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3"/>
  </p:notesMasterIdLst>
  <p:handoutMasterIdLst>
    <p:handoutMasterId r:id="rId24"/>
  </p:handoutMasterIdLst>
  <p:sldIdLst>
    <p:sldId id="395" r:id="rId2"/>
    <p:sldId id="464" r:id="rId3"/>
    <p:sldId id="515" r:id="rId4"/>
    <p:sldId id="519" r:id="rId5"/>
    <p:sldId id="516" r:id="rId6"/>
    <p:sldId id="517" r:id="rId7"/>
    <p:sldId id="478" r:id="rId8"/>
    <p:sldId id="520" r:id="rId9"/>
    <p:sldId id="508" r:id="rId10"/>
    <p:sldId id="497" r:id="rId11"/>
    <p:sldId id="523" r:id="rId12"/>
    <p:sldId id="521" r:id="rId13"/>
    <p:sldId id="518" r:id="rId14"/>
    <p:sldId id="510" r:id="rId15"/>
    <p:sldId id="511" r:id="rId16"/>
    <p:sldId id="512" r:id="rId17"/>
    <p:sldId id="513" r:id="rId18"/>
    <p:sldId id="514" r:id="rId19"/>
    <p:sldId id="358" r:id="rId20"/>
    <p:sldId id="350" r:id="rId21"/>
    <p:sldId id="506" r:id="rId2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8080"/>
    <a:srgbClr val="000099"/>
    <a:srgbClr val="FFFFFF"/>
    <a:srgbClr val="0033CC"/>
    <a:srgbClr val="FF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86449" autoAdjust="0"/>
  </p:normalViewPr>
  <p:slideViewPr>
    <p:cSldViewPr>
      <p:cViewPr>
        <p:scale>
          <a:sx n="80" d="100"/>
          <a:sy n="80" d="100"/>
        </p:scale>
        <p:origin x="-1848" y="-198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EF\OSS\Project_LHC\LHC_Actif\LHC%20Long%20Shutdown%201\Follow-up\Old\Curves_Fev10%20-%20R2E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EF\OSS\Project_LHC\LHC_Actif\LHC%20Long%20Shutdown%201\Follow-up\Old\Curves_Fev10%20-%20R2E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EF\OSS\Project_LHC\LHC_Actif\LHC%20Long%20Shutdown%201\Follow-up\Old\Curves_Fev10%20-%20R2E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EF\OSS\Project_LHC\LHC_Actif\LHC%20Long%20Shutdown%201\Follow-up\Old\Curves_Fev10%20-%20R2E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R2E @ Point  1 Left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9430056834185571E-2"/>
          <c:y val="0.18760507881986632"/>
          <c:w val="0.87189007130345808"/>
          <c:h val="0.54606511525362678"/>
        </c:manualLayout>
      </c:layout>
      <c:lineChart>
        <c:grouping val="standard"/>
        <c:varyColors val="0"/>
        <c:ser>
          <c:idx val="0"/>
          <c:order val="0"/>
          <c:tx>
            <c:strRef>
              <c:f>Data_For_curves!$U$1</c:f>
              <c:strCache>
                <c:ptCount val="1"/>
                <c:pt idx="0">
                  <c:v>Baseline</c:v>
                </c:pt>
              </c:strCache>
            </c:strRef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Data_For_curves!$NP$2:$NP$700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41446</c:v>
                </c:pt>
                <c:pt idx="95">
                  <c:v>41446</c:v>
                </c:pt>
                <c:pt idx="96">
                  <c:v>41449</c:v>
                </c:pt>
                <c:pt idx="97">
                  <c:v>41449</c:v>
                </c:pt>
                <c:pt idx="98">
                  <c:v>41450</c:v>
                </c:pt>
                <c:pt idx="99">
                  <c:v>41450</c:v>
                </c:pt>
                <c:pt idx="100">
                  <c:v>41451</c:v>
                </c:pt>
                <c:pt idx="101">
                  <c:v>41451</c:v>
                </c:pt>
                <c:pt idx="102">
                  <c:v>41452</c:v>
                </c:pt>
                <c:pt idx="103">
                  <c:v>41452</c:v>
                </c:pt>
                <c:pt idx="104">
                  <c:v>41453</c:v>
                </c:pt>
                <c:pt idx="105" formatCode="[$-F800]dddd\,\ mmmm\ dd\,\ yyyy">
                  <c:v>41453</c:v>
                </c:pt>
                <c:pt idx="106">
                  <c:v>41456</c:v>
                </c:pt>
                <c:pt idx="107">
                  <c:v>41456</c:v>
                </c:pt>
                <c:pt idx="108">
                  <c:v>41457</c:v>
                </c:pt>
                <c:pt idx="109">
                  <c:v>41457</c:v>
                </c:pt>
                <c:pt idx="110">
                  <c:v>41458</c:v>
                </c:pt>
                <c:pt idx="111">
                  <c:v>41458</c:v>
                </c:pt>
                <c:pt idx="112">
                  <c:v>41459</c:v>
                </c:pt>
                <c:pt idx="113">
                  <c:v>41459</c:v>
                </c:pt>
                <c:pt idx="114">
                  <c:v>41460</c:v>
                </c:pt>
                <c:pt idx="115">
                  <c:v>41460</c:v>
                </c:pt>
                <c:pt idx="116">
                  <c:v>41463</c:v>
                </c:pt>
                <c:pt idx="117">
                  <c:v>41463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41472</c:v>
                </c:pt>
                <c:pt idx="132">
                  <c:v>41473</c:v>
                </c:pt>
                <c:pt idx="133">
                  <c:v>41473</c:v>
                </c:pt>
                <c:pt idx="134">
                  <c:v>41474</c:v>
                </c:pt>
                <c:pt idx="135" formatCode="[$-F800]dddd\,\ mmmm\ dd\,\ yyyy">
                  <c:v>41474</c:v>
                </c:pt>
                <c:pt idx="136">
                  <c:v>41477</c:v>
                </c:pt>
                <c:pt idx="137">
                  <c:v>41477</c:v>
                </c:pt>
                <c:pt idx="138">
                  <c:v>41478</c:v>
                </c:pt>
                <c:pt idx="139">
                  <c:v>41478</c:v>
                </c:pt>
                <c:pt idx="140">
                  <c:v>41479</c:v>
                </c:pt>
                <c:pt idx="141">
                  <c:v>41479</c:v>
                </c:pt>
                <c:pt idx="142">
                  <c:v>41480</c:v>
                </c:pt>
                <c:pt idx="143">
                  <c:v>41480</c:v>
                </c:pt>
                <c:pt idx="144">
                  <c:v>41481</c:v>
                </c:pt>
                <c:pt idx="145">
                  <c:v>41481</c:v>
                </c:pt>
                <c:pt idx="146">
                  <c:v>41484</c:v>
                </c:pt>
                <c:pt idx="147">
                  <c:v>41484</c:v>
                </c:pt>
                <c:pt idx="148">
                  <c:v>41485</c:v>
                </c:pt>
                <c:pt idx="149">
                  <c:v>41485</c:v>
                </c:pt>
                <c:pt idx="150">
                  <c:v>41486</c:v>
                </c:pt>
                <c:pt idx="151">
                  <c:v>41486</c:v>
                </c:pt>
                <c:pt idx="152">
                  <c:v>41487</c:v>
                </c:pt>
                <c:pt idx="153">
                  <c:v>41487</c:v>
                </c:pt>
                <c:pt idx="154">
                  <c:v>41488</c:v>
                </c:pt>
                <c:pt idx="155" formatCode="[$-F800]dddd\,\ mmmm\ dd\,\ yyyy">
                  <c:v>41488</c:v>
                </c:pt>
                <c:pt idx="156">
                  <c:v>41491</c:v>
                </c:pt>
                <c:pt idx="157">
                  <c:v>41491</c:v>
                </c:pt>
                <c:pt idx="158">
                  <c:v>41492</c:v>
                </c:pt>
                <c:pt idx="159">
                  <c:v>41492</c:v>
                </c:pt>
                <c:pt idx="160">
                  <c:v>41493</c:v>
                </c:pt>
                <c:pt idx="161">
                  <c:v>41493</c:v>
                </c:pt>
                <c:pt idx="162">
                  <c:v>41494</c:v>
                </c:pt>
                <c:pt idx="163">
                  <c:v>41494</c:v>
                </c:pt>
                <c:pt idx="164">
                  <c:v>41495</c:v>
                </c:pt>
                <c:pt idx="165">
                  <c:v>41495</c:v>
                </c:pt>
                <c:pt idx="166">
                  <c:v>41498</c:v>
                </c:pt>
                <c:pt idx="167">
                  <c:v>41498</c:v>
                </c:pt>
                <c:pt idx="168">
                  <c:v>41499</c:v>
                </c:pt>
                <c:pt idx="169">
                  <c:v>41499</c:v>
                </c:pt>
                <c:pt idx="170">
                  <c:v>41500</c:v>
                </c:pt>
                <c:pt idx="171">
                  <c:v>41500</c:v>
                </c:pt>
                <c:pt idx="172">
                  <c:v>41501</c:v>
                </c:pt>
                <c:pt idx="173">
                  <c:v>41501</c:v>
                </c:pt>
                <c:pt idx="174">
                  <c:v>41502</c:v>
                </c:pt>
                <c:pt idx="175">
                  <c:v>41502</c:v>
                </c:pt>
                <c:pt idx="176">
                  <c:v>41505</c:v>
                </c:pt>
                <c:pt idx="177">
                  <c:v>41505</c:v>
                </c:pt>
                <c:pt idx="178">
                  <c:v>41506</c:v>
                </c:pt>
                <c:pt idx="179">
                  <c:v>41506</c:v>
                </c:pt>
                <c:pt idx="180">
                  <c:v>41507</c:v>
                </c:pt>
                <c:pt idx="181">
                  <c:v>41507</c:v>
                </c:pt>
                <c:pt idx="182">
                  <c:v>41508</c:v>
                </c:pt>
                <c:pt idx="183">
                  <c:v>41508</c:v>
                </c:pt>
                <c:pt idx="184">
                  <c:v>41509</c:v>
                </c:pt>
                <c:pt idx="185">
                  <c:v>41509</c:v>
                </c:pt>
                <c:pt idx="186">
                  <c:v>41512</c:v>
                </c:pt>
                <c:pt idx="187">
                  <c:v>41512</c:v>
                </c:pt>
                <c:pt idx="188">
                  <c:v>41513</c:v>
                </c:pt>
                <c:pt idx="189">
                  <c:v>41513</c:v>
                </c:pt>
                <c:pt idx="190">
                  <c:v>41514</c:v>
                </c:pt>
                <c:pt idx="191">
                  <c:v>41514</c:v>
                </c:pt>
                <c:pt idx="192">
                  <c:v>41515</c:v>
                </c:pt>
                <c:pt idx="193">
                  <c:v>41515</c:v>
                </c:pt>
                <c:pt idx="194">
                  <c:v>41516</c:v>
                </c:pt>
                <c:pt idx="195">
                  <c:v>41516</c:v>
                </c:pt>
                <c:pt idx="196">
                  <c:v>41519</c:v>
                </c:pt>
                <c:pt idx="197">
                  <c:v>41519</c:v>
                </c:pt>
                <c:pt idx="198">
                  <c:v>41520</c:v>
                </c:pt>
                <c:pt idx="199">
                  <c:v>41520</c:v>
                </c:pt>
                <c:pt idx="200">
                  <c:v>41521</c:v>
                </c:pt>
                <c:pt idx="201">
                  <c:v>41521</c:v>
                </c:pt>
                <c:pt idx="202">
                  <c:v>41522</c:v>
                </c:pt>
                <c:pt idx="203">
                  <c:v>41522</c:v>
                </c:pt>
                <c:pt idx="204">
                  <c:v>41523</c:v>
                </c:pt>
                <c:pt idx="205">
                  <c:v>41523</c:v>
                </c:pt>
                <c:pt idx="206">
                  <c:v>41526</c:v>
                </c:pt>
                <c:pt idx="207" formatCode="[$-F800]dddd\,\ mmmm\ dd\,\ yyyy">
                  <c:v>41526</c:v>
                </c:pt>
                <c:pt idx="208">
                  <c:v>41527</c:v>
                </c:pt>
                <c:pt idx="209">
                  <c:v>41527</c:v>
                </c:pt>
                <c:pt idx="210">
                  <c:v>41528</c:v>
                </c:pt>
                <c:pt idx="211">
                  <c:v>41528</c:v>
                </c:pt>
                <c:pt idx="212">
                  <c:v>41529</c:v>
                </c:pt>
                <c:pt idx="213">
                  <c:v>41529</c:v>
                </c:pt>
                <c:pt idx="214">
                  <c:v>41530</c:v>
                </c:pt>
                <c:pt idx="215" formatCode="[$-F800]dddd\,\ mmmm\ dd\,\ yyyy">
                  <c:v>41530</c:v>
                </c:pt>
                <c:pt idx="216">
                  <c:v>41533</c:v>
                </c:pt>
                <c:pt idx="217">
                  <c:v>41533</c:v>
                </c:pt>
                <c:pt idx="218">
                  <c:v>41534</c:v>
                </c:pt>
                <c:pt idx="219">
                  <c:v>41534</c:v>
                </c:pt>
                <c:pt idx="220">
                  <c:v>41535</c:v>
                </c:pt>
                <c:pt idx="221">
                  <c:v>41535</c:v>
                </c:pt>
                <c:pt idx="222">
                  <c:v>41536</c:v>
                </c:pt>
                <c:pt idx="223">
                  <c:v>41536</c:v>
                </c:pt>
                <c:pt idx="224">
                  <c:v>41537</c:v>
                </c:pt>
                <c:pt idx="225" formatCode="[$-F800]dddd\,\ mmmm\ dd\,\ yyyy">
                  <c:v>41537</c:v>
                </c:pt>
                <c:pt idx="226">
                  <c:v>41540</c:v>
                </c:pt>
                <c:pt idx="227">
                  <c:v>41540</c:v>
                </c:pt>
                <c:pt idx="228">
                  <c:v>41541</c:v>
                </c:pt>
                <c:pt idx="229" formatCode="[$-F800]dddd\,\ mmmm\ dd\,\ yyyy">
                  <c:v>41541</c:v>
                </c:pt>
                <c:pt idx="230">
                  <c:v>41542</c:v>
                </c:pt>
                <c:pt idx="231">
                  <c:v>41542</c:v>
                </c:pt>
                <c:pt idx="232">
                  <c:v>41543</c:v>
                </c:pt>
                <c:pt idx="233">
                  <c:v>41543</c:v>
                </c:pt>
                <c:pt idx="234">
                  <c:v>41544</c:v>
                </c:pt>
                <c:pt idx="235">
                  <c:v>41544</c:v>
                </c:pt>
                <c:pt idx="236">
                  <c:v>41547</c:v>
                </c:pt>
                <c:pt idx="237">
                  <c:v>41547</c:v>
                </c:pt>
                <c:pt idx="238">
                  <c:v>41548</c:v>
                </c:pt>
                <c:pt idx="239">
                  <c:v>41548</c:v>
                </c:pt>
                <c:pt idx="240">
                  <c:v>41549</c:v>
                </c:pt>
                <c:pt idx="241">
                  <c:v>41549</c:v>
                </c:pt>
                <c:pt idx="242">
                  <c:v>41550</c:v>
                </c:pt>
                <c:pt idx="243">
                  <c:v>41550</c:v>
                </c:pt>
                <c:pt idx="244">
                  <c:v>41551</c:v>
                </c:pt>
                <c:pt idx="245" formatCode="[$-F800]dddd\,\ mmmm\ dd\,\ yyyy">
                  <c:v>41551</c:v>
                </c:pt>
                <c:pt idx="246">
                  <c:v>41554</c:v>
                </c:pt>
                <c:pt idx="247" formatCode="[$-F800]dddd\,\ mmmm\ dd\,\ yyyy">
                  <c:v>41554</c:v>
                </c:pt>
                <c:pt idx="248">
                  <c:v>41555</c:v>
                </c:pt>
                <c:pt idx="249">
                  <c:v>41555</c:v>
                </c:pt>
                <c:pt idx="250">
                  <c:v>41556</c:v>
                </c:pt>
                <c:pt idx="251">
                  <c:v>41556</c:v>
                </c:pt>
                <c:pt idx="252">
                  <c:v>41557</c:v>
                </c:pt>
                <c:pt idx="253">
                  <c:v>41557</c:v>
                </c:pt>
                <c:pt idx="254">
                  <c:v>41558</c:v>
                </c:pt>
                <c:pt idx="255" formatCode="[$-F800]dddd\,\ mmmm\ dd\,\ yyyy">
                  <c:v>41558</c:v>
                </c:pt>
                <c:pt idx="256">
                  <c:v>41561</c:v>
                </c:pt>
                <c:pt idx="257">
                  <c:v>41561</c:v>
                </c:pt>
                <c:pt idx="258">
                  <c:v>41562</c:v>
                </c:pt>
                <c:pt idx="259">
                  <c:v>41562</c:v>
                </c:pt>
                <c:pt idx="260">
                  <c:v>41563</c:v>
                </c:pt>
                <c:pt idx="261">
                  <c:v>41563</c:v>
                </c:pt>
                <c:pt idx="262">
                  <c:v>41564</c:v>
                </c:pt>
                <c:pt idx="263">
                  <c:v>41564</c:v>
                </c:pt>
                <c:pt idx="264">
                  <c:v>41565</c:v>
                </c:pt>
                <c:pt idx="265">
                  <c:v>41565</c:v>
                </c:pt>
                <c:pt idx="266">
                  <c:v>41565</c:v>
                </c:pt>
                <c:pt idx="267">
                  <c:v>41568</c:v>
                </c:pt>
                <c:pt idx="268">
                  <c:v>41568</c:v>
                </c:pt>
                <c:pt idx="269">
                  <c:v>41569</c:v>
                </c:pt>
                <c:pt idx="270" formatCode="[$-F800]dddd\,\ mmmm\ dd\,\ yyyy">
                  <c:v>41569</c:v>
                </c:pt>
                <c:pt idx="271">
                  <c:v>41570</c:v>
                </c:pt>
                <c:pt idx="272">
                  <c:v>41570</c:v>
                </c:pt>
                <c:pt idx="273">
                  <c:v>41571</c:v>
                </c:pt>
                <c:pt idx="274">
                  <c:v>41571</c:v>
                </c:pt>
                <c:pt idx="275">
                  <c:v>41572</c:v>
                </c:pt>
                <c:pt idx="276" formatCode="[$-F800]dddd\,\ mmmm\ dd\,\ yyyy">
                  <c:v>41572</c:v>
                </c:pt>
                <c:pt idx="277">
                  <c:v>41575</c:v>
                </c:pt>
                <c:pt idx="278">
                  <c:v>41575</c:v>
                </c:pt>
                <c:pt idx="279">
                  <c:v>41576</c:v>
                </c:pt>
                <c:pt idx="280">
                  <c:v>41576</c:v>
                </c:pt>
                <c:pt idx="281">
                  <c:v>41577</c:v>
                </c:pt>
                <c:pt idx="282">
                  <c:v>41577</c:v>
                </c:pt>
                <c:pt idx="283">
                  <c:v>41578</c:v>
                </c:pt>
                <c:pt idx="284">
                  <c:v>41578</c:v>
                </c:pt>
                <c:pt idx="285">
                  <c:v>41579</c:v>
                </c:pt>
                <c:pt idx="286" formatCode="[$-F800]dddd\,\ mmmm\ dd\,\ yyyy">
                  <c:v>41579</c:v>
                </c:pt>
                <c:pt idx="287">
                  <c:v>41582</c:v>
                </c:pt>
                <c:pt idx="288">
                  <c:v>41582</c:v>
                </c:pt>
                <c:pt idx="289">
                  <c:v>41583</c:v>
                </c:pt>
                <c:pt idx="290">
                  <c:v>41583</c:v>
                </c:pt>
                <c:pt idx="291">
                  <c:v>41584</c:v>
                </c:pt>
                <c:pt idx="292" formatCode="[$-F800]dddd\,\ mmmm\ dd\,\ yyyy">
                  <c:v>41584</c:v>
                </c:pt>
                <c:pt idx="293">
                  <c:v>41585</c:v>
                </c:pt>
                <c:pt idx="294" formatCode="[$-F800]dddd\,\ mmmm\ dd\,\ yyyy">
                  <c:v>41585</c:v>
                </c:pt>
                <c:pt idx="295">
                  <c:v>41586</c:v>
                </c:pt>
                <c:pt idx="296">
                  <c:v>41586</c:v>
                </c:pt>
                <c:pt idx="297">
                  <c:v>41589</c:v>
                </c:pt>
                <c:pt idx="298">
                  <c:v>41589</c:v>
                </c:pt>
                <c:pt idx="299">
                  <c:v>41590</c:v>
                </c:pt>
                <c:pt idx="300">
                  <c:v>41590</c:v>
                </c:pt>
                <c:pt idx="301">
                  <c:v>41591</c:v>
                </c:pt>
                <c:pt idx="302">
                  <c:v>41591</c:v>
                </c:pt>
                <c:pt idx="303">
                  <c:v>41592</c:v>
                </c:pt>
                <c:pt idx="304">
                  <c:v>41592</c:v>
                </c:pt>
                <c:pt idx="305">
                  <c:v>41593</c:v>
                </c:pt>
                <c:pt idx="306">
                  <c:v>41593</c:v>
                </c:pt>
                <c:pt idx="307">
                  <c:v>41596</c:v>
                </c:pt>
                <c:pt idx="308">
                  <c:v>41596</c:v>
                </c:pt>
                <c:pt idx="309">
                  <c:v>41597</c:v>
                </c:pt>
                <c:pt idx="310">
                  <c:v>41597</c:v>
                </c:pt>
                <c:pt idx="311">
                  <c:v>41598</c:v>
                </c:pt>
                <c:pt idx="312">
                  <c:v>41598</c:v>
                </c:pt>
                <c:pt idx="313">
                  <c:v>41598</c:v>
                </c:pt>
                <c:pt idx="314">
                  <c:v>41599</c:v>
                </c:pt>
                <c:pt idx="315">
                  <c:v>41599</c:v>
                </c:pt>
                <c:pt idx="316">
                  <c:v>41600</c:v>
                </c:pt>
                <c:pt idx="317" formatCode="[$-F800]dddd\,\ mmmm\ dd\,\ yyyy">
                  <c:v>41600</c:v>
                </c:pt>
                <c:pt idx="318">
                  <c:v>41603</c:v>
                </c:pt>
                <c:pt idx="319">
                  <c:v>41603</c:v>
                </c:pt>
                <c:pt idx="320">
                  <c:v>41604</c:v>
                </c:pt>
                <c:pt idx="321">
                  <c:v>41604</c:v>
                </c:pt>
                <c:pt idx="322">
                  <c:v>41605</c:v>
                </c:pt>
                <c:pt idx="323">
                  <c:v>41605</c:v>
                </c:pt>
                <c:pt idx="324">
                  <c:v>41606</c:v>
                </c:pt>
                <c:pt idx="325">
                  <c:v>41606</c:v>
                </c:pt>
                <c:pt idx="326">
                  <c:v>41607</c:v>
                </c:pt>
                <c:pt idx="327">
                  <c:v>41607</c:v>
                </c:pt>
                <c:pt idx="328">
                  <c:v>41610</c:v>
                </c:pt>
                <c:pt idx="329" formatCode="[$-F800]dddd\,\ mmmm\ dd\,\ yyyy">
                  <c:v>41610</c:v>
                </c:pt>
                <c:pt idx="330">
                  <c:v>41611</c:v>
                </c:pt>
                <c:pt idx="331">
                  <c:v>41611</c:v>
                </c:pt>
                <c:pt idx="332">
                  <c:v>41612</c:v>
                </c:pt>
                <c:pt idx="333">
                  <c:v>41612</c:v>
                </c:pt>
                <c:pt idx="334">
                  <c:v>41613</c:v>
                </c:pt>
                <c:pt idx="335">
                  <c:v>41613</c:v>
                </c:pt>
                <c:pt idx="336">
                  <c:v>41614</c:v>
                </c:pt>
                <c:pt idx="337" formatCode="[$-F800]dddd\,\ mmmm\ dd\,\ yyyy">
                  <c:v>41614</c:v>
                </c:pt>
                <c:pt idx="338">
                  <c:v>41617</c:v>
                </c:pt>
                <c:pt idx="339">
                  <c:v>41617</c:v>
                </c:pt>
                <c:pt idx="340">
                  <c:v>41618</c:v>
                </c:pt>
                <c:pt idx="341">
                  <c:v>41618</c:v>
                </c:pt>
                <c:pt idx="342">
                  <c:v>41619</c:v>
                </c:pt>
                <c:pt idx="343">
                  <c:v>41619</c:v>
                </c:pt>
                <c:pt idx="344">
                  <c:v>41620</c:v>
                </c:pt>
                <c:pt idx="345">
                  <c:v>41620</c:v>
                </c:pt>
                <c:pt idx="346">
                  <c:v>41621</c:v>
                </c:pt>
                <c:pt idx="347" formatCode="[$-F800]dddd\,\ mmmm\ dd\,\ yyyy">
                  <c:v>41621</c:v>
                </c:pt>
                <c:pt idx="348">
                  <c:v>41624</c:v>
                </c:pt>
                <c:pt idx="349">
                  <c:v>41624</c:v>
                </c:pt>
                <c:pt idx="350">
                  <c:v>41625</c:v>
                </c:pt>
                <c:pt idx="351">
                  <c:v>41625</c:v>
                </c:pt>
                <c:pt idx="352">
                  <c:v>41626</c:v>
                </c:pt>
                <c:pt idx="353">
                  <c:v>41626</c:v>
                </c:pt>
                <c:pt idx="354">
                  <c:v>41627</c:v>
                </c:pt>
                <c:pt idx="355">
                  <c:v>41627</c:v>
                </c:pt>
                <c:pt idx="356">
                  <c:v>41628</c:v>
                </c:pt>
                <c:pt idx="357">
                  <c:v>41628</c:v>
                </c:pt>
                <c:pt idx="358">
                  <c:v>41631</c:v>
                </c:pt>
                <c:pt idx="359">
                  <c:v>41631</c:v>
                </c:pt>
                <c:pt idx="360">
                  <c:v>41632</c:v>
                </c:pt>
                <c:pt idx="361">
                  <c:v>41632</c:v>
                </c:pt>
                <c:pt idx="362">
                  <c:v>41633</c:v>
                </c:pt>
                <c:pt idx="363">
                  <c:v>41633</c:v>
                </c:pt>
                <c:pt idx="364">
                  <c:v>41634</c:v>
                </c:pt>
                <c:pt idx="365">
                  <c:v>41634</c:v>
                </c:pt>
                <c:pt idx="366">
                  <c:v>41635</c:v>
                </c:pt>
                <c:pt idx="367">
                  <c:v>41635</c:v>
                </c:pt>
                <c:pt idx="368">
                  <c:v>41638</c:v>
                </c:pt>
                <c:pt idx="369">
                  <c:v>41638</c:v>
                </c:pt>
                <c:pt idx="370">
                  <c:v>41639</c:v>
                </c:pt>
                <c:pt idx="371">
                  <c:v>41639</c:v>
                </c:pt>
                <c:pt idx="372">
                  <c:v>41640</c:v>
                </c:pt>
                <c:pt idx="373">
                  <c:v>41640</c:v>
                </c:pt>
                <c:pt idx="374">
                  <c:v>41641</c:v>
                </c:pt>
                <c:pt idx="375">
                  <c:v>41641</c:v>
                </c:pt>
                <c:pt idx="376">
                  <c:v>41642</c:v>
                </c:pt>
                <c:pt idx="377">
                  <c:v>41642</c:v>
                </c:pt>
                <c:pt idx="378">
                  <c:v>41645</c:v>
                </c:pt>
                <c:pt idx="379">
                  <c:v>41645</c:v>
                </c:pt>
                <c:pt idx="380">
                  <c:v>41646</c:v>
                </c:pt>
                <c:pt idx="381">
                  <c:v>41646</c:v>
                </c:pt>
                <c:pt idx="382">
                  <c:v>41647</c:v>
                </c:pt>
                <c:pt idx="383">
                  <c:v>41647</c:v>
                </c:pt>
                <c:pt idx="384">
                  <c:v>41648</c:v>
                </c:pt>
                <c:pt idx="385">
                  <c:v>41648</c:v>
                </c:pt>
                <c:pt idx="386">
                  <c:v>41649</c:v>
                </c:pt>
                <c:pt idx="387">
                  <c:v>41649</c:v>
                </c:pt>
                <c:pt idx="388">
                  <c:v>41652</c:v>
                </c:pt>
                <c:pt idx="389">
                  <c:v>41652</c:v>
                </c:pt>
                <c:pt idx="390">
                  <c:v>41653</c:v>
                </c:pt>
                <c:pt idx="391">
                  <c:v>41653</c:v>
                </c:pt>
                <c:pt idx="392">
                  <c:v>41654</c:v>
                </c:pt>
                <c:pt idx="393">
                  <c:v>41654</c:v>
                </c:pt>
                <c:pt idx="394">
                  <c:v>41655</c:v>
                </c:pt>
                <c:pt idx="395">
                  <c:v>41655</c:v>
                </c:pt>
                <c:pt idx="396">
                  <c:v>41656</c:v>
                </c:pt>
                <c:pt idx="397">
                  <c:v>41656</c:v>
                </c:pt>
                <c:pt idx="398">
                  <c:v>41659</c:v>
                </c:pt>
                <c:pt idx="399">
                  <c:v>41659</c:v>
                </c:pt>
                <c:pt idx="400">
                  <c:v>41660</c:v>
                </c:pt>
                <c:pt idx="401">
                  <c:v>41660</c:v>
                </c:pt>
                <c:pt idx="402">
                  <c:v>41661</c:v>
                </c:pt>
                <c:pt idx="403">
                  <c:v>41661</c:v>
                </c:pt>
                <c:pt idx="404">
                  <c:v>41661</c:v>
                </c:pt>
                <c:pt idx="405">
                  <c:v>41662</c:v>
                </c:pt>
                <c:pt idx="406">
                  <c:v>41662</c:v>
                </c:pt>
                <c:pt idx="407">
                  <c:v>41663</c:v>
                </c:pt>
                <c:pt idx="408">
                  <c:v>41663</c:v>
                </c:pt>
                <c:pt idx="409">
                  <c:v>41663</c:v>
                </c:pt>
                <c:pt idx="410">
                  <c:v>41666</c:v>
                </c:pt>
                <c:pt idx="411">
                  <c:v>41666</c:v>
                </c:pt>
                <c:pt idx="412">
                  <c:v>41667</c:v>
                </c:pt>
                <c:pt idx="413">
                  <c:v>41667</c:v>
                </c:pt>
                <c:pt idx="414">
                  <c:v>41668</c:v>
                </c:pt>
                <c:pt idx="415">
                  <c:v>41668</c:v>
                </c:pt>
                <c:pt idx="416">
                  <c:v>41669</c:v>
                </c:pt>
                <c:pt idx="417">
                  <c:v>41669</c:v>
                </c:pt>
                <c:pt idx="418">
                  <c:v>41670</c:v>
                </c:pt>
                <c:pt idx="419">
                  <c:v>41670</c:v>
                </c:pt>
                <c:pt idx="420">
                  <c:v>41673</c:v>
                </c:pt>
                <c:pt idx="421">
                  <c:v>41673</c:v>
                </c:pt>
                <c:pt idx="422">
                  <c:v>41674</c:v>
                </c:pt>
                <c:pt idx="423">
                  <c:v>41674</c:v>
                </c:pt>
                <c:pt idx="424">
                  <c:v>41675</c:v>
                </c:pt>
                <c:pt idx="425">
                  <c:v>41675</c:v>
                </c:pt>
                <c:pt idx="426">
                  <c:v>41676</c:v>
                </c:pt>
                <c:pt idx="427">
                  <c:v>41676</c:v>
                </c:pt>
                <c:pt idx="428">
                  <c:v>41677</c:v>
                </c:pt>
                <c:pt idx="429">
                  <c:v>41677</c:v>
                </c:pt>
                <c:pt idx="430">
                  <c:v>41680</c:v>
                </c:pt>
                <c:pt idx="431">
                  <c:v>41680</c:v>
                </c:pt>
                <c:pt idx="432">
                  <c:v>41681</c:v>
                </c:pt>
                <c:pt idx="433">
                  <c:v>41681</c:v>
                </c:pt>
                <c:pt idx="434">
                  <c:v>41682</c:v>
                </c:pt>
                <c:pt idx="435">
                  <c:v>41682</c:v>
                </c:pt>
                <c:pt idx="436">
                  <c:v>41683</c:v>
                </c:pt>
                <c:pt idx="437">
                  <c:v>41683</c:v>
                </c:pt>
                <c:pt idx="438">
                  <c:v>41684</c:v>
                </c:pt>
                <c:pt idx="439">
                  <c:v>41684</c:v>
                </c:pt>
                <c:pt idx="440">
                  <c:v>41687</c:v>
                </c:pt>
                <c:pt idx="441">
                  <c:v>41687</c:v>
                </c:pt>
                <c:pt idx="442">
                  <c:v>41688</c:v>
                </c:pt>
                <c:pt idx="443">
                  <c:v>41688</c:v>
                </c:pt>
                <c:pt idx="444">
                  <c:v>41689</c:v>
                </c:pt>
                <c:pt idx="445">
                  <c:v>41689</c:v>
                </c:pt>
                <c:pt idx="446">
                  <c:v>41690</c:v>
                </c:pt>
                <c:pt idx="447">
                  <c:v>41690</c:v>
                </c:pt>
                <c:pt idx="448">
                  <c:v>41691</c:v>
                </c:pt>
                <c:pt idx="449">
                  <c:v>41691</c:v>
                </c:pt>
                <c:pt idx="450">
                  <c:v>41694</c:v>
                </c:pt>
                <c:pt idx="451">
                  <c:v>41694</c:v>
                </c:pt>
                <c:pt idx="452">
                  <c:v>41695</c:v>
                </c:pt>
                <c:pt idx="453">
                  <c:v>41695</c:v>
                </c:pt>
                <c:pt idx="454">
                  <c:v>41696</c:v>
                </c:pt>
                <c:pt idx="455">
                  <c:v>41696</c:v>
                </c:pt>
                <c:pt idx="456">
                  <c:v>41697</c:v>
                </c:pt>
                <c:pt idx="457">
                  <c:v>41697</c:v>
                </c:pt>
                <c:pt idx="458">
                  <c:v>41698</c:v>
                </c:pt>
                <c:pt idx="459" formatCode="[$-F800]dddd\,\ mmmm\ dd\,\ yyyy">
                  <c:v>41698</c:v>
                </c:pt>
                <c:pt idx="460">
                  <c:v>41701</c:v>
                </c:pt>
                <c:pt idx="461">
                  <c:v>41701</c:v>
                </c:pt>
                <c:pt idx="462">
                  <c:v>41702</c:v>
                </c:pt>
                <c:pt idx="463" formatCode="[$-F800]dddd\,\ mmmm\ dd\,\ yyyy">
                  <c:v>41702</c:v>
                </c:pt>
                <c:pt idx="464">
                  <c:v>41703</c:v>
                </c:pt>
                <c:pt idx="465" formatCode="[$-F800]dddd\,\ mmmm\ dd\,\ yyyy">
                  <c:v>41703</c:v>
                </c:pt>
                <c:pt idx="466">
                  <c:v>41704</c:v>
                </c:pt>
                <c:pt idx="467">
                  <c:v>41704</c:v>
                </c:pt>
                <c:pt idx="468">
                  <c:v>41705</c:v>
                </c:pt>
                <c:pt idx="469" formatCode="[$-F800]dddd\,\ mmmm\ dd\,\ yyyy">
                  <c:v>41705</c:v>
                </c:pt>
                <c:pt idx="470">
                  <c:v>41708</c:v>
                </c:pt>
                <c:pt idx="471">
                  <c:v>41708</c:v>
                </c:pt>
                <c:pt idx="472">
                  <c:v>41709</c:v>
                </c:pt>
                <c:pt idx="473">
                  <c:v>41709</c:v>
                </c:pt>
                <c:pt idx="474">
                  <c:v>41710</c:v>
                </c:pt>
                <c:pt idx="475" formatCode="[$-F800]dddd\,\ mmmm\ dd\,\ yyyy">
                  <c:v>41710</c:v>
                </c:pt>
                <c:pt idx="476">
                  <c:v>41711</c:v>
                </c:pt>
                <c:pt idx="477">
                  <c:v>41711</c:v>
                </c:pt>
                <c:pt idx="478">
                  <c:v>41712</c:v>
                </c:pt>
                <c:pt idx="479">
                  <c:v>41712</c:v>
                </c:pt>
                <c:pt idx="480">
                  <c:v>41715</c:v>
                </c:pt>
                <c:pt idx="481">
                  <c:v>41715</c:v>
                </c:pt>
                <c:pt idx="482">
                  <c:v>41716</c:v>
                </c:pt>
                <c:pt idx="483">
                  <c:v>41716</c:v>
                </c:pt>
                <c:pt idx="484">
                  <c:v>41717</c:v>
                </c:pt>
                <c:pt idx="485">
                  <c:v>41717</c:v>
                </c:pt>
                <c:pt idx="486">
                  <c:v>41718</c:v>
                </c:pt>
                <c:pt idx="487">
                  <c:v>41718</c:v>
                </c:pt>
                <c:pt idx="488">
                  <c:v>41719</c:v>
                </c:pt>
                <c:pt idx="489" formatCode="[$-F800]dddd\,\ mmmm\ dd\,\ yyyy">
                  <c:v>41719</c:v>
                </c:pt>
                <c:pt idx="490">
                  <c:v>41722</c:v>
                </c:pt>
                <c:pt idx="491">
                  <c:v>41722</c:v>
                </c:pt>
                <c:pt idx="492">
                  <c:v>41723</c:v>
                </c:pt>
                <c:pt idx="493">
                  <c:v>41723</c:v>
                </c:pt>
                <c:pt idx="494">
                  <c:v>41724</c:v>
                </c:pt>
                <c:pt idx="495">
                  <c:v>41724</c:v>
                </c:pt>
                <c:pt idx="496">
                  <c:v>41725</c:v>
                </c:pt>
                <c:pt idx="497">
                  <c:v>41725</c:v>
                </c:pt>
                <c:pt idx="498">
                  <c:v>41726</c:v>
                </c:pt>
                <c:pt idx="499">
                  <c:v>41726</c:v>
                </c:pt>
                <c:pt idx="500">
                  <c:v>41729</c:v>
                </c:pt>
                <c:pt idx="501" formatCode="[$-F800]dddd\,\ mmmm\ dd\,\ yyyy">
                  <c:v>41729</c:v>
                </c:pt>
                <c:pt idx="502">
                  <c:v>41730</c:v>
                </c:pt>
                <c:pt idx="503">
                  <c:v>41730</c:v>
                </c:pt>
                <c:pt idx="504">
                  <c:v>41731</c:v>
                </c:pt>
                <c:pt idx="505">
                  <c:v>41731</c:v>
                </c:pt>
                <c:pt idx="506">
                  <c:v>41732</c:v>
                </c:pt>
                <c:pt idx="507">
                  <c:v>41732</c:v>
                </c:pt>
                <c:pt idx="508">
                  <c:v>41733</c:v>
                </c:pt>
                <c:pt idx="509" formatCode="[$-F800]dddd\,\ mmmm\ dd\,\ yyyy">
                  <c:v>41733</c:v>
                </c:pt>
                <c:pt idx="510">
                  <c:v>41736</c:v>
                </c:pt>
                <c:pt idx="511">
                  <c:v>41736</c:v>
                </c:pt>
                <c:pt idx="512">
                  <c:v>41737</c:v>
                </c:pt>
                <c:pt idx="513">
                  <c:v>41737</c:v>
                </c:pt>
                <c:pt idx="514">
                  <c:v>41738</c:v>
                </c:pt>
                <c:pt idx="515">
                  <c:v>41738</c:v>
                </c:pt>
                <c:pt idx="516">
                  <c:v>41739</c:v>
                </c:pt>
                <c:pt idx="517">
                  <c:v>41739</c:v>
                </c:pt>
                <c:pt idx="518">
                  <c:v>41740</c:v>
                </c:pt>
                <c:pt idx="519">
                  <c:v>41740</c:v>
                </c:pt>
                <c:pt idx="520">
                  <c:v>41743</c:v>
                </c:pt>
                <c:pt idx="521">
                  <c:v>41743</c:v>
                </c:pt>
                <c:pt idx="522">
                  <c:v>41744</c:v>
                </c:pt>
                <c:pt idx="523">
                  <c:v>41744</c:v>
                </c:pt>
                <c:pt idx="524">
                  <c:v>41745</c:v>
                </c:pt>
                <c:pt idx="525">
                  <c:v>41745</c:v>
                </c:pt>
                <c:pt idx="526">
                  <c:v>41746</c:v>
                </c:pt>
                <c:pt idx="527">
                  <c:v>41746</c:v>
                </c:pt>
                <c:pt idx="528">
                  <c:v>41747</c:v>
                </c:pt>
                <c:pt idx="529">
                  <c:v>41747</c:v>
                </c:pt>
                <c:pt idx="530">
                  <c:v>41750</c:v>
                </c:pt>
                <c:pt idx="531">
                  <c:v>41750</c:v>
                </c:pt>
                <c:pt idx="532">
                  <c:v>41751</c:v>
                </c:pt>
                <c:pt idx="533">
                  <c:v>41751</c:v>
                </c:pt>
                <c:pt idx="534">
                  <c:v>41752</c:v>
                </c:pt>
                <c:pt idx="535">
                  <c:v>41752</c:v>
                </c:pt>
                <c:pt idx="536">
                  <c:v>41753</c:v>
                </c:pt>
                <c:pt idx="537">
                  <c:v>41753</c:v>
                </c:pt>
                <c:pt idx="538">
                  <c:v>41754</c:v>
                </c:pt>
                <c:pt idx="539">
                  <c:v>41754</c:v>
                </c:pt>
                <c:pt idx="540">
                  <c:v>41757</c:v>
                </c:pt>
                <c:pt idx="541">
                  <c:v>41757</c:v>
                </c:pt>
                <c:pt idx="542">
                  <c:v>41758</c:v>
                </c:pt>
                <c:pt idx="543">
                  <c:v>41758</c:v>
                </c:pt>
                <c:pt idx="544">
                  <c:v>41759</c:v>
                </c:pt>
                <c:pt idx="545">
                  <c:v>41760</c:v>
                </c:pt>
                <c:pt idx="546">
                  <c:v>41761</c:v>
                </c:pt>
                <c:pt idx="547">
                  <c:v>41764</c:v>
                </c:pt>
                <c:pt idx="548">
                  <c:v>41765</c:v>
                </c:pt>
                <c:pt idx="549">
                  <c:v>41766</c:v>
                </c:pt>
                <c:pt idx="550">
                  <c:v>41767</c:v>
                </c:pt>
                <c:pt idx="551">
                  <c:v>41768</c:v>
                </c:pt>
                <c:pt idx="552">
                  <c:v>41771</c:v>
                </c:pt>
                <c:pt idx="553">
                  <c:v>41772</c:v>
                </c:pt>
                <c:pt idx="554">
                  <c:v>41773</c:v>
                </c:pt>
                <c:pt idx="555">
                  <c:v>41774</c:v>
                </c:pt>
                <c:pt idx="556">
                  <c:v>41775</c:v>
                </c:pt>
                <c:pt idx="557">
                  <c:v>41778</c:v>
                </c:pt>
                <c:pt idx="558">
                  <c:v>41779</c:v>
                </c:pt>
                <c:pt idx="559">
                  <c:v>41780</c:v>
                </c:pt>
                <c:pt idx="560">
                  <c:v>41781</c:v>
                </c:pt>
                <c:pt idx="561">
                  <c:v>41782</c:v>
                </c:pt>
                <c:pt idx="562">
                  <c:v>41785</c:v>
                </c:pt>
                <c:pt idx="563">
                  <c:v>41786</c:v>
                </c:pt>
                <c:pt idx="564">
                  <c:v>41787</c:v>
                </c:pt>
                <c:pt idx="565">
                  <c:v>41788</c:v>
                </c:pt>
                <c:pt idx="566">
                  <c:v>41789</c:v>
                </c:pt>
                <c:pt idx="567">
                  <c:v>41792</c:v>
                </c:pt>
                <c:pt idx="568">
                  <c:v>41793</c:v>
                </c:pt>
                <c:pt idx="569">
                  <c:v>41794</c:v>
                </c:pt>
                <c:pt idx="570">
                  <c:v>41795</c:v>
                </c:pt>
                <c:pt idx="571">
                  <c:v>41796</c:v>
                </c:pt>
                <c:pt idx="572">
                  <c:v>41799</c:v>
                </c:pt>
                <c:pt idx="573">
                  <c:v>41800</c:v>
                </c:pt>
                <c:pt idx="574">
                  <c:v>41801</c:v>
                </c:pt>
                <c:pt idx="575">
                  <c:v>41802</c:v>
                </c:pt>
                <c:pt idx="576">
                  <c:v>41803</c:v>
                </c:pt>
                <c:pt idx="577">
                  <c:v>41806</c:v>
                </c:pt>
                <c:pt idx="578">
                  <c:v>41807</c:v>
                </c:pt>
                <c:pt idx="579">
                  <c:v>41808</c:v>
                </c:pt>
                <c:pt idx="580">
                  <c:v>41809</c:v>
                </c:pt>
                <c:pt idx="581">
                  <c:v>41810</c:v>
                </c:pt>
                <c:pt idx="582">
                  <c:v>41813</c:v>
                </c:pt>
                <c:pt idx="583">
                  <c:v>41814</c:v>
                </c:pt>
                <c:pt idx="584">
                  <c:v>41815</c:v>
                </c:pt>
                <c:pt idx="585">
                  <c:v>41816</c:v>
                </c:pt>
                <c:pt idx="586">
                  <c:v>41817</c:v>
                </c:pt>
                <c:pt idx="587">
                  <c:v>41820</c:v>
                </c:pt>
                <c:pt idx="588">
                  <c:v>41821</c:v>
                </c:pt>
                <c:pt idx="589">
                  <c:v>41822</c:v>
                </c:pt>
                <c:pt idx="590">
                  <c:v>41823</c:v>
                </c:pt>
                <c:pt idx="591">
                  <c:v>41824</c:v>
                </c:pt>
                <c:pt idx="592">
                  <c:v>41824</c:v>
                </c:pt>
                <c:pt idx="593">
                  <c:v>41827</c:v>
                </c:pt>
                <c:pt idx="594">
                  <c:v>41828</c:v>
                </c:pt>
                <c:pt idx="595">
                  <c:v>41829</c:v>
                </c:pt>
                <c:pt idx="596">
                  <c:v>41830</c:v>
                </c:pt>
                <c:pt idx="597">
                  <c:v>41830</c:v>
                </c:pt>
              </c:numCache>
            </c:numRef>
          </c:cat>
          <c:val>
            <c:numRef>
              <c:f>Data_For_curves!$NQ$2:$NQ$700</c:f>
              <c:numCache>
                <c:formatCode>0%</c:formatCode>
                <c:ptCount val="699"/>
                <c:pt idx="0">
                  <c:v>2.4691358024691358E-3</c:v>
                </c:pt>
                <c:pt idx="1">
                  <c:v>2.4691358024691358E-3</c:v>
                </c:pt>
                <c:pt idx="2">
                  <c:v>4.9382716049382715E-3</c:v>
                </c:pt>
                <c:pt idx="3">
                  <c:v>4.9382716049382715E-3</c:v>
                </c:pt>
                <c:pt idx="4">
                  <c:v>7.4074074074074077E-3</c:v>
                </c:pt>
                <c:pt idx="5">
                  <c:v>7.4074074074074077E-3</c:v>
                </c:pt>
                <c:pt idx="6">
                  <c:v>9.876543209876543E-3</c:v>
                </c:pt>
                <c:pt idx="7">
                  <c:v>9.876543209876543E-3</c:v>
                </c:pt>
                <c:pt idx="8">
                  <c:v>1.2345679012345678E-2</c:v>
                </c:pt>
                <c:pt idx="9">
                  <c:v>1.2345679012345678E-2</c:v>
                </c:pt>
                <c:pt idx="10">
                  <c:v>1.4814814814814815E-2</c:v>
                </c:pt>
                <c:pt idx="11">
                  <c:v>1.4814814814814815E-2</c:v>
                </c:pt>
                <c:pt idx="12">
                  <c:v>1.7283950617283949E-2</c:v>
                </c:pt>
                <c:pt idx="13">
                  <c:v>1.7283950617283949E-2</c:v>
                </c:pt>
                <c:pt idx="14">
                  <c:v>1.9753086419753086E-2</c:v>
                </c:pt>
                <c:pt idx="15">
                  <c:v>1.9753086419753086E-2</c:v>
                </c:pt>
                <c:pt idx="16">
                  <c:v>2.2222222222222223E-2</c:v>
                </c:pt>
                <c:pt idx="17">
                  <c:v>2.2222222222222223E-2</c:v>
                </c:pt>
                <c:pt idx="18">
                  <c:v>2.4691358024691357E-2</c:v>
                </c:pt>
                <c:pt idx="19">
                  <c:v>2.4691358024691357E-2</c:v>
                </c:pt>
                <c:pt idx="20">
                  <c:v>2.7160493827160494E-2</c:v>
                </c:pt>
                <c:pt idx="21">
                  <c:v>2.7160493827160494E-2</c:v>
                </c:pt>
                <c:pt idx="22">
                  <c:v>2.9629629629629631E-2</c:v>
                </c:pt>
                <c:pt idx="23">
                  <c:v>2.9629629629629631E-2</c:v>
                </c:pt>
                <c:pt idx="24">
                  <c:v>3.2098765432098768E-2</c:v>
                </c:pt>
                <c:pt idx="25">
                  <c:v>3.2098765432098768E-2</c:v>
                </c:pt>
                <c:pt idx="26">
                  <c:v>3.4567901234567898E-2</c:v>
                </c:pt>
                <c:pt idx="27">
                  <c:v>3.4567901234567898E-2</c:v>
                </c:pt>
                <c:pt idx="28">
                  <c:v>3.7037037037037035E-2</c:v>
                </c:pt>
                <c:pt idx="29">
                  <c:v>3.7037037037037035E-2</c:v>
                </c:pt>
                <c:pt idx="30">
                  <c:v>3.9506172839506172E-2</c:v>
                </c:pt>
                <c:pt idx="31">
                  <c:v>3.9506172839506172E-2</c:v>
                </c:pt>
                <c:pt idx="32">
                  <c:v>4.1975308641975309E-2</c:v>
                </c:pt>
                <c:pt idx="33">
                  <c:v>4.1975308641975309E-2</c:v>
                </c:pt>
                <c:pt idx="34">
                  <c:v>4.4444444444444446E-2</c:v>
                </c:pt>
                <c:pt idx="35">
                  <c:v>4.4444444444444446E-2</c:v>
                </c:pt>
                <c:pt idx="36">
                  <c:v>4.6913580246913583E-2</c:v>
                </c:pt>
                <c:pt idx="37">
                  <c:v>4.6913580246913583E-2</c:v>
                </c:pt>
                <c:pt idx="38">
                  <c:v>4.9382716049382713E-2</c:v>
                </c:pt>
                <c:pt idx="39">
                  <c:v>4.9382716049382713E-2</c:v>
                </c:pt>
                <c:pt idx="40">
                  <c:v>5.185185185185185E-2</c:v>
                </c:pt>
                <c:pt idx="41">
                  <c:v>5.185185185185185E-2</c:v>
                </c:pt>
                <c:pt idx="42">
                  <c:v>5.4320987654320987E-2</c:v>
                </c:pt>
                <c:pt idx="43">
                  <c:v>5.4320987654320987E-2</c:v>
                </c:pt>
                <c:pt idx="44">
                  <c:v>5.6790123456790124E-2</c:v>
                </c:pt>
                <c:pt idx="45">
                  <c:v>5.6790123456790124E-2</c:v>
                </c:pt>
                <c:pt idx="46">
                  <c:v>5.9259259259259262E-2</c:v>
                </c:pt>
                <c:pt idx="47">
                  <c:v>5.9259259259259262E-2</c:v>
                </c:pt>
                <c:pt idx="48">
                  <c:v>6.1728395061728392E-2</c:v>
                </c:pt>
                <c:pt idx="49">
                  <c:v>6.1728395061728392E-2</c:v>
                </c:pt>
                <c:pt idx="50">
                  <c:v>6.4197530864197536E-2</c:v>
                </c:pt>
                <c:pt idx="51">
                  <c:v>6.4197530864197536E-2</c:v>
                </c:pt>
                <c:pt idx="52">
                  <c:v>6.6666666666666666E-2</c:v>
                </c:pt>
                <c:pt idx="53">
                  <c:v>6.6666666666666666E-2</c:v>
                </c:pt>
                <c:pt idx="54">
                  <c:v>6.9135802469135796E-2</c:v>
                </c:pt>
                <c:pt idx="55">
                  <c:v>6.9135802469135796E-2</c:v>
                </c:pt>
                <c:pt idx="56">
                  <c:v>7.160493827160494E-2</c:v>
                </c:pt>
                <c:pt idx="57">
                  <c:v>7.160493827160494E-2</c:v>
                </c:pt>
                <c:pt idx="58">
                  <c:v>7.407407407407407E-2</c:v>
                </c:pt>
                <c:pt idx="59">
                  <c:v>7.407407407407407E-2</c:v>
                </c:pt>
                <c:pt idx="60">
                  <c:v>7.6543209876543214E-2</c:v>
                </c:pt>
                <c:pt idx="61">
                  <c:v>7.6543209876543214E-2</c:v>
                </c:pt>
                <c:pt idx="62">
                  <c:v>7.9012345679012344E-2</c:v>
                </c:pt>
                <c:pt idx="63">
                  <c:v>7.9012345679012344E-2</c:v>
                </c:pt>
                <c:pt idx="64">
                  <c:v>8.1481481481481488E-2</c:v>
                </c:pt>
                <c:pt idx="65">
                  <c:v>8.1481481481481488E-2</c:v>
                </c:pt>
                <c:pt idx="66">
                  <c:v>8.3950617283950618E-2</c:v>
                </c:pt>
                <c:pt idx="67">
                  <c:v>8.3950617283950618E-2</c:v>
                </c:pt>
                <c:pt idx="68">
                  <c:v>8.6419753086419748E-2</c:v>
                </c:pt>
                <c:pt idx="69">
                  <c:v>8.6419753086419748E-2</c:v>
                </c:pt>
                <c:pt idx="70">
                  <c:v>8.8888888888888892E-2</c:v>
                </c:pt>
                <c:pt idx="71">
                  <c:v>8.8888888888888892E-2</c:v>
                </c:pt>
                <c:pt idx="72">
                  <c:v>9.1358024691358022E-2</c:v>
                </c:pt>
                <c:pt idx="73">
                  <c:v>9.1358024691358022E-2</c:v>
                </c:pt>
                <c:pt idx="74">
                  <c:v>9.6296296296296297E-2</c:v>
                </c:pt>
                <c:pt idx="75">
                  <c:v>9.6296296296296297E-2</c:v>
                </c:pt>
                <c:pt idx="76">
                  <c:v>0.10123456790123457</c:v>
                </c:pt>
                <c:pt idx="77">
                  <c:v>0.10123456790123457</c:v>
                </c:pt>
                <c:pt idx="78">
                  <c:v>0.10617283950617284</c:v>
                </c:pt>
                <c:pt idx="79">
                  <c:v>0.10617283950617284</c:v>
                </c:pt>
                <c:pt idx="80">
                  <c:v>0.1111111111111111</c:v>
                </c:pt>
                <c:pt idx="81">
                  <c:v>0.1111111111111111</c:v>
                </c:pt>
                <c:pt idx="82">
                  <c:v>0.11604938271604938</c:v>
                </c:pt>
                <c:pt idx="83">
                  <c:v>0.11604938271604938</c:v>
                </c:pt>
                <c:pt idx="84">
                  <c:v>0.12098765432098765</c:v>
                </c:pt>
                <c:pt idx="85">
                  <c:v>0.12098765432098765</c:v>
                </c:pt>
                <c:pt idx="86">
                  <c:v>0.12592592592592591</c:v>
                </c:pt>
                <c:pt idx="87">
                  <c:v>0.12592592592592591</c:v>
                </c:pt>
                <c:pt idx="88">
                  <c:v>0.1308641975308642</c:v>
                </c:pt>
                <c:pt idx="89">
                  <c:v>0.1308641975308642</c:v>
                </c:pt>
                <c:pt idx="90">
                  <c:v>0.13580246913580246</c:v>
                </c:pt>
                <c:pt idx="91">
                  <c:v>0.13580246913580246</c:v>
                </c:pt>
                <c:pt idx="92">
                  <c:v>0.13580246913580246</c:v>
                </c:pt>
                <c:pt idx="93">
                  <c:v>0.13580246913580246</c:v>
                </c:pt>
                <c:pt idx="94">
                  <c:v>0.14074074074074075</c:v>
                </c:pt>
                <c:pt idx="95">
                  <c:v>0.14074074074074075</c:v>
                </c:pt>
                <c:pt idx="96">
                  <c:v>0.14320987654320988</c:v>
                </c:pt>
                <c:pt idx="97">
                  <c:v>0.14320987654320988</c:v>
                </c:pt>
                <c:pt idx="98">
                  <c:v>0.14567901234567901</c:v>
                </c:pt>
                <c:pt idx="99">
                  <c:v>0.14567901234567901</c:v>
                </c:pt>
                <c:pt idx="100">
                  <c:v>0.14814814814814814</c:v>
                </c:pt>
                <c:pt idx="101">
                  <c:v>0.14814814814814814</c:v>
                </c:pt>
                <c:pt idx="102">
                  <c:v>0.1506172839506173</c:v>
                </c:pt>
                <c:pt idx="103">
                  <c:v>0.1506172839506173</c:v>
                </c:pt>
                <c:pt idx="104">
                  <c:v>0.15308641975308643</c:v>
                </c:pt>
                <c:pt idx="105">
                  <c:v>0.15308641975308643</c:v>
                </c:pt>
                <c:pt idx="106">
                  <c:v>0.15555555555555556</c:v>
                </c:pt>
                <c:pt idx="107">
                  <c:v>0.15555555555555556</c:v>
                </c:pt>
                <c:pt idx="108">
                  <c:v>0.15802469135802469</c:v>
                </c:pt>
                <c:pt idx="109">
                  <c:v>0.15802469135802469</c:v>
                </c:pt>
                <c:pt idx="110">
                  <c:v>0.16049382716049382</c:v>
                </c:pt>
                <c:pt idx="111">
                  <c:v>0.16049382716049382</c:v>
                </c:pt>
                <c:pt idx="112">
                  <c:v>0.16296296296296298</c:v>
                </c:pt>
                <c:pt idx="113">
                  <c:v>0.16296296296296298</c:v>
                </c:pt>
                <c:pt idx="114">
                  <c:v>0.16543209876543211</c:v>
                </c:pt>
                <c:pt idx="115">
                  <c:v>0.16543209876543211</c:v>
                </c:pt>
                <c:pt idx="116">
                  <c:v>0.16790123456790124</c:v>
                </c:pt>
                <c:pt idx="117">
                  <c:v>0.16790123456790124</c:v>
                </c:pt>
                <c:pt idx="118">
                  <c:v>0.17037037037037037</c:v>
                </c:pt>
                <c:pt idx="119">
                  <c:v>0.17037037037037037</c:v>
                </c:pt>
                <c:pt idx="120">
                  <c:v>0.1728395061728395</c:v>
                </c:pt>
                <c:pt idx="121">
                  <c:v>0.1728395061728395</c:v>
                </c:pt>
                <c:pt idx="122">
                  <c:v>0.17530864197530865</c:v>
                </c:pt>
                <c:pt idx="123">
                  <c:v>0.17530864197530865</c:v>
                </c:pt>
                <c:pt idx="124">
                  <c:v>0.17777777777777778</c:v>
                </c:pt>
                <c:pt idx="125">
                  <c:v>0.17777777777777778</c:v>
                </c:pt>
                <c:pt idx="126">
                  <c:v>0.18024691358024691</c:v>
                </c:pt>
                <c:pt idx="127">
                  <c:v>0.18024691358024691</c:v>
                </c:pt>
                <c:pt idx="128">
                  <c:v>0.18271604938271604</c:v>
                </c:pt>
                <c:pt idx="129">
                  <c:v>0.18271604938271604</c:v>
                </c:pt>
                <c:pt idx="130">
                  <c:v>0.18518518518518517</c:v>
                </c:pt>
                <c:pt idx="131">
                  <c:v>0.18518518518518517</c:v>
                </c:pt>
                <c:pt idx="132">
                  <c:v>0.18765432098765433</c:v>
                </c:pt>
                <c:pt idx="133">
                  <c:v>0.18765432098765433</c:v>
                </c:pt>
                <c:pt idx="134">
                  <c:v>0.19012345679012346</c:v>
                </c:pt>
                <c:pt idx="135">
                  <c:v>0.19012345679012346</c:v>
                </c:pt>
                <c:pt idx="136">
                  <c:v>0.19259259259259259</c:v>
                </c:pt>
                <c:pt idx="137">
                  <c:v>0.19259259259259259</c:v>
                </c:pt>
                <c:pt idx="138">
                  <c:v>0.19506172839506172</c:v>
                </c:pt>
                <c:pt idx="139">
                  <c:v>0.19506172839506172</c:v>
                </c:pt>
                <c:pt idx="140">
                  <c:v>0.19753086419753085</c:v>
                </c:pt>
                <c:pt idx="141">
                  <c:v>0.19753086419753085</c:v>
                </c:pt>
                <c:pt idx="142">
                  <c:v>0.2</c:v>
                </c:pt>
                <c:pt idx="143">
                  <c:v>0.2</c:v>
                </c:pt>
                <c:pt idx="144">
                  <c:v>0.20246913580246914</c:v>
                </c:pt>
                <c:pt idx="145">
                  <c:v>0.20246913580246914</c:v>
                </c:pt>
                <c:pt idx="146">
                  <c:v>0.20493827160493827</c:v>
                </c:pt>
                <c:pt idx="147">
                  <c:v>0.20493827160493827</c:v>
                </c:pt>
                <c:pt idx="148">
                  <c:v>0.2074074074074074</c:v>
                </c:pt>
                <c:pt idx="149">
                  <c:v>0.2074074074074074</c:v>
                </c:pt>
                <c:pt idx="150">
                  <c:v>0.20987654320987653</c:v>
                </c:pt>
                <c:pt idx="151">
                  <c:v>0.20987654320987653</c:v>
                </c:pt>
                <c:pt idx="152">
                  <c:v>0.21234567901234569</c:v>
                </c:pt>
                <c:pt idx="153">
                  <c:v>0.21234567901234569</c:v>
                </c:pt>
                <c:pt idx="154">
                  <c:v>0.21481481481481482</c:v>
                </c:pt>
                <c:pt idx="155">
                  <c:v>0.21481481481481482</c:v>
                </c:pt>
                <c:pt idx="156">
                  <c:v>0.21728395061728395</c:v>
                </c:pt>
                <c:pt idx="157">
                  <c:v>0.21728395061728395</c:v>
                </c:pt>
                <c:pt idx="158">
                  <c:v>0.21975308641975308</c:v>
                </c:pt>
                <c:pt idx="159">
                  <c:v>0.21975308641975308</c:v>
                </c:pt>
                <c:pt idx="160">
                  <c:v>0.22222222222222221</c:v>
                </c:pt>
                <c:pt idx="161">
                  <c:v>0.22222222222222221</c:v>
                </c:pt>
                <c:pt idx="162">
                  <c:v>0.22469135802469137</c:v>
                </c:pt>
                <c:pt idx="163">
                  <c:v>0.22469135802469137</c:v>
                </c:pt>
                <c:pt idx="164">
                  <c:v>0.2271604938271605</c:v>
                </c:pt>
                <c:pt idx="165">
                  <c:v>0.2271604938271605</c:v>
                </c:pt>
                <c:pt idx="166">
                  <c:v>0.22962962962962963</c:v>
                </c:pt>
                <c:pt idx="167">
                  <c:v>0.22962962962962963</c:v>
                </c:pt>
                <c:pt idx="168">
                  <c:v>0.23209876543209876</c:v>
                </c:pt>
                <c:pt idx="169">
                  <c:v>0.23209876543209876</c:v>
                </c:pt>
                <c:pt idx="170">
                  <c:v>0.23456790123456789</c:v>
                </c:pt>
                <c:pt idx="171">
                  <c:v>0.23456790123456789</c:v>
                </c:pt>
                <c:pt idx="172">
                  <c:v>0.23703703703703705</c:v>
                </c:pt>
                <c:pt idx="173">
                  <c:v>0.23703703703703705</c:v>
                </c:pt>
                <c:pt idx="174">
                  <c:v>0.23950617283950618</c:v>
                </c:pt>
                <c:pt idx="175">
                  <c:v>0.23950617283950618</c:v>
                </c:pt>
                <c:pt idx="176">
                  <c:v>0.24197530864197531</c:v>
                </c:pt>
                <c:pt idx="177">
                  <c:v>0.24197530864197531</c:v>
                </c:pt>
                <c:pt idx="178">
                  <c:v>0.24444444444444444</c:v>
                </c:pt>
                <c:pt idx="179">
                  <c:v>0.24444444444444444</c:v>
                </c:pt>
                <c:pt idx="180">
                  <c:v>0.24691358024691357</c:v>
                </c:pt>
                <c:pt idx="181">
                  <c:v>0.24691358024691357</c:v>
                </c:pt>
                <c:pt idx="182">
                  <c:v>0.24938271604938272</c:v>
                </c:pt>
                <c:pt idx="183">
                  <c:v>0.24938271604938272</c:v>
                </c:pt>
                <c:pt idx="184">
                  <c:v>0.25185185185185183</c:v>
                </c:pt>
                <c:pt idx="185">
                  <c:v>0.25185185185185183</c:v>
                </c:pt>
                <c:pt idx="186">
                  <c:v>0.25432098765432098</c:v>
                </c:pt>
                <c:pt idx="187">
                  <c:v>0.25432098765432098</c:v>
                </c:pt>
                <c:pt idx="188">
                  <c:v>0.25679012345679014</c:v>
                </c:pt>
                <c:pt idx="189">
                  <c:v>0.25679012345679014</c:v>
                </c:pt>
                <c:pt idx="190">
                  <c:v>0.25925925925925924</c:v>
                </c:pt>
                <c:pt idx="191">
                  <c:v>0.25925925925925924</c:v>
                </c:pt>
                <c:pt idx="192">
                  <c:v>0.2617283950617284</c:v>
                </c:pt>
                <c:pt idx="193">
                  <c:v>0.2617283950617284</c:v>
                </c:pt>
                <c:pt idx="194">
                  <c:v>0.26419753086419751</c:v>
                </c:pt>
                <c:pt idx="195">
                  <c:v>0.26419753086419751</c:v>
                </c:pt>
                <c:pt idx="196">
                  <c:v>0.26666666666666666</c:v>
                </c:pt>
                <c:pt idx="197">
                  <c:v>0.26666666666666666</c:v>
                </c:pt>
                <c:pt idx="198">
                  <c:v>0.26913580246913582</c:v>
                </c:pt>
                <c:pt idx="199">
                  <c:v>0.26913580246913582</c:v>
                </c:pt>
                <c:pt idx="200">
                  <c:v>0.27160493827160492</c:v>
                </c:pt>
                <c:pt idx="201">
                  <c:v>0.27160493827160492</c:v>
                </c:pt>
                <c:pt idx="202">
                  <c:v>0.27407407407407408</c:v>
                </c:pt>
                <c:pt idx="203">
                  <c:v>0.27407407407407408</c:v>
                </c:pt>
                <c:pt idx="204">
                  <c:v>0.27654320987654318</c:v>
                </c:pt>
                <c:pt idx="205">
                  <c:v>0.27654320987654318</c:v>
                </c:pt>
                <c:pt idx="206">
                  <c:v>0.27901234567901234</c:v>
                </c:pt>
                <c:pt idx="207">
                  <c:v>0.27901234567901234</c:v>
                </c:pt>
                <c:pt idx="208">
                  <c:v>0.2814814814814815</c:v>
                </c:pt>
                <c:pt idx="209">
                  <c:v>0.2814814814814815</c:v>
                </c:pt>
                <c:pt idx="210">
                  <c:v>0.2839506172839506</c:v>
                </c:pt>
                <c:pt idx="211">
                  <c:v>0.2839506172839506</c:v>
                </c:pt>
                <c:pt idx="212">
                  <c:v>0.28641975308641976</c:v>
                </c:pt>
                <c:pt idx="213">
                  <c:v>0.28641975308641976</c:v>
                </c:pt>
                <c:pt idx="214">
                  <c:v>0.28888888888888886</c:v>
                </c:pt>
                <c:pt idx="215">
                  <c:v>0.28888888888888886</c:v>
                </c:pt>
                <c:pt idx="216">
                  <c:v>0.29135802469135802</c:v>
                </c:pt>
                <c:pt idx="217">
                  <c:v>0.29135802469135802</c:v>
                </c:pt>
                <c:pt idx="218">
                  <c:v>0.29382716049382718</c:v>
                </c:pt>
                <c:pt idx="219">
                  <c:v>0.29382716049382718</c:v>
                </c:pt>
                <c:pt idx="220">
                  <c:v>0.29629629629629628</c:v>
                </c:pt>
                <c:pt idx="221">
                  <c:v>0.29629629629629628</c:v>
                </c:pt>
                <c:pt idx="222">
                  <c:v>0.29876543209876544</c:v>
                </c:pt>
                <c:pt idx="223">
                  <c:v>0.29876543209876544</c:v>
                </c:pt>
                <c:pt idx="224">
                  <c:v>0.3012345679012346</c:v>
                </c:pt>
                <c:pt idx="225">
                  <c:v>0.3012345679012346</c:v>
                </c:pt>
                <c:pt idx="226">
                  <c:v>0.3037037037037037</c:v>
                </c:pt>
                <c:pt idx="227">
                  <c:v>0.3037037037037037</c:v>
                </c:pt>
                <c:pt idx="228">
                  <c:v>0.30617283950617286</c:v>
                </c:pt>
                <c:pt idx="229">
                  <c:v>0.30617283950617286</c:v>
                </c:pt>
                <c:pt idx="230">
                  <c:v>0.30864197530864196</c:v>
                </c:pt>
                <c:pt idx="231">
                  <c:v>0.30864197530864196</c:v>
                </c:pt>
                <c:pt idx="232">
                  <c:v>0.31111111111111112</c:v>
                </c:pt>
                <c:pt idx="233">
                  <c:v>0.31111111111111112</c:v>
                </c:pt>
                <c:pt idx="234">
                  <c:v>0.31358024691358027</c:v>
                </c:pt>
                <c:pt idx="235">
                  <c:v>0.31358024691358027</c:v>
                </c:pt>
                <c:pt idx="236">
                  <c:v>0.31604938271604938</c:v>
                </c:pt>
                <c:pt idx="237">
                  <c:v>0.31604938271604938</c:v>
                </c:pt>
                <c:pt idx="238">
                  <c:v>0.31851851851851853</c:v>
                </c:pt>
                <c:pt idx="239">
                  <c:v>0.31851851851851853</c:v>
                </c:pt>
                <c:pt idx="240">
                  <c:v>0.32098765432098764</c:v>
                </c:pt>
                <c:pt idx="241">
                  <c:v>0.32098765432098764</c:v>
                </c:pt>
                <c:pt idx="242">
                  <c:v>0.32345679012345679</c:v>
                </c:pt>
                <c:pt idx="243">
                  <c:v>0.32345679012345679</c:v>
                </c:pt>
                <c:pt idx="244">
                  <c:v>0.32592592592592595</c:v>
                </c:pt>
                <c:pt idx="245">
                  <c:v>0.32592592592592595</c:v>
                </c:pt>
                <c:pt idx="246">
                  <c:v>0.32839506172839505</c:v>
                </c:pt>
                <c:pt idx="247">
                  <c:v>0.32839506172839505</c:v>
                </c:pt>
                <c:pt idx="248">
                  <c:v>0.33086419753086421</c:v>
                </c:pt>
                <c:pt idx="249">
                  <c:v>0.33086419753086421</c:v>
                </c:pt>
                <c:pt idx="250">
                  <c:v>0.33333333333333331</c:v>
                </c:pt>
                <c:pt idx="251">
                  <c:v>0.33333333333333331</c:v>
                </c:pt>
                <c:pt idx="252">
                  <c:v>0.33580246913580247</c:v>
                </c:pt>
                <c:pt idx="253">
                  <c:v>0.33580246913580247</c:v>
                </c:pt>
                <c:pt idx="254">
                  <c:v>0.33827160493827163</c:v>
                </c:pt>
                <c:pt idx="255">
                  <c:v>0.33827160493827163</c:v>
                </c:pt>
                <c:pt idx="256">
                  <c:v>0.34074074074074073</c:v>
                </c:pt>
                <c:pt idx="257">
                  <c:v>0.34074074074074073</c:v>
                </c:pt>
                <c:pt idx="258">
                  <c:v>0.34320987654320989</c:v>
                </c:pt>
                <c:pt idx="259">
                  <c:v>0.34320987654320989</c:v>
                </c:pt>
                <c:pt idx="260">
                  <c:v>0.34567901234567899</c:v>
                </c:pt>
                <c:pt idx="261">
                  <c:v>0.34567901234567899</c:v>
                </c:pt>
                <c:pt idx="262">
                  <c:v>0.34814814814814815</c:v>
                </c:pt>
                <c:pt idx="263">
                  <c:v>0.34814814814814815</c:v>
                </c:pt>
                <c:pt idx="264">
                  <c:v>0.34814814814814815</c:v>
                </c:pt>
                <c:pt idx="265">
                  <c:v>0.35061728395061731</c:v>
                </c:pt>
                <c:pt idx="266">
                  <c:v>0.35061728395061731</c:v>
                </c:pt>
                <c:pt idx="267">
                  <c:v>0.35308641975308641</c:v>
                </c:pt>
                <c:pt idx="268">
                  <c:v>0.35308641975308641</c:v>
                </c:pt>
                <c:pt idx="269">
                  <c:v>0.35555555555555557</c:v>
                </c:pt>
                <c:pt idx="270">
                  <c:v>0.35555555555555557</c:v>
                </c:pt>
                <c:pt idx="271">
                  <c:v>0.35802469135802467</c:v>
                </c:pt>
                <c:pt idx="272">
                  <c:v>0.35802469135802467</c:v>
                </c:pt>
                <c:pt idx="273">
                  <c:v>0.36296296296296299</c:v>
                </c:pt>
                <c:pt idx="274">
                  <c:v>0.36296296296296299</c:v>
                </c:pt>
                <c:pt idx="275">
                  <c:v>0.36790123456790125</c:v>
                </c:pt>
                <c:pt idx="276">
                  <c:v>0.36790123456790125</c:v>
                </c:pt>
                <c:pt idx="277">
                  <c:v>0.37283950617283951</c:v>
                </c:pt>
                <c:pt idx="278">
                  <c:v>0.37283950617283951</c:v>
                </c:pt>
                <c:pt idx="279">
                  <c:v>0.37777777777777777</c:v>
                </c:pt>
                <c:pt idx="280">
                  <c:v>0.37777777777777777</c:v>
                </c:pt>
                <c:pt idx="281">
                  <c:v>0.38271604938271603</c:v>
                </c:pt>
                <c:pt idx="282">
                  <c:v>0.38271604938271603</c:v>
                </c:pt>
                <c:pt idx="283">
                  <c:v>0.38765432098765434</c:v>
                </c:pt>
                <c:pt idx="284">
                  <c:v>0.38765432098765434</c:v>
                </c:pt>
                <c:pt idx="285">
                  <c:v>0.3925925925925926</c:v>
                </c:pt>
                <c:pt idx="286">
                  <c:v>0.3925925925925926</c:v>
                </c:pt>
                <c:pt idx="287">
                  <c:v>0.39753086419753086</c:v>
                </c:pt>
                <c:pt idx="288">
                  <c:v>0.39753086419753086</c:v>
                </c:pt>
                <c:pt idx="289">
                  <c:v>0.40246913580246912</c:v>
                </c:pt>
                <c:pt idx="290">
                  <c:v>0.40246913580246912</c:v>
                </c:pt>
                <c:pt idx="291">
                  <c:v>0.40740740740740738</c:v>
                </c:pt>
                <c:pt idx="292">
                  <c:v>0.40740740740740738</c:v>
                </c:pt>
                <c:pt idx="293">
                  <c:v>0.4123456790123457</c:v>
                </c:pt>
                <c:pt idx="294">
                  <c:v>0.4123456790123457</c:v>
                </c:pt>
                <c:pt idx="295">
                  <c:v>0.41728395061728396</c:v>
                </c:pt>
                <c:pt idx="296">
                  <c:v>0.41728395061728396</c:v>
                </c:pt>
                <c:pt idx="297">
                  <c:v>0.42222222222222222</c:v>
                </c:pt>
                <c:pt idx="298">
                  <c:v>0.42222222222222222</c:v>
                </c:pt>
                <c:pt idx="299">
                  <c:v>0.42716049382716048</c:v>
                </c:pt>
                <c:pt idx="300">
                  <c:v>0.42716049382716048</c:v>
                </c:pt>
                <c:pt idx="301">
                  <c:v>0.43209876543209874</c:v>
                </c:pt>
                <c:pt idx="302">
                  <c:v>0.43209876543209874</c:v>
                </c:pt>
                <c:pt idx="303">
                  <c:v>0.43703703703703706</c:v>
                </c:pt>
                <c:pt idx="304">
                  <c:v>0.43703703703703706</c:v>
                </c:pt>
                <c:pt idx="305">
                  <c:v>0.44197530864197532</c:v>
                </c:pt>
                <c:pt idx="306">
                  <c:v>0.44197530864197532</c:v>
                </c:pt>
                <c:pt idx="307">
                  <c:v>0.44691358024691358</c:v>
                </c:pt>
                <c:pt idx="308">
                  <c:v>0.44691358024691358</c:v>
                </c:pt>
                <c:pt idx="309">
                  <c:v>0.45185185185185184</c:v>
                </c:pt>
                <c:pt idx="310">
                  <c:v>0.45185185185185184</c:v>
                </c:pt>
                <c:pt idx="311">
                  <c:v>0.45185185185185184</c:v>
                </c:pt>
                <c:pt idx="312">
                  <c:v>0.4567901234567901</c:v>
                </c:pt>
                <c:pt idx="313">
                  <c:v>0.4567901234567901</c:v>
                </c:pt>
                <c:pt idx="314">
                  <c:v>0.45925925925925926</c:v>
                </c:pt>
                <c:pt idx="315">
                  <c:v>0.45925925925925926</c:v>
                </c:pt>
                <c:pt idx="316">
                  <c:v>0.46172839506172841</c:v>
                </c:pt>
                <c:pt idx="317">
                  <c:v>0.46172839506172841</c:v>
                </c:pt>
                <c:pt idx="318">
                  <c:v>0.46419753086419752</c:v>
                </c:pt>
                <c:pt idx="319">
                  <c:v>0.46419753086419752</c:v>
                </c:pt>
                <c:pt idx="320">
                  <c:v>0.46666666666666667</c:v>
                </c:pt>
                <c:pt idx="321">
                  <c:v>0.46666666666666667</c:v>
                </c:pt>
                <c:pt idx="322">
                  <c:v>0.46913580246913578</c:v>
                </c:pt>
                <c:pt idx="323">
                  <c:v>0.46913580246913578</c:v>
                </c:pt>
                <c:pt idx="324">
                  <c:v>0.47160493827160493</c:v>
                </c:pt>
                <c:pt idx="325">
                  <c:v>0.47160493827160493</c:v>
                </c:pt>
                <c:pt idx="326">
                  <c:v>0.47407407407407409</c:v>
                </c:pt>
                <c:pt idx="327">
                  <c:v>0.47407407407407409</c:v>
                </c:pt>
                <c:pt idx="328">
                  <c:v>0.47654320987654319</c:v>
                </c:pt>
                <c:pt idx="329">
                  <c:v>0.47654320987654319</c:v>
                </c:pt>
                <c:pt idx="330">
                  <c:v>0.47901234567901235</c:v>
                </c:pt>
                <c:pt idx="331">
                  <c:v>0.47901234567901235</c:v>
                </c:pt>
                <c:pt idx="332">
                  <c:v>0.48395061728395061</c:v>
                </c:pt>
                <c:pt idx="333">
                  <c:v>0.48395061728395061</c:v>
                </c:pt>
                <c:pt idx="334">
                  <c:v>0.48888888888888887</c:v>
                </c:pt>
                <c:pt idx="335">
                  <c:v>0.48888888888888887</c:v>
                </c:pt>
                <c:pt idx="336">
                  <c:v>0.49382716049382713</c:v>
                </c:pt>
                <c:pt idx="337">
                  <c:v>0.49382716049382713</c:v>
                </c:pt>
                <c:pt idx="338">
                  <c:v>0.49876543209876545</c:v>
                </c:pt>
                <c:pt idx="339">
                  <c:v>0.49876543209876545</c:v>
                </c:pt>
                <c:pt idx="340">
                  <c:v>0.50370370370370365</c:v>
                </c:pt>
                <c:pt idx="341">
                  <c:v>0.50370370370370365</c:v>
                </c:pt>
                <c:pt idx="342">
                  <c:v>0.50864197530864197</c:v>
                </c:pt>
                <c:pt idx="343">
                  <c:v>0.50864197530864197</c:v>
                </c:pt>
                <c:pt idx="344">
                  <c:v>0.51111111111111107</c:v>
                </c:pt>
                <c:pt idx="345">
                  <c:v>0.51111111111111107</c:v>
                </c:pt>
                <c:pt idx="346">
                  <c:v>0.51358024691358029</c:v>
                </c:pt>
                <c:pt idx="347">
                  <c:v>0.51358024691358029</c:v>
                </c:pt>
                <c:pt idx="348">
                  <c:v>0.51604938271604939</c:v>
                </c:pt>
                <c:pt idx="349">
                  <c:v>0.51604938271604939</c:v>
                </c:pt>
                <c:pt idx="350">
                  <c:v>0.51851851851851849</c:v>
                </c:pt>
                <c:pt idx="351">
                  <c:v>0.51851851851851849</c:v>
                </c:pt>
                <c:pt idx="352">
                  <c:v>0.5209876543209877</c:v>
                </c:pt>
                <c:pt idx="353">
                  <c:v>0.5209876543209877</c:v>
                </c:pt>
                <c:pt idx="354">
                  <c:v>0.52592592592592591</c:v>
                </c:pt>
                <c:pt idx="355">
                  <c:v>0.52592592592592591</c:v>
                </c:pt>
                <c:pt idx="356">
                  <c:v>0.53086419753086422</c:v>
                </c:pt>
                <c:pt idx="357">
                  <c:v>0.53086419753086422</c:v>
                </c:pt>
                <c:pt idx="358">
                  <c:v>0.53580246913580243</c:v>
                </c:pt>
                <c:pt idx="359">
                  <c:v>0.53580246913580243</c:v>
                </c:pt>
                <c:pt idx="360">
                  <c:v>0.54074074074074074</c:v>
                </c:pt>
                <c:pt idx="361">
                  <c:v>0.54074074074074074</c:v>
                </c:pt>
                <c:pt idx="362">
                  <c:v>0.54567901234567906</c:v>
                </c:pt>
                <c:pt idx="363">
                  <c:v>0.54567901234567906</c:v>
                </c:pt>
                <c:pt idx="364">
                  <c:v>0.55061728395061726</c:v>
                </c:pt>
                <c:pt idx="365">
                  <c:v>0.55061728395061726</c:v>
                </c:pt>
                <c:pt idx="366">
                  <c:v>0.55555555555555558</c:v>
                </c:pt>
                <c:pt idx="367">
                  <c:v>0.55555555555555558</c:v>
                </c:pt>
                <c:pt idx="368">
                  <c:v>0.56049382716049378</c:v>
                </c:pt>
                <c:pt idx="369">
                  <c:v>0.56049382716049378</c:v>
                </c:pt>
                <c:pt idx="370">
                  <c:v>0.5654320987654321</c:v>
                </c:pt>
                <c:pt idx="371">
                  <c:v>0.5654320987654321</c:v>
                </c:pt>
                <c:pt idx="372">
                  <c:v>0.57037037037037042</c:v>
                </c:pt>
                <c:pt idx="373">
                  <c:v>0.57037037037037042</c:v>
                </c:pt>
                <c:pt idx="374">
                  <c:v>0.57530864197530862</c:v>
                </c:pt>
                <c:pt idx="375">
                  <c:v>0.57530864197530862</c:v>
                </c:pt>
                <c:pt idx="376">
                  <c:v>0.58024691358024694</c:v>
                </c:pt>
                <c:pt idx="377">
                  <c:v>0.58024691358024694</c:v>
                </c:pt>
                <c:pt idx="378">
                  <c:v>0.58518518518518514</c:v>
                </c:pt>
                <c:pt idx="379">
                  <c:v>0.58518518518518514</c:v>
                </c:pt>
                <c:pt idx="380">
                  <c:v>0.59012345679012346</c:v>
                </c:pt>
                <c:pt idx="381">
                  <c:v>0.59012345679012346</c:v>
                </c:pt>
                <c:pt idx="382">
                  <c:v>0.59506172839506177</c:v>
                </c:pt>
                <c:pt idx="383">
                  <c:v>0.59506172839506177</c:v>
                </c:pt>
                <c:pt idx="384">
                  <c:v>0.6</c:v>
                </c:pt>
                <c:pt idx="385">
                  <c:v>0.6</c:v>
                </c:pt>
                <c:pt idx="386">
                  <c:v>0.60493827160493829</c:v>
                </c:pt>
                <c:pt idx="387">
                  <c:v>0.60493827160493829</c:v>
                </c:pt>
                <c:pt idx="388">
                  <c:v>0.6098765432098765</c:v>
                </c:pt>
                <c:pt idx="389">
                  <c:v>0.6098765432098765</c:v>
                </c:pt>
                <c:pt idx="390">
                  <c:v>0.61481481481481481</c:v>
                </c:pt>
                <c:pt idx="391">
                  <c:v>0.61481481481481481</c:v>
                </c:pt>
                <c:pt idx="392">
                  <c:v>0.61975308641975313</c:v>
                </c:pt>
                <c:pt idx="393">
                  <c:v>0.61975308641975313</c:v>
                </c:pt>
                <c:pt idx="394">
                  <c:v>0.62469135802469133</c:v>
                </c:pt>
                <c:pt idx="395">
                  <c:v>0.62469135802469133</c:v>
                </c:pt>
                <c:pt idx="396">
                  <c:v>0.62962962962962965</c:v>
                </c:pt>
                <c:pt idx="397">
                  <c:v>0.62962962962962965</c:v>
                </c:pt>
                <c:pt idx="398">
                  <c:v>0.63456790123456785</c:v>
                </c:pt>
                <c:pt idx="399">
                  <c:v>0.63456790123456785</c:v>
                </c:pt>
                <c:pt idx="400">
                  <c:v>0.63950617283950617</c:v>
                </c:pt>
                <c:pt idx="401">
                  <c:v>0.63950617283950617</c:v>
                </c:pt>
                <c:pt idx="402">
                  <c:v>0.63950617283950617</c:v>
                </c:pt>
                <c:pt idx="403">
                  <c:v>0.64444444444444449</c:v>
                </c:pt>
                <c:pt idx="404">
                  <c:v>0.64444444444444449</c:v>
                </c:pt>
                <c:pt idx="405">
                  <c:v>0.64691358024691359</c:v>
                </c:pt>
                <c:pt idx="406">
                  <c:v>0.64691358024691359</c:v>
                </c:pt>
                <c:pt idx="407">
                  <c:v>0.64691358024691359</c:v>
                </c:pt>
                <c:pt idx="408">
                  <c:v>0.64938271604938269</c:v>
                </c:pt>
                <c:pt idx="409">
                  <c:v>0.64938271604938269</c:v>
                </c:pt>
                <c:pt idx="410">
                  <c:v>0.6518518518518519</c:v>
                </c:pt>
                <c:pt idx="411">
                  <c:v>0.6518518518518519</c:v>
                </c:pt>
                <c:pt idx="412">
                  <c:v>0.65432098765432101</c:v>
                </c:pt>
                <c:pt idx="413">
                  <c:v>0.65432098765432101</c:v>
                </c:pt>
                <c:pt idx="414">
                  <c:v>0.65679012345679011</c:v>
                </c:pt>
                <c:pt idx="415">
                  <c:v>0.65679012345679011</c:v>
                </c:pt>
                <c:pt idx="416">
                  <c:v>0.65925925925925921</c:v>
                </c:pt>
                <c:pt idx="417">
                  <c:v>0.65925925925925921</c:v>
                </c:pt>
                <c:pt idx="418">
                  <c:v>0.66172839506172842</c:v>
                </c:pt>
                <c:pt idx="419">
                  <c:v>0.66172839506172842</c:v>
                </c:pt>
                <c:pt idx="420">
                  <c:v>0.66419753086419753</c:v>
                </c:pt>
                <c:pt idx="421">
                  <c:v>0.66419753086419753</c:v>
                </c:pt>
                <c:pt idx="422">
                  <c:v>0.66666666666666663</c:v>
                </c:pt>
                <c:pt idx="423">
                  <c:v>0.66666666666666663</c:v>
                </c:pt>
                <c:pt idx="424">
                  <c:v>0.66913580246913584</c:v>
                </c:pt>
                <c:pt idx="425">
                  <c:v>0.66913580246913584</c:v>
                </c:pt>
                <c:pt idx="426">
                  <c:v>0.67160493827160495</c:v>
                </c:pt>
                <c:pt idx="427">
                  <c:v>0.67160493827160495</c:v>
                </c:pt>
                <c:pt idx="428">
                  <c:v>0.67407407407407405</c:v>
                </c:pt>
                <c:pt idx="429">
                  <c:v>0.67407407407407405</c:v>
                </c:pt>
                <c:pt idx="430">
                  <c:v>0.67654320987654326</c:v>
                </c:pt>
                <c:pt idx="431">
                  <c:v>0.67654320987654326</c:v>
                </c:pt>
                <c:pt idx="432">
                  <c:v>0.67901234567901236</c:v>
                </c:pt>
                <c:pt idx="433">
                  <c:v>0.67901234567901236</c:v>
                </c:pt>
                <c:pt idx="434">
                  <c:v>0.68148148148148147</c:v>
                </c:pt>
                <c:pt idx="435">
                  <c:v>0.68148148148148147</c:v>
                </c:pt>
                <c:pt idx="436">
                  <c:v>0.68395061728395057</c:v>
                </c:pt>
                <c:pt idx="437">
                  <c:v>0.68395061728395057</c:v>
                </c:pt>
                <c:pt idx="438">
                  <c:v>0.68641975308641978</c:v>
                </c:pt>
                <c:pt idx="439">
                  <c:v>0.68641975308641978</c:v>
                </c:pt>
                <c:pt idx="440">
                  <c:v>0.68888888888888888</c:v>
                </c:pt>
                <c:pt idx="441">
                  <c:v>0.68888888888888888</c:v>
                </c:pt>
                <c:pt idx="442">
                  <c:v>0.69135802469135799</c:v>
                </c:pt>
                <c:pt idx="443">
                  <c:v>0.69135802469135799</c:v>
                </c:pt>
                <c:pt idx="444">
                  <c:v>0.6938271604938272</c:v>
                </c:pt>
                <c:pt idx="445">
                  <c:v>0.6938271604938272</c:v>
                </c:pt>
                <c:pt idx="446">
                  <c:v>0.6962962962962963</c:v>
                </c:pt>
                <c:pt idx="447">
                  <c:v>0.6962962962962963</c:v>
                </c:pt>
                <c:pt idx="448">
                  <c:v>0.6987654320987654</c:v>
                </c:pt>
                <c:pt idx="449">
                  <c:v>0.6987654320987654</c:v>
                </c:pt>
                <c:pt idx="450">
                  <c:v>0.70123456790123462</c:v>
                </c:pt>
                <c:pt idx="451">
                  <c:v>0.70123456790123462</c:v>
                </c:pt>
                <c:pt idx="452">
                  <c:v>0.70370370370370372</c:v>
                </c:pt>
                <c:pt idx="453">
                  <c:v>0.70370370370370372</c:v>
                </c:pt>
                <c:pt idx="454">
                  <c:v>0.70617283950617282</c:v>
                </c:pt>
                <c:pt idx="455">
                  <c:v>0.70617283950617282</c:v>
                </c:pt>
                <c:pt idx="456">
                  <c:v>0.70864197530864192</c:v>
                </c:pt>
                <c:pt idx="457">
                  <c:v>0.70864197530864192</c:v>
                </c:pt>
                <c:pt idx="458">
                  <c:v>0.71111111111111114</c:v>
                </c:pt>
                <c:pt idx="459">
                  <c:v>0.71111111111111114</c:v>
                </c:pt>
                <c:pt idx="460">
                  <c:v>0.71358024691358024</c:v>
                </c:pt>
                <c:pt idx="461">
                  <c:v>0.71358024691358024</c:v>
                </c:pt>
                <c:pt idx="462">
                  <c:v>0.71604938271604934</c:v>
                </c:pt>
                <c:pt idx="463">
                  <c:v>0.71604938271604934</c:v>
                </c:pt>
                <c:pt idx="464">
                  <c:v>0.71851851851851856</c:v>
                </c:pt>
                <c:pt idx="465">
                  <c:v>0.71851851851851856</c:v>
                </c:pt>
                <c:pt idx="466">
                  <c:v>0.72098765432098766</c:v>
                </c:pt>
                <c:pt idx="467">
                  <c:v>0.72098765432098766</c:v>
                </c:pt>
                <c:pt idx="468">
                  <c:v>0.72345679012345676</c:v>
                </c:pt>
                <c:pt idx="469">
                  <c:v>0.72345679012345676</c:v>
                </c:pt>
                <c:pt idx="470">
                  <c:v>0.72592592592592597</c:v>
                </c:pt>
                <c:pt idx="471">
                  <c:v>0.72592592592592597</c:v>
                </c:pt>
                <c:pt idx="472">
                  <c:v>0.72839506172839508</c:v>
                </c:pt>
                <c:pt idx="473">
                  <c:v>0.72839506172839508</c:v>
                </c:pt>
                <c:pt idx="474">
                  <c:v>0.73086419753086418</c:v>
                </c:pt>
                <c:pt idx="475">
                  <c:v>0.73086419753086418</c:v>
                </c:pt>
                <c:pt idx="476">
                  <c:v>0.73333333333333328</c:v>
                </c:pt>
                <c:pt idx="477">
                  <c:v>0.73333333333333328</c:v>
                </c:pt>
                <c:pt idx="478">
                  <c:v>0.73580246913580249</c:v>
                </c:pt>
                <c:pt idx="479">
                  <c:v>0.73580246913580249</c:v>
                </c:pt>
                <c:pt idx="480">
                  <c:v>0.7382716049382716</c:v>
                </c:pt>
                <c:pt idx="481">
                  <c:v>0.7382716049382716</c:v>
                </c:pt>
                <c:pt idx="482">
                  <c:v>0.7407407407407407</c:v>
                </c:pt>
                <c:pt idx="483">
                  <c:v>0.7407407407407407</c:v>
                </c:pt>
                <c:pt idx="484">
                  <c:v>0.74320987654320991</c:v>
                </c:pt>
                <c:pt idx="485">
                  <c:v>0.74320987654320991</c:v>
                </c:pt>
                <c:pt idx="486">
                  <c:v>0.74814814814814812</c:v>
                </c:pt>
                <c:pt idx="487">
                  <c:v>0.74814814814814812</c:v>
                </c:pt>
                <c:pt idx="488">
                  <c:v>0.75061728395061733</c:v>
                </c:pt>
                <c:pt idx="489">
                  <c:v>0.75061728395061733</c:v>
                </c:pt>
                <c:pt idx="490">
                  <c:v>0.75308641975308643</c:v>
                </c:pt>
                <c:pt idx="491">
                  <c:v>0.75308641975308643</c:v>
                </c:pt>
                <c:pt idx="492">
                  <c:v>0.75555555555555554</c:v>
                </c:pt>
                <c:pt idx="493">
                  <c:v>0.75555555555555554</c:v>
                </c:pt>
                <c:pt idx="494">
                  <c:v>0.75802469135802464</c:v>
                </c:pt>
                <c:pt idx="495">
                  <c:v>0.75802469135802464</c:v>
                </c:pt>
                <c:pt idx="496">
                  <c:v>0.76049382716049385</c:v>
                </c:pt>
                <c:pt idx="497">
                  <c:v>0.76049382716049385</c:v>
                </c:pt>
                <c:pt idx="498">
                  <c:v>0.76296296296296295</c:v>
                </c:pt>
                <c:pt idx="499">
                  <c:v>0.76296296296296295</c:v>
                </c:pt>
                <c:pt idx="500">
                  <c:v>0.76543209876543206</c:v>
                </c:pt>
                <c:pt idx="501">
                  <c:v>0.76543209876543206</c:v>
                </c:pt>
                <c:pt idx="502">
                  <c:v>0.76790123456790127</c:v>
                </c:pt>
                <c:pt idx="503">
                  <c:v>0.76790123456790127</c:v>
                </c:pt>
                <c:pt idx="504">
                  <c:v>0.77037037037037037</c:v>
                </c:pt>
                <c:pt idx="505">
                  <c:v>0.77037037037037037</c:v>
                </c:pt>
                <c:pt idx="506">
                  <c:v>0.77283950617283947</c:v>
                </c:pt>
                <c:pt idx="507">
                  <c:v>0.77283950617283947</c:v>
                </c:pt>
                <c:pt idx="508">
                  <c:v>0.77530864197530869</c:v>
                </c:pt>
                <c:pt idx="509">
                  <c:v>0.77530864197530869</c:v>
                </c:pt>
                <c:pt idx="510">
                  <c:v>0.77777777777777779</c:v>
                </c:pt>
                <c:pt idx="511">
                  <c:v>0.77777777777777779</c:v>
                </c:pt>
                <c:pt idx="512">
                  <c:v>0.78024691358024689</c:v>
                </c:pt>
                <c:pt idx="513">
                  <c:v>0.78024691358024689</c:v>
                </c:pt>
                <c:pt idx="514">
                  <c:v>0.78271604938271599</c:v>
                </c:pt>
                <c:pt idx="515">
                  <c:v>0.78271604938271599</c:v>
                </c:pt>
                <c:pt idx="516">
                  <c:v>0.78518518518518521</c:v>
                </c:pt>
                <c:pt idx="517">
                  <c:v>0.78518518518518521</c:v>
                </c:pt>
                <c:pt idx="518">
                  <c:v>0.78765432098765431</c:v>
                </c:pt>
                <c:pt idx="519">
                  <c:v>0.78765432098765431</c:v>
                </c:pt>
                <c:pt idx="520">
                  <c:v>0.79012345679012341</c:v>
                </c:pt>
                <c:pt idx="521">
                  <c:v>0.79012345679012341</c:v>
                </c:pt>
                <c:pt idx="522">
                  <c:v>0.79259259259259263</c:v>
                </c:pt>
                <c:pt idx="523">
                  <c:v>0.79259259259259263</c:v>
                </c:pt>
                <c:pt idx="524">
                  <c:v>0.79506172839506173</c:v>
                </c:pt>
                <c:pt idx="525">
                  <c:v>0.79506172839506173</c:v>
                </c:pt>
                <c:pt idx="526">
                  <c:v>0.79753086419753083</c:v>
                </c:pt>
                <c:pt idx="527">
                  <c:v>0.79753086419753083</c:v>
                </c:pt>
                <c:pt idx="528">
                  <c:v>0.8</c:v>
                </c:pt>
                <c:pt idx="529">
                  <c:v>0.8</c:v>
                </c:pt>
                <c:pt idx="530">
                  <c:v>0.80246913580246915</c:v>
                </c:pt>
                <c:pt idx="531">
                  <c:v>0.80246913580246915</c:v>
                </c:pt>
                <c:pt idx="532">
                  <c:v>0.80493827160493825</c:v>
                </c:pt>
                <c:pt idx="533">
                  <c:v>0.80493827160493825</c:v>
                </c:pt>
                <c:pt idx="534">
                  <c:v>0.80740740740740746</c:v>
                </c:pt>
                <c:pt idx="535">
                  <c:v>0.80740740740740746</c:v>
                </c:pt>
                <c:pt idx="536">
                  <c:v>0.80987654320987656</c:v>
                </c:pt>
                <c:pt idx="537">
                  <c:v>0.80987654320987656</c:v>
                </c:pt>
                <c:pt idx="538">
                  <c:v>0.81234567901234567</c:v>
                </c:pt>
                <c:pt idx="539">
                  <c:v>0.81234567901234567</c:v>
                </c:pt>
                <c:pt idx="540">
                  <c:v>0.81728395061728398</c:v>
                </c:pt>
                <c:pt idx="541">
                  <c:v>0.81728395061728398</c:v>
                </c:pt>
                <c:pt idx="542">
                  <c:v>0.82222222222222219</c:v>
                </c:pt>
                <c:pt idx="543">
                  <c:v>0.82222222222222219</c:v>
                </c:pt>
                <c:pt idx="544">
                  <c:v>0.8271604938271605</c:v>
                </c:pt>
                <c:pt idx="545">
                  <c:v>0.83209876543209882</c:v>
                </c:pt>
                <c:pt idx="546">
                  <c:v>0.83703703703703702</c:v>
                </c:pt>
                <c:pt idx="547">
                  <c:v>0.84197530864197534</c:v>
                </c:pt>
                <c:pt idx="548">
                  <c:v>0.84691358024691354</c:v>
                </c:pt>
                <c:pt idx="549">
                  <c:v>0.85185185185185186</c:v>
                </c:pt>
                <c:pt idx="550">
                  <c:v>0.85679012345679018</c:v>
                </c:pt>
                <c:pt idx="551">
                  <c:v>0.86172839506172838</c:v>
                </c:pt>
                <c:pt idx="552">
                  <c:v>0.8666666666666667</c:v>
                </c:pt>
                <c:pt idx="553">
                  <c:v>0.8716049382716049</c:v>
                </c:pt>
                <c:pt idx="554">
                  <c:v>0.87654320987654322</c:v>
                </c:pt>
                <c:pt idx="555">
                  <c:v>0.88148148148148153</c:v>
                </c:pt>
                <c:pt idx="556">
                  <c:v>0.88641975308641974</c:v>
                </c:pt>
                <c:pt idx="557">
                  <c:v>0.89135802469135805</c:v>
                </c:pt>
                <c:pt idx="558">
                  <c:v>0.89629629629629626</c:v>
                </c:pt>
                <c:pt idx="559">
                  <c:v>0.90123456790123457</c:v>
                </c:pt>
                <c:pt idx="560">
                  <c:v>0.90617283950617289</c:v>
                </c:pt>
                <c:pt idx="561">
                  <c:v>0.91111111111111109</c:v>
                </c:pt>
                <c:pt idx="562">
                  <c:v>0.91604938271604941</c:v>
                </c:pt>
                <c:pt idx="563">
                  <c:v>0.92098765432098761</c:v>
                </c:pt>
                <c:pt idx="564">
                  <c:v>0.92345679012345683</c:v>
                </c:pt>
                <c:pt idx="565">
                  <c:v>0.92592592592592593</c:v>
                </c:pt>
                <c:pt idx="566">
                  <c:v>0.92839506172839503</c:v>
                </c:pt>
                <c:pt idx="567">
                  <c:v>0.93086419753086425</c:v>
                </c:pt>
                <c:pt idx="568">
                  <c:v>0.93333333333333335</c:v>
                </c:pt>
                <c:pt idx="569">
                  <c:v>0.93580246913580245</c:v>
                </c:pt>
                <c:pt idx="570">
                  <c:v>0.93827160493827155</c:v>
                </c:pt>
                <c:pt idx="571">
                  <c:v>0.94074074074074077</c:v>
                </c:pt>
                <c:pt idx="572">
                  <c:v>0.94320987654320987</c:v>
                </c:pt>
                <c:pt idx="573">
                  <c:v>0.94567901234567897</c:v>
                </c:pt>
                <c:pt idx="574">
                  <c:v>0.94814814814814818</c:v>
                </c:pt>
                <c:pt idx="575">
                  <c:v>0.95061728395061729</c:v>
                </c:pt>
                <c:pt idx="576">
                  <c:v>0.95308641975308639</c:v>
                </c:pt>
                <c:pt idx="577">
                  <c:v>0.9555555555555556</c:v>
                </c:pt>
                <c:pt idx="578">
                  <c:v>0.9580246913580247</c:v>
                </c:pt>
                <c:pt idx="579">
                  <c:v>0.96049382716049381</c:v>
                </c:pt>
                <c:pt idx="580">
                  <c:v>0.96296296296296291</c:v>
                </c:pt>
                <c:pt idx="581">
                  <c:v>0.96543209876543212</c:v>
                </c:pt>
                <c:pt idx="582">
                  <c:v>0.96790123456790123</c:v>
                </c:pt>
                <c:pt idx="583">
                  <c:v>0.97037037037037033</c:v>
                </c:pt>
                <c:pt idx="584">
                  <c:v>0.97283950617283954</c:v>
                </c:pt>
                <c:pt idx="585">
                  <c:v>0.97530864197530864</c:v>
                </c:pt>
                <c:pt idx="586">
                  <c:v>0.97777777777777775</c:v>
                </c:pt>
                <c:pt idx="587">
                  <c:v>0.98024691358024696</c:v>
                </c:pt>
                <c:pt idx="588">
                  <c:v>0.98271604938271606</c:v>
                </c:pt>
                <c:pt idx="589">
                  <c:v>0.98518518518518516</c:v>
                </c:pt>
                <c:pt idx="590">
                  <c:v>0.98765432098765427</c:v>
                </c:pt>
                <c:pt idx="591">
                  <c:v>0.98765432098765427</c:v>
                </c:pt>
                <c:pt idx="592">
                  <c:v>0.99012345679012348</c:v>
                </c:pt>
                <c:pt idx="593">
                  <c:v>0.99259259259259258</c:v>
                </c:pt>
                <c:pt idx="594">
                  <c:v>0.99506172839506168</c:v>
                </c:pt>
                <c:pt idx="595">
                  <c:v>0.9975308641975309</c:v>
                </c:pt>
                <c:pt idx="596">
                  <c:v>0.9975308641975309</c:v>
                </c:pt>
                <c:pt idx="597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Data_For_curves!$V$1</c:f>
              <c:strCache>
                <c:ptCount val="1"/>
                <c:pt idx="0">
                  <c:v>SP_baseline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chemeClr val="accent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sz="700"/>
                      <a:t>Dismantling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700"/>
                      <a:t>Infrastructure CV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700"/>
                      <a:t>Infrastructure EL (removal)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700"/>
                      <a:t>Infrastructure Others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700"/>
                      <a:t>Installlation &amp; Relocation Power-Converters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700"/>
                      <a:t>Infrastructure EL (new)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700"/>
                      <a:t>Preparation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700"/>
                      <a:t>Connection &amp; Verification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700"/>
                      <a:t>Installlation &amp; Relocation Others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tx>
                <c:rich>
                  <a:bodyPr/>
                  <a:lstStyle/>
                  <a:p>
                    <a:r>
                      <a:rPr lang="en-US" sz="700"/>
                      <a:t>Shielding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tx>
                <c:rich>
                  <a:bodyPr/>
                  <a:lstStyle/>
                  <a:p>
                    <a:r>
                      <a:rPr lang="en-US" sz="700"/>
                      <a:t>Closure &amp; Commissioning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3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4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5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4"/>
              <c:tx>
                <c:rich>
                  <a:bodyPr/>
                  <a:lstStyle/>
                  <a:p>
                    <a:r>
                      <a:rPr lang="en-US" sz="700"/>
                      <a:t>Dismantling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6"/>
              <c:delete val="1"/>
            </c:dLbl>
            <c:dLbl>
              <c:idx val="230"/>
              <c:delete val="1"/>
            </c:dLbl>
            <c:dLbl>
              <c:idx val="311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2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3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5"/>
              <c:tx>
                <c:rich>
                  <a:bodyPr/>
                  <a:lstStyle/>
                  <a:p>
                    <a:r>
                      <a:rPr lang="en-US" sz="700"/>
                      <a:t>Infrastructure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54"/>
              <c:tx>
                <c:rich>
                  <a:bodyPr/>
                  <a:lstStyle/>
                  <a:p>
                    <a:r>
                      <a:rPr lang="en-US" sz="700"/>
                      <a:t>Power-Converters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02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03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08"/>
              <c:delete val="1"/>
            </c:dLbl>
            <c:dLbl>
              <c:idx val="425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33"/>
              <c:delete val="1"/>
            </c:dLbl>
            <c:dLbl>
              <c:idx val="442"/>
              <c:tx>
                <c:rich>
                  <a:bodyPr/>
                  <a:lstStyle/>
                  <a:p>
                    <a:r>
                      <a:rPr lang="en-US" sz="700"/>
                      <a:t>Connection &amp; Verification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6"/>
              <c:tx>
                <c:rich>
                  <a:bodyPr/>
                  <a:lstStyle/>
                  <a:p>
                    <a:r>
                      <a:rPr lang="en-US"/>
                      <a:t>Installation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7"/>
              <c:tx>
                <c:rich>
                  <a:bodyPr/>
                  <a:lstStyle/>
                  <a:p>
                    <a:r>
                      <a:rPr lang="en-US"/>
                      <a:t>Installation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96"/>
              <c:delete val="1"/>
            </c:dLbl>
            <c:dLbl>
              <c:idx val="585"/>
              <c:tx>
                <c:rich>
                  <a:bodyPr/>
                  <a:lstStyle/>
                  <a:p>
                    <a:r>
                      <a:rPr lang="en-US"/>
                      <a:t>Shielding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90"/>
              <c:tx>
                <c:rich>
                  <a:bodyPr/>
                  <a:lstStyle/>
                  <a:p>
                    <a:r>
                      <a:rPr lang="en-US"/>
                      <a:t>Shielding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96"/>
              <c:layout>
                <c:manualLayout>
                  <c:x val="-4.3880003280839894E-2"/>
                  <c:y val="2.666666666666666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00"/>
              <c:tx>
                <c:rich>
                  <a:bodyPr/>
                  <a:lstStyle/>
                  <a:p>
                    <a:r>
                      <a:rPr lang="en-US" sz="700"/>
                      <a:t>Shielding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47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1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7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67"/>
              <c:layout>
                <c:manualLayout>
                  <c:x val="-2.1720332448370073E-3"/>
                  <c:y val="-4.9044096505581794E-2"/>
                </c:manualLayout>
              </c:layout>
              <c:tx>
                <c:rich>
                  <a:bodyPr/>
                  <a:lstStyle/>
                  <a:p>
                    <a:r>
                      <a:rPr lang="en-US" sz="700"/>
                      <a:t>Closure &amp; Commissioning 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Data_For_curves!$NP$2:$NP$700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41446</c:v>
                </c:pt>
                <c:pt idx="95">
                  <c:v>41446</c:v>
                </c:pt>
                <c:pt idx="96">
                  <c:v>41449</c:v>
                </c:pt>
                <c:pt idx="97">
                  <c:v>41449</c:v>
                </c:pt>
                <c:pt idx="98">
                  <c:v>41450</c:v>
                </c:pt>
                <c:pt idx="99">
                  <c:v>41450</c:v>
                </c:pt>
                <c:pt idx="100">
                  <c:v>41451</c:v>
                </c:pt>
                <c:pt idx="101">
                  <c:v>41451</c:v>
                </c:pt>
                <c:pt idx="102">
                  <c:v>41452</c:v>
                </c:pt>
                <c:pt idx="103">
                  <c:v>41452</c:v>
                </c:pt>
                <c:pt idx="104">
                  <c:v>41453</c:v>
                </c:pt>
                <c:pt idx="105" formatCode="[$-F800]dddd\,\ mmmm\ dd\,\ yyyy">
                  <c:v>41453</c:v>
                </c:pt>
                <c:pt idx="106">
                  <c:v>41456</c:v>
                </c:pt>
                <c:pt idx="107">
                  <c:v>41456</c:v>
                </c:pt>
                <c:pt idx="108">
                  <c:v>41457</c:v>
                </c:pt>
                <c:pt idx="109">
                  <c:v>41457</c:v>
                </c:pt>
                <c:pt idx="110">
                  <c:v>41458</c:v>
                </c:pt>
                <c:pt idx="111">
                  <c:v>41458</c:v>
                </c:pt>
                <c:pt idx="112">
                  <c:v>41459</c:v>
                </c:pt>
                <c:pt idx="113">
                  <c:v>41459</c:v>
                </c:pt>
                <c:pt idx="114">
                  <c:v>41460</c:v>
                </c:pt>
                <c:pt idx="115">
                  <c:v>41460</c:v>
                </c:pt>
                <c:pt idx="116">
                  <c:v>41463</c:v>
                </c:pt>
                <c:pt idx="117">
                  <c:v>41463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41472</c:v>
                </c:pt>
                <c:pt idx="132">
                  <c:v>41473</c:v>
                </c:pt>
                <c:pt idx="133">
                  <c:v>41473</c:v>
                </c:pt>
                <c:pt idx="134">
                  <c:v>41474</c:v>
                </c:pt>
                <c:pt idx="135" formatCode="[$-F800]dddd\,\ mmmm\ dd\,\ yyyy">
                  <c:v>41474</c:v>
                </c:pt>
                <c:pt idx="136">
                  <c:v>41477</c:v>
                </c:pt>
                <c:pt idx="137">
                  <c:v>41477</c:v>
                </c:pt>
                <c:pt idx="138">
                  <c:v>41478</c:v>
                </c:pt>
                <c:pt idx="139">
                  <c:v>41478</c:v>
                </c:pt>
                <c:pt idx="140">
                  <c:v>41479</c:v>
                </c:pt>
                <c:pt idx="141">
                  <c:v>41479</c:v>
                </c:pt>
                <c:pt idx="142">
                  <c:v>41480</c:v>
                </c:pt>
                <c:pt idx="143">
                  <c:v>41480</c:v>
                </c:pt>
                <c:pt idx="144">
                  <c:v>41481</c:v>
                </c:pt>
                <c:pt idx="145">
                  <c:v>41481</c:v>
                </c:pt>
                <c:pt idx="146">
                  <c:v>41484</c:v>
                </c:pt>
                <c:pt idx="147">
                  <c:v>41484</c:v>
                </c:pt>
                <c:pt idx="148">
                  <c:v>41485</c:v>
                </c:pt>
                <c:pt idx="149">
                  <c:v>41485</c:v>
                </c:pt>
                <c:pt idx="150">
                  <c:v>41486</c:v>
                </c:pt>
                <c:pt idx="151">
                  <c:v>41486</c:v>
                </c:pt>
                <c:pt idx="152">
                  <c:v>41487</c:v>
                </c:pt>
                <c:pt idx="153">
                  <c:v>41487</c:v>
                </c:pt>
                <c:pt idx="154">
                  <c:v>41488</c:v>
                </c:pt>
                <c:pt idx="155" formatCode="[$-F800]dddd\,\ mmmm\ dd\,\ yyyy">
                  <c:v>41488</c:v>
                </c:pt>
                <c:pt idx="156">
                  <c:v>41491</c:v>
                </c:pt>
                <c:pt idx="157">
                  <c:v>41491</c:v>
                </c:pt>
                <c:pt idx="158">
                  <c:v>41492</c:v>
                </c:pt>
                <c:pt idx="159">
                  <c:v>41492</c:v>
                </c:pt>
                <c:pt idx="160">
                  <c:v>41493</c:v>
                </c:pt>
                <c:pt idx="161">
                  <c:v>41493</c:v>
                </c:pt>
                <c:pt idx="162">
                  <c:v>41494</c:v>
                </c:pt>
                <c:pt idx="163">
                  <c:v>41494</c:v>
                </c:pt>
                <c:pt idx="164">
                  <c:v>41495</c:v>
                </c:pt>
                <c:pt idx="165">
                  <c:v>41495</c:v>
                </c:pt>
                <c:pt idx="166">
                  <c:v>41498</c:v>
                </c:pt>
                <c:pt idx="167">
                  <c:v>41498</c:v>
                </c:pt>
                <c:pt idx="168">
                  <c:v>41499</c:v>
                </c:pt>
                <c:pt idx="169">
                  <c:v>41499</c:v>
                </c:pt>
                <c:pt idx="170">
                  <c:v>41500</c:v>
                </c:pt>
                <c:pt idx="171">
                  <c:v>41500</c:v>
                </c:pt>
                <c:pt idx="172">
                  <c:v>41501</c:v>
                </c:pt>
                <c:pt idx="173">
                  <c:v>41501</c:v>
                </c:pt>
                <c:pt idx="174">
                  <c:v>41502</c:v>
                </c:pt>
                <c:pt idx="175">
                  <c:v>41502</c:v>
                </c:pt>
                <c:pt idx="176">
                  <c:v>41505</c:v>
                </c:pt>
                <c:pt idx="177">
                  <c:v>41505</c:v>
                </c:pt>
                <c:pt idx="178">
                  <c:v>41506</c:v>
                </c:pt>
                <c:pt idx="179">
                  <c:v>41506</c:v>
                </c:pt>
                <c:pt idx="180">
                  <c:v>41507</c:v>
                </c:pt>
                <c:pt idx="181">
                  <c:v>41507</c:v>
                </c:pt>
                <c:pt idx="182">
                  <c:v>41508</c:v>
                </c:pt>
                <c:pt idx="183">
                  <c:v>41508</c:v>
                </c:pt>
                <c:pt idx="184">
                  <c:v>41509</c:v>
                </c:pt>
                <c:pt idx="185">
                  <c:v>41509</c:v>
                </c:pt>
                <c:pt idx="186">
                  <c:v>41512</c:v>
                </c:pt>
                <c:pt idx="187">
                  <c:v>41512</c:v>
                </c:pt>
                <c:pt idx="188">
                  <c:v>41513</c:v>
                </c:pt>
                <c:pt idx="189">
                  <c:v>41513</c:v>
                </c:pt>
                <c:pt idx="190">
                  <c:v>41514</c:v>
                </c:pt>
                <c:pt idx="191">
                  <c:v>41514</c:v>
                </c:pt>
                <c:pt idx="192">
                  <c:v>41515</c:v>
                </c:pt>
                <c:pt idx="193">
                  <c:v>41515</c:v>
                </c:pt>
                <c:pt idx="194">
                  <c:v>41516</c:v>
                </c:pt>
                <c:pt idx="195">
                  <c:v>41516</c:v>
                </c:pt>
                <c:pt idx="196">
                  <c:v>41519</c:v>
                </c:pt>
                <c:pt idx="197">
                  <c:v>41519</c:v>
                </c:pt>
                <c:pt idx="198">
                  <c:v>41520</c:v>
                </c:pt>
                <c:pt idx="199">
                  <c:v>41520</c:v>
                </c:pt>
                <c:pt idx="200">
                  <c:v>41521</c:v>
                </c:pt>
                <c:pt idx="201">
                  <c:v>41521</c:v>
                </c:pt>
                <c:pt idx="202">
                  <c:v>41522</c:v>
                </c:pt>
                <c:pt idx="203">
                  <c:v>41522</c:v>
                </c:pt>
                <c:pt idx="204">
                  <c:v>41523</c:v>
                </c:pt>
                <c:pt idx="205">
                  <c:v>41523</c:v>
                </c:pt>
                <c:pt idx="206">
                  <c:v>41526</c:v>
                </c:pt>
                <c:pt idx="207" formatCode="[$-F800]dddd\,\ mmmm\ dd\,\ yyyy">
                  <c:v>41526</c:v>
                </c:pt>
                <c:pt idx="208">
                  <c:v>41527</c:v>
                </c:pt>
                <c:pt idx="209">
                  <c:v>41527</c:v>
                </c:pt>
                <c:pt idx="210">
                  <c:v>41528</c:v>
                </c:pt>
                <c:pt idx="211">
                  <c:v>41528</c:v>
                </c:pt>
                <c:pt idx="212">
                  <c:v>41529</c:v>
                </c:pt>
                <c:pt idx="213">
                  <c:v>41529</c:v>
                </c:pt>
                <c:pt idx="214">
                  <c:v>41530</c:v>
                </c:pt>
                <c:pt idx="215" formatCode="[$-F800]dddd\,\ mmmm\ dd\,\ yyyy">
                  <c:v>41530</c:v>
                </c:pt>
                <c:pt idx="216">
                  <c:v>41533</c:v>
                </c:pt>
                <c:pt idx="217">
                  <c:v>41533</c:v>
                </c:pt>
                <c:pt idx="218">
                  <c:v>41534</c:v>
                </c:pt>
                <c:pt idx="219">
                  <c:v>41534</c:v>
                </c:pt>
                <c:pt idx="220">
                  <c:v>41535</c:v>
                </c:pt>
                <c:pt idx="221">
                  <c:v>41535</c:v>
                </c:pt>
                <c:pt idx="222">
                  <c:v>41536</c:v>
                </c:pt>
                <c:pt idx="223">
                  <c:v>41536</c:v>
                </c:pt>
                <c:pt idx="224">
                  <c:v>41537</c:v>
                </c:pt>
                <c:pt idx="225" formatCode="[$-F800]dddd\,\ mmmm\ dd\,\ yyyy">
                  <c:v>41537</c:v>
                </c:pt>
                <c:pt idx="226">
                  <c:v>41540</c:v>
                </c:pt>
                <c:pt idx="227">
                  <c:v>41540</c:v>
                </c:pt>
                <c:pt idx="228">
                  <c:v>41541</c:v>
                </c:pt>
                <c:pt idx="229" formatCode="[$-F800]dddd\,\ mmmm\ dd\,\ yyyy">
                  <c:v>41541</c:v>
                </c:pt>
                <c:pt idx="230">
                  <c:v>41542</c:v>
                </c:pt>
                <c:pt idx="231">
                  <c:v>41542</c:v>
                </c:pt>
                <c:pt idx="232">
                  <c:v>41543</c:v>
                </c:pt>
                <c:pt idx="233">
                  <c:v>41543</c:v>
                </c:pt>
                <c:pt idx="234">
                  <c:v>41544</c:v>
                </c:pt>
                <c:pt idx="235">
                  <c:v>41544</c:v>
                </c:pt>
                <c:pt idx="236">
                  <c:v>41547</c:v>
                </c:pt>
                <c:pt idx="237">
                  <c:v>41547</c:v>
                </c:pt>
                <c:pt idx="238">
                  <c:v>41548</c:v>
                </c:pt>
                <c:pt idx="239">
                  <c:v>41548</c:v>
                </c:pt>
                <c:pt idx="240">
                  <c:v>41549</c:v>
                </c:pt>
                <c:pt idx="241">
                  <c:v>41549</c:v>
                </c:pt>
                <c:pt idx="242">
                  <c:v>41550</c:v>
                </c:pt>
                <c:pt idx="243">
                  <c:v>41550</c:v>
                </c:pt>
                <c:pt idx="244">
                  <c:v>41551</c:v>
                </c:pt>
                <c:pt idx="245" formatCode="[$-F800]dddd\,\ mmmm\ dd\,\ yyyy">
                  <c:v>41551</c:v>
                </c:pt>
                <c:pt idx="246">
                  <c:v>41554</c:v>
                </c:pt>
                <c:pt idx="247" formatCode="[$-F800]dddd\,\ mmmm\ dd\,\ yyyy">
                  <c:v>41554</c:v>
                </c:pt>
                <c:pt idx="248">
                  <c:v>41555</c:v>
                </c:pt>
                <c:pt idx="249">
                  <c:v>41555</c:v>
                </c:pt>
                <c:pt idx="250">
                  <c:v>41556</c:v>
                </c:pt>
                <c:pt idx="251">
                  <c:v>41556</c:v>
                </c:pt>
                <c:pt idx="252">
                  <c:v>41557</c:v>
                </c:pt>
                <c:pt idx="253">
                  <c:v>41557</c:v>
                </c:pt>
                <c:pt idx="254">
                  <c:v>41558</c:v>
                </c:pt>
                <c:pt idx="255" formatCode="[$-F800]dddd\,\ mmmm\ dd\,\ yyyy">
                  <c:v>41558</c:v>
                </c:pt>
                <c:pt idx="256">
                  <c:v>41561</c:v>
                </c:pt>
                <c:pt idx="257">
                  <c:v>41561</c:v>
                </c:pt>
                <c:pt idx="258">
                  <c:v>41562</c:v>
                </c:pt>
                <c:pt idx="259">
                  <c:v>41562</c:v>
                </c:pt>
                <c:pt idx="260">
                  <c:v>41563</c:v>
                </c:pt>
                <c:pt idx="261">
                  <c:v>41563</c:v>
                </c:pt>
                <c:pt idx="262">
                  <c:v>41564</c:v>
                </c:pt>
                <c:pt idx="263">
                  <c:v>41564</c:v>
                </c:pt>
                <c:pt idx="264">
                  <c:v>41565</c:v>
                </c:pt>
                <c:pt idx="265">
                  <c:v>41565</c:v>
                </c:pt>
                <c:pt idx="266">
                  <c:v>41565</c:v>
                </c:pt>
                <c:pt idx="267">
                  <c:v>41568</c:v>
                </c:pt>
                <c:pt idx="268">
                  <c:v>41568</c:v>
                </c:pt>
                <c:pt idx="269">
                  <c:v>41569</c:v>
                </c:pt>
                <c:pt idx="270" formatCode="[$-F800]dddd\,\ mmmm\ dd\,\ yyyy">
                  <c:v>41569</c:v>
                </c:pt>
                <c:pt idx="271">
                  <c:v>41570</c:v>
                </c:pt>
                <c:pt idx="272">
                  <c:v>41570</c:v>
                </c:pt>
                <c:pt idx="273">
                  <c:v>41571</c:v>
                </c:pt>
                <c:pt idx="274">
                  <c:v>41571</c:v>
                </c:pt>
                <c:pt idx="275">
                  <c:v>41572</c:v>
                </c:pt>
                <c:pt idx="276" formatCode="[$-F800]dddd\,\ mmmm\ dd\,\ yyyy">
                  <c:v>41572</c:v>
                </c:pt>
                <c:pt idx="277">
                  <c:v>41575</c:v>
                </c:pt>
                <c:pt idx="278">
                  <c:v>41575</c:v>
                </c:pt>
                <c:pt idx="279">
                  <c:v>41576</c:v>
                </c:pt>
                <c:pt idx="280">
                  <c:v>41576</c:v>
                </c:pt>
                <c:pt idx="281">
                  <c:v>41577</c:v>
                </c:pt>
                <c:pt idx="282">
                  <c:v>41577</c:v>
                </c:pt>
                <c:pt idx="283">
                  <c:v>41578</c:v>
                </c:pt>
                <c:pt idx="284">
                  <c:v>41578</c:v>
                </c:pt>
                <c:pt idx="285">
                  <c:v>41579</c:v>
                </c:pt>
                <c:pt idx="286" formatCode="[$-F800]dddd\,\ mmmm\ dd\,\ yyyy">
                  <c:v>41579</c:v>
                </c:pt>
                <c:pt idx="287">
                  <c:v>41582</c:v>
                </c:pt>
                <c:pt idx="288">
                  <c:v>41582</c:v>
                </c:pt>
                <c:pt idx="289">
                  <c:v>41583</c:v>
                </c:pt>
                <c:pt idx="290">
                  <c:v>41583</c:v>
                </c:pt>
                <c:pt idx="291">
                  <c:v>41584</c:v>
                </c:pt>
                <c:pt idx="292" formatCode="[$-F800]dddd\,\ mmmm\ dd\,\ yyyy">
                  <c:v>41584</c:v>
                </c:pt>
                <c:pt idx="293">
                  <c:v>41585</c:v>
                </c:pt>
                <c:pt idx="294" formatCode="[$-F800]dddd\,\ mmmm\ dd\,\ yyyy">
                  <c:v>41585</c:v>
                </c:pt>
                <c:pt idx="295">
                  <c:v>41586</c:v>
                </c:pt>
                <c:pt idx="296">
                  <c:v>41586</c:v>
                </c:pt>
                <c:pt idx="297">
                  <c:v>41589</c:v>
                </c:pt>
                <c:pt idx="298">
                  <c:v>41589</c:v>
                </c:pt>
                <c:pt idx="299">
                  <c:v>41590</c:v>
                </c:pt>
                <c:pt idx="300">
                  <c:v>41590</c:v>
                </c:pt>
                <c:pt idx="301">
                  <c:v>41591</c:v>
                </c:pt>
                <c:pt idx="302">
                  <c:v>41591</c:v>
                </c:pt>
                <c:pt idx="303">
                  <c:v>41592</c:v>
                </c:pt>
                <c:pt idx="304">
                  <c:v>41592</c:v>
                </c:pt>
                <c:pt idx="305">
                  <c:v>41593</c:v>
                </c:pt>
                <c:pt idx="306">
                  <c:v>41593</c:v>
                </c:pt>
                <c:pt idx="307">
                  <c:v>41596</c:v>
                </c:pt>
                <c:pt idx="308">
                  <c:v>41596</c:v>
                </c:pt>
                <c:pt idx="309">
                  <c:v>41597</c:v>
                </c:pt>
                <c:pt idx="310">
                  <c:v>41597</c:v>
                </c:pt>
                <c:pt idx="311">
                  <c:v>41598</c:v>
                </c:pt>
                <c:pt idx="312">
                  <c:v>41598</c:v>
                </c:pt>
                <c:pt idx="313">
                  <c:v>41598</c:v>
                </c:pt>
                <c:pt idx="314">
                  <c:v>41599</c:v>
                </c:pt>
                <c:pt idx="315">
                  <c:v>41599</c:v>
                </c:pt>
                <c:pt idx="316">
                  <c:v>41600</c:v>
                </c:pt>
                <c:pt idx="317" formatCode="[$-F800]dddd\,\ mmmm\ dd\,\ yyyy">
                  <c:v>41600</c:v>
                </c:pt>
                <c:pt idx="318">
                  <c:v>41603</c:v>
                </c:pt>
                <c:pt idx="319">
                  <c:v>41603</c:v>
                </c:pt>
                <c:pt idx="320">
                  <c:v>41604</c:v>
                </c:pt>
                <c:pt idx="321">
                  <c:v>41604</c:v>
                </c:pt>
                <c:pt idx="322">
                  <c:v>41605</c:v>
                </c:pt>
                <c:pt idx="323">
                  <c:v>41605</c:v>
                </c:pt>
                <c:pt idx="324">
                  <c:v>41606</c:v>
                </c:pt>
                <c:pt idx="325">
                  <c:v>41606</c:v>
                </c:pt>
                <c:pt idx="326">
                  <c:v>41607</c:v>
                </c:pt>
                <c:pt idx="327">
                  <c:v>41607</c:v>
                </c:pt>
                <c:pt idx="328">
                  <c:v>41610</c:v>
                </c:pt>
                <c:pt idx="329" formatCode="[$-F800]dddd\,\ mmmm\ dd\,\ yyyy">
                  <c:v>41610</c:v>
                </c:pt>
                <c:pt idx="330">
                  <c:v>41611</c:v>
                </c:pt>
                <c:pt idx="331">
                  <c:v>41611</c:v>
                </c:pt>
                <c:pt idx="332">
                  <c:v>41612</c:v>
                </c:pt>
                <c:pt idx="333">
                  <c:v>41612</c:v>
                </c:pt>
                <c:pt idx="334">
                  <c:v>41613</c:v>
                </c:pt>
                <c:pt idx="335">
                  <c:v>41613</c:v>
                </c:pt>
                <c:pt idx="336">
                  <c:v>41614</c:v>
                </c:pt>
                <c:pt idx="337" formatCode="[$-F800]dddd\,\ mmmm\ dd\,\ yyyy">
                  <c:v>41614</c:v>
                </c:pt>
                <c:pt idx="338">
                  <c:v>41617</c:v>
                </c:pt>
                <c:pt idx="339">
                  <c:v>41617</c:v>
                </c:pt>
                <c:pt idx="340">
                  <c:v>41618</c:v>
                </c:pt>
                <c:pt idx="341">
                  <c:v>41618</c:v>
                </c:pt>
                <c:pt idx="342">
                  <c:v>41619</c:v>
                </c:pt>
                <c:pt idx="343">
                  <c:v>41619</c:v>
                </c:pt>
                <c:pt idx="344">
                  <c:v>41620</c:v>
                </c:pt>
                <c:pt idx="345">
                  <c:v>41620</c:v>
                </c:pt>
                <c:pt idx="346">
                  <c:v>41621</c:v>
                </c:pt>
                <c:pt idx="347" formatCode="[$-F800]dddd\,\ mmmm\ dd\,\ yyyy">
                  <c:v>41621</c:v>
                </c:pt>
                <c:pt idx="348">
                  <c:v>41624</c:v>
                </c:pt>
                <c:pt idx="349">
                  <c:v>41624</c:v>
                </c:pt>
                <c:pt idx="350">
                  <c:v>41625</c:v>
                </c:pt>
                <c:pt idx="351">
                  <c:v>41625</c:v>
                </c:pt>
                <c:pt idx="352">
                  <c:v>41626</c:v>
                </c:pt>
                <c:pt idx="353">
                  <c:v>41626</c:v>
                </c:pt>
                <c:pt idx="354">
                  <c:v>41627</c:v>
                </c:pt>
                <c:pt idx="355">
                  <c:v>41627</c:v>
                </c:pt>
                <c:pt idx="356">
                  <c:v>41628</c:v>
                </c:pt>
                <c:pt idx="357">
                  <c:v>41628</c:v>
                </c:pt>
                <c:pt idx="358">
                  <c:v>41631</c:v>
                </c:pt>
                <c:pt idx="359">
                  <c:v>41631</c:v>
                </c:pt>
                <c:pt idx="360">
                  <c:v>41632</c:v>
                </c:pt>
                <c:pt idx="361">
                  <c:v>41632</c:v>
                </c:pt>
                <c:pt idx="362">
                  <c:v>41633</c:v>
                </c:pt>
                <c:pt idx="363">
                  <c:v>41633</c:v>
                </c:pt>
                <c:pt idx="364">
                  <c:v>41634</c:v>
                </c:pt>
                <c:pt idx="365">
                  <c:v>41634</c:v>
                </c:pt>
                <c:pt idx="366">
                  <c:v>41635</c:v>
                </c:pt>
                <c:pt idx="367">
                  <c:v>41635</c:v>
                </c:pt>
                <c:pt idx="368">
                  <c:v>41638</c:v>
                </c:pt>
                <c:pt idx="369">
                  <c:v>41638</c:v>
                </c:pt>
                <c:pt idx="370">
                  <c:v>41639</c:v>
                </c:pt>
                <c:pt idx="371">
                  <c:v>41639</c:v>
                </c:pt>
                <c:pt idx="372">
                  <c:v>41640</c:v>
                </c:pt>
                <c:pt idx="373">
                  <c:v>41640</c:v>
                </c:pt>
                <c:pt idx="374">
                  <c:v>41641</c:v>
                </c:pt>
                <c:pt idx="375">
                  <c:v>41641</c:v>
                </c:pt>
                <c:pt idx="376">
                  <c:v>41642</c:v>
                </c:pt>
                <c:pt idx="377">
                  <c:v>41642</c:v>
                </c:pt>
                <c:pt idx="378">
                  <c:v>41645</c:v>
                </c:pt>
                <c:pt idx="379">
                  <c:v>41645</c:v>
                </c:pt>
                <c:pt idx="380">
                  <c:v>41646</c:v>
                </c:pt>
                <c:pt idx="381">
                  <c:v>41646</c:v>
                </c:pt>
                <c:pt idx="382">
                  <c:v>41647</c:v>
                </c:pt>
                <c:pt idx="383">
                  <c:v>41647</c:v>
                </c:pt>
                <c:pt idx="384">
                  <c:v>41648</c:v>
                </c:pt>
                <c:pt idx="385">
                  <c:v>41648</c:v>
                </c:pt>
                <c:pt idx="386">
                  <c:v>41649</c:v>
                </c:pt>
                <c:pt idx="387">
                  <c:v>41649</c:v>
                </c:pt>
                <c:pt idx="388">
                  <c:v>41652</c:v>
                </c:pt>
                <c:pt idx="389">
                  <c:v>41652</c:v>
                </c:pt>
                <c:pt idx="390">
                  <c:v>41653</c:v>
                </c:pt>
                <c:pt idx="391">
                  <c:v>41653</c:v>
                </c:pt>
                <c:pt idx="392">
                  <c:v>41654</c:v>
                </c:pt>
                <c:pt idx="393">
                  <c:v>41654</c:v>
                </c:pt>
                <c:pt idx="394">
                  <c:v>41655</c:v>
                </c:pt>
                <c:pt idx="395">
                  <c:v>41655</c:v>
                </c:pt>
                <c:pt idx="396">
                  <c:v>41656</c:v>
                </c:pt>
                <c:pt idx="397">
                  <c:v>41656</c:v>
                </c:pt>
                <c:pt idx="398">
                  <c:v>41659</c:v>
                </c:pt>
                <c:pt idx="399">
                  <c:v>41659</c:v>
                </c:pt>
                <c:pt idx="400">
                  <c:v>41660</c:v>
                </c:pt>
                <c:pt idx="401">
                  <c:v>41660</c:v>
                </c:pt>
                <c:pt idx="402">
                  <c:v>41661</c:v>
                </c:pt>
                <c:pt idx="403">
                  <c:v>41661</c:v>
                </c:pt>
                <c:pt idx="404">
                  <c:v>41661</c:v>
                </c:pt>
                <c:pt idx="405">
                  <c:v>41662</c:v>
                </c:pt>
                <c:pt idx="406">
                  <c:v>41662</c:v>
                </c:pt>
                <c:pt idx="407">
                  <c:v>41663</c:v>
                </c:pt>
                <c:pt idx="408">
                  <c:v>41663</c:v>
                </c:pt>
                <c:pt idx="409">
                  <c:v>41663</c:v>
                </c:pt>
                <c:pt idx="410">
                  <c:v>41666</c:v>
                </c:pt>
                <c:pt idx="411">
                  <c:v>41666</c:v>
                </c:pt>
                <c:pt idx="412">
                  <c:v>41667</c:v>
                </c:pt>
                <c:pt idx="413">
                  <c:v>41667</c:v>
                </c:pt>
                <c:pt idx="414">
                  <c:v>41668</c:v>
                </c:pt>
                <c:pt idx="415">
                  <c:v>41668</c:v>
                </c:pt>
                <c:pt idx="416">
                  <c:v>41669</c:v>
                </c:pt>
                <c:pt idx="417">
                  <c:v>41669</c:v>
                </c:pt>
                <c:pt idx="418">
                  <c:v>41670</c:v>
                </c:pt>
                <c:pt idx="419">
                  <c:v>41670</c:v>
                </c:pt>
                <c:pt idx="420">
                  <c:v>41673</c:v>
                </c:pt>
                <c:pt idx="421">
                  <c:v>41673</c:v>
                </c:pt>
                <c:pt idx="422">
                  <c:v>41674</c:v>
                </c:pt>
                <c:pt idx="423">
                  <c:v>41674</c:v>
                </c:pt>
                <c:pt idx="424">
                  <c:v>41675</c:v>
                </c:pt>
                <c:pt idx="425">
                  <c:v>41675</c:v>
                </c:pt>
                <c:pt idx="426">
                  <c:v>41676</c:v>
                </c:pt>
                <c:pt idx="427">
                  <c:v>41676</c:v>
                </c:pt>
                <c:pt idx="428">
                  <c:v>41677</c:v>
                </c:pt>
                <c:pt idx="429">
                  <c:v>41677</c:v>
                </c:pt>
                <c:pt idx="430">
                  <c:v>41680</c:v>
                </c:pt>
                <c:pt idx="431">
                  <c:v>41680</c:v>
                </c:pt>
                <c:pt idx="432">
                  <c:v>41681</c:v>
                </c:pt>
                <c:pt idx="433">
                  <c:v>41681</c:v>
                </c:pt>
                <c:pt idx="434">
                  <c:v>41682</c:v>
                </c:pt>
                <c:pt idx="435">
                  <c:v>41682</c:v>
                </c:pt>
                <c:pt idx="436">
                  <c:v>41683</c:v>
                </c:pt>
                <c:pt idx="437">
                  <c:v>41683</c:v>
                </c:pt>
                <c:pt idx="438">
                  <c:v>41684</c:v>
                </c:pt>
                <c:pt idx="439">
                  <c:v>41684</c:v>
                </c:pt>
                <c:pt idx="440">
                  <c:v>41687</c:v>
                </c:pt>
                <c:pt idx="441">
                  <c:v>41687</c:v>
                </c:pt>
                <c:pt idx="442">
                  <c:v>41688</c:v>
                </c:pt>
                <c:pt idx="443">
                  <c:v>41688</c:v>
                </c:pt>
                <c:pt idx="444">
                  <c:v>41689</c:v>
                </c:pt>
                <c:pt idx="445">
                  <c:v>41689</c:v>
                </c:pt>
                <c:pt idx="446">
                  <c:v>41690</c:v>
                </c:pt>
                <c:pt idx="447">
                  <c:v>41690</c:v>
                </c:pt>
                <c:pt idx="448">
                  <c:v>41691</c:v>
                </c:pt>
                <c:pt idx="449">
                  <c:v>41691</c:v>
                </c:pt>
                <c:pt idx="450">
                  <c:v>41694</c:v>
                </c:pt>
                <c:pt idx="451">
                  <c:v>41694</c:v>
                </c:pt>
                <c:pt idx="452">
                  <c:v>41695</c:v>
                </c:pt>
                <c:pt idx="453">
                  <c:v>41695</c:v>
                </c:pt>
                <c:pt idx="454">
                  <c:v>41696</c:v>
                </c:pt>
                <c:pt idx="455">
                  <c:v>41696</c:v>
                </c:pt>
                <c:pt idx="456">
                  <c:v>41697</c:v>
                </c:pt>
                <c:pt idx="457">
                  <c:v>41697</c:v>
                </c:pt>
                <c:pt idx="458">
                  <c:v>41698</c:v>
                </c:pt>
                <c:pt idx="459" formatCode="[$-F800]dddd\,\ mmmm\ dd\,\ yyyy">
                  <c:v>41698</c:v>
                </c:pt>
                <c:pt idx="460">
                  <c:v>41701</c:v>
                </c:pt>
                <c:pt idx="461">
                  <c:v>41701</c:v>
                </c:pt>
                <c:pt idx="462">
                  <c:v>41702</c:v>
                </c:pt>
                <c:pt idx="463" formatCode="[$-F800]dddd\,\ mmmm\ dd\,\ yyyy">
                  <c:v>41702</c:v>
                </c:pt>
                <c:pt idx="464">
                  <c:v>41703</c:v>
                </c:pt>
                <c:pt idx="465" formatCode="[$-F800]dddd\,\ mmmm\ dd\,\ yyyy">
                  <c:v>41703</c:v>
                </c:pt>
                <c:pt idx="466">
                  <c:v>41704</c:v>
                </c:pt>
                <c:pt idx="467">
                  <c:v>41704</c:v>
                </c:pt>
                <c:pt idx="468">
                  <c:v>41705</c:v>
                </c:pt>
                <c:pt idx="469" formatCode="[$-F800]dddd\,\ mmmm\ dd\,\ yyyy">
                  <c:v>41705</c:v>
                </c:pt>
                <c:pt idx="470">
                  <c:v>41708</c:v>
                </c:pt>
                <c:pt idx="471">
                  <c:v>41708</c:v>
                </c:pt>
                <c:pt idx="472">
                  <c:v>41709</c:v>
                </c:pt>
                <c:pt idx="473">
                  <c:v>41709</c:v>
                </c:pt>
                <c:pt idx="474">
                  <c:v>41710</c:v>
                </c:pt>
                <c:pt idx="475" formatCode="[$-F800]dddd\,\ mmmm\ dd\,\ yyyy">
                  <c:v>41710</c:v>
                </c:pt>
                <c:pt idx="476">
                  <c:v>41711</c:v>
                </c:pt>
                <c:pt idx="477">
                  <c:v>41711</c:v>
                </c:pt>
                <c:pt idx="478">
                  <c:v>41712</c:v>
                </c:pt>
                <c:pt idx="479">
                  <c:v>41712</c:v>
                </c:pt>
                <c:pt idx="480">
                  <c:v>41715</c:v>
                </c:pt>
                <c:pt idx="481">
                  <c:v>41715</c:v>
                </c:pt>
                <c:pt idx="482">
                  <c:v>41716</c:v>
                </c:pt>
                <c:pt idx="483">
                  <c:v>41716</c:v>
                </c:pt>
                <c:pt idx="484">
                  <c:v>41717</c:v>
                </c:pt>
                <c:pt idx="485">
                  <c:v>41717</c:v>
                </c:pt>
                <c:pt idx="486">
                  <c:v>41718</c:v>
                </c:pt>
                <c:pt idx="487">
                  <c:v>41718</c:v>
                </c:pt>
                <c:pt idx="488">
                  <c:v>41719</c:v>
                </c:pt>
                <c:pt idx="489" formatCode="[$-F800]dddd\,\ mmmm\ dd\,\ yyyy">
                  <c:v>41719</c:v>
                </c:pt>
                <c:pt idx="490">
                  <c:v>41722</c:v>
                </c:pt>
                <c:pt idx="491">
                  <c:v>41722</c:v>
                </c:pt>
                <c:pt idx="492">
                  <c:v>41723</c:v>
                </c:pt>
                <c:pt idx="493">
                  <c:v>41723</c:v>
                </c:pt>
                <c:pt idx="494">
                  <c:v>41724</c:v>
                </c:pt>
                <c:pt idx="495">
                  <c:v>41724</c:v>
                </c:pt>
                <c:pt idx="496">
                  <c:v>41725</c:v>
                </c:pt>
                <c:pt idx="497">
                  <c:v>41725</c:v>
                </c:pt>
                <c:pt idx="498">
                  <c:v>41726</c:v>
                </c:pt>
                <c:pt idx="499">
                  <c:v>41726</c:v>
                </c:pt>
                <c:pt idx="500">
                  <c:v>41729</c:v>
                </c:pt>
                <c:pt idx="501" formatCode="[$-F800]dddd\,\ mmmm\ dd\,\ yyyy">
                  <c:v>41729</c:v>
                </c:pt>
                <c:pt idx="502">
                  <c:v>41730</c:v>
                </c:pt>
                <c:pt idx="503">
                  <c:v>41730</c:v>
                </c:pt>
                <c:pt idx="504">
                  <c:v>41731</c:v>
                </c:pt>
                <c:pt idx="505">
                  <c:v>41731</c:v>
                </c:pt>
                <c:pt idx="506">
                  <c:v>41732</c:v>
                </c:pt>
                <c:pt idx="507">
                  <c:v>41732</c:v>
                </c:pt>
                <c:pt idx="508">
                  <c:v>41733</c:v>
                </c:pt>
                <c:pt idx="509" formatCode="[$-F800]dddd\,\ mmmm\ dd\,\ yyyy">
                  <c:v>41733</c:v>
                </c:pt>
                <c:pt idx="510">
                  <c:v>41736</c:v>
                </c:pt>
                <c:pt idx="511">
                  <c:v>41736</c:v>
                </c:pt>
                <c:pt idx="512">
                  <c:v>41737</c:v>
                </c:pt>
                <c:pt idx="513">
                  <c:v>41737</c:v>
                </c:pt>
                <c:pt idx="514">
                  <c:v>41738</c:v>
                </c:pt>
                <c:pt idx="515">
                  <c:v>41738</c:v>
                </c:pt>
                <c:pt idx="516">
                  <c:v>41739</c:v>
                </c:pt>
                <c:pt idx="517">
                  <c:v>41739</c:v>
                </c:pt>
                <c:pt idx="518">
                  <c:v>41740</c:v>
                </c:pt>
                <c:pt idx="519">
                  <c:v>41740</c:v>
                </c:pt>
                <c:pt idx="520">
                  <c:v>41743</c:v>
                </c:pt>
                <c:pt idx="521">
                  <c:v>41743</c:v>
                </c:pt>
                <c:pt idx="522">
                  <c:v>41744</c:v>
                </c:pt>
                <c:pt idx="523">
                  <c:v>41744</c:v>
                </c:pt>
                <c:pt idx="524">
                  <c:v>41745</c:v>
                </c:pt>
                <c:pt idx="525">
                  <c:v>41745</c:v>
                </c:pt>
                <c:pt idx="526">
                  <c:v>41746</c:v>
                </c:pt>
                <c:pt idx="527">
                  <c:v>41746</c:v>
                </c:pt>
                <c:pt idx="528">
                  <c:v>41747</c:v>
                </c:pt>
                <c:pt idx="529">
                  <c:v>41747</c:v>
                </c:pt>
                <c:pt idx="530">
                  <c:v>41750</c:v>
                </c:pt>
                <c:pt idx="531">
                  <c:v>41750</c:v>
                </c:pt>
                <c:pt idx="532">
                  <c:v>41751</c:v>
                </c:pt>
                <c:pt idx="533">
                  <c:v>41751</c:v>
                </c:pt>
                <c:pt idx="534">
                  <c:v>41752</c:v>
                </c:pt>
                <c:pt idx="535">
                  <c:v>41752</c:v>
                </c:pt>
                <c:pt idx="536">
                  <c:v>41753</c:v>
                </c:pt>
                <c:pt idx="537">
                  <c:v>41753</c:v>
                </c:pt>
                <c:pt idx="538">
                  <c:v>41754</c:v>
                </c:pt>
                <c:pt idx="539">
                  <c:v>41754</c:v>
                </c:pt>
                <c:pt idx="540">
                  <c:v>41757</c:v>
                </c:pt>
                <c:pt idx="541">
                  <c:v>41757</c:v>
                </c:pt>
                <c:pt idx="542">
                  <c:v>41758</c:v>
                </c:pt>
                <c:pt idx="543">
                  <c:v>41758</c:v>
                </c:pt>
                <c:pt idx="544">
                  <c:v>41759</c:v>
                </c:pt>
                <c:pt idx="545">
                  <c:v>41760</c:v>
                </c:pt>
                <c:pt idx="546">
                  <c:v>41761</c:v>
                </c:pt>
                <c:pt idx="547">
                  <c:v>41764</c:v>
                </c:pt>
                <c:pt idx="548">
                  <c:v>41765</c:v>
                </c:pt>
                <c:pt idx="549">
                  <c:v>41766</c:v>
                </c:pt>
                <c:pt idx="550">
                  <c:v>41767</c:v>
                </c:pt>
                <c:pt idx="551">
                  <c:v>41768</c:v>
                </c:pt>
                <c:pt idx="552">
                  <c:v>41771</c:v>
                </c:pt>
                <c:pt idx="553">
                  <c:v>41772</c:v>
                </c:pt>
                <c:pt idx="554">
                  <c:v>41773</c:v>
                </c:pt>
                <c:pt idx="555">
                  <c:v>41774</c:v>
                </c:pt>
                <c:pt idx="556">
                  <c:v>41775</c:v>
                </c:pt>
                <c:pt idx="557">
                  <c:v>41778</c:v>
                </c:pt>
                <c:pt idx="558">
                  <c:v>41779</c:v>
                </c:pt>
                <c:pt idx="559">
                  <c:v>41780</c:v>
                </c:pt>
                <c:pt idx="560">
                  <c:v>41781</c:v>
                </c:pt>
                <c:pt idx="561">
                  <c:v>41782</c:v>
                </c:pt>
                <c:pt idx="562">
                  <c:v>41785</c:v>
                </c:pt>
                <c:pt idx="563">
                  <c:v>41786</c:v>
                </c:pt>
                <c:pt idx="564">
                  <c:v>41787</c:v>
                </c:pt>
                <c:pt idx="565">
                  <c:v>41788</c:v>
                </c:pt>
                <c:pt idx="566">
                  <c:v>41789</c:v>
                </c:pt>
                <c:pt idx="567">
                  <c:v>41792</c:v>
                </c:pt>
                <c:pt idx="568">
                  <c:v>41793</c:v>
                </c:pt>
                <c:pt idx="569">
                  <c:v>41794</c:v>
                </c:pt>
                <c:pt idx="570">
                  <c:v>41795</c:v>
                </c:pt>
                <c:pt idx="571">
                  <c:v>41796</c:v>
                </c:pt>
                <c:pt idx="572">
                  <c:v>41799</c:v>
                </c:pt>
                <c:pt idx="573">
                  <c:v>41800</c:v>
                </c:pt>
                <c:pt idx="574">
                  <c:v>41801</c:v>
                </c:pt>
                <c:pt idx="575">
                  <c:v>41802</c:v>
                </c:pt>
                <c:pt idx="576">
                  <c:v>41803</c:v>
                </c:pt>
                <c:pt idx="577">
                  <c:v>41806</c:v>
                </c:pt>
                <c:pt idx="578">
                  <c:v>41807</c:v>
                </c:pt>
                <c:pt idx="579">
                  <c:v>41808</c:v>
                </c:pt>
                <c:pt idx="580">
                  <c:v>41809</c:v>
                </c:pt>
                <c:pt idx="581">
                  <c:v>41810</c:v>
                </c:pt>
                <c:pt idx="582">
                  <c:v>41813</c:v>
                </c:pt>
                <c:pt idx="583">
                  <c:v>41814</c:v>
                </c:pt>
                <c:pt idx="584">
                  <c:v>41815</c:v>
                </c:pt>
                <c:pt idx="585">
                  <c:v>41816</c:v>
                </c:pt>
                <c:pt idx="586">
                  <c:v>41817</c:v>
                </c:pt>
                <c:pt idx="587">
                  <c:v>41820</c:v>
                </c:pt>
                <c:pt idx="588">
                  <c:v>41821</c:v>
                </c:pt>
                <c:pt idx="589">
                  <c:v>41822</c:v>
                </c:pt>
                <c:pt idx="590">
                  <c:v>41823</c:v>
                </c:pt>
                <c:pt idx="591">
                  <c:v>41824</c:v>
                </c:pt>
                <c:pt idx="592">
                  <c:v>41824</c:v>
                </c:pt>
                <c:pt idx="593">
                  <c:v>41827</c:v>
                </c:pt>
                <c:pt idx="594">
                  <c:v>41828</c:v>
                </c:pt>
                <c:pt idx="595">
                  <c:v>41829</c:v>
                </c:pt>
                <c:pt idx="596">
                  <c:v>41830</c:v>
                </c:pt>
                <c:pt idx="597">
                  <c:v>41830</c:v>
                </c:pt>
              </c:numCache>
            </c:numRef>
          </c:cat>
          <c:val>
            <c:numRef>
              <c:f>Data_For_curves!$NR$2:$NR$700</c:f>
              <c:numCache>
                <c:formatCode>0.0%</c:formatCode>
                <c:ptCount val="6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0.13580246913580246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0.45185185185185184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0.63950617283950617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0.9975308641975309</c:v>
                </c:pt>
                <c:pt idx="597">
                  <c:v>#N/A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Data_For_curves!$W$1</c:f>
              <c:strCache>
                <c:ptCount val="1"/>
                <c:pt idx="0">
                  <c:v>Done</c:v>
                </c:pt>
              </c:strCache>
            </c:strRef>
          </c:tx>
          <c:spPr>
            <a:ln w="127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Data_For_curves!$NP$2:$NP$700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41446</c:v>
                </c:pt>
                <c:pt idx="95">
                  <c:v>41446</c:v>
                </c:pt>
                <c:pt idx="96">
                  <c:v>41449</c:v>
                </c:pt>
                <c:pt idx="97">
                  <c:v>41449</c:v>
                </c:pt>
                <c:pt idx="98">
                  <c:v>41450</c:v>
                </c:pt>
                <c:pt idx="99">
                  <c:v>41450</c:v>
                </c:pt>
                <c:pt idx="100">
                  <c:v>41451</c:v>
                </c:pt>
                <c:pt idx="101">
                  <c:v>41451</c:v>
                </c:pt>
                <c:pt idx="102">
                  <c:v>41452</c:v>
                </c:pt>
                <c:pt idx="103">
                  <c:v>41452</c:v>
                </c:pt>
                <c:pt idx="104">
                  <c:v>41453</c:v>
                </c:pt>
                <c:pt idx="105" formatCode="[$-F800]dddd\,\ mmmm\ dd\,\ yyyy">
                  <c:v>41453</c:v>
                </c:pt>
                <c:pt idx="106">
                  <c:v>41456</c:v>
                </c:pt>
                <c:pt idx="107">
                  <c:v>41456</c:v>
                </c:pt>
                <c:pt idx="108">
                  <c:v>41457</c:v>
                </c:pt>
                <c:pt idx="109">
                  <c:v>41457</c:v>
                </c:pt>
                <c:pt idx="110">
                  <c:v>41458</c:v>
                </c:pt>
                <c:pt idx="111">
                  <c:v>41458</c:v>
                </c:pt>
                <c:pt idx="112">
                  <c:v>41459</c:v>
                </c:pt>
                <c:pt idx="113">
                  <c:v>41459</c:v>
                </c:pt>
                <c:pt idx="114">
                  <c:v>41460</c:v>
                </c:pt>
                <c:pt idx="115">
                  <c:v>41460</c:v>
                </c:pt>
                <c:pt idx="116">
                  <c:v>41463</c:v>
                </c:pt>
                <c:pt idx="117">
                  <c:v>41463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41472</c:v>
                </c:pt>
                <c:pt idx="132">
                  <c:v>41473</c:v>
                </c:pt>
                <c:pt idx="133">
                  <c:v>41473</c:v>
                </c:pt>
                <c:pt idx="134">
                  <c:v>41474</c:v>
                </c:pt>
                <c:pt idx="135" formatCode="[$-F800]dddd\,\ mmmm\ dd\,\ yyyy">
                  <c:v>41474</c:v>
                </c:pt>
                <c:pt idx="136">
                  <c:v>41477</c:v>
                </c:pt>
                <c:pt idx="137">
                  <c:v>41477</c:v>
                </c:pt>
                <c:pt idx="138">
                  <c:v>41478</c:v>
                </c:pt>
                <c:pt idx="139">
                  <c:v>41478</c:v>
                </c:pt>
                <c:pt idx="140">
                  <c:v>41479</c:v>
                </c:pt>
                <c:pt idx="141">
                  <c:v>41479</c:v>
                </c:pt>
                <c:pt idx="142">
                  <c:v>41480</c:v>
                </c:pt>
                <c:pt idx="143">
                  <c:v>41480</c:v>
                </c:pt>
                <c:pt idx="144">
                  <c:v>41481</c:v>
                </c:pt>
                <c:pt idx="145">
                  <c:v>41481</c:v>
                </c:pt>
                <c:pt idx="146">
                  <c:v>41484</c:v>
                </c:pt>
                <c:pt idx="147">
                  <c:v>41484</c:v>
                </c:pt>
                <c:pt idx="148">
                  <c:v>41485</c:v>
                </c:pt>
                <c:pt idx="149">
                  <c:v>41485</c:v>
                </c:pt>
                <c:pt idx="150">
                  <c:v>41486</c:v>
                </c:pt>
                <c:pt idx="151">
                  <c:v>41486</c:v>
                </c:pt>
                <c:pt idx="152">
                  <c:v>41487</c:v>
                </c:pt>
                <c:pt idx="153">
                  <c:v>41487</c:v>
                </c:pt>
                <c:pt idx="154">
                  <c:v>41488</c:v>
                </c:pt>
                <c:pt idx="155" formatCode="[$-F800]dddd\,\ mmmm\ dd\,\ yyyy">
                  <c:v>41488</c:v>
                </c:pt>
                <c:pt idx="156">
                  <c:v>41491</c:v>
                </c:pt>
                <c:pt idx="157">
                  <c:v>41491</c:v>
                </c:pt>
                <c:pt idx="158">
                  <c:v>41492</c:v>
                </c:pt>
                <c:pt idx="159">
                  <c:v>41492</c:v>
                </c:pt>
                <c:pt idx="160">
                  <c:v>41493</c:v>
                </c:pt>
                <c:pt idx="161">
                  <c:v>41493</c:v>
                </c:pt>
                <c:pt idx="162">
                  <c:v>41494</c:v>
                </c:pt>
                <c:pt idx="163">
                  <c:v>41494</c:v>
                </c:pt>
                <c:pt idx="164">
                  <c:v>41495</c:v>
                </c:pt>
                <c:pt idx="165">
                  <c:v>41495</c:v>
                </c:pt>
                <c:pt idx="166">
                  <c:v>41498</c:v>
                </c:pt>
                <c:pt idx="167">
                  <c:v>41498</c:v>
                </c:pt>
                <c:pt idx="168">
                  <c:v>41499</c:v>
                </c:pt>
                <c:pt idx="169">
                  <c:v>41499</c:v>
                </c:pt>
                <c:pt idx="170">
                  <c:v>41500</c:v>
                </c:pt>
                <c:pt idx="171">
                  <c:v>41500</c:v>
                </c:pt>
                <c:pt idx="172">
                  <c:v>41501</c:v>
                </c:pt>
                <c:pt idx="173">
                  <c:v>41501</c:v>
                </c:pt>
                <c:pt idx="174">
                  <c:v>41502</c:v>
                </c:pt>
                <c:pt idx="175">
                  <c:v>41502</c:v>
                </c:pt>
                <c:pt idx="176">
                  <c:v>41505</c:v>
                </c:pt>
                <c:pt idx="177">
                  <c:v>41505</c:v>
                </c:pt>
                <c:pt idx="178">
                  <c:v>41506</c:v>
                </c:pt>
                <c:pt idx="179">
                  <c:v>41506</c:v>
                </c:pt>
                <c:pt idx="180">
                  <c:v>41507</c:v>
                </c:pt>
                <c:pt idx="181">
                  <c:v>41507</c:v>
                </c:pt>
                <c:pt idx="182">
                  <c:v>41508</c:v>
                </c:pt>
                <c:pt idx="183">
                  <c:v>41508</c:v>
                </c:pt>
                <c:pt idx="184">
                  <c:v>41509</c:v>
                </c:pt>
                <c:pt idx="185">
                  <c:v>41509</c:v>
                </c:pt>
                <c:pt idx="186">
                  <c:v>41512</c:v>
                </c:pt>
                <c:pt idx="187">
                  <c:v>41512</c:v>
                </c:pt>
                <c:pt idx="188">
                  <c:v>41513</c:v>
                </c:pt>
                <c:pt idx="189">
                  <c:v>41513</c:v>
                </c:pt>
                <c:pt idx="190">
                  <c:v>41514</c:v>
                </c:pt>
                <c:pt idx="191">
                  <c:v>41514</c:v>
                </c:pt>
                <c:pt idx="192">
                  <c:v>41515</c:v>
                </c:pt>
                <c:pt idx="193">
                  <c:v>41515</c:v>
                </c:pt>
                <c:pt idx="194">
                  <c:v>41516</c:v>
                </c:pt>
                <c:pt idx="195">
                  <c:v>41516</c:v>
                </c:pt>
                <c:pt idx="196">
                  <c:v>41519</c:v>
                </c:pt>
                <c:pt idx="197">
                  <c:v>41519</c:v>
                </c:pt>
                <c:pt idx="198">
                  <c:v>41520</c:v>
                </c:pt>
                <c:pt idx="199">
                  <c:v>41520</c:v>
                </c:pt>
                <c:pt idx="200">
                  <c:v>41521</c:v>
                </c:pt>
                <c:pt idx="201">
                  <c:v>41521</c:v>
                </c:pt>
                <c:pt idx="202">
                  <c:v>41522</c:v>
                </c:pt>
                <c:pt idx="203">
                  <c:v>41522</c:v>
                </c:pt>
                <c:pt idx="204">
                  <c:v>41523</c:v>
                </c:pt>
                <c:pt idx="205">
                  <c:v>41523</c:v>
                </c:pt>
                <c:pt idx="206">
                  <c:v>41526</c:v>
                </c:pt>
                <c:pt idx="207" formatCode="[$-F800]dddd\,\ mmmm\ dd\,\ yyyy">
                  <c:v>41526</c:v>
                </c:pt>
                <c:pt idx="208">
                  <c:v>41527</c:v>
                </c:pt>
                <c:pt idx="209">
                  <c:v>41527</c:v>
                </c:pt>
                <c:pt idx="210">
                  <c:v>41528</c:v>
                </c:pt>
                <c:pt idx="211">
                  <c:v>41528</c:v>
                </c:pt>
                <c:pt idx="212">
                  <c:v>41529</c:v>
                </c:pt>
                <c:pt idx="213">
                  <c:v>41529</c:v>
                </c:pt>
                <c:pt idx="214">
                  <c:v>41530</c:v>
                </c:pt>
                <c:pt idx="215" formatCode="[$-F800]dddd\,\ mmmm\ dd\,\ yyyy">
                  <c:v>41530</c:v>
                </c:pt>
                <c:pt idx="216">
                  <c:v>41533</c:v>
                </c:pt>
                <c:pt idx="217">
                  <c:v>41533</c:v>
                </c:pt>
                <c:pt idx="218">
                  <c:v>41534</c:v>
                </c:pt>
                <c:pt idx="219">
                  <c:v>41534</c:v>
                </c:pt>
                <c:pt idx="220">
                  <c:v>41535</c:v>
                </c:pt>
                <c:pt idx="221">
                  <c:v>41535</c:v>
                </c:pt>
                <c:pt idx="222">
                  <c:v>41536</c:v>
                </c:pt>
                <c:pt idx="223">
                  <c:v>41536</c:v>
                </c:pt>
                <c:pt idx="224">
                  <c:v>41537</c:v>
                </c:pt>
                <c:pt idx="225" formatCode="[$-F800]dddd\,\ mmmm\ dd\,\ yyyy">
                  <c:v>41537</c:v>
                </c:pt>
                <c:pt idx="226">
                  <c:v>41540</c:v>
                </c:pt>
                <c:pt idx="227">
                  <c:v>41540</c:v>
                </c:pt>
                <c:pt idx="228">
                  <c:v>41541</c:v>
                </c:pt>
                <c:pt idx="229" formatCode="[$-F800]dddd\,\ mmmm\ dd\,\ yyyy">
                  <c:v>41541</c:v>
                </c:pt>
                <c:pt idx="230">
                  <c:v>41542</c:v>
                </c:pt>
                <c:pt idx="231">
                  <c:v>41542</c:v>
                </c:pt>
                <c:pt idx="232">
                  <c:v>41543</c:v>
                </c:pt>
                <c:pt idx="233">
                  <c:v>41543</c:v>
                </c:pt>
                <c:pt idx="234">
                  <c:v>41544</c:v>
                </c:pt>
                <c:pt idx="235">
                  <c:v>41544</c:v>
                </c:pt>
                <c:pt idx="236">
                  <c:v>41547</c:v>
                </c:pt>
                <c:pt idx="237">
                  <c:v>41547</c:v>
                </c:pt>
                <c:pt idx="238">
                  <c:v>41548</c:v>
                </c:pt>
                <c:pt idx="239">
                  <c:v>41548</c:v>
                </c:pt>
                <c:pt idx="240">
                  <c:v>41549</c:v>
                </c:pt>
                <c:pt idx="241">
                  <c:v>41549</c:v>
                </c:pt>
                <c:pt idx="242">
                  <c:v>41550</c:v>
                </c:pt>
                <c:pt idx="243">
                  <c:v>41550</c:v>
                </c:pt>
                <c:pt idx="244">
                  <c:v>41551</c:v>
                </c:pt>
                <c:pt idx="245" formatCode="[$-F800]dddd\,\ mmmm\ dd\,\ yyyy">
                  <c:v>41551</c:v>
                </c:pt>
                <c:pt idx="246">
                  <c:v>41554</c:v>
                </c:pt>
                <c:pt idx="247" formatCode="[$-F800]dddd\,\ mmmm\ dd\,\ yyyy">
                  <c:v>41554</c:v>
                </c:pt>
                <c:pt idx="248">
                  <c:v>41555</c:v>
                </c:pt>
                <c:pt idx="249">
                  <c:v>41555</c:v>
                </c:pt>
                <c:pt idx="250">
                  <c:v>41556</c:v>
                </c:pt>
                <c:pt idx="251">
                  <c:v>41556</c:v>
                </c:pt>
                <c:pt idx="252">
                  <c:v>41557</c:v>
                </c:pt>
                <c:pt idx="253">
                  <c:v>41557</c:v>
                </c:pt>
                <c:pt idx="254">
                  <c:v>41558</c:v>
                </c:pt>
                <c:pt idx="255" formatCode="[$-F800]dddd\,\ mmmm\ dd\,\ yyyy">
                  <c:v>41558</c:v>
                </c:pt>
                <c:pt idx="256">
                  <c:v>41561</c:v>
                </c:pt>
                <c:pt idx="257">
                  <c:v>41561</c:v>
                </c:pt>
                <c:pt idx="258">
                  <c:v>41562</c:v>
                </c:pt>
                <c:pt idx="259">
                  <c:v>41562</c:v>
                </c:pt>
                <c:pt idx="260">
                  <c:v>41563</c:v>
                </c:pt>
                <c:pt idx="261">
                  <c:v>41563</c:v>
                </c:pt>
                <c:pt idx="262">
                  <c:v>41564</c:v>
                </c:pt>
                <c:pt idx="263">
                  <c:v>41564</c:v>
                </c:pt>
                <c:pt idx="264">
                  <c:v>41565</c:v>
                </c:pt>
                <c:pt idx="265">
                  <c:v>41565</c:v>
                </c:pt>
                <c:pt idx="266">
                  <c:v>41565</c:v>
                </c:pt>
                <c:pt idx="267">
                  <c:v>41568</c:v>
                </c:pt>
                <c:pt idx="268">
                  <c:v>41568</c:v>
                </c:pt>
                <c:pt idx="269">
                  <c:v>41569</c:v>
                </c:pt>
                <c:pt idx="270" formatCode="[$-F800]dddd\,\ mmmm\ dd\,\ yyyy">
                  <c:v>41569</c:v>
                </c:pt>
                <c:pt idx="271">
                  <c:v>41570</c:v>
                </c:pt>
                <c:pt idx="272">
                  <c:v>41570</c:v>
                </c:pt>
                <c:pt idx="273">
                  <c:v>41571</c:v>
                </c:pt>
                <c:pt idx="274">
                  <c:v>41571</c:v>
                </c:pt>
                <c:pt idx="275">
                  <c:v>41572</c:v>
                </c:pt>
                <c:pt idx="276" formatCode="[$-F800]dddd\,\ mmmm\ dd\,\ yyyy">
                  <c:v>41572</c:v>
                </c:pt>
                <c:pt idx="277">
                  <c:v>41575</c:v>
                </c:pt>
                <c:pt idx="278">
                  <c:v>41575</c:v>
                </c:pt>
                <c:pt idx="279">
                  <c:v>41576</c:v>
                </c:pt>
                <c:pt idx="280">
                  <c:v>41576</c:v>
                </c:pt>
                <c:pt idx="281">
                  <c:v>41577</c:v>
                </c:pt>
                <c:pt idx="282">
                  <c:v>41577</c:v>
                </c:pt>
                <c:pt idx="283">
                  <c:v>41578</c:v>
                </c:pt>
                <c:pt idx="284">
                  <c:v>41578</c:v>
                </c:pt>
                <c:pt idx="285">
                  <c:v>41579</c:v>
                </c:pt>
                <c:pt idx="286" formatCode="[$-F800]dddd\,\ mmmm\ dd\,\ yyyy">
                  <c:v>41579</c:v>
                </c:pt>
                <c:pt idx="287">
                  <c:v>41582</c:v>
                </c:pt>
                <c:pt idx="288">
                  <c:v>41582</c:v>
                </c:pt>
                <c:pt idx="289">
                  <c:v>41583</c:v>
                </c:pt>
                <c:pt idx="290">
                  <c:v>41583</c:v>
                </c:pt>
                <c:pt idx="291">
                  <c:v>41584</c:v>
                </c:pt>
                <c:pt idx="292" formatCode="[$-F800]dddd\,\ mmmm\ dd\,\ yyyy">
                  <c:v>41584</c:v>
                </c:pt>
                <c:pt idx="293">
                  <c:v>41585</c:v>
                </c:pt>
                <c:pt idx="294" formatCode="[$-F800]dddd\,\ mmmm\ dd\,\ yyyy">
                  <c:v>41585</c:v>
                </c:pt>
                <c:pt idx="295">
                  <c:v>41586</c:v>
                </c:pt>
                <c:pt idx="296">
                  <c:v>41586</c:v>
                </c:pt>
                <c:pt idx="297">
                  <c:v>41589</c:v>
                </c:pt>
                <c:pt idx="298">
                  <c:v>41589</c:v>
                </c:pt>
                <c:pt idx="299">
                  <c:v>41590</c:v>
                </c:pt>
                <c:pt idx="300">
                  <c:v>41590</c:v>
                </c:pt>
                <c:pt idx="301">
                  <c:v>41591</c:v>
                </c:pt>
                <c:pt idx="302">
                  <c:v>41591</c:v>
                </c:pt>
                <c:pt idx="303">
                  <c:v>41592</c:v>
                </c:pt>
                <c:pt idx="304">
                  <c:v>41592</c:v>
                </c:pt>
                <c:pt idx="305">
                  <c:v>41593</c:v>
                </c:pt>
                <c:pt idx="306">
                  <c:v>41593</c:v>
                </c:pt>
                <c:pt idx="307">
                  <c:v>41596</c:v>
                </c:pt>
                <c:pt idx="308">
                  <c:v>41596</c:v>
                </c:pt>
                <c:pt idx="309">
                  <c:v>41597</c:v>
                </c:pt>
                <c:pt idx="310">
                  <c:v>41597</c:v>
                </c:pt>
                <c:pt idx="311">
                  <c:v>41598</c:v>
                </c:pt>
                <c:pt idx="312">
                  <c:v>41598</c:v>
                </c:pt>
                <c:pt idx="313">
                  <c:v>41598</c:v>
                </c:pt>
                <c:pt idx="314">
                  <c:v>41599</c:v>
                </c:pt>
                <c:pt idx="315">
                  <c:v>41599</c:v>
                </c:pt>
                <c:pt idx="316">
                  <c:v>41600</c:v>
                </c:pt>
                <c:pt idx="317" formatCode="[$-F800]dddd\,\ mmmm\ dd\,\ yyyy">
                  <c:v>41600</c:v>
                </c:pt>
                <c:pt idx="318">
                  <c:v>41603</c:v>
                </c:pt>
                <c:pt idx="319">
                  <c:v>41603</c:v>
                </c:pt>
                <c:pt idx="320">
                  <c:v>41604</c:v>
                </c:pt>
                <c:pt idx="321">
                  <c:v>41604</c:v>
                </c:pt>
                <c:pt idx="322">
                  <c:v>41605</c:v>
                </c:pt>
                <c:pt idx="323">
                  <c:v>41605</c:v>
                </c:pt>
                <c:pt idx="324">
                  <c:v>41606</c:v>
                </c:pt>
                <c:pt idx="325">
                  <c:v>41606</c:v>
                </c:pt>
                <c:pt idx="326">
                  <c:v>41607</c:v>
                </c:pt>
                <c:pt idx="327">
                  <c:v>41607</c:v>
                </c:pt>
                <c:pt idx="328">
                  <c:v>41610</c:v>
                </c:pt>
                <c:pt idx="329" formatCode="[$-F800]dddd\,\ mmmm\ dd\,\ yyyy">
                  <c:v>41610</c:v>
                </c:pt>
                <c:pt idx="330">
                  <c:v>41611</c:v>
                </c:pt>
                <c:pt idx="331">
                  <c:v>41611</c:v>
                </c:pt>
                <c:pt idx="332">
                  <c:v>41612</c:v>
                </c:pt>
                <c:pt idx="333">
                  <c:v>41612</c:v>
                </c:pt>
                <c:pt idx="334">
                  <c:v>41613</c:v>
                </c:pt>
                <c:pt idx="335">
                  <c:v>41613</c:v>
                </c:pt>
                <c:pt idx="336">
                  <c:v>41614</c:v>
                </c:pt>
                <c:pt idx="337" formatCode="[$-F800]dddd\,\ mmmm\ dd\,\ yyyy">
                  <c:v>41614</c:v>
                </c:pt>
                <c:pt idx="338">
                  <c:v>41617</c:v>
                </c:pt>
                <c:pt idx="339">
                  <c:v>41617</c:v>
                </c:pt>
                <c:pt idx="340">
                  <c:v>41618</c:v>
                </c:pt>
                <c:pt idx="341">
                  <c:v>41618</c:v>
                </c:pt>
                <c:pt idx="342">
                  <c:v>41619</c:v>
                </c:pt>
                <c:pt idx="343">
                  <c:v>41619</c:v>
                </c:pt>
                <c:pt idx="344">
                  <c:v>41620</c:v>
                </c:pt>
                <c:pt idx="345">
                  <c:v>41620</c:v>
                </c:pt>
                <c:pt idx="346">
                  <c:v>41621</c:v>
                </c:pt>
                <c:pt idx="347" formatCode="[$-F800]dddd\,\ mmmm\ dd\,\ yyyy">
                  <c:v>41621</c:v>
                </c:pt>
                <c:pt idx="348">
                  <c:v>41624</c:v>
                </c:pt>
                <c:pt idx="349">
                  <c:v>41624</c:v>
                </c:pt>
                <c:pt idx="350">
                  <c:v>41625</c:v>
                </c:pt>
                <c:pt idx="351">
                  <c:v>41625</c:v>
                </c:pt>
                <c:pt idx="352">
                  <c:v>41626</c:v>
                </c:pt>
                <c:pt idx="353">
                  <c:v>41626</c:v>
                </c:pt>
                <c:pt idx="354">
                  <c:v>41627</c:v>
                </c:pt>
                <c:pt idx="355">
                  <c:v>41627</c:v>
                </c:pt>
                <c:pt idx="356">
                  <c:v>41628</c:v>
                </c:pt>
                <c:pt idx="357">
                  <c:v>41628</c:v>
                </c:pt>
                <c:pt idx="358">
                  <c:v>41631</c:v>
                </c:pt>
                <c:pt idx="359">
                  <c:v>41631</c:v>
                </c:pt>
                <c:pt idx="360">
                  <c:v>41632</c:v>
                </c:pt>
                <c:pt idx="361">
                  <c:v>41632</c:v>
                </c:pt>
                <c:pt idx="362">
                  <c:v>41633</c:v>
                </c:pt>
                <c:pt idx="363">
                  <c:v>41633</c:v>
                </c:pt>
                <c:pt idx="364">
                  <c:v>41634</c:v>
                </c:pt>
                <c:pt idx="365">
                  <c:v>41634</c:v>
                </c:pt>
                <c:pt idx="366">
                  <c:v>41635</c:v>
                </c:pt>
                <c:pt idx="367">
                  <c:v>41635</c:v>
                </c:pt>
                <c:pt idx="368">
                  <c:v>41638</c:v>
                </c:pt>
                <c:pt idx="369">
                  <c:v>41638</c:v>
                </c:pt>
                <c:pt idx="370">
                  <c:v>41639</c:v>
                </c:pt>
                <c:pt idx="371">
                  <c:v>41639</c:v>
                </c:pt>
                <c:pt idx="372">
                  <c:v>41640</c:v>
                </c:pt>
                <c:pt idx="373">
                  <c:v>41640</c:v>
                </c:pt>
                <c:pt idx="374">
                  <c:v>41641</c:v>
                </c:pt>
                <c:pt idx="375">
                  <c:v>41641</c:v>
                </c:pt>
                <c:pt idx="376">
                  <c:v>41642</c:v>
                </c:pt>
                <c:pt idx="377">
                  <c:v>41642</c:v>
                </c:pt>
                <c:pt idx="378">
                  <c:v>41645</c:v>
                </c:pt>
                <c:pt idx="379">
                  <c:v>41645</c:v>
                </c:pt>
                <c:pt idx="380">
                  <c:v>41646</c:v>
                </c:pt>
                <c:pt idx="381">
                  <c:v>41646</c:v>
                </c:pt>
                <c:pt idx="382">
                  <c:v>41647</c:v>
                </c:pt>
                <c:pt idx="383">
                  <c:v>41647</c:v>
                </c:pt>
                <c:pt idx="384">
                  <c:v>41648</c:v>
                </c:pt>
                <c:pt idx="385">
                  <c:v>41648</c:v>
                </c:pt>
                <c:pt idx="386">
                  <c:v>41649</c:v>
                </c:pt>
                <c:pt idx="387">
                  <c:v>41649</c:v>
                </c:pt>
                <c:pt idx="388">
                  <c:v>41652</c:v>
                </c:pt>
                <c:pt idx="389">
                  <c:v>41652</c:v>
                </c:pt>
                <c:pt idx="390">
                  <c:v>41653</c:v>
                </c:pt>
                <c:pt idx="391">
                  <c:v>41653</c:v>
                </c:pt>
                <c:pt idx="392">
                  <c:v>41654</c:v>
                </c:pt>
                <c:pt idx="393">
                  <c:v>41654</c:v>
                </c:pt>
                <c:pt idx="394">
                  <c:v>41655</c:v>
                </c:pt>
                <c:pt idx="395">
                  <c:v>41655</c:v>
                </c:pt>
                <c:pt idx="396">
                  <c:v>41656</c:v>
                </c:pt>
                <c:pt idx="397">
                  <c:v>41656</c:v>
                </c:pt>
                <c:pt idx="398">
                  <c:v>41659</c:v>
                </c:pt>
                <c:pt idx="399">
                  <c:v>41659</c:v>
                </c:pt>
                <c:pt idx="400">
                  <c:v>41660</c:v>
                </c:pt>
                <c:pt idx="401">
                  <c:v>41660</c:v>
                </c:pt>
                <c:pt idx="402">
                  <c:v>41661</c:v>
                </c:pt>
                <c:pt idx="403">
                  <c:v>41661</c:v>
                </c:pt>
                <c:pt idx="404">
                  <c:v>41661</c:v>
                </c:pt>
                <c:pt idx="405">
                  <c:v>41662</c:v>
                </c:pt>
                <c:pt idx="406">
                  <c:v>41662</c:v>
                </c:pt>
                <c:pt idx="407">
                  <c:v>41663</c:v>
                </c:pt>
                <c:pt idx="408">
                  <c:v>41663</c:v>
                </c:pt>
                <c:pt idx="409">
                  <c:v>41663</c:v>
                </c:pt>
                <c:pt idx="410">
                  <c:v>41666</c:v>
                </c:pt>
                <c:pt idx="411">
                  <c:v>41666</c:v>
                </c:pt>
                <c:pt idx="412">
                  <c:v>41667</c:v>
                </c:pt>
                <c:pt idx="413">
                  <c:v>41667</c:v>
                </c:pt>
                <c:pt idx="414">
                  <c:v>41668</c:v>
                </c:pt>
                <c:pt idx="415">
                  <c:v>41668</c:v>
                </c:pt>
                <c:pt idx="416">
                  <c:v>41669</c:v>
                </c:pt>
                <c:pt idx="417">
                  <c:v>41669</c:v>
                </c:pt>
                <c:pt idx="418">
                  <c:v>41670</c:v>
                </c:pt>
                <c:pt idx="419">
                  <c:v>41670</c:v>
                </c:pt>
                <c:pt idx="420">
                  <c:v>41673</c:v>
                </c:pt>
                <c:pt idx="421">
                  <c:v>41673</c:v>
                </c:pt>
                <c:pt idx="422">
                  <c:v>41674</c:v>
                </c:pt>
                <c:pt idx="423">
                  <c:v>41674</c:v>
                </c:pt>
                <c:pt idx="424">
                  <c:v>41675</c:v>
                </c:pt>
                <c:pt idx="425">
                  <c:v>41675</c:v>
                </c:pt>
                <c:pt idx="426">
                  <c:v>41676</c:v>
                </c:pt>
                <c:pt idx="427">
                  <c:v>41676</c:v>
                </c:pt>
                <c:pt idx="428">
                  <c:v>41677</c:v>
                </c:pt>
                <c:pt idx="429">
                  <c:v>41677</c:v>
                </c:pt>
                <c:pt idx="430">
                  <c:v>41680</c:v>
                </c:pt>
                <c:pt idx="431">
                  <c:v>41680</c:v>
                </c:pt>
                <c:pt idx="432">
                  <c:v>41681</c:v>
                </c:pt>
                <c:pt idx="433">
                  <c:v>41681</c:v>
                </c:pt>
                <c:pt idx="434">
                  <c:v>41682</c:v>
                </c:pt>
                <c:pt idx="435">
                  <c:v>41682</c:v>
                </c:pt>
                <c:pt idx="436">
                  <c:v>41683</c:v>
                </c:pt>
                <c:pt idx="437">
                  <c:v>41683</c:v>
                </c:pt>
                <c:pt idx="438">
                  <c:v>41684</c:v>
                </c:pt>
                <c:pt idx="439">
                  <c:v>41684</c:v>
                </c:pt>
                <c:pt idx="440">
                  <c:v>41687</c:v>
                </c:pt>
                <c:pt idx="441">
                  <c:v>41687</c:v>
                </c:pt>
                <c:pt idx="442">
                  <c:v>41688</c:v>
                </c:pt>
                <c:pt idx="443">
                  <c:v>41688</c:v>
                </c:pt>
                <c:pt idx="444">
                  <c:v>41689</c:v>
                </c:pt>
                <c:pt idx="445">
                  <c:v>41689</c:v>
                </c:pt>
                <c:pt idx="446">
                  <c:v>41690</c:v>
                </c:pt>
                <c:pt idx="447">
                  <c:v>41690</c:v>
                </c:pt>
                <c:pt idx="448">
                  <c:v>41691</c:v>
                </c:pt>
                <c:pt idx="449">
                  <c:v>41691</c:v>
                </c:pt>
                <c:pt idx="450">
                  <c:v>41694</c:v>
                </c:pt>
                <c:pt idx="451">
                  <c:v>41694</c:v>
                </c:pt>
                <c:pt idx="452">
                  <c:v>41695</c:v>
                </c:pt>
                <c:pt idx="453">
                  <c:v>41695</c:v>
                </c:pt>
                <c:pt idx="454">
                  <c:v>41696</c:v>
                </c:pt>
                <c:pt idx="455">
                  <c:v>41696</c:v>
                </c:pt>
                <c:pt idx="456">
                  <c:v>41697</c:v>
                </c:pt>
                <c:pt idx="457">
                  <c:v>41697</c:v>
                </c:pt>
                <c:pt idx="458">
                  <c:v>41698</c:v>
                </c:pt>
                <c:pt idx="459" formatCode="[$-F800]dddd\,\ mmmm\ dd\,\ yyyy">
                  <c:v>41698</c:v>
                </c:pt>
                <c:pt idx="460">
                  <c:v>41701</c:v>
                </c:pt>
                <c:pt idx="461">
                  <c:v>41701</c:v>
                </c:pt>
                <c:pt idx="462">
                  <c:v>41702</c:v>
                </c:pt>
                <c:pt idx="463" formatCode="[$-F800]dddd\,\ mmmm\ dd\,\ yyyy">
                  <c:v>41702</c:v>
                </c:pt>
                <c:pt idx="464">
                  <c:v>41703</c:v>
                </c:pt>
                <c:pt idx="465" formatCode="[$-F800]dddd\,\ mmmm\ dd\,\ yyyy">
                  <c:v>41703</c:v>
                </c:pt>
                <c:pt idx="466">
                  <c:v>41704</c:v>
                </c:pt>
                <c:pt idx="467">
                  <c:v>41704</c:v>
                </c:pt>
                <c:pt idx="468">
                  <c:v>41705</c:v>
                </c:pt>
                <c:pt idx="469" formatCode="[$-F800]dddd\,\ mmmm\ dd\,\ yyyy">
                  <c:v>41705</c:v>
                </c:pt>
                <c:pt idx="470">
                  <c:v>41708</c:v>
                </c:pt>
                <c:pt idx="471">
                  <c:v>41708</c:v>
                </c:pt>
                <c:pt idx="472">
                  <c:v>41709</c:v>
                </c:pt>
                <c:pt idx="473">
                  <c:v>41709</c:v>
                </c:pt>
                <c:pt idx="474">
                  <c:v>41710</c:v>
                </c:pt>
                <c:pt idx="475" formatCode="[$-F800]dddd\,\ mmmm\ dd\,\ yyyy">
                  <c:v>41710</c:v>
                </c:pt>
                <c:pt idx="476">
                  <c:v>41711</c:v>
                </c:pt>
                <c:pt idx="477">
                  <c:v>41711</c:v>
                </c:pt>
                <c:pt idx="478">
                  <c:v>41712</c:v>
                </c:pt>
                <c:pt idx="479">
                  <c:v>41712</c:v>
                </c:pt>
                <c:pt idx="480">
                  <c:v>41715</c:v>
                </c:pt>
                <c:pt idx="481">
                  <c:v>41715</c:v>
                </c:pt>
                <c:pt idx="482">
                  <c:v>41716</c:v>
                </c:pt>
                <c:pt idx="483">
                  <c:v>41716</c:v>
                </c:pt>
                <c:pt idx="484">
                  <c:v>41717</c:v>
                </c:pt>
                <c:pt idx="485">
                  <c:v>41717</c:v>
                </c:pt>
                <c:pt idx="486">
                  <c:v>41718</c:v>
                </c:pt>
                <c:pt idx="487">
                  <c:v>41718</c:v>
                </c:pt>
                <c:pt idx="488">
                  <c:v>41719</c:v>
                </c:pt>
                <c:pt idx="489" formatCode="[$-F800]dddd\,\ mmmm\ dd\,\ yyyy">
                  <c:v>41719</c:v>
                </c:pt>
                <c:pt idx="490">
                  <c:v>41722</c:v>
                </c:pt>
                <c:pt idx="491">
                  <c:v>41722</c:v>
                </c:pt>
                <c:pt idx="492">
                  <c:v>41723</c:v>
                </c:pt>
                <c:pt idx="493">
                  <c:v>41723</c:v>
                </c:pt>
                <c:pt idx="494">
                  <c:v>41724</c:v>
                </c:pt>
                <c:pt idx="495">
                  <c:v>41724</c:v>
                </c:pt>
                <c:pt idx="496">
                  <c:v>41725</c:v>
                </c:pt>
                <c:pt idx="497">
                  <c:v>41725</c:v>
                </c:pt>
                <c:pt idx="498">
                  <c:v>41726</c:v>
                </c:pt>
                <c:pt idx="499">
                  <c:v>41726</c:v>
                </c:pt>
                <c:pt idx="500">
                  <c:v>41729</c:v>
                </c:pt>
                <c:pt idx="501" formatCode="[$-F800]dddd\,\ mmmm\ dd\,\ yyyy">
                  <c:v>41729</c:v>
                </c:pt>
                <c:pt idx="502">
                  <c:v>41730</c:v>
                </c:pt>
                <c:pt idx="503">
                  <c:v>41730</c:v>
                </c:pt>
                <c:pt idx="504">
                  <c:v>41731</c:v>
                </c:pt>
                <c:pt idx="505">
                  <c:v>41731</c:v>
                </c:pt>
                <c:pt idx="506">
                  <c:v>41732</c:v>
                </c:pt>
                <c:pt idx="507">
                  <c:v>41732</c:v>
                </c:pt>
                <c:pt idx="508">
                  <c:v>41733</c:v>
                </c:pt>
                <c:pt idx="509" formatCode="[$-F800]dddd\,\ mmmm\ dd\,\ yyyy">
                  <c:v>41733</c:v>
                </c:pt>
                <c:pt idx="510">
                  <c:v>41736</c:v>
                </c:pt>
                <c:pt idx="511">
                  <c:v>41736</c:v>
                </c:pt>
                <c:pt idx="512">
                  <c:v>41737</c:v>
                </c:pt>
                <c:pt idx="513">
                  <c:v>41737</c:v>
                </c:pt>
                <c:pt idx="514">
                  <c:v>41738</c:v>
                </c:pt>
                <c:pt idx="515">
                  <c:v>41738</c:v>
                </c:pt>
                <c:pt idx="516">
                  <c:v>41739</c:v>
                </c:pt>
                <c:pt idx="517">
                  <c:v>41739</c:v>
                </c:pt>
                <c:pt idx="518">
                  <c:v>41740</c:v>
                </c:pt>
                <c:pt idx="519">
                  <c:v>41740</c:v>
                </c:pt>
                <c:pt idx="520">
                  <c:v>41743</c:v>
                </c:pt>
                <c:pt idx="521">
                  <c:v>41743</c:v>
                </c:pt>
                <c:pt idx="522">
                  <c:v>41744</c:v>
                </c:pt>
                <c:pt idx="523">
                  <c:v>41744</c:v>
                </c:pt>
                <c:pt idx="524">
                  <c:v>41745</c:v>
                </c:pt>
                <c:pt idx="525">
                  <c:v>41745</c:v>
                </c:pt>
                <c:pt idx="526">
                  <c:v>41746</c:v>
                </c:pt>
                <c:pt idx="527">
                  <c:v>41746</c:v>
                </c:pt>
                <c:pt idx="528">
                  <c:v>41747</c:v>
                </c:pt>
                <c:pt idx="529">
                  <c:v>41747</c:v>
                </c:pt>
                <c:pt idx="530">
                  <c:v>41750</c:v>
                </c:pt>
                <c:pt idx="531">
                  <c:v>41750</c:v>
                </c:pt>
                <c:pt idx="532">
                  <c:v>41751</c:v>
                </c:pt>
                <c:pt idx="533">
                  <c:v>41751</c:v>
                </c:pt>
                <c:pt idx="534">
                  <c:v>41752</c:v>
                </c:pt>
                <c:pt idx="535">
                  <c:v>41752</c:v>
                </c:pt>
                <c:pt idx="536">
                  <c:v>41753</c:v>
                </c:pt>
                <c:pt idx="537">
                  <c:v>41753</c:v>
                </c:pt>
                <c:pt idx="538">
                  <c:v>41754</c:v>
                </c:pt>
                <c:pt idx="539">
                  <c:v>41754</c:v>
                </c:pt>
                <c:pt idx="540">
                  <c:v>41757</c:v>
                </c:pt>
                <c:pt idx="541">
                  <c:v>41757</c:v>
                </c:pt>
                <c:pt idx="542">
                  <c:v>41758</c:v>
                </c:pt>
                <c:pt idx="543">
                  <c:v>41758</c:v>
                </c:pt>
                <c:pt idx="544">
                  <c:v>41759</c:v>
                </c:pt>
                <c:pt idx="545">
                  <c:v>41760</c:v>
                </c:pt>
                <c:pt idx="546">
                  <c:v>41761</c:v>
                </c:pt>
                <c:pt idx="547">
                  <c:v>41764</c:v>
                </c:pt>
                <c:pt idx="548">
                  <c:v>41765</c:v>
                </c:pt>
                <c:pt idx="549">
                  <c:v>41766</c:v>
                </c:pt>
                <c:pt idx="550">
                  <c:v>41767</c:v>
                </c:pt>
                <c:pt idx="551">
                  <c:v>41768</c:v>
                </c:pt>
                <c:pt idx="552">
                  <c:v>41771</c:v>
                </c:pt>
                <c:pt idx="553">
                  <c:v>41772</c:v>
                </c:pt>
                <c:pt idx="554">
                  <c:v>41773</c:v>
                </c:pt>
                <c:pt idx="555">
                  <c:v>41774</c:v>
                </c:pt>
                <c:pt idx="556">
                  <c:v>41775</c:v>
                </c:pt>
                <c:pt idx="557">
                  <c:v>41778</c:v>
                </c:pt>
                <c:pt idx="558">
                  <c:v>41779</c:v>
                </c:pt>
                <c:pt idx="559">
                  <c:v>41780</c:v>
                </c:pt>
                <c:pt idx="560">
                  <c:v>41781</c:v>
                </c:pt>
                <c:pt idx="561">
                  <c:v>41782</c:v>
                </c:pt>
                <c:pt idx="562">
                  <c:v>41785</c:v>
                </c:pt>
                <c:pt idx="563">
                  <c:v>41786</c:v>
                </c:pt>
                <c:pt idx="564">
                  <c:v>41787</c:v>
                </c:pt>
                <c:pt idx="565">
                  <c:v>41788</c:v>
                </c:pt>
                <c:pt idx="566">
                  <c:v>41789</c:v>
                </c:pt>
                <c:pt idx="567">
                  <c:v>41792</c:v>
                </c:pt>
                <c:pt idx="568">
                  <c:v>41793</c:v>
                </c:pt>
                <c:pt idx="569">
                  <c:v>41794</c:v>
                </c:pt>
                <c:pt idx="570">
                  <c:v>41795</c:v>
                </c:pt>
                <c:pt idx="571">
                  <c:v>41796</c:v>
                </c:pt>
                <c:pt idx="572">
                  <c:v>41799</c:v>
                </c:pt>
                <c:pt idx="573">
                  <c:v>41800</c:v>
                </c:pt>
                <c:pt idx="574">
                  <c:v>41801</c:v>
                </c:pt>
                <c:pt idx="575">
                  <c:v>41802</c:v>
                </c:pt>
                <c:pt idx="576">
                  <c:v>41803</c:v>
                </c:pt>
                <c:pt idx="577">
                  <c:v>41806</c:v>
                </c:pt>
                <c:pt idx="578">
                  <c:v>41807</c:v>
                </c:pt>
                <c:pt idx="579">
                  <c:v>41808</c:v>
                </c:pt>
                <c:pt idx="580">
                  <c:v>41809</c:v>
                </c:pt>
                <c:pt idx="581">
                  <c:v>41810</c:v>
                </c:pt>
                <c:pt idx="582">
                  <c:v>41813</c:v>
                </c:pt>
                <c:pt idx="583">
                  <c:v>41814</c:v>
                </c:pt>
                <c:pt idx="584">
                  <c:v>41815</c:v>
                </c:pt>
                <c:pt idx="585">
                  <c:v>41816</c:v>
                </c:pt>
                <c:pt idx="586">
                  <c:v>41817</c:v>
                </c:pt>
                <c:pt idx="587">
                  <c:v>41820</c:v>
                </c:pt>
                <c:pt idx="588">
                  <c:v>41821</c:v>
                </c:pt>
                <c:pt idx="589">
                  <c:v>41822</c:v>
                </c:pt>
                <c:pt idx="590">
                  <c:v>41823</c:v>
                </c:pt>
                <c:pt idx="591">
                  <c:v>41824</c:v>
                </c:pt>
                <c:pt idx="592">
                  <c:v>41824</c:v>
                </c:pt>
                <c:pt idx="593">
                  <c:v>41827</c:v>
                </c:pt>
                <c:pt idx="594">
                  <c:v>41828</c:v>
                </c:pt>
                <c:pt idx="595">
                  <c:v>41829</c:v>
                </c:pt>
                <c:pt idx="596">
                  <c:v>41830</c:v>
                </c:pt>
                <c:pt idx="597">
                  <c:v>41830</c:v>
                </c:pt>
              </c:numCache>
            </c:numRef>
          </c:cat>
          <c:val>
            <c:numRef>
              <c:f>Data_For_curves!$NS$2:$NS$700</c:f>
              <c:numCache>
                <c:formatCode>0.00%</c:formatCode>
                <c:ptCount val="699"/>
                <c:pt idx="0">
                  <c:v>0</c:v>
                </c:pt>
                <c:pt idx="1">
                  <c:v>1.9455252918287938E-3</c:v>
                </c:pt>
                <c:pt idx="2">
                  <c:v>1.9455252918287938E-3</c:v>
                </c:pt>
                <c:pt idx="3">
                  <c:v>3.8910505836575876E-3</c:v>
                </c:pt>
                <c:pt idx="4">
                  <c:v>3.8910505836575876E-3</c:v>
                </c:pt>
                <c:pt idx="5">
                  <c:v>5.8365758754863814E-3</c:v>
                </c:pt>
                <c:pt idx="6">
                  <c:v>5.8365758754863814E-3</c:v>
                </c:pt>
                <c:pt idx="7">
                  <c:v>7.7821011673151752E-3</c:v>
                </c:pt>
                <c:pt idx="8">
                  <c:v>7.7821011673151752E-3</c:v>
                </c:pt>
                <c:pt idx="9">
                  <c:v>9.727626459143969E-3</c:v>
                </c:pt>
                <c:pt idx="10">
                  <c:v>9.727626459143969E-3</c:v>
                </c:pt>
                <c:pt idx="11">
                  <c:v>1.1673151750972763E-2</c:v>
                </c:pt>
                <c:pt idx="12">
                  <c:v>1.1673151750972763E-2</c:v>
                </c:pt>
                <c:pt idx="13">
                  <c:v>1.3618677042801557E-2</c:v>
                </c:pt>
                <c:pt idx="14">
                  <c:v>1.3618677042801557E-2</c:v>
                </c:pt>
                <c:pt idx="15">
                  <c:v>1.556420233463035E-2</c:v>
                </c:pt>
                <c:pt idx="16">
                  <c:v>1.556420233463035E-2</c:v>
                </c:pt>
                <c:pt idx="17">
                  <c:v>1.7509727626459144E-2</c:v>
                </c:pt>
                <c:pt idx="18">
                  <c:v>1.7509727626459144E-2</c:v>
                </c:pt>
                <c:pt idx="19">
                  <c:v>1.9455252918287938E-2</c:v>
                </c:pt>
                <c:pt idx="20">
                  <c:v>1.9455252918287938E-2</c:v>
                </c:pt>
                <c:pt idx="21">
                  <c:v>2.1400778210116732E-2</c:v>
                </c:pt>
                <c:pt idx="22">
                  <c:v>2.1400778210116732E-2</c:v>
                </c:pt>
                <c:pt idx="23">
                  <c:v>2.3346303501945526E-2</c:v>
                </c:pt>
                <c:pt idx="24">
                  <c:v>2.3346303501945526E-2</c:v>
                </c:pt>
                <c:pt idx="25">
                  <c:v>2.5291828793774319E-2</c:v>
                </c:pt>
                <c:pt idx="26">
                  <c:v>2.5291828793774319E-2</c:v>
                </c:pt>
                <c:pt idx="27">
                  <c:v>2.7237354085603113E-2</c:v>
                </c:pt>
                <c:pt idx="28">
                  <c:v>2.7237354085603113E-2</c:v>
                </c:pt>
                <c:pt idx="29">
                  <c:v>2.9182879377431907E-2</c:v>
                </c:pt>
                <c:pt idx="30">
                  <c:v>2.9182879377431907E-2</c:v>
                </c:pt>
                <c:pt idx="31">
                  <c:v>3.1128404669260701E-2</c:v>
                </c:pt>
                <c:pt idx="32">
                  <c:v>3.1128404669260701E-2</c:v>
                </c:pt>
                <c:pt idx="33">
                  <c:v>3.3073929961089495E-2</c:v>
                </c:pt>
                <c:pt idx="34">
                  <c:v>3.3073929961089495E-2</c:v>
                </c:pt>
                <c:pt idx="35">
                  <c:v>3.5019455252918288E-2</c:v>
                </c:pt>
                <c:pt idx="36">
                  <c:v>3.5019455252918288E-2</c:v>
                </c:pt>
                <c:pt idx="37">
                  <c:v>3.6964980544747082E-2</c:v>
                </c:pt>
                <c:pt idx="38">
                  <c:v>3.6964980544747082E-2</c:v>
                </c:pt>
                <c:pt idx="39">
                  <c:v>3.8910505836575876E-2</c:v>
                </c:pt>
                <c:pt idx="40">
                  <c:v>3.8910505836575876E-2</c:v>
                </c:pt>
                <c:pt idx="41">
                  <c:v>4.085603112840467E-2</c:v>
                </c:pt>
                <c:pt idx="42">
                  <c:v>4.085603112840467E-2</c:v>
                </c:pt>
                <c:pt idx="43">
                  <c:v>4.2801556420233464E-2</c:v>
                </c:pt>
                <c:pt idx="44">
                  <c:v>4.2801556420233464E-2</c:v>
                </c:pt>
                <c:pt idx="45">
                  <c:v>4.4747081712062257E-2</c:v>
                </c:pt>
                <c:pt idx="46">
                  <c:v>4.4747081712062257E-2</c:v>
                </c:pt>
                <c:pt idx="47">
                  <c:v>4.6692607003891051E-2</c:v>
                </c:pt>
                <c:pt idx="48">
                  <c:v>4.6692607003891051E-2</c:v>
                </c:pt>
                <c:pt idx="49">
                  <c:v>4.8638132295719845E-2</c:v>
                </c:pt>
                <c:pt idx="50">
                  <c:v>4.8638132295719845E-2</c:v>
                </c:pt>
                <c:pt idx="51">
                  <c:v>5.0583657587548639E-2</c:v>
                </c:pt>
                <c:pt idx="52">
                  <c:v>5.0583657587548639E-2</c:v>
                </c:pt>
                <c:pt idx="53">
                  <c:v>5.2529182879377433E-2</c:v>
                </c:pt>
                <c:pt idx="54">
                  <c:v>5.2529182879377433E-2</c:v>
                </c:pt>
                <c:pt idx="55">
                  <c:v>5.4474708171206226E-2</c:v>
                </c:pt>
                <c:pt idx="56">
                  <c:v>5.4474708171206226E-2</c:v>
                </c:pt>
                <c:pt idx="57">
                  <c:v>5.642023346303502E-2</c:v>
                </c:pt>
                <c:pt idx="58">
                  <c:v>5.642023346303502E-2</c:v>
                </c:pt>
                <c:pt idx="59">
                  <c:v>5.8365758754863814E-2</c:v>
                </c:pt>
                <c:pt idx="60">
                  <c:v>5.8365758754863814E-2</c:v>
                </c:pt>
                <c:pt idx="61">
                  <c:v>6.0311284046692608E-2</c:v>
                </c:pt>
                <c:pt idx="62">
                  <c:v>6.0311284046692608E-2</c:v>
                </c:pt>
                <c:pt idx="63">
                  <c:v>6.2256809338521402E-2</c:v>
                </c:pt>
                <c:pt idx="64">
                  <c:v>6.2256809338521402E-2</c:v>
                </c:pt>
                <c:pt idx="65">
                  <c:v>6.4202334630350189E-2</c:v>
                </c:pt>
                <c:pt idx="66">
                  <c:v>6.4202334630350189E-2</c:v>
                </c:pt>
                <c:pt idx="67">
                  <c:v>6.6147859922178989E-2</c:v>
                </c:pt>
                <c:pt idx="68">
                  <c:v>6.6147859922178989E-2</c:v>
                </c:pt>
                <c:pt idx="69">
                  <c:v>6.8093385214007776E-2</c:v>
                </c:pt>
                <c:pt idx="70">
                  <c:v>6.8093385214007776E-2</c:v>
                </c:pt>
                <c:pt idx="71">
                  <c:v>7.0038910505836577E-2</c:v>
                </c:pt>
                <c:pt idx="72">
                  <c:v>7.0038910505836577E-2</c:v>
                </c:pt>
                <c:pt idx="73">
                  <c:v>7.1984435797665364E-2</c:v>
                </c:pt>
                <c:pt idx="74">
                  <c:v>7.1984435797665364E-2</c:v>
                </c:pt>
                <c:pt idx="75">
                  <c:v>7.5875486381322951E-2</c:v>
                </c:pt>
                <c:pt idx="76">
                  <c:v>7.5875486381322951E-2</c:v>
                </c:pt>
                <c:pt idx="77">
                  <c:v>7.9766536964980539E-2</c:v>
                </c:pt>
                <c:pt idx="78">
                  <c:v>7.9766536964980539E-2</c:v>
                </c:pt>
                <c:pt idx="79">
                  <c:v>8.3657587548638127E-2</c:v>
                </c:pt>
                <c:pt idx="80">
                  <c:v>8.3657587548638127E-2</c:v>
                </c:pt>
                <c:pt idx="81">
                  <c:v>8.7548638132295714E-2</c:v>
                </c:pt>
                <c:pt idx="82">
                  <c:v>8.7548638132295714E-2</c:v>
                </c:pt>
                <c:pt idx="83">
                  <c:v>9.1439688715953302E-2</c:v>
                </c:pt>
                <c:pt idx="84">
                  <c:v>9.1439688715953302E-2</c:v>
                </c:pt>
                <c:pt idx="85">
                  <c:v>9.5330739299610889E-2</c:v>
                </c:pt>
                <c:pt idx="86">
                  <c:v>9.5330739299610889E-2</c:v>
                </c:pt>
                <c:pt idx="87">
                  <c:v>9.9221789883268477E-2</c:v>
                </c:pt>
                <c:pt idx="88">
                  <c:v>9.9221789883268477E-2</c:v>
                </c:pt>
                <c:pt idx="89">
                  <c:v>0.10311284046692606</c:v>
                </c:pt>
                <c:pt idx="90">
                  <c:v>0.10311284046692606</c:v>
                </c:pt>
                <c:pt idx="91">
                  <c:v>0.10700389105058365</c:v>
                </c:pt>
                <c:pt idx="92">
                  <c:v>0.10700389105058365</c:v>
                </c:pt>
                <c:pt idx="93">
                  <c:v>0.10700389105058365</c:v>
                </c:pt>
                <c:pt idx="94">
                  <c:v>0.10700389105058365</c:v>
                </c:pt>
                <c:pt idx="95">
                  <c:v>0.11089494163424124</c:v>
                </c:pt>
                <c:pt idx="96">
                  <c:v>0.11089494163424124</c:v>
                </c:pt>
                <c:pt idx="97">
                  <c:v>0.11478599221789883</c:v>
                </c:pt>
                <c:pt idx="98">
                  <c:v>0.11478599221789883</c:v>
                </c:pt>
                <c:pt idx="99">
                  <c:v>0.11867704280155641</c:v>
                </c:pt>
                <c:pt idx="100">
                  <c:v>0.11867704280155641</c:v>
                </c:pt>
                <c:pt idx="101">
                  <c:v>0.122568093385214</c:v>
                </c:pt>
                <c:pt idx="102">
                  <c:v>0.122568093385214</c:v>
                </c:pt>
                <c:pt idx="103">
                  <c:v>0.12645914396887159</c:v>
                </c:pt>
                <c:pt idx="104">
                  <c:v>0.12645914396887159</c:v>
                </c:pt>
                <c:pt idx="105">
                  <c:v>0.13035019455252919</c:v>
                </c:pt>
                <c:pt idx="106">
                  <c:v>0.13035019455252919</c:v>
                </c:pt>
                <c:pt idx="107">
                  <c:v>0.13424124513618677</c:v>
                </c:pt>
                <c:pt idx="108">
                  <c:v>0.13424124513618677</c:v>
                </c:pt>
                <c:pt idx="109">
                  <c:v>0.13813229571984437</c:v>
                </c:pt>
                <c:pt idx="110">
                  <c:v>0.13813229571984437</c:v>
                </c:pt>
                <c:pt idx="111">
                  <c:v>0.14202334630350194</c:v>
                </c:pt>
                <c:pt idx="112">
                  <c:v>0.14202334630350194</c:v>
                </c:pt>
                <c:pt idx="113">
                  <c:v>0.14591439688715954</c:v>
                </c:pt>
                <c:pt idx="114">
                  <c:v>0.14591439688715954</c:v>
                </c:pt>
                <c:pt idx="115">
                  <c:v>0.14980544747081712</c:v>
                </c:pt>
                <c:pt idx="116">
                  <c:v>0.14980544747081712</c:v>
                </c:pt>
                <c:pt idx="117">
                  <c:v>0.15369649805447472</c:v>
                </c:pt>
                <c:pt idx="118">
                  <c:v>0.15369649805447472</c:v>
                </c:pt>
                <c:pt idx="119">
                  <c:v>0.15758754863813229</c:v>
                </c:pt>
                <c:pt idx="120">
                  <c:v>0.15758754863813229</c:v>
                </c:pt>
                <c:pt idx="121">
                  <c:v>0.16147859922178989</c:v>
                </c:pt>
                <c:pt idx="122">
                  <c:v>0.16147859922178989</c:v>
                </c:pt>
                <c:pt idx="123">
                  <c:v>0.16536964980544747</c:v>
                </c:pt>
                <c:pt idx="124">
                  <c:v>0.16536964980544747</c:v>
                </c:pt>
                <c:pt idx="125">
                  <c:v>0.16926070038910507</c:v>
                </c:pt>
                <c:pt idx="126">
                  <c:v>0.16926070038910507</c:v>
                </c:pt>
                <c:pt idx="127">
                  <c:v>0.17315175097276264</c:v>
                </c:pt>
                <c:pt idx="128">
                  <c:v>0.17315175097276264</c:v>
                </c:pt>
                <c:pt idx="129">
                  <c:v>0.17704280155642024</c:v>
                </c:pt>
                <c:pt idx="130">
                  <c:v>0.17704280155642024</c:v>
                </c:pt>
                <c:pt idx="131">
                  <c:v>0.18093385214007782</c:v>
                </c:pt>
                <c:pt idx="132">
                  <c:v>0.18093385214007782</c:v>
                </c:pt>
                <c:pt idx="133">
                  <c:v>0.18482490272373542</c:v>
                </c:pt>
                <c:pt idx="134">
                  <c:v>0.18482490272373542</c:v>
                </c:pt>
                <c:pt idx="135">
                  <c:v>0.18871595330739299</c:v>
                </c:pt>
                <c:pt idx="136">
                  <c:v>0.18871595330739299</c:v>
                </c:pt>
                <c:pt idx="137">
                  <c:v>0.19260700389105059</c:v>
                </c:pt>
                <c:pt idx="138">
                  <c:v>0.19260700389105059</c:v>
                </c:pt>
                <c:pt idx="139">
                  <c:v>0.19649805447470817</c:v>
                </c:pt>
                <c:pt idx="140">
                  <c:v>0.19649805447470817</c:v>
                </c:pt>
                <c:pt idx="141">
                  <c:v>0.20038910505836577</c:v>
                </c:pt>
                <c:pt idx="142">
                  <c:v>0.20038910505836577</c:v>
                </c:pt>
                <c:pt idx="143">
                  <c:v>0.20428015564202334</c:v>
                </c:pt>
                <c:pt idx="144">
                  <c:v>0.20428015564202334</c:v>
                </c:pt>
                <c:pt idx="145">
                  <c:v>0.20817120622568094</c:v>
                </c:pt>
                <c:pt idx="146">
                  <c:v>0.20817120622568094</c:v>
                </c:pt>
                <c:pt idx="147">
                  <c:v>0.2140077821011673</c:v>
                </c:pt>
                <c:pt idx="148">
                  <c:v>0.2140077821011673</c:v>
                </c:pt>
                <c:pt idx="149">
                  <c:v>0.21984435797665369</c:v>
                </c:pt>
                <c:pt idx="150">
                  <c:v>0.21984435797665369</c:v>
                </c:pt>
                <c:pt idx="151">
                  <c:v>0.22568093385214008</c:v>
                </c:pt>
                <c:pt idx="152">
                  <c:v>0.22568093385214008</c:v>
                </c:pt>
                <c:pt idx="153">
                  <c:v>0.23151750972762647</c:v>
                </c:pt>
                <c:pt idx="154">
                  <c:v>0.23151750972762647</c:v>
                </c:pt>
                <c:pt idx="155">
                  <c:v>0.23735408560311283</c:v>
                </c:pt>
                <c:pt idx="156">
                  <c:v>0.23735408560311283</c:v>
                </c:pt>
                <c:pt idx="157">
                  <c:v>0.24319066147859922</c:v>
                </c:pt>
                <c:pt idx="158">
                  <c:v>0.24319066147859922</c:v>
                </c:pt>
                <c:pt idx="159">
                  <c:v>0.24902723735408561</c:v>
                </c:pt>
                <c:pt idx="160">
                  <c:v>0.24902723735408561</c:v>
                </c:pt>
                <c:pt idx="161">
                  <c:v>0.25486381322957197</c:v>
                </c:pt>
                <c:pt idx="162">
                  <c:v>0.25486381322957197</c:v>
                </c:pt>
                <c:pt idx="163">
                  <c:v>0.26070038910505838</c:v>
                </c:pt>
                <c:pt idx="164">
                  <c:v>0.26070038910505838</c:v>
                </c:pt>
                <c:pt idx="165">
                  <c:v>0.26653696498054474</c:v>
                </c:pt>
                <c:pt idx="166">
                  <c:v>0.26653696498054474</c:v>
                </c:pt>
                <c:pt idx="167">
                  <c:v>0.2723735408560311</c:v>
                </c:pt>
                <c:pt idx="168">
                  <c:v>0.2723735408560311</c:v>
                </c:pt>
                <c:pt idx="169">
                  <c:v>0.27821011673151752</c:v>
                </c:pt>
                <c:pt idx="170">
                  <c:v>0.27821011673151752</c:v>
                </c:pt>
                <c:pt idx="171">
                  <c:v>0.28404669260700388</c:v>
                </c:pt>
                <c:pt idx="172">
                  <c:v>0.28404669260700388</c:v>
                </c:pt>
                <c:pt idx="173">
                  <c:v>0.2898832684824903</c:v>
                </c:pt>
                <c:pt idx="174">
                  <c:v>0.2898832684824903</c:v>
                </c:pt>
                <c:pt idx="175">
                  <c:v>0.29571984435797666</c:v>
                </c:pt>
                <c:pt idx="176">
                  <c:v>0.29571984435797666</c:v>
                </c:pt>
                <c:pt idx="177">
                  <c:v>0.30155642023346302</c:v>
                </c:pt>
                <c:pt idx="178">
                  <c:v>0.30155642023346302</c:v>
                </c:pt>
                <c:pt idx="179">
                  <c:v>0.30739299610894943</c:v>
                </c:pt>
                <c:pt idx="180">
                  <c:v>0.30739299610894943</c:v>
                </c:pt>
                <c:pt idx="181">
                  <c:v>0.3132295719844358</c:v>
                </c:pt>
                <c:pt idx="182">
                  <c:v>0.3132295719844358</c:v>
                </c:pt>
                <c:pt idx="183">
                  <c:v>0.31906614785992216</c:v>
                </c:pt>
                <c:pt idx="184">
                  <c:v>0.31906614785992216</c:v>
                </c:pt>
                <c:pt idx="185">
                  <c:v>0.32490272373540857</c:v>
                </c:pt>
                <c:pt idx="186">
                  <c:v>0.32490272373540857</c:v>
                </c:pt>
                <c:pt idx="187">
                  <c:v>0.33073929961089493</c:v>
                </c:pt>
                <c:pt idx="188">
                  <c:v>0.33073929961089493</c:v>
                </c:pt>
                <c:pt idx="189">
                  <c:v>0.33657587548638135</c:v>
                </c:pt>
                <c:pt idx="190">
                  <c:v>0.33657587548638135</c:v>
                </c:pt>
                <c:pt idx="191">
                  <c:v>0.34241245136186771</c:v>
                </c:pt>
                <c:pt idx="192">
                  <c:v>0.34241245136186771</c:v>
                </c:pt>
                <c:pt idx="193">
                  <c:v>0.34824902723735407</c:v>
                </c:pt>
                <c:pt idx="194">
                  <c:v>0.34824902723735407</c:v>
                </c:pt>
                <c:pt idx="195">
                  <c:v>0.35408560311284049</c:v>
                </c:pt>
                <c:pt idx="196">
                  <c:v>0.35408560311284049</c:v>
                </c:pt>
                <c:pt idx="197">
                  <c:v>0.35992217898832685</c:v>
                </c:pt>
                <c:pt idx="198">
                  <c:v>0.35992217898832685</c:v>
                </c:pt>
                <c:pt idx="199">
                  <c:v>0.36575875486381321</c:v>
                </c:pt>
                <c:pt idx="200">
                  <c:v>0.36575875486381321</c:v>
                </c:pt>
                <c:pt idx="201">
                  <c:v>0.37159533073929962</c:v>
                </c:pt>
                <c:pt idx="202">
                  <c:v>0.37159533073929962</c:v>
                </c:pt>
                <c:pt idx="203">
                  <c:v>0.37743190661478598</c:v>
                </c:pt>
                <c:pt idx="204">
                  <c:v>0.37743190661478598</c:v>
                </c:pt>
                <c:pt idx="205">
                  <c:v>0.3832684824902724</c:v>
                </c:pt>
                <c:pt idx="206">
                  <c:v>0.3832684824902724</c:v>
                </c:pt>
                <c:pt idx="207">
                  <c:v>0.38910505836575876</c:v>
                </c:pt>
                <c:pt idx="208">
                  <c:v>0.38910505836575876</c:v>
                </c:pt>
                <c:pt idx="209">
                  <c:v>0.39494163424124512</c:v>
                </c:pt>
                <c:pt idx="210">
                  <c:v>0.39494163424124512</c:v>
                </c:pt>
                <c:pt idx="211">
                  <c:v>0.40077821011673154</c:v>
                </c:pt>
                <c:pt idx="212">
                  <c:v>0.40077821011673154</c:v>
                </c:pt>
                <c:pt idx="213">
                  <c:v>0.4066147859922179</c:v>
                </c:pt>
                <c:pt idx="214">
                  <c:v>0.4066147859922179</c:v>
                </c:pt>
                <c:pt idx="215">
                  <c:v>0.41245136186770426</c:v>
                </c:pt>
                <c:pt idx="216">
                  <c:v>0.41245136186770426</c:v>
                </c:pt>
                <c:pt idx="217">
                  <c:v>0.41828793774319067</c:v>
                </c:pt>
                <c:pt idx="218">
                  <c:v>0.41828793774319067</c:v>
                </c:pt>
                <c:pt idx="219">
                  <c:v>0.42412451361867703</c:v>
                </c:pt>
                <c:pt idx="220">
                  <c:v>0.42412451361867703</c:v>
                </c:pt>
                <c:pt idx="221">
                  <c:v>0.42996108949416345</c:v>
                </c:pt>
                <c:pt idx="222">
                  <c:v>0.42996108949416345</c:v>
                </c:pt>
                <c:pt idx="223">
                  <c:v>0.43579766536964981</c:v>
                </c:pt>
                <c:pt idx="224">
                  <c:v>0.43579766536964981</c:v>
                </c:pt>
                <c:pt idx="225">
                  <c:v>0.44163424124513617</c:v>
                </c:pt>
                <c:pt idx="226">
                  <c:v>0.44163424124513617</c:v>
                </c:pt>
                <c:pt idx="227">
                  <c:v>0.44747081712062259</c:v>
                </c:pt>
                <c:pt idx="228">
                  <c:v>0.44747081712062259</c:v>
                </c:pt>
                <c:pt idx="229">
                  <c:v>0.45330739299610895</c:v>
                </c:pt>
                <c:pt idx="230">
                  <c:v>0.45330739299610895</c:v>
                </c:pt>
                <c:pt idx="231">
                  <c:v>0.45914396887159531</c:v>
                </c:pt>
                <c:pt idx="232">
                  <c:v>0.45914396887159531</c:v>
                </c:pt>
                <c:pt idx="233">
                  <c:v>0.46498054474708173</c:v>
                </c:pt>
                <c:pt idx="234">
                  <c:v>0.46498054474708173</c:v>
                </c:pt>
                <c:pt idx="235">
                  <c:v>0.47081712062256809</c:v>
                </c:pt>
                <c:pt idx="236">
                  <c:v>0.47081712062256809</c:v>
                </c:pt>
                <c:pt idx="237">
                  <c:v>0.47859922178988329</c:v>
                </c:pt>
                <c:pt idx="238">
                  <c:v>0.47859922178988329</c:v>
                </c:pt>
                <c:pt idx="239">
                  <c:v>0.48638132295719844</c:v>
                </c:pt>
                <c:pt idx="240">
                  <c:v>0.48638132295719844</c:v>
                </c:pt>
                <c:pt idx="241">
                  <c:v>0.49416342412451364</c:v>
                </c:pt>
                <c:pt idx="242">
                  <c:v>0.49416342412451364</c:v>
                </c:pt>
                <c:pt idx="243">
                  <c:v>0.50194552529182879</c:v>
                </c:pt>
                <c:pt idx="244">
                  <c:v>0.50194552529182879</c:v>
                </c:pt>
                <c:pt idx="245">
                  <c:v>0.50972762645914393</c:v>
                </c:pt>
                <c:pt idx="246">
                  <c:v>0.50972762645914393</c:v>
                </c:pt>
                <c:pt idx="247">
                  <c:v>0.51750972762645919</c:v>
                </c:pt>
                <c:pt idx="248">
                  <c:v>0.51750972762645919</c:v>
                </c:pt>
                <c:pt idx="249">
                  <c:v>0.52529182879377434</c:v>
                </c:pt>
                <c:pt idx="250">
                  <c:v>0.52529182879377434</c:v>
                </c:pt>
                <c:pt idx="251">
                  <c:v>0.53307392996108949</c:v>
                </c:pt>
                <c:pt idx="252">
                  <c:v>0.53307392996108949</c:v>
                </c:pt>
                <c:pt idx="253">
                  <c:v>0.54085603112840464</c:v>
                </c:pt>
                <c:pt idx="254">
                  <c:v>0.54085603112840464</c:v>
                </c:pt>
                <c:pt idx="255">
                  <c:v>0.54863813229571989</c:v>
                </c:pt>
                <c:pt idx="256">
                  <c:v>0.54863813229571989</c:v>
                </c:pt>
                <c:pt idx="257">
                  <c:v>0.55642023346303504</c:v>
                </c:pt>
                <c:pt idx="258">
                  <c:v>0.55642023346303504</c:v>
                </c:pt>
                <c:pt idx="259">
                  <c:v>0.56420233463035019</c:v>
                </c:pt>
                <c:pt idx="260">
                  <c:v>0.56420233463035019</c:v>
                </c:pt>
                <c:pt idx="261">
                  <c:v>0.57198443579766534</c:v>
                </c:pt>
                <c:pt idx="262">
                  <c:v>0.57198443579766534</c:v>
                </c:pt>
                <c:pt idx="263">
                  <c:v>0.57976653696498059</c:v>
                </c:pt>
                <c:pt idx="264">
                  <c:v>0.57976653696498059</c:v>
                </c:pt>
                <c:pt idx="265">
                  <c:v>0.57976653696498059</c:v>
                </c:pt>
                <c:pt idx="266">
                  <c:v>0.58754863813229574</c:v>
                </c:pt>
                <c:pt idx="267">
                  <c:v>0.58754863813229574</c:v>
                </c:pt>
                <c:pt idx="268">
                  <c:v>0.5933852140077821</c:v>
                </c:pt>
                <c:pt idx="269">
                  <c:v>0.5933852140077821</c:v>
                </c:pt>
                <c:pt idx="270">
                  <c:v>0.59727626459143968</c:v>
                </c:pt>
                <c:pt idx="271">
                  <c:v>0.59727626459143968</c:v>
                </c:pt>
                <c:pt idx="272">
                  <c:v>0.60116731517509725</c:v>
                </c:pt>
                <c:pt idx="273">
                  <c:v>0.60116731517509725</c:v>
                </c:pt>
                <c:pt idx="274">
                  <c:v>0.60505836575875482</c:v>
                </c:pt>
                <c:pt idx="275">
                  <c:v>0.60505836575875482</c:v>
                </c:pt>
                <c:pt idx="276">
                  <c:v>0.6089494163424124</c:v>
                </c:pt>
                <c:pt idx="277">
                  <c:v>0.6089494163424124</c:v>
                </c:pt>
                <c:pt idx="278">
                  <c:v>0.61478599221789887</c:v>
                </c:pt>
                <c:pt idx="279">
                  <c:v>0.61478599221789887</c:v>
                </c:pt>
                <c:pt idx="280">
                  <c:v>0.62062256809338523</c:v>
                </c:pt>
                <c:pt idx="281">
                  <c:v>0.62062256809338523</c:v>
                </c:pt>
                <c:pt idx="282">
                  <c:v>0.62645914396887159</c:v>
                </c:pt>
                <c:pt idx="283">
                  <c:v>0.62645914396887159</c:v>
                </c:pt>
                <c:pt idx="284">
                  <c:v>0.63229571984435795</c:v>
                </c:pt>
                <c:pt idx="285">
                  <c:v>0.63229571984435795</c:v>
                </c:pt>
                <c:pt idx="286">
                  <c:v>0.63813229571984431</c:v>
                </c:pt>
                <c:pt idx="287">
                  <c:v>0.63813229571984431</c:v>
                </c:pt>
                <c:pt idx="288">
                  <c:v>0.64396887159533078</c:v>
                </c:pt>
                <c:pt idx="289">
                  <c:v>0.64396887159533078</c:v>
                </c:pt>
                <c:pt idx="290">
                  <c:v>0.64980544747081714</c:v>
                </c:pt>
                <c:pt idx="291">
                  <c:v>0.64980544747081714</c:v>
                </c:pt>
                <c:pt idx="292">
                  <c:v>0.6556420233463035</c:v>
                </c:pt>
                <c:pt idx="293">
                  <c:v>0.6556420233463035</c:v>
                </c:pt>
                <c:pt idx="294">
                  <c:v>0.66147859922178986</c:v>
                </c:pt>
                <c:pt idx="295">
                  <c:v>0.66147859922178986</c:v>
                </c:pt>
                <c:pt idx="296">
                  <c:v>0.66731517509727623</c:v>
                </c:pt>
                <c:pt idx="297">
                  <c:v>0.66731517509727623</c:v>
                </c:pt>
                <c:pt idx="298">
                  <c:v>0.6731517509727627</c:v>
                </c:pt>
                <c:pt idx="299">
                  <c:v>0.6731517509727627</c:v>
                </c:pt>
                <c:pt idx="300">
                  <c:v>0.67898832684824906</c:v>
                </c:pt>
                <c:pt idx="301">
                  <c:v>0.67898832684824906</c:v>
                </c:pt>
                <c:pt idx="302">
                  <c:v>0.68482490272373542</c:v>
                </c:pt>
                <c:pt idx="303">
                  <c:v>0.68482490272373542</c:v>
                </c:pt>
                <c:pt idx="304">
                  <c:v>0.69066147859922178</c:v>
                </c:pt>
                <c:pt idx="305">
                  <c:v>0.69066147859922178</c:v>
                </c:pt>
                <c:pt idx="306">
                  <c:v>0.69649805447470814</c:v>
                </c:pt>
                <c:pt idx="307">
                  <c:v>0.69649805447470814</c:v>
                </c:pt>
                <c:pt idx="308">
                  <c:v>0.7023346303501945</c:v>
                </c:pt>
                <c:pt idx="309">
                  <c:v>0.7023346303501945</c:v>
                </c:pt>
                <c:pt idx="310">
                  <c:v>0.70817120622568097</c:v>
                </c:pt>
                <c:pt idx="311">
                  <c:v>0.70817120622568097</c:v>
                </c:pt>
                <c:pt idx="312">
                  <c:v>0.70817120622568097</c:v>
                </c:pt>
                <c:pt idx="313">
                  <c:v>0.71400778210116733</c:v>
                </c:pt>
                <c:pt idx="314">
                  <c:v>0.71400778210116733</c:v>
                </c:pt>
                <c:pt idx="315">
                  <c:v>0.71789883268482491</c:v>
                </c:pt>
                <c:pt idx="316">
                  <c:v>0.71789883268482491</c:v>
                </c:pt>
                <c:pt idx="317">
                  <c:v>0.72178988326848248</c:v>
                </c:pt>
                <c:pt idx="318">
                  <c:v>0.72178988326848248</c:v>
                </c:pt>
                <c:pt idx="319">
                  <c:v>0.72568093385214005</c:v>
                </c:pt>
                <c:pt idx="320">
                  <c:v>0.72568093385214005</c:v>
                </c:pt>
                <c:pt idx="321">
                  <c:v>0.72957198443579763</c:v>
                </c:pt>
                <c:pt idx="322">
                  <c:v>0.72957198443579763</c:v>
                </c:pt>
                <c:pt idx="323">
                  <c:v>0.7334630350194552</c:v>
                </c:pt>
                <c:pt idx="324">
                  <c:v>0.7334630350194552</c:v>
                </c:pt>
                <c:pt idx="325">
                  <c:v>0.73735408560311289</c:v>
                </c:pt>
                <c:pt idx="326">
                  <c:v>0.73735408560311289</c:v>
                </c:pt>
                <c:pt idx="327">
                  <c:v>0.74124513618677046</c:v>
                </c:pt>
                <c:pt idx="328">
                  <c:v>0.74124513618677046</c:v>
                </c:pt>
                <c:pt idx="329">
                  <c:v>0.74513618677042803</c:v>
                </c:pt>
                <c:pt idx="330">
                  <c:v>0.74513618677042803</c:v>
                </c:pt>
                <c:pt idx="331">
                  <c:v>0.74902723735408561</c:v>
                </c:pt>
                <c:pt idx="332">
                  <c:v>0.74902723735408561</c:v>
                </c:pt>
                <c:pt idx="333">
                  <c:v>0.75291828793774318</c:v>
                </c:pt>
                <c:pt idx="334">
                  <c:v>0.75291828793774318</c:v>
                </c:pt>
                <c:pt idx="335">
                  <c:v>0.75680933852140075</c:v>
                </c:pt>
                <c:pt idx="336">
                  <c:v>0.75680933852140075</c:v>
                </c:pt>
                <c:pt idx="337">
                  <c:v>0.76070038910505833</c:v>
                </c:pt>
                <c:pt idx="338">
                  <c:v>0.76070038910505833</c:v>
                </c:pt>
                <c:pt idx="339">
                  <c:v>0.76264591439688711</c:v>
                </c:pt>
                <c:pt idx="340">
                  <c:v>0.76264591439688711</c:v>
                </c:pt>
                <c:pt idx="341">
                  <c:v>0.7645914396887159</c:v>
                </c:pt>
                <c:pt idx="342">
                  <c:v>0.7645914396887159</c:v>
                </c:pt>
                <c:pt idx="343">
                  <c:v>0.7665369649805448</c:v>
                </c:pt>
                <c:pt idx="344">
                  <c:v>0.7665369649805448</c:v>
                </c:pt>
                <c:pt idx="345">
                  <c:v>0.76848249027237359</c:v>
                </c:pt>
                <c:pt idx="346">
                  <c:v>0.76848249027237359</c:v>
                </c:pt>
                <c:pt idx="347">
                  <c:v>0.77042801556420237</c:v>
                </c:pt>
                <c:pt idx="348">
                  <c:v>0.77042801556420237</c:v>
                </c:pt>
                <c:pt idx="349">
                  <c:v>0.77237354085603116</c:v>
                </c:pt>
                <c:pt idx="350">
                  <c:v>0.77237354085603116</c:v>
                </c:pt>
                <c:pt idx="351">
                  <c:v>0.77431906614785995</c:v>
                </c:pt>
                <c:pt idx="352">
                  <c:v>0.77431906614785995</c:v>
                </c:pt>
                <c:pt idx="353">
                  <c:v>0.77626459143968873</c:v>
                </c:pt>
                <c:pt idx="354">
                  <c:v>0.77626459143968873</c:v>
                </c:pt>
                <c:pt idx="355">
                  <c:v>0.77821011673151752</c:v>
                </c:pt>
                <c:pt idx="356">
                  <c:v>0.77821011673151752</c:v>
                </c:pt>
                <c:pt idx="357">
                  <c:v>0.78015564202334631</c:v>
                </c:pt>
                <c:pt idx="358">
                  <c:v>0.78015564202334631</c:v>
                </c:pt>
                <c:pt idx="359">
                  <c:v>0.78210116731517509</c:v>
                </c:pt>
                <c:pt idx="360">
                  <c:v>0.78210116731517509</c:v>
                </c:pt>
                <c:pt idx="361">
                  <c:v>0.78404669260700388</c:v>
                </c:pt>
                <c:pt idx="362">
                  <c:v>0.78404669260700388</c:v>
                </c:pt>
                <c:pt idx="363">
                  <c:v>0.78599221789883267</c:v>
                </c:pt>
                <c:pt idx="364">
                  <c:v>0.78599221789883267</c:v>
                </c:pt>
                <c:pt idx="365">
                  <c:v>0.78793774319066145</c:v>
                </c:pt>
                <c:pt idx="366">
                  <c:v>0.78793774319066145</c:v>
                </c:pt>
                <c:pt idx="367">
                  <c:v>0.78988326848249024</c:v>
                </c:pt>
                <c:pt idx="368">
                  <c:v>0.78988326848249024</c:v>
                </c:pt>
                <c:pt idx="369">
                  <c:v>0.79182879377431903</c:v>
                </c:pt>
                <c:pt idx="370">
                  <c:v>0.79182879377431903</c:v>
                </c:pt>
                <c:pt idx="371">
                  <c:v>0.79377431906614782</c:v>
                </c:pt>
                <c:pt idx="372">
                  <c:v>0.79377431906614782</c:v>
                </c:pt>
                <c:pt idx="373">
                  <c:v>0.7957198443579766</c:v>
                </c:pt>
                <c:pt idx="374">
                  <c:v>0.7957198443579766</c:v>
                </c:pt>
                <c:pt idx="375">
                  <c:v>0.7976653696498055</c:v>
                </c:pt>
                <c:pt idx="376">
                  <c:v>0.7976653696498055</c:v>
                </c:pt>
                <c:pt idx="377">
                  <c:v>0.79961089494163429</c:v>
                </c:pt>
                <c:pt idx="378">
                  <c:v>0.79961089494163429</c:v>
                </c:pt>
                <c:pt idx="379">
                  <c:v>0.80155642023346307</c:v>
                </c:pt>
                <c:pt idx="380">
                  <c:v>0.80155642023346307</c:v>
                </c:pt>
                <c:pt idx="381">
                  <c:v>0.80544747081712065</c:v>
                </c:pt>
                <c:pt idx="382">
                  <c:v>0.80544747081712065</c:v>
                </c:pt>
                <c:pt idx="383">
                  <c:v>0.80739299610894943</c:v>
                </c:pt>
                <c:pt idx="384">
                  <c:v>0.80739299610894943</c:v>
                </c:pt>
                <c:pt idx="385">
                  <c:v>0.80933852140077822</c:v>
                </c:pt>
                <c:pt idx="386">
                  <c:v>0.80933852140077822</c:v>
                </c:pt>
                <c:pt idx="387">
                  <c:v>0.81128404669260701</c:v>
                </c:pt>
                <c:pt idx="388">
                  <c:v>0.81128404669260701</c:v>
                </c:pt>
                <c:pt idx="389">
                  <c:v>0.8132295719844358</c:v>
                </c:pt>
                <c:pt idx="390">
                  <c:v>0.8132295719844358</c:v>
                </c:pt>
                <c:pt idx="391">
                  <c:v>0.81517509727626458</c:v>
                </c:pt>
                <c:pt idx="392">
                  <c:v>0.81517509727626458</c:v>
                </c:pt>
                <c:pt idx="393">
                  <c:v>0.81712062256809337</c:v>
                </c:pt>
                <c:pt idx="394">
                  <c:v>0.81712062256809337</c:v>
                </c:pt>
                <c:pt idx="395">
                  <c:v>0.81906614785992216</c:v>
                </c:pt>
                <c:pt idx="396">
                  <c:v>0.81906614785992216</c:v>
                </c:pt>
                <c:pt idx="397">
                  <c:v>0.82101167315175094</c:v>
                </c:pt>
                <c:pt idx="398">
                  <c:v>0.82101167315175094</c:v>
                </c:pt>
                <c:pt idx="399">
                  <c:v>0.82295719844357973</c:v>
                </c:pt>
                <c:pt idx="400">
                  <c:v>0.82295719844357973</c:v>
                </c:pt>
                <c:pt idx="401">
                  <c:v>0.82490272373540852</c:v>
                </c:pt>
                <c:pt idx="402">
                  <c:v>0.82490272373540852</c:v>
                </c:pt>
                <c:pt idx="403">
                  <c:v>0.82490272373540852</c:v>
                </c:pt>
                <c:pt idx="404">
                  <c:v>0.8268482490272373</c:v>
                </c:pt>
                <c:pt idx="405">
                  <c:v>0.8268482490272373</c:v>
                </c:pt>
                <c:pt idx="406">
                  <c:v>0.8287937743190662</c:v>
                </c:pt>
                <c:pt idx="407">
                  <c:v>0.8287937743190662</c:v>
                </c:pt>
                <c:pt idx="408">
                  <c:v>0.8287937743190662</c:v>
                </c:pt>
                <c:pt idx="409">
                  <c:v>0.83073929961089499</c:v>
                </c:pt>
                <c:pt idx="410">
                  <c:v>0.83073929961089499</c:v>
                </c:pt>
                <c:pt idx="411">
                  <c:v>0.83268482490272377</c:v>
                </c:pt>
                <c:pt idx="412">
                  <c:v>0.83268482490272377</c:v>
                </c:pt>
                <c:pt idx="413">
                  <c:v>0.83463035019455256</c:v>
                </c:pt>
                <c:pt idx="414">
                  <c:v>0.83463035019455256</c:v>
                </c:pt>
                <c:pt idx="415">
                  <c:v>0.83657587548638135</c:v>
                </c:pt>
                <c:pt idx="416">
                  <c:v>0.83657587548638135</c:v>
                </c:pt>
                <c:pt idx="417">
                  <c:v>0.83852140077821014</c:v>
                </c:pt>
                <c:pt idx="418">
                  <c:v>0.83852140077821014</c:v>
                </c:pt>
                <c:pt idx="419">
                  <c:v>0.84046692607003892</c:v>
                </c:pt>
                <c:pt idx="420">
                  <c:v>0.84046692607003892</c:v>
                </c:pt>
                <c:pt idx="421">
                  <c:v>0.84241245136186771</c:v>
                </c:pt>
                <c:pt idx="422">
                  <c:v>0.84241245136186771</c:v>
                </c:pt>
                <c:pt idx="423">
                  <c:v>0.8443579766536965</c:v>
                </c:pt>
                <c:pt idx="424">
                  <c:v>0.8443579766536965</c:v>
                </c:pt>
                <c:pt idx="425">
                  <c:v>0.84630350194552528</c:v>
                </c:pt>
                <c:pt idx="426">
                  <c:v>0.84630350194552528</c:v>
                </c:pt>
                <c:pt idx="427">
                  <c:v>0.84824902723735407</c:v>
                </c:pt>
                <c:pt idx="428">
                  <c:v>0.84824902723735407</c:v>
                </c:pt>
                <c:pt idx="429">
                  <c:v>0.85019455252918286</c:v>
                </c:pt>
                <c:pt idx="430">
                  <c:v>0.85019455252918286</c:v>
                </c:pt>
                <c:pt idx="431">
                  <c:v>0.85214007782101164</c:v>
                </c:pt>
                <c:pt idx="432">
                  <c:v>0.85214007782101164</c:v>
                </c:pt>
                <c:pt idx="433">
                  <c:v>0.85408560311284043</c:v>
                </c:pt>
                <c:pt idx="434">
                  <c:v>0.85408560311284043</c:v>
                </c:pt>
                <c:pt idx="435">
                  <c:v>0.85603112840466922</c:v>
                </c:pt>
                <c:pt idx="436">
                  <c:v>0.85603112840466922</c:v>
                </c:pt>
                <c:pt idx="437">
                  <c:v>0.857976653696498</c:v>
                </c:pt>
                <c:pt idx="438">
                  <c:v>0.857976653696498</c:v>
                </c:pt>
                <c:pt idx="439">
                  <c:v>0.8599221789883269</c:v>
                </c:pt>
                <c:pt idx="440">
                  <c:v>0.8599221789883269</c:v>
                </c:pt>
                <c:pt idx="441">
                  <c:v>0.86381322957198448</c:v>
                </c:pt>
                <c:pt idx="442">
                  <c:v>0.86381322957198448</c:v>
                </c:pt>
                <c:pt idx="443">
                  <c:v>0.86770428015564205</c:v>
                </c:pt>
                <c:pt idx="444">
                  <c:v>0.86770428015564205</c:v>
                </c:pt>
                <c:pt idx="445">
                  <c:v>0.87159533073929962</c:v>
                </c:pt>
                <c:pt idx="446">
                  <c:v>0.87159533073929962</c:v>
                </c:pt>
                <c:pt idx="447">
                  <c:v>0.8754863813229572</c:v>
                </c:pt>
                <c:pt idx="448">
                  <c:v>0.8754863813229572</c:v>
                </c:pt>
                <c:pt idx="449">
                  <c:v>0.87937743190661477</c:v>
                </c:pt>
                <c:pt idx="450">
                  <c:v>0.87937743190661477</c:v>
                </c:pt>
                <c:pt idx="451">
                  <c:v>0.88326848249027234</c:v>
                </c:pt>
                <c:pt idx="452">
                  <c:v>0.88326848249027234</c:v>
                </c:pt>
                <c:pt idx="453">
                  <c:v>0.88715953307392992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Data_For_curves!$X$1</c:f>
              <c:strCache>
                <c:ptCount val="1"/>
                <c:pt idx="0">
                  <c:v>Forecast</c:v>
                </c:pt>
              </c:strCache>
            </c:strRef>
          </c:tx>
          <c:spPr>
            <a:ln w="12700">
              <a:solidFill>
                <a:srgbClr val="C00000"/>
              </a:solidFill>
              <a:prstDash val="dash"/>
            </a:ln>
          </c:spPr>
          <c:marker>
            <c:symbol val="none"/>
          </c:marker>
          <c:cat>
            <c:numRef>
              <c:f>Data_For_curves!$NP$2:$NP$700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41446</c:v>
                </c:pt>
                <c:pt idx="95">
                  <c:v>41446</c:v>
                </c:pt>
                <c:pt idx="96">
                  <c:v>41449</c:v>
                </c:pt>
                <c:pt idx="97">
                  <c:v>41449</c:v>
                </c:pt>
                <c:pt idx="98">
                  <c:v>41450</c:v>
                </c:pt>
                <c:pt idx="99">
                  <c:v>41450</c:v>
                </c:pt>
                <c:pt idx="100">
                  <c:v>41451</c:v>
                </c:pt>
                <c:pt idx="101">
                  <c:v>41451</c:v>
                </c:pt>
                <c:pt idx="102">
                  <c:v>41452</c:v>
                </c:pt>
                <c:pt idx="103">
                  <c:v>41452</c:v>
                </c:pt>
                <c:pt idx="104">
                  <c:v>41453</c:v>
                </c:pt>
                <c:pt idx="105" formatCode="[$-F800]dddd\,\ mmmm\ dd\,\ yyyy">
                  <c:v>41453</c:v>
                </c:pt>
                <c:pt idx="106">
                  <c:v>41456</c:v>
                </c:pt>
                <c:pt idx="107">
                  <c:v>41456</c:v>
                </c:pt>
                <c:pt idx="108">
                  <c:v>41457</c:v>
                </c:pt>
                <c:pt idx="109">
                  <c:v>41457</c:v>
                </c:pt>
                <c:pt idx="110">
                  <c:v>41458</c:v>
                </c:pt>
                <c:pt idx="111">
                  <c:v>41458</c:v>
                </c:pt>
                <c:pt idx="112">
                  <c:v>41459</c:v>
                </c:pt>
                <c:pt idx="113">
                  <c:v>41459</c:v>
                </c:pt>
                <c:pt idx="114">
                  <c:v>41460</c:v>
                </c:pt>
                <c:pt idx="115">
                  <c:v>41460</c:v>
                </c:pt>
                <c:pt idx="116">
                  <c:v>41463</c:v>
                </c:pt>
                <c:pt idx="117">
                  <c:v>41463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41472</c:v>
                </c:pt>
                <c:pt idx="132">
                  <c:v>41473</c:v>
                </c:pt>
                <c:pt idx="133">
                  <c:v>41473</c:v>
                </c:pt>
                <c:pt idx="134">
                  <c:v>41474</c:v>
                </c:pt>
                <c:pt idx="135" formatCode="[$-F800]dddd\,\ mmmm\ dd\,\ yyyy">
                  <c:v>41474</c:v>
                </c:pt>
                <c:pt idx="136">
                  <c:v>41477</c:v>
                </c:pt>
                <c:pt idx="137">
                  <c:v>41477</c:v>
                </c:pt>
                <c:pt idx="138">
                  <c:v>41478</c:v>
                </c:pt>
                <c:pt idx="139">
                  <c:v>41478</c:v>
                </c:pt>
                <c:pt idx="140">
                  <c:v>41479</c:v>
                </c:pt>
                <c:pt idx="141">
                  <c:v>41479</c:v>
                </c:pt>
                <c:pt idx="142">
                  <c:v>41480</c:v>
                </c:pt>
                <c:pt idx="143">
                  <c:v>41480</c:v>
                </c:pt>
                <c:pt idx="144">
                  <c:v>41481</c:v>
                </c:pt>
                <c:pt idx="145">
                  <c:v>41481</c:v>
                </c:pt>
                <c:pt idx="146">
                  <c:v>41484</c:v>
                </c:pt>
                <c:pt idx="147">
                  <c:v>41484</c:v>
                </c:pt>
                <c:pt idx="148">
                  <c:v>41485</c:v>
                </c:pt>
                <c:pt idx="149">
                  <c:v>41485</c:v>
                </c:pt>
                <c:pt idx="150">
                  <c:v>41486</c:v>
                </c:pt>
                <c:pt idx="151">
                  <c:v>41486</c:v>
                </c:pt>
                <c:pt idx="152">
                  <c:v>41487</c:v>
                </c:pt>
                <c:pt idx="153">
                  <c:v>41487</c:v>
                </c:pt>
                <c:pt idx="154">
                  <c:v>41488</c:v>
                </c:pt>
                <c:pt idx="155" formatCode="[$-F800]dddd\,\ mmmm\ dd\,\ yyyy">
                  <c:v>41488</c:v>
                </c:pt>
                <c:pt idx="156">
                  <c:v>41491</c:v>
                </c:pt>
                <c:pt idx="157">
                  <c:v>41491</c:v>
                </c:pt>
                <c:pt idx="158">
                  <c:v>41492</c:v>
                </c:pt>
                <c:pt idx="159">
                  <c:v>41492</c:v>
                </c:pt>
                <c:pt idx="160">
                  <c:v>41493</c:v>
                </c:pt>
                <c:pt idx="161">
                  <c:v>41493</c:v>
                </c:pt>
                <c:pt idx="162">
                  <c:v>41494</c:v>
                </c:pt>
                <c:pt idx="163">
                  <c:v>41494</c:v>
                </c:pt>
                <c:pt idx="164">
                  <c:v>41495</c:v>
                </c:pt>
                <c:pt idx="165">
                  <c:v>41495</c:v>
                </c:pt>
                <c:pt idx="166">
                  <c:v>41498</c:v>
                </c:pt>
                <c:pt idx="167">
                  <c:v>41498</c:v>
                </c:pt>
                <c:pt idx="168">
                  <c:v>41499</c:v>
                </c:pt>
                <c:pt idx="169">
                  <c:v>41499</c:v>
                </c:pt>
                <c:pt idx="170">
                  <c:v>41500</c:v>
                </c:pt>
                <c:pt idx="171">
                  <c:v>41500</c:v>
                </c:pt>
                <c:pt idx="172">
                  <c:v>41501</c:v>
                </c:pt>
                <c:pt idx="173">
                  <c:v>41501</c:v>
                </c:pt>
                <c:pt idx="174">
                  <c:v>41502</c:v>
                </c:pt>
                <c:pt idx="175">
                  <c:v>41502</c:v>
                </c:pt>
                <c:pt idx="176">
                  <c:v>41505</c:v>
                </c:pt>
                <c:pt idx="177">
                  <c:v>41505</c:v>
                </c:pt>
                <c:pt idx="178">
                  <c:v>41506</c:v>
                </c:pt>
                <c:pt idx="179">
                  <c:v>41506</c:v>
                </c:pt>
                <c:pt idx="180">
                  <c:v>41507</c:v>
                </c:pt>
                <c:pt idx="181">
                  <c:v>41507</c:v>
                </c:pt>
                <c:pt idx="182">
                  <c:v>41508</c:v>
                </c:pt>
                <c:pt idx="183">
                  <c:v>41508</c:v>
                </c:pt>
                <c:pt idx="184">
                  <c:v>41509</c:v>
                </c:pt>
                <c:pt idx="185">
                  <c:v>41509</c:v>
                </c:pt>
                <c:pt idx="186">
                  <c:v>41512</c:v>
                </c:pt>
                <c:pt idx="187">
                  <c:v>41512</c:v>
                </c:pt>
                <c:pt idx="188">
                  <c:v>41513</c:v>
                </c:pt>
                <c:pt idx="189">
                  <c:v>41513</c:v>
                </c:pt>
                <c:pt idx="190">
                  <c:v>41514</c:v>
                </c:pt>
                <c:pt idx="191">
                  <c:v>41514</c:v>
                </c:pt>
                <c:pt idx="192">
                  <c:v>41515</c:v>
                </c:pt>
                <c:pt idx="193">
                  <c:v>41515</c:v>
                </c:pt>
                <c:pt idx="194">
                  <c:v>41516</c:v>
                </c:pt>
                <c:pt idx="195">
                  <c:v>41516</c:v>
                </c:pt>
                <c:pt idx="196">
                  <c:v>41519</c:v>
                </c:pt>
                <c:pt idx="197">
                  <c:v>41519</c:v>
                </c:pt>
                <c:pt idx="198">
                  <c:v>41520</c:v>
                </c:pt>
                <c:pt idx="199">
                  <c:v>41520</c:v>
                </c:pt>
                <c:pt idx="200">
                  <c:v>41521</c:v>
                </c:pt>
                <c:pt idx="201">
                  <c:v>41521</c:v>
                </c:pt>
                <c:pt idx="202">
                  <c:v>41522</c:v>
                </c:pt>
                <c:pt idx="203">
                  <c:v>41522</c:v>
                </c:pt>
                <c:pt idx="204">
                  <c:v>41523</c:v>
                </c:pt>
                <c:pt idx="205">
                  <c:v>41523</c:v>
                </c:pt>
                <c:pt idx="206">
                  <c:v>41526</c:v>
                </c:pt>
                <c:pt idx="207" formatCode="[$-F800]dddd\,\ mmmm\ dd\,\ yyyy">
                  <c:v>41526</c:v>
                </c:pt>
                <c:pt idx="208">
                  <c:v>41527</c:v>
                </c:pt>
                <c:pt idx="209">
                  <c:v>41527</c:v>
                </c:pt>
                <c:pt idx="210">
                  <c:v>41528</c:v>
                </c:pt>
                <c:pt idx="211">
                  <c:v>41528</c:v>
                </c:pt>
                <c:pt idx="212">
                  <c:v>41529</c:v>
                </c:pt>
                <c:pt idx="213">
                  <c:v>41529</c:v>
                </c:pt>
                <c:pt idx="214">
                  <c:v>41530</c:v>
                </c:pt>
                <c:pt idx="215" formatCode="[$-F800]dddd\,\ mmmm\ dd\,\ yyyy">
                  <c:v>41530</c:v>
                </c:pt>
                <c:pt idx="216">
                  <c:v>41533</c:v>
                </c:pt>
                <c:pt idx="217">
                  <c:v>41533</c:v>
                </c:pt>
                <c:pt idx="218">
                  <c:v>41534</c:v>
                </c:pt>
                <c:pt idx="219">
                  <c:v>41534</c:v>
                </c:pt>
                <c:pt idx="220">
                  <c:v>41535</c:v>
                </c:pt>
                <c:pt idx="221">
                  <c:v>41535</c:v>
                </c:pt>
                <c:pt idx="222">
                  <c:v>41536</c:v>
                </c:pt>
                <c:pt idx="223">
                  <c:v>41536</c:v>
                </c:pt>
                <c:pt idx="224">
                  <c:v>41537</c:v>
                </c:pt>
                <c:pt idx="225" formatCode="[$-F800]dddd\,\ mmmm\ dd\,\ yyyy">
                  <c:v>41537</c:v>
                </c:pt>
                <c:pt idx="226">
                  <c:v>41540</c:v>
                </c:pt>
                <c:pt idx="227">
                  <c:v>41540</c:v>
                </c:pt>
                <c:pt idx="228">
                  <c:v>41541</c:v>
                </c:pt>
                <c:pt idx="229" formatCode="[$-F800]dddd\,\ mmmm\ dd\,\ yyyy">
                  <c:v>41541</c:v>
                </c:pt>
                <c:pt idx="230">
                  <c:v>41542</c:v>
                </c:pt>
                <c:pt idx="231">
                  <c:v>41542</c:v>
                </c:pt>
                <c:pt idx="232">
                  <c:v>41543</c:v>
                </c:pt>
                <c:pt idx="233">
                  <c:v>41543</c:v>
                </c:pt>
                <c:pt idx="234">
                  <c:v>41544</c:v>
                </c:pt>
                <c:pt idx="235">
                  <c:v>41544</c:v>
                </c:pt>
                <c:pt idx="236">
                  <c:v>41547</c:v>
                </c:pt>
                <c:pt idx="237">
                  <c:v>41547</c:v>
                </c:pt>
                <c:pt idx="238">
                  <c:v>41548</c:v>
                </c:pt>
                <c:pt idx="239">
                  <c:v>41548</c:v>
                </c:pt>
                <c:pt idx="240">
                  <c:v>41549</c:v>
                </c:pt>
                <c:pt idx="241">
                  <c:v>41549</c:v>
                </c:pt>
                <c:pt idx="242">
                  <c:v>41550</c:v>
                </c:pt>
                <c:pt idx="243">
                  <c:v>41550</c:v>
                </c:pt>
                <c:pt idx="244">
                  <c:v>41551</c:v>
                </c:pt>
                <c:pt idx="245" formatCode="[$-F800]dddd\,\ mmmm\ dd\,\ yyyy">
                  <c:v>41551</c:v>
                </c:pt>
                <c:pt idx="246">
                  <c:v>41554</c:v>
                </c:pt>
                <c:pt idx="247" formatCode="[$-F800]dddd\,\ mmmm\ dd\,\ yyyy">
                  <c:v>41554</c:v>
                </c:pt>
                <c:pt idx="248">
                  <c:v>41555</c:v>
                </c:pt>
                <c:pt idx="249">
                  <c:v>41555</c:v>
                </c:pt>
                <c:pt idx="250">
                  <c:v>41556</c:v>
                </c:pt>
                <c:pt idx="251">
                  <c:v>41556</c:v>
                </c:pt>
                <c:pt idx="252">
                  <c:v>41557</c:v>
                </c:pt>
                <c:pt idx="253">
                  <c:v>41557</c:v>
                </c:pt>
                <c:pt idx="254">
                  <c:v>41558</c:v>
                </c:pt>
                <c:pt idx="255" formatCode="[$-F800]dddd\,\ mmmm\ dd\,\ yyyy">
                  <c:v>41558</c:v>
                </c:pt>
                <c:pt idx="256">
                  <c:v>41561</c:v>
                </c:pt>
                <c:pt idx="257">
                  <c:v>41561</c:v>
                </c:pt>
                <c:pt idx="258">
                  <c:v>41562</c:v>
                </c:pt>
                <c:pt idx="259">
                  <c:v>41562</c:v>
                </c:pt>
                <c:pt idx="260">
                  <c:v>41563</c:v>
                </c:pt>
                <c:pt idx="261">
                  <c:v>41563</c:v>
                </c:pt>
                <c:pt idx="262">
                  <c:v>41564</c:v>
                </c:pt>
                <c:pt idx="263">
                  <c:v>41564</c:v>
                </c:pt>
                <c:pt idx="264">
                  <c:v>41565</c:v>
                </c:pt>
                <c:pt idx="265">
                  <c:v>41565</c:v>
                </c:pt>
                <c:pt idx="266">
                  <c:v>41565</c:v>
                </c:pt>
                <c:pt idx="267">
                  <c:v>41568</c:v>
                </c:pt>
                <c:pt idx="268">
                  <c:v>41568</c:v>
                </c:pt>
                <c:pt idx="269">
                  <c:v>41569</c:v>
                </c:pt>
                <c:pt idx="270" formatCode="[$-F800]dddd\,\ mmmm\ dd\,\ yyyy">
                  <c:v>41569</c:v>
                </c:pt>
                <c:pt idx="271">
                  <c:v>41570</c:v>
                </c:pt>
                <c:pt idx="272">
                  <c:v>41570</c:v>
                </c:pt>
                <c:pt idx="273">
                  <c:v>41571</c:v>
                </c:pt>
                <c:pt idx="274">
                  <c:v>41571</c:v>
                </c:pt>
                <c:pt idx="275">
                  <c:v>41572</c:v>
                </c:pt>
                <c:pt idx="276" formatCode="[$-F800]dddd\,\ mmmm\ dd\,\ yyyy">
                  <c:v>41572</c:v>
                </c:pt>
                <c:pt idx="277">
                  <c:v>41575</c:v>
                </c:pt>
                <c:pt idx="278">
                  <c:v>41575</c:v>
                </c:pt>
                <c:pt idx="279">
                  <c:v>41576</c:v>
                </c:pt>
                <c:pt idx="280">
                  <c:v>41576</c:v>
                </c:pt>
                <c:pt idx="281">
                  <c:v>41577</c:v>
                </c:pt>
                <c:pt idx="282">
                  <c:v>41577</c:v>
                </c:pt>
                <c:pt idx="283">
                  <c:v>41578</c:v>
                </c:pt>
                <c:pt idx="284">
                  <c:v>41578</c:v>
                </c:pt>
                <c:pt idx="285">
                  <c:v>41579</c:v>
                </c:pt>
                <c:pt idx="286" formatCode="[$-F800]dddd\,\ mmmm\ dd\,\ yyyy">
                  <c:v>41579</c:v>
                </c:pt>
                <c:pt idx="287">
                  <c:v>41582</c:v>
                </c:pt>
                <c:pt idx="288">
                  <c:v>41582</c:v>
                </c:pt>
                <c:pt idx="289">
                  <c:v>41583</c:v>
                </c:pt>
                <c:pt idx="290">
                  <c:v>41583</c:v>
                </c:pt>
                <c:pt idx="291">
                  <c:v>41584</c:v>
                </c:pt>
                <c:pt idx="292" formatCode="[$-F800]dddd\,\ mmmm\ dd\,\ yyyy">
                  <c:v>41584</c:v>
                </c:pt>
                <c:pt idx="293">
                  <c:v>41585</c:v>
                </c:pt>
                <c:pt idx="294" formatCode="[$-F800]dddd\,\ mmmm\ dd\,\ yyyy">
                  <c:v>41585</c:v>
                </c:pt>
                <c:pt idx="295">
                  <c:v>41586</c:v>
                </c:pt>
                <c:pt idx="296">
                  <c:v>41586</c:v>
                </c:pt>
                <c:pt idx="297">
                  <c:v>41589</c:v>
                </c:pt>
                <c:pt idx="298">
                  <c:v>41589</c:v>
                </c:pt>
                <c:pt idx="299">
                  <c:v>41590</c:v>
                </c:pt>
                <c:pt idx="300">
                  <c:v>41590</c:v>
                </c:pt>
                <c:pt idx="301">
                  <c:v>41591</c:v>
                </c:pt>
                <c:pt idx="302">
                  <c:v>41591</c:v>
                </c:pt>
                <c:pt idx="303">
                  <c:v>41592</c:v>
                </c:pt>
                <c:pt idx="304">
                  <c:v>41592</c:v>
                </c:pt>
                <c:pt idx="305">
                  <c:v>41593</c:v>
                </c:pt>
                <c:pt idx="306">
                  <c:v>41593</c:v>
                </c:pt>
                <c:pt idx="307">
                  <c:v>41596</c:v>
                </c:pt>
                <c:pt idx="308">
                  <c:v>41596</c:v>
                </c:pt>
                <c:pt idx="309">
                  <c:v>41597</c:v>
                </c:pt>
                <c:pt idx="310">
                  <c:v>41597</c:v>
                </c:pt>
                <c:pt idx="311">
                  <c:v>41598</c:v>
                </c:pt>
                <c:pt idx="312">
                  <c:v>41598</c:v>
                </c:pt>
                <c:pt idx="313">
                  <c:v>41598</c:v>
                </c:pt>
                <c:pt idx="314">
                  <c:v>41599</c:v>
                </c:pt>
                <c:pt idx="315">
                  <c:v>41599</c:v>
                </c:pt>
                <c:pt idx="316">
                  <c:v>41600</c:v>
                </c:pt>
                <c:pt idx="317" formatCode="[$-F800]dddd\,\ mmmm\ dd\,\ yyyy">
                  <c:v>41600</c:v>
                </c:pt>
                <c:pt idx="318">
                  <c:v>41603</c:v>
                </c:pt>
                <c:pt idx="319">
                  <c:v>41603</c:v>
                </c:pt>
                <c:pt idx="320">
                  <c:v>41604</c:v>
                </c:pt>
                <c:pt idx="321">
                  <c:v>41604</c:v>
                </c:pt>
                <c:pt idx="322">
                  <c:v>41605</c:v>
                </c:pt>
                <c:pt idx="323">
                  <c:v>41605</c:v>
                </c:pt>
                <c:pt idx="324">
                  <c:v>41606</c:v>
                </c:pt>
                <c:pt idx="325">
                  <c:v>41606</c:v>
                </c:pt>
                <c:pt idx="326">
                  <c:v>41607</c:v>
                </c:pt>
                <c:pt idx="327">
                  <c:v>41607</c:v>
                </c:pt>
                <c:pt idx="328">
                  <c:v>41610</c:v>
                </c:pt>
                <c:pt idx="329" formatCode="[$-F800]dddd\,\ mmmm\ dd\,\ yyyy">
                  <c:v>41610</c:v>
                </c:pt>
                <c:pt idx="330">
                  <c:v>41611</c:v>
                </c:pt>
                <c:pt idx="331">
                  <c:v>41611</c:v>
                </c:pt>
                <c:pt idx="332">
                  <c:v>41612</c:v>
                </c:pt>
                <c:pt idx="333">
                  <c:v>41612</c:v>
                </c:pt>
                <c:pt idx="334">
                  <c:v>41613</c:v>
                </c:pt>
                <c:pt idx="335">
                  <c:v>41613</c:v>
                </c:pt>
                <c:pt idx="336">
                  <c:v>41614</c:v>
                </c:pt>
                <c:pt idx="337" formatCode="[$-F800]dddd\,\ mmmm\ dd\,\ yyyy">
                  <c:v>41614</c:v>
                </c:pt>
                <c:pt idx="338">
                  <c:v>41617</c:v>
                </c:pt>
                <c:pt idx="339">
                  <c:v>41617</c:v>
                </c:pt>
                <c:pt idx="340">
                  <c:v>41618</c:v>
                </c:pt>
                <c:pt idx="341">
                  <c:v>41618</c:v>
                </c:pt>
                <c:pt idx="342">
                  <c:v>41619</c:v>
                </c:pt>
                <c:pt idx="343">
                  <c:v>41619</c:v>
                </c:pt>
                <c:pt idx="344">
                  <c:v>41620</c:v>
                </c:pt>
                <c:pt idx="345">
                  <c:v>41620</c:v>
                </c:pt>
                <c:pt idx="346">
                  <c:v>41621</c:v>
                </c:pt>
                <c:pt idx="347" formatCode="[$-F800]dddd\,\ mmmm\ dd\,\ yyyy">
                  <c:v>41621</c:v>
                </c:pt>
                <c:pt idx="348">
                  <c:v>41624</c:v>
                </c:pt>
                <c:pt idx="349">
                  <c:v>41624</c:v>
                </c:pt>
                <c:pt idx="350">
                  <c:v>41625</c:v>
                </c:pt>
                <c:pt idx="351">
                  <c:v>41625</c:v>
                </c:pt>
                <c:pt idx="352">
                  <c:v>41626</c:v>
                </c:pt>
                <c:pt idx="353">
                  <c:v>41626</c:v>
                </c:pt>
                <c:pt idx="354">
                  <c:v>41627</c:v>
                </c:pt>
                <c:pt idx="355">
                  <c:v>41627</c:v>
                </c:pt>
                <c:pt idx="356">
                  <c:v>41628</c:v>
                </c:pt>
                <c:pt idx="357">
                  <c:v>41628</c:v>
                </c:pt>
                <c:pt idx="358">
                  <c:v>41631</c:v>
                </c:pt>
                <c:pt idx="359">
                  <c:v>41631</c:v>
                </c:pt>
                <c:pt idx="360">
                  <c:v>41632</c:v>
                </c:pt>
                <c:pt idx="361">
                  <c:v>41632</c:v>
                </c:pt>
                <c:pt idx="362">
                  <c:v>41633</c:v>
                </c:pt>
                <c:pt idx="363">
                  <c:v>41633</c:v>
                </c:pt>
                <c:pt idx="364">
                  <c:v>41634</c:v>
                </c:pt>
                <c:pt idx="365">
                  <c:v>41634</c:v>
                </c:pt>
                <c:pt idx="366">
                  <c:v>41635</c:v>
                </c:pt>
                <c:pt idx="367">
                  <c:v>41635</c:v>
                </c:pt>
                <c:pt idx="368">
                  <c:v>41638</c:v>
                </c:pt>
                <c:pt idx="369">
                  <c:v>41638</c:v>
                </c:pt>
                <c:pt idx="370">
                  <c:v>41639</c:v>
                </c:pt>
                <c:pt idx="371">
                  <c:v>41639</c:v>
                </c:pt>
                <c:pt idx="372">
                  <c:v>41640</c:v>
                </c:pt>
                <c:pt idx="373">
                  <c:v>41640</c:v>
                </c:pt>
                <c:pt idx="374">
                  <c:v>41641</c:v>
                </c:pt>
                <c:pt idx="375">
                  <c:v>41641</c:v>
                </c:pt>
                <c:pt idx="376">
                  <c:v>41642</c:v>
                </c:pt>
                <c:pt idx="377">
                  <c:v>41642</c:v>
                </c:pt>
                <c:pt idx="378">
                  <c:v>41645</c:v>
                </c:pt>
                <c:pt idx="379">
                  <c:v>41645</c:v>
                </c:pt>
                <c:pt idx="380">
                  <c:v>41646</c:v>
                </c:pt>
                <c:pt idx="381">
                  <c:v>41646</c:v>
                </c:pt>
                <c:pt idx="382">
                  <c:v>41647</c:v>
                </c:pt>
                <c:pt idx="383">
                  <c:v>41647</c:v>
                </c:pt>
                <c:pt idx="384">
                  <c:v>41648</c:v>
                </c:pt>
                <c:pt idx="385">
                  <c:v>41648</c:v>
                </c:pt>
                <c:pt idx="386">
                  <c:v>41649</c:v>
                </c:pt>
                <c:pt idx="387">
                  <c:v>41649</c:v>
                </c:pt>
                <c:pt idx="388">
                  <c:v>41652</c:v>
                </c:pt>
                <c:pt idx="389">
                  <c:v>41652</c:v>
                </c:pt>
                <c:pt idx="390">
                  <c:v>41653</c:v>
                </c:pt>
                <c:pt idx="391">
                  <c:v>41653</c:v>
                </c:pt>
                <c:pt idx="392">
                  <c:v>41654</c:v>
                </c:pt>
                <c:pt idx="393">
                  <c:v>41654</c:v>
                </c:pt>
                <c:pt idx="394">
                  <c:v>41655</c:v>
                </c:pt>
                <c:pt idx="395">
                  <c:v>41655</c:v>
                </c:pt>
                <c:pt idx="396">
                  <c:v>41656</c:v>
                </c:pt>
                <c:pt idx="397">
                  <c:v>41656</c:v>
                </c:pt>
                <c:pt idx="398">
                  <c:v>41659</c:v>
                </c:pt>
                <c:pt idx="399">
                  <c:v>41659</c:v>
                </c:pt>
                <c:pt idx="400">
                  <c:v>41660</c:v>
                </c:pt>
                <c:pt idx="401">
                  <c:v>41660</c:v>
                </c:pt>
                <c:pt idx="402">
                  <c:v>41661</c:v>
                </c:pt>
                <c:pt idx="403">
                  <c:v>41661</c:v>
                </c:pt>
                <c:pt idx="404">
                  <c:v>41661</c:v>
                </c:pt>
                <c:pt idx="405">
                  <c:v>41662</c:v>
                </c:pt>
                <c:pt idx="406">
                  <c:v>41662</c:v>
                </c:pt>
                <c:pt idx="407">
                  <c:v>41663</c:v>
                </c:pt>
                <c:pt idx="408">
                  <c:v>41663</c:v>
                </c:pt>
                <c:pt idx="409">
                  <c:v>41663</c:v>
                </c:pt>
                <c:pt idx="410">
                  <c:v>41666</c:v>
                </c:pt>
                <c:pt idx="411">
                  <c:v>41666</c:v>
                </c:pt>
                <c:pt idx="412">
                  <c:v>41667</c:v>
                </c:pt>
                <c:pt idx="413">
                  <c:v>41667</c:v>
                </c:pt>
                <c:pt idx="414">
                  <c:v>41668</c:v>
                </c:pt>
                <c:pt idx="415">
                  <c:v>41668</c:v>
                </c:pt>
                <c:pt idx="416">
                  <c:v>41669</c:v>
                </c:pt>
                <c:pt idx="417">
                  <c:v>41669</c:v>
                </c:pt>
                <c:pt idx="418">
                  <c:v>41670</c:v>
                </c:pt>
                <c:pt idx="419">
                  <c:v>41670</c:v>
                </c:pt>
                <c:pt idx="420">
                  <c:v>41673</c:v>
                </c:pt>
                <c:pt idx="421">
                  <c:v>41673</c:v>
                </c:pt>
                <c:pt idx="422">
                  <c:v>41674</c:v>
                </c:pt>
                <c:pt idx="423">
                  <c:v>41674</c:v>
                </c:pt>
                <c:pt idx="424">
                  <c:v>41675</c:v>
                </c:pt>
                <c:pt idx="425">
                  <c:v>41675</c:v>
                </c:pt>
                <c:pt idx="426">
                  <c:v>41676</c:v>
                </c:pt>
                <c:pt idx="427">
                  <c:v>41676</c:v>
                </c:pt>
                <c:pt idx="428">
                  <c:v>41677</c:v>
                </c:pt>
                <c:pt idx="429">
                  <c:v>41677</c:v>
                </c:pt>
                <c:pt idx="430">
                  <c:v>41680</c:v>
                </c:pt>
                <c:pt idx="431">
                  <c:v>41680</c:v>
                </c:pt>
                <c:pt idx="432">
                  <c:v>41681</c:v>
                </c:pt>
                <c:pt idx="433">
                  <c:v>41681</c:v>
                </c:pt>
                <c:pt idx="434">
                  <c:v>41682</c:v>
                </c:pt>
                <c:pt idx="435">
                  <c:v>41682</c:v>
                </c:pt>
                <c:pt idx="436">
                  <c:v>41683</c:v>
                </c:pt>
                <c:pt idx="437">
                  <c:v>41683</c:v>
                </c:pt>
                <c:pt idx="438">
                  <c:v>41684</c:v>
                </c:pt>
                <c:pt idx="439">
                  <c:v>41684</c:v>
                </c:pt>
                <c:pt idx="440">
                  <c:v>41687</c:v>
                </c:pt>
                <c:pt idx="441">
                  <c:v>41687</c:v>
                </c:pt>
                <c:pt idx="442">
                  <c:v>41688</c:v>
                </c:pt>
                <c:pt idx="443">
                  <c:v>41688</c:v>
                </c:pt>
                <c:pt idx="444">
                  <c:v>41689</c:v>
                </c:pt>
                <c:pt idx="445">
                  <c:v>41689</c:v>
                </c:pt>
                <c:pt idx="446">
                  <c:v>41690</c:v>
                </c:pt>
                <c:pt idx="447">
                  <c:v>41690</c:v>
                </c:pt>
                <c:pt idx="448">
                  <c:v>41691</c:v>
                </c:pt>
                <c:pt idx="449">
                  <c:v>41691</c:v>
                </c:pt>
                <c:pt idx="450">
                  <c:v>41694</c:v>
                </c:pt>
                <c:pt idx="451">
                  <c:v>41694</c:v>
                </c:pt>
                <c:pt idx="452">
                  <c:v>41695</c:v>
                </c:pt>
                <c:pt idx="453">
                  <c:v>41695</c:v>
                </c:pt>
                <c:pt idx="454">
                  <c:v>41696</c:v>
                </c:pt>
                <c:pt idx="455">
                  <c:v>41696</c:v>
                </c:pt>
                <c:pt idx="456">
                  <c:v>41697</c:v>
                </c:pt>
                <c:pt idx="457">
                  <c:v>41697</c:v>
                </c:pt>
                <c:pt idx="458">
                  <c:v>41698</c:v>
                </c:pt>
                <c:pt idx="459" formatCode="[$-F800]dddd\,\ mmmm\ dd\,\ yyyy">
                  <c:v>41698</c:v>
                </c:pt>
                <c:pt idx="460">
                  <c:v>41701</c:v>
                </c:pt>
                <c:pt idx="461">
                  <c:v>41701</c:v>
                </c:pt>
                <c:pt idx="462">
                  <c:v>41702</c:v>
                </c:pt>
                <c:pt idx="463" formatCode="[$-F800]dddd\,\ mmmm\ dd\,\ yyyy">
                  <c:v>41702</c:v>
                </c:pt>
                <c:pt idx="464">
                  <c:v>41703</c:v>
                </c:pt>
                <c:pt idx="465" formatCode="[$-F800]dddd\,\ mmmm\ dd\,\ yyyy">
                  <c:v>41703</c:v>
                </c:pt>
                <c:pt idx="466">
                  <c:v>41704</c:v>
                </c:pt>
                <c:pt idx="467">
                  <c:v>41704</c:v>
                </c:pt>
                <c:pt idx="468">
                  <c:v>41705</c:v>
                </c:pt>
                <c:pt idx="469" formatCode="[$-F800]dddd\,\ mmmm\ dd\,\ yyyy">
                  <c:v>41705</c:v>
                </c:pt>
                <c:pt idx="470">
                  <c:v>41708</c:v>
                </c:pt>
                <c:pt idx="471">
                  <c:v>41708</c:v>
                </c:pt>
                <c:pt idx="472">
                  <c:v>41709</c:v>
                </c:pt>
                <c:pt idx="473">
                  <c:v>41709</c:v>
                </c:pt>
                <c:pt idx="474">
                  <c:v>41710</c:v>
                </c:pt>
                <c:pt idx="475" formatCode="[$-F800]dddd\,\ mmmm\ dd\,\ yyyy">
                  <c:v>41710</c:v>
                </c:pt>
                <c:pt idx="476">
                  <c:v>41711</c:v>
                </c:pt>
                <c:pt idx="477">
                  <c:v>41711</c:v>
                </c:pt>
                <c:pt idx="478">
                  <c:v>41712</c:v>
                </c:pt>
                <c:pt idx="479">
                  <c:v>41712</c:v>
                </c:pt>
                <c:pt idx="480">
                  <c:v>41715</c:v>
                </c:pt>
                <c:pt idx="481">
                  <c:v>41715</c:v>
                </c:pt>
                <c:pt idx="482">
                  <c:v>41716</c:v>
                </c:pt>
                <c:pt idx="483">
                  <c:v>41716</c:v>
                </c:pt>
                <c:pt idx="484">
                  <c:v>41717</c:v>
                </c:pt>
                <c:pt idx="485">
                  <c:v>41717</c:v>
                </c:pt>
                <c:pt idx="486">
                  <c:v>41718</c:v>
                </c:pt>
                <c:pt idx="487">
                  <c:v>41718</c:v>
                </c:pt>
                <c:pt idx="488">
                  <c:v>41719</c:v>
                </c:pt>
                <c:pt idx="489" formatCode="[$-F800]dddd\,\ mmmm\ dd\,\ yyyy">
                  <c:v>41719</c:v>
                </c:pt>
                <c:pt idx="490">
                  <c:v>41722</c:v>
                </c:pt>
                <c:pt idx="491">
                  <c:v>41722</c:v>
                </c:pt>
                <c:pt idx="492">
                  <c:v>41723</c:v>
                </c:pt>
                <c:pt idx="493">
                  <c:v>41723</c:v>
                </c:pt>
                <c:pt idx="494">
                  <c:v>41724</c:v>
                </c:pt>
                <c:pt idx="495">
                  <c:v>41724</c:v>
                </c:pt>
                <c:pt idx="496">
                  <c:v>41725</c:v>
                </c:pt>
                <c:pt idx="497">
                  <c:v>41725</c:v>
                </c:pt>
                <c:pt idx="498">
                  <c:v>41726</c:v>
                </c:pt>
                <c:pt idx="499">
                  <c:v>41726</c:v>
                </c:pt>
                <c:pt idx="500">
                  <c:v>41729</c:v>
                </c:pt>
                <c:pt idx="501" formatCode="[$-F800]dddd\,\ mmmm\ dd\,\ yyyy">
                  <c:v>41729</c:v>
                </c:pt>
                <c:pt idx="502">
                  <c:v>41730</c:v>
                </c:pt>
                <c:pt idx="503">
                  <c:v>41730</c:v>
                </c:pt>
                <c:pt idx="504">
                  <c:v>41731</c:v>
                </c:pt>
                <c:pt idx="505">
                  <c:v>41731</c:v>
                </c:pt>
                <c:pt idx="506">
                  <c:v>41732</c:v>
                </c:pt>
                <c:pt idx="507">
                  <c:v>41732</c:v>
                </c:pt>
                <c:pt idx="508">
                  <c:v>41733</c:v>
                </c:pt>
                <c:pt idx="509" formatCode="[$-F800]dddd\,\ mmmm\ dd\,\ yyyy">
                  <c:v>41733</c:v>
                </c:pt>
                <c:pt idx="510">
                  <c:v>41736</c:v>
                </c:pt>
                <c:pt idx="511">
                  <c:v>41736</c:v>
                </c:pt>
                <c:pt idx="512">
                  <c:v>41737</c:v>
                </c:pt>
                <c:pt idx="513">
                  <c:v>41737</c:v>
                </c:pt>
                <c:pt idx="514">
                  <c:v>41738</c:v>
                </c:pt>
                <c:pt idx="515">
                  <c:v>41738</c:v>
                </c:pt>
                <c:pt idx="516">
                  <c:v>41739</c:v>
                </c:pt>
                <c:pt idx="517">
                  <c:v>41739</c:v>
                </c:pt>
                <c:pt idx="518">
                  <c:v>41740</c:v>
                </c:pt>
                <c:pt idx="519">
                  <c:v>41740</c:v>
                </c:pt>
                <c:pt idx="520">
                  <c:v>41743</c:v>
                </c:pt>
                <c:pt idx="521">
                  <c:v>41743</c:v>
                </c:pt>
                <c:pt idx="522">
                  <c:v>41744</c:v>
                </c:pt>
                <c:pt idx="523">
                  <c:v>41744</c:v>
                </c:pt>
                <c:pt idx="524">
                  <c:v>41745</c:v>
                </c:pt>
                <c:pt idx="525">
                  <c:v>41745</c:v>
                </c:pt>
                <c:pt idx="526">
                  <c:v>41746</c:v>
                </c:pt>
                <c:pt idx="527">
                  <c:v>41746</c:v>
                </c:pt>
                <c:pt idx="528">
                  <c:v>41747</c:v>
                </c:pt>
                <c:pt idx="529">
                  <c:v>41747</c:v>
                </c:pt>
                <c:pt idx="530">
                  <c:v>41750</c:v>
                </c:pt>
                <c:pt idx="531">
                  <c:v>41750</c:v>
                </c:pt>
                <c:pt idx="532">
                  <c:v>41751</c:v>
                </c:pt>
                <c:pt idx="533">
                  <c:v>41751</c:v>
                </c:pt>
                <c:pt idx="534">
                  <c:v>41752</c:v>
                </c:pt>
                <c:pt idx="535">
                  <c:v>41752</c:v>
                </c:pt>
                <c:pt idx="536">
                  <c:v>41753</c:v>
                </c:pt>
                <c:pt idx="537">
                  <c:v>41753</c:v>
                </c:pt>
                <c:pt idx="538">
                  <c:v>41754</c:v>
                </c:pt>
                <c:pt idx="539">
                  <c:v>41754</c:v>
                </c:pt>
                <c:pt idx="540">
                  <c:v>41757</c:v>
                </c:pt>
                <c:pt idx="541">
                  <c:v>41757</c:v>
                </c:pt>
                <c:pt idx="542">
                  <c:v>41758</c:v>
                </c:pt>
                <c:pt idx="543">
                  <c:v>41758</c:v>
                </c:pt>
                <c:pt idx="544">
                  <c:v>41759</c:v>
                </c:pt>
                <c:pt idx="545">
                  <c:v>41760</c:v>
                </c:pt>
                <c:pt idx="546">
                  <c:v>41761</c:v>
                </c:pt>
                <c:pt idx="547">
                  <c:v>41764</c:v>
                </c:pt>
                <c:pt idx="548">
                  <c:v>41765</c:v>
                </c:pt>
                <c:pt idx="549">
                  <c:v>41766</c:v>
                </c:pt>
                <c:pt idx="550">
                  <c:v>41767</c:v>
                </c:pt>
                <c:pt idx="551">
                  <c:v>41768</c:v>
                </c:pt>
                <c:pt idx="552">
                  <c:v>41771</c:v>
                </c:pt>
                <c:pt idx="553">
                  <c:v>41772</c:v>
                </c:pt>
                <c:pt idx="554">
                  <c:v>41773</c:v>
                </c:pt>
                <c:pt idx="555">
                  <c:v>41774</c:v>
                </c:pt>
                <c:pt idx="556">
                  <c:v>41775</c:v>
                </c:pt>
                <c:pt idx="557">
                  <c:v>41778</c:v>
                </c:pt>
                <c:pt idx="558">
                  <c:v>41779</c:v>
                </c:pt>
                <c:pt idx="559">
                  <c:v>41780</c:v>
                </c:pt>
                <c:pt idx="560">
                  <c:v>41781</c:v>
                </c:pt>
                <c:pt idx="561">
                  <c:v>41782</c:v>
                </c:pt>
                <c:pt idx="562">
                  <c:v>41785</c:v>
                </c:pt>
                <c:pt idx="563">
                  <c:v>41786</c:v>
                </c:pt>
                <c:pt idx="564">
                  <c:v>41787</c:v>
                </c:pt>
                <c:pt idx="565">
                  <c:v>41788</c:v>
                </c:pt>
                <c:pt idx="566">
                  <c:v>41789</c:v>
                </c:pt>
                <c:pt idx="567">
                  <c:v>41792</c:v>
                </c:pt>
                <c:pt idx="568">
                  <c:v>41793</c:v>
                </c:pt>
                <c:pt idx="569">
                  <c:v>41794</c:v>
                </c:pt>
                <c:pt idx="570">
                  <c:v>41795</c:v>
                </c:pt>
                <c:pt idx="571">
                  <c:v>41796</c:v>
                </c:pt>
                <c:pt idx="572">
                  <c:v>41799</c:v>
                </c:pt>
                <c:pt idx="573">
                  <c:v>41800</c:v>
                </c:pt>
                <c:pt idx="574">
                  <c:v>41801</c:v>
                </c:pt>
                <c:pt idx="575">
                  <c:v>41802</c:v>
                </c:pt>
                <c:pt idx="576">
                  <c:v>41803</c:v>
                </c:pt>
                <c:pt idx="577">
                  <c:v>41806</c:v>
                </c:pt>
                <c:pt idx="578">
                  <c:v>41807</c:v>
                </c:pt>
                <c:pt idx="579">
                  <c:v>41808</c:v>
                </c:pt>
                <c:pt idx="580">
                  <c:v>41809</c:v>
                </c:pt>
                <c:pt idx="581">
                  <c:v>41810</c:v>
                </c:pt>
                <c:pt idx="582">
                  <c:v>41813</c:v>
                </c:pt>
                <c:pt idx="583">
                  <c:v>41814</c:v>
                </c:pt>
                <c:pt idx="584">
                  <c:v>41815</c:v>
                </c:pt>
                <c:pt idx="585">
                  <c:v>41816</c:v>
                </c:pt>
                <c:pt idx="586">
                  <c:v>41817</c:v>
                </c:pt>
                <c:pt idx="587">
                  <c:v>41820</c:v>
                </c:pt>
                <c:pt idx="588">
                  <c:v>41821</c:v>
                </c:pt>
                <c:pt idx="589">
                  <c:v>41822</c:v>
                </c:pt>
                <c:pt idx="590">
                  <c:v>41823</c:v>
                </c:pt>
                <c:pt idx="591">
                  <c:v>41824</c:v>
                </c:pt>
                <c:pt idx="592">
                  <c:v>41824</c:v>
                </c:pt>
                <c:pt idx="593">
                  <c:v>41827</c:v>
                </c:pt>
                <c:pt idx="594">
                  <c:v>41828</c:v>
                </c:pt>
                <c:pt idx="595">
                  <c:v>41829</c:v>
                </c:pt>
                <c:pt idx="596">
                  <c:v>41830</c:v>
                </c:pt>
                <c:pt idx="597">
                  <c:v>41830</c:v>
                </c:pt>
              </c:numCache>
            </c:numRef>
          </c:cat>
          <c:val>
            <c:numRef>
              <c:f>Data_For_curves!$NT$2:$NT$700</c:f>
              <c:numCache>
                <c:formatCode>0.0%</c:formatCode>
                <c:ptCount val="6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0.88715953307392992</c:v>
                </c:pt>
                <c:pt idx="455">
                  <c:v>0.8910505836575876</c:v>
                </c:pt>
                <c:pt idx="456">
                  <c:v>0.8910505836575876</c:v>
                </c:pt>
                <c:pt idx="457">
                  <c:v>0.89494163424124518</c:v>
                </c:pt>
                <c:pt idx="458">
                  <c:v>0.89494163424124518</c:v>
                </c:pt>
                <c:pt idx="459">
                  <c:v>0.89883268482490275</c:v>
                </c:pt>
                <c:pt idx="460">
                  <c:v>0.89883268482490275</c:v>
                </c:pt>
                <c:pt idx="461">
                  <c:v>0.90272373540856032</c:v>
                </c:pt>
                <c:pt idx="462">
                  <c:v>0.90272373540856032</c:v>
                </c:pt>
                <c:pt idx="463">
                  <c:v>0.9066147859922179</c:v>
                </c:pt>
                <c:pt idx="464">
                  <c:v>0.9066147859922179</c:v>
                </c:pt>
                <c:pt idx="465">
                  <c:v>0.91050583657587547</c:v>
                </c:pt>
                <c:pt idx="466">
                  <c:v>0.91050583657587547</c:v>
                </c:pt>
                <c:pt idx="467">
                  <c:v>0.91439688715953304</c:v>
                </c:pt>
                <c:pt idx="468">
                  <c:v>0.91439688715953304</c:v>
                </c:pt>
                <c:pt idx="469">
                  <c:v>0.91828793774319062</c:v>
                </c:pt>
                <c:pt idx="470">
                  <c:v>0.91828793774319062</c:v>
                </c:pt>
                <c:pt idx="471">
                  <c:v>0.9221789883268483</c:v>
                </c:pt>
                <c:pt idx="472">
                  <c:v>0.9221789883268483</c:v>
                </c:pt>
                <c:pt idx="473">
                  <c:v>0.92607003891050588</c:v>
                </c:pt>
                <c:pt idx="474">
                  <c:v>0.92607003891050588</c:v>
                </c:pt>
                <c:pt idx="475">
                  <c:v>0.92996108949416345</c:v>
                </c:pt>
                <c:pt idx="476">
                  <c:v>0.92996108949416345</c:v>
                </c:pt>
                <c:pt idx="477">
                  <c:v>0.93385214007782102</c:v>
                </c:pt>
                <c:pt idx="478">
                  <c:v>0.93385214007782102</c:v>
                </c:pt>
                <c:pt idx="479">
                  <c:v>0.9377431906614786</c:v>
                </c:pt>
                <c:pt idx="480">
                  <c:v>0.9377431906614786</c:v>
                </c:pt>
                <c:pt idx="481">
                  <c:v>0.93968871595330739</c:v>
                </c:pt>
                <c:pt idx="482">
                  <c:v>0.93968871595330739</c:v>
                </c:pt>
                <c:pt idx="483">
                  <c:v>0.94163424124513617</c:v>
                </c:pt>
                <c:pt idx="484">
                  <c:v>0.94163424124513617</c:v>
                </c:pt>
                <c:pt idx="485">
                  <c:v>0.94357976653696496</c:v>
                </c:pt>
                <c:pt idx="486">
                  <c:v>0.94357976653696496</c:v>
                </c:pt>
                <c:pt idx="487">
                  <c:v>0.94552529182879375</c:v>
                </c:pt>
                <c:pt idx="488">
                  <c:v>0.94552529182879375</c:v>
                </c:pt>
                <c:pt idx="489">
                  <c:v>0.94747081712062253</c:v>
                </c:pt>
                <c:pt idx="490">
                  <c:v>0.94747081712062253</c:v>
                </c:pt>
                <c:pt idx="491">
                  <c:v>0.94941634241245132</c:v>
                </c:pt>
                <c:pt idx="492">
                  <c:v>0.94941634241245132</c:v>
                </c:pt>
                <c:pt idx="493">
                  <c:v>0.95136186770428011</c:v>
                </c:pt>
                <c:pt idx="494">
                  <c:v>0.95136186770428011</c:v>
                </c:pt>
                <c:pt idx="495">
                  <c:v>0.953307392996109</c:v>
                </c:pt>
                <c:pt idx="496">
                  <c:v>0.953307392996109</c:v>
                </c:pt>
                <c:pt idx="497">
                  <c:v>0.95525291828793779</c:v>
                </c:pt>
                <c:pt idx="498">
                  <c:v>0.95525291828793779</c:v>
                </c:pt>
                <c:pt idx="499">
                  <c:v>0.95719844357976658</c:v>
                </c:pt>
                <c:pt idx="500">
                  <c:v>0.95719844357976658</c:v>
                </c:pt>
                <c:pt idx="501">
                  <c:v>0.95914396887159536</c:v>
                </c:pt>
                <c:pt idx="502">
                  <c:v>0.95914396887159536</c:v>
                </c:pt>
                <c:pt idx="503">
                  <c:v>0.96108949416342415</c:v>
                </c:pt>
                <c:pt idx="504">
                  <c:v>0.96108949416342415</c:v>
                </c:pt>
                <c:pt idx="505">
                  <c:v>0.96303501945525294</c:v>
                </c:pt>
                <c:pt idx="506">
                  <c:v>0.96303501945525294</c:v>
                </c:pt>
                <c:pt idx="507">
                  <c:v>0.96498054474708173</c:v>
                </c:pt>
                <c:pt idx="508">
                  <c:v>0.96498054474708173</c:v>
                </c:pt>
                <c:pt idx="509">
                  <c:v>0.96692607003891051</c:v>
                </c:pt>
                <c:pt idx="510">
                  <c:v>0.96692607003891051</c:v>
                </c:pt>
                <c:pt idx="511">
                  <c:v>0.9688715953307393</c:v>
                </c:pt>
                <c:pt idx="512">
                  <c:v>0.9688715953307393</c:v>
                </c:pt>
                <c:pt idx="513">
                  <c:v>0.97081712062256809</c:v>
                </c:pt>
                <c:pt idx="514">
                  <c:v>0.97081712062256809</c:v>
                </c:pt>
                <c:pt idx="515">
                  <c:v>0.97276264591439687</c:v>
                </c:pt>
                <c:pt idx="516">
                  <c:v>0.97276264591439687</c:v>
                </c:pt>
                <c:pt idx="517">
                  <c:v>0.97470817120622566</c:v>
                </c:pt>
                <c:pt idx="518">
                  <c:v>0.97470817120622566</c:v>
                </c:pt>
                <c:pt idx="519">
                  <c:v>0.97665369649805445</c:v>
                </c:pt>
                <c:pt idx="520">
                  <c:v>0.97665369649805445</c:v>
                </c:pt>
                <c:pt idx="521">
                  <c:v>0.97859922178988323</c:v>
                </c:pt>
                <c:pt idx="522">
                  <c:v>0.97859922178988323</c:v>
                </c:pt>
                <c:pt idx="523">
                  <c:v>0.98054474708171202</c:v>
                </c:pt>
                <c:pt idx="524">
                  <c:v>0.98054474708171202</c:v>
                </c:pt>
                <c:pt idx="525">
                  <c:v>0.98249027237354081</c:v>
                </c:pt>
                <c:pt idx="526">
                  <c:v>0.98249027237354081</c:v>
                </c:pt>
                <c:pt idx="527">
                  <c:v>0.98443579766536971</c:v>
                </c:pt>
                <c:pt idx="528">
                  <c:v>0.98443579766536971</c:v>
                </c:pt>
                <c:pt idx="529">
                  <c:v>0.98638132295719849</c:v>
                </c:pt>
                <c:pt idx="530">
                  <c:v>0.98638132295719849</c:v>
                </c:pt>
                <c:pt idx="531">
                  <c:v>0.98832684824902728</c:v>
                </c:pt>
                <c:pt idx="532">
                  <c:v>0.98832684824902728</c:v>
                </c:pt>
                <c:pt idx="533">
                  <c:v>0.99027237354085607</c:v>
                </c:pt>
                <c:pt idx="534">
                  <c:v>0.99027237354085607</c:v>
                </c:pt>
                <c:pt idx="535">
                  <c:v>0.99221789883268485</c:v>
                </c:pt>
                <c:pt idx="536">
                  <c:v>0.99221789883268485</c:v>
                </c:pt>
                <c:pt idx="537">
                  <c:v>0.99416342412451364</c:v>
                </c:pt>
                <c:pt idx="538">
                  <c:v>0.99416342412451364</c:v>
                </c:pt>
                <c:pt idx="539">
                  <c:v>0.99610894941634243</c:v>
                </c:pt>
                <c:pt idx="540">
                  <c:v>0.99610894941634243</c:v>
                </c:pt>
                <c:pt idx="541">
                  <c:v>0.99805447470817121</c:v>
                </c:pt>
                <c:pt idx="542">
                  <c:v>0.99805447470817121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Data_For_curves!$Y$1</c:f>
              <c:strCache>
                <c:ptCount val="1"/>
                <c:pt idx="0">
                  <c:v>SP_Real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numRef>
              <c:f>Data_For_curves!$NP$2:$NP$700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41446</c:v>
                </c:pt>
                <c:pt idx="95">
                  <c:v>41446</c:v>
                </c:pt>
                <c:pt idx="96">
                  <c:v>41449</c:v>
                </c:pt>
                <c:pt idx="97">
                  <c:v>41449</c:v>
                </c:pt>
                <c:pt idx="98">
                  <c:v>41450</c:v>
                </c:pt>
                <c:pt idx="99">
                  <c:v>41450</c:v>
                </c:pt>
                <c:pt idx="100">
                  <c:v>41451</c:v>
                </c:pt>
                <c:pt idx="101">
                  <c:v>41451</c:v>
                </c:pt>
                <c:pt idx="102">
                  <c:v>41452</c:v>
                </c:pt>
                <c:pt idx="103">
                  <c:v>41452</c:v>
                </c:pt>
                <c:pt idx="104">
                  <c:v>41453</c:v>
                </c:pt>
                <c:pt idx="105" formatCode="[$-F800]dddd\,\ mmmm\ dd\,\ yyyy">
                  <c:v>41453</c:v>
                </c:pt>
                <c:pt idx="106">
                  <c:v>41456</c:v>
                </c:pt>
                <c:pt idx="107">
                  <c:v>41456</c:v>
                </c:pt>
                <c:pt idx="108">
                  <c:v>41457</c:v>
                </c:pt>
                <c:pt idx="109">
                  <c:v>41457</c:v>
                </c:pt>
                <c:pt idx="110">
                  <c:v>41458</c:v>
                </c:pt>
                <c:pt idx="111">
                  <c:v>41458</c:v>
                </c:pt>
                <c:pt idx="112">
                  <c:v>41459</c:v>
                </c:pt>
                <c:pt idx="113">
                  <c:v>41459</c:v>
                </c:pt>
                <c:pt idx="114">
                  <c:v>41460</c:v>
                </c:pt>
                <c:pt idx="115">
                  <c:v>41460</c:v>
                </c:pt>
                <c:pt idx="116">
                  <c:v>41463</c:v>
                </c:pt>
                <c:pt idx="117">
                  <c:v>41463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41472</c:v>
                </c:pt>
                <c:pt idx="132">
                  <c:v>41473</c:v>
                </c:pt>
                <c:pt idx="133">
                  <c:v>41473</c:v>
                </c:pt>
                <c:pt idx="134">
                  <c:v>41474</c:v>
                </c:pt>
                <c:pt idx="135" formatCode="[$-F800]dddd\,\ mmmm\ dd\,\ yyyy">
                  <c:v>41474</c:v>
                </c:pt>
                <c:pt idx="136">
                  <c:v>41477</c:v>
                </c:pt>
                <c:pt idx="137">
                  <c:v>41477</c:v>
                </c:pt>
                <c:pt idx="138">
                  <c:v>41478</c:v>
                </c:pt>
                <c:pt idx="139">
                  <c:v>41478</c:v>
                </c:pt>
                <c:pt idx="140">
                  <c:v>41479</c:v>
                </c:pt>
                <c:pt idx="141">
                  <c:v>41479</c:v>
                </c:pt>
                <c:pt idx="142">
                  <c:v>41480</c:v>
                </c:pt>
                <c:pt idx="143">
                  <c:v>41480</c:v>
                </c:pt>
                <c:pt idx="144">
                  <c:v>41481</c:v>
                </c:pt>
                <c:pt idx="145">
                  <c:v>41481</c:v>
                </c:pt>
                <c:pt idx="146">
                  <c:v>41484</c:v>
                </c:pt>
                <c:pt idx="147">
                  <c:v>41484</c:v>
                </c:pt>
                <c:pt idx="148">
                  <c:v>41485</c:v>
                </c:pt>
                <c:pt idx="149">
                  <c:v>41485</c:v>
                </c:pt>
                <c:pt idx="150">
                  <c:v>41486</c:v>
                </c:pt>
                <c:pt idx="151">
                  <c:v>41486</c:v>
                </c:pt>
                <c:pt idx="152">
                  <c:v>41487</c:v>
                </c:pt>
                <c:pt idx="153">
                  <c:v>41487</c:v>
                </c:pt>
                <c:pt idx="154">
                  <c:v>41488</c:v>
                </c:pt>
                <c:pt idx="155" formatCode="[$-F800]dddd\,\ mmmm\ dd\,\ yyyy">
                  <c:v>41488</c:v>
                </c:pt>
                <c:pt idx="156">
                  <c:v>41491</c:v>
                </c:pt>
                <c:pt idx="157">
                  <c:v>41491</c:v>
                </c:pt>
                <c:pt idx="158">
                  <c:v>41492</c:v>
                </c:pt>
                <c:pt idx="159">
                  <c:v>41492</c:v>
                </c:pt>
                <c:pt idx="160">
                  <c:v>41493</c:v>
                </c:pt>
                <c:pt idx="161">
                  <c:v>41493</c:v>
                </c:pt>
                <c:pt idx="162">
                  <c:v>41494</c:v>
                </c:pt>
                <c:pt idx="163">
                  <c:v>41494</c:v>
                </c:pt>
                <c:pt idx="164">
                  <c:v>41495</c:v>
                </c:pt>
                <c:pt idx="165">
                  <c:v>41495</c:v>
                </c:pt>
                <c:pt idx="166">
                  <c:v>41498</c:v>
                </c:pt>
                <c:pt idx="167">
                  <c:v>41498</c:v>
                </c:pt>
                <c:pt idx="168">
                  <c:v>41499</c:v>
                </c:pt>
                <c:pt idx="169">
                  <c:v>41499</c:v>
                </c:pt>
                <c:pt idx="170">
                  <c:v>41500</c:v>
                </c:pt>
                <c:pt idx="171">
                  <c:v>41500</c:v>
                </c:pt>
                <c:pt idx="172">
                  <c:v>41501</c:v>
                </c:pt>
                <c:pt idx="173">
                  <c:v>41501</c:v>
                </c:pt>
                <c:pt idx="174">
                  <c:v>41502</c:v>
                </c:pt>
                <c:pt idx="175">
                  <c:v>41502</c:v>
                </c:pt>
                <c:pt idx="176">
                  <c:v>41505</c:v>
                </c:pt>
                <c:pt idx="177">
                  <c:v>41505</c:v>
                </c:pt>
                <c:pt idx="178">
                  <c:v>41506</c:v>
                </c:pt>
                <c:pt idx="179">
                  <c:v>41506</c:v>
                </c:pt>
                <c:pt idx="180">
                  <c:v>41507</c:v>
                </c:pt>
                <c:pt idx="181">
                  <c:v>41507</c:v>
                </c:pt>
                <c:pt idx="182">
                  <c:v>41508</c:v>
                </c:pt>
                <c:pt idx="183">
                  <c:v>41508</c:v>
                </c:pt>
                <c:pt idx="184">
                  <c:v>41509</c:v>
                </c:pt>
                <c:pt idx="185">
                  <c:v>41509</c:v>
                </c:pt>
                <c:pt idx="186">
                  <c:v>41512</c:v>
                </c:pt>
                <c:pt idx="187">
                  <c:v>41512</c:v>
                </c:pt>
                <c:pt idx="188">
                  <c:v>41513</c:v>
                </c:pt>
                <c:pt idx="189">
                  <c:v>41513</c:v>
                </c:pt>
                <c:pt idx="190">
                  <c:v>41514</c:v>
                </c:pt>
                <c:pt idx="191">
                  <c:v>41514</c:v>
                </c:pt>
                <c:pt idx="192">
                  <c:v>41515</c:v>
                </c:pt>
                <c:pt idx="193">
                  <c:v>41515</c:v>
                </c:pt>
                <c:pt idx="194">
                  <c:v>41516</c:v>
                </c:pt>
                <c:pt idx="195">
                  <c:v>41516</c:v>
                </c:pt>
                <c:pt idx="196">
                  <c:v>41519</c:v>
                </c:pt>
                <c:pt idx="197">
                  <c:v>41519</c:v>
                </c:pt>
                <c:pt idx="198">
                  <c:v>41520</c:v>
                </c:pt>
                <c:pt idx="199">
                  <c:v>41520</c:v>
                </c:pt>
                <c:pt idx="200">
                  <c:v>41521</c:v>
                </c:pt>
                <c:pt idx="201">
                  <c:v>41521</c:v>
                </c:pt>
                <c:pt idx="202">
                  <c:v>41522</c:v>
                </c:pt>
                <c:pt idx="203">
                  <c:v>41522</c:v>
                </c:pt>
                <c:pt idx="204">
                  <c:v>41523</c:v>
                </c:pt>
                <c:pt idx="205">
                  <c:v>41523</c:v>
                </c:pt>
                <c:pt idx="206">
                  <c:v>41526</c:v>
                </c:pt>
                <c:pt idx="207" formatCode="[$-F800]dddd\,\ mmmm\ dd\,\ yyyy">
                  <c:v>41526</c:v>
                </c:pt>
                <c:pt idx="208">
                  <c:v>41527</c:v>
                </c:pt>
                <c:pt idx="209">
                  <c:v>41527</c:v>
                </c:pt>
                <c:pt idx="210">
                  <c:v>41528</c:v>
                </c:pt>
                <c:pt idx="211">
                  <c:v>41528</c:v>
                </c:pt>
                <c:pt idx="212">
                  <c:v>41529</c:v>
                </c:pt>
                <c:pt idx="213">
                  <c:v>41529</c:v>
                </c:pt>
                <c:pt idx="214">
                  <c:v>41530</c:v>
                </c:pt>
                <c:pt idx="215" formatCode="[$-F800]dddd\,\ mmmm\ dd\,\ yyyy">
                  <c:v>41530</c:v>
                </c:pt>
                <c:pt idx="216">
                  <c:v>41533</c:v>
                </c:pt>
                <c:pt idx="217">
                  <c:v>41533</c:v>
                </c:pt>
                <c:pt idx="218">
                  <c:v>41534</c:v>
                </c:pt>
                <c:pt idx="219">
                  <c:v>41534</c:v>
                </c:pt>
                <c:pt idx="220">
                  <c:v>41535</c:v>
                </c:pt>
                <c:pt idx="221">
                  <c:v>41535</c:v>
                </c:pt>
                <c:pt idx="222">
                  <c:v>41536</c:v>
                </c:pt>
                <c:pt idx="223">
                  <c:v>41536</c:v>
                </c:pt>
                <c:pt idx="224">
                  <c:v>41537</c:v>
                </c:pt>
                <c:pt idx="225" formatCode="[$-F800]dddd\,\ mmmm\ dd\,\ yyyy">
                  <c:v>41537</c:v>
                </c:pt>
                <c:pt idx="226">
                  <c:v>41540</c:v>
                </c:pt>
                <c:pt idx="227">
                  <c:v>41540</c:v>
                </c:pt>
                <c:pt idx="228">
                  <c:v>41541</c:v>
                </c:pt>
                <c:pt idx="229" formatCode="[$-F800]dddd\,\ mmmm\ dd\,\ yyyy">
                  <c:v>41541</c:v>
                </c:pt>
                <c:pt idx="230">
                  <c:v>41542</c:v>
                </c:pt>
                <c:pt idx="231">
                  <c:v>41542</c:v>
                </c:pt>
                <c:pt idx="232">
                  <c:v>41543</c:v>
                </c:pt>
                <c:pt idx="233">
                  <c:v>41543</c:v>
                </c:pt>
                <c:pt idx="234">
                  <c:v>41544</c:v>
                </c:pt>
                <c:pt idx="235">
                  <c:v>41544</c:v>
                </c:pt>
                <c:pt idx="236">
                  <c:v>41547</c:v>
                </c:pt>
                <c:pt idx="237">
                  <c:v>41547</c:v>
                </c:pt>
                <c:pt idx="238">
                  <c:v>41548</c:v>
                </c:pt>
                <c:pt idx="239">
                  <c:v>41548</c:v>
                </c:pt>
                <c:pt idx="240">
                  <c:v>41549</c:v>
                </c:pt>
                <c:pt idx="241">
                  <c:v>41549</c:v>
                </c:pt>
                <c:pt idx="242">
                  <c:v>41550</c:v>
                </c:pt>
                <c:pt idx="243">
                  <c:v>41550</c:v>
                </c:pt>
                <c:pt idx="244">
                  <c:v>41551</c:v>
                </c:pt>
                <c:pt idx="245" formatCode="[$-F800]dddd\,\ mmmm\ dd\,\ yyyy">
                  <c:v>41551</c:v>
                </c:pt>
                <c:pt idx="246">
                  <c:v>41554</c:v>
                </c:pt>
                <c:pt idx="247" formatCode="[$-F800]dddd\,\ mmmm\ dd\,\ yyyy">
                  <c:v>41554</c:v>
                </c:pt>
                <c:pt idx="248">
                  <c:v>41555</c:v>
                </c:pt>
                <c:pt idx="249">
                  <c:v>41555</c:v>
                </c:pt>
                <c:pt idx="250">
                  <c:v>41556</c:v>
                </c:pt>
                <c:pt idx="251">
                  <c:v>41556</c:v>
                </c:pt>
                <c:pt idx="252">
                  <c:v>41557</c:v>
                </c:pt>
                <c:pt idx="253">
                  <c:v>41557</c:v>
                </c:pt>
                <c:pt idx="254">
                  <c:v>41558</c:v>
                </c:pt>
                <c:pt idx="255" formatCode="[$-F800]dddd\,\ mmmm\ dd\,\ yyyy">
                  <c:v>41558</c:v>
                </c:pt>
                <c:pt idx="256">
                  <c:v>41561</c:v>
                </c:pt>
                <c:pt idx="257">
                  <c:v>41561</c:v>
                </c:pt>
                <c:pt idx="258">
                  <c:v>41562</c:v>
                </c:pt>
                <c:pt idx="259">
                  <c:v>41562</c:v>
                </c:pt>
                <c:pt idx="260">
                  <c:v>41563</c:v>
                </c:pt>
                <c:pt idx="261">
                  <c:v>41563</c:v>
                </c:pt>
                <c:pt idx="262">
                  <c:v>41564</c:v>
                </c:pt>
                <c:pt idx="263">
                  <c:v>41564</c:v>
                </c:pt>
                <c:pt idx="264">
                  <c:v>41565</c:v>
                </c:pt>
                <c:pt idx="265">
                  <c:v>41565</c:v>
                </c:pt>
                <c:pt idx="266">
                  <c:v>41565</c:v>
                </c:pt>
                <c:pt idx="267">
                  <c:v>41568</c:v>
                </c:pt>
                <c:pt idx="268">
                  <c:v>41568</c:v>
                </c:pt>
                <c:pt idx="269">
                  <c:v>41569</c:v>
                </c:pt>
                <c:pt idx="270" formatCode="[$-F800]dddd\,\ mmmm\ dd\,\ yyyy">
                  <c:v>41569</c:v>
                </c:pt>
                <c:pt idx="271">
                  <c:v>41570</c:v>
                </c:pt>
                <c:pt idx="272">
                  <c:v>41570</c:v>
                </c:pt>
                <c:pt idx="273">
                  <c:v>41571</c:v>
                </c:pt>
                <c:pt idx="274">
                  <c:v>41571</c:v>
                </c:pt>
                <c:pt idx="275">
                  <c:v>41572</c:v>
                </c:pt>
                <c:pt idx="276" formatCode="[$-F800]dddd\,\ mmmm\ dd\,\ yyyy">
                  <c:v>41572</c:v>
                </c:pt>
                <c:pt idx="277">
                  <c:v>41575</c:v>
                </c:pt>
                <c:pt idx="278">
                  <c:v>41575</c:v>
                </c:pt>
                <c:pt idx="279">
                  <c:v>41576</c:v>
                </c:pt>
                <c:pt idx="280">
                  <c:v>41576</c:v>
                </c:pt>
                <c:pt idx="281">
                  <c:v>41577</c:v>
                </c:pt>
                <c:pt idx="282">
                  <c:v>41577</c:v>
                </c:pt>
                <c:pt idx="283">
                  <c:v>41578</c:v>
                </c:pt>
                <c:pt idx="284">
                  <c:v>41578</c:v>
                </c:pt>
                <c:pt idx="285">
                  <c:v>41579</c:v>
                </c:pt>
                <c:pt idx="286" formatCode="[$-F800]dddd\,\ mmmm\ dd\,\ yyyy">
                  <c:v>41579</c:v>
                </c:pt>
                <c:pt idx="287">
                  <c:v>41582</c:v>
                </c:pt>
                <c:pt idx="288">
                  <c:v>41582</c:v>
                </c:pt>
                <c:pt idx="289">
                  <c:v>41583</c:v>
                </c:pt>
                <c:pt idx="290">
                  <c:v>41583</c:v>
                </c:pt>
                <c:pt idx="291">
                  <c:v>41584</c:v>
                </c:pt>
                <c:pt idx="292" formatCode="[$-F800]dddd\,\ mmmm\ dd\,\ yyyy">
                  <c:v>41584</c:v>
                </c:pt>
                <c:pt idx="293">
                  <c:v>41585</c:v>
                </c:pt>
                <c:pt idx="294" formatCode="[$-F800]dddd\,\ mmmm\ dd\,\ yyyy">
                  <c:v>41585</c:v>
                </c:pt>
                <c:pt idx="295">
                  <c:v>41586</c:v>
                </c:pt>
                <c:pt idx="296">
                  <c:v>41586</c:v>
                </c:pt>
                <c:pt idx="297">
                  <c:v>41589</c:v>
                </c:pt>
                <c:pt idx="298">
                  <c:v>41589</c:v>
                </c:pt>
                <c:pt idx="299">
                  <c:v>41590</c:v>
                </c:pt>
                <c:pt idx="300">
                  <c:v>41590</c:v>
                </c:pt>
                <c:pt idx="301">
                  <c:v>41591</c:v>
                </c:pt>
                <c:pt idx="302">
                  <c:v>41591</c:v>
                </c:pt>
                <c:pt idx="303">
                  <c:v>41592</c:v>
                </c:pt>
                <c:pt idx="304">
                  <c:v>41592</c:v>
                </c:pt>
                <c:pt idx="305">
                  <c:v>41593</c:v>
                </c:pt>
                <c:pt idx="306">
                  <c:v>41593</c:v>
                </c:pt>
                <c:pt idx="307">
                  <c:v>41596</c:v>
                </c:pt>
                <c:pt idx="308">
                  <c:v>41596</c:v>
                </c:pt>
                <c:pt idx="309">
                  <c:v>41597</c:v>
                </c:pt>
                <c:pt idx="310">
                  <c:v>41597</c:v>
                </c:pt>
                <c:pt idx="311">
                  <c:v>41598</c:v>
                </c:pt>
                <c:pt idx="312">
                  <c:v>41598</c:v>
                </c:pt>
                <c:pt idx="313">
                  <c:v>41598</c:v>
                </c:pt>
                <c:pt idx="314">
                  <c:v>41599</c:v>
                </c:pt>
                <c:pt idx="315">
                  <c:v>41599</c:v>
                </c:pt>
                <c:pt idx="316">
                  <c:v>41600</c:v>
                </c:pt>
                <c:pt idx="317" formatCode="[$-F800]dddd\,\ mmmm\ dd\,\ yyyy">
                  <c:v>41600</c:v>
                </c:pt>
                <c:pt idx="318">
                  <c:v>41603</c:v>
                </c:pt>
                <c:pt idx="319">
                  <c:v>41603</c:v>
                </c:pt>
                <c:pt idx="320">
                  <c:v>41604</c:v>
                </c:pt>
                <c:pt idx="321">
                  <c:v>41604</c:v>
                </c:pt>
                <c:pt idx="322">
                  <c:v>41605</c:v>
                </c:pt>
                <c:pt idx="323">
                  <c:v>41605</c:v>
                </c:pt>
                <c:pt idx="324">
                  <c:v>41606</c:v>
                </c:pt>
                <c:pt idx="325">
                  <c:v>41606</c:v>
                </c:pt>
                <c:pt idx="326">
                  <c:v>41607</c:v>
                </c:pt>
                <c:pt idx="327">
                  <c:v>41607</c:v>
                </c:pt>
                <c:pt idx="328">
                  <c:v>41610</c:v>
                </c:pt>
                <c:pt idx="329" formatCode="[$-F800]dddd\,\ mmmm\ dd\,\ yyyy">
                  <c:v>41610</c:v>
                </c:pt>
                <c:pt idx="330">
                  <c:v>41611</c:v>
                </c:pt>
                <c:pt idx="331">
                  <c:v>41611</c:v>
                </c:pt>
                <c:pt idx="332">
                  <c:v>41612</c:v>
                </c:pt>
                <c:pt idx="333">
                  <c:v>41612</c:v>
                </c:pt>
                <c:pt idx="334">
                  <c:v>41613</c:v>
                </c:pt>
                <c:pt idx="335">
                  <c:v>41613</c:v>
                </c:pt>
                <c:pt idx="336">
                  <c:v>41614</c:v>
                </c:pt>
                <c:pt idx="337" formatCode="[$-F800]dddd\,\ mmmm\ dd\,\ yyyy">
                  <c:v>41614</c:v>
                </c:pt>
                <c:pt idx="338">
                  <c:v>41617</c:v>
                </c:pt>
                <c:pt idx="339">
                  <c:v>41617</c:v>
                </c:pt>
                <c:pt idx="340">
                  <c:v>41618</c:v>
                </c:pt>
                <c:pt idx="341">
                  <c:v>41618</c:v>
                </c:pt>
                <c:pt idx="342">
                  <c:v>41619</c:v>
                </c:pt>
                <c:pt idx="343">
                  <c:v>41619</c:v>
                </c:pt>
                <c:pt idx="344">
                  <c:v>41620</c:v>
                </c:pt>
                <c:pt idx="345">
                  <c:v>41620</c:v>
                </c:pt>
                <c:pt idx="346">
                  <c:v>41621</c:v>
                </c:pt>
                <c:pt idx="347" formatCode="[$-F800]dddd\,\ mmmm\ dd\,\ yyyy">
                  <c:v>41621</c:v>
                </c:pt>
                <c:pt idx="348">
                  <c:v>41624</c:v>
                </c:pt>
                <c:pt idx="349">
                  <c:v>41624</c:v>
                </c:pt>
                <c:pt idx="350">
                  <c:v>41625</c:v>
                </c:pt>
                <c:pt idx="351">
                  <c:v>41625</c:v>
                </c:pt>
                <c:pt idx="352">
                  <c:v>41626</c:v>
                </c:pt>
                <c:pt idx="353">
                  <c:v>41626</c:v>
                </c:pt>
                <c:pt idx="354">
                  <c:v>41627</c:v>
                </c:pt>
                <c:pt idx="355">
                  <c:v>41627</c:v>
                </c:pt>
                <c:pt idx="356">
                  <c:v>41628</c:v>
                </c:pt>
                <c:pt idx="357">
                  <c:v>41628</c:v>
                </c:pt>
                <c:pt idx="358">
                  <c:v>41631</c:v>
                </c:pt>
                <c:pt idx="359">
                  <c:v>41631</c:v>
                </c:pt>
                <c:pt idx="360">
                  <c:v>41632</c:v>
                </c:pt>
                <c:pt idx="361">
                  <c:v>41632</c:v>
                </c:pt>
                <c:pt idx="362">
                  <c:v>41633</c:v>
                </c:pt>
                <c:pt idx="363">
                  <c:v>41633</c:v>
                </c:pt>
                <c:pt idx="364">
                  <c:v>41634</c:v>
                </c:pt>
                <c:pt idx="365">
                  <c:v>41634</c:v>
                </c:pt>
                <c:pt idx="366">
                  <c:v>41635</c:v>
                </c:pt>
                <c:pt idx="367">
                  <c:v>41635</c:v>
                </c:pt>
                <c:pt idx="368">
                  <c:v>41638</c:v>
                </c:pt>
                <c:pt idx="369">
                  <c:v>41638</c:v>
                </c:pt>
                <c:pt idx="370">
                  <c:v>41639</c:v>
                </c:pt>
                <c:pt idx="371">
                  <c:v>41639</c:v>
                </c:pt>
                <c:pt idx="372">
                  <c:v>41640</c:v>
                </c:pt>
                <c:pt idx="373">
                  <c:v>41640</c:v>
                </c:pt>
                <c:pt idx="374">
                  <c:v>41641</c:v>
                </c:pt>
                <c:pt idx="375">
                  <c:v>41641</c:v>
                </c:pt>
                <c:pt idx="376">
                  <c:v>41642</c:v>
                </c:pt>
                <c:pt idx="377">
                  <c:v>41642</c:v>
                </c:pt>
                <c:pt idx="378">
                  <c:v>41645</c:v>
                </c:pt>
                <c:pt idx="379">
                  <c:v>41645</c:v>
                </c:pt>
                <c:pt idx="380">
                  <c:v>41646</c:v>
                </c:pt>
                <c:pt idx="381">
                  <c:v>41646</c:v>
                </c:pt>
                <c:pt idx="382">
                  <c:v>41647</c:v>
                </c:pt>
                <c:pt idx="383">
                  <c:v>41647</c:v>
                </c:pt>
                <c:pt idx="384">
                  <c:v>41648</c:v>
                </c:pt>
                <c:pt idx="385">
                  <c:v>41648</c:v>
                </c:pt>
                <c:pt idx="386">
                  <c:v>41649</c:v>
                </c:pt>
                <c:pt idx="387">
                  <c:v>41649</c:v>
                </c:pt>
                <c:pt idx="388">
                  <c:v>41652</c:v>
                </c:pt>
                <c:pt idx="389">
                  <c:v>41652</c:v>
                </c:pt>
                <c:pt idx="390">
                  <c:v>41653</c:v>
                </c:pt>
                <c:pt idx="391">
                  <c:v>41653</c:v>
                </c:pt>
                <c:pt idx="392">
                  <c:v>41654</c:v>
                </c:pt>
                <c:pt idx="393">
                  <c:v>41654</c:v>
                </c:pt>
                <c:pt idx="394">
                  <c:v>41655</c:v>
                </c:pt>
                <c:pt idx="395">
                  <c:v>41655</c:v>
                </c:pt>
                <c:pt idx="396">
                  <c:v>41656</c:v>
                </c:pt>
                <c:pt idx="397">
                  <c:v>41656</c:v>
                </c:pt>
                <c:pt idx="398">
                  <c:v>41659</c:v>
                </c:pt>
                <c:pt idx="399">
                  <c:v>41659</c:v>
                </c:pt>
                <c:pt idx="400">
                  <c:v>41660</c:v>
                </c:pt>
                <c:pt idx="401">
                  <c:v>41660</c:v>
                </c:pt>
                <c:pt idx="402">
                  <c:v>41661</c:v>
                </c:pt>
                <c:pt idx="403">
                  <c:v>41661</c:v>
                </c:pt>
                <c:pt idx="404">
                  <c:v>41661</c:v>
                </c:pt>
                <c:pt idx="405">
                  <c:v>41662</c:v>
                </c:pt>
                <c:pt idx="406">
                  <c:v>41662</c:v>
                </c:pt>
                <c:pt idx="407">
                  <c:v>41663</c:v>
                </c:pt>
                <c:pt idx="408">
                  <c:v>41663</c:v>
                </c:pt>
                <c:pt idx="409">
                  <c:v>41663</c:v>
                </c:pt>
                <c:pt idx="410">
                  <c:v>41666</c:v>
                </c:pt>
                <c:pt idx="411">
                  <c:v>41666</c:v>
                </c:pt>
                <c:pt idx="412">
                  <c:v>41667</c:v>
                </c:pt>
                <c:pt idx="413">
                  <c:v>41667</c:v>
                </c:pt>
                <c:pt idx="414">
                  <c:v>41668</c:v>
                </c:pt>
                <c:pt idx="415">
                  <c:v>41668</c:v>
                </c:pt>
                <c:pt idx="416">
                  <c:v>41669</c:v>
                </c:pt>
                <c:pt idx="417">
                  <c:v>41669</c:v>
                </c:pt>
                <c:pt idx="418">
                  <c:v>41670</c:v>
                </c:pt>
                <c:pt idx="419">
                  <c:v>41670</c:v>
                </c:pt>
                <c:pt idx="420">
                  <c:v>41673</c:v>
                </c:pt>
                <c:pt idx="421">
                  <c:v>41673</c:v>
                </c:pt>
                <c:pt idx="422">
                  <c:v>41674</c:v>
                </c:pt>
                <c:pt idx="423">
                  <c:v>41674</c:v>
                </c:pt>
                <c:pt idx="424">
                  <c:v>41675</c:v>
                </c:pt>
                <c:pt idx="425">
                  <c:v>41675</c:v>
                </c:pt>
                <c:pt idx="426">
                  <c:v>41676</c:v>
                </c:pt>
                <c:pt idx="427">
                  <c:v>41676</c:v>
                </c:pt>
                <c:pt idx="428">
                  <c:v>41677</c:v>
                </c:pt>
                <c:pt idx="429">
                  <c:v>41677</c:v>
                </c:pt>
                <c:pt idx="430">
                  <c:v>41680</c:v>
                </c:pt>
                <c:pt idx="431">
                  <c:v>41680</c:v>
                </c:pt>
                <c:pt idx="432">
                  <c:v>41681</c:v>
                </c:pt>
                <c:pt idx="433">
                  <c:v>41681</c:v>
                </c:pt>
                <c:pt idx="434">
                  <c:v>41682</c:v>
                </c:pt>
                <c:pt idx="435">
                  <c:v>41682</c:v>
                </c:pt>
                <c:pt idx="436">
                  <c:v>41683</c:v>
                </c:pt>
                <c:pt idx="437">
                  <c:v>41683</c:v>
                </c:pt>
                <c:pt idx="438">
                  <c:v>41684</c:v>
                </c:pt>
                <c:pt idx="439">
                  <c:v>41684</c:v>
                </c:pt>
                <c:pt idx="440">
                  <c:v>41687</c:v>
                </c:pt>
                <c:pt idx="441">
                  <c:v>41687</c:v>
                </c:pt>
                <c:pt idx="442">
                  <c:v>41688</c:v>
                </c:pt>
                <c:pt idx="443">
                  <c:v>41688</c:v>
                </c:pt>
                <c:pt idx="444">
                  <c:v>41689</c:v>
                </c:pt>
                <c:pt idx="445">
                  <c:v>41689</c:v>
                </c:pt>
                <c:pt idx="446">
                  <c:v>41690</c:v>
                </c:pt>
                <c:pt idx="447">
                  <c:v>41690</c:v>
                </c:pt>
                <c:pt idx="448">
                  <c:v>41691</c:v>
                </c:pt>
                <c:pt idx="449">
                  <c:v>41691</c:v>
                </c:pt>
                <c:pt idx="450">
                  <c:v>41694</c:v>
                </c:pt>
                <c:pt idx="451">
                  <c:v>41694</c:v>
                </c:pt>
                <c:pt idx="452">
                  <c:v>41695</c:v>
                </c:pt>
                <c:pt idx="453">
                  <c:v>41695</c:v>
                </c:pt>
                <c:pt idx="454">
                  <c:v>41696</c:v>
                </c:pt>
                <c:pt idx="455">
                  <c:v>41696</c:v>
                </c:pt>
                <c:pt idx="456">
                  <c:v>41697</c:v>
                </c:pt>
                <c:pt idx="457">
                  <c:v>41697</c:v>
                </c:pt>
                <c:pt idx="458">
                  <c:v>41698</c:v>
                </c:pt>
                <c:pt idx="459" formatCode="[$-F800]dddd\,\ mmmm\ dd\,\ yyyy">
                  <c:v>41698</c:v>
                </c:pt>
                <c:pt idx="460">
                  <c:v>41701</c:v>
                </c:pt>
                <c:pt idx="461">
                  <c:v>41701</c:v>
                </c:pt>
                <c:pt idx="462">
                  <c:v>41702</c:v>
                </c:pt>
                <c:pt idx="463" formatCode="[$-F800]dddd\,\ mmmm\ dd\,\ yyyy">
                  <c:v>41702</c:v>
                </c:pt>
                <c:pt idx="464">
                  <c:v>41703</c:v>
                </c:pt>
                <c:pt idx="465" formatCode="[$-F800]dddd\,\ mmmm\ dd\,\ yyyy">
                  <c:v>41703</c:v>
                </c:pt>
                <c:pt idx="466">
                  <c:v>41704</c:v>
                </c:pt>
                <c:pt idx="467">
                  <c:v>41704</c:v>
                </c:pt>
                <c:pt idx="468">
                  <c:v>41705</c:v>
                </c:pt>
                <c:pt idx="469" formatCode="[$-F800]dddd\,\ mmmm\ dd\,\ yyyy">
                  <c:v>41705</c:v>
                </c:pt>
                <c:pt idx="470">
                  <c:v>41708</c:v>
                </c:pt>
                <c:pt idx="471">
                  <c:v>41708</c:v>
                </c:pt>
                <c:pt idx="472">
                  <c:v>41709</c:v>
                </c:pt>
                <c:pt idx="473">
                  <c:v>41709</c:v>
                </c:pt>
                <c:pt idx="474">
                  <c:v>41710</c:v>
                </c:pt>
                <c:pt idx="475" formatCode="[$-F800]dddd\,\ mmmm\ dd\,\ yyyy">
                  <c:v>41710</c:v>
                </c:pt>
                <c:pt idx="476">
                  <c:v>41711</c:v>
                </c:pt>
                <c:pt idx="477">
                  <c:v>41711</c:v>
                </c:pt>
                <c:pt idx="478">
                  <c:v>41712</c:v>
                </c:pt>
                <c:pt idx="479">
                  <c:v>41712</c:v>
                </c:pt>
                <c:pt idx="480">
                  <c:v>41715</c:v>
                </c:pt>
                <c:pt idx="481">
                  <c:v>41715</c:v>
                </c:pt>
                <c:pt idx="482">
                  <c:v>41716</c:v>
                </c:pt>
                <c:pt idx="483">
                  <c:v>41716</c:v>
                </c:pt>
                <c:pt idx="484">
                  <c:v>41717</c:v>
                </c:pt>
                <c:pt idx="485">
                  <c:v>41717</c:v>
                </c:pt>
                <c:pt idx="486">
                  <c:v>41718</c:v>
                </c:pt>
                <c:pt idx="487">
                  <c:v>41718</c:v>
                </c:pt>
                <c:pt idx="488">
                  <c:v>41719</c:v>
                </c:pt>
                <c:pt idx="489" formatCode="[$-F800]dddd\,\ mmmm\ dd\,\ yyyy">
                  <c:v>41719</c:v>
                </c:pt>
                <c:pt idx="490">
                  <c:v>41722</c:v>
                </c:pt>
                <c:pt idx="491">
                  <c:v>41722</c:v>
                </c:pt>
                <c:pt idx="492">
                  <c:v>41723</c:v>
                </c:pt>
                <c:pt idx="493">
                  <c:v>41723</c:v>
                </c:pt>
                <c:pt idx="494">
                  <c:v>41724</c:v>
                </c:pt>
                <c:pt idx="495">
                  <c:v>41724</c:v>
                </c:pt>
                <c:pt idx="496">
                  <c:v>41725</c:v>
                </c:pt>
                <c:pt idx="497">
                  <c:v>41725</c:v>
                </c:pt>
                <c:pt idx="498">
                  <c:v>41726</c:v>
                </c:pt>
                <c:pt idx="499">
                  <c:v>41726</c:v>
                </c:pt>
                <c:pt idx="500">
                  <c:v>41729</c:v>
                </c:pt>
                <c:pt idx="501" formatCode="[$-F800]dddd\,\ mmmm\ dd\,\ yyyy">
                  <c:v>41729</c:v>
                </c:pt>
                <c:pt idx="502">
                  <c:v>41730</c:v>
                </c:pt>
                <c:pt idx="503">
                  <c:v>41730</c:v>
                </c:pt>
                <c:pt idx="504">
                  <c:v>41731</c:v>
                </c:pt>
                <c:pt idx="505">
                  <c:v>41731</c:v>
                </c:pt>
                <c:pt idx="506">
                  <c:v>41732</c:v>
                </c:pt>
                <c:pt idx="507">
                  <c:v>41732</c:v>
                </c:pt>
                <c:pt idx="508">
                  <c:v>41733</c:v>
                </c:pt>
                <c:pt idx="509" formatCode="[$-F800]dddd\,\ mmmm\ dd\,\ yyyy">
                  <c:v>41733</c:v>
                </c:pt>
                <c:pt idx="510">
                  <c:v>41736</c:v>
                </c:pt>
                <c:pt idx="511">
                  <c:v>41736</c:v>
                </c:pt>
                <c:pt idx="512">
                  <c:v>41737</c:v>
                </c:pt>
                <c:pt idx="513">
                  <c:v>41737</c:v>
                </c:pt>
                <c:pt idx="514">
                  <c:v>41738</c:v>
                </c:pt>
                <c:pt idx="515">
                  <c:v>41738</c:v>
                </c:pt>
                <c:pt idx="516">
                  <c:v>41739</c:v>
                </c:pt>
                <c:pt idx="517">
                  <c:v>41739</c:v>
                </c:pt>
                <c:pt idx="518">
                  <c:v>41740</c:v>
                </c:pt>
                <c:pt idx="519">
                  <c:v>41740</c:v>
                </c:pt>
                <c:pt idx="520">
                  <c:v>41743</c:v>
                </c:pt>
                <c:pt idx="521">
                  <c:v>41743</c:v>
                </c:pt>
                <c:pt idx="522">
                  <c:v>41744</c:v>
                </c:pt>
                <c:pt idx="523">
                  <c:v>41744</c:v>
                </c:pt>
                <c:pt idx="524">
                  <c:v>41745</c:v>
                </c:pt>
                <c:pt idx="525">
                  <c:v>41745</c:v>
                </c:pt>
                <c:pt idx="526">
                  <c:v>41746</c:v>
                </c:pt>
                <c:pt idx="527">
                  <c:v>41746</c:v>
                </c:pt>
                <c:pt idx="528">
                  <c:v>41747</c:v>
                </c:pt>
                <c:pt idx="529">
                  <c:v>41747</c:v>
                </c:pt>
                <c:pt idx="530">
                  <c:v>41750</c:v>
                </c:pt>
                <c:pt idx="531">
                  <c:v>41750</c:v>
                </c:pt>
                <c:pt idx="532">
                  <c:v>41751</c:v>
                </c:pt>
                <c:pt idx="533">
                  <c:v>41751</c:v>
                </c:pt>
                <c:pt idx="534">
                  <c:v>41752</c:v>
                </c:pt>
                <c:pt idx="535">
                  <c:v>41752</c:v>
                </c:pt>
                <c:pt idx="536">
                  <c:v>41753</c:v>
                </c:pt>
                <c:pt idx="537">
                  <c:v>41753</c:v>
                </c:pt>
                <c:pt idx="538">
                  <c:v>41754</c:v>
                </c:pt>
                <c:pt idx="539">
                  <c:v>41754</c:v>
                </c:pt>
                <c:pt idx="540">
                  <c:v>41757</c:v>
                </c:pt>
                <c:pt idx="541">
                  <c:v>41757</c:v>
                </c:pt>
                <c:pt idx="542">
                  <c:v>41758</c:v>
                </c:pt>
                <c:pt idx="543">
                  <c:v>41758</c:v>
                </c:pt>
                <c:pt idx="544">
                  <c:v>41759</c:v>
                </c:pt>
                <c:pt idx="545">
                  <c:v>41760</c:v>
                </c:pt>
                <c:pt idx="546">
                  <c:v>41761</c:v>
                </c:pt>
                <c:pt idx="547">
                  <c:v>41764</c:v>
                </c:pt>
                <c:pt idx="548">
                  <c:v>41765</c:v>
                </c:pt>
                <c:pt idx="549">
                  <c:v>41766</c:v>
                </c:pt>
                <c:pt idx="550">
                  <c:v>41767</c:v>
                </c:pt>
                <c:pt idx="551">
                  <c:v>41768</c:v>
                </c:pt>
                <c:pt idx="552">
                  <c:v>41771</c:v>
                </c:pt>
                <c:pt idx="553">
                  <c:v>41772</c:v>
                </c:pt>
                <c:pt idx="554">
                  <c:v>41773</c:v>
                </c:pt>
                <c:pt idx="555">
                  <c:v>41774</c:v>
                </c:pt>
                <c:pt idx="556">
                  <c:v>41775</c:v>
                </c:pt>
                <c:pt idx="557">
                  <c:v>41778</c:v>
                </c:pt>
                <c:pt idx="558">
                  <c:v>41779</c:v>
                </c:pt>
                <c:pt idx="559">
                  <c:v>41780</c:v>
                </c:pt>
                <c:pt idx="560">
                  <c:v>41781</c:v>
                </c:pt>
                <c:pt idx="561">
                  <c:v>41782</c:v>
                </c:pt>
                <c:pt idx="562">
                  <c:v>41785</c:v>
                </c:pt>
                <c:pt idx="563">
                  <c:v>41786</c:v>
                </c:pt>
                <c:pt idx="564">
                  <c:v>41787</c:v>
                </c:pt>
                <c:pt idx="565">
                  <c:v>41788</c:v>
                </c:pt>
                <c:pt idx="566">
                  <c:v>41789</c:v>
                </c:pt>
                <c:pt idx="567">
                  <c:v>41792</c:v>
                </c:pt>
                <c:pt idx="568">
                  <c:v>41793</c:v>
                </c:pt>
                <c:pt idx="569">
                  <c:v>41794</c:v>
                </c:pt>
                <c:pt idx="570">
                  <c:v>41795</c:v>
                </c:pt>
                <c:pt idx="571">
                  <c:v>41796</c:v>
                </c:pt>
                <c:pt idx="572">
                  <c:v>41799</c:v>
                </c:pt>
                <c:pt idx="573">
                  <c:v>41800</c:v>
                </c:pt>
                <c:pt idx="574">
                  <c:v>41801</c:v>
                </c:pt>
                <c:pt idx="575">
                  <c:v>41802</c:v>
                </c:pt>
                <c:pt idx="576">
                  <c:v>41803</c:v>
                </c:pt>
                <c:pt idx="577">
                  <c:v>41806</c:v>
                </c:pt>
                <c:pt idx="578">
                  <c:v>41807</c:v>
                </c:pt>
                <c:pt idx="579">
                  <c:v>41808</c:v>
                </c:pt>
                <c:pt idx="580">
                  <c:v>41809</c:v>
                </c:pt>
                <c:pt idx="581">
                  <c:v>41810</c:v>
                </c:pt>
                <c:pt idx="582">
                  <c:v>41813</c:v>
                </c:pt>
                <c:pt idx="583">
                  <c:v>41814</c:v>
                </c:pt>
                <c:pt idx="584">
                  <c:v>41815</c:v>
                </c:pt>
                <c:pt idx="585">
                  <c:v>41816</c:v>
                </c:pt>
                <c:pt idx="586">
                  <c:v>41817</c:v>
                </c:pt>
                <c:pt idx="587">
                  <c:v>41820</c:v>
                </c:pt>
                <c:pt idx="588">
                  <c:v>41821</c:v>
                </c:pt>
                <c:pt idx="589">
                  <c:v>41822</c:v>
                </c:pt>
                <c:pt idx="590">
                  <c:v>41823</c:v>
                </c:pt>
                <c:pt idx="591">
                  <c:v>41824</c:v>
                </c:pt>
                <c:pt idx="592">
                  <c:v>41824</c:v>
                </c:pt>
                <c:pt idx="593">
                  <c:v>41827</c:v>
                </c:pt>
                <c:pt idx="594">
                  <c:v>41828</c:v>
                </c:pt>
                <c:pt idx="595">
                  <c:v>41829</c:v>
                </c:pt>
                <c:pt idx="596">
                  <c:v>41830</c:v>
                </c:pt>
                <c:pt idx="597">
                  <c:v>41830</c:v>
                </c:pt>
              </c:numCache>
            </c:numRef>
          </c:cat>
          <c:val>
            <c:numRef>
              <c:f>Data_For_curves!$NU$2:$NU$700</c:f>
              <c:numCache>
                <c:formatCode>0.00%</c:formatCode>
                <c:ptCount val="699"/>
                <c:pt idx="0" formatCode="General">
                  <c:v>#N/A</c:v>
                </c:pt>
                <c:pt idx="1">
                  <c:v>#N/A</c:v>
                </c:pt>
                <c:pt idx="2" formatCode="General">
                  <c:v>#N/A</c:v>
                </c:pt>
                <c:pt idx="3" formatCode="General">
                  <c:v>#N/A</c:v>
                </c:pt>
                <c:pt idx="4" formatCode="0.0%">
                  <c:v>#N/A</c:v>
                </c:pt>
                <c:pt idx="5" formatCode="General">
                  <c:v>#N/A</c:v>
                </c:pt>
                <c:pt idx="6" formatCode="General">
                  <c:v>#N/A</c:v>
                </c:pt>
                <c:pt idx="7" formatCode="General">
                  <c:v>#N/A</c:v>
                </c:pt>
                <c:pt idx="8" formatCode="General">
                  <c:v>#N/A</c:v>
                </c:pt>
                <c:pt idx="9" formatCode="General">
                  <c:v>#N/A</c:v>
                </c:pt>
                <c:pt idx="10" formatCode="General">
                  <c:v>#N/A</c:v>
                </c:pt>
                <c:pt idx="11" formatCode="0.0%">
                  <c:v>#N/A</c:v>
                </c:pt>
                <c:pt idx="12" formatCode="General">
                  <c:v>#N/A</c:v>
                </c:pt>
                <c:pt idx="13" formatCode="0.0%">
                  <c:v>#N/A</c:v>
                </c:pt>
                <c:pt idx="14" formatCode="General">
                  <c:v>#N/A</c:v>
                </c:pt>
                <c:pt idx="15" formatCode="General">
                  <c:v>#N/A</c:v>
                </c:pt>
                <c:pt idx="16" formatCode="General">
                  <c:v>#N/A</c:v>
                </c:pt>
                <c:pt idx="17" formatCode="General">
                  <c:v>#N/A</c:v>
                </c:pt>
                <c:pt idx="18" formatCode="General">
                  <c:v>#N/A</c:v>
                </c:pt>
                <c:pt idx="19" formatCode="0.0%">
                  <c:v>#N/A</c:v>
                </c:pt>
                <c:pt idx="20" formatCode="General">
                  <c:v>#N/A</c:v>
                </c:pt>
                <c:pt idx="21" formatCode="General">
                  <c:v>#N/A</c:v>
                </c:pt>
                <c:pt idx="22" formatCode="General">
                  <c:v>#N/A</c:v>
                </c:pt>
                <c:pt idx="23" formatCode="General">
                  <c:v>#N/A</c:v>
                </c:pt>
                <c:pt idx="24" formatCode="0.0%">
                  <c:v>#N/A</c:v>
                </c:pt>
                <c:pt idx="25" formatCode="General">
                  <c:v>#N/A</c:v>
                </c:pt>
                <c:pt idx="26" formatCode="General">
                  <c:v>#N/A</c:v>
                </c:pt>
                <c:pt idx="27" formatCode="General">
                  <c:v>#N/A</c:v>
                </c:pt>
                <c:pt idx="28" formatCode="General">
                  <c:v>#N/A</c:v>
                </c:pt>
                <c:pt idx="29" formatCode="General">
                  <c:v>#N/A</c:v>
                </c:pt>
                <c:pt idx="30">
                  <c:v>#N/A</c:v>
                </c:pt>
                <c:pt idx="31" formatCode="General">
                  <c:v>#N/A</c:v>
                </c:pt>
                <c:pt idx="32" formatCode="General">
                  <c:v>#N/A</c:v>
                </c:pt>
                <c:pt idx="33" formatCode="General">
                  <c:v>#N/A</c:v>
                </c:pt>
                <c:pt idx="34" formatCode="0.0%">
                  <c:v>#N/A</c:v>
                </c:pt>
                <c:pt idx="35" formatCode="General">
                  <c:v>#N/A</c:v>
                </c:pt>
                <c:pt idx="36" formatCode="General">
                  <c:v>#N/A</c:v>
                </c:pt>
                <c:pt idx="37" formatCode="General">
                  <c:v>#N/A</c:v>
                </c:pt>
                <c:pt idx="38" formatCode="0.0%">
                  <c:v>#N/A</c:v>
                </c:pt>
                <c:pt idx="39" formatCode="General">
                  <c:v>#N/A</c:v>
                </c:pt>
                <c:pt idx="40" formatCode="General">
                  <c:v>#N/A</c:v>
                </c:pt>
                <c:pt idx="41" formatCode="0.0%">
                  <c:v>#N/A</c:v>
                </c:pt>
                <c:pt idx="42" formatCode="General">
                  <c:v>#N/A</c:v>
                </c:pt>
                <c:pt idx="43" formatCode="General">
                  <c:v>#N/A</c:v>
                </c:pt>
                <c:pt idx="44" formatCode="General">
                  <c:v>#N/A</c:v>
                </c:pt>
                <c:pt idx="45" formatCode="General">
                  <c:v>#N/A</c:v>
                </c:pt>
                <c:pt idx="46" formatCode="General">
                  <c:v>#N/A</c:v>
                </c:pt>
                <c:pt idx="47" formatCode="General">
                  <c:v>#N/A</c:v>
                </c:pt>
                <c:pt idx="48" formatCode="General">
                  <c:v>#N/A</c:v>
                </c:pt>
                <c:pt idx="49" formatCode="General">
                  <c:v>#N/A</c:v>
                </c:pt>
                <c:pt idx="50" formatCode="General">
                  <c:v>#N/A</c:v>
                </c:pt>
                <c:pt idx="51" formatCode="General">
                  <c:v>#N/A</c:v>
                </c:pt>
                <c:pt idx="52" formatCode="General">
                  <c:v>#N/A</c:v>
                </c:pt>
                <c:pt idx="53" formatCode="General">
                  <c:v>#N/A</c:v>
                </c:pt>
                <c:pt idx="54" formatCode="General">
                  <c:v>#N/A</c:v>
                </c:pt>
                <c:pt idx="55" formatCode="General">
                  <c:v>#N/A</c:v>
                </c:pt>
                <c:pt idx="56" formatCode="General">
                  <c:v>#N/A</c:v>
                </c:pt>
                <c:pt idx="57" formatCode="General">
                  <c:v>#N/A</c:v>
                </c:pt>
                <c:pt idx="58" formatCode="General">
                  <c:v>#N/A</c:v>
                </c:pt>
                <c:pt idx="59" formatCode="General">
                  <c:v>#N/A</c:v>
                </c:pt>
                <c:pt idx="60" formatCode="0.0%">
                  <c:v>#N/A</c:v>
                </c:pt>
                <c:pt idx="61" formatCode="0.0%">
                  <c:v>#N/A</c:v>
                </c:pt>
                <c:pt idx="62" formatCode="0.0%">
                  <c:v>#N/A</c:v>
                </c:pt>
                <c:pt idx="63" formatCode="General">
                  <c:v>#N/A</c:v>
                </c:pt>
                <c:pt idx="64" formatCode="General">
                  <c:v>#N/A</c:v>
                </c:pt>
                <c:pt idx="65" formatCode="General">
                  <c:v>#N/A</c:v>
                </c:pt>
                <c:pt idx="66" formatCode="General">
                  <c:v>#N/A</c:v>
                </c:pt>
                <c:pt idx="67" formatCode="0.0%">
                  <c:v>#N/A</c:v>
                </c:pt>
                <c:pt idx="68" formatCode="General">
                  <c:v>#N/A</c:v>
                </c:pt>
                <c:pt idx="69" formatCode="General">
                  <c:v>#N/A</c:v>
                </c:pt>
                <c:pt idx="70" formatCode="General">
                  <c:v>#N/A</c:v>
                </c:pt>
                <c:pt idx="71" formatCode="General">
                  <c:v>#N/A</c:v>
                </c:pt>
                <c:pt idx="72" formatCode="General">
                  <c:v>#N/A</c:v>
                </c:pt>
                <c:pt idx="73" formatCode="General">
                  <c:v>#N/A</c:v>
                </c:pt>
                <c:pt idx="74" formatCode="General">
                  <c:v>#N/A</c:v>
                </c:pt>
                <c:pt idx="75" formatCode="General">
                  <c:v>#N/A</c:v>
                </c:pt>
                <c:pt idx="76" formatCode="General">
                  <c:v>#N/A</c:v>
                </c:pt>
                <c:pt idx="77" formatCode="General">
                  <c:v>#N/A</c:v>
                </c:pt>
                <c:pt idx="78" formatCode="General">
                  <c:v>#N/A</c:v>
                </c:pt>
                <c:pt idx="79" formatCode="General">
                  <c:v>#N/A</c:v>
                </c:pt>
                <c:pt idx="80" formatCode="General">
                  <c:v>#N/A</c:v>
                </c:pt>
                <c:pt idx="81" formatCode="General">
                  <c:v>#N/A</c:v>
                </c:pt>
                <c:pt idx="82" formatCode="0.0%">
                  <c:v>#N/A</c:v>
                </c:pt>
                <c:pt idx="83" formatCode="General">
                  <c:v>#N/A</c:v>
                </c:pt>
                <c:pt idx="84" formatCode="General">
                  <c:v>#N/A</c:v>
                </c:pt>
                <c:pt idx="85" formatCode="General">
                  <c:v>#N/A</c:v>
                </c:pt>
                <c:pt idx="86" formatCode="General">
                  <c:v>#N/A</c:v>
                </c:pt>
                <c:pt idx="87" formatCode="General">
                  <c:v>#N/A</c:v>
                </c:pt>
                <c:pt idx="88" formatCode="General">
                  <c:v>#N/A</c:v>
                </c:pt>
                <c:pt idx="89" formatCode="General">
                  <c:v>#N/A</c:v>
                </c:pt>
                <c:pt idx="90" formatCode="General">
                  <c:v>#N/A</c:v>
                </c:pt>
                <c:pt idx="91" formatCode="General">
                  <c:v>#N/A</c:v>
                </c:pt>
                <c:pt idx="92">
                  <c:v>#N/A</c:v>
                </c:pt>
                <c:pt idx="93" formatCode="General">
                  <c:v>#N/A</c:v>
                </c:pt>
                <c:pt idx="94" formatCode="General">
                  <c:v>#N/A</c:v>
                </c:pt>
                <c:pt idx="95" formatCode="General">
                  <c:v>#N/A</c:v>
                </c:pt>
                <c:pt idx="96" formatCode="General">
                  <c:v>#N/A</c:v>
                </c:pt>
                <c:pt idx="97" formatCode="General">
                  <c:v>#N/A</c:v>
                </c:pt>
                <c:pt idx="98" formatCode="General">
                  <c:v>#N/A</c:v>
                </c:pt>
                <c:pt idx="99" formatCode="General">
                  <c:v>#N/A</c:v>
                </c:pt>
                <c:pt idx="100" formatCode="General">
                  <c:v>#N/A</c:v>
                </c:pt>
                <c:pt idx="101" formatCode="General">
                  <c:v>#N/A</c:v>
                </c:pt>
                <c:pt idx="102" formatCode="General">
                  <c:v>#N/A</c:v>
                </c:pt>
                <c:pt idx="103" formatCode="General">
                  <c:v>#N/A</c:v>
                </c:pt>
                <c:pt idx="104" formatCode="General">
                  <c:v>#N/A</c:v>
                </c:pt>
                <c:pt idx="105">
                  <c:v>#N/A</c:v>
                </c:pt>
                <c:pt idx="106" formatCode="General">
                  <c:v>#N/A</c:v>
                </c:pt>
                <c:pt idx="107">
                  <c:v>#N/A</c:v>
                </c:pt>
                <c:pt idx="108" formatCode="General">
                  <c:v>#N/A</c:v>
                </c:pt>
                <c:pt idx="109" formatCode="General">
                  <c:v>#N/A</c:v>
                </c:pt>
                <c:pt idx="110" formatCode="0.0%">
                  <c:v>#N/A</c:v>
                </c:pt>
                <c:pt idx="111" formatCode="General">
                  <c:v>#N/A</c:v>
                </c:pt>
                <c:pt idx="112" formatCode="General">
                  <c:v>#N/A</c:v>
                </c:pt>
                <c:pt idx="113" formatCode="0.0%">
                  <c:v>#N/A</c:v>
                </c:pt>
                <c:pt idx="114" formatCode="General">
                  <c:v>#N/A</c:v>
                </c:pt>
                <c:pt idx="115" formatCode="General">
                  <c:v>#N/A</c:v>
                </c:pt>
                <c:pt idx="116" formatCode="General">
                  <c:v>#N/A</c:v>
                </c:pt>
                <c:pt idx="117" formatCode="General">
                  <c:v>#N/A</c:v>
                </c:pt>
                <c:pt idx="118" formatCode="General">
                  <c:v>#N/A</c:v>
                </c:pt>
                <c:pt idx="119" formatCode="0.0%">
                  <c:v>#N/A</c:v>
                </c:pt>
                <c:pt idx="120" formatCode="General">
                  <c:v>#N/A</c:v>
                </c:pt>
                <c:pt idx="121" formatCode="General">
                  <c:v>#N/A</c:v>
                </c:pt>
                <c:pt idx="122" formatCode="General">
                  <c:v>#N/A</c:v>
                </c:pt>
                <c:pt idx="123" formatCode="General">
                  <c:v>#N/A</c:v>
                </c:pt>
                <c:pt idx="124" formatCode="General">
                  <c:v>#N/A</c:v>
                </c:pt>
                <c:pt idx="125" formatCode="General">
                  <c:v>#N/A</c:v>
                </c:pt>
                <c:pt idx="126" formatCode="General">
                  <c:v>#N/A</c:v>
                </c:pt>
                <c:pt idx="127" formatCode="0.0%">
                  <c:v>#N/A</c:v>
                </c:pt>
                <c:pt idx="128" formatCode="General">
                  <c:v>#N/A</c:v>
                </c:pt>
                <c:pt idx="129" formatCode="General">
                  <c:v>#N/A</c:v>
                </c:pt>
                <c:pt idx="130" formatCode="General">
                  <c:v>#N/A</c:v>
                </c:pt>
                <c:pt idx="131" formatCode="General">
                  <c:v>#N/A</c:v>
                </c:pt>
                <c:pt idx="132" formatCode="0.0%">
                  <c:v>#N/A</c:v>
                </c:pt>
                <c:pt idx="133" formatCode="0.0%">
                  <c:v>#N/A</c:v>
                </c:pt>
                <c:pt idx="134" formatCode="General">
                  <c:v>#N/A</c:v>
                </c:pt>
                <c:pt idx="135" formatCode="General">
                  <c:v>#N/A</c:v>
                </c:pt>
                <c:pt idx="136" formatCode="General">
                  <c:v>#N/A</c:v>
                </c:pt>
                <c:pt idx="137" formatCode="General">
                  <c:v>#N/A</c:v>
                </c:pt>
                <c:pt idx="138" formatCode="General">
                  <c:v>#N/A</c:v>
                </c:pt>
                <c:pt idx="139" formatCode="General">
                  <c:v>#N/A</c:v>
                </c:pt>
                <c:pt idx="140" formatCode="General">
                  <c:v>#N/A</c:v>
                </c:pt>
                <c:pt idx="141" formatCode="General">
                  <c:v>#N/A</c:v>
                </c:pt>
                <c:pt idx="142" formatCode="General">
                  <c:v>#N/A</c:v>
                </c:pt>
                <c:pt idx="143" formatCode="General">
                  <c:v>#N/A</c:v>
                </c:pt>
                <c:pt idx="144" formatCode="General">
                  <c:v>#N/A</c:v>
                </c:pt>
                <c:pt idx="145" formatCode="General">
                  <c:v>#N/A</c:v>
                </c:pt>
                <c:pt idx="146" formatCode="General">
                  <c:v>#N/A</c:v>
                </c:pt>
                <c:pt idx="147">
                  <c:v>#N/A</c:v>
                </c:pt>
                <c:pt idx="148" formatCode="General">
                  <c:v>#N/A</c:v>
                </c:pt>
                <c:pt idx="149" formatCode="General">
                  <c:v>#N/A</c:v>
                </c:pt>
                <c:pt idx="150" formatCode="General">
                  <c:v>#N/A</c:v>
                </c:pt>
                <c:pt idx="151" formatCode="General">
                  <c:v>#N/A</c:v>
                </c:pt>
                <c:pt idx="152" formatCode="0.0%">
                  <c:v>#N/A</c:v>
                </c:pt>
                <c:pt idx="153" formatCode="General">
                  <c:v>#N/A</c:v>
                </c:pt>
                <c:pt idx="154">
                  <c:v>#N/A</c:v>
                </c:pt>
                <c:pt idx="155" formatCode="General">
                  <c:v>#N/A</c:v>
                </c:pt>
                <c:pt idx="156" formatCode="General">
                  <c:v>#N/A</c:v>
                </c:pt>
                <c:pt idx="157" formatCode="0.0%">
                  <c:v>#N/A</c:v>
                </c:pt>
                <c:pt idx="158" formatCode="General">
                  <c:v>#N/A</c:v>
                </c:pt>
                <c:pt idx="159" formatCode="General">
                  <c:v>#N/A</c:v>
                </c:pt>
                <c:pt idx="160" formatCode="General">
                  <c:v>#N/A</c:v>
                </c:pt>
                <c:pt idx="161" formatCode="General">
                  <c:v>#N/A</c:v>
                </c:pt>
                <c:pt idx="162" formatCode="General">
                  <c:v>#N/A</c:v>
                </c:pt>
                <c:pt idx="163" formatCode="General">
                  <c:v>#N/A</c:v>
                </c:pt>
                <c:pt idx="164" formatCode="General">
                  <c:v>#N/A</c:v>
                </c:pt>
                <c:pt idx="165" formatCode="General">
                  <c:v>#N/A</c:v>
                </c:pt>
                <c:pt idx="166" formatCode="General">
                  <c:v>#N/A</c:v>
                </c:pt>
                <c:pt idx="167" formatCode="General">
                  <c:v>#N/A</c:v>
                </c:pt>
                <c:pt idx="168" formatCode="General">
                  <c:v>#N/A</c:v>
                </c:pt>
                <c:pt idx="169" formatCode="0.0%">
                  <c:v>#N/A</c:v>
                </c:pt>
                <c:pt idx="170">
                  <c:v>#N/A</c:v>
                </c:pt>
                <c:pt idx="171" formatCode="General">
                  <c:v>#N/A</c:v>
                </c:pt>
                <c:pt idx="172" formatCode="General">
                  <c:v>#N/A</c:v>
                </c:pt>
                <c:pt idx="173">
                  <c:v>#N/A</c:v>
                </c:pt>
                <c:pt idx="174" formatCode="General">
                  <c:v>#N/A</c:v>
                </c:pt>
                <c:pt idx="175" formatCode="General">
                  <c:v>#N/A</c:v>
                </c:pt>
                <c:pt idx="176" formatCode="General">
                  <c:v>#N/A</c:v>
                </c:pt>
                <c:pt idx="177" formatCode="General">
                  <c:v>#N/A</c:v>
                </c:pt>
                <c:pt idx="178" formatCode="General">
                  <c:v>#N/A</c:v>
                </c:pt>
                <c:pt idx="179" formatCode="General">
                  <c:v>#N/A</c:v>
                </c:pt>
                <c:pt idx="180" formatCode="General">
                  <c:v>#N/A</c:v>
                </c:pt>
                <c:pt idx="181" formatCode="General">
                  <c:v>#N/A</c:v>
                </c:pt>
                <c:pt idx="182" formatCode="General">
                  <c:v>#N/A</c:v>
                </c:pt>
                <c:pt idx="183" formatCode="General">
                  <c:v>#N/A</c:v>
                </c:pt>
                <c:pt idx="184" formatCode="0.0%">
                  <c:v>#N/A</c:v>
                </c:pt>
                <c:pt idx="185" formatCode="General">
                  <c:v>#N/A</c:v>
                </c:pt>
                <c:pt idx="186" formatCode="General">
                  <c:v>#N/A</c:v>
                </c:pt>
                <c:pt idx="187" formatCode="General">
                  <c:v>#N/A</c:v>
                </c:pt>
                <c:pt idx="188" formatCode="General">
                  <c:v>#N/A</c:v>
                </c:pt>
                <c:pt idx="189" formatCode="General">
                  <c:v>#N/A</c:v>
                </c:pt>
                <c:pt idx="190" formatCode="General">
                  <c:v>#N/A</c:v>
                </c:pt>
                <c:pt idx="191" formatCode="General">
                  <c:v>#N/A</c:v>
                </c:pt>
                <c:pt idx="192" formatCode="General">
                  <c:v>#N/A</c:v>
                </c:pt>
                <c:pt idx="193" formatCode="General">
                  <c:v>#N/A</c:v>
                </c:pt>
                <c:pt idx="194">
                  <c:v>#N/A</c:v>
                </c:pt>
                <c:pt idx="195" formatCode="General">
                  <c:v>#N/A</c:v>
                </c:pt>
                <c:pt idx="196" formatCode="General">
                  <c:v>#N/A</c:v>
                </c:pt>
                <c:pt idx="197" formatCode="General">
                  <c:v>#N/A</c:v>
                </c:pt>
                <c:pt idx="198" formatCode="General">
                  <c:v>#N/A</c:v>
                </c:pt>
                <c:pt idx="199" formatCode="General">
                  <c:v>#N/A</c:v>
                </c:pt>
                <c:pt idx="200" formatCode="0.0%">
                  <c:v>#N/A</c:v>
                </c:pt>
                <c:pt idx="201" formatCode="0.0%">
                  <c:v>#N/A</c:v>
                </c:pt>
                <c:pt idx="202" formatCode="General">
                  <c:v>#N/A</c:v>
                </c:pt>
                <c:pt idx="203" formatCode="General">
                  <c:v>#N/A</c:v>
                </c:pt>
                <c:pt idx="204" formatCode="General">
                  <c:v>#N/A</c:v>
                </c:pt>
                <c:pt idx="205" formatCode="General">
                  <c:v>#N/A</c:v>
                </c:pt>
                <c:pt idx="206" formatCode="0.0%">
                  <c:v>#N/A</c:v>
                </c:pt>
                <c:pt idx="207" formatCode="General">
                  <c:v>#N/A</c:v>
                </c:pt>
                <c:pt idx="208" formatCode="0.0%">
                  <c:v>#N/A</c:v>
                </c:pt>
                <c:pt idx="209" formatCode="0.0%">
                  <c:v>#N/A</c:v>
                </c:pt>
                <c:pt idx="210" formatCode="0.0%">
                  <c:v>#N/A</c:v>
                </c:pt>
                <c:pt idx="211" formatCode="0.0%">
                  <c:v>#N/A</c:v>
                </c:pt>
                <c:pt idx="212">
                  <c:v>#N/A</c:v>
                </c:pt>
                <c:pt idx="213" formatCode="General">
                  <c:v>#N/A</c:v>
                </c:pt>
                <c:pt idx="214" formatCode="General">
                  <c:v>#N/A</c:v>
                </c:pt>
                <c:pt idx="215" formatCode="General">
                  <c:v>#N/A</c:v>
                </c:pt>
                <c:pt idx="216" formatCode="General">
                  <c:v>#N/A</c:v>
                </c:pt>
                <c:pt idx="217" formatCode="General">
                  <c:v>#N/A</c:v>
                </c:pt>
                <c:pt idx="218" formatCode="General">
                  <c:v>#N/A</c:v>
                </c:pt>
                <c:pt idx="219" formatCode="General">
                  <c:v>#N/A</c:v>
                </c:pt>
                <c:pt idx="220" formatCode="General">
                  <c:v>#N/A</c:v>
                </c:pt>
                <c:pt idx="221" formatCode="General">
                  <c:v>#N/A</c:v>
                </c:pt>
                <c:pt idx="222" formatCode="General">
                  <c:v>#N/A</c:v>
                </c:pt>
                <c:pt idx="223" formatCode="General">
                  <c:v>#N/A</c:v>
                </c:pt>
                <c:pt idx="224" formatCode="General">
                  <c:v>#N/A</c:v>
                </c:pt>
                <c:pt idx="225" formatCode="General">
                  <c:v>#N/A</c:v>
                </c:pt>
                <c:pt idx="226" formatCode="General">
                  <c:v>#N/A</c:v>
                </c:pt>
                <c:pt idx="227" formatCode="General">
                  <c:v>#N/A</c:v>
                </c:pt>
                <c:pt idx="228">
                  <c:v>#N/A</c:v>
                </c:pt>
                <c:pt idx="229" formatCode="General">
                  <c:v>#N/A</c:v>
                </c:pt>
                <c:pt idx="230" formatCode="General">
                  <c:v>#N/A</c:v>
                </c:pt>
                <c:pt idx="231" formatCode="General">
                  <c:v>#N/A</c:v>
                </c:pt>
                <c:pt idx="232" formatCode="General">
                  <c:v>#N/A</c:v>
                </c:pt>
                <c:pt idx="233" formatCode="General">
                  <c:v>#N/A</c:v>
                </c:pt>
                <c:pt idx="234" formatCode="General">
                  <c:v>#N/A</c:v>
                </c:pt>
                <c:pt idx="235" formatCode="General">
                  <c:v>#N/A</c:v>
                </c:pt>
                <c:pt idx="236" formatCode="General">
                  <c:v>#N/A</c:v>
                </c:pt>
                <c:pt idx="237">
                  <c:v>#N/A</c:v>
                </c:pt>
                <c:pt idx="238" formatCode="General">
                  <c:v>#N/A</c:v>
                </c:pt>
                <c:pt idx="239" formatCode="General">
                  <c:v>#N/A</c:v>
                </c:pt>
                <c:pt idx="240">
                  <c:v>#N/A</c:v>
                </c:pt>
                <c:pt idx="241" formatCode="General">
                  <c:v>#N/A</c:v>
                </c:pt>
                <c:pt idx="242" formatCode="General">
                  <c:v>#N/A</c:v>
                </c:pt>
                <c:pt idx="243" formatCode="General">
                  <c:v>#N/A</c:v>
                </c:pt>
                <c:pt idx="244" formatCode="General">
                  <c:v>#N/A</c:v>
                </c:pt>
                <c:pt idx="245" formatCode="General">
                  <c:v>#N/A</c:v>
                </c:pt>
                <c:pt idx="246" formatCode="General">
                  <c:v>#N/A</c:v>
                </c:pt>
                <c:pt idx="247" formatCode="General">
                  <c:v>#N/A</c:v>
                </c:pt>
                <c:pt idx="248" formatCode="General">
                  <c:v>#N/A</c:v>
                </c:pt>
                <c:pt idx="249" formatCode="General">
                  <c:v>#N/A</c:v>
                </c:pt>
                <c:pt idx="250" formatCode="General">
                  <c:v>#N/A</c:v>
                </c:pt>
                <c:pt idx="251" formatCode="General">
                  <c:v>#N/A</c:v>
                </c:pt>
                <c:pt idx="252" formatCode="0.0%">
                  <c:v>#N/A</c:v>
                </c:pt>
                <c:pt idx="253" formatCode="General">
                  <c:v>#N/A</c:v>
                </c:pt>
                <c:pt idx="254" formatCode="General">
                  <c:v>#N/A</c:v>
                </c:pt>
                <c:pt idx="255" formatCode="0.0%">
                  <c:v>#N/A</c:v>
                </c:pt>
                <c:pt idx="256" formatCode="General">
                  <c:v>#N/A</c:v>
                </c:pt>
                <c:pt idx="257" formatCode="General">
                  <c:v>#N/A</c:v>
                </c:pt>
                <c:pt idx="258" formatCode="General">
                  <c:v>#N/A</c:v>
                </c:pt>
                <c:pt idx="259" formatCode="General">
                  <c:v>#N/A</c:v>
                </c:pt>
                <c:pt idx="260" formatCode="0.0%">
                  <c:v>#N/A</c:v>
                </c:pt>
                <c:pt idx="261" formatCode="General">
                  <c:v>#N/A</c:v>
                </c:pt>
                <c:pt idx="262" formatCode="General">
                  <c:v>#N/A</c:v>
                </c:pt>
                <c:pt idx="263" formatCode="General">
                  <c:v>#N/A</c:v>
                </c:pt>
                <c:pt idx="264">
                  <c:v>#N/A</c:v>
                </c:pt>
                <c:pt idx="265" formatCode="General">
                  <c:v>#N/A</c:v>
                </c:pt>
                <c:pt idx="266" formatCode="General">
                  <c:v>#N/A</c:v>
                </c:pt>
                <c:pt idx="267" formatCode="General">
                  <c:v>#N/A</c:v>
                </c:pt>
                <c:pt idx="268" formatCode="General">
                  <c:v>#N/A</c:v>
                </c:pt>
                <c:pt idx="269" formatCode="General">
                  <c:v>#N/A</c:v>
                </c:pt>
                <c:pt idx="270" formatCode="General">
                  <c:v>#N/A</c:v>
                </c:pt>
                <c:pt idx="271" formatCode="General">
                  <c:v>#N/A</c:v>
                </c:pt>
                <c:pt idx="272" formatCode="General">
                  <c:v>#N/A</c:v>
                </c:pt>
                <c:pt idx="273" formatCode="General">
                  <c:v>#N/A</c:v>
                </c:pt>
                <c:pt idx="274" formatCode="0.0%">
                  <c:v>#N/A</c:v>
                </c:pt>
                <c:pt idx="275" formatCode="0.0%">
                  <c:v>#N/A</c:v>
                </c:pt>
                <c:pt idx="276" formatCode="0.0%">
                  <c:v>#N/A</c:v>
                </c:pt>
                <c:pt idx="277" formatCode="General">
                  <c:v>#N/A</c:v>
                </c:pt>
                <c:pt idx="278" formatCode="General">
                  <c:v>#N/A</c:v>
                </c:pt>
                <c:pt idx="279" formatCode="0.0%">
                  <c:v>#N/A</c:v>
                </c:pt>
                <c:pt idx="280" formatCode="General">
                  <c:v>#N/A</c:v>
                </c:pt>
                <c:pt idx="281" formatCode="General">
                  <c:v>#N/A</c:v>
                </c:pt>
                <c:pt idx="282" formatCode="General">
                  <c:v>#N/A</c:v>
                </c:pt>
                <c:pt idx="283">
                  <c:v>#N/A</c:v>
                </c:pt>
                <c:pt idx="284" formatCode="General">
                  <c:v>#N/A</c:v>
                </c:pt>
                <c:pt idx="285" formatCode="General">
                  <c:v>#N/A</c:v>
                </c:pt>
                <c:pt idx="286">
                  <c:v>#N/A</c:v>
                </c:pt>
                <c:pt idx="287" formatCode="General">
                  <c:v>#N/A</c:v>
                </c:pt>
                <c:pt idx="288" formatCode="0.0%">
                  <c:v>#N/A</c:v>
                </c:pt>
                <c:pt idx="289" formatCode="General">
                  <c:v>#N/A</c:v>
                </c:pt>
                <c:pt idx="290" formatCode="General">
                  <c:v>#N/A</c:v>
                </c:pt>
                <c:pt idx="291" formatCode="General">
                  <c:v>#N/A</c:v>
                </c:pt>
                <c:pt idx="292" formatCode="General">
                  <c:v>#N/A</c:v>
                </c:pt>
                <c:pt idx="293" formatCode="General">
                  <c:v>#N/A</c:v>
                </c:pt>
                <c:pt idx="294" formatCode="General">
                  <c:v>#N/A</c:v>
                </c:pt>
                <c:pt idx="295" formatCode="General">
                  <c:v>#N/A</c:v>
                </c:pt>
                <c:pt idx="296" formatCode="General">
                  <c:v>#N/A</c:v>
                </c:pt>
                <c:pt idx="297" formatCode="General">
                  <c:v>#N/A</c:v>
                </c:pt>
                <c:pt idx="298" formatCode="General">
                  <c:v>#N/A</c:v>
                </c:pt>
                <c:pt idx="299" formatCode="General">
                  <c:v>#N/A</c:v>
                </c:pt>
                <c:pt idx="300" formatCode="General">
                  <c:v>#N/A</c:v>
                </c:pt>
                <c:pt idx="301" formatCode="0.0%">
                  <c:v>#N/A</c:v>
                </c:pt>
                <c:pt idx="302" formatCode="0.0%">
                  <c:v>#N/A</c:v>
                </c:pt>
                <c:pt idx="303" formatCode="General">
                  <c:v>#N/A</c:v>
                </c:pt>
                <c:pt idx="304" formatCode="General">
                  <c:v>#N/A</c:v>
                </c:pt>
                <c:pt idx="305" formatCode="General">
                  <c:v>#N/A</c:v>
                </c:pt>
                <c:pt idx="306" formatCode="General">
                  <c:v>#N/A</c:v>
                </c:pt>
                <c:pt idx="307" formatCode="General">
                  <c:v>#N/A</c:v>
                </c:pt>
                <c:pt idx="308" formatCode="0.0%">
                  <c:v>#N/A</c:v>
                </c:pt>
                <c:pt idx="309" formatCode="General">
                  <c:v>#N/A</c:v>
                </c:pt>
                <c:pt idx="310" formatCode="General">
                  <c:v>#N/A</c:v>
                </c:pt>
                <c:pt idx="311" formatCode="0.0%">
                  <c:v>#N/A</c:v>
                </c:pt>
                <c:pt idx="312" formatCode="0.0%">
                  <c:v>#N/A</c:v>
                </c:pt>
                <c:pt idx="313" formatCode="General">
                  <c:v>#N/A</c:v>
                </c:pt>
                <c:pt idx="314" formatCode="0.0%">
                  <c:v>#N/A</c:v>
                </c:pt>
                <c:pt idx="315" formatCode="General">
                  <c:v>#N/A</c:v>
                </c:pt>
                <c:pt idx="316" formatCode="General">
                  <c:v>#N/A</c:v>
                </c:pt>
                <c:pt idx="317" formatCode="General">
                  <c:v>#N/A</c:v>
                </c:pt>
                <c:pt idx="318" formatCode="General">
                  <c:v>#N/A</c:v>
                </c:pt>
                <c:pt idx="319" formatCode="General">
                  <c:v>#N/A</c:v>
                </c:pt>
                <c:pt idx="320" formatCode="General">
                  <c:v>#N/A</c:v>
                </c:pt>
                <c:pt idx="321" formatCode="General">
                  <c:v>#N/A</c:v>
                </c:pt>
                <c:pt idx="322" formatCode="0.0%">
                  <c:v>#N/A</c:v>
                </c:pt>
                <c:pt idx="323" formatCode="0.0%">
                  <c:v>#N/A</c:v>
                </c:pt>
                <c:pt idx="324" formatCode="General">
                  <c:v>#N/A</c:v>
                </c:pt>
                <c:pt idx="325" formatCode="0.0%">
                  <c:v>#N/A</c:v>
                </c:pt>
                <c:pt idx="326" formatCode="0.0%">
                  <c:v>#N/A</c:v>
                </c:pt>
                <c:pt idx="327" formatCode="General">
                  <c:v>#N/A</c:v>
                </c:pt>
                <c:pt idx="328">
                  <c:v>#N/A</c:v>
                </c:pt>
                <c:pt idx="329" formatCode="General">
                  <c:v>#N/A</c:v>
                </c:pt>
                <c:pt idx="330" formatCode="General">
                  <c:v>#N/A</c:v>
                </c:pt>
                <c:pt idx="331" formatCode="0.0%">
                  <c:v>#N/A</c:v>
                </c:pt>
                <c:pt idx="332" formatCode="General">
                  <c:v>#N/A</c:v>
                </c:pt>
                <c:pt idx="333" formatCode="General">
                  <c:v>#N/A</c:v>
                </c:pt>
                <c:pt idx="334" formatCode="0.0%">
                  <c:v>#N/A</c:v>
                </c:pt>
                <c:pt idx="335" formatCode="General">
                  <c:v>#N/A</c:v>
                </c:pt>
                <c:pt idx="336" formatCode="General">
                  <c:v>#N/A</c:v>
                </c:pt>
                <c:pt idx="337" formatCode="General">
                  <c:v>#N/A</c:v>
                </c:pt>
                <c:pt idx="338" formatCode="General">
                  <c:v>#N/A</c:v>
                </c:pt>
                <c:pt idx="339" formatCode="General">
                  <c:v>#N/A</c:v>
                </c:pt>
                <c:pt idx="340" formatCode="General">
                  <c:v>#N/A</c:v>
                </c:pt>
                <c:pt idx="341" formatCode="General">
                  <c:v>#N/A</c:v>
                </c:pt>
                <c:pt idx="342" formatCode="General">
                  <c:v>#N/A</c:v>
                </c:pt>
                <c:pt idx="343" formatCode="General">
                  <c:v>#N/A</c:v>
                </c:pt>
                <c:pt idx="344" formatCode="General">
                  <c:v>#N/A</c:v>
                </c:pt>
                <c:pt idx="345" formatCode="0.0%">
                  <c:v>#N/A</c:v>
                </c:pt>
                <c:pt idx="346" formatCode="General">
                  <c:v>#N/A</c:v>
                </c:pt>
                <c:pt idx="347" formatCode="General">
                  <c:v>#N/A</c:v>
                </c:pt>
                <c:pt idx="348" formatCode="General">
                  <c:v>#N/A</c:v>
                </c:pt>
                <c:pt idx="349" formatCode="General">
                  <c:v>#N/A</c:v>
                </c:pt>
                <c:pt idx="350" formatCode="General">
                  <c:v>#N/A</c:v>
                </c:pt>
                <c:pt idx="351" formatCode="General">
                  <c:v>#N/A</c:v>
                </c:pt>
                <c:pt idx="352" formatCode="General">
                  <c:v>#N/A</c:v>
                </c:pt>
                <c:pt idx="353" formatCode="General">
                  <c:v>#N/A</c:v>
                </c:pt>
                <c:pt idx="354" formatCode="General">
                  <c:v>#N/A</c:v>
                </c:pt>
                <c:pt idx="355" formatCode="General">
                  <c:v>#N/A</c:v>
                </c:pt>
                <c:pt idx="356" formatCode="General">
                  <c:v>#N/A</c:v>
                </c:pt>
                <c:pt idx="357" formatCode="General">
                  <c:v>#N/A</c:v>
                </c:pt>
                <c:pt idx="358" formatCode="General">
                  <c:v>#N/A</c:v>
                </c:pt>
                <c:pt idx="359" formatCode="General">
                  <c:v>#N/A</c:v>
                </c:pt>
                <c:pt idx="360" formatCode="General">
                  <c:v>#N/A</c:v>
                </c:pt>
                <c:pt idx="361">
                  <c:v>#N/A</c:v>
                </c:pt>
                <c:pt idx="362" formatCode="General">
                  <c:v>#N/A</c:v>
                </c:pt>
                <c:pt idx="363" formatCode="General">
                  <c:v>#N/A</c:v>
                </c:pt>
                <c:pt idx="364" formatCode="General">
                  <c:v>#N/A</c:v>
                </c:pt>
                <c:pt idx="365" formatCode="General">
                  <c:v>#N/A</c:v>
                </c:pt>
                <c:pt idx="366" formatCode="General">
                  <c:v>#N/A</c:v>
                </c:pt>
                <c:pt idx="367" formatCode="General">
                  <c:v>#N/A</c:v>
                </c:pt>
                <c:pt idx="368" formatCode="General">
                  <c:v>#N/A</c:v>
                </c:pt>
                <c:pt idx="369" formatCode="General">
                  <c:v>#N/A</c:v>
                </c:pt>
                <c:pt idx="370" formatCode="0.0%">
                  <c:v>#N/A</c:v>
                </c:pt>
                <c:pt idx="371" formatCode="General">
                  <c:v>#N/A</c:v>
                </c:pt>
                <c:pt idx="372" formatCode="General">
                  <c:v>#N/A</c:v>
                </c:pt>
                <c:pt idx="373" formatCode="General">
                  <c:v>#N/A</c:v>
                </c:pt>
                <c:pt idx="374" formatCode="0.0%">
                  <c:v>#N/A</c:v>
                </c:pt>
                <c:pt idx="375" formatCode="General">
                  <c:v>#N/A</c:v>
                </c:pt>
                <c:pt idx="376" formatCode="0.0%">
                  <c:v>#N/A</c:v>
                </c:pt>
                <c:pt idx="377" formatCode="General">
                  <c:v>#N/A</c:v>
                </c:pt>
                <c:pt idx="378" formatCode="General">
                  <c:v>#N/A</c:v>
                </c:pt>
                <c:pt idx="379" formatCode="0.0%">
                  <c:v>#N/A</c:v>
                </c:pt>
                <c:pt idx="380" formatCode="General">
                  <c:v>#N/A</c:v>
                </c:pt>
                <c:pt idx="381" formatCode="General">
                  <c:v>#N/A</c:v>
                </c:pt>
                <c:pt idx="382" formatCode="General">
                  <c:v>#N/A</c:v>
                </c:pt>
                <c:pt idx="383" formatCode="0.0%">
                  <c:v>#N/A</c:v>
                </c:pt>
                <c:pt idx="384" formatCode="General">
                  <c:v>#N/A</c:v>
                </c:pt>
                <c:pt idx="385" formatCode="General">
                  <c:v>#N/A</c:v>
                </c:pt>
                <c:pt idx="386" formatCode="General">
                  <c:v>#N/A</c:v>
                </c:pt>
                <c:pt idx="387" formatCode="General">
                  <c:v>#N/A</c:v>
                </c:pt>
                <c:pt idx="388" formatCode="General">
                  <c:v>#N/A</c:v>
                </c:pt>
                <c:pt idx="389" formatCode="General">
                  <c:v>#N/A</c:v>
                </c:pt>
                <c:pt idx="390" formatCode="0.0%">
                  <c:v>#N/A</c:v>
                </c:pt>
                <c:pt idx="391" formatCode="0.0%">
                  <c:v>#N/A</c:v>
                </c:pt>
                <c:pt idx="392" formatCode="General">
                  <c:v>#N/A</c:v>
                </c:pt>
                <c:pt idx="393" formatCode="General">
                  <c:v>#N/A</c:v>
                </c:pt>
                <c:pt idx="394" formatCode="General">
                  <c:v>#N/A</c:v>
                </c:pt>
                <c:pt idx="395" formatCode="General">
                  <c:v>#N/A</c:v>
                </c:pt>
                <c:pt idx="396" formatCode="General">
                  <c:v>#N/A</c:v>
                </c:pt>
                <c:pt idx="397" formatCode="General">
                  <c:v>#N/A</c:v>
                </c:pt>
                <c:pt idx="398" formatCode="0.0%">
                  <c:v>#N/A</c:v>
                </c:pt>
                <c:pt idx="399" formatCode="0.0%">
                  <c:v>#N/A</c:v>
                </c:pt>
                <c:pt idx="400" formatCode="General">
                  <c:v>#N/A</c:v>
                </c:pt>
                <c:pt idx="401" formatCode="General">
                  <c:v>#N/A</c:v>
                </c:pt>
                <c:pt idx="402">
                  <c:v>#N/A</c:v>
                </c:pt>
                <c:pt idx="403" formatCode="General">
                  <c:v>#N/A</c:v>
                </c:pt>
                <c:pt idx="404" formatCode="0.0%">
                  <c:v>#N/A</c:v>
                </c:pt>
                <c:pt idx="405" formatCode="General">
                  <c:v>#N/A</c:v>
                </c:pt>
                <c:pt idx="406" formatCode="General">
                  <c:v>#N/A</c:v>
                </c:pt>
                <c:pt idx="407">
                  <c:v>#N/A</c:v>
                </c:pt>
                <c:pt idx="408" formatCode="General">
                  <c:v>#N/A</c:v>
                </c:pt>
                <c:pt idx="409" formatCode="General">
                  <c:v>#N/A</c:v>
                </c:pt>
                <c:pt idx="410" formatCode="General">
                  <c:v>#N/A</c:v>
                </c:pt>
                <c:pt idx="411" formatCode="General">
                  <c:v>#N/A</c:v>
                </c:pt>
                <c:pt idx="412" formatCode="0.0%">
                  <c:v>#N/A</c:v>
                </c:pt>
                <c:pt idx="413" formatCode="General">
                  <c:v>#N/A</c:v>
                </c:pt>
                <c:pt idx="414" formatCode="0.0%">
                  <c:v>#N/A</c:v>
                </c:pt>
                <c:pt idx="415" formatCode="General">
                  <c:v>#N/A</c:v>
                </c:pt>
                <c:pt idx="416" formatCode="General">
                  <c:v>#N/A</c:v>
                </c:pt>
                <c:pt idx="417" formatCode="General">
                  <c:v>#N/A</c:v>
                </c:pt>
                <c:pt idx="418" formatCode="General">
                  <c:v>#N/A</c:v>
                </c:pt>
                <c:pt idx="419" formatCode="General">
                  <c:v>#N/A</c:v>
                </c:pt>
                <c:pt idx="420" formatCode="General">
                  <c:v>#N/A</c:v>
                </c:pt>
                <c:pt idx="421" formatCode="General">
                  <c:v>#N/A</c:v>
                </c:pt>
                <c:pt idx="422" formatCode="General">
                  <c:v>#N/A</c:v>
                </c:pt>
                <c:pt idx="423" formatCode="0.0%">
                  <c:v>#N/A</c:v>
                </c:pt>
                <c:pt idx="424" formatCode="General">
                  <c:v>#N/A</c:v>
                </c:pt>
                <c:pt idx="425" formatCode="General">
                  <c:v>#N/A</c:v>
                </c:pt>
                <c:pt idx="426" formatCode="General">
                  <c:v>#N/A</c:v>
                </c:pt>
                <c:pt idx="427" formatCode="0.0%">
                  <c:v>#N/A</c:v>
                </c:pt>
                <c:pt idx="428" formatCode="General">
                  <c:v>#N/A</c:v>
                </c:pt>
                <c:pt idx="429" formatCode="General">
                  <c:v>#N/A</c:v>
                </c:pt>
                <c:pt idx="430" formatCode="General">
                  <c:v>#N/A</c:v>
                </c:pt>
                <c:pt idx="431" formatCode="0.0%">
                  <c:v>#N/A</c:v>
                </c:pt>
                <c:pt idx="432" formatCode="General">
                  <c:v>#N/A</c:v>
                </c:pt>
                <c:pt idx="433" formatCode="0.0%">
                  <c:v>#N/A</c:v>
                </c:pt>
                <c:pt idx="434" formatCode="0.0%">
                  <c:v>#N/A</c:v>
                </c:pt>
                <c:pt idx="435" formatCode="General">
                  <c:v>#N/A</c:v>
                </c:pt>
                <c:pt idx="436" formatCode="General">
                  <c:v>#N/A</c:v>
                </c:pt>
                <c:pt idx="437" formatCode="General">
                  <c:v>#N/A</c:v>
                </c:pt>
                <c:pt idx="438" formatCode="General">
                  <c:v>#N/A</c:v>
                </c:pt>
                <c:pt idx="439" formatCode="General">
                  <c:v>#N/A</c:v>
                </c:pt>
                <c:pt idx="440" formatCode="General">
                  <c:v>#N/A</c:v>
                </c:pt>
                <c:pt idx="441" formatCode="General">
                  <c:v>#N/A</c:v>
                </c:pt>
                <c:pt idx="442" formatCode="General">
                  <c:v>#N/A</c:v>
                </c:pt>
                <c:pt idx="443" formatCode="General">
                  <c:v>#N/A</c:v>
                </c:pt>
                <c:pt idx="444" formatCode="General">
                  <c:v>#N/A</c:v>
                </c:pt>
                <c:pt idx="445" formatCode="General">
                  <c:v>#N/A</c:v>
                </c:pt>
                <c:pt idx="446" formatCode="General">
                  <c:v>#N/A</c:v>
                </c:pt>
                <c:pt idx="447" formatCode="General">
                  <c:v>#N/A</c:v>
                </c:pt>
                <c:pt idx="448" formatCode="General">
                  <c:v>#N/A</c:v>
                </c:pt>
                <c:pt idx="449" formatCode="0.0%">
                  <c:v>#N/A</c:v>
                </c:pt>
                <c:pt idx="450" formatCode="General">
                  <c:v>#N/A</c:v>
                </c:pt>
                <c:pt idx="451" formatCode="General">
                  <c:v>#N/A</c:v>
                </c:pt>
                <c:pt idx="452" formatCode="0.0%">
                  <c:v>#N/A</c:v>
                </c:pt>
                <c:pt idx="453" formatCode="General">
                  <c:v>#N/A</c:v>
                </c:pt>
                <c:pt idx="454" formatCode="0.0%">
                  <c:v>#N/A</c:v>
                </c:pt>
                <c:pt idx="455" formatCode="0.0%">
                  <c:v>#N/A</c:v>
                </c:pt>
                <c:pt idx="456" formatCode="General">
                  <c:v>#N/A</c:v>
                </c:pt>
                <c:pt idx="457" formatCode="0.0%">
                  <c:v>#N/A</c:v>
                </c:pt>
                <c:pt idx="458" formatCode="General">
                  <c:v>#N/A</c:v>
                </c:pt>
                <c:pt idx="459" formatCode="General">
                  <c:v>#N/A</c:v>
                </c:pt>
                <c:pt idx="460" formatCode="General">
                  <c:v>#N/A</c:v>
                </c:pt>
                <c:pt idx="461" formatCode="General">
                  <c:v>#N/A</c:v>
                </c:pt>
                <c:pt idx="462" formatCode="General">
                  <c:v>#N/A</c:v>
                </c:pt>
                <c:pt idx="463" formatCode="General">
                  <c:v>#N/A</c:v>
                </c:pt>
                <c:pt idx="464" formatCode="General">
                  <c:v>#N/A</c:v>
                </c:pt>
                <c:pt idx="465" formatCode="General">
                  <c:v>#N/A</c:v>
                </c:pt>
                <c:pt idx="466" formatCode="General">
                  <c:v>#N/A</c:v>
                </c:pt>
                <c:pt idx="467" formatCode="General">
                  <c:v>#N/A</c:v>
                </c:pt>
                <c:pt idx="468" formatCode="General">
                  <c:v>#N/A</c:v>
                </c:pt>
                <c:pt idx="469" formatCode="General">
                  <c:v>#N/A</c:v>
                </c:pt>
                <c:pt idx="470" formatCode="General">
                  <c:v>#N/A</c:v>
                </c:pt>
                <c:pt idx="471" formatCode="0.0%">
                  <c:v>#N/A</c:v>
                </c:pt>
                <c:pt idx="472" formatCode="General">
                  <c:v>#N/A</c:v>
                </c:pt>
                <c:pt idx="473" formatCode="General">
                  <c:v>#N/A</c:v>
                </c:pt>
                <c:pt idx="474" formatCode="General">
                  <c:v>#N/A</c:v>
                </c:pt>
                <c:pt idx="475" formatCode="General">
                  <c:v>#N/A</c:v>
                </c:pt>
                <c:pt idx="476" formatCode="General">
                  <c:v>#N/A</c:v>
                </c:pt>
                <c:pt idx="477" formatCode="General">
                  <c:v>#N/A</c:v>
                </c:pt>
                <c:pt idx="478" formatCode="General">
                  <c:v>#N/A</c:v>
                </c:pt>
                <c:pt idx="479" formatCode="General">
                  <c:v>#N/A</c:v>
                </c:pt>
                <c:pt idx="480" formatCode="General">
                  <c:v>#N/A</c:v>
                </c:pt>
                <c:pt idx="481" formatCode="General">
                  <c:v>#N/A</c:v>
                </c:pt>
                <c:pt idx="482" formatCode="General">
                  <c:v>#N/A</c:v>
                </c:pt>
                <c:pt idx="483" formatCode="General">
                  <c:v>#N/A</c:v>
                </c:pt>
                <c:pt idx="484" formatCode="General">
                  <c:v>#N/A</c:v>
                </c:pt>
                <c:pt idx="485" formatCode="General">
                  <c:v>#N/A</c:v>
                </c:pt>
                <c:pt idx="486" formatCode="General">
                  <c:v>#N/A</c:v>
                </c:pt>
                <c:pt idx="487" formatCode="General">
                  <c:v>#N/A</c:v>
                </c:pt>
                <c:pt idx="488" formatCode="General">
                  <c:v>#N/A</c:v>
                </c:pt>
                <c:pt idx="489" formatCode="General">
                  <c:v>#N/A</c:v>
                </c:pt>
                <c:pt idx="490" formatCode="0.0%">
                  <c:v>#N/A</c:v>
                </c:pt>
                <c:pt idx="491" formatCode="General">
                  <c:v>#N/A</c:v>
                </c:pt>
                <c:pt idx="492" formatCode="General">
                  <c:v>#N/A</c:v>
                </c:pt>
                <c:pt idx="493" formatCode="General">
                  <c:v>#N/A</c:v>
                </c:pt>
                <c:pt idx="494" formatCode="General">
                  <c:v>#N/A</c:v>
                </c:pt>
                <c:pt idx="495" formatCode="General">
                  <c:v>#N/A</c:v>
                </c:pt>
                <c:pt idx="496" formatCode="General">
                  <c:v>#N/A</c:v>
                </c:pt>
                <c:pt idx="497" formatCode="General">
                  <c:v>#N/A</c:v>
                </c:pt>
                <c:pt idx="498" formatCode="General">
                  <c:v>#N/A</c:v>
                </c:pt>
                <c:pt idx="499" formatCode="General">
                  <c:v>#N/A</c:v>
                </c:pt>
                <c:pt idx="500" formatCode="General">
                  <c:v>#N/A</c:v>
                </c:pt>
                <c:pt idx="501" formatCode="General">
                  <c:v>#N/A</c:v>
                </c:pt>
                <c:pt idx="502" formatCode="General">
                  <c:v>#N/A</c:v>
                </c:pt>
                <c:pt idx="503" formatCode="General">
                  <c:v>#N/A</c:v>
                </c:pt>
                <c:pt idx="504" formatCode="General">
                  <c:v>#N/A</c:v>
                </c:pt>
                <c:pt idx="505" formatCode="General">
                  <c:v>#N/A</c:v>
                </c:pt>
                <c:pt idx="506" formatCode="General">
                  <c:v>#N/A</c:v>
                </c:pt>
                <c:pt idx="507">
                  <c:v>#N/A</c:v>
                </c:pt>
                <c:pt idx="508" formatCode="General">
                  <c:v>#N/A</c:v>
                </c:pt>
                <c:pt idx="509" formatCode="General">
                  <c:v>#N/A</c:v>
                </c:pt>
                <c:pt idx="510" formatCode="General">
                  <c:v>#N/A</c:v>
                </c:pt>
                <c:pt idx="511" formatCode="General">
                  <c:v>#N/A</c:v>
                </c:pt>
                <c:pt idx="512" formatCode="General">
                  <c:v>#N/A</c:v>
                </c:pt>
                <c:pt idx="513" formatCode="General">
                  <c:v>#N/A</c:v>
                </c:pt>
                <c:pt idx="514" formatCode="0.0%">
                  <c:v>#N/A</c:v>
                </c:pt>
                <c:pt idx="515" formatCode="General">
                  <c:v>#N/A</c:v>
                </c:pt>
                <c:pt idx="516" formatCode="General">
                  <c:v>#N/A</c:v>
                </c:pt>
                <c:pt idx="517" formatCode="General">
                  <c:v>#N/A</c:v>
                </c:pt>
                <c:pt idx="518">
                  <c:v>#N/A</c:v>
                </c:pt>
                <c:pt idx="519" formatCode="General">
                  <c:v>#N/A</c:v>
                </c:pt>
                <c:pt idx="520" formatCode="General">
                  <c:v>#N/A</c:v>
                </c:pt>
                <c:pt idx="521" formatCode="General">
                  <c:v>#N/A</c:v>
                </c:pt>
                <c:pt idx="522" formatCode="General">
                  <c:v>#N/A</c:v>
                </c:pt>
                <c:pt idx="523" formatCode="General">
                  <c:v>#N/A</c:v>
                </c:pt>
                <c:pt idx="524">
                  <c:v>#N/A</c:v>
                </c:pt>
                <c:pt idx="525" formatCode="General">
                  <c:v>#N/A</c:v>
                </c:pt>
                <c:pt idx="526" formatCode="General">
                  <c:v>#N/A</c:v>
                </c:pt>
                <c:pt idx="527">
                  <c:v>#N/A</c:v>
                </c:pt>
                <c:pt idx="528" formatCode="General">
                  <c:v>#N/A</c:v>
                </c:pt>
                <c:pt idx="529" formatCode="General">
                  <c:v>#N/A</c:v>
                </c:pt>
                <c:pt idx="530" formatCode="General">
                  <c:v>#N/A</c:v>
                </c:pt>
                <c:pt idx="531" formatCode="General">
                  <c:v>#N/A</c:v>
                </c:pt>
                <c:pt idx="532" formatCode="General">
                  <c:v>#N/A</c:v>
                </c:pt>
                <c:pt idx="533" formatCode="General">
                  <c:v>#N/A</c:v>
                </c:pt>
                <c:pt idx="534" formatCode="General">
                  <c:v>#N/A</c:v>
                </c:pt>
                <c:pt idx="535" formatCode="General">
                  <c:v>#N/A</c:v>
                </c:pt>
                <c:pt idx="536" formatCode="General">
                  <c:v>#N/A</c:v>
                </c:pt>
                <c:pt idx="537" formatCode="0.0%">
                  <c:v>#N/A</c:v>
                </c:pt>
                <c:pt idx="538" formatCode="General">
                  <c:v>#N/A</c:v>
                </c:pt>
                <c:pt idx="539" formatCode="0.0%">
                  <c:v>#N/A</c:v>
                </c:pt>
                <c:pt idx="540" formatCode="General">
                  <c:v>#N/A</c:v>
                </c:pt>
                <c:pt idx="541" formatCode="0.0%">
                  <c:v>#N/A</c:v>
                </c:pt>
                <c:pt idx="542" formatCode="General">
                  <c:v>#N/A</c:v>
                </c:pt>
                <c:pt idx="543" formatCode="General">
                  <c:v>#N/A</c:v>
                </c:pt>
                <c:pt idx="544" formatCode="General">
                  <c:v>#N/A</c:v>
                </c:pt>
                <c:pt idx="545" formatCode="General">
                  <c:v>#N/A</c:v>
                </c:pt>
                <c:pt idx="546" formatCode="General">
                  <c:v>#N/A</c:v>
                </c:pt>
                <c:pt idx="547" formatCode="0.0%">
                  <c:v>#N/A</c:v>
                </c:pt>
                <c:pt idx="548">
                  <c:v>#N/A</c:v>
                </c:pt>
                <c:pt idx="549" formatCode="General">
                  <c:v>#N/A</c:v>
                </c:pt>
                <c:pt idx="550" formatCode="0.0%">
                  <c:v>#N/A</c:v>
                </c:pt>
                <c:pt idx="551" formatCode="General">
                  <c:v>#N/A</c:v>
                </c:pt>
                <c:pt idx="552" formatCode="General">
                  <c:v>#N/A</c:v>
                </c:pt>
                <c:pt idx="553" formatCode="General">
                  <c:v>#N/A</c:v>
                </c:pt>
                <c:pt idx="554" formatCode="General">
                  <c:v>#N/A</c:v>
                </c:pt>
                <c:pt idx="555" formatCode="General">
                  <c:v>#N/A</c:v>
                </c:pt>
                <c:pt idx="556" formatCode="General">
                  <c:v>#N/A</c:v>
                </c:pt>
                <c:pt idx="557" formatCode="General">
                  <c:v>#N/A</c:v>
                </c:pt>
                <c:pt idx="558">
                  <c:v>#N/A</c:v>
                </c:pt>
                <c:pt idx="559" formatCode="General">
                  <c:v>#N/A</c:v>
                </c:pt>
                <c:pt idx="560" formatCode="General">
                  <c:v>#N/A</c:v>
                </c:pt>
                <c:pt idx="561" formatCode="General">
                  <c:v>#N/A</c:v>
                </c:pt>
                <c:pt idx="562" formatCode="0.0%">
                  <c:v>#N/A</c:v>
                </c:pt>
                <c:pt idx="563" formatCode="0.0%">
                  <c:v>#N/A</c:v>
                </c:pt>
                <c:pt idx="564" formatCode="General">
                  <c:v>#N/A</c:v>
                </c:pt>
                <c:pt idx="565" formatCode="General">
                  <c:v>#N/A</c:v>
                </c:pt>
                <c:pt idx="566" formatCode="General">
                  <c:v>#N/A</c:v>
                </c:pt>
                <c:pt idx="567" formatCode="General">
                  <c:v>#N/A</c:v>
                </c:pt>
                <c:pt idx="568" formatCode="General">
                  <c:v>#N/A</c:v>
                </c:pt>
                <c:pt idx="569" formatCode="0.0%">
                  <c:v>#N/A</c:v>
                </c:pt>
                <c:pt idx="570" formatCode="General">
                  <c:v>#N/A</c:v>
                </c:pt>
                <c:pt idx="571" formatCode="General">
                  <c:v>#N/A</c:v>
                </c:pt>
                <c:pt idx="572" formatCode="General">
                  <c:v>#N/A</c:v>
                </c:pt>
                <c:pt idx="573" formatCode="General">
                  <c:v>#N/A</c:v>
                </c:pt>
                <c:pt idx="574" formatCode="General">
                  <c:v>#N/A</c:v>
                </c:pt>
                <c:pt idx="575" formatCode="0.0%">
                  <c:v>#N/A</c:v>
                </c:pt>
                <c:pt idx="576" formatCode="General">
                  <c:v>#N/A</c:v>
                </c:pt>
                <c:pt idx="577" formatCode="0.0%">
                  <c:v>#N/A</c:v>
                </c:pt>
                <c:pt idx="578">
                  <c:v>#N/A</c:v>
                </c:pt>
                <c:pt idx="579" formatCode="General">
                  <c:v>#N/A</c:v>
                </c:pt>
                <c:pt idx="580" formatCode="General">
                  <c:v>#N/A</c:v>
                </c:pt>
                <c:pt idx="581" formatCode="General">
                  <c:v>#N/A</c:v>
                </c:pt>
                <c:pt idx="582" formatCode="General">
                  <c:v>#N/A</c:v>
                </c:pt>
                <c:pt idx="583" formatCode="General">
                  <c:v>#N/A</c:v>
                </c:pt>
                <c:pt idx="584" formatCode="General">
                  <c:v>#N/A</c:v>
                </c:pt>
                <c:pt idx="585" formatCode="General">
                  <c:v>#N/A</c:v>
                </c:pt>
                <c:pt idx="586" formatCode="General">
                  <c:v>#N/A</c:v>
                </c:pt>
                <c:pt idx="587" formatCode="General">
                  <c:v>#N/A</c:v>
                </c:pt>
                <c:pt idx="588" formatCode="General">
                  <c:v>#N/A</c:v>
                </c:pt>
                <c:pt idx="589" formatCode="General">
                  <c:v>#N/A</c:v>
                </c:pt>
                <c:pt idx="590" formatCode="General">
                  <c:v>#N/A</c:v>
                </c:pt>
                <c:pt idx="591" formatCode="0.0%">
                  <c:v>1</c:v>
                </c:pt>
                <c:pt idx="592" formatCode="General">
                  <c:v>#N/A</c:v>
                </c:pt>
                <c:pt idx="593" formatCode="General">
                  <c:v>#N/A</c:v>
                </c:pt>
                <c:pt idx="594" formatCode="General">
                  <c:v>#N/A</c:v>
                </c:pt>
                <c:pt idx="595" formatCode="0.0%">
                  <c:v>#N/A</c:v>
                </c:pt>
                <c:pt idx="596" formatCode="General">
                  <c:v>#N/A</c:v>
                </c:pt>
                <c:pt idx="597" formatCode="General">
                  <c:v>#N/A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928832"/>
        <c:axId val="45930752"/>
      </c:lineChart>
      <c:dateAx>
        <c:axId val="45928832"/>
        <c:scaling>
          <c:orientation val="minMax"/>
          <c:min val="41334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dd\.mm" sourceLinked="0"/>
        <c:majorTickMark val="out"/>
        <c:minorTickMark val="none"/>
        <c:tickLblPos val="nextTo"/>
        <c:crossAx val="45930752"/>
        <c:crosses val="autoZero"/>
        <c:auto val="1"/>
        <c:lblOffset val="100"/>
        <c:baseTimeUnit val="days"/>
        <c:majorUnit val="1"/>
        <c:majorTimeUnit val="months"/>
      </c:dateAx>
      <c:valAx>
        <c:axId val="45930752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45928832"/>
        <c:crosses val="autoZero"/>
        <c:crossBetween val="between"/>
        <c:majorUnit val="0.2"/>
      </c:valAx>
    </c:plotArea>
    <c:legend>
      <c:legendPos val="b"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7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R2E @ Point  1 Right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9413913083102906E-2"/>
          <c:y val="0.18624806610597827"/>
          <c:w val="0.8354151430178931"/>
          <c:h val="0.54934858398354114"/>
        </c:manualLayout>
      </c:layout>
      <c:lineChart>
        <c:grouping val="standard"/>
        <c:varyColors val="0"/>
        <c:ser>
          <c:idx val="0"/>
          <c:order val="0"/>
          <c:tx>
            <c:strRef>
              <c:f>Data_For_curves!$U$1</c:f>
              <c:strCache>
                <c:ptCount val="1"/>
                <c:pt idx="0">
                  <c:v>Baseline</c:v>
                </c:pt>
              </c:strCache>
            </c:strRef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Data_For_curves!$NZ$2:$NZ$700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41449</c:v>
                </c:pt>
                <c:pt idx="95">
                  <c:v>41449</c:v>
                </c:pt>
                <c:pt idx="96">
                  <c:v>41450</c:v>
                </c:pt>
                <c:pt idx="97">
                  <c:v>41450</c:v>
                </c:pt>
                <c:pt idx="98">
                  <c:v>41451</c:v>
                </c:pt>
                <c:pt idx="99">
                  <c:v>41451</c:v>
                </c:pt>
                <c:pt idx="100">
                  <c:v>41452</c:v>
                </c:pt>
                <c:pt idx="101">
                  <c:v>41452</c:v>
                </c:pt>
                <c:pt idx="102">
                  <c:v>41453</c:v>
                </c:pt>
                <c:pt idx="103" formatCode="[$-F800]dddd\,\ mmmm\ dd\,\ yyyy">
                  <c:v>41453</c:v>
                </c:pt>
                <c:pt idx="104">
                  <c:v>41456</c:v>
                </c:pt>
                <c:pt idx="105">
                  <c:v>41456</c:v>
                </c:pt>
                <c:pt idx="106">
                  <c:v>41457</c:v>
                </c:pt>
                <c:pt idx="107">
                  <c:v>41457</c:v>
                </c:pt>
                <c:pt idx="108">
                  <c:v>41458</c:v>
                </c:pt>
                <c:pt idx="109">
                  <c:v>41458</c:v>
                </c:pt>
                <c:pt idx="110">
                  <c:v>41459</c:v>
                </c:pt>
                <c:pt idx="111">
                  <c:v>41459</c:v>
                </c:pt>
                <c:pt idx="112">
                  <c:v>41460</c:v>
                </c:pt>
                <c:pt idx="113">
                  <c:v>41460</c:v>
                </c:pt>
                <c:pt idx="114">
                  <c:v>41463</c:v>
                </c:pt>
                <c:pt idx="115">
                  <c:v>41463</c:v>
                </c:pt>
                <c:pt idx="116">
                  <c:v>41464</c:v>
                </c:pt>
                <c:pt idx="117">
                  <c:v>41464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41473</c:v>
                </c:pt>
                <c:pt idx="132">
                  <c:v>41474</c:v>
                </c:pt>
                <c:pt idx="133">
                  <c:v>41477</c:v>
                </c:pt>
                <c:pt idx="134">
                  <c:v>41478</c:v>
                </c:pt>
                <c:pt idx="135">
                  <c:v>41479</c:v>
                </c:pt>
                <c:pt idx="136">
                  <c:v>41480</c:v>
                </c:pt>
                <c:pt idx="137">
                  <c:v>41481</c:v>
                </c:pt>
                <c:pt idx="138">
                  <c:v>41484</c:v>
                </c:pt>
                <c:pt idx="139">
                  <c:v>41485</c:v>
                </c:pt>
                <c:pt idx="140">
                  <c:v>41486</c:v>
                </c:pt>
                <c:pt idx="141">
                  <c:v>41487</c:v>
                </c:pt>
                <c:pt idx="142">
                  <c:v>41488</c:v>
                </c:pt>
                <c:pt idx="143">
                  <c:v>41491</c:v>
                </c:pt>
                <c:pt idx="144">
                  <c:v>41492</c:v>
                </c:pt>
                <c:pt idx="145">
                  <c:v>41493</c:v>
                </c:pt>
                <c:pt idx="146">
                  <c:v>41494</c:v>
                </c:pt>
                <c:pt idx="147">
                  <c:v>41495</c:v>
                </c:pt>
                <c:pt idx="148">
                  <c:v>41498</c:v>
                </c:pt>
                <c:pt idx="149">
                  <c:v>41499</c:v>
                </c:pt>
                <c:pt idx="150">
                  <c:v>41500</c:v>
                </c:pt>
                <c:pt idx="151">
                  <c:v>41501</c:v>
                </c:pt>
                <c:pt idx="152">
                  <c:v>41502</c:v>
                </c:pt>
                <c:pt idx="153">
                  <c:v>41505</c:v>
                </c:pt>
                <c:pt idx="154">
                  <c:v>41505</c:v>
                </c:pt>
                <c:pt idx="155">
                  <c:v>41506</c:v>
                </c:pt>
                <c:pt idx="156">
                  <c:v>41506</c:v>
                </c:pt>
                <c:pt idx="157">
                  <c:v>41507</c:v>
                </c:pt>
                <c:pt idx="158">
                  <c:v>41507</c:v>
                </c:pt>
                <c:pt idx="159">
                  <c:v>41508</c:v>
                </c:pt>
                <c:pt idx="160">
                  <c:v>41508</c:v>
                </c:pt>
                <c:pt idx="161">
                  <c:v>41509</c:v>
                </c:pt>
                <c:pt idx="162">
                  <c:v>41509</c:v>
                </c:pt>
                <c:pt idx="163">
                  <c:v>41512</c:v>
                </c:pt>
                <c:pt idx="164">
                  <c:v>41512</c:v>
                </c:pt>
                <c:pt idx="165">
                  <c:v>41513</c:v>
                </c:pt>
                <c:pt idx="166">
                  <c:v>41513</c:v>
                </c:pt>
                <c:pt idx="167">
                  <c:v>41514</c:v>
                </c:pt>
                <c:pt idx="168">
                  <c:v>41514</c:v>
                </c:pt>
                <c:pt idx="169">
                  <c:v>41515</c:v>
                </c:pt>
                <c:pt idx="170">
                  <c:v>41515</c:v>
                </c:pt>
                <c:pt idx="171">
                  <c:v>41516</c:v>
                </c:pt>
                <c:pt idx="172">
                  <c:v>41516</c:v>
                </c:pt>
                <c:pt idx="173">
                  <c:v>41519</c:v>
                </c:pt>
                <c:pt idx="174">
                  <c:v>41519</c:v>
                </c:pt>
                <c:pt idx="175">
                  <c:v>41520</c:v>
                </c:pt>
                <c:pt idx="176">
                  <c:v>41520</c:v>
                </c:pt>
                <c:pt idx="177">
                  <c:v>41521</c:v>
                </c:pt>
                <c:pt idx="178">
                  <c:v>41521</c:v>
                </c:pt>
                <c:pt idx="179">
                  <c:v>41522</c:v>
                </c:pt>
                <c:pt idx="180">
                  <c:v>41522</c:v>
                </c:pt>
                <c:pt idx="181">
                  <c:v>41523</c:v>
                </c:pt>
                <c:pt idx="182">
                  <c:v>41523</c:v>
                </c:pt>
                <c:pt idx="183">
                  <c:v>41526</c:v>
                </c:pt>
                <c:pt idx="184" formatCode="[$-F800]dddd\,\ mmmm\ dd\,\ yyyy">
                  <c:v>41526</c:v>
                </c:pt>
                <c:pt idx="185">
                  <c:v>41527</c:v>
                </c:pt>
                <c:pt idx="186">
                  <c:v>41527</c:v>
                </c:pt>
                <c:pt idx="187">
                  <c:v>41528</c:v>
                </c:pt>
                <c:pt idx="188">
                  <c:v>41528</c:v>
                </c:pt>
                <c:pt idx="189">
                  <c:v>41529</c:v>
                </c:pt>
                <c:pt idx="190">
                  <c:v>41529</c:v>
                </c:pt>
                <c:pt idx="191">
                  <c:v>41530</c:v>
                </c:pt>
                <c:pt idx="192" formatCode="[$-F800]dddd\,\ mmmm\ dd\,\ yyyy">
                  <c:v>41530</c:v>
                </c:pt>
                <c:pt idx="193">
                  <c:v>41533</c:v>
                </c:pt>
                <c:pt idx="194">
                  <c:v>41533</c:v>
                </c:pt>
                <c:pt idx="195">
                  <c:v>41534</c:v>
                </c:pt>
                <c:pt idx="196">
                  <c:v>41534</c:v>
                </c:pt>
                <c:pt idx="197">
                  <c:v>41535</c:v>
                </c:pt>
                <c:pt idx="198">
                  <c:v>41535</c:v>
                </c:pt>
                <c:pt idx="199">
                  <c:v>41536</c:v>
                </c:pt>
                <c:pt idx="200">
                  <c:v>41536</c:v>
                </c:pt>
                <c:pt idx="201">
                  <c:v>41537</c:v>
                </c:pt>
                <c:pt idx="202" formatCode="[$-F800]dddd\,\ mmmm\ dd\,\ yyyy">
                  <c:v>41537</c:v>
                </c:pt>
                <c:pt idx="203">
                  <c:v>41540</c:v>
                </c:pt>
                <c:pt idx="204">
                  <c:v>41540</c:v>
                </c:pt>
                <c:pt idx="205">
                  <c:v>41541</c:v>
                </c:pt>
                <c:pt idx="206" formatCode="[$-F800]dddd\,\ mmmm\ dd\,\ yyyy">
                  <c:v>41541</c:v>
                </c:pt>
                <c:pt idx="207">
                  <c:v>41542</c:v>
                </c:pt>
                <c:pt idx="208">
                  <c:v>41542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41547</c:v>
                </c:pt>
                <c:pt idx="214">
                  <c:v>41548</c:v>
                </c:pt>
                <c:pt idx="215">
                  <c:v>41549</c:v>
                </c:pt>
                <c:pt idx="216">
                  <c:v>41550</c:v>
                </c:pt>
                <c:pt idx="217" formatCode="[$-F800]dddd\,\ mmmm\ dd\,\ yyyy">
                  <c:v>41551</c:v>
                </c:pt>
                <c:pt idx="218" formatCode="[$-F800]dddd\,\ mmmm\ dd\,\ yyyy">
                  <c:v>41554</c:v>
                </c:pt>
                <c:pt idx="219">
                  <c:v>41555</c:v>
                </c:pt>
                <c:pt idx="220">
                  <c:v>41556</c:v>
                </c:pt>
                <c:pt idx="221">
                  <c:v>41557</c:v>
                </c:pt>
                <c:pt idx="222" formatCode="[$-F800]dddd\,\ mmmm\ dd\,\ yyyy">
                  <c:v>41558</c:v>
                </c:pt>
                <c:pt idx="223">
                  <c:v>41561</c:v>
                </c:pt>
                <c:pt idx="224">
                  <c:v>41562</c:v>
                </c:pt>
                <c:pt idx="225">
                  <c:v>41563</c:v>
                </c:pt>
                <c:pt idx="226">
                  <c:v>41564</c:v>
                </c:pt>
                <c:pt idx="227">
                  <c:v>41565</c:v>
                </c:pt>
                <c:pt idx="228">
                  <c:v>41568</c:v>
                </c:pt>
                <c:pt idx="229">
                  <c:v>41569</c:v>
                </c:pt>
                <c:pt idx="230" formatCode="[$-F800]dddd\,\ mmmm\ dd\,\ yyyy">
                  <c:v>41569</c:v>
                </c:pt>
                <c:pt idx="231">
                  <c:v>41570</c:v>
                </c:pt>
                <c:pt idx="232">
                  <c:v>41570</c:v>
                </c:pt>
                <c:pt idx="233">
                  <c:v>41571</c:v>
                </c:pt>
                <c:pt idx="234">
                  <c:v>41571</c:v>
                </c:pt>
                <c:pt idx="235">
                  <c:v>41572</c:v>
                </c:pt>
                <c:pt idx="236" formatCode="[$-F800]dddd\,\ mmmm\ dd\,\ yyyy">
                  <c:v>41572</c:v>
                </c:pt>
                <c:pt idx="237">
                  <c:v>41575</c:v>
                </c:pt>
                <c:pt idx="238">
                  <c:v>41575</c:v>
                </c:pt>
                <c:pt idx="239">
                  <c:v>41576</c:v>
                </c:pt>
                <c:pt idx="240">
                  <c:v>41576</c:v>
                </c:pt>
                <c:pt idx="241">
                  <c:v>41577</c:v>
                </c:pt>
                <c:pt idx="242">
                  <c:v>41577</c:v>
                </c:pt>
                <c:pt idx="243">
                  <c:v>41578</c:v>
                </c:pt>
                <c:pt idx="244">
                  <c:v>41578</c:v>
                </c:pt>
                <c:pt idx="245">
                  <c:v>41579</c:v>
                </c:pt>
                <c:pt idx="246" formatCode="[$-F800]dddd\,\ mmmm\ dd\,\ yyyy">
                  <c:v>41579</c:v>
                </c:pt>
                <c:pt idx="247">
                  <c:v>41582</c:v>
                </c:pt>
                <c:pt idx="248">
                  <c:v>41582</c:v>
                </c:pt>
                <c:pt idx="249">
                  <c:v>41583</c:v>
                </c:pt>
                <c:pt idx="250">
                  <c:v>41583</c:v>
                </c:pt>
                <c:pt idx="251">
                  <c:v>41584</c:v>
                </c:pt>
                <c:pt idx="252" formatCode="[$-F800]dddd\,\ mmmm\ dd\,\ yyyy">
                  <c:v>41584</c:v>
                </c:pt>
                <c:pt idx="253">
                  <c:v>41585</c:v>
                </c:pt>
                <c:pt idx="254" formatCode="[$-F800]dddd\,\ mmmm\ dd\,\ yyyy">
                  <c:v>41585</c:v>
                </c:pt>
                <c:pt idx="255">
                  <c:v>41586</c:v>
                </c:pt>
                <c:pt idx="256">
                  <c:v>41586</c:v>
                </c:pt>
                <c:pt idx="257">
                  <c:v>41589</c:v>
                </c:pt>
                <c:pt idx="258">
                  <c:v>41589</c:v>
                </c:pt>
                <c:pt idx="259">
                  <c:v>41590</c:v>
                </c:pt>
                <c:pt idx="260">
                  <c:v>41590</c:v>
                </c:pt>
                <c:pt idx="261">
                  <c:v>41591</c:v>
                </c:pt>
                <c:pt idx="262">
                  <c:v>41591</c:v>
                </c:pt>
                <c:pt idx="263">
                  <c:v>41592</c:v>
                </c:pt>
                <c:pt idx="264">
                  <c:v>41592</c:v>
                </c:pt>
                <c:pt idx="265">
                  <c:v>41593</c:v>
                </c:pt>
                <c:pt idx="266">
                  <c:v>41593</c:v>
                </c:pt>
                <c:pt idx="267">
                  <c:v>41596</c:v>
                </c:pt>
                <c:pt idx="268">
                  <c:v>41596</c:v>
                </c:pt>
                <c:pt idx="269">
                  <c:v>41597</c:v>
                </c:pt>
                <c:pt idx="270">
                  <c:v>41597</c:v>
                </c:pt>
                <c:pt idx="271">
                  <c:v>41598</c:v>
                </c:pt>
                <c:pt idx="272">
                  <c:v>41598</c:v>
                </c:pt>
                <c:pt idx="273">
                  <c:v>41599</c:v>
                </c:pt>
                <c:pt idx="274">
                  <c:v>41599</c:v>
                </c:pt>
                <c:pt idx="275">
                  <c:v>41600</c:v>
                </c:pt>
                <c:pt idx="276" formatCode="[$-F800]dddd\,\ mmmm\ dd\,\ yyyy">
                  <c:v>41600</c:v>
                </c:pt>
                <c:pt idx="277">
                  <c:v>41603</c:v>
                </c:pt>
                <c:pt idx="278">
                  <c:v>41603</c:v>
                </c:pt>
                <c:pt idx="279">
                  <c:v>41604</c:v>
                </c:pt>
                <c:pt idx="280">
                  <c:v>41604</c:v>
                </c:pt>
                <c:pt idx="281">
                  <c:v>41605</c:v>
                </c:pt>
                <c:pt idx="282">
                  <c:v>41605</c:v>
                </c:pt>
                <c:pt idx="283">
                  <c:v>41606</c:v>
                </c:pt>
                <c:pt idx="284">
                  <c:v>41606</c:v>
                </c:pt>
                <c:pt idx="285">
                  <c:v>41607</c:v>
                </c:pt>
                <c:pt idx="286">
                  <c:v>41607</c:v>
                </c:pt>
                <c:pt idx="287">
                  <c:v>41610</c:v>
                </c:pt>
                <c:pt idx="288" formatCode="[$-F800]dddd\,\ mmmm\ dd\,\ yyyy">
                  <c:v>41610</c:v>
                </c:pt>
                <c:pt idx="289">
                  <c:v>41611</c:v>
                </c:pt>
                <c:pt idx="290">
                  <c:v>41611</c:v>
                </c:pt>
                <c:pt idx="291">
                  <c:v>41612</c:v>
                </c:pt>
                <c:pt idx="292">
                  <c:v>41612</c:v>
                </c:pt>
                <c:pt idx="293">
                  <c:v>41613</c:v>
                </c:pt>
                <c:pt idx="294">
                  <c:v>41613</c:v>
                </c:pt>
                <c:pt idx="295">
                  <c:v>41614</c:v>
                </c:pt>
                <c:pt idx="296" formatCode="[$-F800]dddd\,\ mmmm\ dd\,\ yyyy">
                  <c:v>41614</c:v>
                </c:pt>
                <c:pt idx="297">
                  <c:v>41617</c:v>
                </c:pt>
                <c:pt idx="298">
                  <c:v>41617</c:v>
                </c:pt>
                <c:pt idx="299">
                  <c:v>41618</c:v>
                </c:pt>
                <c:pt idx="300">
                  <c:v>41618</c:v>
                </c:pt>
                <c:pt idx="301">
                  <c:v>41619</c:v>
                </c:pt>
                <c:pt idx="302">
                  <c:v>41619</c:v>
                </c:pt>
                <c:pt idx="303">
                  <c:v>41620</c:v>
                </c:pt>
                <c:pt idx="304">
                  <c:v>41620</c:v>
                </c:pt>
                <c:pt idx="305">
                  <c:v>41621</c:v>
                </c:pt>
                <c:pt idx="306" formatCode="[$-F800]dddd\,\ mmmm\ dd\,\ yyyy">
                  <c:v>41621</c:v>
                </c:pt>
                <c:pt idx="307">
                  <c:v>41624</c:v>
                </c:pt>
                <c:pt idx="308">
                  <c:v>41624</c:v>
                </c:pt>
                <c:pt idx="309">
                  <c:v>41625</c:v>
                </c:pt>
                <c:pt idx="310">
                  <c:v>41625</c:v>
                </c:pt>
                <c:pt idx="311">
                  <c:v>41626</c:v>
                </c:pt>
                <c:pt idx="312">
                  <c:v>41626</c:v>
                </c:pt>
                <c:pt idx="313">
                  <c:v>41627</c:v>
                </c:pt>
                <c:pt idx="314">
                  <c:v>41627</c:v>
                </c:pt>
                <c:pt idx="315">
                  <c:v>41628</c:v>
                </c:pt>
                <c:pt idx="316">
                  <c:v>41628</c:v>
                </c:pt>
                <c:pt idx="317">
                  <c:v>41631</c:v>
                </c:pt>
                <c:pt idx="318">
                  <c:v>41631</c:v>
                </c:pt>
                <c:pt idx="319">
                  <c:v>41632</c:v>
                </c:pt>
                <c:pt idx="320">
                  <c:v>41632</c:v>
                </c:pt>
                <c:pt idx="321">
                  <c:v>41633</c:v>
                </c:pt>
                <c:pt idx="322">
                  <c:v>41633</c:v>
                </c:pt>
                <c:pt idx="323">
                  <c:v>41634</c:v>
                </c:pt>
                <c:pt idx="324">
                  <c:v>41634</c:v>
                </c:pt>
                <c:pt idx="325">
                  <c:v>41635</c:v>
                </c:pt>
                <c:pt idx="326">
                  <c:v>41635</c:v>
                </c:pt>
                <c:pt idx="327">
                  <c:v>41638</c:v>
                </c:pt>
                <c:pt idx="328">
                  <c:v>41638</c:v>
                </c:pt>
                <c:pt idx="329">
                  <c:v>41639</c:v>
                </c:pt>
                <c:pt idx="330">
                  <c:v>41639</c:v>
                </c:pt>
                <c:pt idx="331">
                  <c:v>41640</c:v>
                </c:pt>
                <c:pt idx="332">
                  <c:v>41640</c:v>
                </c:pt>
                <c:pt idx="333">
                  <c:v>41641</c:v>
                </c:pt>
                <c:pt idx="334">
                  <c:v>41641</c:v>
                </c:pt>
                <c:pt idx="335">
                  <c:v>41642</c:v>
                </c:pt>
                <c:pt idx="336">
                  <c:v>41642</c:v>
                </c:pt>
                <c:pt idx="337">
                  <c:v>41645</c:v>
                </c:pt>
                <c:pt idx="338">
                  <c:v>41645</c:v>
                </c:pt>
                <c:pt idx="339">
                  <c:v>41646</c:v>
                </c:pt>
                <c:pt idx="340">
                  <c:v>41646</c:v>
                </c:pt>
                <c:pt idx="341">
                  <c:v>41647</c:v>
                </c:pt>
                <c:pt idx="342">
                  <c:v>41647</c:v>
                </c:pt>
                <c:pt idx="343">
                  <c:v>41648</c:v>
                </c:pt>
                <c:pt idx="344">
                  <c:v>41648</c:v>
                </c:pt>
                <c:pt idx="345">
                  <c:v>41649</c:v>
                </c:pt>
                <c:pt idx="346">
                  <c:v>41649</c:v>
                </c:pt>
                <c:pt idx="347">
                  <c:v>41652</c:v>
                </c:pt>
                <c:pt idx="348">
                  <c:v>41652</c:v>
                </c:pt>
                <c:pt idx="349">
                  <c:v>41653</c:v>
                </c:pt>
                <c:pt idx="350">
                  <c:v>41653</c:v>
                </c:pt>
                <c:pt idx="351">
                  <c:v>41654</c:v>
                </c:pt>
                <c:pt idx="352">
                  <c:v>41654</c:v>
                </c:pt>
                <c:pt idx="353">
                  <c:v>41655</c:v>
                </c:pt>
                <c:pt idx="354">
                  <c:v>41655</c:v>
                </c:pt>
                <c:pt idx="355">
                  <c:v>41656</c:v>
                </c:pt>
                <c:pt idx="356">
                  <c:v>41656</c:v>
                </c:pt>
                <c:pt idx="357">
                  <c:v>41659</c:v>
                </c:pt>
                <c:pt idx="358">
                  <c:v>41659</c:v>
                </c:pt>
                <c:pt idx="359">
                  <c:v>41660</c:v>
                </c:pt>
                <c:pt idx="360">
                  <c:v>41660</c:v>
                </c:pt>
                <c:pt idx="361">
                  <c:v>41661</c:v>
                </c:pt>
                <c:pt idx="362">
                  <c:v>41661</c:v>
                </c:pt>
                <c:pt idx="363">
                  <c:v>41662</c:v>
                </c:pt>
                <c:pt idx="364">
                  <c:v>41662</c:v>
                </c:pt>
                <c:pt idx="365">
                  <c:v>41663</c:v>
                </c:pt>
                <c:pt idx="366">
                  <c:v>41663</c:v>
                </c:pt>
                <c:pt idx="367">
                  <c:v>41666</c:v>
                </c:pt>
                <c:pt idx="368">
                  <c:v>41666</c:v>
                </c:pt>
                <c:pt idx="369">
                  <c:v>41667</c:v>
                </c:pt>
                <c:pt idx="370">
                  <c:v>41667</c:v>
                </c:pt>
                <c:pt idx="371">
                  <c:v>41668</c:v>
                </c:pt>
                <c:pt idx="372">
                  <c:v>41668</c:v>
                </c:pt>
                <c:pt idx="373">
                  <c:v>41669</c:v>
                </c:pt>
                <c:pt idx="374">
                  <c:v>41669</c:v>
                </c:pt>
                <c:pt idx="375">
                  <c:v>41670</c:v>
                </c:pt>
                <c:pt idx="376">
                  <c:v>41670</c:v>
                </c:pt>
                <c:pt idx="377">
                  <c:v>41670</c:v>
                </c:pt>
                <c:pt idx="378">
                  <c:v>41673</c:v>
                </c:pt>
                <c:pt idx="379">
                  <c:v>41673</c:v>
                </c:pt>
                <c:pt idx="380">
                  <c:v>41674</c:v>
                </c:pt>
                <c:pt idx="381">
                  <c:v>41674</c:v>
                </c:pt>
                <c:pt idx="382">
                  <c:v>41675</c:v>
                </c:pt>
                <c:pt idx="383">
                  <c:v>41675</c:v>
                </c:pt>
                <c:pt idx="384">
                  <c:v>41676</c:v>
                </c:pt>
                <c:pt idx="385">
                  <c:v>41676</c:v>
                </c:pt>
                <c:pt idx="386">
                  <c:v>41677</c:v>
                </c:pt>
                <c:pt idx="387">
                  <c:v>41677</c:v>
                </c:pt>
                <c:pt idx="388">
                  <c:v>41680</c:v>
                </c:pt>
                <c:pt idx="389">
                  <c:v>41680</c:v>
                </c:pt>
                <c:pt idx="390">
                  <c:v>41681</c:v>
                </c:pt>
                <c:pt idx="391">
                  <c:v>41681</c:v>
                </c:pt>
                <c:pt idx="392">
                  <c:v>41682</c:v>
                </c:pt>
                <c:pt idx="393">
                  <c:v>41682</c:v>
                </c:pt>
                <c:pt idx="394">
                  <c:v>41683</c:v>
                </c:pt>
                <c:pt idx="395">
                  <c:v>41683</c:v>
                </c:pt>
                <c:pt idx="396">
                  <c:v>41684</c:v>
                </c:pt>
                <c:pt idx="397">
                  <c:v>41684</c:v>
                </c:pt>
                <c:pt idx="398">
                  <c:v>41687</c:v>
                </c:pt>
                <c:pt idx="399">
                  <c:v>41687</c:v>
                </c:pt>
                <c:pt idx="400">
                  <c:v>41688</c:v>
                </c:pt>
                <c:pt idx="401">
                  <c:v>41688</c:v>
                </c:pt>
                <c:pt idx="402">
                  <c:v>41689</c:v>
                </c:pt>
                <c:pt idx="403">
                  <c:v>41689</c:v>
                </c:pt>
                <c:pt idx="404">
                  <c:v>41690</c:v>
                </c:pt>
                <c:pt idx="405">
                  <c:v>41690</c:v>
                </c:pt>
                <c:pt idx="406">
                  <c:v>41691</c:v>
                </c:pt>
                <c:pt idx="407">
                  <c:v>41691</c:v>
                </c:pt>
                <c:pt idx="408">
                  <c:v>41694</c:v>
                </c:pt>
                <c:pt idx="409">
                  <c:v>41694</c:v>
                </c:pt>
                <c:pt idx="410">
                  <c:v>41694</c:v>
                </c:pt>
                <c:pt idx="411">
                  <c:v>41695</c:v>
                </c:pt>
                <c:pt idx="412">
                  <c:v>41695</c:v>
                </c:pt>
                <c:pt idx="413">
                  <c:v>41696</c:v>
                </c:pt>
                <c:pt idx="414">
                  <c:v>41696</c:v>
                </c:pt>
                <c:pt idx="415">
                  <c:v>41697</c:v>
                </c:pt>
                <c:pt idx="416">
                  <c:v>41697</c:v>
                </c:pt>
                <c:pt idx="417">
                  <c:v>41698</c:v>
                </c:pt>
                <c:pt idx="418" formatCode="[$-F800]dddd\,\ mmmm\ dd\,\ yyyy">
                  <c:v>41698</c:v>
                </c:pt>
                <c:pt idx="419">
                  <c:v>41701</c:v>
                </c:pt>
                <c:pt idx="420">
                  <c:v>41701</c:v>
                </c:pt>
                <c:pt idx="421">
                  <c:v>41702</c:v>
                </c:pt>
                <c:pt idx="422" formatCode="[$-F800]dddd\,\ mmmm\ dd\,\ yyyy">
                  <c:v>41702</c:v>
                </c:pt>
                <c:pt idx="423">
                  <c:v>41703</c:v>
                </c:pt>
                <c:pt idx="424" formatCode="[$-F800]dddd\,\ mmmm\ dd\,\ yyyy">
                  <c:v>41703</c:v>
                </c:pt>
                <c:pt idx="425">
                  <c:v>41704</c:v>
                </c:pt>
                <c:pt idx="426">
                  <c:v>41704</c:v>
                </c:pt>
                <c:pt idx="427">
                  <c:v>41705</c:v>
                </c:pt>
                <c:pt idx="428" formatCode="[$-F800]dddd\,\ mmmm\ dd\,\ yyyy">
                  <c:v>41705</c:v>
                </c:pt>
                <c:pt idx="429">
                  <c:v>41708</c:v>
                </c:pt>
                <c:pt idx="430">
                  <c:v>41708</c:v>
                </c:pt>
                <c:pt idx="431">
                  <c:v>41709</c:v>
                </c:pt>
                <c:pt idx="432">
                  <c:v>41709</c:v>
                </c:pt>
                <c:pt idx="433">
                  <c:v>41710</c:v>
                </c:pt>
                <c:pt idx="434" formatCode="[$-F800]dddd\,\ mmmm\ dd\,\ yyyy">
                  <c:v>41710</c:v>
                </c:pt>
                <c:pt idx="435">
                  <c:v>41711</c:v>
                </c:pt>
                <c:pt idx="436">
                  <c:v>41711</c:v>
                </c:pt>
                <c:pt idx="437">
                  <c:v>41712</c:v>
                </c:pt>
                <c:pt idx="438">
                  <c:v>41712</c:v>
                </c:pt>
                <c:pt idx="439">
                  <c:v>41715</c:v>
                </c:pt>
                <c:pt idx="440">
                  <c:v>41715</c:v>
                </c:pt>
                <c:pt idx="441">
                  <c:v>41716</c:v>
                </c:pt>
                <c:pt idx="442">
                  <c:v>41716</c:v>
                </c:pt>
                <c:pt idx="443">
                  <c:v>41717</c:v>
                </c:pt>
                <c:pt idx="444">
                  <c:v>41717</c:v>
                </c:pt>
                <c:pt idx="445">
                  <c:v>41718</c:v>
                </c:pt>
                <c:pt idx="446">
                  <c:v>41718</c:v>
                </c:pt>
                <c:pt idx="447">
                  <c:v>41719</c:v>
                </c:pt>
                <c:pt idx="448" formatCode="[$-F800]dddd\,\ mmmm\ dd\,\ yyyy">
                  <c:v>41719</c:v>
                </c:pt>
                <c:pt idx="449">
                  <c:v>41722</c:v>
                </c:pt>
                <c:pt idx="450">
                  <c:v>41722</c:v>
                </c:pt>
                <c:pt idx="451">
                  <c:v>41723</c:v>
                </c:pt>
                <c:pt idx="452">
                  <c:v>41723</c:v>
                </c:pt>
                <c:pt idx="453">
                  <c:v>41724</c:v>
                </c:pt>
                <c:pt idx="454">
                  <c:v>41724</c:v>
                </c:pt>
                <c:pt idx="455">
                  <c:v>41725</c:v>
                </c:pt>
                <c:pt idx="456">
                  <c:v>41725</c:v>
                </c:pt>
                <c:pt idx="457">
                  <c:v>41726</c:v>
                </c:pt>
                <c:pt idx="458">
                  <c:v>41726</c:v>
                </c:pt>
                <c:pt idx="459">
                  <c:v>41729</c:v>
                </c:pt>
                <c:pt idx="460" formatCode="[$-F800]dddd\,\ mmmm\ dd\,\ yyyy">
                  <c:v>41729</c:v>
                </c:pt>
                <c:pt idx="461">
                  <c:v>41730</c:v>
                </c:pt>
                <c:pt idx="462">
                  <c:v>41730</c:v>
                </c:pt>
                <c:pt idx="463">
                  <c:v>41731</c:v>
                </c:pt>
                <c:pt idx="464">
                  <c:v>41731</c:v>
                </c:pt>
                <c:pt idx="465">
                  <c:v>41732</c:v>
                </c:pt>
                <c:pt idx="466">
                  <c:v>41732</c:v>
                </c:pt>
                <c:pt idx="467">
                  <c:v>41733</c:v>
                </c:pt>
                <c:pt idx="468" formatCode="[$-F800]dddd\,\ mmmm\ dd\,\ yyyy">
                  <c:v>41733</c:v>
                </c:pt>
                <c:pt idx="469">
                  <c:v>41736</c:v>
                </c:pt>
                <c:pt idx="470">
                  <c:v>41736</c:v>
                </c:pt>
                <c:pt idx="471">
                  <c:v>41737</c:v>
                </c:pt>
                <c:pt idx="472">
                  <c:v>41737</c:v>
                </c:pt>
                <c:pt idx="473">
                  <c:v>41738</c:v>
                </c:pt>
                <c:pt idx="474">
                  <c:v>41738</c:v>
                </c:pt>
                <c:pt idx="475">
                  <c:v>41739</c:v>
                </c:pt>
                <c:pt idx="476">
                  <c:v>41739</c:v>
                </c:pt>
                <c:pt idx="477">
                  <c:v>41740</c:v>
                </c:pt>
                <c:pt idx="478">
                  <c:v>41740</c:v>
                </c:pt>
                <c:pt idx="479">
                  <c:v>41743</c:v>
                </c:pt>
                <c:pt idx="480">
                  <c:v>41743</c:v>
                </c:pt>
                <c:pt idx="481">
                  <c:v>41744</c:v>
                </c:pt>
                <c:pt idx="482">
                  <c:v>41744</c:v>
                </c:pt>
                <c:pt idx="483">
                  <c:v>41745</c:v>
                </c:pt>
                <c:pt idx="484">
                  <c:v>41745</c:v>
                </c:pt>
                <c:pt idx="485">
                  <c:v>41746</c:v>
                </c:pt>
                <c:pt idx="486">
                  <c:v>41746</c:v>
                </c:pt>
                <c:pt idx="487">
                  <c:v>41747</c:v>
                </c:pt>
                <c:pt idx="488">
                  <c:v>41747</c:v>
                </c:pt>
                <c:pt idx="489">
                  <c:v>41750</c:v>
                </c:pt>
                <c:pt idx="490">
                  <c:v>41750</c:v>
                </c:pt>
                <c:pt idx="491">
                  <c:v>41751</c:v>
                </c:pt>
                <c:pt idx="492">
                  <c:v>41751</c:v>
                </c:pt>
                <c:pt idx="493">
                  <c:v>41752</c:v>
                </c:pt>
                <c:pt idx="494">
                  <c:v>41752</c:v>
                </c:pt>
                <c:pt idx="495">
                  <c:v>41753</c:v>
                </c:pt>
                <c:pt idx="496">
                  <c:v>41753</c:v>
                </c:pt>
                <c:pt idx="497">
                  <c:v>41754</c:v>
                </c:pt>
                <c:pt idx="498">
                  <c:v>41754</c:v>
                </c:pt>
                <c:pt idx="499">
                  <c:v>41757</c:v>
                </c:pt>
                <c:pt idx="500">
                  <c:v>41757</c:v>
                </c:pt>
                <c:pt idx="501">
                  <c:v>41758</c:v>
                </c:pt>
                <c:pt idx="502">
                  <c:v>41758</c:v>
                </c:pt>
                <c:pt idx="503">
                  <c:v>41759</c:v>
                </c:pt>
                <c:pt idx="504">
                  <c:v>41760</c:v>
                </c:pt>
                <c:pt idx="505">
                  <c:v>41761</c:v>
                </c:pt>
                <c:pt idx="506">
                  <c:v>41764</c:v>
                </c:pt>
                <c:pt idx="507">
                  <c:v>41765</c:v>
                </c:pt>
                <c:pt idx="508">
                  <c:v>41766</c:v>
                </c:pt>
                <c:pt idx="509">
                  <c:v>41767</c:v>
                </c:pt>
                <c:pt idx="510">
                  <c:v>41768</c:v>
                </c:pt>
                <c:pt idx="511">
                  <c:v>41771</c:v>
                </c:pt>
                <c:pt idx="512">
                  <c:v>41772</c:v>
                </c:pt>
                <c:pt idx="513">
                  <c:v>41773</c:v>
                </c:pt>
                <c:pt idx="514">
                  <c:v>41774</c:v>
                </c:pt>
                <c:pt idx="515">
                  <c:v>41775</c:v>
                </c:pt>
                <c:pt idx="516">
                  <c:v>41778</c:v>
                </c:pt>
                <c:pt idx="517">
                  <c:v>41779</c:v>
                </c:pt>
                <c:pt idx="518">
                  <c:v>41780</c:v>
                </c:pt>
                <c:pt idx="519">
                  <c:v>41781</c:v>
                </c:pt>
                <c:pt idx="520">
                  <c:v>41782</c:v>
                </c:pt>
                <c:pt idx="521">
                  <c:v>41785</c:v>
                </c:pt>
                <c:pt idx="522">
                  <c:v>41786</c:v>
                </c:pt>
                <c:pt idx="523">
                  <c:v>41787</c:v>
                </c:pt>
                <c:pt idx="524">
                  <c:v>41788</c:v>
                </c:pt>
                <c:pt idx="525">
                  <c:v>41789</c:v>
                </c:pt>
                <c:pt idx="526">
                  <c:v>41792</c:v>
                </c:pt>
                <c:pt idx="527">
                  <c:v>41793</c:v>
                </c:pt>
                <c:pt idx="528">
                  <c:v>41794</c:v>
                </c:pt>
                <c:pt idx="529">
                  <c:v>41795</c:v>
                </c:pt>
                <c:pt idx="530">
                  <c:v>41796</c:v>
                </c:pt>
                <c:pt idx="531">
                  <c:v>41799</c:v>
                </c:pt>
                <c:pt idx="532">
                  <c:v>41800</c:v>
                </c:pt>
                <c:pt idx="533">
                  <c:v>41801</c:v>
                </c:pt>
                <c:pt idx="534">
                  <c:v>41802</c:v>
                </c:pt>
                <c:pt idx="535">
                  <c:v>41803</c:v>
                </c:pt>
                <c:pt idx="536">
                  <c:v>41806</c:v>
                </c:pt>
                <c:pt idx="537">
                  <c:v>41807</c:v>
                </c:pt>
                <c:pt idx="538">
                  <c:v>41808</c:v>
                </c:pt>
                <c:pt idx="539">
                  <c:v>41809</c:v>
                </c:pt>
                <c:pt idx="540">
                  <c:v>41810</c:v>
                </c:pt>
                <c:pt idx="541">
                  <c:v>41813</c:v>
                </c:pt>
                <c:pt idx="542">
                  <c:v>41814</c:v>
                </c:pt>
                <c:pt idx="543">
                  <c:v>41815</c:v>
                </c:pt>
                <c:pt idx="544">
                  <c:v>41816</c:v>
                </c:pt>
                <c:pt idx="545">
                  <c:v>41817</c:v>
                </c:pt>
                <c:pt idx="546">
                  <c:v>41820</c:v>
                </c:pt>
                <c:pt idx="547">
                  <c:v>41821</c:v>
                </c:pt>
                <c:pt idx="548">
                  <c:v>41822</c:v>
                </c:pt>
                <c:pt idx="549">
                  <c:v>41823</c:v>
                </c:pt>
                <c:pt idx="550">
                  <c:v>41824</c:v>
                </c:pt>
                <c:pt idx="551">
                  <c:v>41824</c:v>
                </c:pt>
                <c:pt idx="552">
                  <c:v>41827</c:v>
                </c:pt>
                <c:pt idx="553">
                  <c:v>41828</c:v>
                </c:pt>
                <c:pt idx="554">
                  <c:v>41829</c:v>
                </c:pt>
                <c:pt idx="555">
                  <c:v>41830</c:v>
                </c:pt>
                <c:pt idx="556">
                  <c:v>41830</c:v>
                </c:pt>
              </c:numCache>
            </c:numRef>
          </c:cat>
          <c:val>
            <c:numRef>
              <c:f>Data_For_curves!$OA$2:$OA$700</c:f>
              <c:numCache>
                <c:formatCode>0%</c:formatCode>
                <c:ptCount val="699"/>
                <c:pt idx="0">
                  <c:v>2.0491803278688526E-3</c:v>
                </c:pt>
                <c:pt idx="1">
                  <c:v>2.0491803278688526E-3</c:v>
                </c:pt>
                <c:pt idx="2">
                  <c:v>4.0983606557377051E-3</c:v>
                </c:pt>
                <c:pt idx="3">
                  <c:v>4.0983606557377051E-3</c:v>
                </c:pt>
                <c:pt idx="4">
                  <c:v>6.1475409836065573E-3</c:v>
                </c:pt>
                <c:pt idx="5">
                  <c:v>6.1475409836065573E-3</c:v>
                </c:pt>
                <c:pt idx="6">
                  <c:v>8.1967213114754103E-3</c:v>
                </c:pt>
                <c:pt idx="7">
                  <c:v>8.1967213114754103E-3</c:v>
                </c:pt>
                <c:pt idx="8">
                  <c:v>1.0245901639344262E-2</c:v>
                </c:pt>
                <c:pt idx="9">
                  <c:v>1.0245901639344262E-2</c:v>
                </c:pt>
                <c:pt idx="10">
                  <c:v>1.2295081967213115E-2</c:v>
                </c:pt>
                <c:pt idx="11">
                  <c:v>1.2295081967213115E-2</c:v>
                </c:pt>
                <c:pt idx="12">
                  <c:v>1.4344262295081968E-2</c:v>
                </c:pt>
                <c:pt idx="13">
                  <c:v>1.4344262295081968E-2</c:v>
                </c:pt>
                <c:pt idx="14">
                  <c:v>1.6393442622950821E-2</c:v>
                </c:pt>
                <c:pt idx="15">
                  <c:v>1.6393442622950821E-2</c:v>
                </c:pt>
                <c:pt idx="16">
                  <c:v>1.8442622950819672E-2</c:v>
                </c:pt>
                <c:pt idx="17">
                  <c:v>1.8442622950819672E-2</c:v>
                </c:pt>
                <c:pt idx="18">
                  <c:v>2.0491803278688523E-2</c:v>
                </c:pt>
                <c:pt idx="19">
                  <c:v>2.0491803278688523E-2</c:v>
                </c:pt>
                <c:pt idx="20">
                  <c:v>2.2540983606557378E-2</c:v>
                </c:pt>
                <c:pt idx="21">
                  <c:v>2.2540983606557378E-2</c:v>
                </c:pt>
                <c:pt idx="22">
                  <c:v>2.4590163934426229E-2</c:v>
                </c:pt>
                <c:pt idx="23">
                  <c:v>2.4590163934426229E-2</c:v>
                </c:pt>
                <c:pt idx="24">
                  <c:v>2.663934426229508E-2</c:v>
                </c:pt>
                <c:pt idx="25">
                  <c:v>2.663934426229508E-2</c:v>
                </c:pt>
                <c:pt idx="26">
                  <c:v>2.8688524590163935E-2</c:v>
                </c:pt>
                <c:pt idx="27">
                  <c:v>2.8688524590163935E-2</c:v>
                </c:pt>
                <c:pt idx="28">
                  <c:v>3.0737704918032786E-2</c:v>
                </c:pt>
                <c:pt idx="29">
                  <c:v>3.0737704918032786E-2</c:v>
                </c:pt>
                <c:pt idx="30">
                  <c:v>3.2786885245901641E-2</c:v>
                </c:pt>
                <c:pt idx="31">
                  <c:v>3.2786885245901641E-2</c:v>
                </c:pt>
                <c:pt idx="32">
                  <c:v>3.4836065573770489E-2</c:v>
                </c:pt>
                <c:pt idx="33">
                  <c:v>3.4836065573770489E-2</c:v>
                </c:pt>
                <c:pt idx="34">
                  <c:v>3.6885245901639344E-2</c:v>
                </c:pt>
                <c:pt idx="35">
                  <c:v>3.6885245901639344E-2</c:v>
                </c:pt>
                <c:pt idx="36">
                  <c:v>3.8934426229508198E-2</c:v>
                </c:pt>
                <c:pt idx="37">
                  <c:v>3.8934426229508198E-2</c:v>
                </c:pt>
                <c:pt idx="38">
                  <c:v>4.0983606557377046E-2</c:v>
                </c:pt>
                <c:pt idx="39">
                  <c:v>4.0983606557377046E-2</c:v>
                </c:pt>
                <c:pt idx="40">
                  <c:v>4.3032786885245901E-2</c:v>
                </c:pt>
                <c:pt idx="41">
                  <c:v>4.3032786885245901E-2</c:v>
                </c:pt>
                <c:pt idx="42">
                  <c:v>4.5081967213114756E-2</c:v>
                </c:pt>
                <c:pt idx="43">
                  <c:v>4.5081967213114756E-2</c:v>
                </c:pt>
                <c:pt idx="44">
                  <c:v>4.7131147540983603E-2</c:v>
                </c:pt>
                <c:pt idx="45">
                  <c:v>4.7131147540983603E-2</c:v>
                </c:pt>
                <c:pt idx="46">
                  <c:v>4.9180327868852458E-2</c:v>
                </c:pt>
                <c:pt idx="47">
                  <c:v>4.9180327868852458E-2</c:v>
                </c:pt>
                <c:pt idx="48">
                  <c:v>5.3278688524590161E-2</c:v>
                </c:pt>
                <c:pt idx="49">
                  <c:v>5.3278688524590161E-2</c:v>
                </c:pt>
                <c:pt idx="50">
                  <c:v>5.737704918032787E-2</c:v>
                </c:pt>
                <c:pt idx="51">
                  <c:v>5.737704918032787E-2</c:v>
                </c:pt>
                <c:pt idx="52">
                  <c:v>6.1475409836065573E-2</c:v>
                </c:pt>
                <c:pt idx="53">
                  <c:v>6.1475409836065573E-2</c:v>
                </c:pt>
                <c:pt idx="54">
                  <c:v>6.5573770491803282E-2</c:v>
                </c:pt>
                <c:pt idx="55">
                  <c:v>6.5573770491803282E-2</c:v>
                </c:pt>
                <c:pt idx="56">
                  <c:v>6.9672131147540978E-2</c:v>
                </c:pt>
                <c:pt idx="57">
                  <c:v>6.9672131147540978E-2</c:v>
                </c:pt>
                <c:pt idx="58">
                  <c:v>7.3770491803278687E-2</c:v>
                </c:pt>
                <c:pt idx="59">
                  <c:v>7.3770491803278687E-2</c:v>
                </c:pt>
                <c:pt idx="60">
                  <c:v>7.7868852459016397E-2</c:v>
                </c:pt>
                <c:pt idx="61">
                  <c:v>7.7868852459016397E-2</c:v>
                </c:pt>
                <c:pt idx="62">
                  <c:v>8.1967213114754092E-2</c:v>
                </c:pt>
                <c:pt idx="63">
                  <c:v>8.1967213114754092E-2</c:v>
                </c:pt>
                <c:pt idx="64">
                  <c:v>8.6065573770491802E-2</c:v>
                </c:pt>
                <c:pt idx="65">
                  <c:v>8.6065573770491802E-2</c:v>
                </c:pt>
                <c:pt idx="66">
                  <c:v>9.0163934426229511E-2</c:v>
                </c:pt>
                <c:pt idx="67">
                  <c:v>9.0163934426229511E-2</c:v>
                </c:pt>
                <c:pt idx="68">
                  <c:v>9.4262295081967207E-2</c:v>
                </c:pt>
                <c:pt idx="69">
                  <c:v>9.4262295081967207E-2</c:v>
                </c:pt>
                <c:pt idx="70">
                  <c:v>9.8360655737704916E-2</c:v>
                </c:pt>
                <c:pt idx="71">
                  <c:v>9.8360655737704916E-2</c:v>
                </c:pt>
                <c:pt idx="72">
                  <c:v>0.10245901639344263</c:v>
                </c:pt>
                <c:pt idx="73">
                  <c:v>0.10245901639344263</c:v>
                </c:pt>
                <c:pt idx="74">
                  <c:v>0.10655737704918032</c:v>
                </c:pt>
                <c:pt idx="75">
                  <c:v>0.10655737704918032</c:v>
                </c:pt>
                <c:pt idx="76">
                  <c:v>0.11065573770491803</c:v>
                </c:pt>
                <c:pt idx="77">
                  <c:v>0.11065573770491803</c:v>
                </c:pt>
                <c:pt idx="78">
                  <c:v>0.11475409836065574</c:v>
                </c:pt>
                <c:pt idx="79">
                  <c:v>0.11475409836065574</c:v>
                </c:pt>
                <c:pt idx="80">
                  <c:v>0.11885245901639344</c:v>
                </c:pt>
                <c:pt idx="81">
                  <c:v>0.11885245901639344</c:v>
                </c:pt>
                <c:pt idx="82">
                  <c:v>0.12295081967213115</c:v>
                </c:pt>
                <c:pt idx="83">
                  <c:v>0.12295081967213115</c:v>
                </c:pt>
                <c:pt idx="84">
                  <c:v>0.12704918032786885</c:v>
                </c:pt>
                <c:pt idx="85">
                  <c:v>0.12704918032786885</c:v>
                </c:pt>
                <c:pt idx="86">
                  <c:v>0.13114754098360656</c:v>
                </c:pt>
                <c:pt idx="87">
                  <c:v>0.13114754098360656</c:v>
                </c:pt>
                <c:pt idx="88">
                  <c:v>0.13524590163934427</c:v>
                </c:pt>
                <c:pt idx="89">
                  <c:v>0.13524590163934427</c:v>
                </c:pt>
                <c:pt idx="90">
                  <c:v>0.13934426229508196</c:v>
                </c:pt>
                <c:pt idx="91">
                  <c:v>0.13934426229508196</c:v>
                </c:pt>
                <c:pt idx="92">
                  <c:v>0.14344262295081966</c:v>
                </c:pt>
                <c:pt idx="93">
                  <c:v>0.14344262295081966</c:v>
                </c:pt>
                <c:pt idx="94">
                  <c:v>0.14754098360655737</c:v>
                </c:pt>
                <c:pt idx="95">
                  <c:v>0.14754098360655737</c:v>
                </c:pt>
                <c:pt idx="96">
                  <c:v>0.15163934426229508</c:v>
                </c:pt>
                <c:pt idx="97">
                  <c:v>0.15163934426229508</c:v>
                </c:pt>
                <c:pt idx="98">
                  <c:v>0.15573770491803279</c:v>
                </c:pt>
                <c:pt idx="99">
                  <c:v>0.15573770491803279</c:v>
                </c:pt>
                <c:pt idx="100">
                  <c:v>0.1598360655737705</c:v>
                </c:pt>
                <c:pt idx="101">
                  <c:v>0.1598360655737705</c:v>
                </c:pt>
                <c:pt idx="102">
                  <c:v>0.16393442622950818</c:v>
                </c:pt>
                <c:pt idx="103">
                  <c:v>0.16393442622950818</c:v>
                </c:pt>
                <c:pt idx="104">
                  <c:v>0.16803278688524589</c:v>
                </c:pt>
                <c:pt idx="105">
                  <c:v>0.16803278688524589</c:v>
                </c:pt>
                <c:pt idx="106">
                  <c:v>0.1721311475409836</c:v>
                </c:pt>
                <c:pt idx="107">
                  <c:v>0.1721311475409836</c:v>
                </c:pt>
                <c:pt idx="108">
                  <c:v>0.17622950819672131</c:v>
                </c:pt>
                <c:pt idx="109">
                  <c:v>0.17622950819672131</c:v>
                </c:pt>
                <c:pt idx="110">
                  <c:v>0.18032786885245902</c:v>
                </c:pt>
                <c:pt idx="111">
                  <c:v>0.18032786885245902</c:v>
                </c:pt>
                <c:pt idx="112">
                  <c:v>0.18442622950819673</c:v>
                </c:pt>
                <c:pt idx="113">
                  <c:v>0.18442622950819673</c:v>
                </c:pt>
                <c:pt idx="114">
                  <c:v>0.18852459016393441</c:v>
                </c:pt>
                <c:pt idx="115">
                  <c:v>0.18852459016393441</c:v>
                </c:pt>
                <c:pt idx="116">
                  <c:v>0.18852459016393441</c:v>
                </c:pt>
                <c:pt idx="117">
                  <c:v>0.18852459016393441</c:v>
                </c:pt>
                <c:pt idx="118">
                  <c:v>0.19262295081967212</c:v>
                </c:pt>
                <c:pt idx="119">
                  <c:v>0.19262295081967212</c:v>
                </c:pt>
                <c:pt idx="120">
                  <c:v>0.19467213114754098</c:v>
                </c:pt>
                <c:pt idx="121">
                  <c:v>0.19467213114754098</c:v>
                </c:pt>
                <c:pt idx="122">
                  <c:v>0.19672131147540983</c:v>
                </c:pt>
                <c:pt idx="123">
                  <c:v>0.19672131147540983</c:v>
                </c:pt>
                <c:pt idx="124">
                  <c:v>0.19877049180327869</c:v>
                </c:pt>
                <c:pt idx="125">
                  <c:v>0.19877049180327869</c:v>
                </c:pt>
                <c:pt idx="126">
                  <c:v>0.20081967213114754</c:v>
                </c:pt>
                <c:pt idx="127">
                  <c:v>0.20081967213114754</c:v>
                </c:pt>
                <c:pt idx="128">
                  <c:v>0.2028688524590164</c:v>
                </c:pt>
                <c:pt idx="129">
                  <c:v>0.2028688524590164</c:v>
                </c:pt>
                <c:pt idx="130">
                  <c:v>0.20491803278688525</c:v>
                </c:pt>
                <c:pt idx="131">
                  <c:v>0.20696721311475411</c:v>
                </c:pt>
                <c:pt idx="132">
                  <c:v>0.20901639344262296</c:v>
                </c:pt>
                <c:pt idx="133">
                  <c:v>0.21311475409836064</c:v>
                </c:pt>
                <c:pt idx="134">
                  <c:v>0.2151639344262295</c:v>
                </c:pt>
                <c:pt idx="135">
                  <c:v>0.21721311475409835</c:v>
                </c:pt>
                <c:pt idx="136">
                  <c:v>0.21926229508196721</c:v>
                </c:pt>
                <c:pt idx="137">
                  <c:v>0.22131147540983606</c:v>
                </c:pt>
                <c:pt idx="138">
                  <c:v>0.22336065573770492</c:v>
                </c:pt>
                <c:pt idx="139">
                  <c:v>0.22540983606557377</c:v>
                </c:pt>
                <c:pt idx="140">
                  <c:v>0.22745901639344263</c:v>
                </c:pt>
                <c:pt idx="141">
                  <c:v>0.22950819672131148</c:v>
                </c:pt>
                <c:pt idx="142">
                  <c:v>0.23155737704918034</c:v>
                </c:pt>
                <c:pt idx="143">
                  <c:v>0.23360655737704919</c:v>
                </c:pt>
                <c:pt idx="144">
                  <c:v>0.23565573770491804</c:v>
                </c:pt>
                <c:pt idx="145">
                  <c:v>0.23770491803278687</c:v>
                </c:pt>
                <c:pt idx="146">
                  <c:v>0.23975409836065573</c:v>
                </c:pt>
                <c:pt idx="147">
                  <c:v>0.24180327868852458</c:v>
                </c:pt>
                <c:pt idx="148">
                  <c:v>0.24385245901639344</c:v>
                </c:pt>
                <c:pt idx="149">
                  <c:v>0.24590163934426229</c:v>
                </c:pt>
                <c:pt idx="150">
                  <c:v>0.24795081967213115</c:v>
                </c:pt>
                <c:pt idx="151">
                  <c:v>0.25</c:v>
                </c:pt>
                <c:pt idx="152">
                  <c:v>0.25204918032786883</c:v>
                </c:pt>
                <c:pt idx="153">
                  <c:v>0.25409836065573771</c:v>
                </c:pt>
                <c:pt idx="154">
                  <c:v>0.25409836065573771</c:v>
                </c:pt>
                <c:pt idx="155">
                  <c:v>0.25614754098360654</c:v>
                </c:pt>
                <c:pt idx="156">
                  <c:v>0.25614754098360654</c:v>
                </c:pt>
                <c:pt idx="157">
                  <c:v>0.25819672131147542</c:v>
                </c:pt>
                <c:pt idx="158">
                  <c:v>0.25819672131147542</c:v>
                </c:pt>
                <c:pt idx="159">
                  <c:v>0.26024590163934425</c:v>
                </c:pt>
                <c:pt idx="160">
                  <c:v>0.26024590163934425</c:v>
                </c:pt>
                <c:pt idx="161">
                  <c:v>0.26229508196721313</c:v>
                </c:pt>
                <c:pt idx="162">
                  <c:v>0.26229508196721313</c:v>
                </c:pt>
                <c:pt idx="163">
                  <c:v>0.26434426229508196</c:v>
                </c:pt>
                <c:pt idx="164">
                  <c:v>0.26434426229508196</c:v>
                </c:pt>
                <c:pt idx="165">
                  <c:v>0.26639344262295084</c:v>
                </c:pt>
                <c:pt idx="166">
                  <c:v>0.26639344262295084</c:v>
                </c:pt>
                <c:pt idx="167">
                  <c:v>0.26844262295081966</c:v>
                </c:pt>
                <c:pt idx="168">
                  <c:v>0.26844262295081966</c:v>
                </c:pt>
                <c:pt idx="169">
                  <c:v>0.27049180327868855</c:v>
                </c:pt>
                <c:pt idx="170">
                  <c:v>0.27049180327868855</c:v>
                </c:pt>
                <c:pt idx="171">
                  <c:v>0.27254098360655737</c:v>
                </c:pt>
                <c:pt idx="172">
                  <c:v>0.27254098360655737</c:v>
                </c:pt>
                <c:pt idx="173">
                  <c:v>0.27459016393442626</c:v>
                </c:pt>
                <c:pt idx="174">
                  <c:v>0.27459016393442626</c:v>
                </c:pt>
                <c:pt idx="175">
                  <c:v>0.27663934426229508</c:v>
                </c:pt>
                <c:pt idx="176">
                  <c:v>0.27663934426229508</c:v>
                </c:pt>
                <c:pt idx="177">
                  <c:v>0.27868852459016391</c:v>
                </c:pt>
                <c:pt idx="178">
                  <c:v>0.27868852459016391</c:v>
                </c:pt>
                <c:pt idx="179">
                  <c:v>0.28073770491803279</c:v>
                </c:pt>
                <c:pt idx="180">
                  <c:v>0.28073770491803279</c:v>
                </c:pt>
                <c:pt idx="181">
                  <c:v>0.28278688524590162</c:v>
                </c:pt>
                <c:pt idx="182">
                  <c:v>0.28278688524590162</c:v>
                </c:pt>
                <c:pt idx="183">
                  <c:v>0.2848360655737705</c:v>
                </c:pt>
                <c:pt idx="184">
                  <c:v>0.2848360655737705</c:v>
                </c:pt>
                <c:pt idx="185">
                  <c:v>0.28688524590163933</c:v>
                </c:pt>
                <c:pt idx="186">
                  <c:v>0.28688524590163933</c:v>
                </c:pt>
                <c:pt idx="187">
                  <c:v>0.28893442622950821</c:v>
                </c:pt>
                <c:pt idx="188">
                  <c:v>0.28893442622950821</c:v>
                </c:pt>
                <c:pt idx="189">
                  <c:v>0.29098360655737704</c:v>
                </c:pt>
                <c:pt idx="190">
                  <c:v>0.29098360655737704</c:v>
                </c:pt>
                <c:pt idx="191">
                  <c:v>0.29303278688524592</c:v>
                </c:pt>
                <c:pt idx="192">
                  <c:v>0.29303278688524592</c:v>
                </c:pt>
                <c:pt idx="193">
                  <c:v>0.29508196721311475</c:v>
                </c:pt>
                <c:pt idx="194">
                  <c:v>0.29508196721311475</c:v>
                </c:pt>
                <c:pt idx="195">
                  <c:v>0.29713114754098363</c:v>
                </c:pt>
                <c:pt idx="196">
                  <c:v>0.29713114754098363</c:v>
                </c:pt>
                <c:pt idx="197">
                  <c:v>0.29918032786885246</c:v>
                </c:pt>
                <c:pt idx="198">
                  <c:v>0.29918032786885246</c:v>
                </c:pt>
                <c:pt idx="199">
                  <c:v>0.30122950819672129</c:v>
                </c:pt>
                <c:pt idx="200">
                  <c:v>0.30122950819672129</c:v>
                </c:pt>
                <c:pt idx="201">
                  <c:v>0.30327868852459017</c:v>
                </c:pt>
                <c:pt idx="202">
                  <c:v>0.30327868852459017</c:v>
                </c:pt>
                <c:pt idx="203">
                  <c:v>0.30532786885245899</c:v>
                </c:pt>
                <c:pt idx="204">
                  <c:v>0.30532786885245899</c:v>
                </c:pt>
                <c:pt idx="205">
                  <c:v>0.30737704918032788</c:v>
                </c:pt>
                <c:pt idx="206">
                  <c:v>0.30737704918032788</c:v>
                </c:pt>
                <c:pt idx="207">
                  <c:v>0.3094262295081967</c:v>
                </c:pt>
                <c:pt idx="208">
                  <c:v>0.3094262295081967</c:v>
                </c:pt>
                <c:pt idx="209">
                  <c:v>0.31147540983606559</c:v>
                </c:pt>
                <c:pt idx="210">
                  <c:v>0.31147540983606559</c:v>
                </c:pt>
                <c:pt idx="211">
                  <c:v>0.31352459016393441</c:v>
                </c:pt>
                <c:pt idx="212">
                  <c:v>0.31352459016393441</c:v>
                </c:pt>
                <c:pt idx="213">
                  <c:v>0.31352459016393441</c:v>
                </c:pt>
                <c:pt idx="214">
                  <c:v>0.31352459016393441</c:v>
                </c:pt>
                <c:pt idx="215">
                  <c:v>0.31352459016393441</c:v>
                </c:pt>
                <c:pt idx="216">
                  <c:v>0.31352459016393441</c:v>
                </c:pt>
                <c:pt idx="217">
                  <c:v>0.31352459016393441</c:v>
                </c:pt>
                <c:pt idx="218">
                  <c:v>0.31352459016393441</c:v>
                </c:pt>
                <c:pt idx="219">
                  <c:v>0.31352459016393441</c:v>
                </c:pt>
                <c:pt idx="220">
                  <c:v>0.31352459016393441</c:v>
                </c:pt>
                <c:pt idx="221">
                  <c:v>0.31352459016393441</c:v>
                </c:pt>
                <c:pt idx="222">
                  <c:v>0.31352459016393441</c:v>
                </c:pt>
                <c:pt idx="223">
                  <c:v>0.31352459016393441</c:v>
                </c:pt>
                <c:pt idx="224">
                  <c:v>0.31352459016393441</c:v>
                </c:pt>
                <c:pt idx="225">
                  <c:v>0.31352459016393441</c:v>
                </c:pt>
                <c:pt idx="226">
                  <c:v>0.31352459016393441</c:v>
                </c:pt>
                <c:pt idx="227">
                  <c:v>0.31352459016393441</c:v>
                </c:pt>
                <c:pt idx="228">
                  <c:v>0.31352459016393441</c:v>
                </c:pt>
                <c:pt idx="229">
                  <c:v>0.3155737704918033</c:v>
                </c:pt>
                <c:pt idx="230">
                  <c:v>0.3155737704918033</c:v>
                </c:pt>
                <c:pt idx="231">
                  <c:v>0.31762295081967212</c:v>
                </c:pt>
                <c:pt idx="232">
                  <c:v>0.31762295081967212</c:v>
                </c:pt>
                <c:pt idx="233">
                  <c:v>0.31967213114754101</c:v>
                </c:pt>
                <c:pt idx="234">
                  <c:v>0.31967213114754101</c:v>
                </c:pt>
                <c:pt idx="235">
                  <c:v>0.32172131147540983</c:v>
                </c:pt>
                <c:pt idx="236">
                  <c:v>0.32172131147540983</c:v>
                </c:pt>
                <c:pt idx="237">
                  <c:v>0.32377049180327871</c:v>
                </c:pt>
                <c:pt idx="238">
                  <c:v>0.32377049180327871</c:v>
                </c:pt>
                <c:pt idx="239">
                  <c:v>0.32581967213114754</c:v>
                </c:pt>
                <c:pt idx="240">
                  <c:v>0.32581967213114754</c:v>
                </c:pt>
                <c:pt idx="241">
                  <c:v>0.32786885245901637</c:v>
                </c:pt>
                <c:pt idx="242">
                  <c:v>0.32786885245901637</c:v>
                </c:pt>
                <c:pt idx="243">
                  <c:v>0.32991803278688525</c:v>
                </c:pt>
                <c:pt idx="244">
                  <c:v>0.32991803278688525</c:v>
                </c:pt>
                <c:pt idx="245">
                  <c:v>0.33196721311475408</c:v>
                </c:pt>
                <c:pt idx="246">
                  <c:v>0.33196721311475408</c:v>
                </c:pt>
                <c:pt idx="247">
                  <c:v>0.33401639344262296</c:v>
                </c:pt>
                <c:pt idx="248">
                  <c:v>0.33401639344262296</c:v>
                </c:pt>
                <c:pt idx="249">
                  <c:v>0.33606557377049179</c:v>
                </c:pt>
                <c:pt idx="250">
                  <c:v>0.33606557377049179</c:v>
                </c:pt>
                <c:pt idx="251">
                  <c:v>0.33811475409836067</c:v>
                </c:pt>
                <c:pt idx="252">
                  <c:v>0.33811475409836067</c:v>
                </c:pt>
                <c:pt idx="253">
                  <c:v>0.3401639344262295</c:v>
                </c:pt>
                <c:pt idx="254">
                  <c:v>0.3401639344262295</c:v>
                </c:pt>
                <c:pt idx="255">
                  <c:v>0.34221311475409838</c:v>
                </c:pt>
                <c:pt idx="256">
                  <c:v>0.34221311475409838</c:v>
                </c:pt>
                <c:pt idx="257">
                  <c:v>0.34426229508196721</c:v>
                </c:pt>
                <c:pt idx="258">
                  <c:v>0.34426229508196721</c:v>
                </c:pt>
                <c:pt idx="259">
                  <c:v>0.34631147540983609</c:v>
                </c:pt>
                <c:pt idx="260">
                  <c:v>0.34631147540983609</c:v>
                </c:pt>
                <c:pt idx="261">
                  <c:v>0.34836065573770492</c:v>
                </c:pt>
                <c:pt idx="262">
                  <c:v>0.34836065573770492</c:v>
                </c:pt>
                <c:pt idx="263">
                  <c:v>0.35040983606557374</c:v>
                </c:pt>
                <c:pt idx="264">
                  <c:v>0.35040983606557374</c:v>
                </c:pt>
                <c:pt idx="265">
                  <c:v>0.35245901639344263</c:v>
                </c:pt>
                <c:pt idx="266">
                  <c:v>0.35245901639344263</c:v>
                </c:pt>
                <c:pt idx="267">
                  <c:v>0.35450819672131145</c:v>
                </c:pt>
                <c:pt idx="268">
                  <c:v>0.35450819672131145</c:v>
                </c:pt>
                <c:pt idx="269">
                  <c:v>0.35655737704918034</c:v>
                </c:pt>
                <c:pt idx="270">
                  <c:v>0.35655737704918034</c:v>
                </c:pt>
                <c:pt idx="271">
                  <c:v>0.35860655737704916</c:v>
                </c:pt>
                <c:pt idx="272">
                  <c:v>0.35860655737704916</c:v>
                </c:pt>
                <c:pt idx="273">
                  <c:v>0.36065573770491804</c:v>
                </c:pt>
                <c:pt idx="274">
                  <c:v>0.36065573770491804</c:v>
                </c:pt>
                <c:pt idx="275">
                  <c:v>0.36270491803278687</c:v>
                </c:pt>
                <c:pt idx="276">
                  <c:v>0.36270491803278687</c:v>
                </c:pt>
                <c:pt idx="277">
                  <c:v>0.36475409836065575</c:v>
                </c:pt>
                <c:pt idx="278">
                  <c:v>0.36475409836065575</c:v>
                </c:pt>
                <c:pt idx="279">
                  <c:v>0.36680327868852458</c:v>
                </c:pt>
                <c:pt idx="280">
                  <c:v>0.36680327868852458</c:v>
                </c:pt>
                <c:pt idx="281">
                  <c:v>0.36885245901639346</c:v>
                </c:pt>
                <c:pt idx="282">
                  <c:v>0.36885245901639346</c:v>
                </c:pt>
                <c:pt idx="283">
                  <c:v>0.37090163934426229</c:v>
                </c:pt>
                <c:pt idx="284">
                  <c:v>0.37090163934426229</c:v>
                </c:pt>
                <c:pt idx="285">
                  <c:v>0.37295081967213117</c:v>
                </c:pt>
                <c:pt idx="286">
                  <c:v>0.37295081967213117</c:v>
                </c:pt>
                <c:pt idx="287">
                  <c:v>0.375</c:v>
                </c:pt>
                <c:pt idx="288">
                  <c:v>0.375</c:v>
                </c:pt>
                <c:pt idx="289">
                  <c:v>0.37704918032786883</c:v>
                </c:pt>
                <c:pt idx="290">
                  <c:v>0.37704918032786883</c:v>
                </c:pt>
                <c:pt idx="291">
                  <c:v>0.37909836065573771</c:v>
                </c:pt>
                <c:pt idx="292">
                  <c:v>0.37909836065573771</c:v>
                </c:pt>
                <c:pt idx="293">
                  <c:v>0.38114754098360654</c:v>
                </c:pt>
                <c:pt idx="294">
                  <c:v>0.38114754098360654</c:v>
                </c:pt>
                <c:pt idx="295">
                  <c:v>0.38319672131147542</c:v>
                </c:pt>
                <c:pt idx="296">
                  <c:v>0.38319672131147542</c:v>
                </c:pt>
                <c:pt idx="297">
                  <c:v>0.38729508196721313</c:v>
                </c:pt>
                <c:pt idx="298">
                  <c:v>0.38729508196721313</c:v>
                </c:pt>
                <c:pt idx="299">
                  <c:v>0.39139344262295084</c:v>
                </c:pt>
                <c:pt idx="300">
                  <c:v>0.39139344262295084</c:v>
                </c:pt>
                <c:pt idx="301">
                  <c:v>0.39549180327868855</c:v>
                </c:pt>
                <c:pt idx="302">
                  <c:v>0.39549180327868855</c:v>
                </c:pt>
                <c:pt idx="303">
                  <c:v>0.39959016393442626</c:v>
                </c:pt>
                <c:pt idx="304">
                  <c:v>0.39959016393442626</c:v>
                </c:pt>
                <c:pt idx="305">
                  <c:v>0.40368852459016391</c:v>
                </c:pt>
                <c:pt idx="306">
                  <c:v>0.40368852459016391</c:v>
                </c:pt>
                <c:pt idx="307">
                  <c:v>0.40778688524590162</c:v>
                </c:pt>
                <c:pt idx="308">
                  <c:v>0.40778688524590162</c:v>
                </c:pt>
                <c:pt idx="309">
                  <c:v>0.41188524590163933</c:v>
                </c:pt>
                <c:pt idx="310">
                  <c:v>0.41188524590163933</c:v>
                </c:pt>
                <c:pt idx="311">
                  <c:v>0.41598360655737704</c:v>
                </c:pt>
                <c:pt idx="312">
                  <c:v>0.41598360655737704</c:v>
                </c:pt>
                <c:pt idx="313">
                  <c:v>0.42008196721311475</c:v>
                </c:pt>
                <c:pt idx="314">
                  <c:v>0.42008196721311475</c:v>
                </c:pt>
                <c:pt idx="315">
                  <c:v>0.42418032786885246</c:v>
                </c:pt>
                <c:pt idx="316">
                  <c:v>0.42418032786885246</c:v>
                </c:pt>
                <c:pt idx="317">
                  <c:v>0.42827868852459017</c:v>
                </c:pt>
                <c:pt idx="318">
                  <c:v>0.42827868852459017</c:v>
                </c:pt>
                <c:pt idx="319">
                  <c:v>0.43237704918032788</c:v>
                </c:pt>
                <c:pt idx="320">
                  <c:v>0.43237704918032788</c:v>
                </c:pt>
                <c:pt idx="321">
                  <c:v>0.43647540983606559</c:v>
                </c:pt>
                <c:pt idx="322">
                  <c:v>0.43647540983606559</c:v>
                </c:pt>
                <c:pt idx="323">
                  <c:v>0.4405737704918033</c:v>
                </c:pt>
                <c:pt idx="324">
                  <c:v>0.4405737704918033</c:v>
                </c:pt>
                <c:pt idx="325">
                  <c:v>0.44467213114754101</c:v>
                </c:pt>
                <c:pt idx="326">
                  <c:v>0.44467213114754101</c:v>
                </c:pt>
                <c:pt idx="327">
                  <c:v>0.44877049180327871</c:v>
                </c:pt>
                <c:pt idx="328">
                  <c:v>0.44877049180327871</c:v>
                </c:pt>
                <c:pt idx="329">
                  <c:v>0.45286885245901637</c:v>
                </c:pt>
                <c:pt idx="330">
                  <c:v>0.45286885245901637</c:v>
                </c:pt>
                <c:pt idx="331">
                  <c:v>0.45696721311475408</c:v>
                </c:pt>
                <c:pt idx="332">
                  <c:v>0.45696721311475408</c:v>
                </c:pt>
                <c:pt idx="333">
                  <c:v>0.46106557377049179</c:v>
                </c:pt>
                <c:pt idx="334">
                  <c:v>0.46106557377049179</c:v>
                </c:pt>
                <c:pt idx="335">
                  <c:v>0.4651639344262295</c:v>
                </c:pt>
                <c:pt idx="336">
                  <c:v>0.4651639344262295</c:v>
                </c:pt>
                <c:pt idx="337">
                  <c:v>0.46926229508196721</c:v>
                </c:pt>
                <c:pt idx="338">
                  <c:v>0.46926229508196721</c:v>
                </c:pt>
                <c:pt idx="339">
                  <c:v>0.47336065573770492</c:v>
                </c:pt>
                <c:pt idx="340">
                  <c:v>0.47336065573770492</c:v>
                </c:pt>
                <c:pt idx="341">
                  <c:v>0.47745901639344263</c:v>
                </c:pt>
                <c:pt idx="342">
                  <c:v>0.47745901639344263</c:v>
                </c:pt>
                <c:pt idx="343">
                  <c:v>0.48155737704918034</c:v>
                </c:pt>
                <c:pt idx="344">
                  <c:v>0.48155737704918034</c:v>
                </c:pt>
                <c:pt idx="345">
                  <c:v>0.48565573770491804</c:v>
                </c:pt>
                <c:pt idx="346">
                  <c:v>0.48565573770491804</c:v>
                </c:pt>
                <c:pt idx="347">
                  <c:v>0.48975409836065575</c:v>
                </c:pt>
                <c:pt idx="348">
                  <c:v>0.48975409836065575</c:v>
                </c:pt>
                <c:pt idx="349">
                  <c:v>0.49385245901639346</c:v>
                </c:pt>
                <c:pt idx="350">
                  <c:v>0.49385245901639346</c:v>
                </c:pt>
                <c:pt idx="351">
                  <c:v>0.49795081967213117</c:v>
                </c:pt>
                <c:pt idx="352">
                  <c:v>0.49795081967213117</c:v>
                </c:pt>
                <c:pt idx="353">
                  <c:v>0.50204918032786883</c:v>
                </c:pt>
                <c:pt idx="354">
                  <c:v>0.50204918032786883</c:v>
                </c:pt>
                <c:pt idx="355">
                  <c:v>0.50614754098360659</c:v>
                </c:pt>
                <c:pt idx="356">
                  <c:v>0.50614754098360659</c:v>
                </c:pt>
                <c:pt idx="357">
                  <c:v>0.51024590163934425</c:v>
                </c:pt>
                <c:pt idx="358">
                  <c:v>0.51024590163934425</c:v>
                </c:pt>
                <c:pt idx="359">
                  <c:v>0.51434426229508201</c:v>
                </c:pt>
                <c:pt idx="360">
                  <c:v>0.51434426229508201</c:v>
                </c:pt>
                <c:pt idx="361">
                  <c:v>0.51844262295081966</c:v>
                </c:pt>
                <c:pt idx="362">
                  <c:v>0.51844262295081966</c:v>
                </c:pt>
                <c:pt idx="363">
                  <c:v>0.52254098360655743</c:v>
                </c:pt>
                <c:pt idx="364">
                  <c:v>0.52254098360655743</c:v>
                </c:pt>
                <c:pt idx="365">
                  <c:v>0.52663934426229508</c:v>
                </c:pt>
                <c:pt idx="366">
                  <c:v>0.52663934426229508</c:v>
                </c:pt>
                <c:pt idx="367">
                  <c:v>0.53073770491803274</c:v>
                </c:pt>
                <c:pt idx="368">
                  <c:v>0.53073770491803274</c:v>
                </c:pt>
                <c:pt idx="369">
                  <c:v>0.53688524590163933</c:v>
                </c:pt>
                <c:pt idx="370">
                  <c:v>0.53688524590163933</c:v>
                </c:pt>
                <c:pt idx="371">
                  <c:v>0.54303278688524592</c:v>
                </c:pt>
                <c:pt idx="372">
                  <c:v>0.54303278688524592</c:v>
                </c:pt>
                <c:pt idx="373">
                  <c:v>0.54918032786885251</c:v>
                </c:pt>
                <c:pt idx="374">
                  <c:v>0.54918032786885251</c:v>
                </c:pt>
                <c:pt idx="375">
                  <c:v>0.54918032786885251</c:v>
                </c:pt>
                <c:pt idx="376">
                  <c:v>0.55532786885245899</c:v>
                </c:pt>
                <c:pt idx="377">
                  <c:v>0.55532786885245899</c:v>
                </c:pt>
                <c:pt idx="378">
                  <c:v>0.56147540983606559</c:v>
                </c:pt>
                <c:pt idx="379">
                  <c:v>0.56147540983606559</c:v>
                </c:pt>
                <c:pt idx="380">
                  <c:v>0.56762295081967218</c:v>
                </c:pt>
                <c:pt idx="381">
                  <c:v>0.56762295081967218</c:v>
                </c:pt>
                <c:pt idx="382">
                  <c:v>0.57377049180327866</c:v>
                </c:pt>
                <c:pt idx="383">
                  <c:v>0.57377049180327866</c:v>
                </c:pt>
                <c:pt idx="384">
                  <c:v>0.57991803278688525</c:v>
                </c:pt>
                <c:pt idx="385">
                  <c:v>0.57991803278688525</c:v>
                </c:pt>
                <c:pt idx="386">
                  <c:v>0.58606557377049184</c:v>
                </c:pt>
                <c:pt idx="387">
                  <c:v>0.58606557377049184</c:v>
                </c:pt>
                <c:pt idx="388">
                  <c:v>0.59221311475409832</c:v>
                </c:pt>
                <c:pt idx="389">
                  <c:v>0.59221311475409832</c:v>
                </c:pt>
                <c:pt idx="390">
                  <c:v>0.59836065573770492</c:v>
                </c:pt>
                <c:pt idx="391">
                  <c:v>0.59836065573770492</c:v>
                </c:pt>
                <c:pt idx="392">
                  <c:v>0.60450819672131151</c:v>
                </c:pt>
                <c:pt idx="393">
                  <c:v>0.60450819672131151</c:v>
                </c:pt>
                <c:pt idx="394">
                  <c:v>0.61065573770491799</c:v>
                </c:pt>
                <c:pt idx="395">
                  <c:v>0.61065573770491799</c:v>
                </c:pt>
                <c:pt idx="396">
                  <c:v>0.61680327868852458</c:v>
                </c:pt>
                <c:pt idx="397">
                  <c:v>0.61680327868852458</c:v>
                </c:pt>
                <c:pt idx="398">
                  <c:v>0.62295081967213117</c:v>
                </c:pt>
                <c:pt idx="399">
                  <c:v>0.62295081967213117</c:v>
                </c:pt>
                <c:pt idx="400">
                  <c:v>0.62909836065573765</c:v>
                </c:pt>
                <c:pt idx="401">
                  <c:v>0.62909836065573765</c:v>
                </c:pt>
                <c:pt idx="402">
                  <c:v>0.63524590163934425</c:v>
                </c:pt>
                <c:pt idx="403">
                  <c:v>0.63524590163934425</c:v>
                </c:pt>
                <c:pt idx="404">
                  <c:v>0.64139344262295084</c:v>
                </c:pt>
                <c:pt idx="405">
                  <c:v>0.64139344262295084</c:v>
                </c:pt>
                <c:pt idx="406">
                  <c:v>0.64754098360655743</c:v>
                </c:pt>
                <c:pt idx="407">
                  <c:v>0.64754098360655743</c:v>
                </c:pt>
                <c:pt idx="408">
                  <c:v>0.64754098360655743</c:v>
                </c:pt>
                <c:pt idx="409">
                  <c:v>0.65368852459016391</c:v>
                </c:pt>
                <c:pt idx="410">
                  <c:v>0.65368852459016391</c:v>
                </c:pt>
                <c:pt idx="411">
                  <c:v>0.65778688524590168</c:v>
                </c:pt>
                <c:pt idx="412">
                  <c:v>0.65778688524590168</c:v>
                </c:pt>
                <c:pt idx="413">
                  <c:v>0.66188524590163933</c:v>
                </c:pt>
                <c:pt idx="414">
                  <c:v>0.66188524590163933</c:v>
                </c:pt>
                <c:pt idx="415">
                  <c:v>0.66598360655737709</c:v>
                </c:pt>
                <c:pt idx="416">
                  <c:v>0.66598360655737709</c:v>
                </c:pt>
                <c:pt idx="417">
                  <c:v>0.67008196721311475</c:v>
                </c:pt>
                <c:pt idx="418">
                  <c:v>0.67008196721311475</c:v>
                </c:pt>
                <c:pt idx="419">
                  <c:v>0.67418032786885251</c:v>
                </c:pt>
                <c:pt idx="420">
                  <c:v>0.67418032786885251</c:v>
                </c:pt>
                <c:pt idx="421">
                  <c:v>0.67827868852459017</c:v>
                </c:pt>
                <c:pt idx="422">
                  <c:v>0.67827868852459017</c:v>
                </c:pt>
                <c:pt idx="423">
                  <c:v>0.68237704918032782</c:v>
                </c:pt>
                <c:pt idx="424">
                  <c:v>0.68237704918032782</c:v>
                </c:pt>
                <c:pt idx="425">
                  <c:v>0.68647540983606559</c:v>
                </c:pt>
                <c:pt idx="426">
                  <c:v>0.68647540983606559</c:v>
                </c:pt>
                <c:pt idx="427">
                  <c:v>0.69057377049180324</c:v>
                </c:pt>
                <c:pt idx="428">
                  <c:v>0.69057377049180324</c:v>
                </c:pt>
                <c:pt idx="429">
                  <c:v>0.69467213114754101</c:v>
                </c:pt>
                <c:pt idx="430">
                  <c:v>0.69467213114754101</c:v>
                </c:pt>
                <c:pt idx="431">
                  <c:v>0.69877049180327866</c:v>
                </c:pt>
                <c:pt idx="432">
                  <c:v>0.69877049180327866</c:v>
                </c:pt>
                <c:pt idx="433">
                  <c:v>0.70286885245901642</c:v>
                </c:pt>
                <c:pt idx="434">
                  <c:v>0.70286885245901642</c:v>
                </c:pt>
                <c:pt idx="435">
                  <c:v>0.70696721311475408</c:v>
                </c:pt>
                <c:pt idx="436">
                  <c:v>0.70696721311475408</c:v>
                </c:pt>
                <c:pt idx="437">
                  <c:v>0.71106557377049184</c:v>
                </c:pt>
                <c:pt idx="438">
                  <c:v>0.71106557377049184</c:v>
                </c:pt>
                <c:pt idx="439">
                  <c:v>0.7151639344262295</c:v>
                </c:pt>
                <c:pt idx="440">
                  <c:v>0.7151639344262295</c:v>
                </c:pt>
                <c:pt idx="441">
                  <c:v>0.71926229508196726</c:v>
                </c:pt>
                <c:pt idx="442">
                  <c:v>0.71926229508196726</c:v>
                </c:pt>
                <c:pt idx="443">
                  <c:v>0.72336065573770492</c:v>
                </c:pt>
                <c:pt idx="444">
                  <c:v>0.72336065573770492</c:v>
                </c:pt>
                <c:pt idx="445">
                  <c:v>0.72745901639344257</c:v>
                </c:pt>
                <c:pt idx="446">
                  <c:v>0.72745901639344257</c:v>
                </c:pt>
                <c:pt idx="447">
                  <c:v>0.73155737704918034</c:v>
                </c:pt>
                <c:pt idx="448">
                  <c:v>0.73155737704918034</c:v>
                </c:pt>
                <c:pt idx="449">
                  <c:v>0.73565573770491799</c:v>
                </c:pt>
                <c:pt idx="450">
                  <c:v>0.73565573770491799</c:v>
                </c:pt>
                <c:pt idx="451">
                  <c:v>0.73975409836065575</c:v>
                </c:pt>
                <c:pt idx="452">
                  <c:v>0.73975409836065575</c:v>
                </c:pt>
                <c:pt idx="453">
                  <c:v>0.74385245901639341</c:v>
                </c:pt>
                <c:pt idx="454">
                  <c:v>0.74385245901639341</c:v>
                </c:pt>
                <c:pt idx="455">
                  <c:v>0.74795081967213117</c:v>
                </c:pt>
                <c:pt idx="456">
                  <c:v>0.74795081967213117</c:v>
                </c:pt>
                <c:pt idx="457">
                  <c:v>0.75204918032786883</c:v>
                </c:pt>
                <c:pt idx="458">
                  <c:v>0.75204918032786883</c:v>
                </c:pt>
                <c:pt idx="459">
                  <c:v>0.75614754098360659</c:v>
                </c:pt>
                <c:pt idx="460">
                  <c:v>0.75614754098360659</c:v>
                </c:pt>
                <c:pt idx="461">
                  <c:v>0.76024590163934425</c:v>
                </c:pt>
                <c:pt idx="462">
                  <c:v>0.76024590163934425</c:v>
                </c:pt>
                <c:pt idx="463">
                  <c:v>0.76434426229508201</c:v>
                </c:pt>
                <c:pt idx="464">
                  <c:v>0.76434426229508201</c:v>
                </c:pt>
                <c:pt idx="465">
                  <c:v>0.76844262295081966</c:v>
                </c:pt>
                <c:pt idx="466">
                  <c:v>0.76844262295081966</c:v>
                </c:pt>
                <c:pt idx="467">
                  <c:v>0.77254098360655743</c:v>
                </c:pt>
                <c:pt idx="468">
                  <c:v>0.77254098360655743</c:v>
                </c:pt>
                <c:pt idx="469">
                  <c:v>0.77663934426229508</c:v>
                </c:pt>
                <c:pt idx="470">
                  <c:v>0.77663934426229508</c:v>
                </c:pt>
                <c:pt idx="471">
                  <c:v>0.78073770491803274</c:v>
                </c:pt>
                <c:pt idx="472">
                  <c:v>0.78073770491803274</c:v>
                </c:pt>
                <c:pt idx="473">
                  <c:v>0.7848360655737705</c:v>
                </c:pt>
                <c:pt idx="474">
                  <c:v>0.7848360655737705</c:v>
                </c:pt>
                <c:pt idx="475">
                  <c:v>0.78893442622950816</c:v>
                </c:pt>
                <c:pt idx="476">
                  <c:v>0.78893442622950816</c:v>
                </c:pt>
                <c:pt idx="477">
                  <c:v>0.79303278688524592</c:v>
                </c:pt>
                <c:pt idx="478">
                  <c:v>0.79303278688524592</c:v>
                </c:pt>
                <c:pt idx="479">
                  <c:v>0.79713114754098358</c:v>
                </c:pt>
                <c:pt idx="480">
                  <c:v>0.79713114754098358</c:v>
                </c:pt>
                <c:pt idx="481">
                  <c:v>0.80122950819672134</c:v>
                </c:pt>
                <c:pt idx="482">
                  <c:v>0.80122950819672134</c:v>
                </c:pt>
                <c:pt idx="483">
                  <c:v>0.80532786885245899</c:v>
                </c:pt>
                <c:pt idx="484">
                  <c:v>0.80532786885245899</c:v>
                </c:pt>
                <c:pt idx="485">
                  <c:v>0.80942622950819676</c:v>
                </c:pt>
                <c:pt idx="486">
                  <c:v>0.80942622950819676</c:v>
                </c:pt>
                <c:pt idx="487">
                  <c:v>0.81352459016393441</c:v>
                </c:pt>
                <c:pt idx="488">
                  <c:v>0.81352459016393441</c:v>
                </c:pt>
                <c:pt idx="489">
                  <c:v>0.81762295081967218</c:v>
                </c:pt>
                <c:pt idx="490">
                  <c:v>0.81762295081967218</c:v>
                </c:pt>
                <c:pt idx="491">
                  <c:v>0.82172131147540983</c:v>
                </c:pt>
                <c:pt idx="492">
                  <c:v>0.82172131147540983</c:v>
                </c:pt>
                <c:pt idx="493">
                  <c:v>0.82581967213114749</c:v>
                </c:pt>
                <c:pt idx="494">
                  <c:v>0.82581967213114749</c:v>
                </c:pt>
                <c:pt idx="495">
                  <c:v>0.83196721311475408</c:v>
                </c:pt>
                <c:pt idx="496">
                  <c:v>0.83196721311475408</c:v>
                </c:pt>
                <c:pt idx="497">
                  <c:v>0.83401639344262291</c:v>
                </c:pt>
                <c:pt idx="498">
                  <c:v>0.83401639344262291</c:v>
                </c:pt>
                <c:pt idx="499">
                  <c:v>0.83606557377049184</c:v>
                </c:pt>
                <c:pt idx="500">
                  <c:v>0.83606557377049184</c:v>
                </c:pt>
                <c:pt idx="501">
                  <c:v>0.83811475409836067</c:v>
                </c:pt>
                <c:pt idx="502">
                  <c:v>0.83811475409836067</c:v>
                </c:pt>
                <c:pt idx="503">
                  <c:v>0.8401639344262295</c:v>
                </c:pt>
                <c:pt idx="504">
                  <c:v>0.84221311475409832</c:v>
                </c:pt>
                <c:pt idx="505">
                  <c:v>0.84426229508196726</c:v>
                </c:pt>
                <c:pt idx="506">
                  <c:v>0.84631147540983609</c:v>
                </c:pt>
                <c:pt idx="507">
                  <c:v>0.84836065573770492</c:v>
                </c:pt>
                <c:pt idx="508">
                  <c:v>0.85040983606557374</c:v>
                </c:pt>
                <c:pt idx="509">
                  <c:v>0.85245901639344257</c:v>
                </c:pt>
                <c:pt idx="510">
                  <c:v>0.85450819672131151</c:v>
                </c:pt>
                <c:pt idx="511">
                  <c:v>0.85655737704918034</c:v>
                </c:pt>
                <c:pt idx="512">
                  <c:v>0.85860655737704916</c:v>
                </c:pt>
                <c:pt idx="513">
                  <c:v>0.86065573770491799</c:v>
                </c:pt>
                <c:pt idx="514">
                  <c:v>0.86270491803278693</c:v>
                </c:pt>
                <c:pt idx="515">
                  <c:v>0.86475409836065575</c:v>
                </c:pt>
                <c:pt idx="516">
                  <c:v>0.86680327868852458</c:v>
                </c:pt>
                <c:pt idx="517">
                  <c:v>0.86885245901639341</c:v>
                </c:pt>
                <c:pt idx="518">
                  <c:v>0.87090163934426235</c:v>
                </c:pt>
                <c:pt idx="519">
                  <c:v>0.87295081967213117</c:v>
                </c:pt>
                <c:pt idx="520">
                  <c:v>0.875</c:v>
                </c:pt>
                <c:pt idx="521">
                  <c:v>0.87704918032786883</c:v>
                </c:pt>
                <c:pt idx="522">
                  <c:v>0.87909836065573765</c:v>
                </c:pt>
                <c:pt idx="523">
                  <c:v>0.88114754098360659</c:v>
                </c:pt>
                <c:pt idx="524">
                  <c:v>0.88319672131147542</c:v>
                </c:pt>
                <c:pt idx="525">
                  <c:v>0.88524590163934425</c:v>
                </c:pt>
                <c:pt idx="526">
                  <c:v>0.88934426229508201</c:v>
                </c:pt>
                <c:pt idx="527">
                  <c:v>0.89344262295081966</c:v>
                </c:pt>
                <c:pt idx="528">
                  <c:v>0.89754098360655743</c:v>
                </c:pt>
                <c:pt idx="529">
                  <c:v>0.90163934426229508</c:v>
                </c:pt>
                <c:pt idx="530">
                  <c:v>0.90573770491803274</c:v>
                </c:pt>
                <c:pt idx="531">
                  <c:v>0.9098360655737705</c:v>
                </c:pt>
                <c:pt idx="532">
                  <c:v>0.91393442622950816</c:v>
                </c:pt>
                <c:pt idx="533">
                  <c:v>0.91803278688524592</c:v>
                </c:pt>
                <c:pt idx="534">
                  <c:v>0.92213114754098358</c:v>
                </c:pt>
                <c:pt idx="535">
                  <c:v>0.92622950819672134</c:v>
                </c:pt>
                <c:pt idx="536">
                  <c:v>0.93032786885245899</c:v>
                </c:pt>
                <c:pt idx="537">
                  <c:v>0.93442622950819676</c:v>
                </c:pt>
                <c:pt idx="538">
                  <c:v>0.93852459016393441</c:v>
                </c:pt>
                <c:pt idx="539">
                  <c:v>0.94262295081967218</c:v>
                </c:pt>
                <c:pt idx="540">
                  <c:v>0.94672131147540983</c:v>
                </c:pt>
                <c:pt idx="541">
                  <c:v>0.95081967213114749</c:v>
                </c:pt>
                <c:pt idx="542">
                  <c:v>0.95491803278688525</c:v>
                </c:pt>
                <c:pt idx="543">
                  <c:v>0.95901639344262291</c:v>
                </c:pt>
                <c:pt idx="544">
                  <c:v>0.96311475409836067</c:v>
                </c:pt>
                <c:pt idx="545">
                  <c:v>0.96721311475409832</c:v>
                </c:pt>
                <c:pt idx="546">
                  <c:v>0.97131147540983609</c:v>
                </c:pt>
                <c:pt idx="547">
                  <c:v>0.97540983606557374</c:v>
                </c:pt>
                <c:pt idx="548">
                  <c:v>0.97950819672131151</c:v>
                </c:pt>
                <c:pt idx="549">
                  <c:v>0.98360655737704916</c:v>
                </c:pt>
                <c:pt idx="550">
                  <c:v>0.98360655737704916</c:v>
                </c:pt>
                <c:pt idx="551">
                  <c:v>0.98770491803278693</c:v>
                </c:pt>
                <c:pt idx="552">
                  <c:v>0.99180327868852458</c:v>
                </c:pt>
                <c:pt idx="553">
                  <c:v>0.99590163934426235</c:v>
                </c:pt>
                <c:pt idx="554">
                  <c:v>0.99795081967213117</c:v>
                </c:pt>
                <c:pt idx="555">
                  <c:v>0.99795081967213117</c:v>
                </c:pt>
                <c:pt idx="556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Data_For_curves!$V$1</c:f>
              <c:strCache>
                <c:ptCount val="1"/>
                <c:pt idx="0">
                  <c:v>SP_baseline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chemeClr val="accent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54"/>
              <c:tx>
                <c:rich>
                  <a:bodyPr/>
                  <a:lstStyle/>
                  <a:p>
                    <a:r>
                      <a:rPr lang="en-US" sz="700"/>
                      <a:t>Preparation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7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9"/>
              <c:tx>
                <c:rich>
                  <a:bodyPr/>
                  <a:lstStyle/>
                  <a:p>
                    <a:r>
                      <a:rPr lang="en-US" sz="700"/>
                      <a:t>Dismantling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7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1"/>
              <c:delete val="1"/>
            </c:dLbl>
            <c:dLbl>
              <c:idx val="235"/>
              <c:delete val="1"/>
            </c:dLbl>
            <c:dLbl>
              <c:idx val="333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7"/>
              <c:tx>
                <c:rich>
                  <a:bodyPr/>
                  <a:lstStyle/>
                  <a:p>
                    <a:r>
                      <a:rPr lang="en-US" sz="700"/>
                      <a:t>Infrastructure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71"/>
              <c:tx>
                <c:rich>
                  <a:bodyPr/>
                  <a:lstStyle/>
                  <a:p>
                    <a:r>
                      <a:rPr lang="en-US" sz="700"/>
                      <a:t>Power-Converters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08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13"/>
              <c:tx>
                <c:rich>
                  <a:bodyPr/>
                  <a:lstStyle/>
                  <a:p>
                    <a:r>
                      <a:rPr lang="en-US" sz="700"/>
                      <a:t>Infrastructure EL (new)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15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45"/>
              <c:delete val="1"/>
            </c:dLbl>
            <c:dLbl>
              <c:idx val="489"/>
              <c:tx>
                <c:rich>
                  <a:bodyPr/>
                  <a:lstStyle/>
                  <a:p>
                    <a:r>
                      <a:rPr lang="en-US"/>
                      <a:t>Installation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99"/>
              <c:delete val="1"/>
            </c:dLbl>
            <c:dLbl>
              <c:idx val="504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05"/>
              <c:tx>
                <c:rich>
                  <a:bodyPr/>
                  <a:lstStyle/>
                  <a:p>
                    <a:r>
                      <a:rPr lang="en-US"/>
                      <a:t>Installation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41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51"/>
              <c:tx>
                <c:rich>
                  <a:bodyPr/>
                  <a:lstStyle/>
                  <a:p>
                    <a:r>
                      <a:rPr lang="en-US" sz="700"/>
                      <a:t>Closure &amp; Commissioning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55"/>
              <c:layout>
                <c:manualLayout>
                  <c:x val="-8.0334235564304551E-2"/>
                  <c:y val="3.11111111111111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95"/>
              <c:tx>
                <c:rich>
                  <a:bodyPr/>
                  <a:lstStyle/>
                  <a:p>
                    <a:r>
                      <a:rPr lang="en-US"/>
                      <a:t>Shielding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05"/>
              <c:tx>
                <c:rich>
                  <a:bodyPr/>
                  <a:lstStyle/>
                  <a:p>
                    <a:r>
                      <a:rPr lang="en-US" sz="700"/>
                      <a:t>Shielding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13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19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Data_For_curves!$NZ$2:$NZ$700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41449</c:v>
                </c:pt>
                <c:pt idx="95">
                  <c:v>41449</c:v>
                </c:pt>
                <c:pt idx="96">
                  <c:v>41450</c:v>
                </c:pt>
                <c:pt idx="97">
                  <c:v>41450</c:v>
                </c:pt>
                <c:pt idx="98">
                  <c:v>41451</c:v>
                </c:pt>
                <c:pt idx="99">
                  <c:v>41451</c:v>
                </c:pt>
                <c:pt idx="100">
                  <c:v>41452</c:v>
                </c:pt>
                <c:pt idx="101">
                  <c:v>41452</c:v>
                </c:pt>
                <c:pt idx="102">
                  <c:v>41453</c:v>
                </c:pt>
                <c:pt idx="103" formatCode="[$-F800]dddd\,\ mmmm\ dd\,\ yyyy">
                  <c:v>41453</c:v>
                </c:pt>
                <c:pt idx="104">
                  <c:v>41456</c:v>
                </c:pt>
                <c:pt idx="105">
                  <c:v>41456</c:v>
                </c:pt>
                <c:pt idx="106">
                  <c:v>41457</c:v>
                </c:pt>
                <c:pt idx="107">
                  <c:v>41457</c:v>
                </c:pt>
                <c:pt idx="108">
                  <c:v>41458</c:v>
                </c:pt>
                <c:pt idx="109">
                  <c:v>41458</c:v>
                </c:pt>
                <c:pt idx="110">
                  <c:v>41459</c:v>
                </c:pt>
                <c:pt idx="111">
                  <c:v>41459</c:v>
                </c:pt>
                <c:pt idx="112">
                  <c:v>41460</c:v>
                </c:pt>
                <c:pt idx="113">
                  <c:v>41460</c:v>
                </c:pt>
                <c:pt idx="114">
                  <c:v>41463</c:v>
                </c:pt>
                <c:pt idx="115">
                  <c:v>41463</c:v>
                </c:pt>
                <c:pt idx="116">
                  <c:v>41464</c:v>
                </c:pt>
                <c:pt idx="117">
                  <c:v>41464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41473</c:v>
                </c:pt>
                <c:pt idx="132">
                  <c:v>41474</c:v>
                </c:pt>
                <c:pt idx="133">
                  <c:v>41477</c:v>
                </c:pt>
                <c:pt idx="134">
                  <c:v>41478</c:v>
                </c:pt>
                <c:pt idx="135">
                  <c:v>41479</c:v>
                </c:pt>
                <c:pt idx="136">
                  <c:v>41480</c:v>
                </c:pt>
                <c:pt idx="137">
                  <c:v>41481</c:v>
                </c:pt>
                <c:pt idx="138">
                  <c:v>41484</c:v>
                </c:pt>
                <c:pt idx="139">
                  <c:v>41485</c:v>
                </c:pt>
                <c:pt idx="140">
                  <c:v>41486</c:v>
                </c:pt>
                <c:pt idx="141">
                  <c:v>41487</c:v>
                </c:pt>
                <c:pt idx="142">
                  <c:v>41488</c:v>
                </c:pt>
                <c:pt idx="143">
                  <c:v>41491</c:v>
                </c:pt>
                <c:pt idx="144">
                  <c:v>41492</c:v>
                </c:pt>
                <c:pt idx="145">
                  <c:v>41493</c:v>
                </c:pt>
                <c:pt idx="146">
                  <c:v>41494</c:v>
                </c:pt>
                <c:pt idx="147">
                  <c:v>41495</c:v>
                </c:pt>
                <c:pt idx="148">
                  <c:v>41498</c:v>
                </c:pt>
                <c:pt idx="149">
                  <c:v>41499</c:v>
                </c:pt>
                <c:pt idx="150">
                  <c:v>41500</c:v>
                </c:pt>
                <c:pt idx="151">
                  <c:v>41501</c:v>
                </c:pt>
                <c:pt idx="152">
                  <c:v>41502</c:v>
                </c:pt>
                <c:pt idx="153">
                  <c:v>41505</c:v>
                </c:pt>
                <c:pt idx="154">
                  <c:v>41505</c:v>
                </c:pt>
                <c:pt idx="155">
                  <c:v>41506</c:v>
                </c:pt>
                <c:pt idx="156">
                  <c:v>41506</c:v>
                </c:pt>
                <c:pt idx="157">
                  <c:v>41507</c:v>
                </c:pt>
                <c:pt idx="158">
                  <c:v>41507</c:v>
                </c:pt>
                <c:pt idx="159">
                  <c:v>41508</c:v>
                </c:pt>
                <c:pt idx="160">
                  <c:v>41508</c:v>
                </c:pt>
                <c:pt idx="161">
                  <c:v>41509</c:v>
                </c:pt>
                <c:pt idx="162">
                  <c:v>41509</c:v>
                </c:pt>
                <c:pt idx="163">
                  <c:v>41512</c:v>
                </c:pt>
                <c:pt idx="164">
                  <c:v>41512</c:v>
                </c:pt>
                <c:pt idx="165">
                  <c:v>41513</c:v>
                </c:pt>
                <c:pt idx="166">
                  <c:v>41513</c:v>
                </c:pt>
                <c:pt idx="167">
                  <c:v>41514</c:v>
                </c:pt>
                <c:pt idx="168">
                  <c:v>41514</c:v>
                </c:pt>
                <c:pt idx="169">
                  <c:v>41515</c:v>
                </c:pt>
                <c:pt idx="170">
                  <c:v>41515</c:v>
                </c:pt>
                <c:pt idx="171">
                  <c:v>41516</c:v>
                </c:pt>
                <c:pt idx="172">
                  <c:v>41516</c:v>
                </c:pt>
                <c:pt idx="173">
                  <c:v>41519</c:v>
                </c:pt>
                <c:pt idx="174">
                  <c:v>41519</c:v>
                </c:pt>
                <c:pt idx="175">
                  <c:v>41520</c:v>
                </c:pt>
                <c:pt idx="176">
                  <c:v>41520</c:v>
                </c:pt>
                <c:pt idx="177">
                  <c:v>41521</c:v>
                </c:pt>
                <c:pt idx="178">
                  <c:v>41521</c:v>
                </c:pt>
                <c:pt idx="179">
                  <c:v>41522</c:v>
                </c:pt>
                <c:pt idx="180">
                  <c:v>41522</c:v>
                </c:pt>
                <c:pt idx="181">
                  <c:v>41523</c:v>
                </c:pt>
                <c:pt idx="182">
                  <c:v>41523</c:v>
                </c:pt>
                <c:pt idx="183">
                  <c:v>41526</c:v>
                </c:pt>
                <c:pt idx="184" formatCode="[$-F800]dddd\,\ mmmm\ dd\,\ yyyy">
                  <c:v>41526</c:v>
                </c:pt>
                <c:pt idx="185">
                  <c:v>41527</c:v>
                </c:pt>
                <c:pt idx="186">
                  <c:v>41527</c:v>
                </c:pt>
                <c:pt idx="187">
                  <c:v>41528</c:v>
                </c:pt>
                <c:pt idx="188">
                  <c:v>41528</c:v>
                </c:pt>
                <c:pt idx="189">
                  <c:v>41529</c:v>
                </c:pt>
                <c:pt idx="190">
                  <c:v>41529</c:v>
                </c:pt>
                <c:pt idx="191">
                  <c:v>41530</c:v>
                </c:pt>
                <c:pt idx="192" formatCode="[$-F800]dddd\,\ mmmm\ dd\,\ yyyy">
                  <c:v>41530</c:v>
                </c:pt>
                <c:pt idx="193">
                  <c:v>41533</c:v>
                </c:pt>
                <c:pt idx="194">
                  <c:v>41533</c:v>
                </c:pt>
                <c:pt idx="195">
                  <c:v>41534</c:v>
                </c:pt>
                <c:pt idx="196">
                  <c:v>41534</c:v>
                </c:pt>
                <c:pt idx="197">
                  <c:v>41535</c:v>
                </c:pt>
                <c:pt idx="198">
                  <c:v>41535</c:v>
                </c:pt>
                <c:pt idx="199">
                  <c:v>41536</c:v>
                </c:pt>
                <c:pt idx="200">
                  <c:v>41536</c:v>
                </c:pt>
                <c:pt idx="201">
                  <c:v>41537</c:v>
                </c:pt>
                <c:pt idx="202" formatCode="[$-F800]dddd\,\ mmmm\ dd\,\ yyyy">
                  <c:v>41537</c:v>
                </c:pt>
                <c:pt idx="203">
                  <c:v>41540</c:v>
                </c:pt>
                <c:pt idx="204">
                  <c:v>41540</c:v>
                </c:pt>
                <c:pt idx="205">
                  <c:v>41541</c:v>
                </c:pt>
                <c:pt idx="206" formatCode="[$-F800]dddd\,\ mmmm\ dd\,\ yyyy">
                  <c:v>41541</c:v>
                </c:pt>
                <c:pt idx="207">
                  <c:v>41542</c:v>
                </c:pt>
                <c:pt idx="208">
                  <c:v>41542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41547</c:v>
                </c:pt>
                <c:pt idx="214">
                  <c:v>41548</c:v>
                </c:pt>
                <c:pt idx="215">
                  <c:v>41549</c:v>
                </c:pt>
                <c:pt idx="216">
                  <c:v>41550</c:v>
                </c:pt>
                <c:pt idx="217" formatCode="[$-F800]dddd\,\ mmmm\ dd\,\ yyyy">
                  <c:v>41551</c:v>
                </c:pt>
                <c:pt idx="218" formatCode="[$-F800]dddd\,\ mmmm\ dd\,\ yyyy">
                  <c:v>41554</c:v>
                </c:pt>
                <c:pt idx="219">
                  <c:v>41555</c:v>
                </c:pt>
                <c:pt idx="220">
                  <c:v>41556</c:v>
                </c:pt>
                <c:pt idx="221">
                  <c:v>41557</c:v>
                </c:pt>
                <c:pt idx="222" formatCode="[$-F800]dddd\,\ mmmm\ dd\,\ yyyy">
                  <c:v>41558</c:v>
                </c:pt>
                <c:pt idx="223">
                  <c:v>41561</c:v>
                </c:pt>
                <c:pt idx="224">
                  <c:v>41562</c:v>
                </c:pt>
                <c:pt idx="225">
                  <c:v>41563</c:v>
                </c:pt>
                <c:pt idx="226">
                  <c:v>41564</c:v>
                </c:pt>
                <c:pt idx="227">
                  <c:v>41565</c:v>
                </c:pt>
                <c:pt idx="228">
                  <c:v>41568</c:v>
                </c:pt>
                <c:pt idx="229">
                  <c:v>41569</c:v>
                </c:pt>
                <c:pt idx="230" formatCode="[$-F800]dddd\,\ mmmm\ dd\,\ yyyy">
                  <c:v>41569</c:v>
                </c:pt>
                <c:pt idx="231">
                  <c:v>41570</c:v>
                </c:pt>
                <c:pt idx="232">
                  <c:v>41570</c:v>
                </c:pt>
                <c:pt idx="233">
                  <c:v>41571</c:v>
                </c:pt>
                <c:pt idx="234">
                  <c:v>41571</c:v>
                </c:pt>
                <c:pt idx="235">
                  <c:v>41572</c:v>
                </c:pt>
                <c:pt idx="236" formatCode="[$-F800]dddd\,\ mmmm\ dd\,\ yyyy">
                  <c:v>41572</c:v>
                </c:pt>
                <c:pt idx="237">
                  <c:v>41575</c:v>
                </c:pt>
                <c:pt idx="238">
                  <c:v>41575</c:v>
                </c:pt>
                <c:pt idx="239">
                  <c:v>41576</c:v>
                </c:pt>
                <c:pt idx="240">
                  <c:v>41576</c:v>
                </c:pt>
                <c:pt idx="241">
                  <c:v>41577</c:v>
                </c:pt>
                <c:pt idx="242">
                  <c:v>41577</c:v>
                </c:pt>
                <c:pt idx="243">
                  <c:v>41578</c:v>
                </c:pt>
                <c:pt idx="244">
                  <c:v>41578</c:v>
                </c:pt>
                <c:pt idx="245">
                  <c:v>41579</c:v>
                </c:pt>
                <c:pt idx="246" formatCode="[$-F800]dddd\,\ mmmm\ dd\,\ yyyy">
                  <c:v>41579</c:v>
                </c:pt>
                <c:pt idx="247">
                  <c:v>41582</c:v>
                </c:pt>
                <c:pt idx="248">
                  <c:v>41582</c:v>
                </c:pt>
                <c:pt idx="249">
                  <c:v>41583</c:v>
                </c:pt>
                <c:pt idx="250">
                  <c:v>41583</c:v>
                </c:pt>
                <c:pt idx="251">
                  <c:v>41584</c:v>
                </c:pt>
                <c:pt idx="252" formatCode="[$-F800]dddd\,\ mmmm\ dd\,\ yyyy">
                  <c:v>41584</c:v>
                </c:pt>
                <c:pt idx="253">
                  <c:v>41585</c:v>
                </c:pt>
                <c:pt idx="254" formatCode="[$-F800]dddd\,\ mmmm\ dd\,\ yyyy">
                  <c:v>41585</c:v>
                </c:pt>
                <c:pt idx="255">
                  <c:v>41586</c:v>
                </c:pt>
                <c:pt idx="256">
                  <c:v>41586</c:v>
                </c:pt>
                <c:pt idx="257">
                  <c:v>41589</c:v>
                </c:pt>
                <c:pt idx="258">
                  <c:v>41589</c:v>
                </c:pt>
                <c:pt idx="259">
                  <c:v>41590</c:v>
                </c:pt>
                <c:pt idx="260">
                  <c:v>41590</c:v>
                </c:pt>
                <c:pt idx="261">
                  <c:v>41591</c:v>
                </c:pt>
                <c:pt idx="262">
                  <c:v>41591</c:v>
                </c:pt>
                <c:pt idx="263">
                  <c:v>41592</c:v>
                </c:pt>
                <c:pt idx="264">
                  <c:v>41592</c:v>
                </c:pt>
                <c:pt idx="265">
                  <c:v>41593</c:v>
                </c:pt>
                <c:pt idx="266">
                  <c:v>41593</c:v>
                </c:pt>
                <c:pt idx="267">
                  <c:v>41596</c:v>
                </c:pt>
                <c:pt idx="268">
                  <c:v>41596</c:v>
                </c:pt>
                <c:pt idx="269">
                  <c:v>41597</c:v>
                </c:pt>
                <c:pt idx="270">
                  <c:v>41597</c:v>
                </c:pt>
                <c:pt idx="271">
                  <c:v>41598</c:v>
                </c:pt>
                <c:pt idx="272">
                  <c:v>41598</c:v>
                </c:pt>
                <c:pt idx="273">
                  <c:v>41599</c:v>
                </c:pt>
                <c:pt idx="274">
                  <c:v>41599</c:v>
                </c:pt>
                <c:pt idx="275">
                  <c:v>41600</c:v>
                </c:pt>
                <c:pt idx="276" formatCode="[$-F800]dddd\,\ mmmm\ dd\,\ yyyy">
                  <c:v>41600</c:v>
                </c:pt>
                <c:pt idx="277">
                  <c:v>41603</c:v>
                </c:pt>
                <c:pt idx="278">
                  <c:v>41603</c:v>
                </c:pt>
                <c:pt idx="279">
                  <c:v>41604</c:v>
                </c:pt>
                <c:pt idx="280">
                  <c:v>41604</c:v>
                </c:pt>
                <c:pt idx="281">
                  <c:v>41605</c:v>
                </c:pt>
                <c:pt idx="282">
                  <c:v>41605</c:v>
                </c:pt>
                <c:pt idx="283">
                  <c:v>41606</c:v>
                </c:pt>
                <c:pt idx="284">
                  <c:v>41606</c:v>
                </c:pt>
                <c:pt idx="285">
                  <c:v>41607</c:v>
                </c:pt>
                <c:pt idx="286">
                  <c:v>41607</c:v>
                </c:pt>
                <c:pt idx="287">
                  <c:v>41610</c:v>
                </c:pt>
                <c:pt idx="288" formatCode="[$-F800]dddd\,\ mmmm\ dd\,\ yyyy">
                  <c:v>41610</c:v>
                </c:pt>
                <c:pt idx="289">
                  <c:v>41611</c:v>
                </c:pt>
                <c:pt idx="290">
                  <c:v>41611</c:v>
                </c:pt>
                <c:pt idx="291">
                  <c:v>41612</c:v>
                </c:pt>
                <c:pt idx="292">
                  <c:v>41612</c:v>
                </c:pt>
                <c:pt idx="293">
                  <c:v>41613</c:v>
                </c:pt>
                <c:pt idx="294">
                  <c:v>41613</c:v>
                </c:pt>
                <c:pt idx="295">
                  <c:v>41614</c:v>
                </c:pt>
                <c:pt idx="296" formatCode="[$-F800]dddd\,\ mmmm\ dd\,\ yyyy">
                  <c:v>41614</c:v>
                </c:pt>
                <c:pt idx="297">
                  <c:v>41617</c:v>
                </c:pt>
                <c:pt idx="298">
                  <c:v>41617</c:v>
                </c:pt>
                <c:pt idx="299">
                  <c:v>41618</c:v>
                </c:pt>
                <c:pt idx="300">
                  <c:v>41618</c:v>
                </c:pt>
                <c:pt idx="301">
                  <c:v>41619</c:v>
                </c:pt>
                <c:pt idx="302">
                  <c:v>41619</c:v>
                </c:pt>
                <c:pt idx="303">
                  <c:v>41620</c:v>
                </c:pt>
                <c:pt idx="304">
                  <c:v>41620</c:v>
                </c:pt>
                <c:pt idx="305">
                  <c:v>41621</c:v>
                </c:pt>
                <c:pt idx="306" formatCode="[$-F800]dddd\,\ mmmm\ dd\,\ yyyy">
                  <c:v>41621</c:v>
                </c:pt>
                <c:pt idx="307">
                  <c:v>41624</c:v>
                </c:pt>
                <c:pt idx="308">
                  <c:v>41624</c:v>
                </c:pt>
                <c:pt idx="309">
                  <c:v>41625</c:v>
                </c:pt>
                <c:pt idx="310">
                  <c:v>41625</c:v>
                </c:pt>
                <c:pt idx="311">
                  <c:v>41626</c:v>
                </c:pt>
                <c:pt idx="312">
                  <c:v>41626</c:v>
                </c:pt>
                <c:pt idx="313">
                  <c:v>41627</c:v>
                </c:pt>
                <c:pt idx="314">
                  <c:v>41627</c:v>
                </c:pt>
                <c:pt idx="315">
                  <c:v>41628</c:v>
                </c:pt>
                <c:pt idx="316">
                  <c:v>41628</c:v>
                </c:pt>
                <c:pt idx="317">
                  <c:v>41631</c:v>
                </c:pt>
                <c:pt idx="318">
                  <c:v>41631</c:v>
                </c:pt>
                <c:pt idx="319">
                  <c:v>41632</c:v>
                </c:pt>
                <c:pt idx="320">
                  <c:v>41632</c:v>
                </c:pt>
                <c:pt idx="321">
                  <c:v>41633</c:v>
                </c:pt>
                <c:pt idx="322">
                  <c:v>41633</c:v>
                </c:pt>
                <c:pt idx="323">
                  <c:v>41634</c:v>
                </c:pt>
                <c:pt idx="324">
                  <c:v>41634</c:v>
                </c:pt>
                <c:pt idx="325">
                  <c:v>41635</c:v>
                </c:pt>
                <c:pt idx="326">
                  <c:v>41635</c:v>
                </c:pt>
                <c:pt idx="327">
                  <c:v>41638</c:v>
                </c:pt>
                <c:pt idx="328">
                  <c:v>41638</c:v>
                </c:pt>
                <c:pt idx="329">
                  <c:v>41639</c:v>
                </c:pt>
                <c:pt idx="330">
                  <c:v>41639</c:v>
                </c:pt>
                <c:pt idx="331">
                  <c:v>41640</c:v>
                </c:pt>
                <c:pt idx="332">
                  <c:v>41640</c:v>
                </c:pt>
                <c:pt idx="333">
                  <c:v>41641</c:v>
                </c:pt>
                <c:pt idx="334">
                  <c:v>41641</c:v>
                </c:pt>
                <c:pt idx="335">
                  <c:v>41642</c:v>
                </c:pt>
                <c:pt idx="336">
                  <c:v>41642</c:v>
                </c:pt>
                <c:pt idx="337">
                  <c:v>41645</c:v>
                </c:pt>
                <c:pt idx="338">
                  <c:v>41645</c:v>
                </c:pt>
                <c:pt idx="339">
                  <c:v>41646</c:v>
                </c:pt>
                <c:pt idx="340">
                  <c:v>41646</c:v>
                </c:pt>
                <c:pt idx="341">
                  <c:v>41647</c:v>
                </c:pt>
                <c:pt idx="342">
                  <c:v>41647</c:v>
                </c:pt>
                <c:pt idx="343">
                  <c:v>41648</c:v>
                </c:pt>
                <c:pt idx="344">
                  <c:v>41648</c:v>
                </c:pt>
                <c:pt idx="345">
                  <c:v>41649</c:v>
                </c:pt>
                <c:pt idx="346">
                  <c:v>41649</c:v>
                </c:pt>
                <c:pt idx="347">
                  <c:v>41652</c:v>
                </c:pt>
                <c:pt idx="348">
                  <c:v>41652</c:v>
                </c:pt>
                <c:pt idx="349">
                  <c:v>41653</c:v>
                </c:pt>
                <c:pt idx="350">
                  <c:v>41653</c:v>
                </c:pt>
                <c:pt idx="351">
                  <c:v>41654</c:v>
                </c:pt>
                <c:pt idx="352">
                  <c:v>41654</c:v>
                </c:pt>
                <c:pt idx="353">
                  <c:v>41655</c:v>
                </c:pt>
                <c:pt idx="354">
                  <c:v>41655</c:v>
                </c:pt>
                <c:pt idx="355">
                  <c:v>41656</c:v>
                </c:pt>
                <c:pt idx="356">
                  <c:v>41656</c:v>
                </c:pt>
                <c:pt idx="357">
                  <c:v>41659</c:v>
                </c:pt>
                <c:pt idx="358">
                  <c:v>41659</c:v>
                </c:pt>
                <c:pt idx="359">
                  <c:v>41660</c:v>
                </c:pt>
                <c:pt idx="360">
                  <c:v>41660</c:v>
                </c:pt>
                <c:pt idx="361">
                  <c:v>41661</c:v>
                </c:pt>
                <c:pt idx="362">
                  <c:v>41661</c:v>
                </c:pt>
                <c:pt idx="363">
                  <c:v>41662</c:v>
                </c:pt>
                <c:pt idx="364">
                  <c:v>41662</c:v>
                </c:pt>
                <c:pt idx="365">
                  <c:v>41663</c:v>
                </c:pt>
                <c:pt idx="366">
                  <c:v>41663</c:v>
                </c:pt>
                <c:pt idx="367">
                  <c:v>41666</c:v>
                </c:pt>
                <c:pt idx="368">
                  <c:v>41666</c:v>
                </c:pt>
                <c:pt idx="369">
                  <c:v>41667</c:v>
                </c:pt>
                <c:pt idx="370">
                  <c:v>41667</c:v>
                </c:pt>
                <c:pt idx="371">
                  <c:v>41668</c:v>
                </c:pt>
                <c:pt idx="372">
                  <c:v>41668</c:v>
                </c:pt>
                <c:pt idx="373">
                  <c:v>41669</c:v>
                </c:pt>
                <c:pt idx="374">
                  <c:v>41669</c:v>
                </c:pt>
                <c:pt idx="375">
                  <c:v>41670</c:v>
                </c:pt>
                <c:pt idx="376">
                  <c:v>41670</c:v>
                </c:pt>
                <c:pt idx="377">
                  <c:v>41670</c:v>
                </c:pt>
                <c:pt idx="378">
                  <c:v>41673</c:v>
                </c:pt>
                <c:pt idx="379">
                  <c:v>41673</c:v>
                </c:pt>
                <c:pt idx="380">
                  <c:v>41674</c:v>
                </c:pt>
                <c:pt idx="381">
                  <c:v>41674</c:v>
                </c:pt>
                <c:pt idx="382">
                  <c:v>41675</c:v>
                </c:pt>
                <c:pt idx="383">
                  <c:v>41675</c:v>
                </c:pt>
                <c:pt idx="384">
                  <c:v>41676</c:v>
                </c:pt>
                <c:pt idx="385">
                  <c:v>41676</c:v>
                </c:pt>
                <c:pt idx="386">
                  <c:v>41677</c:v>
                </c:pt>
                <c:pt idx="387">
                  <c:v>41677</c:v>
                </c:pt>
                <c:pt idx="388">
                  <c:v>41680</c:v>
                </c:pt>
                <c:pt idx="389">
                  <c:v>41680</c:v>
                </c:pt>
                <c:pt idx="390">
                  <c:v>41681</c:v>
                </c:pt>
                <c:pt idx="391">
                  <c:v>41681</c:v>
                </c:pt>
                <c:pt idx="392">
                  <c:v>41682</c:v>
                </c:pt>
                <c:pt idx="393">
                  <c:v>41682</c:v>
                </c:pt>
                <c:pt idx="394">
                  <c:v>41683</c:v>
                </c:pt>
                <c:pt idx="395">
                  <c:v>41683</c:v>
                </c:pt>
                <c:pt idx="396">
                  <c:v>41684</c:v>
                </c:pt>
                <c:pt idx="397">
                  <c:v>41684</c:v>
                </c:pt>
                <c:pt idx="398">
                  <c:v>41687</c:v>
                </c:pt>
                <c:pt idx="399">
                  <c:v>41687</c:v>
                </c:pt>
                <c:pt idx="400">
                  <c:v>41688</c:v>
                </c:pt>
                <c:pt idx="401">
                  <c:v>41688</c:v>
                </c:pt>
                <c:pt idx="402">
                  <c:v>41689</c:v>
                </c:pt>
                <c:pt idx="403">
                  <c:v>41689</c:v>
                </c:pt>
                <c:pt idx="404">
                  <c:v>41690</c:v>
                </c:pt>
                <c:pt idx="405">
                  <c:v>41690</c:v>
                </c:pt>
                <c:pt idx="406">
                  <c:v>41691</c:v>
                </c:pt>
                <c:pt idx="407">
                  <c:v>41691</c:v>
                </c:pt>
                <c:pt idx="408">
                  <c:v>41694</c:v>
                </c:pt>
                <c:pt idx="409">
                  <c:v>41694</c:v>
                </c:pt>
                <c:pt idx="410">
                  <c:v>41694</c:v>
                </c:pt>
                <c:pt idx="411">
                  <c:v>41695</c:v>
                </c:pt>
                <c:pt idx="412">
                  <c:v>41695</c:v>
                </c:pt>
                <c:pt idx="413">
                  <c:v>41696</c:v>
                </c:pt>
                <c:pt idx="414">
                  <c:v>41696</c:v>
                </c:pt>
                <c:pt idx="415">
                  <c:v>41697</c:v>
                </c:pt>
                <c:pt idx="416">
                  <c:v>41697</c:v>
                </c:pt>
                <c:pt idx="417">
                  <c:v>41698</c:v>
                </c:pt>
                <c:pt idx="418" formatCode="[$-F800]dddd\,\ mmmm\ dd\,\ yyyy">
                  <c:v>41698</c:v>
                </c:pt>
                <c:pt idx="419">
                  <c:v>41701</c:v>
                </c:pt>
                <c:pt idx="420">
                  <c:v>41701</c:v>
                </c:pt>
                <c:pt idx="421">
                  <c:v>41702</c:v>
                </c:pt>
                <c:pt idx="422" formatCode="[$-F800]dddd\,\ mmmm\ dd\,\ yyyy">
                  <c:v>41702</c:v>
                </c:pt>
                <c:pt idx="423">
                  <c:v>41703</c:v>
                </c:pt>
                <c:pt idx="424" formatCode="[$-F800]dddd\,\ mmmm\ dd\,\ yyyy">
                  <c:v>41703</c:v>
                </c:pt>
                <c:pt idx="425">
                  <c:v>41704</c:v>
                </c:pt>
                <c:pt idx="426">
                  <c:v>41704</c:v>
                </c:pt>
                <c:pt idx="427">
                  <c:v>41705</c:v>
                </c:pt>
                <c:pt idx="428" formatCode="[$-F800]dddd\,\ mmmm\ dd\,\ yyyy">
                  <c:v>41705</c:v>
                </c:pt>
                <c:pt idx="429">
                  <c:v>41708</c:v>
                </c:pt>
                <c:pt idx="430">
                  <c:v>41708</c:v>
                </c:pt>
                <c:pt idx="431">
                  <c:v>41709</c:v>
                </c:pt>
                <c:pt idx="432">
                  <c:v>41709</c:v>
                </c:pt>
                <c:pt idx="433">
                  <c:v>41710</c:v>
                </c:pt>
                <c:pt idx="434" formatCode="[$-F800]dddd\,\ mmmm\ dd\,\ yyyy">
                  <c:v>41710</c:v>
                </c:pt>
                <c:pt idx="435">
                  <c:v>41711</c:v>
                </c:pt>
                <c:pt idx="436">
                  <c:v>41711</c:v>
                </c:pt>
                <c:pt idx="437">
                  <c:v>41712</c:v>
                </c:pt>
                <c:pt idx="438">
                  <c:v>41712</c:v>
                </c:pt>
                <c:pt idx="439">
                  <c:v>41715</c:v>
                </c:pt>
                <c:pt idx="440">
                  <c:v>41715</c:v>
                </c:pt>
                <c:pt idx="441">
                  <c:v>41716</c:v>
                </c:pt>
                <c:pt idx="442">
                  <c:v>41716</c:v>
                </c:pt>
                <c:pt idx="443">
                  <c:v>41717</c:v>
                </c:pt>
                <c:pt idx="444">
                  <c:v>41717</c:v>
                </c:pt>
                <c:pt idx="445">
                  <c:v>41718</c:v>
                </c:pt>
                <c:pt idx="446">
                  <c:v>41718</c:v>
                </c:pt>
                <c:pt idx="447">
                  <c:v>41719</c:v>
                </c:pt>
                <c:pt idx="448" formatCode="[$-F800]dddd\,\ mmmm\ dd\,\ yyyy">
                  <c:v>41719</c:v>
                </c:pt>
                <c:pt idx="449">
                  <c:v>41722</c:v>
                </c:pt>
                <c:pt idx="450">
                  <c:v>41722</c:v>
                </c:pt>
                <c:pt idx="451">
                  <c:v>41723</c:v>
                </c:pt>
                <c:pt idx="452">
                  <c:v>41723</c:v>
                </c:pt>
                <c:pt idx="453">
                  <c:v>41724</c:v>
                </c:pt>
                <c:pt idx="454">
                  <c:v>41724</c:v>
                </c:pt>
                <c:pt idx="455">
                  <c:v>41725</c:v>
                </c:pt>
                <c:pt idx="456">
                  <c:v>41725</c:v>
                </c:pt>
                <c:pt idx="457">
                  <c:v>41726</c:v>
                </c:pt>
                <c:pt idx="458">
                  <c:v>41726</c:v>
                </c:pt>
                <c:pt idx="459">
                  <c:v>41729</c:v>
                </c:pt>
                <c:pt idx="460" formatCode="[$-F800]dddd\,\ mmmm\ dd\,\ yyyy">
                  <c:v>41729</c:v>
                </c:pt>
                <c:pt idx="461">
                  <c:v>41730</c:v>
                </c:pt>
                <c:pt idx="462">
                  <c:v>41730</c:v>
                </c:pt>
                <c:pt idx="463">
                  <c:v>41731</c:v>
                </c:pt>
                <c:pt idx="464">
                  <c:v>41731</c:v>
                </c:pt>
                <c:pt idx="465">
                  <c:v>41732</c:v>
                </c:pt>
                <c:pt idx="466">
                  <c:v>41732</c:v>
                </c:pt>
                <c:pt idx="467">
                  <c:v>41733</c:v>
                </c:pt>
                <c:pt idx="468" formatCode="[$-F800]dddd\,\ mmmm\ dd\,\ yyyy">
                  <c:v>41733</c:v>
                </c:pt>
                <c:pt idx="469">
                  <c:v>41736</c:v>
                </c:pt>
                <c:pt idx="470">
                  <c:v>41736</c:v>
                </c:pt>
                <c:pt idx="471">
                  <c:v>41737</c:v>
                </c:pt>
                <c:pt idx="472">
                  <c:v>41737</c:v>
                </c:pt>
                <c:pt idx="473">
                  <c:v>41738</c:v>
                </c:pt>
                <c:pt idx="474">
                  <c:v>41738</c:v>
                </c:pt>
                <c:pt idx="475">
                  <c:v>41739</c:v>
                </c:pt>
                <c:pt idx="476">
                  <c:v>41739</c:v>
                </c:pt>
                <c:pt idx="477">
                  <c:v>41740</c:v>
                </c:pt>
                <c:pt idx="478">
                  <c:v>41740</c:v>
                </c:pt>
                <c:pt idx="479">
                  <c:v>41743</c:v>
                </c:pt>
                <c:pt idx="480">
                  <c:v>41743</c:v>
                </c:pt>
                <c:pt idx="481">
                  <c:v>41744</c:v>
                </c:pt>
                <c:pt idx="482">
                  <c:v>41744</c:v>
                </c:pt>
                <c:pt idx="483">
                  <c:v>41745</c:v>
                </c:pt>
                <c:pt idx="484">
                  <c:v>41745</c:v>
                </c:pt>
                <c:pt idx="485">
                  <c:v>41746</c:v>
                </c:pt>
                <c:pt idx="486">
                  <c:v>41746</c:v>
                </c:pt>
                <c:pt idx="487">
                  <c:v>41747</c:v>
                </c:pt>
                <c:pt idx="488">
                  <c:v>41747</c:v>
                </c:pt>
                <c:pt idx="489">
                  <c:v>41750</c:v>
                </c:pt>
                <c:pt idx="490">
                  <c:v>41750</c:v>
                </c:pt>
                <c:pt idx="491">
                  <c:v>41751</c:v>
                </c:pt>
                <c:pt idx="492">
                  <c:v>41751</c:v>
                </c:pt>
                <c:pt idx="493">
                  <c:v>41752</c:v>
                </c:pt>
                <c:pt idx="494">
                  <c:v>41752</c:v>
                </c:pt>
                <c:pt idx="495">
                  <c:v>41753</c:v>
                </c:pt>
                <c:pt idx="496">
                  <c:v>41753</c:v>
                </c:pt>
                <c:pt idx="497">
                  <c:v>41754</c:v>
                </c:pt>
                <c:pt idx="498">
                  <c:v>41754</c:v>
                </c:pt>
                <c:pt idx="499">
                  <c:v>41757</c:v>
                </c:pt>
                <c:pt idx="500">
                  <c:v>41757</c:v>
                </c:pt>
                <c:pt idx="501">
                  <c:v>41758</c:v>
                </c:pt>
                <c:pt idx="502">
                  <c:v>41758</c:v>
                </c:pt>
                <c:pt idx="503">
                  <c:v>41759</c:v>
                </c:pt>
                <c:pt idx="504">
                  <c:v>41760</c:v>
                </c:pt>
                <c:pt idx="505">
                  <c:v>41761</c:v>
                </c:pt>
                <c:pt idx="506">
                  <c:v>41764</c:v>
                </c:pt>
                <c:pt idx="507">
                  <c:v>41765</c:v>
                </c:pt>
                <c:pt idx="508">
                  <c:v>41766</c:v>
                </c:pt>
                <c:pt idx="509">
                  <c:v>41767</c:v>
                </c:pt>
                <c:pt idx="510">
                  <c:v>41768</c:v>
                </c:pt>
                <c:pt idx="511">
                  <c:v>41771</c:v>
                </c:pt>
                <c:pt idx="512">
                  <c:v>41772</c:v>
                </c:pt>
                <c:pt idx="513">
                  <c:v>41773</c:v>
                </c:pt>
                <c:pt idx="514">
                  <c:v>41774</c:v>
                </c:pt>
                <c:pt idx="515">
                  <c:v>41775</c:v>
                </c:pt>
                <c:pt idx="516">
                  <c:v>41778</c:v>
                </c:pt>
                <c:pt idx="517">
                  <c:v>41779</c:v>
                </c:pt>
                <c:pt idx="518">
                  <c:v>41780</c:v>
                </c:pt>
                <c:pt idx="519">
                  <c:v>41781</c:v>
                </c:pt>
                <c:pt idx="520">
                  <c:v>41782</c:v>
                </c:pt>
                <c:pt idx="521">
                  <c:v>41785</c:v>
                </c:pt>
                <c:pt idx="522">
                  <c:v>41786</c:v>
                </c:pt>
                <c:pt idx="523">
                  <c:v>41787</c:v>
                </c:pt>
                <c:pt idx="524">
                  <c:v>41788</c:v>
                </c:pt>
                <c:pt idx="525">
                  <c:v>41789</c:v>
                </c:pt>
                <c:pt idx="526">
                  <c:v>41792</c:v>
                </c:pt>
                <c:pt idx="527">
                  <c:v>41793</c:v>
                </c:pt>
                <c:pt idx="528">
                  <c:v>41794</c:v>
                </c:pt>
                <c:pt idx="529">
                  <c:v>41795</c:v>
                </c:pt>
                <c:pt idx="530">
                  <c:v>41796</c:v>
                </c:pt>
                <c:pt idx="531">
                  <c:v>41799</c:v>
                </c:pt>
                <c:pt idx="532">
                  <c:v>41800</c:v>
                </c:pt>
                <c:pt idx="533">
                  <c:v>41801</c:v>
                </c:pt>
                <c:pt idx="534">
                  <c:v>41802</c:v>
                </c:pt>
                <c:pt idx="535">
                  <c:v>41803</c:v>
                </c:pt>
                <c:pt idx="536">
                  <c:v>41806</c:v>
                </c:pt>
                <c:pt idx="537">
                  <c:v>41807</c:v>
                </c:pt>
                <c:pt idx="538">
                  <c:v>41808</c:v>
                </c:pt>
                <c:pt idx="539">
                  <c:v>41809</c:v>
                </c:pt>
                <c:pt idx="540">
                  <c:v>41810</c:v>
                </c:pt>
                <c:pt idx="541">
                  <c:v>41813</c:v>
                </c:pt>
                <c:pt idx="542">
                  <c:v>41814</c:v>
                </c:pt>
                <c:pt idx="543">
                  <c:v>41815</c:v>
                </c:pt>
                <c:pt idx="544">
                  <c:v>41816</c:v>
                </c:pt>
                <c:pt idx="545">
                  <c:v>41817</c:v>
                </c:pt>
                <c:pt idx="546">
                  <c:v>41820</c:v>
                </c:pt>
                <c:pt idx="547">
                  <c:v>41821</c:v>
                </c:pt>
                <c:pt idx="548">
                  <c:v>41822</c:v>
                </c:pt>
                <c:pt idx="549">
                  <c:v>41823</c:v>
                </c:pt>
                <c:pt idx="550">
                  <c:v>41824</c:v>
                </c:pt>
                <c:pt idx="551">
                  <c:v>41824</c:v>
                </c:pt>
                <c:pt idx="552">
                  <c:v>41827</c:v>
                </c:pt>
                <c:pt idx="553">
                  <c:v>41828</c:v>
                </c:pt>
                <c:pt idx="554">
                  <c:v>41829</c:v>
                </c:pt>
                <c:pt idx="555">
                  <c:v>41830</c:v>
                </c:pt>
                <c:pt idx="556">
                  <c:v>41830</c:v>
                </c:pt>
              </c:numCache>
            </c:numRef>
          </c:cat>
          <c:val>
            <c:numRef>
              <c:f>Data_For_curves!$OB$2:$OB$700</c:f>
              <c:numCache>
                <c:formatCode>0%</c:formatCode>
                <c:ptCount val="699"/>
                <c:pt idx="0" formatCode="0.00%">
                  <c:v>#N/A</c:v>
                </c:pt>
                <c:pt idx="1">
                  <c:v>#N/A</c:v>
                </c:pt>
                <c:pt idx="2" formatCode="General">
                  <c:v>#N/A</c:v>
                </c:pt>
                <c:pt idx="3">
                  <c:v>#N/A</c:v>
                </c:pt>
                <c:pt idx="4" formatCode="General">
                  <c:v>#N/A</c:v>
                </c:pt>
                <c:pt idx="5" formatCode="General">
                  <c:v>#N/A</c:v>
                </c:pt>
                <c:pt idx="6" formatCode="General">
                  <c:v>#N/A</c:v>
                </c:pt>
                <c:pt idx="7" formatCode="General">
                  <c:v>#N/A</c:v>
                </c:pt>
                <c:pt idx="8" formatCode="General">
                  <c:v>#N/A</c:v>
                </c:pt>
                <c:pt idx="9" formatCode="General">
                  <c:v>#N/A</c:v>
                </c:pt>
                <c:pt idx="10" formatCode="0.00%">
                  <c:v>#N/A</c:v>
                </c:pt>
                <c:pt idx="11" formatCode="General">
                  <c:v>#N/A</c:v>
                </c:pt>
                <c:pt idx="12" formatCode="General">
                  <c:v>#N/A</c:v>
                </c:pt>
                <c:pt idx="13" formatCode="General">
                  <c:v>#N/A</c:v>
                </c:pt>
                <c:pt idx="14" formatCode="0.00%">
                  <c:v>#N/A</c:v>
                </c:pt>
                <c:pt idx="15" formatCode="General">
                  <c:v>#N/A</c:v>
                </c:pt>
                <c:pt idx="16" formatCode="General">
                  <c:v>#N/A</c:v>
                </c:pt>
                <c:pt idx="17" formatCode="General">
                  <c:v>#N/A</c:v>
                </c:pt>
                <c:pt idx="18" formatCode="General">
                  <c:v>#N/A</c:v>
                </c:pt>
                <c:pt idx="19" formatCode="General">
                  <c:v>#N/A</c:v>
                </c:pt>
                <c:pt idx="20">
                  <c:v>#N/A</c:v>
                </c:pt>
                <c:pt idx="21" formatCode="0.00%">
                  <c:v>#N/A</c:v>
                </c:pt>
                <c:pt idx="22" formatCode="General">
                  <c:v>#N/A</c:v>
                </c:pt>
                <c:pt idx="23">
                  <c:v>#N/A</c:v>
                </c:pt>
                <c:pt idx="24" formatCode="General">
                  <c:v>#N/A</c:v>
                </c:pt>
                <c:pt idx="25">
                  <c:v>#N/A</c:v>
                </c:pt>
                <c:pt idx="26" formatCode="General">
                  <c:v>#N/A</c:v>
                </c:pt>
                <c:pt idx="27" formatCode="General">
                  <c:v>#N/A</c:v>
                </c:pt>
                <c:pt idx="28" formatCode="General">
                  <c:v>#N/A</c:v>
                </c:pt>
                <c:pt idx="29" formatCode="General">
                  <c:v>#N/A</c:v>
                </c:pt>
                <c:pt idx="30" formatCode="0.00%">
                  <c:v>#N/A</c:v>
                </c:pt>
                <c:pt idx="31" formatCode="General">
                  <c:v>#N/A</c:v>
                </c:pt>
                <c:pt idx="32" formatCode="General">
                  <c:v>#N/A</c:v>
                </c:pt>
                <c:pt idx="33">
                  <c:v>#N/A</c:v>
                </c:pt>
                <c:pt idx="34" formatCode="General">
                  <c:v>#N/A</c:v>
                </c:pt>
                <c:pt idx="35">
                  <c:v>#N/A</c:v>
                </c:pt>
                <c:pt idx="36" formatCode="General">
                  <c:v>#N/A</c:v>
                </c:pt>
                <c:pt idx="37" formatCode="General">
                  <c:v>#N/A</c:v>
                </c:pt>
                <c:pt idx="38" formatCode="General">
                  <c:v>#N/A</c:v>
                </c:pt>
                <c:pt idx="39" formatCode="General">
                  <c:v>#N/A</c:v>
                </c:pt>
                <c:pt idx="40" formatCode="General">
                  <c:v>#N/A</c:v>
                </c:pt>
                <c:pt idx="41" formatCode="General">
                  <c:v>#N/A</c:v>
                </c:pt>
                <c:pt idx="42" formatCode="General">
                  <c:v>#N/A</c:v>
                </c:pt>
                <c:pt idx="43" formatCode="General">
                  <c:v>#N/A</c:v>
                </c:pt>
                <c:pt idx="44" formatCode="General">
                  <c:v>#N/A</c:v>
                </c:pt>
                <c:pt idx="45" formatCode="General">
                  <c:v>#N/A</c:v>
                </c:pt>
                <c:pt idx="46" formatCode="General">
                  <c:v>#N/A</c:v>
                </c:pt>
                <c:pt idx="47" formatCode="General">
                  <c:v>#N/A</c:v>
                </c:pt>
                <c:pt idx="48" formatCode="General">
                  <c:v>#N/A</c:v>
                </c:pt>
                <c:pt idx="49" formatCode="General">
                  <c:v>#N/A</c:v>
                </c:pt>
                <c:pt idx="50" formatCode="General">
                  <c:v>#N/A</c:v>
                </c:pt>
                <c:pt idx="51">
                  <c:v>#N/A</c:v>
                </c:pt>
                <c:pt idx="52" formatCode="General">
                  <c:v>#N/A</c:v>
                </c:pt>
                <c:pt idx="53" formatCode="General">
                  <c:v>#N/A</c:v>
                </c:pt>
                <c:pt idx="54" formatCode="0.00%">
                  <c:v>#N/A</c:v>
                </c:pt>
                <c:pt idx="55" formatCode="General">
                  <c:v>#N/A</c:v>
                </c:pt>
                <c:pt idx="56" formatCode="General">
                  <c:v>#N/A</c:v>
                </c:pt>
                <c:pt idx="57" formatCode="General">
                  <c:v>#N/A</c:v>
                </c:pt>
                <c:pt idx="58" formatCode="General">
                  <c:v>#N/A</c:v>
                </c:pt>
                <c:pt idx="59" formatCode="General">
                  <c:v>#N/A</c:v>
                </c:pt>
                <c:pt idx="60" formatCode="General">
                  <c:v>#N/A</c:v>
                </c:pt>
                <c:pt idx="61" formatCode="General">
                  <c:v>#N/A</c:v>
                </c:pt>
                <c:pt idx="62" formatCode="General">
                  <c:v>#N/A</c:v>
                </c:pt>
                <c:pt idx="63" formatCode="General">
                  <c:v>#N/A</c:v>
                </c:pt>
                <c:pt idx="64" formatCode="General">
                  <c:v>#N/A</c:v>
                </c:pt>
                <c:pt idx="65" formatCode="General">
                  <c:v>#N/A</c:v>
                </c:pt>
                <c:pt idx="66" formatCode="General">
                  <c:v>#N/A</c:v>
                </c:pt>
                <c:pt idx="67" formatCode="General">
                  <c:v>#N/A</c:v>
                </c:pt>
                <c:pt idx="68" formatCode="General">
                  <c:v>#N/A</c:v>
                </c:pt>
                <c:pt idx="69" formatCode="General">
                  <c:v>#N/A</c:v>
                </c:pt>
                <c:pt idx="70" formatCode="General">
                  <c:v>#N/A</c:v>
                </c:pt>
                <c:pt idx="71" formatCode="General">
                  <c:v>#N/A</c:v>
                </c:pt>
                <c:pt idx="72" formatCode="General">
                  <c:v>#N/A</c:v>
                </c:pt>
                <c:pt idx="73" formatCode="General">
                  <c:v>#N/A</c:v>
                </c:pt>
                <c:pt idx="74" formatCode="General">
                  <c:v>#N/A</c:v>
                </c:pt>
                <c:pt idx="75">
                  <c:v>#N/A</c:v>
                </c:pt>
                <c:pt idx="76" formatCode="General">
                  <c:v>#N/A</c:v>
                </c:pt>
                <c:pt idx="77" formatCode="General">
                  <c:v>#N/A</c:v>
                </c:pt>
                <c:pt idx="78" formatCode="General">
                  <c:v>#N/A</c:v>
                </c:pt>
                <c:pt idx="79" formatCode="General">
                  <c:v>#N/A</c:v>
                </c:pt>
                <c:pt idx="80" formatCode="General">
                  <c:v>#N/A</c:v>
                </c:pt>
                <c:pt idx="81" formatCode="General">
                  <c:v>#N/A</c:v>
                </c:pt>
                <c:pt idx="82" formatCode="General">
                  <c:v>#N/A</c:v>
                </c:pt>
                <c:pt idx="83" formatCode="General">
                  <c:v>#N/A</c:v>
                </c:pt>
                <c:pt idx="84" formatCode="General">
                  <c:v>#N/A</c:v>
                </c:pt>
                <c:pt idx="85" formatCode="General">
                  <c:v>#N/A</c:v>
                </c:pt>
                <c:pt idx="86">
                  <c:v>#N/A</c:v>
                </c:pt>
                <c:pt idx="87" formatCode="General">
                  <c:v>#N/A</c:v>
                </c:pt>
                <c:pt idx="88" formatCode="General">
                  <c:v>#N/A</c:v>
                </c:pt>
                <c:pt idx="89" formatCode="General">
                  <c:v>#N/A</c:v>
                </c:pt>
                <c:pt idx="90">
                  <c:v>#N/A</c:v>
                </c:pt>
                <c:pt idx="91" formatCode="General">
                  <c:v>#N/A</c:v>
                </c:pt>
                <c:pt idx="92" formatCode="General">
                  <c:v>#N/A</c:v>
                </c:pt>
                <c:pt idx="93" formatCode="General">
                  <c:v>#N/A</c:v>
                </c:pt>
                <c:pt idx="94" formatCode="General">
                  <c:v>#N/A</c:v>
                </c:pt>
                <c:pt idx="95" formatCode="General">
                  <c:v>#N/A</c:v>
                </c:pt>
                <c:pt idx="96" formatCode="General">
                  <c:v>#N/A</c:v>
                </c:pt>
                <c:pt idx="97" formatCode="General">
                  <c:v>#N/A</c:v>
                </c:pt>
                <c:pt idx="98" formatCode="General">
                  <c:v>#N/A</c:v>
                </c:pt>
                <c:pt idx="99" formatCode="General">
                  <c:v>#N/A</c:v>
                </c:pt>
                <c:pt idx="100" formatCode="General">
                  <c:v>#N/A</c:v>
                </c:pt>
                <c:pt idx="101" formatCode="General">
                  <c:v>#N/A</c:v>
                </c:pt>
                <c:pt idx="102" formatCode="General">
                  <c:v>#N/A</c:v>
                </c:pt>
                <c:pt idx="103" formatCode="General">
                  <c:v>#N/A</c:v>
                </c:pt>
                <c:pt idx="104" formatCode="General">
                  <c:v>#N/A</c:v>
                </c:pt>
                <c:pt idx="105" formatCode="General">
                  <c:v>#N/A</c:v>
                </c:pt>
                <c:pt idx="106" formatCode="General">
                  <c:v>#N/A</c:v>
                </c:pt>
                <c:pt idx="107" formatCode="General">
                  <c:v>#N/A</c:v>
                </c:pt>
                <c:pt idx="108">
                  <c:v>#N/A</c:v>
                </c:pt>
                <c:pt idx="109" formatCode="General">
                  <c:v>#N/A</c:v>
                </c:pt>
                <c:pt idx="110" formatCode="General">
                  <c:v>#N/A</c:v>
                </c:pt>
                <c:pt idx="111" formatCode="General">
                  <c:v>#N/A</c:v>
                </c:pt>
                <c:pt idx="112">
                  <c:v>#N/A</c:v>
                </c:pt>
                <c:pt idx="113" formatCode="General">
                  <c:v>#N/A</c:v>
                </c:pt>
                <c:pt idx="114" formatCode="General">
                  <c:v>#N/A</c:v>
                </c:pt>
                <c:pt idx="115">
                  <c:v>#N/A</c:v>
                </c:pt>
                <c:pt idx="116" formatCode="General">
                  <c:v>#N/A</c:v>
                </c:pt>
                <c:pt idx="117">
                  <c:v>0.18852459016393441</c:v>
                </c:pt>
                <c:pt idx="118" formatCode="General">
                  <c:v>#N/A</c:v>
                </c:pt>
                <c:pt idx="119" formatCode="General">
                  <c:v>#N/A</c:v>
                </c:pt>
                <c:pt idx="120" formatCode="General">
                  <c:v>#N/A</c:v>
                </c:pt>
                <c:pt idx="121">
                  <c:v>#N/A</c:v>
                </c:pt>
                <c:pt idx="122" formatCode="General">
                  <c:v>#N/A</c:v>
                </c:pt>
                <c:pt idx="123" formatCode="General">
                  <c:v>#N/A</c:v>
                </c:pt>
                <c:pt idx="124" formatCode="General">
                  <c:v>#N/A</c:v>
                </c:pt>
                <c:pt idx="125">
                  <c:v>#N/A</c:v>
                </c:pt>
                <c:pt idx="126">
                  <c:v>#N/A</c:v>
                </c:pt>
                <c:pt idx="127" formatCode="General">
                  <c:v>#N/A</c:v>
                </c:pt>
                <c:pt idx="128" formatCode="General">
                  <c:v>#N/A</c:v>
                </c:pt>
                <c:pt idx="129" formatCode="General">
                  <c:v>#N/A</c:v>
                </c:pt>
                <c:pt idx="130" formatCode="General">
                  <c:v>#N/A</c:v>
                </c:pt>
                <c:pt idx="131" formatCode="General">
                  <c:v>#N/A</c:v>
                </c:pt>
                <c:pt idx="132" formatCode="General">
                  <c:v>#N/A</c:v>
                </c:pt>
                <c:pt idx="133">
                  <c:v>#N/A</c:v>
                </c:pt>
                <c:pt idx="134" formatCode="General">
                  <c:v>#N/A</c:v>
                </c:pt>
                <c:pt idx="135">
                  <c:v>#N/A</c:v>
                </c:pt>
                <c:pt idx="136" formatCode="General">
                  <c:v>#N/A</c:v>
                </c:pt>
                <c:pt idx="137" formatCode="General">
                  <c:v>#N/A</c:v>
                </c:pt>
                <c:pt idx="138" formatCode="General">
                  <c:v>#N/A</c:v>
                </c:pt>
                <c:pt idx="139">
                  <c:v>#N/A</c:v>
                </c:pt>
                <c:pt idx="140" formatCode="General">
                  <c:v>#N/A</c:v>
                </c:pt>
                <c:pt idx="141" formatCode="General">
                  <c:v>#N/A</c:v>
                </c:pt>
                <c:pt idx="142" formatCode="General">
                  <c:v>#N/A</c:v>
                </c:pt>
                <c:pt idx="143" formatCode="General">
                  <c:v>#N/A</c:v>
                </c:pt>
                <c:pt idx="144" formatCode="General">
                  <c:v>#N/A</c:v>
                </c:pt>
                <c:pt idx="145" formatCode="General">
                  <c:v>#N/A</c:v>
                </c:pt>
                <c:pt idx="146" formatCode="General">
                  <c:v>#N/A</c:v>
                </c:pt>
                <c:pt idx="147" formatCode="General">
                  <c:v>#N/A</c:v>
                </c:pt>
                <c:pt idx="148" formatCode="General">
                  <c:v>#N/A</c:v>
                </c:pt>
                <c:pt idx="149" formatCode="General">
                  <c:v>#N/A</c:v>
                </c:pt>
                <c:pt idx="150">
                  <c:v>#N/A</c:v>
                </c:pt>
                <c:pt idx="151" formatCode="General">
                  <c:v>#N/A</c:v>
                </c:pt>
                <c:pt idx="152" formatCode="General">
                  <c:v>#N/A</c:v>
                </c:pt>
                <c:pt idx="153" formatCode="General">
                  <c:v>#N/A</c:v>
                </c:pt>
                <c:pt idx="154">
                  <c:v>#N/A</c:v>
                </c:pt>
                <c:pt idx="155" formatCode="General">
                  <c:v>#N/A</c:v>
                </c:pt>
                <c:pt idx="156">
                  <c:v>#N/A</c:v>
                </c:pt>
                <c:pt idx="157" formatCode="General">
                  <c:v>#N/A</c:v>
                </c:pt>
                <c:pt idx="158" formatCode="General">
                  <c:v>#N/A</c:v>
                </c:pt>
                <c:pt idx="159" formatCode="General">
                  <c:v>#N/A</c:v>
                </c:pt>
                <c:pt idx="160" formatCode="General">
                  <c:v>#N/A</c:v>
                </c:pt>
                <c:pt idx="161" formatCode="General">
                  <c:v>#N/A</c:v>
                </c:pt>
                <c:pt idx="162" formatCode="General">
                  <c:v>#N/A</c:v>
                </c:pt>
                <c:pt idx="163" formatCode="General">
                  <c:v>#N/A</c:v>
                </c:pt>
                <c:pt idx="164" formatCode="0.00%">
                  <c:v>#N/A</c:v>
                </c:pt>
                <c:pt idx="165" formatCode="General">
                  <c:v>#N/A</c:v>
                </c:pt>
                <c:pt idx="166" formatCode="General">
                  <c:v>#N/A</c:v>
                </c:pt>
                <c:pt idx="167" formatCode="General">
                  <c:v>#N/A</c:v>
                </c:pt>
                <c:pt idx="168" formatCode="General">
                  <c:v>#N/A</c:v>
                </c:pt>
                <c:pt idx="169" formatCode="General">
                  <c:v>#N/A</c:v>
                </c:pt>
                <c:pt idx="170" formatCode="General">
                  <c:v>#N/A</c:v>
                </c:pt>
                <c:pt idx="171" formatCode="General">
                  <c:v>#N/A</c:v>
                </c:pt>
                <c:pt idx="172" formatCode="General">
                  <c:v>#N/A</c:v>
                </c:pt>
                <c:pt idx="173" formatCode="General">
                  <c:v>#N/A</c:v>
                </c:pt>
                <c:pt idx="174" formatCode="General">
                  <c:v>#N/A</c:v>
                </c:pt>
                <c:pt idx="175" formatCode="General">
                  <c:v>#N/A</c:v>
                </c:pt>
                <c:pt idx="176">
                  <c:v>#N/A</c:v>
                </c:pt>
                <c:pt idx="177" formatCode="General">
                  <c:v>#N/A</c:v>
                </c:pt>
                <c:pt idx="178" formatCode="General">
                  <c:v>#N/A</c:v>
                </c:pt>
                <c:pt idx="179" formatCode="General">
                  <c:v>#N/A</c:v>
                </c:pt>
                <c:pt idx="180" formatCode="General">
                  <c:v>#N/A</c:v>
                </c:pt>
                <c:pt idx="181" formatCode="General">
                  <c:v>#N/A</c:v>
                </c:pt>
                <c:pt idx="182">
                  <c:v>#N/A</c:v>
                </c:pt>
                <c:pt idx="183" formatCode="General">
                  <c:v>#N/A</c:v>
                </c:pt>
                <c:pt idx="184" formatCode="General">
                  <c:v>#N/A</c:v>
                </c:pt>
                <c:pt idx="185" formatCode="General">
                  <c:v>#N/A</c:v>
                </c:pt>
                <c:pt idx="186" formatCode="General">
                  <c:v>#N/A</c:v>
                </c:pt>
                <c:pt idx="187" formatCode="General">
                  <c:v>#N/A</c:v>
                </c:pt>
                <c:pt idx="188" formatCode="General">
                  <c:v>#N/A</c:v>
                </c:pt>
                <c:pt idx="189" formatCode="0.00%">
                  <c:v>#N/A</c:v>
                </c:pt>
                <c:pt idx="190">
                  <c:v>#N/A</c:v>
                </c:pt>
                <c:pt idx="191" formatCode="General">
                  <c:v>#N/A</c:v>
                </c:pt>
                <c:pt idx="192">
                  <c:v>#N/A</c:v>
                </c:pt>
                <c:pt idx="193" formatCode="General">
                  <c:v>#N/A</c:v>
                </c:pt>
                <c:pt idx="194" formatCode="General">
                  <c:v>#N/A</c:v>
                </c:pt>
                <c:pt idx="195" formatCode="General">
                  <c:v>#N/A</c:v>
                </c:pt>
                <c:pt idx="196" formatCode="General">
                  <c:v>#N/A</c:v>
                </c:pt>
                <c:pt idx="197" formatCode="General">
                  <c:v>#N/A</c:v>
                </c:pt>
                <c:pt idx="198" formatCode="General">
                  <c:v>#N/A</c:v>
                </c:pt>
                <c:pt idx="199">
                  <c:v>#N/A</c:v>
                </c:pt>
                <c:pt idx="200" formatCode="General">
                  <c:v>#N/A</c:v>
                </c:pt>
                <c:pt idx="201">
                  <c:v>#N/A</c:v>
                </c:pt>
                <c:pt idx="202" formatCode="General">
                  <c:v>#N/A</c:v>
                </c:pt>
                <c:pt idx="203" formatCode="General">
                  <c:v>#N/A</c:v>
                </c:pt>
                <c:pt idx="204" formatCode="General">
                  <c:v>#N/A</c:v>
                </c:pt>
                <c:pt idx="205" formatCode="General">
                  <c:v>#N/A</c:v>
                </c:pt>
                <c:pt idx="206" formatCode="General">
                  <c:v>#N/A</c:v>
                </c:pt>
                <c:pt idx="207" formatCode="General">
                  <c:v>#N/A</c:v>
                </c:pt>
                <c:pt idx="208" formatCode="General">
                  <c:v>#N/A</c:v>
                </c:pt>
                <c:pt idx="209" formatCode="General">
                  <c:v>#N/A</c:v>
                </c:pt>
                <c:pt idx="210" formatCode="General">
                  <c:v>#N/A</c:v>
                </c:pt>
                <c:pt idx="211" formatCode="0.00%">
                  <c:v>#N/A</c:v>
                </c:pt>
                <c:pt idx="212">
                  <c:v>#N/A</c:v>
                </c:pt>
                <c:pt idx="213" formatCode="General">
                  <c:v>#N/A</c:v>
                </c:pt>
                <c:pt idx="214" formatCode="General">
                  <c:v>#N/A</c:v>
                </c:pt>
                <c:pt idx="215" formatCode="0.00%">
                  <c:v>#N/A</c:v>
                </c:pt>
                <c:pt idx="216">
                  <c:v>#N/A</c:v>
                </c:pt>
                <c:pt idx="217" formatCode="General">
                  <c:v>#N/A</c:v>
                </c:pt>
                <c:pt idx="218" formatCode="General">
                  <c:v>#N/A</c:v>
                </c:pt>
                <c:pt idx="219" formatCode="General">
                  <c:v>#N/A</c:v>
                </c:pt>
                <c:pt idx="220" formatCode="General">
                  <c:v>#N/A</c:v>
                </c:pt>
                <c:pt idx="221">
                  <c:v>#N/A</c:v>
                </c:pt>
                <c:pt idx="222" formatCode="General">
                  <c:v>#N/A</c:v>
                </c:pt>
                <c:pt idx="223" formatCode="General">
                  <c:v>#N/A</c:v>
                </c:pt>
                <c:pt idx="224" formatCode="General">
                  <c:v>#N/A</c:v>
                </c:pt>
                <c:pt idx="225" formatCode="0.00%">
                  <c:v>#N/A</c:v>
                </c:pt>
                <c:pt idx="226" formatCode="General">
                  <c:v>#N/A</c:v>
                </c:pt>
                <c:pt idx="227" formatCode="General">
                  <c:v>#N/A</c:v>
                </c:pt>
                <c:pt idx="228" formatCode="General">
                  <c:v>#N/A</c:v>
                </c:pt>
                <c:pt idx="229" formatCode="General">
                  <c:v>#N/A</c:v>
                </c:pt>
                <c:pt idx="230" formatCode="General">
                  <c:v>#N/A</c:v>
                </c:pt>
                <c:pt idx="231" formatCode="General">
                  <c:v>#N/A</c:v>
                </c:pt>
                <c:pt idx="232" formatCode="General">
                  <c:v>#N/A</c:v>
                </c:pt>
                <c:pt idx="233" formatCode="General">
                  <c:v>#N/A</c:v>
                </c:pt>
                <c:pt idx="234" formatCode="General">
                  <c:v>#N/A</c:v>
                </c:pt>
                <c:pt idx="235" formatCode="General">
                  <c:v>#N/A</c:v>
                </c:pt>
                <c:pt idx="236" formatCode="General">
                  <c:v>#N/A</c:v>
                </c:pt>
                <c:pt idx="237" formatCode="General">
                  <c:v>#N/A</c:v>
                </c:pt>
                <c:pt idx="238" formatCode="General">
                  <c:v>#N/A</c:v>
                </c:pt>
                <c:pt idx="239" formatCode="General">
                  <c:v>#N/A</c:v>
                </c:pt>
                <c:pt idx="240" formatCode="General">
                  <c:v>#N/A</c:v>
                </c:pt>
                <c:pt idx="241" formatCode="General">
                  <c:v>#N/A</c:v>
                </c:pt>
                <c:pt idx="242" formatCode="General">
                  <c:v>#N/A</c:v>
                </c:pt>
                <c:pt idx="243" formatCode="General">
                  <c:v>#N/A</c:v>
                </c:pt>
                <c:pt idx="244" formatCode="General">
                  <c:v>#N/A</c:v>
                </c:pt>
                <c:pt idx="245" formatCode="General">
                  <c:v>#N/A</c:v>
                </c:pt>
                <c:pt idx="246" formatCode="General">
                  <c:v>#N/A</c:v>
                </c:pt>
                <c:pt idx="247" formatCode="General">
                  <c:v>#N/A</c:v>
                </c:pt>
                <c:pt idx="248" formatCode="General">
                  <c:v>#N/A</c:v>
                </c:pt>
                <c:pt idx="249" formatCode="General">
                  <c:v>#N/A</c:v>
                </c:pt>
                <c:pt idx="250" formatCode="General">
                  <c:v>#N/A</c:v>
                </c:pt>
                <c:pt idx="251" formatCode="General">
                  <c:v>#N/A</c:v>
                </c:pt>
                <c:pt idx="252" formatCode="General">
                  <c:v>#N/A</c:v>
                </c:pt>
                <c:pt idx="253">
                  <c:v>#N/A</c:v>
                </c:pt>
                <c:pt idx="254" formatCode="General">
                  <c:v>#N/A</c:v>
                </c:pt>
                <c:pt idx="255" formatCode="General">
                  <c:v>#N/A</c:v>
                </c:pt>
                <c:pt idx="256" formatCode="General">
                  <c:v>#N/A</c:v>
                </c:pt>
                <c:pt idx="257">
                  <c:v>#N/A</c:v>
                </c:pt>
                <c:pt idx="258">
                  <c:v>#N/A</c:v>
                </c:pt>
                <c:pt idx="259" formatCode="General">
                  <c:v>#N/A</c:v>
                </c:pt>
                <c:pt idx="260">
                  <c:v>#N/A</c:v>
                </c:pt>
                <c:pt idx="261" formatCode="General">
                  <c:v>#N/A</c:v>
                </c:pt>
                <c:pt idx="262" formatCode="General">
                  <c:v>#N/A</c:v>
                </c:pt>
                <c:pt idx="263" formatCode="General">
                  <c:v>#N/A</c:v>
                </c:pt>
                <c:pt idx="264" formatCode="General">
                  <c:v>#N/A</c:v>
                </c:pt>
                <c:pt idx="265" formatCode="General">
                  <c:v>#N/A</c:v>
                </c:pt>
                <c:pt idx="266" formatCode="General">
                  <c:v>#N/A</c:v>
                </c:pt>
                <c:pt idx="267" formatCode="General">
                  <c:v>#N/A</c:v>
                </c:pt>
                <c:pt idx="268" formatCode="General">
                  <c:v>#N/A</c:v>
                </c:pt>
                <c:pt idx="269" formatCode="General">
                  <c:v>#N/A</c:v>
                </c:pt>
                <c:pt idx="270" formatCode="General">
                  <c:v>#N/A</c:v>
                </c:pt>
                <c:pt idx="271" formatCode="General">
                  <c:v>#N/A</c:v>
                </c:pt>
                <c:pt idx="272" formatCode="General">
                  <c:v>#N/A</c:v>
                </c:pt>
                <c:pt idx="273" formatCode="General">
                  <c:v>#N/A</c:v>
                </c:pt>
                <c:pt idx="274">
                  <c:v>#N/A</c:v>
                </c:pt>
                <c:pt idx="275" formatCode="General">
                  <c:v>#N/A</c:v>
                </c:pt>
                <c:pt idx="276" formatCode="General">
                  <c:v>#N/A</c:v>
                </c:pt>
                <c:pt idx="277" formatCode="General">
                  <c:v>#N/A</c:v>
                </c:pt>
                <c:pt idx="278" formatCode="General">
                  <c:v>#N/A</c:v>
                </c:pt>
                <c:pt idx="279" formatCode="General">
                  <c:v>#N/A</c:v>
                </c:pt>
                <c:pt idx="280" formatCode="General">
                  <c:v>#N/A</c:v>
                </c:pt>
                <c:pt idx="281" formatCode="General">
                  <c:v>#N/A</c:v>
                </c:pt>
                <c:pt idx="282" formatCode="General">
                  <c:v>#N/A</c:v>
                </c:pt>
                <c:pt idx="283">
                  <c:v>#N/A</c:v>
                </c:pt>
                <c:pt idx="284" formatCode="General">
                  <c:v>#N/A</c:v>
                </c:pt>
                <c:pt idx="285" formatCode="General">
                  <c:v>#N/A</c:v>
                </c:pt>
                <c:pt idx="286" formatCode="General">
                  <c:v>#N/A</c:v>
                </c:pt>
                <c:pt idx="287" formatCode="General">
                  <c:v>#N/A</c:v>
                </c:pt>
                <c:pt idx="288" formatCode="General">
                  <c:v>#N/A</c:v>
                </c:pt>
                <c:pt idx="289" formatCode="General">
                  <c:v>#N/A</c:v>
                </c:pt>
                <c:pt idx="290" formatCode="General">
                  <c:v>#N/A</c:v>
                </c:pt>
                <c:pt idx="291">
                  <c:v>#N/A</c:v>
                </c:pt>
                <c:pt idx="292" formatCode="General">
                  <c:v>#N/A</c:v>
                </c:pt>
                <c:pt idx="293" formatCode="General">
                  <c:v>#N/A</c:v>
                </c:pt>
                <c:pt idx="294" formatCode="General">
                  <c:v>#N/A</c:v>
                </c:pt>
                <c:pt idx="295" formatCode="General">
                  <c:v>#N/A</c:v>
                </c:pt>
                <c:pt idx="296" formatCode="General">
                  <c:v>#N/A</c:v>
                </c:pt>
                <c:pt idx="297" formatCode="General">
                  <c:v>#N/A</c:v>
                </c:pt>
                <c:pt idx="298" formatCode="General">
                  <c:v>#N/A</c:v>
                </c:pt>
                <c:pt idx="299" formatCode="General">
                  <c:v>#N/A</c:v>
                </c:pt>
                <c:pt idx="300" formatCode="General">
                  <c:v>#N/A</c:v>
                </c:pt>
                <c:pt idx="301">
                  <c:v>#N/A</c:v>
                </c:pt>
                <c:pt idx="302" formatCode="General">
                  <c:v>#N/A</c:v>
                </c:pt>
                <c:pt idx="303" formatCode="General">
                  <c:v>#N/A</c:v>
                </c:pt>
                <c:pt idx="304" formatCode="General">
                  <c:v>#N/A</c:v>
                </c:pt>
                <c:pt idx="305" formatCode="General">
                  <c:v>#N/A</c:v>
                </c:pt>
                <c:pt idx="306" formatCode="General">
                  <c:v>#N/A</c:v>
                </c:pt>
                <c:pt idx="307" formatCode="General">
                  <c:v>#N/A</c:v>
                </c:pt>
                <c:pt idx="308">
                  <c:v>#N/A</c:v>
                </c:pt>
                <c:pt idx="309" formatCode="General">
                  <c:v>#N/A</c:v>
                </c:pt>
                <c:pt idx="310">
                  <c:v>#N/A</c:v>
                </c:pt>
                <c:pt idx="311">
                  <c:v>#N/A</c:v>
                </c:pt>
                <c:pt idx="312" formatCode="General">
                  <c:v>#N/A</c:v>
                </c:pt>
                <c:pt idx="313" formatCode="General">
                  <c:v>#N/A</c:v>
                </c:pt>
                <c:pt idx="314" formatCode="General">
                  <c:v>#N/A</c:v>
                </c:pt>
                <c:pt idx="315" formatCode="General">
                  <c:v>#N/A</c:v>
                </c:pt>
                <c:pt idx="316">
                  <c:v>#N/A</c:v>
                </c:pt>
                <c:pt idx="317" formatCode="General">
                  <c:v>#N/A</c:v>
                </c:pt>
                <c:pt idx="318" formatCode="General">
                  <c:v>#N/A</c:v>
                </c:pt>
                <c:pt idx="319" formatCode="General">
                  <c:v>#N/A</c:v>
                </c:pt>
                <c:pt idx="320" formatCode="0.00%">
                  <c:v>#N/A</c:v>
                </c:pt>
                <c:pt idx="321" formatCode="0.00%">
                  <c:v>#N/A</c:v>
                </c:pt>
                <c:pt idx="322" formatCode="0.00%">
                  <c:v>#N/A</c:v>
                </c:pt>
                <c:pt idx="323" formatCode="General">
                  <c:v>#N/A</c:v>
                </c:pt>
                <c:pt idx="324" formatCode="General">
                  <c:v>#N/A</c:v>
                </c:pt>
                <c:pt idx="325" formatCode="General">
                  <c:v>#N/A</c:v>
                </c:pt>
                <c:pt idx="326" formatCode="General">
                  <c:v>#N/A</c:v>
                </c:pt>
                <c:pt idx="327" formatCode="General">
                  <c:v>#N/A</c:v>
                </c:pt>
                <c:pt idx="328" formatCode="General">
                  <c:v>#N/A</c:v>
                </c:pt>
                <c:pt idx="329" formatCode="General">
                  <c:v>#N/A</c:v>
                </c:pt>
                <c:pt idx="330" formatCode="General">
                  <c:v>#N/A</c:v>
                </c:pt>
                <c:pt idx="331" formatCode="General">
                  <c:v>#N/A</c:v>
                </c:pt>
                <c:pt idx="332" formatCode="General">
                  <c:v>#N/A</c:v>
                </c:pt>
                <c:pt idx="333" formatCode="General">
                  <c:v>#N/A</c:v>
                </c:pt>
                <c:pt idx="334" formatCode="General">
                  <c:v>#N/A</c:v>
                </c:pt>
                <c:pt idx="335">
                  <c:v>#N/A</c:v>
                </c:pt>
                <c:pt idx="336" formatCode="General">
                  <c:v>#N/A</c:v>
                </c:pt>
                <c:pt idx="337" formatCode="0.00%">
                  <c:v>#N/A</c:v>
                </c:pt>
                <c:pt idx="338" formatCode="General">
                  <c:v>#N/A</c:v>
                </c:pt>
                <c:pt idx="339" formatCode="General">
                  <c:v>#N/A</c:v>
                </c:pt>
                <c:pt idx="340">
                  <c:v>#N/A</c:v>
                </c:pt>
                <c:pt idx="341" formatCode="General">
                  <c:v>#N/A</c:v>
                </c:pt>
                <c:pt idx="342" formatCode="General">
                  <c:v>#N/A</c:v>
                </c:pt>
                <c:pt idx="343" formatCode="General">
                  <c:v>#N/A</c:v>
                </c:pt>
                <c:pt idx="344" formatCode="General">
                  <c:v>#N/A</c:v>
                </c:pt>
                <c:pt idx="345" formatCode="General">
                  <c:v>#N/A</c:v>
                </c:pt>
                <c:pt idx="346" formatCode="General">
                  <c:v>#N/A</c:v>
                </c:pt>
                <c:pt idx="347">
                  <c:v>#N/A</c:v>
                </c:pt>
                <c:pt idx="348" formatCode="General">
                  <c:v>#N/A</c:v>
                </c:pt>
                <c:pt idx="349" formatCode="General">
                  <c:v>#N/A</c:v>
                </c:pt>
                <c:pt idx="350" formatCode="General">
                  <c:v>#N/A</c:v>
                </c:pt>
                <c:pt idx="351" formatCode="General">
                  <c:v>#N/A</c:v>
                </c:pt>
                <c:pt idx="352" formatCode="General">
                  <c:v>#N/A</c:v>
                </c:pt>
                <c:pt idx="353" formatCode="General">
                  <c:v>#N/A</c:v>
                </c:pt>
                <c:pt idx="354" formatCode="General">
                  <c:v>#N/A</c:v>
                </c:pt>
                <c:pt idx="355" formatCode="General">
                  <c:v>#N/A</c:v>
                </c:pt>
                <c:pt idx="356" formatCode="General">
                  <c:v>#N/A</c:v>
                </c:pt>
                <c:pt idx="357" formatCode="General">
                  <c:v>#N/A</c:v>
                </c:pt>
                <c:pt idx="358" formatCode="General">
                  <c:v>#N/A</c:v>
                </c:pt>
                <c:pt idx="359" formatCode="General">
                  <c:v>#N/A</c:v>
                </c:pt>
                <c:pt idx="360" formatCode="General">
                  <c:v>#N/A</c:v>
                </c:pt>
                <c:pt idx="361" formatCode="General">
                  <c:v>#N/A</c:v>
                </c:pt>
                <c:pt idx="362" formatCode="General">
                  <c:v>#N/A</c:v>
                </c:pt>
                <c:pt idx="363" formatCode="General">
                  <c:v>#N/A</c:v>
                </c:pt>
                <c:pt idx="364" formatCode="General">
                  <c:v>#N/A</c:v>
                </c:pt>
                <c:pt idx="365" formatCode="General">
                  <c:v>#N/A</c:v>
                </c:pt>
                <c:pt idx="366" formatCode="0.00%">
                  <c:v>#N/A</c:v>
                </c:pt>
                <c:pt idx="367" formatCode="General">
                  <c:v>#N/A</c:v>
                </c:pt>
                <c:pt idx="368" formatCode="General">
                  <c:v>#N/A</c:v>
                </c:pt>
                <c:pt idx="369" formatCode="General">
                  <c:v>#N/A</c:v>
                </c:pt>
                <c:pt idx="370" formatCode="General">
                  <c:v>#N/A</c:v>
                </c:pt>
                <c:pt idx="371" formatCode="General">
                  <c:v>#N/A</c:v>
                </c:pt>
                <c:pt idx="372" formatCode="General">
                  <c:v>#N/A</c:v>
                </c:pt>
                <c:pt idx="373" formatCode="General">
                  <c:v>#N/A</c:v>
                </c:pt>
                <c:pt idx="374" formatCode="General">
                  <c:v>#N/A</c:v>
                </c:pt>
                <c:pt idx="375" formatCode="General">
                  <c:v>#N/A</c:v>
                </c:pt>
                <c:pt idx="376" formatCode="General">
                  <c:v>#N/A</c:v>
                </c:pt>
                <c:pt idx="377" formatCode="General">
                  <c:v>#N/A</c:v>
                </c:pt>
                <c:pt idx="378" formatCode="General">
                  <c:v>#N/A</c:v>
                </c:pt>
                <c:pt idx="379" formatCode="General">
                  <c:v>#N/A</c:v>
                </c:pt>
                <c:pt idx="380" formatCode="General">
                  <c:v>#N/A</c:v>
                </c:pt>
                <c:pt idx="381" formatCode="General">
                  <c:v>#N/A</c:v>
                </c:pt>
                <c:pt idx="382" formatCode="General">
                  <c:v>#N/A</c:v>
                </c:pt>
                <c:pt idx="383" formatCode="General">
                  <c:v>#N/A</c:v>
                </c:pt>
                <c:pt idx="384">
                  <c:v>#N/A</c:v>
                </c:pt>
                <c:pt idx="385" formatCode="General">
                  <c:v>#N/A</c:v>
                </c:pt>
                <c:pt idx="386">
                  <c:v>#N/A</c:v>
                </c:pt>
                <c:pt idx="387" formatCode="General">
                  <c:v>#N/A</c:v>
                </c:pt>
                <c:pt idx="388" formatCode="General">
                  <c:v>#N/A</c:v>
                </c:pt>
                <c:pt idx="389">
                  <c:v>#N/A</c:v>
                </c:pt>
                <c:pt idx="390" formatCode="General">
                  <c:v>#N/A</c:v>
                </c:pt>
                <c:pt idx="391" formatCode="General">
                  <c:v>#N/A</c:v>
                </c:pt>
                <c:pt idx="392" formatCode="General">
                  <c:v>#N/A</c:v>
                </c:pt>
                <c:pt idx="393">
                  <c:v>#N/A</c:v>
                </c:pt>
                <c:pt idx="394">
                  <c:v>#N/A</c:v>
                </c:pt>
                <c:pt idx="395" formatCode="General">
                  <c:v>#N/A</c:v>
                </c:pt>
                <c:pt idx="396" formatCode="General">
                  <c:v>#N/A</c:v>
                </c:pt>
                <c:pt idx="397" formatCode="General">
                  <c:v>#N/A</c:v>
                </c:pt>
                <c:pt idx="398" formatCode="General">
                  <c:v>#N/A</c:v>
                </c:pt>
                <c:pt idx="399" formatCode="General">
                  <c:v>#N/A</c:v>
                </c:pt>
                <c:pt idx="400" formatCode="General">
                  <c:v>#N/A</c:v>
                </c:pt>
                <c:pt idx="401" formatCode="General">
                  <c:v>#N/A</c:v>
                </c:pt>
                <c:pt idx="402" formatCode="General">
                  <c:v>#N/A</c:v>
                </c:pt>
                <c:pt idx="403" formatCode="General">
                  <c:v>#N/A</c:v>
                </c:pt>
                <c:pt idx="404" formatCode="General">
                  <c:v>#N/A</c:v>
                </c:pt>
                <c:pt idx="405" formatCode="General">
                  <c:v>#N/A</c:v>
                </c:pt>
                <c:pt idx="406" formatCode="General">
                  <c:v>#N/A</c:v>
                </c:pt>
                <c:pt idx="407" formatCode="General">
                  <c:v>#N/A</c:v>
                </c:pt>
                <c:pt idx="408">
                  <c:v>0.64754098360655743</c:v>
                </c:pt>
                <c:pt idx="409" formatCode="General">
                  <c:v>#N/A</c:v>
                </c:pt>
                <c:pt idx="410" formatCode="General">
                  <c:v>#N/A</c:v>
                </c:pt>
                <c:pt idx="411" formatCode="General">
                  <c:v>#N/A</c:v>
                </c:pt>
                <c:pt idx="412" formatCode="General">
                  <c:v>#N/A</c:v>
                </c:pt>
                <c:pt idx="413" formatCode="General">
                  <c:v>#N/A</c:v>
                </c:pt>
                <c:pt idx="414" formatCode="General">
                  <c:v>#N/A</c:v>
                </c:pt>
                <c:pt idx="415" formatCode="General">
                  <c:v>#N/A</c:v>
                </c:pt>
                <c:pt idx="416" formatCode="General">
                  <c:v>#N/A</c:v>
                </c:pt>
                <c:pt idx="417" formatCode="0.00%">
                  <c:v>#N/A</c:v>
                </c:pt>
                <c:pt idx="418" formatCode="General">
                  <c:v>#N/A</c:v>
                </c:pt>
                <c:pt idx="419" formatCode="General">
                  <c:v>#N/A</c:v>
                </c:pt>
                <c:pt idx="420" formatCode="General">
                  <c:v>#N/A</c:v>
                </c:pt>
                <c:pt idx="421" formatCode="General">
                  <c:v>#N/A</c:v>
                </c:pt>
                <c:pt idx="422" formatCode="General">
                  <c:v>#N/A</c:v>
                </c:pt>
                <c:pt idx="423" formatCode="General">
                  <c:v>#N/A</c:v>
                </c:pt>
                <c:pt idx="424" formatCode="General">
                  <c:v>#N/A</c:v>
                </c:pt>
                <c:pt idx="425" formatCode="General">
                  <c:v>#N/A</c:v>
                </c:pt>
                <c:pt idx="426" formatCode="General">
                  <c:v>#N/A</c:v>
                </c:pt>
                <c:pt idx="427" formatCode="General">
                  <c:v>#N/A</c:v>
                </c:pt>
                <c:pt idx="428" formatCode="General">
                  <c:v>#N/A</c:v>
                </c:pt>
                <c:pt idx="429" formatCode="General">
                  <c:v>#N/A</c:v>
                </c:pt>
                <c:pt idx="430" formatCode="General">
                  <c:v>#N/A</c:v>
                </c:pt>
                <c:pt idx="431" formatCode="General">
                  <c:v>#N/A</c:v>
                </c:pt>
                <c:pt idx="432" formatCode="General">
                  <c:v>#N/A</c:v>
                </c:pt>
                <c:pt idx="433" formatCode="General">
                  <c:v>#N/A</c:v>
                </c:pt>
                <c:pt idx="434" formatCode="General">
                  <c:v>#N/A</c:v>
                </c:pt>
                <c:pt idx="435">
                  <c:v>#N/A</c:v>
                </c:pt>
                <c:pt idx="436" formatCode="General">
                  <c:v>#N/A</c:v>
                </c:pt>
                <c:pt idx="437" formatCode="General">
                  <c:v>#N/A</c:v>
                </c:pt>
                <c:pt idx="438" formatCode="General">
                  <c:v>#N/A</c:v>
                </c:pt>
                <c:pt idx="439" formatCode="General">
                  <c:v>#N/A</c:v>
                </c:pt>
                <c:pt idx="440" formatCode="General">
                  <c:v>#N/A</c:v>
                </c:pt>
                <c:pt idx="441" formatCode="General">
                  <c:v>#N/A</c:v>
                </c:pt>
                <c:pt idx="442">
                  <c:v>#N/A</c:v>
                </c:pt>
                <c:pt idx="443" formatCode="General">
                  <c:v>#N/A</c:v>
                </c:pt>
                <c:pt idx="444" formatCode="General">
                  <c:v>#N/A</c:v>
                </c:pt>
                <c:pt idx="445" formatCode="General">
                  <c:v>#N/A</c:v>
                </c:pt>
                <c:pt idx="446" formatCode="General">
                  <c:v>#N/A</c:v>
                </c:pt>
                <c:pt idx="447" formatCode="General">
                  <c:v>#N/A</c:v>
                </c:pt>
                <c:pt idx="448" formatCode="General">
                  <c:v>#N/A</c:v>
                </c:pt>
                <c:pt idx="449" formatCode="General">
                  <c:v>#N/A</c:v>
                </c:pt>
                <c:pt idx="450">
                  <c:v>#N/A</c:v>
                </c:pt>
                <c:pt idx="451" formatCode="General">
                  <c:v>#N/A</c:v>
                </c:pt>
                <c:pt idx="452" formatCode="General">
                  <c:v>#N/A</c:v>
                </c:pt>
                <c:pt idx="453" formatCode="0.00%">
                  <c:v>#N/A</c:v>
                </c:pt>
                <c:pt idx="454" formatCode="General">
                  <c:v>#N/A</c:v>
                </c:pt>
                <c:pt idx="455" formatCode="General">
                  <c:v>#N/A</c:v>
                </c:pt>
                <c:pt idx="456" formatCode="General">
                  <c:v>#N/A</c:v>
                </c:pt>
                <c:pt idx="457" formatCode="General">
                  <c:v>#N/A</c:v>
                </c:pt>
                <c:pt idx="458" formatCode="General">
                  <c:v>#N/A</c:v>
                </c:pt>
                <c:pt idx="459">
                  <c:v>#N/A</c:v>
                </c:pt>
                <c:pt idx="460" formatCode="General">
                  <c:v>#N/A</c:v>
                </c:pt>
                <c:pt idx="461">
                  <c:v>#N/A</c:v>
                </c:pt>
                <c:pt idx="462" formatCode="General">
                  <c:v>#N/A</c:v>
                </c:pt>
                <c:pt idx="463" formatCode="General">
                  <c:v>#N/A</c:v>
                </c:pt>
                <c:pt idx="464" formatCode="General">
                  <c:v>#N/A</c:v>
                </c:pt>
                <c:pt idx="465" formatCode="General">
                  <c:v>#N/A</c:v>
                </c:pt>
                <c:pt idx="466">
                  <c:v>#N/A</c:v>
                </c:pt>
                <c:pt idx="467">
                  <c:v>#N/A</c:v>
                </c:pt>
                <c:pt idx="468" formatCode="General">
                  <c:v>#N/A</c:v>
                </c:pt>
                <c:pt idx="469" formatCode="General">
                  <c:v>#N/A</c:v>
                </c:pt>
                <c:pt idx="470" formatCode="General">
                  <c:v>#N/A</c:v>
                </c:pt>
                <c:pt idx="471" formatCode="General">
                  <c:v>#N/A</c:v>
                </c:pt>
                <c:pt idx="472" formatCode="General">
                  <c:v>#N/A</c:v>
                </c:pt>
                <c:pt idx="473">
                  <c:v>#N/A</c:v>
                </c:pt>
                <c:pt idx="474" formatCode="General">
                  <c:v>#N/A</c:v>
                </c:pt>
                <c:pt idx="475" formatCode="General">
                  <c:v>#N/A</c:v>
                </c:pt>
                <c:pt idx="476" formatCode="General">
                  <c:v>#N/A</c:v>
                </c:pt>
                <c:pt idx="477" formatCode="General">
                  <c:v>#N/A</c:v>
                </c:pt>
                <c:pt idx="478" formatCode="0.00%">
                  <c:v>#N/A</c:v>
                </c:pt>
                <c:pt idx="479">
                  <c:v>#N/A</c:v>
                </c:pt>
                <c:pt idx="480" formatCode="General">
                  <c:v>#N/A</c:v>
                </c:pt>
                <c:pt idx="481" formatCode="General">
                  <c:v>#N/A</c:v>
                </c:pt>
                <c:pt idx="482" formatCode="General">
                  <c:v>#N/A</c:v>
                </c:pt>
                <c:pt idx="483" formatCode="General">
                  <c:v>#N/A</c:v>
                </c:pt>
                <c:pt idx="484">
                  <c:v>#N/A</c:v>
                </c:pt>
                <c:pt idx="485" formatCode="General">
                  <c:v>#N/A</c:v>
                </c:pt>
                <c:pt idx="486" formatCode="General">
                  <c:v>#N/A</c:v>
                </c:pt>
                <c:pt idx="487" formatCode="General">
                  <c:v>#N/A</c:v>
                </c:pt>
                <c:pt idx="488" formatCode="General">
                  <c:v>#N/A</c:v>
                </c:pt>
                <c:pt idx="489" formatCode="General">
                  <c:v>#N/A</c:v>
                </c:pt>
                <c:pt idx="490" formatCode="General">
                  <c:v>#N/A</c:v>
                </c:pt>
                <c:pt idx="491">
                  <c:v>#N/A</c:v>
                </c:pt>
                <c:pt idx="492" formatCode="General">
                  <c:v>#N/A</c:v>
                </c:pt>
                <c:pt idx="493" formatCode="General">
                  <c:v>#N/A</c:v>
                </c:pt>
                <c:pt idx="494" formatCode="General">
                  <c:v>#N/A</c:v>
                </c:pt>
                <c:pt idx="495" formatCode="General">
                  <c:v>#N/A</c:v>
                </c:pt>
                <c:pt idx="496" formatCode="General">
                  <c:v>#N/A</c:v>
                </c:pt>
                <c:pt idx="497">
                  <c:v>#N/A</c:v>
                </c:pt>
                <c:pt idx="498" formatCode="General">
                  <c:v>#N/A</c:v>
                </c:pt>
                <c:pt idx="499" formatCode="General">
                  <c:v>#N/A</c:v>
                </c:pt>
                <c:pt idx="500">
                  <c:v>#N/A</c:v>
                </c:pt>
                <c:pt idx="501">
                  <c:v>#N/A</c:v>
                </c:pt>
                <c:pt idx="502" formatCode="General">
                  <c:v>#N/A</c:v>
                </c:pt>
                <c:pt idx="503" formatCode="General">
                  <c:v>#N/A</c:v>
                </c:pt>
                <c:pt idx="504" formatCode="General">
                  <c:v>#N/A</c:v>
                </c:pt>
                <c:pt idx="505" formatCode="0.00%">
                  <c:v>#N/A</c:v>
                </c:pt>
                <c:pt idx="506" formatCode="0.00%">
                  <c:v>#N/A</c:v>
                </c:pt>
                <c:pt idx="507" formatCode="General">
                  <c:v>#N/A</c:v>
                </c:pt>
                <c:pt idx="508" formatCode="General">
                  <c:v>#N/A</c:v>
                </c:pt>
                <c:pt idx="509" formatCode="General">
                  <c:v>#N/A</c:v>
                </c:pt>
                <c:pt idx="510" formatCode="General">
                  <c:v>#N/A</c:v>
                </c:pt>
                <c:pt idx="511" formatCode="General">
                  <c:v>#N/A</c:v>
                </c:pt>
                <c:pt idx="512" formatCode="General">
                  <c:v>#N/A</c:v>
                </c:pt>
                <c:pt idx="513">
                  <c:v>#N/A</c:v>
                </c:pt>
                <c:pt idx="514" formatCode="0.00%">
                  <c:v>#N/A</c:v>
                </c:pt>
                <c:pt idx="515" formatCode="General">
                  <c:v>#N/A</c:v>
                </c:pt>
                <c:pt idx="516" formatCode="General">
                  <c:v>#N/A</c:v>
                </c:pt>
                <c:pt idx="517" formatCode="General">
                  <c:v>#N/A</c:v>
                </c:pt>
                <c:pt idx="518" formatCode="General">
                  <c:v>#N/A</c:v>
                </c:pt>
                <c:pt idx="519">
                  <c:v>#N/A</c:v>
                </c:pt>
                <c:pt idx="520">
                  <c:v>#N/A</c:v>
                </c:pt>
                <c:pt idx="521" formatCode="General">
                  <c:v>#N/A</c:v>
                </c:pt>
                <c:pt idx="522" formatCode="General">
                  <c:v>#N/A</c:v>
                </c:pt>
                <c:pt idx="523" formatCode="General">
                  <c:v>#N/A</c:v>
                </c:pt>
                <c:pt idx="524" formatCode="General">
                  <c:v>#N/A</c:v>
                </c:pt>
                <c:pt idx="525" formatCode="General">
                  <c:v>#N/A</c:v>
                </c:pt>
                <c:pt idx="526" formatCode="General">
                  <c:v>#N/A</c:v>
                </c:pt>
                <c:pt idx="527" formatCode="General">
                  <c:v>#N/A</c:v>
                </c:pt>
                <c:pt idx="528" formatCode="General">
                  <c:v>#N/A</c:v>
                </c:pt>
                <c:pt idx="529" formatCode="General">
                  <c:v>#N/A</c:v>
                </c:pt>
                <c:pt idx="530" formatCode="General">
                  <c:v>#N/A</c:v>
                </c:pt>
                <c:pt idx="531" formatCode="General">
                  <c:v>#N/A</c:v>
                </c:pt>
                <c:pt idx="532" formatCode="General">
                  <c:v>#N/A</c:v>
                </c:pt>
                <c:pt idx="533" formatCode="General">
                  <c:v>#N/A</c:v>
                </c:pt>
                <c:pt idx="534" formatCode="General">
                  <c:v>#N/A</c:v>
                </c:pt>
                <c:pt idx="535" formatCode="General">
                  <c:v>#N/A</c:v>
                </c:pt>
                <c:pt idx="536" formatCode="General">
                  <c:v>#N/A</c:v>
                </c:pt>
                <c:pt idx="537" formatCode="General">
                  <c:v>#N/A</c:v>
                </c:pt>
                <c:pt idx="538" formatCode="General">
                  <c:v>#N/A</c:v>
                </c:pt>
                <c:pt idx="539" formatCode="General">
                  <c:v>#N/A</c:v>
                </c:pt>
                <c:pt idx="540">
                  <c:v>#N/A</c:v>
                </c:pt>
                <c:pt idx="541" formatCode="General">
                  <c:v>#N/A</c:v>
                </c:pt>
                <c:pt idx="542" formatCode="General">
                  <c:v>#N/A</c:v>
                </c:pt>
                <c:pt idx="543" formatCode="General">
                  <c:v>#N/A</c:v>
                </c:pt>
                <c:pt idx="544" formatCode="General">
                  <c:v>#N/A</c:v>
                </c:pt>
                <c:pt idx="545" formatCode="General">
                  <c:v>#N/A</c:v>
                </c:pt>
                <c:pt idx="546" formatCode="General">
                  <c:v>#N/A</c:v>
                </c:pt>
                <c:pt idx="547">
                  <c:v>#N/A</c:v>
                </c:pt>
                <c:pt idx="548">
                  <c:v>#N/A</c:v>
                </c:pt>
                <c:pt idx="549" formatCode="General">
                  <c:v>#N/A</c:v>
                </c:pt>
                <c:pt idx="550" formatCode="0.00%">
                  <c:v>#N/A</c:v>
                </c:pt>
                <c:pt idx="551">
                  <c:v>#N/A</c:v>
                </c:pt>
                <c:pt idx="552" formatCode="General">
                  <c:v>#N/A</c:v>
                </c:pt>
                <c:pt idx="553" formatCode="General">
                  <c:v>#N/A</c:v>
                </c:pt>
                <c:pt idx="554" formatCode="General">
                  <c:v>#N/A</c:v>
                </c:pt>
                <c:pt idx="555">
                  <c:v>0.99795081967213117</c:v>
                </c:pt>
                <c:pt idx="556" formatCode="General">
                  <c:v>#N/A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Data_For_curves!$W$1</c:f>
              <c:strCache>
                <c:ptCount val="1"/>
                <c:pt idx="0">
                  <c:v>Done</c:v>
                </c:pt>
              </c:strCache>
            </c:strRef>
          </c:tx>
          <c:spPr>
            <a:ln w="127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Data_For_curves!$NZ$2:$NZ$700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41449</c:v>
                </c:pt>
                <c:pt idx="95">
                  <c:v>41449</c:v>
                </c:pt>
                <c:pt idx="96">
                  <c:v>41450</c:v>
                </c:pt>
                <c:pt idx="97">
                  <c:v>41450</c:v>
                </c:pt>
                <c:pt idx="98">
                  <c:v>41451</c:v>
                </c:pt>
                <c:pt idx="99">
                  <c:v>41451</c:v>
                </c:pt>
                <c:pt idx="100">
                  <c:v>41452</c:v>
                </c:pt>
                <c:pt idx="101">
                  <c:v>41452</c:v>
                </c:pt>
                <c:pt idx="102">
                  <c:v>41453</c:v>
                </c:pt>
                <c:pt idx="103" formatCode="[$-F800]dddd\,\ mmmm\ dd\,\ yyyy">
                  <c:v>41453</c:v>
                </c:pt>
                <c:pt idx="104">
                  <c:v>41456</c:v>
                </c:pt>
                <c:pt idx="105">
                  <c:v>41456</c:v>
                </c:pt>
                <c:pt idx="106">
                  <c:v>41457</c:v>
                </c:pt>
                <c:pt idx="107">
                  <c:v>41457</c:v>
                </c:pt>
                <c:pt idx="108">
                  <c:v>41458</c:v>
                </c:pt>
                <c:pt idx="109">
                  <c:v>41458</c:v>
                </c:pt>
                <c:pt idx="110">
                  <c:v>41459</c:v>
                </c:pt>
                <c:pt idx="111">
                  <c:v>41459</c:v>
                </c:pt>
                <c:pt idx="112">
                  <c:v>41460</c:v>
                </c:pt>
                <c:pt idx="113">
                  <c:v>41460</c:v>
                </c:pt>
                <c:pt idx="114">
                  <c:v>41463</c:v>
                </c:pt>
                <c:pt idx="115">
                  <c:v>41463</c:v>
                </c:pt>
                <c:pt idx="116">
                  <c:v>41464</c:v>
                </c:pt>
                <c:pt idx="117">
                  <c:v>41464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41473</c:v>
                </c:pt>
                <c:pt idx="132">
                  <c:v>41474</c:v>
                </c:pt>
                <c:pt idx="133">
                  <c:v>41477</c:v>
                </c:pt>
                <c:pt idx="134">
                  <c:v>41478</c:v>
                </c:pt>
                <c:pt idx="135">
                  <c:v>41479</c:v>
                </c:pt>
                <c:pt idx="136">
                  <c:v>41480</c:v>
                </c:pt>
                <c:pt idx="137">
                  <c:v>41481</c:v>
                </c:pt>
                <c:pt idx="138">
                  <c:v>41484</c:v>
                </c:pt>
                <c:pt idx="139">
                  <c:v>41485</c:v>
                </c:pt>
                <c:pt idx="140">
                  <c:v>41486</c:v>
                </c:pt>
                <c:pt idx="141">
                  <c:v>41487</c:v>
                </c:pt>
                <c:pt idx="142">
                  <c:v>41488</c:v>
                </c:pt>
                <c:pt idx="143">
                  <c:v>41491</c:v>
                </c:pt>
                <c:pt idx="144">
                  <c:v>41492</c:v>
                </c:pt>
                <c:pt idx="145">
                  <c:v>41493</c:v>
                </c:pt>
                <c:pt idx="146">
                  <c:v>41494</c:v>
                </c:pt>
                <c:pt idx="147">
                  <c:v>41495</c:v>
                </c:pt>
                <c:pt idx="148">
                  <c:v>41498</c:v>
                </c:pt>
                <c:pt idx="149">
                  <c:v>41499</c:v>
                </c:pt>
                <c:pt idx="150">
                  <c:v>41500</c:v>
                </c:pt>
                <c:pt idx="151">
                  <c:v>41501</c:v>
                </c:pt>
                <c:pt idx="152">
                  <c:v>41502</c:v>
                </c:pt>
                <c:pt idx="153">
                  <c:v>41505</c:v>
                </c:pt>
                <c:pt idx="154">
                  <c:v>41505</c:v>
                </c:pt>
                <c:pt idx="155">
                  <c:v>41506</c:v>
                </c:pt>
                <c:pt idx="156">
                  <c:v>41506</c:v>
                </c:pt>
                <c:pt idx="157">
                  <c:v>41507</c:v>
                </c:pt>
                <c:pt idx="158">
                  <c:v>41507</c:v>
                </c:pt>
                <c:pt idx="159">
                  <c:v>41508</c:v>
                </c:pt>
                <c:pt idx="160">
                  <c:v>41508</c:v>
                </c:pt>
                <c:pt idx="161">
                  <c:v>41509</c:v>
                </c:pt>
                <c:pt idx="162">
                  <c:v>41509</c:v>
                </c:pt>
                <c:pt idx="163">
                  <c:v>41512</c:v>
                </c:pt>
                <c:pt idx="164">
                  <c:v>41512</c:v>
                </c:pt>
                <c:pt idx="165">
                  <c:v>41513</c:v>
                </c:pt>
                <c:pt idx="166">
                  <c:v>41513</c:v>
                </c:pt>
                <c:pt idx="167">
                  <c:v>41514</c:v>
                </c:pt>
                <c:pt idx="168">
                  <c:v>41514</c:v>
                </c:pt>
                <c:pt idx="169">
                  <c:v>41515</c:v>
                </c:pt>
                <c:pt idx="170">
                  <c:v>41515</c:v>
                </c:pt>
                <c:pt idx="171">
                  <c:v>41516</c:v>
                </c:pt>
                <c:pt idx="172">
                  <c:v>41516</c:v>
                </c:pt>
                <c:pt idx="173">
                  <c:v>41519</c:v>
                </c:pt>
                <c:pt idx="174">
                  <c:v>41519</c:v>
                </c:pt>
                <c:pt idx="175">
                  <c:v>41520</c:v>
                </c:pt>
                <c:pt idx="176">
                  <c:v>41520</c:v>
                </c:pt>
                <c:pt idx="177">
                  <c:v>41521</c:v>
                </c:pt>
                <c:pt idx="178">
                  <c:v>41521</c:v>
                </c:pt>
                <c:pt idx="179">
                  <c:v>41522</c:v>
                </c:pt>
                <c:pt idx="180">
                  <c:v>41522</c:v>
                </c:pt>
                <c:pt idx="181">
                  <c:v>41523</c:v>
                </c:pt>
                <c:pt idx="182">
                  <c:v>41523</c:v>
                </c:pt>
                <c:pt idx="183">
                  <c:v>41526</c:v>
                </c:pt>
                <c:pt idx="184" formatCode="[$-F800]dddd\,\ mmmm\ dd\,\ yyyy">
                  <c:v>41526</c:v>
                </c:pt>
                <c:pt idx="185">
                  <c:v>41527</c:v>
                </c:pt>
                <c:pt idx="186">
                  <c:v>41527</c:v>
                </c:pt>
                <c:pt idx="187">
                  <c:v>41528</c:v>
                </c:pt>
                <c:pt idx="188">
                  <c:v>41528</c:v>
                </c:pt>
                <c:pt idx="189">
                  <c:v>41529</c:v>
                </c:pt>
                <c:pt idx="190">
                  <c:v>41529</c:v>
                </c:pt>
                <c:pt idx="191">
                  <c:v>41530</c:v>
                </c:pt>
                <c:pt idx="192" formatCode="[$-F800]dddd\,\ mmmm\ dd\,\ yyyy">
                  <c:v>41530</c:v>
                </c:pt>
                <c:pt idx="193">
                  <c:v>41533</c:v>
                </c:pt>
                <c:pt idx="194">
                  <c:v>41533</c:v>
                </c:pt>
                <c:pt idx="195">
                  <c:v>41534</c:v>
                </c:pt>
                <c:pt idx="196">
                  <c:v>41534</c:v>
                </c:pt>
                <c:pt idx="197">
                  <c:v>41535</c:v>
                </c:pt>
                <c:pt idx="198">
                  <c:v>41535</c:v>
                </c:pt>
                <c:pt idx="199">
                  <c:v>41536</c:v>
                </c:pt>
                <c:pt idx="200">
                  <c:v>41536</c:v>
                </c:pt>
                <c:pt idx="201">
                  <c:v>41537</c:v>
                </c:pt>
                <c:pt idx="202" formatCode="[$-F800]dddd\,\ mmmm\ dd\,\ yyyy">
                  <c:v>41537</c:v>
                </c:pt>
                <c:pt idx="203">
                  <c:v>41540</c:v>
                </c:pt>
                <c:pt idx="204">
                  <c:v>41540</c:v>
                </c:pt>
                <c:pt idx="205">
                  <c:v>41541</c:v>
                </c:pt>
                <c:pt idx="206" formatCode="[$-F800]dddd\,\ mmmm\ dd\,\ yyyy">
                  <c:v>41541</c:v>
                </c:pt>
                <c:pt idx="207">
                  <c:v>41542</c:v>
                </c:pt>
                <c:pt idx="208">
                  <c:v>41542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41547</c:v>
                </c:pt>
                <c:pt idx="214">
                  <c:v>41548</c:v>
                </c:pt>
                <c:pt idx="215">
                  <c:v>41549</c:v>
                </c:pt>
                <c:pt idx="216">
                  <c:v>41550</c:v>
                </c:pt>
                <c:pt idx="217" formatCode="[$-F800]dddd\,\ mmmm\ dd\,\ yyyy">
                  <c:v>41551</c:v>
                </c:pt>
                <c:pt idx="218" formatCode="[$-F800]dddd\,\ mmmm\ dd\,\ yyyy">
                  <c:v>41554</c:v>
                </c:pt>
                <c:pt idx="219">
                  <c:v>41555</c:v>
                </c:pt>
                <c:pt idx="220">
                  <c:v>41556</c:v>
                </c:pt>
                <c:pt idx="221">
                  <c:v>41557</c:v>
                </c:pt>
                <c:pt idx="222" formatCode="[$-F800]dddd\,\ mmmm\ dd\,\ yyyy">
                  <c:v>41558</c:v>
                </c:pt>
                <c:pt idx="223">
                  <c:v>41561</c:v>
                </c:pt>
                <c:pt idx="224">
                  <c:v>41562</c:v>
                </c:pt>
                <c:pt idx="225">
                  <c:v>41563</c:v>
                </c:pt>
                <c:pt idx="226">
                  <c:v>41564</c:v>
                </c:pt>
                <c:pt idx="227">
                  <c:v>41565</c:v>
                </c:pt>
                <c:pt idx="228">
                  <c:v>41568</c:v>
                </c:pt>
                <c:pt idx="229">
                  <c:v>41569</c:v>
                </c:pt>
                <c:pt idx="230" formatCode="[$-F800]dddd\,\ mmmm\ dd\,\ yyyy">
                  <c:v>41569</c:v>
                </c:pt>
                <c:pt idx="231">
                  <c:v>41570</c:v>
                </c:pt>
                <c:pt idx="232">
                  <c:v>41570</c:v>
                </c:pt>
                <c:pt idx="233">
                  <c:v>41571</c:v>
                </c:pt>
                <c:pt idx="234">
                  <c:v>41571</c:v>
                </c:pt>
                <c:pt idx="235">
                  <c:v>41572</c:v>
                </c:pt>
                <c:pt idx="236" formatCode="[$-F800]dddd\,\ mmmm\ dd\,\ yyyy">
                  <c:v>41572</c:v>
                </c:pt>
                <c:pt idx="237">
                  <c:v>41575</c:v>
                </c:pt>
                <c:pt idx="238">
                  <c:v>41575</c:v>
                </c:pt>
                <c:pt idx="239">
                  <c:v>41576</c:v>
                </c:pt>
                <c:pt idx="240">
                  <c:v>41576</c:v>
                </c:pt>
                <c:pt idx="241">
                  <c:v>41577</c:v>
                </c:pt>
                <c:pt idx="242">
                  <c:v>41577</c:v>
                </c:pt>
                <c:pt idx="243">
                  <c:v>41578</c:v>
                </c:pt>
                <c:pt idx="244">
                  <c:v>41578</c:v>
                </c:pt>
                <c:pt idx="245">
                  <c:v>41579</c:v>
                </c:pt>
                <c:pt idx="246" formatCode="[$-F800]dddd\,\ mmmm\ dd\,\ yyyy">
                  <c:v>41579</c:v>
                </c:pt>
                <c:pt idx="247">
                  <c:v>41582</c:v>
                </c:pt>
                <c:pt idx="248">
                  <c:v>41582</c:v>
                </c:pt>
                <c:pt idx="249">
                  <c:v>41583</c:v>
                </c:pt>
                <c:pt idx="250">
                  <c:v>41583</c:v>
                </c:pt>
                <c:pt idx="251">
                  <c:v>41584</c:v>
                </c:pt>
                <c:pt idx="252" formatCode="[$-F800]dddd\,\ mmmm\ dd\,\ yyyy">
                  <c:v>41584</c:v>
                </c:pt>
                <c:pt idx="253">
                  <c:v>41585</c:v>
                </c:pt>
                <c:pt idx="254" formatCode="[$-F800]dddd\,\ mmmm\ dd\,\ yyyy">
                  <c:v>41585</c:v>
                </c:pt>
                <c:pt idx="255">
                  <c:v>41586</c:v>
                </c:pt>
                <c:pt idx="256">
                  <c:v>41586</c:v>
                </c:pt>
                <c:pt idx="257">
                  <c:v>41589</c:v>
                </c:pt>
                <c:pt idx="258">
                  <c:v>41589</c:v>
                </c:pt>
                <c:pt idx="259">
                  <c:v>41590</c:v>
                </c:pt>
                <c:pt idx="260">
                  <c:v>41590</c:v>
                </c:pt>
                <c:pt idx="261">
                  <c:v>41591</c:v>
                </c:pt>
                <c:pt idx="262">
                  <c:v>41591</c:v>
                </c:pt>
                <c:pt idx="263">
                  <c:v>41592</c:v>
                </c:pt>
                <c:pt idx="264">
                  <c:v>41592</c:v>
                </c:pt>
                <c:pt idx="265">
                  <c:v>41593</c:v>
                </c:pt>
                <c:pt idx="266">
                  <c:v>41593</c:v>
                </c:pt>
                <c:pt idx="267">
                  <c:v>41596</c:v>
                </c:pt>
                <c:pt idx="268">
                  <c:v>41596</c:v>
                </c:pt>
                <c:pt idx="269">
                  <c:v>41597</c:v>
                </c:pt>
                <c:pt idx="270">
                  <c:v>41597</c:v>
                </c:pt>
                <c:pt idx="271">
                  <c:v>41598</c:v>
                </c:pt>
                <c:pt idx="272">
                  <c:v>41598</c:v>
                </c:pt>
                <c:pt idx="273">
                  <c:v>41599</c:v>
                </c:pt>
                <c:pt idx="274">
                  <c:v>41599</c:v>
                </c:pt>
                <c:pt idx="275">
                  <c:v>41600</c:v>
                </c:pt>
                <c:pt idx="276" formatCode="[$-F800]dddd\,\ mmmm\ dd\,\ yyyy">
                  <c:v>41600</c:v>
                </c:pt>
                <c:pt idx="277">
                  <c:v>41603</c:v>
                </c:pt>
                <c:pt idx="278">
                  <c:v>41603</c:v>
                </c:pt>
                <c:pt idx="279">
                  <c:v>41604</c:v>
                </c:pt>
                <c:pt idx="280">
                  <c:v>41604</c:v>
                </c:pt>
                <c:pt idx="281">
                  <c:v>41605</c:v>
                </c:pt>
                <c:pt idx="282">
                  <c:v>41605</c:v>
                </c:pt>
                <c:pt idx="283">
                  <c:v>41606</c:v>
                </c:pt>
                <c:pt idx="284">
                  <c:v>41606</c:v>
                </c:pt>
                <c:pt idx="285">
                  <c:v>41607</c:v>
                </c:pt>
                <c:pt idx="286">
                  <c:v>41607</c:v>
                </c:pt>
                <c:pt idx="287">
                  <c:v>41610</c:v>
                </c:pt>
                <c:pt idx="288" formatCode="[$-F800]dddd\,\ mmmm\ dd\,\ yyyy">
                  <c:v>41610</c:v>
                </c:pt>
                <c:pt idx="289">
                  <c:v>41611</c:v>
                </c:pt>
                <c:pt idx="290">
                  <c:v>41611</c:v>
                </c:pt>
                <c:pt idx="291">
                  <c:v>41612</c:v>
                </c:pt>
                <c:pt idx="292">
                  <c:v>41612</c:v>
                </c:pt>
                <c:pt idx="293">
                  <c:v>41613</c:v>
                </c:pt>
                <c:pt idx="294">
                  <c:v>41613</c:v>
                </c:pt>
                <c:pt idx="295">
                  <c:v>41614</c:v>
                </c:pt>
                <c:pt idx="296" formatCode="[$-F800]dddd\,\ mmmm\ dd\,\ yyyy">
                  <c:v>41614</c:v>
                </c:pt>
                <c:pt idx="297">
                  <c:v>41617</c:v>
                </c:pt>
                <c:pt idx="298">
                  <c:v>41617</c:v>
                </c:pt>
                <c:pt idx="299">
                  <c:v>41618</c:v>
                </c:pt>
                <c:pt idx="300">
                  <c:v>41618</c:v>
                </c:pt>
                <c:pt idx="301">
                  <c:v>41619</c:v>
                </c:pt>
                <c:pt idx="302">
                  <c:v>41619</c:v>
                </c:pt>
                <c:pt idx="303">
                  <c:v>41620</c:v>
                </c:pt>
                <c:pt idx="304">
                  <c:v>41620</c:v>
                </c:pt>
                <c:pt idx="305">
                  <c:v>41621</c:v>
                </c:pt>
                <c:pt idx="306" formatCode="[$-F800]dddd\,\ mmmm\ dd\,\ yyyy">
                  <c:v>41621</c:v>
                </c:pt>
                <c:pt idx="307">
                  <c:v>41624</c:v>
                </c:pt>
                <c:pt idx="308">
                  <c:v>41624</c:v>
                </c:pt>
                <c:pt idx="309">
                  <c:v>41625</c:v>
                </c:pt>
                <c:pt idx="310">
                  <c:v>41625</c:v>
                </c:pt>
                <c:pt idx="311">
                  <c:v>41626</c:v>
                </c:pt>
                <c:pt idx="312">
                  <c:v>41626</c:v>
                </c:pt>
                <c:pt idx="313">
                  <c:v>41627</c:v>
                </c:pt>
                <c:pt idx="314">
                  <c:v>41627</c:v>
                </c:pt>
                <c:pt idx="315">
                  <c:v>41628</c:v>
                </c:pt>
                <c:pt idx="316">
                  <c:v>41628</c:v>
                </c:pt>
                <c:pt idx="317">
                  <c:v>41631</c:v>
                </c:pt>
                <c:pt idx="318">
                  <c:v>41631</c:v>
                </c:pt>
                <c:pt idx="319">
                  <c:v>41632</c:v>
                </c:pt>
                <c:pt idx="320">
                  <c:v>41632</c:v>
                </c:pt>
                <c:pt idx="321">
                  <c:v>41633</c:v>
                </c:pt>
                <c:pt idx="322">
                  <c:v>41633</c:v>
                </c:pt>
                <c:pt idx="323">
                  <c:v>41634</c:v>
                </c:pt>
                <c:pt idx="324">
                  <c:v>41634</c:v>
                </c:pt>
                <c:pt idx="325">
                  <c:v>41635</c:v>
                </c:pt>
                <c:pt idx="326">
                  <c:v>41635</c:v>
                </c:pt>
                <c:pt idx="327">
                  <c:v>41638</c:v>
                </c:pt>
                <c:pt idx="328">
                  <c:v>41638</c:v>
                </c:pt>
                <c:pt idx="329">
                  <c:v>41639</c:v>
                </c:pt>
                <c:pt idx="330">
                  <c:v>41639</c:v>
                </c:pt>
                <c:pt idx="331">
                  <c:v>41640</c:v>
                </c:pt>
                <c:pt idx="332">
                  <c:v>41640</c:v>
                </c:pt>
                <c:pt idx="333">
                  <c:v>41641</c:v>
                </c:pt>
                <c:pt idx="334">
                  <c:v>41641</c:v>
                </c:pt>
                <c:pt idx="335">
                  <c:v>41642</c:v>
                </c:pt>
                <c:pt idx="336">
                  <c:v>41642</c:v>
                </c:pt>
                <c:pt idx="337">
                  <c:v>41645</c:v>
                </c:pt>
                <c:pt idx="338">
                  <c:v>41645</c:v>
                </c:pt>
                <c:pt idx="339">
                  <c:v>41646</c:v>
                </c:pt>
                <c:pt idx="340">
                  <c:v>41646</c:v>
                </c:pt>
                <c:pt idx="341">
                  <c:v>41647</c:v>
                </c:pt>
                <c:pt idx="342">
                  <c:v>41647</c:v>
                </c:pt>
                <c:pt idx="343">
                  <c:v>41648</c:v>
                </c:pt>
                <c:pt idx="344">
                  <c:v>41648</c:v>
                </c:pt>
                <c:pt idx="345">
                  <c:v>41649</c:v>
                </c:pt>
                <c:pt idx="346">
                  <c:v>41649</c:v>
                </c:pt>
                <c:pt idx="347">
                  <c:v>41652</c:v>
                </c:pt>
                <c:pt idx="348">
                  <c:v>41652</c:v>
                </c:pt>
                <c:pt idx="349">
                  <c:v>41653</c:v>
                </c:pt>
                <c:pt idx="350">
                  <c:v>41653</c:v>
                </c:pt>
                <c:pt idx="351">
                  <c:v>41654</c:v>
                </c:pt>
                <c:pt idx="352">
                  <c:v>41654</c:v>
                </c:pt>
                <c:pt idx="353">
                  <c:v>41655</c:v>
                </c:pt>
                <c:pt idx="354">
                  <c:v>41655</c:v>
                </c:pt>
                <c:pt idx="355">
                  <c:v>41656</c:v>
                </c:pt>
                <c:pt idx="356">
                  <c:v>41656</c:v>
                </c:pt>
                <c:pt idx="357">
                  <c:v>41659</c:v>
                </c:pt>
                <c:pt idx="358">
                  <c:v>41659</c:v>
                </c:pt>
                <c:pt idx="359">
                  <c:v>41660</c:v>
                </c:pt>
                <c:pt idx="360">
                  <c:v>41660</c:v>
                </c:pt>
                <c:pt idx="361">
                  <c:v>41661</c:v>
                </c:pt>
                <c:pt idx="362">
                  <c:v>41661</c:v>
                </c:pt>
                <c:pt idx="363">
                  <c:v>41662</c:v>
                </c:pt>
                <c:pt idx="364">
                  <c:v>41662</c:v>
                </c:pt>
                <c:pt idx="365">
                  <c:v>41663</c:v>
                </c:pt>
                <c:pt idx="366">
                  <c:v>41663</c:v>
                </c:pt>
                <c:pt idx="367">
                  <c:v>41666</c:v>
                </c:pt>
                <c:pt idx="368">
                  <c:v>41666</c:v>
                </c:pt>
                <c:pt idx="369">
                  <c:v>41667</c:v>
                </c:pt>
                <c:pt idx="370">
                  <c:v>41667</c:v>
                </c:pt>
                <c:pt idx="371">
                  <c:v>41668</c:v>
                </c:pt>
                <c:pt idx="372">
                  <c:v>41668</c:v>
                </c:pt>
                <c:pt idx="373">
                  <c:v>41669</c:v>
                </c:pt>
                <c:pt idx="374">
                  <c:v>41669</c:v>
                </c:pt>
                <c:pt idx="375">
                  <c:v>41670</c:v>
                </c:pt>
                <c:pt idx="376">
                  <c:v>41670</c:v>
                </c:pt>
                <c:pt idx="377">
                  <c:v>41670</c:v>
                </c:pt>
                <c:pt idx="378">
                  <c:v>41673</c:v>
                </c:pt>
                <c:pt idx="379">
                  <c:v>41673</c:v>
                </c:pt>
                <c:pt idx="380">
                  <c:v>41674</c:v>
                </c:pt>
                <c:pt idx="381">
                  <c:v>41674</c:v>
                </c:pt>
                <c:pt idx="382">
                  <c:v>41675</c:v>
                </c:pt>
                <c:pt idx="383">
                  <c:v>41675</c:v>
                </c:pt>
                <c:pt idx="384">
                  <c:v>41676</c:v>
                </c:pt>
                <c:pt idx="385">
                  <c:v>41676</c:v>
                </c:pt>
                <c:pt idx="386">
                  <c:v>41677</c:v>
                </c:pt>
                <c:pt idx="387">
                  <c:v>41677</c:v>
                </c:pt>
                <c:pt idx="388">
                  <c:v>41680</c:v>
                </c:pt>
                <c:pt idx="389">
                  <c:v>41680</c:v>
                </c:pt>
                <c:pt idx="390">
                  <c:v>41681</c:v>
                </c:pt>
                <c:pt idx="391">
                  <c:v>41681</c:v>
                </c:pt>
                <c:pt idx="392">
                  <c:v>41682</c:v>
                </c:pt>
                <c:pt idx="393">
                  <c:v>41682</c:v>
                </c:pt>
                <c:pt idx="394">
                  <c:v>41683</c:v>
                </c:pt>
                <c:pt idx="395">
                  <c:v>41683</c:v>
                </c:pt>
                <c:pt idx="396">
                  <c:v>41684</c:v>
                </c:pt>
                <c:pt idx="397">
                  <c:v>41684</c:v>
                </c:pt>
                <c:pt idx="398">
                  <c:v>41687</c:v>
                </c:pt>
                <c:pt idx="399">
                  <c:v>41687</c:v>
                </c:pt>
                <c:pt idx="400">
                  <c:v>41688</c:v>
                </c:pt>
                <c:pt idx="401">
                  <c:v>41688</c:v>
                </c:pt>
                <c:pt idx="402">
                  <c:v>41689</c:v>
                </c:pt>
                <c:pt idx="403">
                  <c:v>41689</c:v>
                </c:pt>
                <c:pt idx="404">
                  <c:v>41690</c:v>
                </c:pt>
                <c:pt idx="405">
                  <c:v>41690</c:v>
                </c:pt>
                <c:pt idx="406">
                  <c:v>41691</c:v>
                </c:pt>
                <c:pt idx="407">
                  <c:v>41691</c:v>
                </c:pt>
                <c:pt idx="408">
                  <c:v>41694</c:v>
                </c:pt>
                <c:pt idx="409">
                  <c:v>41694</c:v>
                </c:pt>
                <c:pt idx="410">
                  <c:v>41694</c:v>
                </c:pt>
                <c:pt idx="411">
                  <c:v>41695</c:v>
                </c:pt>
                <c:pt idx="412">
                  <c:v>41695</c:v>
                </c:pt>
                <c:pt idx="413">
                  <c:v>41696</c:v>
                </c:pt>
                <c:pt idx="414">
                  <c:v>41696</c:v>
                </c:pt>
                <c:pt idx="415">
                  <c:v>41697</c:v>
                </c:pt>
                <c:pt idx="416">
                  <c:v>41697</c:v>
                </c:pt>
                <c:pt idx="417">
                  <c:v>41698</c:v>
                </c:pt>
                <c:pt idx="418" formatCode="[$-F800]dddd\,\ mmmm\ dd\,\ yyyy">
                  <c:v>41698</c:v>
                </c:pt>
                <c:pt idx="419">
                  <c:v>41701</c:v>
                </c:pt>
                <c:pt idx="420">
                  <c:v>41701</c:v>
                </c:pt>
                <c:pt idx="421">
                  <c:v>41702</c:v>
                </c:pt>
                <c:pt idx="422" formatCode="[$-F800]dddd\,\ mmmm\ dd\,\ yyyy">
                  <c:v>41702</c:v>
                </c:pt>
                <c:pt idx="423">
                  <c:v>41703</c:v>
                </c:pt>
                <c:pt idx="424" formatCode="[$-F800]dddd\,\ mmmm\ dd\,\ yyyy">
                  <c:v>41703</c:v>
                </c:pt>
                <c:pt idx="425">
                  <c:v>41704</c:v>
                </c:pt>
                <c:pt idx="426">
                  <c:v>41704</c:v>
                </c:pt>
                <c:pt idx="427">
                  <c:v>41705</c:v>
                </c:pt>
                <c:pt idx="428" formatCode="[$-F800]dddd\,\ mmmm\ dd\,\ yyyy">
                  <c:v>41705</c:v>
                </c:pt>
                <c:pt idx="429">
                  <c:v>41708</c:v>
                </c:pt>
                <c:pt idx="430">
                  <c:v>41708</c:v>
                </c:pt>
                <c:pt idx="431">
                  <c:v>41709</c:v>
                </c:pt>
                <c:pt idx="432">
                  <c:v>41709</c:v>
                </c:pt>
                <c:pt idx="433">
                  <c:v>41710</c:v>
                </c:pt>
                <c:pt idx="434" formatCode="[$-F800]dddd\,\ mmmm\ dd\,\ yyyy">
                  <c:v>41710</c:v>
                </c:pt>
                <c:pt idx="435">
                  <c:v>41711</c:v>
                </c:pt>
                <c:pt idx="436">
                  <c:v>41711</c:v>
                </c:pt>
                <c:pt idx="437">
                  <c:v>41712</c:v>
                </c:pt>
                <c:pt idx="438">
                  <c:v>41712</c:v>
                </c:pt>
                <c:pt idx="439">
                  <c:v>41715</c:v>
                </c:pt>
                <c:pt idx="440">
                  <c:v>41715</c:v>
                </c:pt>
                <c:pt idx="441">
                  <c:v>41716</c:v>
                </c:pt>
                <c:pt idx="442">
                  <c:v>41716</c:v>
                </c:pt>
                <c:pt idx="443">
                  <c:v>41717</c:v>
                </c:pt>
                <c:pt idx="444">
                  <c:v>41717</c:v>
                </c:pt>
                <c:pt idx="445">
                  <c:v>41718</c:v>
                </c:pt>
                <c:pt idx="446">
                  <c:v>41718</c:v>
                </c:pt>
                <c:pt idx="447">
                  <c:v>41719</c:v>
                </c:pt>
                <c:pt idx="448" formatCode="[$-F800]dddd\,\ mmmm\ dd\,\ yyyy">
                  <c:v>41719</c:v>
                </c:pt>
                <c:pt idx="449">
                  <c:v>41722</c:v>
                </c:pt>
                <c:pt idx="450">
                  <c:v>41722</c:v>
                </c:pt>
                <c:pt idx="451">
                  <c:v>41723</c:v>
                </c:pt>
                <c:pt idx="452">
                  <c:v>41723</c:v>
                </c:pt>
                <c:pt idx="453">
                  <c:v>41724</c:v>
                </c:pt>
                <c:pt idx="454">
                  <c:v>41724</c:v>
                </c:pt>
                <c:pt idx="455">
                  <c:v>41725</c:v>
                </c:pt>
                <c:pt idx="456">
                  <c:v>41725</c:v>
                </c:pt>
                <c:pt idx="457">
                  <c:v>41726</c:v>
                </c:pt>
                <c:pt idx="458">
                  <c:v>41726</c:v>
                </c:pt>
                <c:pt idx="459">
                  <c:v>41729</c:v>
                </c:pt>
                <c:pt idx="460" formatCode="[$-F800]dddd\,\ mmmm\ dd\,\ yyyy">
                  <c:v>41729</c:v>
                </c:pt>
                <c:pt idx="461">
                  <c:v>41730</c:v>
                </c:pt>
                <c:pt idx="462">
                  <c:v>41730</c:v>
                </c:pt>
                <c:pt idx="463">
                  <c:v>41731</c:v>
                </c:pt>
                <c:pt idx="464">
                  <c:v>41731</c:v>
                </c:pt>
                <c:pt idx="465">
                  <c:v>41732</c:v>
                </c:pt>
                <c:pt idx="466">
                  <c:v>41732</c:v>
                </c:pt>
                <c:pt idx="467">
                  <c:v>41733</c:v>
                </c:pt>
                <c:pt idx="468" formatCode="[$-F800]dddd\,\ mmmm\ dd\,\ yyyy">
                  <c:v>41733</c:v>
                </c:pt>
                <c:pt idx="469">
                  <c:v>41736</c:v>
                </c:pt>
                <c:pt idx="470">
                  <c:v>41736</c:v>
                </c:pt>
                <c:pt idx="471">
                  <c:v>41737</c:v>
                </c:pt>
                <c:pt idx="472">
                  <c:v>41737</c:v>
                </c:pt>
                <c:pt idx="473">
                  <c:v>41738</c:v>
                </c:pt>
                <c:pt idx="474">
                  <c:v>41738</c:v>
                </c:pt>
                <c:pt idx="475">
                  <c:v>41739</c:v>
                </c:pt>
                <c:pt idx="476">
                  <c:v>41739</c:v>
                </c:pt>
                <c:pt idx="477">
                  <c:v>41740</c:v>
                </c:pt>
                <c:pt idx="478">
                  <c:v>41740</c:v>
                </c:pt>
                <c:pt idx="479">
                  <c:v>41743</c:v>
                </c:pt>
                <c:pt idx="480">
                  <c:v>41743</c:v>
                </c:pt>
                <c:pt idx="481">
                  <c:v>41744</c:v>
                </c:pt>
                <c:pt idx="482">
                  <c:v>41744</c:v>
                </c:pt>
                <c:pt idx="483">
                  <c:v>41745</c:v>
                </c:pt>
                <c:pt idx="484">
                  <c:v>41745</c:v>
                </c:pt>
                <c:pt idx="485">
                  <c:v>41746</c:v>
                </c:pt>
                <c:pt idx="486">
                  <c:v>41746</c:v>
                </c:pt>
                <c:pt idx="487">
                  <c:v>41747</c:v>
                </c:pt>
                <c:pt idx="488">
                  <c:v>41747</c:v>
                </c:pt>
                <c:pt idx="489">
                  <c:v>41750</c:v>
                </c:pt>
                <c:pt idx="490">
                  <c:v>41750</c:v>
                </c:pt>
                <c:pt idx="491">
                  <c:v>41751</c:v>
                </c:pt>
                <c:pt idx="492">
                  <c:v>41751</c:v>
                </c:pt>
                <c:pt idx="493">
                  <c:v>41752</c:v>
                </c:pt>
                <c:pt idx="494">
                  <c:v>41752</c:v>
                </c:pt>
                <c:pt idx="495">
                  <c:v>41753</c:v>
                </c:pt>
                <c:pt idx="496">
                  <c:v>41753</c:v>
                </c:pt>
                <c:pt idx="497">
                  <c:v>41754</c:v>
                </c:pt>
                <c:pt idx="498">
                  <c:v>41754</c:v>
                </c:pt>
                <c:pt idx="499">
                  <c:v>41757</c:v>
                </c:pt>
                <c:pt idx="500">
                  <c:v>41757</c:v>
                </c:pt>
                <c:pt idx="501">
                  <c:v>41758</c:v>
                </c:pt>
                <c:pt idx="502">
                  <c:v>41758</c:v>
                </c:pt>
                <c:pt idx="503">
                  <c:v>41759</c:v>
                </c:pt>
                <c:pt idx="504">
                  <c:v>41760</c:v>
                </c:pt>
                <c:pt idx="505">
                  <c:v>41761</c:v>
                </c:pt>
                <c:pt idx="506">
                  <c:v>41764</c:v>
                </c:pt>
                <c:pt idx="507">
                  <c:v>41765</c:v>
                </c:pt>
                <c:pt idx="508">
                  <c:v>41766</c:v>
                </c:pt>
                <c:pt idx="509">
                  <c:v>41767</c:v>
                </c:pt>
                <c:pt idx="510">
                  <c:v>41768</c:v>
                </c:pt>
                <c:pt idx="511">
                  <c:v>41771</c:v>
                </c:pt>
                <c:pt idx="512">
                  <c:v>41772</c:v>
                </c:pt>
                <c:pt idx="513">
                  <c:v>41773</c:v>
                </c:pt>
                <c:pt idx="514">
                  <c:v>41774</c:v>
                </c:pt>
                <c:pt idx="515">
                  <c:v>41775</c:v>
                </c:pt>
                <c:pt idx="516">
                  <c:v>41778</c:v>
                </c:pt>
                <c:pt idx="517">
                  <c:v>41779</c:v>
                </c:pt>
                <c:pt idx="518">
                  <c:v>41780</c:v>
                </c:pt>
                <c:pt idx="519">
                  <c:v>41781</c:v>
                </c:pt>
                <c:pt idx="520">
                  <c:v>41782</c:v>
                </c:pt>
                <c:pt idx="521">
                  <c:v>41785</c:v>
                </c:pt>
                <c:pt idx="522">
                  <c:v>41786</c:v>
                </c:pt>
                <c:pt idx="523">
                  <c:v>41787</c:v>
                </c:pt>
                <c:pt idx="524">
                  <c:v>41788</c:v>
                </c:pt>
                <c:pt idx="525">
                  <c:v>41789</c:v>
                </c:pt>
                <c:pt idx="526">
                  <c:v>41792</c:v>
                </c:pt>
                <c:pt idx="527">
                  <c:v>41793</c:v>
                </c:pt>
                <c:pt idx="528">
                  <c:v>41794</c:v>
                </c:pt>
                <c:pt idx="529">
                  <c:v>41795</c:v>
                </c:pt>
                <c:pt idx="530">
                  <c:v>41796</c:v>
                </c:pt>
                <c:pt idx="531">
                  <c:v>41799</c:v>
                </c:pt>
                <c:pt idx="532">
                  <c:v>41800</c:v>
                </c:pt>
                <c:pt idx="533">
                  <c:v>41801</c:v>
                </c:pt>
                <c:pt idx="534">
                  <c:v>41802</c:v>
                </c:pt>
                <c:pt idx="535">
                  <c:v>41803</c:v>
                </c:pt>
                <c:pt idx="536">
                  <c:v>41806</c:v>
                </c:pt>
                <c:pt idx="537">
                  <c:v>41807</c:v>
                </c:pt>
                <c:pt idx="538">
                  <c:v>41808</c:v>
                </c:pt>
                <c:pt idx="539">
                  <c:v>41809</c:v>
                </c:pt>
                <c:pt idx="540">
                  <c:v>41810</c:v>
                </c:pt>
                <c:pt idx="541">
                  <c:v>41813</c:v>
                </c:pt>
                <c:pt idx="542">
                  <c:v>41814</c:v>
                </c:pt>
                <c:pt idx="543">
                  <c:v>41815</c:v>
                </c:pt>
                <c:pt idx="544">
                  <c:v>41816</c:v>
                </c:pt>
                <c:pt idx="545">
                  <c:v>41817</c:v>
                </c:pt>
                <c:pt idx="546">
                  <c:v>41820</c:v>
                </c:pt>
                <c:pt idx="547">
                  <c:v>41821</c:v>
                </c:pt>
                <c:pt idx="548">
                  <c:v>41822</c:v>
                </c:pt>
                <c:pt idx="549">
                  <c:v>41823</c:v>
                </c:pt>
                <c:pt idx="550">
                  <c:v>41824</c:v>
                </c:pt>
                <c:pt idx="551">
                  <c:v>41824</c:v>
                </c:pt>
                <c:pt idx="552">
                  <c:v>41827</c:v>
                </c:pt>
                <c:pt idx="553">
                  <c:v>41828</c:v>
                </c:pt>
                <c:pt idx="554">
                  <c:v>41829</c:v>
                </c:pt>
                <c:pt idx="555">
                  <c:v>41830</c:v>
                </c:pt>
                <c:pt idx="556">
                  <c:v>41830</c:v>
                </c:pt>
              </c:numCache>
            </c:numRef>
          </c:cat>
          <c:val>
            <c:numRef>
              <c:f>Data_For_curves!$OC$2:$OC$700</c:f>
              <c:numCache>
                <c:formatCode>0.00%</c:formatCode>
                <c:ptCount val="699"/>
                <c:pt idx="0">
                  <c:v>0</c:v>
                </c:pt>
                <c:pt idx="1">
                  <c:v>2.012072434607646E-3</c:v>
                </c:pt>
                <c:pt idx="2">
                  <c:v>2.012072434607646E-3</c:v>
                </c:pt>
                <c:pt idx="3">
                  <c:v>4.0241448692152921E-3</c:v>
                </c:pt>
                <c:pt idx="4">
                  <c:v>4.0241448692152921E-3</c:v>
                </c:pt>
                <c:pt idx="5">
                  <c:v>6.0362173038229373E-3</c:v>
                </c:pt>
                <c:pt idx="6">
                  <c:v>6.0362173038229373E-3</c:v>
                </c:pt>
                <c:pt idx="7">
                  <c:v>8.0482897384305842E-3</c:v>
                </c:pt>
                <c:pt idx="8">
                  <c:v>8.0482897384305842E-3</c:v>
                </c:pt>
                <c:pt idx="9">
                  <c:v>1.0060362173038229E-2</c:v>
                </c:pt>
                <c:pt idx="10">
                  <c:v>1.0060362173038229E-2</c:v>
                </c:pt>
                <c:pt idx="11">
                  <c:v>1.2072434607645875E-2</c:v>
                </c:pt>
                <c:pt idx="12">
                  <c:v>1.2072434607645875E-2</c:v>
                </c:pt>
                <c:pt idx="13">
                  <c:v>1.4084507042253521E-2</c:v>
                </c:pt>
                <c:pt idx="14">
                  <c:v>1.4084507042253521E-2</c:v>
                </c:pt>
                <c:pt idx="15">
                  <c:v>1.6096579476861168E-2</c:v>
                </c:pt>
                <c:pt idx="16">
                  <c:v>1.6096579476861168E-2</c:v>
                </c:pt>
                <c:pt idx="17">
                  <c:v>1.8108651911468814E-2</c:v>
                </c:pt>
                <c:pt idx="18">
                  <c:v>1.8108651911468814E-2</c:v>
                </c:pt>
                <c:pt idx="19">
                  <c:v>2.0120724346076459E-2</c:v>
                </c:pt>
                <c:pt idx="20">
                  <c:v>2.0120724346076459E-2</c:v>
                </c:pt>
                <c:pt idx="21">
                  <c:v>2.2132796780684104E-2</c:v>
                </c:pt>
                <c:pt idx="22">
                  <c:v>2.2132796780684104E-2</c:v>
                </c:pt>
                <c:pt idx="23">
                  <c:v>2.4144869215291749E-2</c:v>
                </c:pt>
                <c:pt idx="24">
                  <c:v>2.4144869215291749E-2</c:v>
                </c:pt>
                <c:pt idx="25">
                  <c:v>2.6156941649899398E-2</c:v>
                </c:pt>
                <c:pt idx="26">
                  <c:v>2.6156941649899398E-2</c:v>
                </c:pt>
                <c:pt idx="27">
                  <c:v>2.8169014084507043E-2</c:v>
                </c:pt>
                <c:pt idx="28">
                  <c:v>2.8169014084507043E-2</c:v>
                </c:pt>
                <c:pt idx="29">
                  <c:v>3.0181086519114688E-2</c:v>
                </c:pt>
                <c:pt idx="30">
                  <c:v>3.0181086519114688E-2</c:v>
                </c:pt>
                <c:pt idx="31">
                  <c:v>3.2193158953722337E-2</c:v>
                </c:pt>
                <c:pt idx="32">
                  <c:v>3.2193158953722337E-2</c:v>
                </c:pt>
                <c:pt idx="33">
                  <c:v>3.4205231388329982E-2</c:v>
                </c:pt>
                <c:pt idx="34">
                  <c:v>3.4205231388329982E-2</c:v>
                </c:pt>
                <c:pt idx="35">
                  <c:v>3.6217303822937627E-2</c:v>
                </c:pt>
                <c:pt idx="36">
                  <c:v>3.6217303822937627E-2</c:v>
                </c:pt>
                <c:pt idx="37">
                  <c:v>3.8229376257545272E-2</c:v>
                </c:pt>
                <c:pt idx="38">
                  <c:v>3.8229376257545272E-2</c:v>
                </c:pt>
                <c:pt idx="39">
                  <c:v>4.0241448692152917E-2</c:v>
                </c:pt>
                <c:pt idx="40">
                  <c:v>4.0241448692152917E-2</c:v>
                </c:pt>
                <c:pt idx="41">
                  <c:v>4.2253521126760563E-2</c:v>
                </c:pt>
                <c:pt idx="42">
                  <c:v>4.2253521126760563E-2</c:v>
                </c:pt>
                <c:pt idx="43">
                  <c:v>4.4265593561368208E-2</c:v>
                </c:pt>
                <c:pt idx="44">
                  <c:v>4.4265593561368208E-2</c:v>
                </c:pt>
                <c:pt idx="45">
                  <c:v>4.6277665995975853E-2</c:v>
                </c:pt>
                <c:pt idx="46">
                  <c:v>4.6277665995975853E-2</c:v>
                </c:pt>
                <c:pt idx="47">
                  <c:v>4.8289738430583498E-2</c:v>
                </c:pt>
                <c:pt idx="48">
                  <c:v>4.8289738430583498E-2</c:v>
                </c:pt>
                <c:pt idx="49">
                  <c:v>5.2313883299798795E-2</c:v>
                </c:pt>
                <c:pt idx="50">
                  <c:v>5.2313883299798795E-2</c:v>
                </c:pt>
                <c:pt idx="51">
                  <c:v>5.6338028169014086E-2</c:v>
                </c:pt>
                <c:pt idx="52">
                  <c:v>5.6338028169014086E-2</c:v>
                </c:pt>
                <c:pt idx="53">
                  <c:v>6.0362173038229376E-2</c:v>
                </c:pt>
                <c:pt idx="54">
                  <c:v>6.0362173038229376E-2</c:v>
                </c:pt>
                <c:pt idx="55">
                  <c:v>6.4386317907444673E-2</c:v>
                </c:pt>
                <c:pt idx="56">
                  <c:v>6.4386317907444673E-2</c:v>
                </c:pt>
                <c:pt idx="57">
                  <c:v>6.8410462776659964E-2</c:v>
                </c:pt>
                <c:pt idx="58">
                  <c:v>6.8410462776659964E-2</c:v>
                </c:pt>
                <c:pt idx="59">
                  <c:v>7.2434607645875254E-2</c:v>
                </c:pt>
                <c:pt idx="60">
                  <c:v>7.2434607645875254E-2</c:v>
                </c:pt>
                <c:pt idx="61">
                  <c:v>7.6458752515090544E-2</c:v>
                </c:pt>
                <c:pt idx="62">
                  <c:v>7.6458752515090544E-2</c:v>
                </c:pt>
                <c:pt idx="63">
                  <c:v>8.0482897384305835E-2</c:v>
                </c:pt>
                <c:pt idx="64">
                  <c:v>8.0482897384305835E-2</c:v>
                </c:pt>
                <c:pt idx="65">
                  <c:v>8.4507042253521125E-2</c:v>
                </c:pt>
                <c:pt idx="66">
                  <c:v>8.4507042253521125E-2</c:v>
                </c:pt>
                <c:pt idx="67">
                  <c:v>8.8531187122736416E-2</c:v>
                </c:pt>
                <c:pt idx="68">
                  <c:v>8.8531187122736416E-2</c:v>
                </c:pt>
                <c:pt idx="69">
                  <c:v>9.2555331991951706E-2</c:v>
                </c:pt>
                <c:pt idx="70">
                  <c:v>9.2555331991951706E-2</c:v>
                </c:pt>
                <c:pt idx="71">
                  <c:v>9.6579476861166996E-2</c:v>
                </c:pt>
                <c:pt idx="72">
                  <c:v>9.6579476861166996E-2</c:v>
                </c:pt>
                <c:pt idx="73">
                  <c:v>0.1006036217303823</c:v>
                </c:pt>
                <c:pt idx="74">
                  <c:v>0.1006036217303823</c:v>
                </c:pt>
                <c:pt idx="75">
                  <c:v>0.10462776659959759</c:v>
                </c:pt>
                <c:pt idx="76">
                  <c:v>0.10462776659959759</c:v>
                </c:pt>
                <c:pt idx="77">
                  <c:v>0.10865191146881288</c:v>
                </c:pt>
                <c:pt idx="78">
                  <c:v>0.10865191146881288</c:v>
                </c:pt>
                <c:pt idx="79">
                  <c:v>0.11267605633802817</c:v>
                </c:pt>
                <c:pt idx="80">
                  <c:v>0.11267605633802817</c:v>
                </c:pt>
                <c:pt idx="81">
                  <c:v>0.11670020120724346</c:v>
                </c:pt>
                <c:pt idx="82">
                  <c:v>0.11670020120724346</c:v>
                </c:pt>
                <c:pt idx="83">
                  <c:v>0.12072434607645875</c:v>
                </c:pt>
                <c:pt idx="84">
                  <c:v>0.12072434607645875</c:v>
                </c:pt>
                <c:pt idx="85">
                  <c:v>0.12474849094567404</c:v>
                </c:pt>
                <c:pt idx="86">
                  <c:v>0.12474849094567404</c:v>
                </c:pt>
                <c:pt idx="87">
                  <c:v>0.12877263581488935</c:v>
                </c:pt>
                <c:pt idx="88">
                  <c:v>0.12877263581488935</c:v>
                </c:pt>
                <c:pt idx="89">
                  <c:v>0.13279678068410464</c:v>
                </c:pt>
                <c:pt idx="90">
                  <c:v>0.13279678068410464</c:v>
                </c:pt>
                <c:pt idx="91">
                  <c:v>0.13682092555331993</c:v>
                </c:pt>
                <c:pt idx="92">
                  <c:v>0.13682092555331993</c:v>
                </c:pt>
                <c:pt idx="93">
                  <c:v>0.14084507042253522</c:v>
                </c:pt>
                <c:pt idx="94">
                  <c:v>0.14084507042253522</c:v>
                </c:pt>
                <c:pt idx="95">
                  <c:v>0.14486921529175051</c:v>
                </c:pt>
                <c:pt idx="96">
                  <c:v>0.14486921529175051</c:v>
                </c:pt>
                <c:pt idx="97">
                  <c:v>0.1488933601609658</c:v>
                </c:pt>
                <c:pt idx="98">
                  <c:v>0.1488933601609658</c:v>
                </c:pt>
                <c:pt idx="99">
                  <c:v>0.15291750503018109</c:v>
                </c:pt>
                <c:pt idx="100">
                  <c:v>0.15291750503018109</c:v>
                </c:pt>
                <c:pt idx="101">
                  <c:v>0.15694164989939638</c:v>
                </c:pt>
                <c:pt idx="102">
                  <c:v>0.15694164989939638</c:v>
                </c:pt>
                <c:pt idx="103">
                  <c:v>0.16096579476861167</c:v>
                </c:pt>
                <c:pt idx="104">
                  <c:v>0.16096579476861167</c:v>
                </c:pt>
                <c:pt idx="105">
                  <c:v>0.16498993963782696</c:v>
                </c:pt>
                <c:pt idx="106">
                  <c:v>0.16498993963782696</c:v>
                </c:pt>
                <c:pt idx="107">
                  <c:v>0.16901408450704225</c:v>
                </c:pt>
                <c:pt idx="108">
                  <c:v>0.16901408450704225</c:v>
                </c:pt>
                <c:pt idx="109">
                  <c:v>0.17303822937625754</c:v>
                </c:pt>
                <c:pt idx="110">
                  <c:v>0.17303822937625754</c:v>
                </c:pt>
                <c:pt idx="111">
                  <c:v>0.17706237424547283</c:v>
                </c:pt>
                <c:pt idx="112">
                  <c:v>0.17706237424547283</c:v>
                </c:pt>
                <c:pt idx="113">
                  <c:v>0.18108651911468812</c:v>
                </c:pt>
                <c:pt idx="114">
                  <c:v>0.18108651911468812</c:v>
                </c:pt>
                <c:pt idx="115">
                  <c:v>0.18511066398390341</c:v>
                </c:pt>
                <c:pt idx="116">
                  <c:v>0.18511066398390341</c:v>
                </c:pt>
                <c:pt idx="117">
                  <c:v>0.18511066398390341</c:v>
                </c:pt>
                <c:pt idx="118">
                  <c:v>0.18511066398390341</c:v>
                </c:pt>
                <c:pt idx="119">
                  <c:v>0.1891348088531187</c:v>
                </c:pt>
                <c:pt idx="120">
                  <c:v>0.1891348088531187</c:v>
                </c:pt>
                <c:pt idx="121">
                  <c:v>0.19114688128772636</c:v>
                </c:pt>
                <c:pt idx="122">
                  <c:v>0.19114688128772636</c:v>
                </c:pt>
                <c:pt idx="123">
                  <c:v>0.19315895372233399</c:v>
                </c:pt>
                <c:pt idx="124">
                  <c:v>0.19315895372233399</c:v>
                </c:pt>
                <c:pt idx="125">
                  <c:v>0.19517102615694165</c:v>
                </c:pt>
                <c:pt idx="126">
                  <c:v>0.19517102615694165</c:v>
                </c:pt>
                <c:pt idx="127">
                  <c:v>0.19718309859154928</c:v>
                </c:pt>
                <c:pt idx="128">
                  <c:v>0.19718309859154928</c:v>
                </c:pt>
                <c:pt idx="129">
                  <c:v>0.19919517102615694</c:v>
                </c:pt>
                <c:pt idx="130">
                  <c:v>0.19919517102615694</c:v>
                </c:pt>
                <c:pt idx="131">
                  <c:v>0.19919517102615694</c:v>
                </c:pt>
                <c:pt idx="132">
                  <c:v>0.19919517102615694</c:v>
                </c:pt>
                <c:pt idx="133">
                  <c:v>0.19919517102615694</c:v>
                </c:pt>
                <c:pt idx="134">
                  <c:v>0.19919517102615694</c:v>
                </c:pt>
                <c:pt idx="135">
                  <c:v>0.19919517102615694</c:v>
                </c:pt>
                <c:pt idx="136">
                  <c:v>0.19919517102615694</c:v>
                </c:pt>
                <c:pt idx="137">
                  <c:v>0.19919517102615694</c:v>
                </c:pt>
                <c:pt idx="138">
                  <c:v>0.19919517102615694</c:v>
                </c:pt>
                <c:pt idx="139">
                  <c:v>0.19919517102615694</c:v>
                </c:pt>
                <c:pt idx="140">
                  <c:v>0.19919517102615694</c:v>
                </c:pt>
                <c:pt idx="141">
                  <c:v>0.19919517102615694</c:v>
                </c:pt>
                <c:pt idx="142">
                  <c:v>0.19919517102615694</c:v>
                </c:pt>
                <c:pt idx="143">
                  <c:v>0.19919517102615694</c:v>
                </c:pt>
                <c:pt idx="144">
                  <c:v>0.19919517102615694</c:v>
                </c:pt>
                <c:pt idx="145">
                  <c:v>0.19919517102615694</c:v>
                </c:pt>
                <c:pt idx="146">
                  <c:v>0.19919517102615694</c:v>
                </c:pt>
                <c:pt idx="147">
                  <c:v>0.19919517102615694</c:v>
                </c:pt>
                <c:pt idx="148">
                  <c:v>0.19919517102615694</c:v>
                </c:pt>
                <c:pt idx="149">
                  <c:v>0.19919517102615694</c:v>
                </c:pt>
                <c:pt idx="150">
                  <c:v>0.19919517102615694</c:v>
                </c:pt>
                <c:pt idx="151">
                  <c:v>0.19919517102615694</c:v>
                </c:pt>
                <c:pt idx="152">
                  <c:v>0.19919517102615694</c:v>
                </c:pt>
                <c:pt idx="153">
                  <c:v>0.19919517102615694</c:v>
                </c:pt>
                <c:pt idx="154">
                  <c:v>0.20321931589537223</c:v>
                </c:pt>
                <c:pt idx="155">
                  <c:v>0.20321931589537223</c:v>
                </c:pt>
                <c:pt idx="156">
                  <c:v>0.20724346076458752</c:v>
                </c:pt>
                <c:pt idx="157">
                  <c:v>0.20724346076458752</c:v>
                </c:pt>
                <c:pt idx="158">
                  <c:v>0.21126760563380281</c:v>
                </c:pt>
                <c:pt idx="159">
                  <c:v>0.21126760563380281</c:v>
                </c:pt>
                <c:pt idx="160">
                  <c:v>0.2152917505030181</c:v>
                </c:pt>
                <c:pt idx="161">
                  <c:v>0.2152917505030181</c:v>
                </c:pt>
                <c:pt idx="162">
                  <c:v>0.21931589537223339</c:v>
                </c:pt>
                <c:pt idx="163">
                  <c:v>0.21931589537223339</c:v>
                </c:pt>
                <c:pt idx="164">
                  <c:v>0.22334004024144868</c:v>
                </c:pt>
                <c:pt idx="165">
                  <c:v>0.22334004024144868</c:v>
                </c:pt>
                <c:pt idx="166">
                  <c:v>0.22736418511066397</c:v>
                </c:pt>
                <c:pt idx="167">
                  <c:v>0.22736418511066397</c:v>
                </c:pt>
                <c:pt idx="168">
                  <c:v>0.23138832997987926</c:v>
                </c:pt>
                <c:pt idx="169">
                  <c:v>0.23138832997987926</c:v>
                </c:pt>
                <c:pt idx="170">
                  <c:v>0.23541247484909456</c:v>
                </c:pt>
                <c:pt idx="171">
                  <c:v>0.23541247484909456</c:v>
                </c:pt>
                <c:pt idx="172">
                  <c:v>0.23943661971830985</c:v>
                </c:pt>
                <c:pt idx="173">
                  <c:v>0.23943661971830985</c:v>
                </c:pt>
                <c:pt idx="174">
                  <c:v>0.24346076458752516</c:v>
                </c:pt>
                <c:pt idx="175">
                  <c:v>0.24346076458752516</c:v>
                </c:pt>
                <c:pt idx="176">
                  <c:v>0.24748490945674045</c:v>
                </c:pt>
                <c:pt idx="177">
                  <c:v>0.24748490945674045</c:v>
                </c:pt>
                <c:pt idx="178">
                  <c:v>0.25150905432595572</c:v>
                </c:pt>
                <c:pt idx="179">
                  <c:v>0.25150905432595572</c:v>
                </c:pt>
                <c:pt idx="180">
                  <c:v>0.25553319919517103</c:v>
                </c:pt>
                <c:pt idx="181">
                  <c:v>0.25553319919517103</c:v>
                </c:pt>
                <c:pt idx="182">
                  <c:v>0.2595573440643863</c:v>
                </c:pt>
                <c:pt idx="183">
                  <c:v>0.2595573440643863</c:v>
                </c:pt>
                <c:pt idx="184">
                  <c:v>0.26559356136820927</c:v>
                </c:pt>
                <c:pt idx="185">
                  <c:v>0.26559356136820927</c:v>
                </c:pt>
                <c:pt idx="186">
                  <c:v>0.2716297786720322</c:v>
                </c:pt>
                <c:pt idx="187">
                  <c:v>0.2716297786720322</c:v>
                </c:pt>
                <c:pt idx="188">
                  <c:v>0.27766599597585512</c:v>
                </c:pt>
                <c:pt idx="189">
                  <c:v>0.27766599597585512</c:v>
                </c:pt>
                <c:pt idx="190">
                  <c:v>0.28370221327967809</c:v>
                </c:pt>
                <c:pt idx="191">
                  <c:v>0.28370221327967809</c:v>
                </c:pt>
                <c:pt idx="192">
                  <c:v>0.28973843058350102</c:v>
                </c:pt>
                <c:pt idx="193">
                  <c:v>0.28973843058350102</c:v>
                </c:pt>
                <c:pt idx="194">
                  <c:v>0.29577464788732394</c:v>
                </c:pt>
                <c:pt idx="195">
                  <c:v>0.29577464788732394</c:v>
                </c:pt>
                <c:pt idx="196">
                  <c:v>0.30181086519114686</c:v>
                </c:pt>
                <c:pt idx="197">
                  <c:v>0.30181086519114686</c:v>
                </c:pt>
                <c:pt idx="198">
                  <c:v>0.30784708249496984</c:v>
                </c:pt>
                <c:pt idx="199">
                  <c:v>0.30784708249496984</c:v>
                </c:pt>
                <c:pt idx="200">
                  <c:v>0.31388329979879276</c:v>
                </c:pt>
                <c:pt idx="201">
                  <c:v>0.31388329979879276</c:v>
                </c:pt>
                <c:pt idx="202">
                  <c:v>0.31991951710261568</c:v>
                </c:pt>
                <c:pt idx="203">
                  <c:v>0.31991951710261568</c:v>
                </c:pt>
                <c:pt idx="204">
                  <c:v>0.323943661971831</c:v>
                </c:pt>
                <c:pt idx="205">
                  <c:v>0.323943661971831</c:v>
                </c:pt>
                <c:pt idx="206">
                  <c:v>0.32997987927565392</c:v>
                </c:pt>
                <c:pt idx="207">
                  <c:v>0.32997987927565392</c:v>
                </c:pt>
                <c:pt idx="208">
                  <c:v>0.33601609657947684</c:v>
                </c:pt>
                <c:pt idx="209">
                  <c:v>0.33601609657947684</c:v>
                </c:pt>
                <c:pt idx="210">
                  <c:v>0.34205231388329982</c:v>
                </c:pt>
                <c:pt idx="211">
                  <c:v>0.34205231388329982</c:v>
                </c:pt>
                <c:pt idx="212">
                  <c:v>0.34808853118712274</c:v>
                </c:pt>
                <c:pt idx="213">
                  <c:v>0.35412474849094566</c:v>
                </c:pt>
                <c:pt idx="214">
                  <c:v>0.36016096579476864</c:v>
                </c:pt>
                <c:pt idx="215">
                  <c:v>0.36619718309859156</c:v>
                </c:pt>
                <c:pt idx="216">
                  <c:v>0.37223340040241448</c:v>
                </c:pt>
                <c:pt idx="217">
                  <c:v>0.3782696177062374</c:v>
                </c:pt>
                <c:pt idx="218">
                  <c:v>0.38229376257545272</c:v>
                </c:pt>
                <c:pt idx="219">
                  <c:v>0.38631790744466799</c:v>
                </c:pt>
                <c:pt idx="220">
                  <c:v>0.3903420523138833</c:v>
                </c:pt>
                <c:pt idx="221">
                  <c:v>0.39436619718309857</c:v>
                </c:pt>
                <c:pt idx="222">
                  <c:v>0.39839034205231388</c:v>
                </c:pt>
                <c:pt idx="223">
                  <c:v>0.4024144869215292</c:v>
                </c:pt>
                <c:pt idx="224">
                  <c:v>0.40643863179074446</c:v>
                </c:pt>
                <c:pt idx="225">
                  <c:v>0.41046277665995978</c:v>
                </c:pt>
                <c:pt idx="226">
                  <c:v>0.41448692152917505</c:v>
                </c:pt>
                <c:pt idx="227">
                  <c:v>0.41851106639839036</c:v>
                </c:pt>
                <c:pt idx="228">
                  <c:v>0.42253521126760563</c:v>
                </c:pt>
                <c:pt idx="229">
                  <c:v>0.42253521126760563</c:v>
                </c:pt>
                <c:pt idx="230">
                  <c:v>0.42655935613682094</c:v>
                </c:pt>
                <c:pt idx="231">
                  <c:v>0.42655935613682094</c:v>
                </c:pt>
                <c:pt idx="232">
                  <c:v>0.43058350100603621</c:v>
                </c:pt>
                <c:pt idx="233">
                  <c:v>0.43058350100603621</c:v>
                </c:pt>
                <c:pt idx="234">
                  <c:v>0.43460764587525152</c:v>
                </c:pt>
                <c:pt idx="235">
                  <c:v>0.43460764587525152</c:v>
                </c:pt>
                <c:pt idx="236">
                  <c:v>0.43863179074446679</c:v>
                </c:pt>
                <c:pt idx="237">
                  <c:v>0.43863179074446679</c:v>
                </c:pt>
                <c:pt idx="238">
                  <c:v>0.44265593561368211</c:v>
                </c:pt>
                <c:pt idx="239">
                  <c:v>0.44265593561368211</c:v>
                </c:pt>
                <c:pt idx="240">
                  <c:v>0.44668008048289737</c:v>
                </c:pt>
                <c:pt idx="241">
                  <c:v>0.44668008048289737</c:v>
                </c:pt>
                <c:pt idx="242">
                  <c:v>0.45070422535211269</c:v>
                </c:pt>
                <c:pt idx="243">
                  <c:v>0.45070422535211269</c:v>
                </c:pt>
                <c:pt idx="244">
                  <c:v>0.45472837022132795</c:v>
                </c:pt>
                <c:pt idx="245">
                  <c:v>0.45472837022132795</c:v>
                </c:pt>
                <c:pt idx="246">
                  <c:v>0.45875251509054327</c:v>
                </c:pt>
                <c:pt idx="247">
                  <c:v>0.45875251509054327</c:v>
                </c:pt>
                <c:pt idx="248">
                  <c:v>0.46478873239436619</c:v>
                </c:pt>
                <c:pt idx="249">
                  <c:v>0.46478873239436619</c:v>
                </c:pt>
                <c:pt idx="250">
                  <c:v>0.47082494969818911</c:v>
                </c:pt>
                <c:pt idx="251">
                  <c:v>0.47082494969818911</c:v>
                </c:pt>
                <c:pt idx="252">
                  <c:v>0.47686116700201209</c:v>
                </c:pt>
                <c:pt idx="253">
                  <c:v>0.47686116700201209</c:v>
                </c:pt>
                <c:pt idx="254">
                  <c:v>0.48289738430583501</c:v>
                </c:pt>
                <c:pt idx="255">
                  <c:v>0.48289738430583501</c:v>
                </c:pt>
                <c:pt idx="256">
                  <c:v>0.48893360160965793</c:v>
                </c:pt>
                <c:pt idx="257">
                  <c:v>0.48893360160965793</c:v>
                </c:pt>
                <c:pt idx="258">
                  <c:v>0.49496981891348091</c:v>
                </c:pt>
                <c:pt idx="259">
                  <c:v>0.49496981891348091</c:v>
                </c:pt>
                <c:pt idx="260">
                  <c:v>0.50100603621730377</c:v>
                </c:pt>
                <c:pt idx="261">
                  <c:v>0.50100603621730377</c:v>
                </c:pt>
                <c:pt idx="262">
                  <c:v>0.50905432595573441</c:v>
                </c:pt>
                <c:pt idx="263">
                  <c:v>0.50905432595573441</c:v>
                </c:pt>
                <c:pt idx="264">
                  <c:v>0.51710261569416494</c:v>
                </c:pt>
                <c:pt idx="265">
                  <c:v>0.51710261569416494</c:v>
                </c:pt>
                <c:pt idx="266">
                  <c:v>0.52515090543259557</c:v>
                </c:pt>
                <c:pt idx="267">
                  <c:v>0.52515090543259557</c:v>
                </c:pt>
                <c:pt idx="268">
                  <c:v>0.53319919517102621</c:v>
                </c:pt>
                <c:pt idx="269">
                  <c:v>0.53319919517102621</c:v>
                </c:pt>
                <c:pt idx="270">
                  <c:v>0.54124748490945673</c:v>
                </c:pt>
                <c:pt idx="271">
                  <c:v>0.54124748490945673</c:v>
                </c:pt>
                <c:pt idx="272">
                  <c:v>0.54929577464788737</c:v>
                </c:pt>
                <c:pt idx="273">
                  <c:v>0.54929577464788737</c:v>
                </c:pt>
                <c:pt idx="274">
                  <c:v>0.55734406438631789</c:v>
                </c:pt>
                <c:pt idx="275">
                  <c:v>0.55734406438631789</c:v>
                </c:pt>
                <c:pt idx="276">
                  <c:v>0.56539235412474853</c:v>
                </c:pt>
                <c:pt idx="277">
                  <c:v>0.56539235412474853</c:v>
                </c:pt>
                <c:pt idx="278">
                  <c:v>0.57344064386317906</c:v>
                </c:pt>
                <c:pt idx="279">
                  <c:v>0.57344064386317906</c:v>
                </c:pt>
                <c:pt idx="280">
                  <c:v>0.58148893360160969</c:v>
                </c:pt>
                <c:pt idx="281">
                  <c:v>0.58148893360160969</c:v>
                </c:pt>
                <c:pt idx="282">
                  <c:v>0.58953722334004022</c:v>
                </c:pt>
                <c:pt idx="283">
                  <c:v>0.58953722334004022</c:v>
                </c:pt>
                <c:pt idx="284">
                  <c:v>0.59758551307847085</c:v>
                </c:pt>
                <c:pt idx="285">
                  <c:v>0.59758551307847085</c:v>
                </c:pt>
                <c:pt idx="286">
                  <c:v>0.60563380281690138</c:v>
                </c:pt>
                <c:pt idx="287">
                  <c:v>0.60563380281690138</c:v>
                </c:pt>
                <c:pt idx="288">
                  <c:v>0.61167002012072436</c:v>
                </c:pt>
                <c:pt idx="289">
                  <c:v>0.61167002012072436</c:v>
                </c:pt>
                <c:pt idx="290">
                  <c:v>0.61770623742454733</c:v>
                </c:pt>
                <c:pt idx="291">
                  <c:v>0.61770623742454733</c:v>
                </c:pt>
                <c:pt idx="292">
                  <c:v>0.6237424547283702</c:v>
                </c:pt>
                <c:pt idx="293">
                  <c:v>0.6237424547283702</c:v>
                </c:pt>
                <c:pt idx="294">
                  <c:v>0.62977867203219318</c:v>
                </c:pt>
                <c:pt idx="295">
                  <c:v>0.62977867203219318</c:v>
                </c:pt>
                <c:pt idx="296">
                  <c:v>0.63581488933601604</c:v>
                </c:pt>
                <c:pt idx="297">
                  <c:v>0.63581488933601604</c:v>
                </c:pt>
                <c:pt idx="298">
                  <c:v>0.64185110663983902</c:v>
                </c:pt>
                <c:pt idx="299">
                  <c:v>0.64185110663983902</c:v>
                </c:pt>
                <c:pt idx="300">
                  <c:v>0.647887323943662</c:v>
                </c:pt>
                <c:pt idx="301">
                  <c:v>0.647887323943662</c:v>
                </c:pt>
                <c:pt idx="302">
                  <c:v>0.65392354124748486</c:v>
                </c:pt>
                <c:pt idx="303">
                  <c:v>0.65392354124748486</c:v>
                </c:pt>
                <c:pt idx="304">
                  <c:v>0.65995975855130784</c:v>
                </c:pt>
                <c:pt idx="305">
                  <c:v>0.65995975855130784</c:v>
                </c:pt>
                <c:pt idx="306">
                  <c:v>0.66599597585513082</c:v>
                </c:pt>
                <c:pt idx="307">
                  <c:v>0.66599597585513082</c:v>
                </c:pt>
                <c:pt idx="308">
                  <c:v>0.67002012072434602</c:v>
                </c:pt>
                <c:pt idx="309">
                  <c:v>0.67002012072434602</c:v>
                </c:pt>
                <c:pt idx="310">
                  <c:v>0.67404426559356134</c:v>
                </c:pt>
                <c:pt idx="311">
                  <c:v>0.67404426559356134</c:v>
                </c:pt>
                <c:pt idx="312">
                  <c:v>0.67806841046277666</c:v>
                </c:pt>
                <c:pt idx="313">
                  <c:v>0.67806841046277666</c:v>
                </c:pt>
                <c:pt idx="314">
                  <c:v>0.68209255533199198</c:v>
                </c:pt>
                <c:pt idx="315">
                  <c:v>0.68209255533199198</c:v>
                </c:pt>
                <c:pt idx="316">
                  <c:v>0.6861167002012073</c:v>
                </c:pt>
                <c:pt idx="317">
                  <c:v>0.6861167002012073</c:v>
                </c:pt>
                <c:pt idx="318">
                  <c:v>0.6901408450704225</c:v>
                </c:pt>
                <c:pt idx="319">
                  <c:v>0.6901408450704225</c:v>
                </c:pt>
                <c:pt idx="320">
                  <c:v>0.69416498993963782</c:v>
                </c:pt>
                <c:pt idx="321">
                  <c:v>0.69416498993963782</c:v>
                </c:pt>
                <c:pt idx="322">
                  <c:v>0.69818913480885314</c:v>
                </c:pt>
                <c:pt idx="323">
                  <c:v>0.69818913480885314</c:v>
                </c:pt>
                <c:pt idx="324">
                  <c:v>0.70221327967806846</c:v>
                </c:pt>
                <c:pt idx="325">
                  <c:v>0.70221327967806846</c:v>
                </c:pt>
                <c:pt idx="326">
                  <c:v>0.70623742454728367</c:v>
                </c:pt>
                <c:pt idx="327">
                  <c:v>0.70623742454728367</c:v>
                </c:pt>
                <c:pt idx="328">
                  <c:v>0.71026156941649898</c:v>
                </c:pt>
                <c:pt idx="329">
                  <c:v>0.71026156941649898</c:v>
                </c:pt>
                <c:pt idx="330">
                  <c:v>0.7142857142857143</c:v>
                </c:pt>
                <c:pt idx="331">
                  <c:v>0.7142857142857143</c:v>
                </c:pt>
                <c:pt idx="332">
                  <c:v>0.71830985915492962</c:v>
                </c:pt>
                <c:pt idx="333">
                  <c:v>0.71830985915492962</c:v>
                </c:pt>
                <c:pt idx="334">
                  <c:v>0.72233400402414483</c:v>
                </c:pt>
                <c:pt idx="335">
                  <c:v>0.72233400402414483</c:v>
                </c:pt>
                <c:pt idx="336">
                  <c:v>0.72635814889336014</c:v>
                </c:pt>
                <c:pt idx="337">
                  <c:v>0.72635814889336014</c:v>
                </c:pt>
                <c:pt idx="338">
                  <c:v>0.73038229376257546</c:v>
                </c:pt>
                <c:pt idx="339">
                  <c:v>0.73038229376257546</c:v>
                </c:pt>
                <c:pt idx="340">
                  <c:v>0.73440643863179078</c:v>
                </c:pt>
                <c:pt idx="341">
                  <c:v>0.73440643863179078</c:v>
                </c:pt>
                <c:pt idx="342">
                  <c:v>0.73843058350100599</c:v>
                </c:pt>
                <c:pt idx="343">
                  <c:v>0.73843058350100599</c:v>
                </c:pt>
                <c:pt idx="344">
                  <c:v>0.74245472837022131</c:v>
                </c:pt>
                <c:pt idx="345">
                  <c:v>0.74245472837022131</c:v>
                </c:pt>
                <c:pt idx="346">
                  <c:v>0.74647887323943662</c:v>
                </c:pt>
                <c:pt idx="347">
                  <c:v>0.74647887323943662</c:v>
                </c:pt>
                <c:pt idx="348">
                  <c:v>0.75050301810865194</c:v>
                </c:pt>
                <c:pt idx="349">
                  <c:v>0.75050301810865194</c:v>
                </c:pt>
                <c:pt idx="350">
                  <c:v>0.75452716297786715</c:v>
                </c:pt>
                <c:pt idx="351">
                  <c:v>0.75452716297786715</c:v>
                </c:pt>
                <c:pt idx="352">
                  <c:v>0.75855130784708247</c:v>
                </c:pt>
                <c:pt idx="353">
                  <c:v>0.75855130784708247</c:v>
                </c:pt>
                <c:pt idx="354">
                  <c:v>0.76257545271629779</c:v>
                </c:pt>
                <c:pt idx="355">
                  <c:v>0.76257545271629779</c:v>
                </c:pt>
                <c:pt idx="356">
                  <c:v>0.7665995975855131</c:v>
                </c:pt>
                <c:pt idx="357">
                  <c:v>0.7665995975855131</c:v>
                </c:pt>
                <c:pt idx="358">
                  <c:v>0.77062374245472842</c:v>
                </c:pt>
                <c:pt idx="359">
                  <c:v>0.77062374245472842</c:v>
                </c:pt>
                <c:pt idx="360">
                  <c:v>0.77464788732394363</c:v>
                </c:pt>
                <c:pt idx="361">
                  <c:v>0.77464788732394363</c:v>
                </c:pt>
                <c:pt idx="362">
                  <c:v>0.77867203219315895</c:v>
                </c:pt>
                <c:pt idx="363">
                  <c:v>0.77867203219315895</c:v>
                </c:pt>
                <c:pt idx="364">
                  <c:v>0.78269617706237427</c:v>
                </c:pt>
                <c:pt idx="365">
                  <c:v>0.78269617706237427</c:v>
                </c:pt>
                <c:pt idx="366">
                  <c:v>0.78672032193158958</c:v>
                </c:pt>
                <c:pt idx="367">
                  <c:v>0.78672032193158958</c:v>
                </c:pt>
                <c:pt idx="368">
                  <c:v>0.79074446680080479</c:v>
                </c:pt>
                <c:pt idx="369">
                  <c:v>0.79074446680080479</c:v>
                </c:pt>
                <c:pt idx="370">
                  <c:v>0.79476861167002011</c:v>
                </c:pt>
                <c:pt idx="371">
                  <c:v>0.79476861167002011</c:v>
                </c:pt>
                <c:pt idx="372">
                  <c:v>0.79879275653923543</c:v>
                </c:pt>
                <c:pt idx="373">
                  <c:v>0.79879275653923543</c:v>
                </c:pt>
                <c:pt idx="374">
                  <c:v>0.80281690140845074</c:v>
                </c:pt>
                <c:pt idx="375">
                  <c:v>0.80281690140845074</c:v>
                </c:pt>
                <c:pt idx="376">
                  <c:v>0.80281690140845074</c:v>
                </c:pt>
                <c:pt idx="377">
                  <c:v>0.80684104627766595</c:v>
                </c:pt>
                <c:pt idx="378">
                  <c:v>0.80684104627766595</c:v>
                </c:pt>
                <c:pt idx="379">
                  <c:v>0.81086519114688127</c:v>
                </c:pt>
                <c:pt idx="380">
                  <c:v>0.81086519114688127</c:v>
                </c:pt>
                <c:pt idx="381">
                  <c:v>0.81488933601609659</c:v>
                </c:pt>
                <c:pt idx="382">
                  <c:v>0.81488933601609659</c:v>
                </c:pt>
                <c:pt idx="383">
                  <c:v>0.81891348088531191</c:v>
                </c:pt>
                <c:pt idx="384">
                  <c:v>0.81891348088531191</c:v>
                </c:pt>
                <c:pt idx="385">
                  <c:v>0.82293762575452711</c:v>
                </c:pt>
                <c:pt idx="386">
                  <c:v>0.82293762575452711</c:v>
                </c:pt>
                <c:pt idx="387">
                  <c:v>0.82696177062374243</c:v>
                </c:pt>
                <c:pt idx="388">
                  <c:v>0.82696177062374243</c:v>
                </c:pt>
                <c:pt idx="389">
                  <c:v>0.83299798792756541</c:v>
                </c:pt>
                <c:pt idx="390">
                  <c:v>0.83299798792756541</c:v>
                </c:pt>
                <c:pt idx="391">
                  <c:v>0.83501006036217307</c:v>
                </c:pt>
                <c:pt idx="392">
                  <c:v>0.83501006036217307</c:v>
                </c:pt>
                <c:pt idx="393">
                  <c:v>0.83702213279678073</c:v>
                </c:pt>
                <c:pt idx="394">
                  <c:v>0.83702213279678073</c:v>
                </c:pt>
                <c:pt idx="395">
                  <c:v>0.83903420523138827</c:v>
                </c:pt>
                <c:pt idx="396">
                  <c:v>0.83903420523138827</c:v>
                </c:pt>
                <c:pt idx="397">
                  <c:v>0.84104627766599593</c:v>
                </c:pt>
                <c:pt idx="398">
                  <c:v>0.84104627766599593</c:v>
                </c:pt>
                <c:pt idx="399">
                  <c:v>0.84305835010060359</c:v>
                </c:pt>
                <c:pt idx="400">
                  <c:v>0.84305835010060359</c:v>
                </c:pt>
                <c:pt idx="401">
                  <c:v>0.84507042253521125</c:v>
                </c:pt>
                <c:pt idx="402">
                  <c:v>0.84507042253521125</c:v>
                </c:pt>
                <c:pt idx="403">
                  <c:v>0.84708249496981891</c:v>
                </c:pt>
                <c:pt idx="404">
                  <c:v>0.84708249496981891</c:v>
                </c:pt>
                <c:pt idx="405">
                  <c:v>0.84909456740442657</c:v>
                </c:pt>
                <c:pt idx="406">
                  <c:v>0.84909456740442657</c:v>
                </c:pt>
                <c:pt idx="407">
                  <c:v>0.85110663983903423</c:v>
                </c:pt>
                <c:pt idx="408">
                  <c:v>0.85110663983903423</c:v>
                </c:pt>
                <c:pt idx="409">
                  <c:v>0.85110663983903423</c:v>
                </c:pt>
                <c:pt idx="410">
                  <c:v>0.85311871227364189</c:v>
                </c:pt>
                <c:pt idx="411">
                  <c:v>0.85311871227364189</c:v>
                </c:pt>
                <c:pt idx="412">
                  <c:v>0.85513078470824955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Data_For_curves!$X$1</c:f>
              <c:strCache>
                <c:ptCount val="1"/>
                <c:pt idx="0">
                  <c:v>Forecast</c:v>
                </c:pt>
              </c:strCache>
            </c:strRef>
          </c:tx>
          <c:spPr>
            <a:ln w="9525">
              <a:solidFill>
                <a:srgbClr val="C00000"/>
              </a:solidFill>
              <a:prstDash val="dash"/>
            </a:ln>
          </c:spPr>
          <c:marker>
            <c:symbol val="none"/>
          </c:marker>
          <c:cat>
            <c:numRef>
              <c:f>Data_For_curves!$NZ$2:$NZ$700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41449</c:v>
                </c:pt>
                <c:pt idx="95">
                  <c:v>41449</c:v>
                </c:pt>
                <c:pt idx="96">
                  <c:v>41450</c:v>
                </c:pt>
                <c:pt idx="97">
                  <c:v>41450</c:v>
                </c:pt>
                <c:pt idx="98">
                  <c:v>41451</c:v>
                </c:pt>
                <c:pt idx="99">
                  <c:v>41451</c:v>
                </c:pt>
                <c:pt idx="100">
                  <c:v>41452</c:v>
                </c:pt>
                <c:pt idx="101">
                  <c:v>41452</c:v>
                </c:pt>
                <c:pt idx="102">
                  <c:v>41453</c:v>
                </c:pt>
                <c:pt idx="103" formatCode="[$-F800]dddd\,\ mmmm\ dd\,\ yyyy">
                  <c:v>41453</c:v>
                </c:pt>
                <c:pt idx="104">
                  <c:v>41456</c:v>
                </c:pt>
                <c:pt idx="105">
                  <c:v>41456</c:v>
                </c:pt>
                <c:pt idx="106">
                  <c:v>41457</c:v>
                </c:pt>
                <c:pt idx="107">
                  <c:v>41457</c:v>
                </c:pt>
                <c:pt idx="108">
                  <c:v>41458</c:v>
                </c:pt>
                <c:pt idx="109">
                  <c:v>41458</c:v>
                </c:pt>
                <c:pt idx="110">
                  <c:v>41459</c:v>
                </c:pt>
                <c:pt idx="111">
                  <c:v>41459</c:v>
                </c:pt>
                <c:pt idx="112">
                  <c:v>41460</c:v>
                </c:pt>
                <c:pt idx="113">
                  <c:v>41460</c:v>
                </c:pt>
                <c:pt idx="114">
                  <c:v>41463</c:v>
                </c:pt>
                <c:pt idx="115">
                  <c:v>41463</c:v>
                </c:pt>
                <c:pt idx="116">
                  <c:v>41464</c:v>
                </c:pt>
                <c:pt idx="117">
                  <c:v>41464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41473</c:v>
                </c:pt>
                <c:pt idx="132">
                  <c:v>41474</c:v>
                </c:pt>
                <c:pt idx="133">
                  <c:v>41477</c:v>
                </c:pt>
                <c:pt idx="134">
                  <c:v>41478</c:v>
                </c:pt>
                <c:pt idx="135">
                  <c:v>41479</c:v>
                </c:pt>
                <c:pt idx="136">
                  <c:v>41480</c:v>
                </c:pt>
                <c:pt idx="137">
                  <c:v>41481</c:v>
                </c:pt>
                <c:pt idx="138">
                  <c:v>41484</c:v>
                </c:pt>
                <c:pt idx="139">
                  <c:v>41485</c:v>
                </c:pt>
                <c:pt idx="140">
                  <c:v>41486</c:v>
                </c:pt>
                <c:pt idx="141">
                  <c:v>41487</c:v>
                </c:pt>
                <c:pt idx="142">
                  <c:v>41488</c:v>
                </c:pt>
                <c:pt idx="143">
                  <c:v>41491</c:v>
                </c:pt>
                <c:pt idx="144">
                  <c:v>41492</c:v>
                </c:pt>
                <c:pt idx="145">
                  <c:v>41493</c:v>
                </c:pt>
                <c:pt idx="146">
                  <c:v>41494</c:v>
                </c:pt>
                <c:pt idx="147">
                  <c:v>41495</c:v>
                </c:pt>
                <c:pt idx="148">
                  <c:v>41498</c:v>
                </c:pt>
                <c:pt idx="149">
                  <c:v>41499</c:v>
                </c:pt>
                <c:pt idx="150">
                  <c:v>41500</c:v>
                </c:pt>
                <c:pt idx="151">
                  <c:v>41501</c:v>
                </c:pt>
                <c:pt idx="152">
                  <c:v>41502</c:v>
                </c:pt>
                <c:pt idx="153">
                  <c:v>41505</c:v>
                </c:pt>
                <c:pt idx="154">
                  <c:v>41505</c:v>
                </c:pt>
                <c:pt idx="155">
                  <c:v>41506</c:v>
                </c:pt>
                <c:pt idx="156">
                  <c:v>41506</c:v>
                </c:pt>
                <c:pt idx="157">
                  <c:v>41507</c:v>
                </c:pt>
                <c:pt idx="158">
                  <c:v>41507</c:v>
                </c:pt>
                <c:pt idx="159">
                  <c:v>41508</c:v>
                </c:pt>
                <c:pt idx="160">
                  <c:v>41508</c:v>
                </c:pt>
                <c:pt idx="161">
                  <c:v>41509</c:v>
                </c:pt>
                <c:pt idx="162">
                  <c:v>41509</c:v>
                </c:pt>
                <c:pt idx="163">
                  <c:v>41512</c:v>
                </c:pt>
                <c:pt idx="164">
                  <c:v>41512</c:v>
                </c:pt>
                <c:pt idx="165">
                  <c:v>41513</c:v>
                </c:pt>
                <c:pt idx="166">
                  <c:v>41513</c:v>
                </c:pt>
                <c:pt idx="167">
                  <c:v>41514</c:v>
                </c:pt>
                <c:pt idx="168">
                  <c:v>41514</c:v>
                </c:pt>
                <c:pt idx="169">
                  <c:v>41515</c:v>
                </c:pt>
                <c:pt idx="170">
                  <c:v>41515</c:v>
                </c:pt>
                <c:pt idx="171">
                  <c:v>41516</c:v>
                </c:pt>
                <c:pt idx="172">
                  <c:v>41516</c:v>
                </c:pt>
                <c:pt idx="173">
                  <c:v>41519</c:v>
                </c:pt>
                <c:pt idx="174">
                  <c:v>41519</c:v>
                </c:pt>
                <c:pt idx="175">
                  <c:v>41520</c:v>
                </c:pt>
                <c:pt idx="176">
                  <c:v>41520</c:v>
                </c:pt>
                <c:pt idx="177">
                  <c:v>41521</c:v>
                </c:pt>
                <c:pt idx="178">
                  <c:v>41521</c:v>
                </c:pt>
                <c:pt idx="179">
                  <c:v>41522</c:v>
                </c:pt>
                <c:pt idx="180">
                  <c:v>41522</c:v>
                </c:pt>
                <c:pt idx="181">
                  <c:v>41523</c:v>
                </c:pt>
                <c:pt idx="182">
                  <c:v>41523</c:v>
                </c:pt>
                <c:pt idx="183">
                  <c:v>41526</c:v>
                </c:pt>
                <c:pt idx="184" formatCode="[$-F800]dddd\,\ mmmm\ dd\,\ yyyy">
                  <c:v>41526</c:v>
                </c:pt>
                <c:pt idx="185">
                  <c:v>41527</c:v>
                </c:pt>
                <c:pt idx="186">
                  <c:v>41527</c:v>
                </c:pt>
                <c:pt idx="187">
                  <c:v>41528</c:v>
                </c:pt>
                <c:pt idx="188">
                  <c:v>41528</c:v>
                </c:pt>
                <c:pt idx="189">
                  <c:v>41529</c:v>
                </c:pt>
                <c:pt idx="190">
                  <c:v>41529</c:v>
                </c:pt>
                <c:pt idx="191">
                  <c:v>41530</c:v>
                </c:pt>
                <c:pt idx="192" formatCode="[$-F800]dddd\,\ mmmm\ dd\,\ yyyy">
                  <c:v>41530</c:v>
                </c:pt>
                <c:pt idx="193">
                  <c:v>41533</c:v>
                </c:pt>
                <c:pt idx="194">
                  <c:v>41533</c:v>
                </c:pt>
                <c:pt idx="195">
                  <c:v>41534</c:v>
                </c:pt>
                <c:pt idx="196">
                  <c:v>41534</c:v>
                </c:pt>
                <c:pt idx="197">
                  <c:v>41535</c:v>
                </c:pt>
                <c:pt idx="198">
                  <c:v>41535</c:v>
                </c:pt>
                <c:pt idx="199">
                  <c:v>41536</c:v>
                </c:pt>
                <c:pt idx="200">
                  <c:v>41536</c:v>
                </c:pt>
                <c:pt idx="201">
                  <c:v>41537</c:v>
                </c:pt>
                <c:pt idx="202" formatCode="[$-F800]dddd\,\ mmmm\ dd\,\ yyyy">
                  <c:v>41537</c:v>
                </c:pt>
                <c:pt idx="203">
                  <c:v>41540</c:v>
                </c:pt>
                <c:pt idx="204">
                  <c:v>41540</c:v>
                </c:pt>
                <c:pt idx="205">
                  <c:v>41541</c:v>
                </c:pt>
                <c:pt idx="206" formatCode="[$-F800]dddd\,\ mmmm\ dd\,\ yyyy">
                  <c:v>41541</c:v>
                </c:pt>
                <c:pt idx="207">
                  <c:v>41542</c:v>
                </c:pt>
                <c:pt idx="208">
                  <c:v>41542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41547</c:v>
                </c:pt>
                <c:pt idx="214">
                  <c:v>41548</c:v>
                </c:pt>
                <c:pt idx="215">
                  <c:v>41549</c:v>
                </c:pt>
                <c:pt idx="216">
                  <c:v>41550</c:v>
                </c:pt>
                <c:pt idx="217" formatCode="[$-F800]dddd\,\ mmmm\ dd\,\ yyyy">
                  <c:v>41551</c:v>
                </c:pt>
                <c:pt idx="218" formatCode="[$-F800]dddd\,\ mmmm\ dd\,\ yyyy">
                  <c:v>41554</c:v>
                </c:pt>
                <c:pt idx="219">
                  <c:v>41555</c:v>
                </c:pt>
                <c:pt idx="220">
                  <c:v>41556</c:v>
                </c:pt>
                <c:pt idx="221">
                  <c:v>41557</c:v>
                </c:pt>
                <c:pt idx="222" formatCode="[$-F800]dddd\,\ mmmm\ dd\,\ yyyy">
                  <c:v>41558</c:v>
                </c:pt>
                <c:pt idx="223">
                  <c:v>41561</c:v>
                </c:pt>
                <c:pt idx="224">
                  <c:v>41562</c:v>
                </c:pt>
                <c:pt idx="225">
                  <c:v>41563</c:v>
                </c:pt>
                <c:pt idx="226">
                  <c:v>41564</c:v>
                </c:pt>
                <c:pt idx="227">
                  <c:v>41565</c:v>
                </c:pt>
                <c:pt idx="228">
                  <c:v>41568</c:v>
                </c:pt>
                <c:pt idx="229">
                  <c:v>41569</c:v>
                </c:pt>
                <c:pt idx="230" formatCode="[$-F800]dddd\,\ mmmm\ dd\,\ yyyy">
                  <c:v>41569</c:v>
                </c:pt>
                <c:pt idx="231">
                  <c:v>41570</c:v>
                </c:pt>
                <c:pt idx="232">
                  <c:v>41570</c:v>
                </c:pt>
                <c:pt idx="233">
                  <c:v>41571</c:v>
                </c:pt>
                <c:pt idx="234">
                  <c:v>41571</c:v>
                </c:pt>
                <c:pt idx="235">
                  <c:v>41572</c:v>
                </c:pt>
                <c:pt idx="236" formatCode="[$-F800]dddd\,\ mmmm\ dd\,\ yyyy">
                  <c:v>41572</c:v>
                </c:pt>
                <c:pt idx="237">
                  <c:v>41575</c:v>
                </c:pt>
                <c:pt idx="238">
                  <c:v>41575</c:v>
                </c:pt>
                <c:pt idx="239">
                  <c:v>41576</c:v>
                </c:pt>
                <c:pt idx="240">
                  <c:v>41576</c:v>
                </c:pt>
                <c:pt idx="241">
                  <c:v>41577</c:v>
                </c:pt>
                <c:pt idx="242">
                  <c:v>41577</c:v>
                </c:pt>
                <c:pt idx="243">
                  <c:v>41578</c:v>
                </c:pt>
                <c:pt idx="244">
                  <c:v>41578</c:v>
                </c:pt>
                <c:pt idx="245">
                  <c:v>41579</c:v>
                </c:pt>
                <c:pt idx="246" formatCode="[$-F800]dddd\,\ mmmm\ dd\,\ yyyy">
                  <c:v>41579</c:v>
                </c:pt>
                <c:pt idx="247">
                  <c:v>41582</c:v>
                </c:pt>
                <c:pt idx="248">
                  <c:v>41582</c:v>
                </c:pt>
                <c:pt idx="249">
                  <c:v>41583</c:v>
                </c:pt>
                <c:pt idx="250">
                  <c:v>41583</c:v>
                </c:pt>
                <c:pt idx="251">
                  <c:v>41584</c:v>
                </c:pt>
                <c:pt idx="252" formatCode="[$-F800]dddd\,\ mmmm\ dd\,\ yyyy">
                  <c:v>41584</c:v>
                </c:pt>
                <c:pt idx="253">
                  <c:v>41585</c:v>
                </c:pt>
                <c:pt idx="254" formatCode="[$-F800]dddd\,\ mmmm\ dd\,\ yyyy">
                  <c:v>41585</c:v>
                </c:pt>
                <c:pt idx="255">
                  <c:v>41586</c:v>
                </c:pt>
                <c:pt idx="256">
                  <c:v>41586</c:v>
                </c:pt>
                <c:pt idx="257">
                  <c:v>41589</c:v>
                </c:pt>
                <c:pt idx="258">
                  <c:v>41589</c:v>
                </c:pt>
                <c:pt idx="259">
                  <c:v>41590</c:v>
                </c:pt>
                <c:pt idx="260">
                  <c:v>41590</c:v>
                </c:pt>
                <c:pt idx="261">
                  <c:v>41591</c:v>
                </c:pt>
                <c:pt idx="262">
                  <c:v>41591</c:v>
                </c:pt>
                <c:pt idx="263">
                  <c:v>41592</c:v>
                </c:pt>
                <c:pt idx="264">
                  <c:v>41592</c:v>
                </c:pt>
                <c:pt idx="265">
                  <c:v>41593</c:v>
                </c:pt>
                <c:pt idx="266">
                  <c:v>41593</c:v>
                </c:pt>
                <c:pt idx="267">
                  <c:v>41596</c:v>
                </c:pt>
                <c:pt idx="268">
                  <c:v>41596</c:v>
                </c:pt>
                <c:pt idx="269">
                  <c:v>41597</c:v>
                </c:pt>
                <c:pt idx="270">
                  <c:v>41597</c:v>
                </c:pt>
                <c:pt idx="271">
                  <c:v>41598</c:v>
                </c:pt>
                <c:pt idx="272">
                  <c:v>41598</c:v>
                </c:pt>
                <c:pt idx="273">
                  <c:v>41599</c:v>
                </c:pt>
                <c:pt idx="274">
                  <c:v>41599</c:v>
                </c:pt>
                <c:pt idx="275">
                  <c:v>41600</c:v>
                </c:pt>
                <c:pt idx="276" formatCode="[$-F800]dddd\,\ mmmm\ dd\,\ yyyy">
                  <c:v>41600</c:v>
                </c:pt>
                <c:pt idx="277">
                  <c:v>41603</c:v>
                </c:pt>
                <c:pt idx="278">
                  <c:v>41603</c:v>
                </c:pt>
                <c:pt idx="279">
                  <c:v>41604</c:v>
                </c:pt>
                <c:pt idx="280">
                  <c:v>41604</c:v>
                </c:pt>
                <c:pt idx="281">
                  <c:v>41605</c:v>
                </c:pt>
                <c:pt idx="282">
                  <c:v>41605</c:v>
                </c:pt>
                <c:pt idx="283">
                  <c:v>41606</c:v>
                </c:pt>
                <c:pt idx="284">
                  <c:v>41606</c:v>
                </c:pt>
                <c:pt idx="285">
                  <c:v>41607</c:v>
                </c:pt>
                <c:pt idx="286">
                  <c:v>41607</c:v>
                </c:pt>
                <c:pt idx="287">
                  <c:v>41610</c:v>
                </c:pt>
                <c:pt idx="288" formatCode="[$-F800]dddd\,\ mmmm\ dd\,\ yyyy">
                  <c:v>41610</c:v>
                </c:pt>
                <c:pt idx="289">
                  <c:v>41611</c:v>
                </c:pt>
                <c:pt idx="290">
                  <c:v>41611</c:v>
                </c:pt>
                <c:pt idx="291">
                  <c:v>41612</c:v>
                </c:pt>
                <c:pt idx="292">
                  <c:v>41612</c:v>
                </c:pt>
                <c:pt idx="293">
                  <c:v>41613</c:v>
                </c:pt>
                <c:pt idx="294">
                  <c:v>41613</c:v>
                </c:pt>
                <c:pt idx="295">
                  <c:v>41614</c:v>
                </c:pt>
                <c:pt idx="296" formatCode="[$-F800]dddd\,\ mmmm\ dd\,\ yyyy">
                  <c:v>41614</c:v>
                </c:pt>
                <c:pt idx="297">
                  <c:v>41617</c:v>
                </c:pt>
                <c:pt idx="298">
                  <c:v>41617</c:v>
                </c:pt>
                <c:pt idx="299">
                  <c:v>41618</c:v>
                </c:pt>
                <c:pt idx="300">
                  <c:v>41618</c:v>
                </c:pt>
                <c:pt idx="301">
                  <c:v>41619</c:v>
                </c:pt>
                <c:pt idx="302">
                  <c:v>41619</c:v>
                </c:pt>
                <c:pt idx="303">
                  <c:v>41620</c:v>
                </c:pt>
                <c:pt idx="304">
                  <c:v>41620</c:v>
                </c:pt>
                <c:pt idx="305">
                  <c:v>41621</c:v>
                </c:pt>
                <c:pt idx="306" formatCode="[$-F800]dddd\,\ mmmm\ dd\,\ yyyy">
                  <c:v>41621</c:v>
                </c:pt>
                <c:pt idx="307">
                  <c:v>41624</c:v>
                </c:pt>
                <c:pt idx="308">
                  <c:v>41624</c:v>
                </c:pt>
                <c:pt idx="309">
                  <c:v>41625</c:v>
                </c:pt>
                <c:pt idx="310">
                  <c:v>41625</c:v>
                </c:pt>
                <c:pt idx="311">
                  <c:v>41626</c:v>
                </c:pt>
                <c:pt idx="312">
                  <c:v>41626</c:v>
                </c:pt>
                <c:pt idx="313">
                  <c:v>41627</c:v>
                </c:pt>
                <c:pt idx="314">
                  <c:v>41627</c:v>
                </c:pt>
                <c:pt idx="315">
                  <c:v>41628</c:v>
                </c:pt>
                <c:pt idx="316">
                  <c:v>41628</c:v>
                </c:pt>
                <c:pt idx="317">
                  <c:v>41631</c:v>
                </c:pt>
                <c:pt idx="318">
                  <c:v>41631</c:v>
                </c:pt>
                <c:pt idx="319">
                  <c:v>41632</c:v>
                </c:pt>
                <c:pt idx="320">
                  <c:v>41632</c:v>
                </c:pt>
                <c:pt idx="321">
                  <c:v>41633</c:v>
                </c:pt>
                <c:pt idx="322">
                  <c:v>41633</c:v>
                </c:pt>
                <c:pt idx="323">
                  <c:v>41634</c:v>
                </c:pt>
                <c:pt idx="324">
                  <c:v>41634</c:v>
                </c:pt>
                <c:pt idx="325">
                  <c:v>41635</c:v>
                </c:pt>
                <c:pt idx="326">
                  <c:v>41635</c:v>
                </c:pt>
                <c:pt idx="327">
                  <c:v>41638</c:v>
                </c:pt>
                <c:pt idx="328">
                  <c:v>41638</c:v>
                </c:pt>
                <c:pt idx="329">
                  <c:v>41639</c:v>
                </c:pt>
                <c:pt idx="330">
                  <c:v>41639</c:v>
                </c:pt>
                <c:pt idx="331">
                  <c:v>41640</c:v>
                </c:pt>
                <c:pt idx="332">
                  <c:v>41640</c:v>
                </c:pt>
                <c:pt idx="333">
                  <c:v>41641</c:v>
                </c:pt>
                <c:pt idx="334">
                  <c:v>41641</c:v>
                </c:pt>
                <c:pt idx="335">
                  <c:v>41642</c:v>
                </c:pt>
                <c:pt idx="336">
                  <c:v>41642</c:v>
                </c:pt>
                <c:pt idx="337">
                  <c:v>41645</c:v>
                </c:pt>
                <c:pt idx="338">
                  <c:v>41645</c:v>
                </c:pt>
                <c:pt idx="339">
                  <c:v>41646</c:v>
                </c:pt>
                <c:pt idx="340">
                  <c:v>41646</c:v>
                </c:pt>
                <c:pt idx="341">
                  <c:v>41647</c:v>
                </c:pt>
                <c:pt idx="342">
                  <c:v>41647</c:v>
                </c:pt>
                <c:pt idx="343">
                  <c:v>41648</c:v>
                </c:pt>
                <c:pt idx="344">
                  <c:v>41648</c:v>
                </c:pt>
                <c:pt idx="345">
                  <c:v>41649</c:v>
                </c:pt>
                <c:pt idx="346">
                  <c:v>41649</c:v>
                </c:pt>
                <c:pt idx="347">
                  <c:v>41652</c:v>
                </c:pt>
                <c:pt idx="348">
                  <c:v>41652</c:v>
                </c:pt>
                <c:pt idx="349">
                  <c:v>41653</c:v>
                </c:pt>
                <c:pt idx="350">
                  <c:v>41653</c:v>
                </c:pt>
                <c:pt idx="351">
                  <c:v>41654</c:v>
                </c:pt>
                <c:pt idx="352">
                  <c:v>41654</c:v>
                </c:pt>
                <c:pt idx="353">
                  <c:v>41655</c:v>
                </c:pt>
                <c:pt idx="354">
                  <c:v>41655</c:v>
                </c:pt>
                <c:pt idx="355">
                  <c:v>41656</c:v>
                </c:pt>
                <c:pt idx="356">
                  <c:v>41656</c:v>
                </c:pt>
                <c:pt idx="357">
                  <c:v>41659</c:v>
                </c:pt>
                <c:pt idx="358">
                  <c:v>41659</c:v>
                </c:pt>
                <c:pt idx="359">
                  <c:v>41660</c:v>
                </c:pt>
                <c:pt idx="360">
                  <c:v>41660</c:v>
                </c:pt>
                <c:pt idx="361">
                  <c:v>41661</c:v>
                </c:pt>
                <c:pt idx="362">
                  <c:v>41661</c:v>
                </c:pt>
                <c:pt idx="363">
                  <c:v>41662</c:v>
                </c:pt>
                <c:pt idx="364">
                  <c:v>41662</c:v>
                </c:pt>
                <c:pt idx="365">
                  <c:v>41663</c:v>
                </c:pt>
                <c:pt idx="366">
                  <c:v>41663</c:v>
                </c:pt>
                <c:pt idx="367">
                  <c:v>41666</c:v>
                </c:pt>
                <c:pt idx="368">
                  <c:v>41666</c:v>
                </c:pt>
                <c:pt idx="369">
                  <c:v>41667</c:v>
                </c:pt>
                <c:pt idx="370">
                  <c:v>41667</c:v>
                </c:pt>
                <c:pt idx="371">
                  <c:v>41668</c:v>
                </c:pt>
                <c:pt idx="372">
                  <c:v>41668</c:v>
                </c:pt>
                <c:pt idx="373">
                  <c:v>41669</c:v>
                </c:pt>
                <c:pt idx="374">
                  <c:v>41669</c:v>
                </c:pt>
                <c:pt idx="375">
                  <c:v>41670</c:v>
                </c:pt>
                <c:pt idx="376">
                  <c:v>41670</c:v>
                </c:pt>
                <c:pt idx="377">
                  <c:v>41670</c:v>
                </c:pt>
                <c:pt idx="378">
                  <c:v>41673</c:v>
                </c:pt>
                <c:pt idx="379">
                  <c:v>41673</c:v>
                </c:pt>
                <c:pt idx="380">
                  <c:v>41674</c:v>
                </c:pt>
                <c:pt idx="381">
                  <c:v>41674</c:v>
                </c:pt>
                <c:pt idx="382">
                  <c:v>41675</c:v>
                </c:pt>
                <c:pt idx="383">
                  <c:v>41675</c:v>
                </c:pt>
                <c:pt idx="384">
                  <c:v>41676</c:v>
                </c:pt>
                <c:pt idx="385">
                  <c:v>41676</c:v>
                </c:pt>
                <c:pt idx="386">
                  <c:v>41677</c:v>
                </c:pt>
                <c:pt idx="387">
                  <c:v>41677</c:v>
                </c:pt>
                <c:pt idx="388">
                  <c:v>41680</c:v>
                </c:pt>
                <c:pt idx="389">
                  <c:v>41680</c:v>
                </c:pt>
                <c:pt idx="390">
                  <c:v>41681</c:v>
                </c:pt>
                <c:pt idx="391">
                  <c:v>41681</c:v>
                </c:pt>
                <c:pt idx="392">
                  <c:v>41682</c:v>
                </c:pt>
                <c:pt idx="393">
                  <c:v>41682</c:v>
                </c:pt>
                <c:pt idx="394">
                  <c:v>41683</c:v>
                </c:pt>
                <c:pt idx="395">
                  <c:v>41683</c:v>
                </c:pt>
                <c:pt idx="396">
                  <c:v>41684</c:v>
                </c:pt>
                <c:pt idx="397">
                  <c:v>41684</c:v>
                </c:pt>
                <c:pt idx="398">
                  <c:v>41687</c:v>
                </c:pt>
                <c:pt idx="399">
                  <c:v>41687</c:v>
                </c:pt>
                <c:pt idx="400">
                  <c:v>41688</c:v>
                </c:pt>
                <c:pt idx="401">
                  <c:v>41688</c:v>
                </c:pt>
                <c:pt idx="402">
                  <c:v>41689</c:v>
                </c:pt>
                <c:pt idx="403">
                  <c:v>41689</c:v>
                </c:pt>
                <c:pt idx="404">
                  <c:v>41690</c:v>
                </c:pt>
                <c:pt idx="405">
                  <c:v>41690</c:v>
                </c:pt>
                <c:pt idx="406">
                  <c:v>41691</c:v>
                </c:pt>
                <c:pt idx="407">
                  <c:v>41691</c:v>
                </c:pt>
                <c:pt idx="408">
                  <c:v>41694</c:v>
                </c:pt>
                <c:pt idx="409">
                  <c:v>41694</c:v>
                </c:pt>
                <c:pt idx="410">
                  <c:v>41694</c:v>
                </c:pt>
                <c:pt idx="411">
                  <c:v>41695</c:v>
                </c:pt>
                <c:pt idx="412">
                  <c:v>41695</c:v>
                </c:pt>
                <c:pt idx="413">
                  <c:v>41696</c:v>
                </c:pt>
                <c:pt idx="414">
                  <c:v>41696</c:v>
                </c:pt>
                <c:pt idx="415">
                  <c:v>41697</c:v>
                </c:pt>
                <c:pt idx="416">
                  <c:v>41697</c:v>
                </c:pt>
                <c:pt idx="417">
                  <c:v>41698</c:v>
                </c:pt>
                <c:pt idx="418" formatCode="[$-F800]dddd\,\ mmmm\ dd\,\ yyyy">
                  <c:v>41698</c:v>
                </c:pt>
                <c:pt idx="419">
                  <c:v>41701</c:v>
                </c:pt>
                <c:pt idx="420">
                  <c:v>41701</c:v>
                </c:pt>
                <c:pt idx="421">
                  <c:v>41702</c:v>
                </c:pt>
                <c:pt idx="422" formatCode="[$-F800]dddd\,\ mmmm\ dd\,\ yyyy">
                  <c:v>41702</c:v>
                </c:pt>
                <c:pt idx="423">
                  <c:v>41703</c:v>
                </c:pt>
                <c:pt idx="424" formatCode="[$-F800]dddd\,\ mmmm\ dd\,\ yyyy">
                  <c:v>41703</c:v>
                </c:pt>
                <c:pt idx="425">
                  <c:v>41704</c:v>
                </c:pt>
                <c:pt idx="426">
                  <c:v>41704</c:v>
                </c:pt>
                <c:pt idx="427">
                  <c:v>41705</c:v>
                </c:pt>
                <c:pt idx="428" formatCode="[$-F800]dddd\,\ mmmm\ dd\,\ yyyy">
                  <c:v>41705</c:v>
                </c:pt>
                <c:pt idx="429">
                  <c:v>41708</c:v>
                </c:pt>
                <c:pt idx="430">
                  <c:v>41708</c:v>
                </c:pt>
                <c:pt idx="431">
                  <c:v>41709</c:v>
                </c:pt>
                <c:pt idx="432">
                  <c:v>41709</c:v>
                </c:pt>
                <c:pt idx="433">
                  <c:v>41710</c:v>
                </c:pt>
                <c:pt idx="434" formatCode="[$-F800]dddd\,\ mmmm\ dd\,\ yyyy">
                  <c:v>41710</c:v>
                </c:pt>
                <c:pt idx="435">
                  <c:v>41711</c:v>
                </c:pt>
                <c:pt idx="436">
                  <c:v>41711</c:v>
                </c:pt>
                <c:pt idx="437">
                  <c:v>41712</c:v>
                </c:pt>
                <c:pt idx="438">
                  <c:v>41712</c:v>
                </c:pt>
                <c:pt idx="439">
                  <c:v>41715</c:v>
                </c:pt>
                <c:pt idx="440">
                  <c:v>41715</c:v>
                </c:pt>
                <c:pt idx="441">
                  <c:v>41716</c:v>
                </c:pt>
                <c:pt idx="442">
                  <c:v>41716</c:v>
                </c:pt>
                <c:pt idx="443">
                  <c:v>41717</c:v>
                </c:pt>
                <c:pt idx="444">
                  <c:v>41717</c:v>
                </c:pt>
                <c:pt idx="445">
                  <c:v>41718</c:v>
                </c:pt>
                <c:pt idx="446">
                  <c:v>41718</c:v>
                </c:pt>
                <c:pt idx="447">
                  <c:v>41719</c:v>
                </c:pt>
                <c:pt idx="448" formatCode="[$-F800]dddd\,\ mmmm\ dd\,\ yyyy">
                  <c:v>41719</c:v>
                </c:pt>
                <c:pt idx="449">
                  <c:v>41722</c:v>
                </c:pt>
                <c:pt idx="450">
                  <c:v>41722</c:v>
                </c:pt>
                <c:pt idx="451">
                  <c:v>41723</c:v>
                </c:pt>
                <c:pt idx="452">
                  <c:v>41723</c:v>
                </c:pt>
                <c:pt idx="453">
                  <c:v>41724</c:v>
                </c:pt>
                <c:pt idx="454">
                  <c:v>41724</c:v>
                </c:pt>
                <c:pt idx="455">
                  <c:v>41725</c:v>
                </c:pt>
                <c:pt idx="456">
                  <c:v>41725</c:v>
                </c:pt>
                <c:pt idx="457">
                  <c:v>41726</c:v>
                </c:pt>
                <c:pt idx="458">
                  <c:v>41726</c:v>
                </c:pt>
                <c:pt idx="459">
                  <c:v>41729</c:v>
                </c:pt>
                <c:pt idx="460" formatCode="[$-F800]dddd\,\ mmmm\ dd\,\ yyyy">
                  <c:v>41729</c:v>
                </c:pt>
                <c:pt idx="461">
                  <c:v>41730</c:v>
                </c:pt>
                <c:pt idx="462">
                  <c:v>41730</c:v>
                </c:pt>
                <c:pt idx="463">
                  <c:v>41731</c:v>
                </c:pt>
                <c:pt idx="464">
                  <c:v>41731</c:v>
                </c:pt>
                <c:pt idx="465">
                  <c:v>41732</c:v>
                </c:pt>
                <c:pt idx="466">
                  <c:v>41732</c:v>
                </c:pt>
                <c:pt idx="467">
                  <c:v>41733</c:v>
                </c:pt>
                <c:pt idx="468" formatCode="[$-F800]dddd\,\ mmmm\ dd\,\ yyyy">
                  <c:v>41733</c:v>
                </c:pt>
                <c:pt idx="469">
                  <c:v>41736</c:v>
                </c:pt>
                <c:pt idx="470">
                  <c:v>41736</c:v>
                </c:pt>
                <c:pt idx="471">
                  <c:v>41737</c:v>
                </c:pt>
                <c:pt idx="472">
                  <c:v>41737</c:v>
                </c:pt>
                <c:pt idx="473">
                  <c:v>41738</c:v>
                </c:pt>
                <c:pt idx="474">
                  <c:v>41738</c:v>
                </c:pt>
                <c:pt idx="475">
                  <c:v>41739</c:v>
                </c:pt>
                <c:pt idx="476">
                  <c:v>41739</c:v>
                </c:pt>
                <c:pt idx="477">
                  <c:v>41740</c:v>
                </c:pt>
                <c:pt idx="478">
                  <c:v>41740</c:v>
                </c:pt>
                <c:pt idx="479">
                  <c:v>41743</c:v>
                </c:pt>
                <c:pt idx="480">
                  <c:v>41743</c:v>
                </c:pt>
                <c:pt idx="481">
                  <c:v>41744</c:v>
                </c:pt>
                <c:pt idx="482">
                  <c:v>41744</c:v>
                </c:pt>
                <c:pt idx="483">
                  <c:v>41745</c:v>
                </c:pt>
                <c:pt idx="484">
                  <c:v>41745</c:v>
                </c:pt>
                <c:pt idx="485">
                  <c:v>41746</c:v>
                </c:pt>
                <c:pt idx="486">
                  <c:v>41746</c:v>
                </c:pt>
                <c:pt idx="487">
                  <c:v>41747</c:v>
                </c:pt>
                <c:pt idx="488">
                  <c:v>41747</c:v>
                </c:pt>
                <c:pt idx="489">
                  <c:v>41750</c:v>
                </c:pt>
                <c:pt idx="490">
                  <c:v>41750</c:v>
                </c:pt>
                <c:pt idx="491">
                  <c:v>41751</c:v>
                </c:pt>
                <c:pt idx="492">
                  <c:v>41751</c:v>
                </c:pt>
                <c:pt idx="493">
                  <c:v>41752</c:v>
                </c:pt>
                <c:pt idx="494">
                  <c:v>41752</c:v>
                </c:pt>
                <c:pt idx="495">
                  <c:v>41753</c:v>
                </c:pt>
                <c:pt idx="496">
                  <c:v>41753</c:v>
                </c:pt>
                <c:pt idx="497">
                  <c:v>41754</c:v>
                </c:pt>
                <c:pt idx="498">
                  <c:v>41754</c:v>
                </c:pt>
                <c:pt idx="499">
                  <c:v>41757</c:v>
                </c:pt>
                <c:pt idx="500">
                  <c:v>41757</c:v>
                </c:pt>
                <c:pt idx="501">
                  <c:v>41758</c:v>
                </c:pt>
                <c:pt idx="502">
                  <c:v>41758</c:v>
                </c:pt>
                <c:pt idx="503">
                  <c:v>41759</c:v>
                </c:pt>
                <c:pt idx="504">
                  <c:v>41760</c:v>
                </c:pt>
                <c:pt idx="505">
                  <c:v>41761</c:v>
                </c:pt>
                <c:pt idx="506">
                  <c:v>41764</c:v>
                </c:pt>
                <c:pt idx="507">
                  <c:v>41765</c:v>
                </c:pt>
                <c:pt idx="508">
                  <c:v>41766</c:v>
                </c:pt>
                <c:pt idx="509">
                  <c:v>41767</c:v>
                </c:pt>
                <c:pt idx="510">
                  <c:v>41768</c:v>
                </c:pt>
                <c:pt idx="511">
                  <c:v>41771</c:v>
                </c:pt>
                <c:pt idx="512">
                  <c:v>41772</c:v>
                </c:pt>
                <c:pt idx="513">
                  <c:v>41773</c:v>
                </c:pt>
                <c:pt idx="514">
                  <c:v>41774</c:v>
                </c:pt>
                <c:pt idx="515">
                  <c:v>41775</c:v>
                </c:pt>
                <c:pt idx="516">
                  <c:v>41778</c:v>
                </c:pt>
                <c:pt idx="517">
                  <c:v>41779</c:v>
                </c:pt>
                <c:pt idx="518">
                  <c:v>41780</c:v>
                </c:pt>
                <c:pt idx="519">
                  <c:v>41781</c:v>
                </c:pt>
                <c:pt idx="520">
                  <c:v>41782</c:v>
                </c:pt>
                <c:pt idx="521">
                  <c:v>41785</c:v>
                </c:pt>
                <c:pt idx="522">
                  <c:v>41786</c:v>
                </c:pt>
                <c:pt idx="523">
                  <c:v>41787</c:v>
                </c:pt>
                <c:pt idx="524">
                  <c:v>41788</c:v>
                </c:pt>
                <c:pt idx="525">
                  <c:v>41789</c:v>
                </c:pt>
                <c:pt idx="526">
                  <c:v>41792</c:v>
                </c:pt>
                <c:pt idx="527">
                  <c:v>41793</c:v>
                </c:pt>
                <c:pt idx="528">
                  <c:v>41794</c:v>
                </c:pt>
                <c:pt idx="529">
                  <c:v>41795</c:v>
                </c:pt>
                <c:pt idx="530">
                  <c:v>41796</c:v>
                </c:pt>
                <c:pt idx="531">
                  <c:v>41799</c:v>
                </c:pt>
                <c:pt idx="532">
                  <c:v>41800</c:v>
                </c:pt>
                <c:pt idx="533">
                  <c:v>41801</c:v>
                </c:pt>
                <c:pt idx="534">
                  <c:v>41802</c:v>
                </c:pt>
                <c:pt idx="535">
                  <c:v>41803</c:v>
                </c:pt>
                <c:pt idx="536">
                  <c:v>41806</c:v>
                </c:pt>
                <c:pt idx="537">
                  <c:v>41807</c:v>
                </c:pt>
                <c:pt idx="538">
                  <c:v>41808</c:v>
                </c:pt>
                <c:pt idx="539">
                  <c:v>41809</c:v>
                </c:pt>
                <c:pt idx="540">
                  <c:v>41810</c:v>
                </c:pt>
                <c:pt idx="541">
                  <c:v>41813</c:v>
                </c:pt>
                <c:pt idx="542">
                  <c:v>41814</c:v>
                </c:pt>
                <c:pt idx="543">
                  <c:v>41815</c:v>
                </c:pt>
                <c:pt idx="544">
                  <c:v>41816</c:v>
                </c:pt>
                <c:pt idx="545">
                  <c:v>41817</c:v>
                </c:pt>
                <c:pt idx="546">
                  <c:v>41820</c:v>
                </c:pt>
                <c:pt idx="547">
                  <c:v>41821</c:v>
                </c:pt>
                <c:pt idx="548">
                  <c:v>41822</c:v>
                </c:pt>
                <c:pt idx="549">
                  <c:v>41823</c:v>
                </c:pt>
                <c:pt idx="550">
                  <c:v>41824</c:v>
                </c:pt>
                <c:pt idx="551">
                  <c:v>41824</c:v>
                </c:pt>
                <c:pt idx="552">
                  <c:v>41827</c:v>
                </c:pt>
                <c:pt idx="553">
                  <c:v>41828</c:v>
                </c:pt>
                <c:pt idx="554">
                  <c:v>41829</c:v>
                </c:pt>
                <c:pt idx="555">
                  <c:v>41830</c:v>
                </c:pt>
                <c:pt idx="556">
                  <c:v>41830</c:v>
                </c:pt>
              </c:numCache>
            </c:numRef>
          </c:cat>
          <c:val>
            <c:numRef>
              <c:f>Data_For_curves!$OD$2:$OD$700</c:f>
              <c:numCache>
                <c:formatCode>General</c:formatCode>
                <c:ptCount val="6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 formatCode="0.00%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 formatCode="0.00%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 formatCode="0.00%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 formatCode="0.00%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 formatCode="0.00%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 formatCode="0.00%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 formatCode="0.00%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 formatCode="0.00%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0.85513078470824955</c:v>
                </c:pt>
                <c:pt idx="414">
                  <c:v>0.8571428571428571</c:v>
                </c:pt>
                <c:pt idx="415">
                  <c:v>0.8571428571428571</c:v>
                </c:pt>
                <c:pt idx="416">
                  <c:v>0.85915492957746475</c:v>
                </c:pt>
                <c:pt idx="417">
                  <c:v>0.85915492957746475</c:v>
                </c:pt>
                <c:pt idx="418">
                  <c:v>0.86116700201207241</c:v>
                </c:pt>
                <c:pt idx="419">
                  <c:v>0.86116700201207241</c:v>
                </c:pt>
                <c:pt idx="420">
                  <c:v>0.86317907444668007</c:v>
                </c:pt>
                <c:pt idx="421">
                  <c:v>0.86317907444668007</c:v>
                </c:pt>
                <c:pt idx="422">
                  <c:v>0.86519114688128773</c:v>
                </c:pt>
                <c:pt idx="423">
                  <c:v>0.86519114688128773</c:v>
                </c:pt>
                <c:pt idx="424">
                  <c:v>0.86720321931589539</c:v>
                </c:pt>
                <c:pt idx="425">
                  <c:v>0.86720321931589539</c:v>
                </c:pt>
                <c:pt idx="426">
                  <c:v>0.86921529175050305</c:v>
                </c:pt>
                <c:pt idx="427">
                  <c:v>0.86921529175050305</c:v>
                </c:pt>
                <c:pt idx="428">
                  <c:v>0.87122736418511071</c:v>
                </c:pt>
                <c:pt idx="429">
                  <c:v>0.87122736418511071</c:v>
                </c:pt>
                <c:pt idx="430">
                  <c:v>0.87323943661971826</c:v>
                </c:pt>
                <c:pt idx="431">
                  <c:v>0.87323943661971826</c:v>
                </c:pt>
                <c:pt idx="432">
                  <c:v>0.87525150905432592</c:v>
                </c:pt>
                <c:pt idx="433">
                  <c:v>0.87525150905432592</c:v>
                </c:pt>
                <c:pt idx="434">
                  <c:v>0.87726358148893357</c:v>
                </c:pt>
                <c:pt idx="435">
                  <c:v>0.87726358148893357</c:v>
                </c:pt>
                <c:pt idx="436">
                  <c:v>0.87927565392354123</c:v>
                </c:pt>
                <c:pt idx="437">
                  <c:v>0.87927565392354123</c:v>
                </c:pt>
                <c:pt idx="438">
                  <c:v>0.88128772635814889</c:v>
                </c:pt>
                <c:pt idx="439">
                  <c:v>0.88128772635814889</c:v>
                </c:pt>
                <c:pt idx="440">
                  <c:v>0.88531187122736421</c:v>
                </c:pt>
                <c:pt idx="441">
                  <c:v>0.88531187122736421</c:v>
                </c:pt>
                <c:pt idx="442">
                  <c:v>0.88933601609657953</c:v>
                </c:pt>
                <c:pt idx="443">
                  <c:v>0.88933601609657953</c:v>
                </c:pt>
                <c:pt idx="444">
                  <c:v>0.89336016096579474</c:v>
                </c:pt>
                <c:pt idx="445">
                  <c:v>0.89336016096579474</c:v>
                </c:pt>
                <c:pt idx="446">
                  <c:v>0.89738430583501005</c:v>
                </c:pt>
                <c:pt idx="447">
                  <c:v>0.89738430583501005</c:v>
                </c:pt>
                <c:pt idx="448">
                  <c:v>0.90140845070422537</c:v>
                </c:pt>
                <c:pt idx="449">
                  <c:v>0.90140845070422537</c:v>
                </c:pt>
                <c:pt idx="450">
                  <c:v>0.90543259557344069</c:v>
                </c:pt>
                <c:pt idx="451">
                  <c:v>0.90543259557344069</c:v>
                </c:pt>
                <c:pt idx="452">
                  <c:v>0.9094567404426559</c:v>
                </c:pt>
                <c:pt idx="453">
                  <c:v>0.9094567404426559</c:v>
                </c:pt>
                <c:pt idx="454">
                  <c:v>0.91348088531187122</c:v>
                </c:pt>
                <c:pt idx="455">
                  <c:v>0.91348088531187122</c:v>
                </c:pt>
                <c:pt idx="456">
                  <c:v>0.91750503018108653</c:v>
                </c:pt>
                <c:pt idx="457">
                  <c:v>0.91750503018108653</c:v>
                </c:pt>
                <c:pt idx="458">
                  <c:v>0.92152917505030185</c:v>
                </c:pt>
                <c:pt idx="459">
                  <c:v>0.92152917505030185</c:v>
                </c:pt>
                <c:pt idx="460">
                  <c:v>0.92555331991951706</c:v>
                </c:pt>
                <c:pt idx="461">
                  <c:v>0.92555331991951706</c:v>
                </c:pt>
                <c:pt idx="462">
                  <c:v>0.92957746478873238</c:v>
                </c:pt>
                <c:pt idx="463">
                  <c:v>0.92957746478873238</c:v>
                </c:pt>
                <c:pt idx="464" formatCode="0.00%">
                  <c:v>0.9336016096579477</c:v>
                </c:pt>
                <c:pt idx="465">
                  <c:v>0.9336016096579477</c:v>
                </c:pt>
                <c:pt idx="466" formatCode="0.00%">
                  <c:v>0.93762575452716301</c:v>
                </c:pt>
                <c:pt idx="467">
                  <c:v>0.93762575452716301</c:v>
                </c:pt>
                <c:pt idx="468">
                  <c:v>0.94164989939637822</c:v>
                </c:pt>
                <c:pt idx="469">
                  <c:v>0.94164989939637822</c:v>
                </c:pt>
                <c:pt idx="470">
                  <c:v>0.94567404426559354</c:v>
                </c:pt>
                <c:pt idx="471">
                  <c:v>0.94567404426559354</c:v>
                </c:pt>
                <c:pt idx="472">
                  <c:v>0.94969818913480886</c:v>
                </c:pt>
                <c:pt idx="473">
                  <c:v>0.94969818913480886</c:v>
                </c:pt>
                <c:pt idx="474">
                  <c:v>0.95372233400402417</c:v>
                </c:pt>
                <c:pt idx="475">
                  <c:v>0.95372233400402417</c:v>
                </c:pt>
                <c:pt idx="476">
                  <c:v>0.95774647887323938</c:v>
                </c:pt>
                <c:pt idx="477">
                  <c:v>0.95774647887323938</c:v>
                </c:pt>
                <c:pt idx="478" formatCode="0.00%">
                  <c:v>0.9617706237424547</c:v>
                </c:pt>
                <c:pt idx="479">
                  <c:v>0.9617706237424547</c:v>
                </c:pt>
                <c:pt idx="480">
                  <c:v>0.96579476861167002</c:v>
                </c:pt>
                <c:pt idx="481">
                  <c:v>0.96579476861167002</c:v>
                </c:pt>
                <c:pt idx="482">
                  <c:v>0.96981891348088534</c:v>
                </c:pt>
                <c:pt idx="483">
                  <c:v>0.96981891348088534</c:v>
                </c:pt>
                <c:pt idx="484">
                  <c:v>0.97384305835010065</c:v>
                </c:pt>
                <c:pt idx="485">
                  <c:v>0.97384305835010065</c:v>
                </c:pt>
                <c:pt idx="486" formatCode="0.00%">
                  <c:v>0.97786720321931586</c:v>
                </c:pt>
                <c:pt idx="487">
                  <c:v>0.97786720321931586</c:v>
                </c:pt>
                <c:pt idx="488">
                  <c:v>0.98189134808853118</c:v>
                </c:pt>
                <c:pt idx="489">
                  <c:v>0.98189134808853118</c:v>
                </c:pt>
                <c:pt idx="490">
                  <c:v>0.9859154929577465</c:v>
                </c:pt>
                <c:pt idx="491">
                  <c:v>0.9859154929577465</c:v>
                </c:pt>
                <c:pt idx="492">
                  <c:v>0.98993963782696182</c:v>
                </c:pt>
                <c:pt idx="493">
                  <c:v>0.98993963782696182</c:v>
                </c:pt>
                <c:pt idx="494">
                  <c:v>0.99195171026156936</c:v>
                </c:pt>
                <c:pt idx="495">
                  <c:v>0.99195171026156936</c:v>
                </c:pt>
                <c:pt idx="496">
                  <c:v>0.99396378269617702</c:v>
                </c:pt>
                <c:pt idx="497">
                  <c:v>0.99396378269617702</c:v>
                </c:pt>
                <c:pt idx="498">
                  <c:v>0.99597585513078468</c:v>
                </c:pt>
                <c:pt idx="499">
                  <c:v>0.99597585513078468</c:v>
                </c:pt>
                <c:pt idx="500">
                  <c:v>0.99798792756539234</c:v>
                </c:pt>
                <c:pt idx="501">
                  <c:v>0.99798792756539234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 formatCode="0.00%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 formatCode="0.00%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 formatCode="0.00%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Data_For_curves!$Y$1</c:f>
              <c:strCache>
                <c:ptCount val="1"/>
                <c:pt idx="0">
                  <c:v>SP_Real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numRef>
              <c:f>Data_For_curves!$NZ$2:$NZ$700</c:f>
              <c:numCache>
                <c:formatCode>m/d/yyyy</c:formatCode>
                <c:ptCount val="699"/>
                <c:pt idx="0">
                  <c:v>41382</c:v>
                </c:pt>
                <c:pt idx="1">
                  <c:v>41382</c:v>
                </c:pt>
                <c:pt idx="2">
                  <c:v>41383</c:v>
                </c:pt>
                <c:pt idx="3">
                  <c:v>41383</c:v>
                </c:pt>
                <c:pt idx="4">
                  <c:v>41386</c:v>
                </c:pt>
                <c:pt idx="5">
                  <c:v>41386</c:v>
                </c:pt>
                <c:pt idx="6">
                  <c:v>41387</c:v>
                </c:pt>
                <c:pt idx="7">
                  <c:v>41387</c:v>
                </c:pt>
                <c:pt idx="8">
                  <c:v>41388</c:v>
                </c:pt>
                <c:pt idx="9">
                  <c:v>41388</c:v>
                </c:pt>
                <c:pt idx="10">
                  <c:v>41389</c:v>
                </c:pt>
                <c:pt idx="11">
                  <c:v>41389</c:v>
                </c:pt>
                <c:pt idx="12">
                  <c:v>41390</c:v>
                </c:pt>
                <c:pt idx="13" formatCode="[$-F800]dddd\,\ mmmm\ dd\,\ yyyy">
                  <c:v>41390</c:v>
                </c:pt>
                <c:pt idx="14">
                  <c:v>41393</c:v>
                </c:pt>
                <c:pt idx="15">
                  <c:v>41393</c:v>
                </c:pt>
                <c:pt idx="16">
                  <c:v>41394</c:v>
                </c:pt>
                <c:pt idx="17">
                  <c:v>41394</c:v>
                </c:pt>
                <c:pt idx="18">
                  <c:v>41395</c:v>
                </c:pt>
                <c:pt idx="19">
                  <c:v>41395</c:v>
                </c:pt>
                <c:pt idx="20">
                  <c:v>41396</c:v>
                </c:pt>
                <c:pt idx="21">
                  <c:v>41396</c:v>
                </c:pt>
                <c:pt idx="22">
                  <c:v>41397</c:v>
                </c:pt>
                <c:pt idx="23" formatCode="[$-F800]dddd\,\ mmmm\ dd\,\ yyyy">
                  <c:v>41397</c:v>
                </c:pt>
                <c:pt idx="24">
                  <c:v>41400</c:v>
                </c:pt>
                <c:pt idx="25">
                  <c:v>41400</c:v>
                </c:pt>
                <c:pt idx="26">
                  <c:v>41401</c:v>
                </c:pt>
                <c:pt idx="27">
                  <c:v>41401</c:v>
                </c:pt>
                <c:pt idx="28">
                  <c:v>41402</c:v>
                </c:pt>
                <c:pt idx="29">
                  <c:v>41402</c:v>
                </c:pt>
                <c:pt idx="30">
                  <c:v>41403</c:v>
                </c:pt>
                <c:pt idx="31">
                  <c:v>41403</c:v>
                </c:pt>
                <c:pt idx="32">
                  <c:v>41404</c:v>
                </c:pt>
                <c:pt idx="33">
                  <c:v>41404</c:v>
                </c:pt>
                <c:pt idx="34">
                  <c:v>41407</c:v>
                </c:pt>
                <c:pt idx="35">
                  <c:v>41407</c:v>
                </c:pt>
                <c:pt idx="36">
                  <c:v>41408</c:v>
                </c:pt>
                <c:pt idx="37">
                  <c:v>41408</c:v>
                </c:pt>
                <c:pt idx="38">
                  <c:v>41409</c:v>
                </c:pt>
                <c:pt idx="39">
                  <c:v>41409</c:v>
                </c:pt>
                <c:pt idx="40">
                  <c:v>41410</c:v>
                </c:pt>
                <c:pt idx="41">
                  <c:v>41410</c:v>
                </c:pt>
                <c:pt idx="42">
                  <c:v>41411</c:v>
                </c:pt>
                <c:pt idx="43">
                  <c:v>41411</c:v>
                </c:pt>
                <c:pt idx="44">
                  <c:v>41414</c:v>
                </c:pt>
                <c:pt idx="45">
                  <c:v>41414</c:v>
                </c:pt>
                <c:pt idx="46">
                  <c:v>41415</c:v>
                </c:pt>
                <c:pt idx="47">
                  <c:v>41415</c:v>
                </c:pt>
                <c:pt idx="48">
                  <c:v>41416</c:v>
                </c:pt>
                <c:pt idx="49">
                  <c:v>41416</c:v>
                </c:pt>
                <c:pt idx="50">
                  <c:v>41417</c:v>
                </c:pt>
                <c:pt idx="51">
                  <c:v>41417</c:v>
                </c:pt>
                <c:pt idx="52">
                  <c:v>41418</c:v>
                </c:pt>
                <c:pt idx="53" formatCode="[$-F800]dddd\,\ mmmm\ dd\,\ yyyy">
                  <c:v>41418</c:v>
                </c:pt>
                <c:pt idx="54">
                  <c:v>41421</c:v>
                </c:pt>
                <c:pt idx="55">
                  <c:v>41421</c:v>
                </c:pt>
                <c:pt idx="56">
                  <c:v>41422</c:v>
                </c:pt>
                <c:pt idx="57">
                  <c:v>41422</c:v>
                </c:pt>
                <c:pt idx="58">
                  <c:v>41423</c:v>
                </c:pt>
                <c:pt idx="59">
                  <c:v>41423</c:v>
                </c:pt>
                <c:pt idx="60">
                  <c:v>41424</c:v>
                </c:pt>
                <c:pt idx="61">
                  <c:v>41424</c:v>
                </c:pt>
                <c:pt idx="62">
                  <c:v>41425</c:v>
                </c:pt>
                <c:pt idx="63" formatCode="[$-F800]dddd\,\ mmmm\ dd\,\ yyyy">
                  <c:v>41425</c:v>
                </c:pt>
                <c:pt idx="64">
                  <c:v>41428</c:v>
                </c:pt>
                <c:pt idx="65">
                  <c:v>41428</c:v>
                </c:pt>
                <c:pt idx="66">
                  <c:v>41429</c:v>
                </c:pt>
                <c:pt idx="67">
                  <c:v>41429</c:v>
                </c:pt>
                <c:pt idx="68">
                  <c:v>41430</c:v>
                </c:pt>
                <c:pt idx="69">
                  <c:v>41430</c:v>
                </c:pt>
                <c:pt idx="70">
                  <c:v>41431</c:v>
                </c:pt>
                <c:pt idx="71">
                  <c:v>41431</c:v>
                </c:pt>
                <c:pt idx="72">
                  <c:v>41432</c:v>
                </c:pt>
                <c:pt idx="73" formatCode="[$-F800]dddd\,\ mmmm\ dd\,\ yyyy">
                  <c:v>41432</c:v>
                </c:pt>
                <c:pt idx="74">
                  <c:v>41435</c:v>
                </c:pt>
                <c:pt idx="75">
                  <c:v>41435</c:v>
                </c:pt>
                <c:pt idx="76">
                  <c:v>41436</c:v>
                </c:pt>
                <c:pt idx="77">
                  <c:v>41436</c:v>
                </c:pt>
                <c:pt idx="78">
                  <c:v>41437</c:v>
                </c:pt>
                <c:pt idx="79">
                  <c:v>41437</c:v>
                </c:pt>
                <c:pt idx="80">
                  <c:v>41438</c:v>
                </c:pt>
                <c:pt idx="81">
                  <c:v>41438</c:v>
                </c:pt>
                <c:pt idx="82">
                  <c:v>41439</c:v>
                </c:pt>
                <c:pt idx="83" formatCode="[$-F800]dddd\,\ mmmm\ dd\,\ yyyy">
                  <c:v>41439</c:v>
                </c:pt>
                <c:pt idx="84">
                  <c:v>41442</c:v>
                </c:pt>
                <c:pt idx="85">
                  <c:v>41442</c:v>
                </c:pt>
                <c:pt idx="86">
                  <c:v>41443</c:v>
                </c:pt>
                <c:pt idx="87">
                  <c:v>41443</c:v>
                </c:pt>
                <c:pt idx="88">
                  <c:v>41444</c:v>
                </c:pt>
                <c:pt idx="89">
                  <c:v>41444</c:v>
                </c:pt>
                <c:pt idx="90">
                  <c:v>41445</c:v>
                </c:pt>
                <c:pt idx="91">
                  <c:v>41445</c:v>
                </c:pt>
                <c:pt idx="92">
                  <c:v>41446</c:v>
                </c:pt>
                <c:pt idx="93">
                  <c:v>41446</c:v>
                </c:pt>
                <c:pt idx="94">
                  <c:v>41449</c:v>
                </c:pt>
                <c:pt idx="95">
                  <c:v>41449</c:v>
                </c:pt>
                <c:pt idx="96">
                  <c:v>41450</c:v>
                </c:pt>
                <c:pt idx="97">
                  <c:v>41450</c:v>
                </c:pt>
                <c:pt idx="98">
                  <c:v>41451</c:v>
                </c:pt>
                <c:pt idx="99">
                  <c:v>41451</c:v>
                </c:pt>
                <c:pt idx="100">
                  <c:v>41452</c:v>
                </c:pt>
                <c:pt idx="101">
                  <c:v>41452</c:v>
                </c:pt>
                <c:pt idx="102">
                  <c:v>41453</c:v>
                </c:pt>
                <c:pt idx="103" formatCode="[$-F800]dddd\,\ mmmm\ dd\,\ yyyy">
                  <c:v>41453</c:v>
                </c:pt>
                <c:pt idx="104">
                  <c:v>41456</c:v>
                </c:pt>
                <c:pt idx="105">
                  <c:v>41456</c:v>
                </c:pt>
                <c:pt idx="106">
                  <c:v>41457</c:v>
                </c:pt>
                <c:pt idx="107">
                  <c:v>41457</c:v>
                </c:pt>
                <c:pt idx="108">
                  <c:v>41458</c:v>
                </c:pt>
                <c:pt idx="109">
                  <c:v>41458</c:v>
                </c:pt>
                <c:pt idx="110">
                  <c:v>41459</c:v>
                </c:pt>
                <c:pt idx="111">
                  <c:v>41459</c:v>
                </c:pt>
                <c:pt idx="112">
                  <c:v>41460</c:v>
                </c:pt>
                <c:pt idx="113">
                  <c:v>41460</c:v>
                </c:pt>
                <c:pt idx="114">
                  <c:v>41463</c:v>
                </c:pt>
                <c:pt idx="115">
                  <c:v>41463</c:v>
                </c:pt>
                <c:pt idx="116">
                  <c:v>41464</c:v>
                </c:pt>
                <c:pt idx="117">
                  <c:v>41464</c:v>
                </c:pt>
                <c:pt idx="118">
                  <c:v>41464</c:v>
                </c:pt>
                <c:pt idx="119">
                  <c:v>41464</c:v>
                </c:pt>
                <c:pt idx="120">
                  <c:v>41465</c:v>
                </c:pt>
                <c:pt idx="121">
                  <c:v>41465</c:v>
                </c:pt>
                <c:pt idx="122">
                  <c:v>41466</c:v>
                </c:pt>
                <c:pt idx="123">
                  <c:v>41466</c:v>
                </c:pt>
                <c:pt idx="124">
                  <c:v>41467</c:v>
                </c:pt>
                <c:pt idx="125" formatCode="[$-F800]dddd\,\ mmmm\ dd\,\ yyyy">
                  <c:v>41467</c:v>
                </c:pt>
                <c:pt idx="126">
                  <c:v>41470</c:v>
                </c:pt>
                <c:pt idx="127">
                  <c:v>41470</c:v>
                </c:pt>
                <c:pt idx="128">
                  <c:v>41471</c:v>
                </c:pt>
                <c:pt idx="129">
                  <c:v>41471</c:v>
                </c:pt>
                <c:pt idx="130">
                  <c:v>41472</c:v>
                </c:pt>
                <c:pt idx="131">
                  <c:v>41473</c:v>
                </c:pt>
                <c:pt idx="132">
                  <c:v>41474</c:v>
                </c:pt>
                <c:pt idx="133">
                  <c:v>41477</c:v>
                </c:pt>
                <c:pt idx="134">
                  <c:v>41478</c:v>
                </c:pt>
                <c:pt idx="135">
                  <c:v>41479</c:v>
                </c:pt>
                <c:pt idx="136">
                  <c:v>41480</c:v>
                </c:pt>
                <c:pt idx="137">
                  <c:v>41481</c:v>
                </c:pt>
                <c:pt idx="138">
                  <c:v>41484</c:v>
                </c:pt>
                <c:pt idx="139">
                  <c:v>41485</c:v>
                </c:pt>
                <c:pt idx="140">
                  <c:v>41486</c:v>
                </c:pt>
                <c:pt idx="141">
                  <c:v>41487</c:v>
                </c:pt>
                <c:pt idx="142">
                  <c:v>41488</c:v>
                </c:pt>
                <c:pt idx="143">
                  <c:v>41491</c:v>
                </c:pt>
                <c:pt idx="144">
                  <c:v>41492</c:v>
                </c:pt>
                <c:pt idx="145">
                  <c:v>41493</c:v>
                </c:pt>
                <c:pt idx="146">
                  <c:v>41494</c:v>
                </c:pt>
                <c:pt idx="147">
                  <c:v>41495</c:v>
                </c:pt>
                <c:pt idx="148">
                  <c:v>41498</c:v>
                </c:pt>
                <c:pt idx="149">
                  <c:v>41499</c:v>
                </c:pt>
                <c:pt idx="150">
                  <c:v>41500</c:v>
                </c:pt>
                <c:pt idx="151">
                  <c:v>41501</c:v>
                </c:pt>
                <c:pt idx="152">
                  <c:v>41502</c:v>
                </c:pt>
                <c:pt idx="153">
                  <c:v>41505</c:v>
                </c:pt>
                <c:pt idx="154">
                  <c:v>41505</c:v>
                </c:pt>
                <c:pt idx="155">
                  <c:v>41506</c:v>
                </c:pt>
                <c:pt idx="156">
                  <c:v>41506</c:v>
                </c:pt>
                <c:pt idx="157">
                  <c:v>41507</c:v>
                </c:pt>
                <c:pt idx="158">
                  <c:v>41507</c:v>
                </c:pt>
                <c:pt idx="159">
                  <c:v>41508</c:v>
                </c:pt>
                <c:pt idx="160">
                  <c:v>41508</c:v>
                </c:pt>
                <c:pt idx="161">
                  <c:v>41509</c:v>
                </c:pt>
                <c:pt idx="162">
                  <c:v>41509</c:v>
                </c:pt>
                <c:pt idx="163">
                  <c:v>41512</c:v>
                </c:pt>
                <c:pt idx="164">
                  <c:v>41512</c:v>
                </c:pt>
                <c:pt idx="165">
                  <c:v>41513</c:v>
                </c:pt>
                <c:pt idx="166">
                  <c:v>41513</c:v>
                </c:pt>
                <c:pt idx="167">
                  <c:v>41514</c:v>
                </c:pt>
                <c:pt idx="168">
                  <c:v>41514</c:v>
                </c:pt>
                <c:pt idx="169">
                  <c:v>41515</c:v>
                </c:pt>
                <c:pt idx="170">
                  <c:v>41515</c:v>
                </c:pt>
                <c:pt idx="171">
                  <c:v>41516</c:v>
                </c:pt>
                <c:pt idx="172">
                  <c:v>41516</c:v>
                </c:pt>
                <c:pt idx="173">
                  <c:v>41519</c:v>
                </c:pt>
                <c:pt idx="174">
                  <c:v>41519</c:v>
                </c:pt>
                <c:pt idx="175">
                  <c:v>41520</c:v>
                </c:pt>
                <c:pt idx="176">
                  <c:v>41520</c:v>
                </c:pt>
                <c:pt idx="177">
                  <c:v>41521</c:v>
                </c:pt>
                <c:pt idx="178">
                  <c:v>41521</c:v>
                </c:pt>
                <c:pt idx="179">
                  <c:v>41522</c:v>
                </c:pt>
                <c:pt idx="180">
                  <c:v>41522</c:v>
                </c:pt>
                <c:pt idx="181">
                  <c:v>41523</c:v>
                </c:pt>
                <c:pt idx="182">
                  <c:v>41523</c:v>
                </c:pt>
                <c:pt idx="183">
                  <c:v>41526</c:v>
                </c:pt>
                <c:pt idx="184" formatCode="[$-F800]dddd\,\ mmmm\ dd\,\ yyyy">
                  <c:v>41526</c:v>
                </c:pt>
                <c:pt idx="185">
                  <c:v>41527</c:v>
                </c:pt>
                <c:pt idx="186">
                  <c:v>41527</c:v>
                </c:pt>
                <c:pt idx="187">
                  <c:v>41528</c:v>
                </c:pt>
                <c:pt idx="188">
                  <c:v>41528</c:v>
                </c:pt>
                <c:pt idx="189">
                  <c:v>41529</c:v>
                </c:pt>
                <c:pt idx="190">
                  <c:v>41529</c:v>
                </c:pt>
                <c:pt idx="191">
                  <c:v>41530</c:v>
                </c:pt>
                <c:pt idx="192" formatCode="[$-F800]dddd\,\ mmmm\ dd\,\ yyyy">
                  <c:v>41530</c:v>
                </c:pt>
                <c:pt idx="193">
                  <c:v>41533</c:v>
                </c:pt>
                <c:pt idx="194">
                  <c:v>41533</c:v>
                </c:pt>
                <c:pt idx="195">
                  <c:v>41534</c:v>
                </c:pt>
                <c:pt idx="196">
                  <c:v>41534</c:v>
                </c:pt>
                <c:pt idx="197">
                  <c:v>41535</c:v>
                </c:pt>
                <c:pt idx="198">
                  <c:v>41535</c:v>
                </c:pt>
                <c:pt idx="199">
                  <c:v>41536</c:v>
                </c:pt>
                <c:pt idx="200">
                  <c:v>41536</c:v>
                </c:pt>
                <c:pt idx="201">
                  <c:v>41537</c:v>
                </c:pt>
                <c:pt idx="202" formatCode="[$-F800]dddd\,\ mmmm\ dd\,\ yyyy">
                  <c:v>41537</c:v>
                </c:pt>
                <c:pt idx="203">
                  <c:v>41540</c:v>
                </c:pt>
                <c:pt idx="204">
                  <c:v>41540</c:v>
                </c:pt>
                <c:pt idx="205">
                  <c:v>41541</c:v>
                </c:pt>
                <c:pt idx="206" formatCode="[$-F800]dddd\,\ mmmm\ dd\,\ yyyy">
                  <c:v>41541</c:v>
                </c:pt>
                <c:pt idx="207">
                  <c:v>41542</c:v>
                </c:pt>
                <c:pt idx="208">
                  <c:v>41542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41547</c:v>
                </c:pt>
                <c:pt idx="214">
                  <c:v>41548</c:v>
                </c:pt>
                <c:pt idx="215">
                  <c:v>41549</c:v>
                </c:pt>
                <c:pt idx="216">
                  <c:v>41550</c:v>
                </c:pt>
                <c:pt idx="217" formatCode="[$-F800]dddd\,\ mmmm\ dd\,\ yyyy">
                  <c:v>41551</c:v>
                </c:pt>
                <c:pt idx="218" formatCode="[$-F800]dddd\,\ mmmm\ dd\,\ yyyy">
                  <c:v>41554</c:v>
                </c:pt>
                <c:pt idx="219">
                  <c:v>41555</c:v>
                </c:pt>
                <c:pt idx="220">
                  <c:v>41556</c:v>
                </c:pt>
                <c:pt idx="221">
                  <c:v>41557</c:v>
                </c:pt>
                <c:pt idx="222" formatCode="[$-F800]dddd\,\ mmmm\ dd\,\ yyyy">
                  <c:v>41558</c:v>
                </c:pt>
                <c:pt idx="223">
                  <c:v>41561</c:v>
                </c:pt>
                <c:pt idx="224">
                  <c:v>41562</c:v>
                </c:pt>
                <c:pt idx="225">
                  <c:v>41563</c:v>
                </c:pt>
                <c:pt idx="226">
                  <c:v>41564</c:v>
                </c:pt>
                <c:pt idx="227">
                  <c:v>41565</c:v>
                </c:pt>
                <c:pt idx="228">
                  <c:v>41568</c:v>
                </c:pt>
                <c:pt idx="229">
                  <c:v>41569</c:v>
                </c:pt>
                <c:pt idx="230" formatCode="[$-F800]dddd\,\ mmmm\ dd\,\ yyyy">
                  <c:v>41569</c:v>
                </c:pt>
                <c:pt idx="231">
                  <c:v>41570</c:v>
                </c:pt>
                <c:pt idx="232">
                  <c:v>41570</c:v>
                </c:pt>
                <c:pt idx="233">
                  <c:v>41571</c:v>
                </c:pt>
                <c:pt idx="234">
                  <c:v>41571</c:v>
                </c:pt>
                <c:pt idx="235">
                  <c:v>41572</c:v>
                </c:pt>
                <c:pt idx="236" formatCode="[$-F800]dddd\,\ mmmm\ dd\,\ yyyy">
                  <c:v>41572</c:v>
                </c:pt>
                <c:pt idx="237">
                  <c:v>41575</c:v>
                </c:pt>
                <c:pt idx="238">
                  <c:v>41575</c:v>
                </c:pt>
                <c:pt idx="239">
                  <c:v>41576</c:v>
                </c:pt>
                <c:pt idx="240">
                  <c:v>41576</c:v>
                </c:pt>
                <c:pt idx="241">
                  <c:v>41577</c:v>
                </c:pt>
                <c:pt idx="242">
                  <c:v>41577</c:v>
                </c:pt>
                <c:pt idx="243">
                  <c:v>41578</c:v>
                </c:pt>
                <c:pt idx="244">
                  <c:v>41578</c:v>
                </c:pt>
                <c:pt idx="245">
                  <c:v>41579</c:v>
                </c:pt>
                <c:pt idx="246" formatCode="[$-F800]dddd\,\ mmmm\ dd\,\ yyyy">
                  <c:v>41579</c:v>
                </c:pt>
                <c:pt idx="247">
                  <c:v>41582</c:v>
                </c:pt>
                <c:pt idx="248">
                  <c:v>41582</c:v>
                </c:pt>
                <c:pt idx="249">
                  <c:v>41583</c:v>
                </c:pt>
                <c:pt idx="250">
                  <c:v>41583</c:v>
                </c:pt>
                <c:pt idx="251">
                  <c:v>41584</c:v>
                </c:pt>
                <c:pt idx="252" formatCode="[$-F800]dddd\,\ mmmm\ dd\,\ yyyy">
                  <c:v>41584</c:v>
                </c:pt>
                <c:pt idx="253">
                  <c:v>41585</c:v>
                </c:pt>
                <c:pt idx="254" formatCode="[$-F800]dddd\,\ mmmm\ dd\,\ yyyy">
                  <c:v>41585</c:v>
                </c:pt>
                <c:pt idx="255">
                  <c:v>41586</c:v>
                </c:pt>
                <c:pt idx="256">
                  <c:v>41586</c:v>
                </c:pt>
                <c:pt idx="257">
                  <c:v>41589</c:v>
                </c:pt>
                <c:pt idx="258">
                  <c:v>41589</c:v>
                </c:pt>
                <c:pt idx="259">
                  <c:v>41590</c:v>
                </c:pt>
                <c:pt idx="260">
                  <c:v>41590</c:v>
                </c:pt>
                <c:pt idx="261">
                  <c:v>41591</c:v>
                </c:pt>
                <c:pt idx="262">
                  <c:v>41591</c:v>
                </c:pt>
                <c:pt idx="263">
                  <c:v>41592</c:v>
                </c:pt>
                <c:pt idx="264">
                  <c:v>41592</c:v>
                </c:pt>
                <c:pt idx="265">
                  <c:v>41593</c:v>
                </c:pt>
                <c:pt idx="266">
                  <c:v>41593</c:v>
                </c:pt>
                <c:pt idx="267">
                  <c:v>41596</c:v>
                </c:pt>
                <c:pt idx="268">
                  <c:v>41596</c:v>
                </c:pt>
                <c:pt idx="269">
                  <c:v>41597</c:v>
                </c:pt>
                <c:pt idx="270">
                  <c:v>41597</c:v>
                </c:pt>
                <c:pt idx="271">
                  <c:v>41598</c:v>
                </c:pt>
                <c:pt idx="272">
                  <c:v>41598</c:v>
                </c:pt>
                <c:pt idx="273">
                  <c:v>41599</c:v>
                </c:pt>
                <c:pt idx="274">
                  <c:v>41599</c:v>
                </c:pt>
                <c:pt idx="275">
                  <c:v>41600</c:v>
                </c:pt>
                <c:pt idx="276" formatCode="[$-F800]dddd\,\ mmmm\ dd\,\ yyyy">
                  <c:v>41600</c:v>
                </c:pt>
                <c:pt idx="277">
                  <c:v>41603</c:v>
                </c:pt>
                <c:pt idx="278">
                  <c:v>41603</c:v>
                </c:pt>
                <c:pt idx="279">
                  <c:v>41604</c:v>
                </c:pt>
                <c:pt idx="280">
                  <c:v>41604</c:v>
                </c:pt>
                <c:pt idx="281">
                  <c:v>41605</c:v>
                </c:pt>
                <c:pt idx="282">
                  <c:v>41605</c:v>
                </c:pt>
                <c:pt idx="283">
                  <c:v>41606</c:v>
                </c:pt>
                <c:pt idx="284">
                  <c:v>41606</c:v>
                </c:pt>
                <c:pt idx="285">
                  <c:v>41607</c:v>
                </c:pt>
                <c:pt idx="286">
                  <c:v>41607</c:v>
                </c:pt>
                <c:pt idx="287">
                  <c:v>41610</c:v>
                </c:pt>
                <c:pt idx="288" formatCode="[$-F800]dddd\,\ mmmm\ dd\,\ yyyy">
                  <c:v>41610</c:v>
                </c:pt>
                <c:pt idx="289">
                  <c:v>41611</c:v>
                </c:pt>
                <c:pt idx="290">
                  <c:v>41611</c:v>
                </c:pt>
                <c:pt idx="291">
                  <c:v>41612</c:v>
                </c:pt>
                <c:pt idx="292">
                  <c:v>41612</c:v>
                </c:pt>
                <c:pt idx="293">
                  <c:v>41613</c:v>
                </c:pt>
                <c:pt idx="294">
                  <c:v>41613</c:v>
                </c:pt>
                <c:pt idx="295">
                  <c:v>41614</c:v>
                </c:pt>
                <c:pt idx="296" formatCode="[$-F800]dddd\,\ mmmm\ dd\,\ yyyy">
                  <c:v>41614</c:v>
                </c:pt>
                <c:pt idx="297">
                  <c:v>41617</c:v>
                </c:pt>
                <c:pt idx="298">
                  <c:v>41617</c:v>
                </c:pt>
                <c:pt idx="299">
                  <c:v>41618</c:v>
                </c:pt>
                <c:pt idx="300">
                  <c:v>41618</c:v>
                </c:pt>
                <c:pt idx="301">
                  <c:v>41619</c:v>
                </c:pt>
                <c:pt idx="302">
                  <c:v>41619</c:v>
                </c:pt>
                <c:pt idx="303">
                  <c:v>41620</c:v>
                </c:pt>
                <c:pt idx="304">
                  <c:v>41620</c:v>
                </c:pt>
                <c:pt idx="305">
                  <c:v>41621</c:v>
                </c:pt>
                <c:pt idx="306" formatCode="[$-F800]dddd\,\ mmmm\ dd\,\ yyyy">
                  <c:v>41621</c:v>
                </c:pt>
                <c:pt idx="307">
                  <c:v>41624</c:v>
                </c:pt>
                <c:pt idx="308">
                  <c:v>41624</c:v>
                </c:pt>
                <c:pt idx="309">
                  <c:v>41625</c:v>
                </c:pt>
                <c:pt idx="310">
                  <c:v>41625</c:v>
                </c:pt>
                <c:pt idx="311">
                  <c:v>41626</c:v>
                </c:pt>
                <c:pt idx="312">
                  <c:v>41626</c:v>
                </c:pt>
                <c:pt idx="313">
                  <c:v>41627</c:v>
                </c:pt>
                <c:pt idx="314">
                  <c:v>41627</c:v>
                </c:pt>
                <c:pt idx="315">
                  <c:v>41628</c:v>
                </c:pt>
                <c:pt idx="316">
                  <c:v>41628</c:v>
                </c:pt>
                <c:pt idx="317">
                  <c:v>41631</c:v>
                </c:pt>
                <c:pt idx="318">
                  <c:v>41631</c:v>
                </c:pt>
                <c:pt idx="319">
                  <c:v>41632</c:v>
                </c:pt>
                <c:pt idx="320">
                  <c:v>41632</c:v>
                </c:pt>
                <c:pt idx="321">
                  <c:v>41633</c:v>
                </c:pt>
                <c:pt idx="322">
                  <c:v>41633</c:v>
                </c:pt>
                <c:pt idx="323">
                  <c:v>41634</c:v>
                </c:pt>
                <c:pt idx="324">
                  <c:v>41634</c:v>
                </c:pt>
                <c:pt idx="325">
                  <c:v>41635</c:v>
                </c:pt>
                <c:pt idx="326">
                  <c:v>41635</c:v>
                </c:pt>
                <c:pt idx="327">
                  <c:v>41638</c:v>
                </c:pt>
                <c:pt idx="328">
                  <c:v>41638</c:v>
                </c:pt>
                <c:pt idx="329">
                  <c:v>41639</c:v>
                </c:pt>
                <c:pt idx="330">
                  <c:v>41639</c:v>
                </c:pt>
                <c:pt idx="331">
                  <c:v>41640</c:v>
                </c:pt>
                <c:pt idx="332">
                  <c:v>41640</c:v>
                </c:pt>
                <c:pt idx="333">
                  <c:v>41641</c:v>
                </c:pt>
                <c:pt idx="334">
                  <c:v>41641</c:v>
                </c:pt>
                <c:pt idx="335">
                  <c:v>41642</c:v>
                </c:pt>
                <c:pt idx="336">
                  <c:v>41642</c:v>
                </c:pt>
                <c:pt idx="337">
                  <c:v>41645</c:v>
                </c:pt>
                <c:pt idx="338">
                  <c:v>41645</c:v>
                </c:pt>
                <c:pt idx="339">
                  <c:v>41646</c:v>
                </c:pt>
                <c:pt idx="340">
                  <c:v>41646</c:v>
                </c:pt>
                <c:pt idx="341">
                  <c:v>41647</c:v>
                </c:pt>
                <c:pt idx="342">
                  <c:v>41647</c:v>
                </c:pt>
                <c:pt idx="343">
                  <c:v>41648</c:v>
                </c:pt>
                <c:pt idx="344">
                  <c:v>41648</c:v>
                </c:pt>
                <c:pt idx="345">
                  <c:v>41649</c:v>
                </c:pt>
                <c:pt idx="346">
                  <c:v>41649</c:v>
                </c:pt>
                <c:pt idx="347">
                  <c:v>41652</c:v>
                </c:pt>
                <c:pt idx="348">
                  <c:v>41652</c:v>
                </c:pt>
                <c:pt idx="349">
                  <c:v>41653</c:v>
                </c:pt>
                <c:pt idx="350">
                  <c:v>41653</c:v>
                </c:pt>
                <c:pt idx="351">
                  <c:v>41654</c:v>
                </c:pt>
                <c:pt idx="352">
                  <c:v>41654</c:v>
                </c:pt>
                <c:pt idx="353">
                  <c:v>41655</c:v>
                </c:pt>
                <c:pt idx="354">
                  <c:v>41655</c:v>
                </c:pt>
                <c:pt idx="355">
                  <c:v>41656</c:v>
                </c:pt>
                <c:pt idx="356">
                  <c:v>41656</c:v>
                </c:pt>
                <c:pt idx="357">
                  <c:v>41659</c:v>
                </c:pt>
                <c:pt idx="358">
                  <c:v>41659</c:v>
                </c:pt>
                <c:pt idx="359">
                  <c:v>41660</c:v>
                </c:pt>
                <c:pt idx="360">
                  <c:v>41660</c:v>
                </c:pt>
                <c:pt idx="361">
                  <c:v>41661</c:v>
                </c:pt>
                <c:pt idx="362">
                  <c:v>41661</c:v>
                </c:pt>
                <c:pt idx="363">
                  <c:v>41662</c:v>
                </c:pt>
                <c:pt idx="364">
                  <c:v>41662</c:v>
                </c:pt>
                <c:pt idx="365">
                  <c:v>41663</c:v>
                </c:pt>
                <c:pt idx="366">
                  <c:v>41663</c:v>
                </c:pt>
                <c:pt idx="367">
                  <c:v>41666</c:v>
                </c:pt>
                <c:pt idx="368">
                  <c:v>41666</c:v>
                </c:pt>
                <c:pt idx="369">
                  <c:v>41667</c:v>
                </c:pt>
                <c:pt idx="370">
                  <c:v>41667</c:v>
                </c:pt>
                <c:pt idx="371">
                  <c:v>41668</c:v>
                </c:pt>
                <c:pt idx="372">
                  <c:v>41668</c:v>
                </c:pt>
                <c:pt idx="373">
                  <c:v>41669</c:v>
                </c:pt>
                <c:pt idx="374">
                  <c:v>41669</c:v>
                </c:pt>
                <c:pt idx="375">
                  <c:v>41670</c:v>
                </c:pt>
                <c:pt idx="376">
                  <c:v>41670</c:v>
                </c:pt>
                <c:pt idx="377">
                  <c:v>41670</c:v>
                </c:pt>
                <c:pt idx="378">
                  <c:v>41673</c:v>
                </c:pt>
                <c:pt idx="379">
                  <c:v>41673</c:v>
                </c:pt>
                <c:pt idx="380">
                  <c:v>41674</c:v>
                </c:pt>
                <c:pt idx="381">
                  <c:v>41674</c:v>
                </c:pt>
                <c:pt idx="382">
                  <c:v>41675</c:v>
                </c:pt>
                <c:pt idx="383">
                  <c:v>41675</c:v>
                </c:pt>
                <c:pt idx="384">
                  <c:v>41676</c:v>
                </c:pt>
                <c:pt idx="385">
                  <c:v>41676</c:v>
                </c:pt>
                <c:pt idx="386">
                  <c:v>41677</c:v>
                </c:pt>
                <c:pt idx="387">
                  <c:v>41677</c:v>
                </c:pt>
                <c:pt idx="388">
                  <c:v>41680</c:v>
                </c:pt>
                <c:pt idx="389">
                  <c:v>41680</c:v>
                </c:pt>
                <c:pt idx="390">
                  <c:v>41681</c:v>
                </c:pt>
                <c:pt idx="391">
                  <c:v>41681</c:v>
                </c:pt>
                <c:pt idx="392">
                  <c:v>41682</c:v>
                </c:pt>
                <c:pt idx="393">
                  <c:v>41682</c:v>
                </c:pt>
                <c:pt idx="394">
                  <c:v>41683</c:v>
                </c:pt>
                <c:pt idx="395">
                  <c:v>41683</c:v>
                </c:pt>
                <c:pt idx="396">
                  <c:v>41684</c:v>
                </c:pt>
                <c:pt idx="397">
                  <c:v>41684</c:v>
                </c:pt>
                <c:pt idx="398">
                  <c:v>41687</c:v>
                </c:pt>
                <c:pt idx="399">
                  <c:v>41687</c:v>
                </c:pt>
                <c:pt idx="400">
                  <c:v>41688</c:v>
                </c:pt>
                <c:pt idx="401">
                  <c:v>41688</c:v>
                </c:pt>
                <c:pt idx="402">
                  <c:v>41689</c:v>
                </c:pt>
                <c:pt idx="403">
                  <c:v>41689</c:v>
                </c:pt>
                <c:pt idx="404">
                  <c:v>41690</c:v>
                </c:pt>
                <c:pt idx="405">
                  <c:v>41690</c:v>
                </c:pt>
                <c:pt idx="406">
                  <c:v>41691</c:v>
                </c:pt>
                <c:pt idx="407">
                  <c:v>41691</c:v>
                </c:pt>
                <c:pt idx="408">
                  <c:v>41694</c:v>
                </c:pt>
                <c:pt idx="409">
                  <c:v>41694</c:v>
                </c:pt>
                <c:pt idx="410">
                  <c:v>41694</c:v>
                </c:pt>
                <c:pt idx="411">
                  <c:v>41695</c:v>
                </c:pt>
                <c:pt idx="412">
                  <c:v>41695</c:v>
                </c:pt>
                <c:pt idx="413">
                  <c:v>41696</c:v>
                </c:pt>
                <c:pt idx="414">
                  <c:v>41696</c:v>
                </c:pt>
                <c:pt idx="415">
                  <c:v>41697</c:v>
                </c:pt>
                <c:pt idx="416">
                  <c:v>41697</c:v>
                </c:pt>
                <c:pt idx="417">
                  <c:v>41698</c:v>
                </c:pt>
                <c:pt idx="418" formatCode="[$-F800]dddd\,\ mmmm\ dd\,\ yyyy">
                  <c:v>41698</c:v>
                </c:pt>
                <c:pt idx="419">
                  <c:v>41701</c:v>
                </c:pt>
                <c:pt idx="420">
                  <c:v>41701</c:v>
                </c:pt>
                <c:pt idx="421">
                  <c:v>41702</c:v>
                </c:pt>
                <c:pt idx="422" formatCode="[$-F800]dddd\,\ mmmm\ dd\,\ yyyy">
                  <c:v>41702</c:v>
                </c:pt>
                <c:pt idx="423">
                  <c:v>41703</c:v>
                </c:pt>
                <c:pt idx="424" formatCode="[$-F800]dddd\,\ mmmm\ dd\,\ yyyy">
                  <c:v>41703</c:v>
                </c:pt>
                <c:pt idx="425">
                  <c:v>41704</c:v>
                </c:pt>
                <c:pt idx="426">
                  <c:v>41704</c:v>
                </c:pt>
                <c:pt idx="427">
                  <c:v>41705</c:v>
                </c:pt>
                <c:pt idx="428" formatCode="[$-F800]dddd\,\ mmmm\ dd\,\ yyyy">
                  <c:v>41705</c:v>
                </c:pt>
                <c:pt idx="429">
                  <c:v>41708</c:v>
                </c:pt>
                <c:pt idx="430">
                  <c:v>41708</c:v>
                </c:pt>
                <c:pt idx="431">
                  <c:v>41709</c:v>
                </c:pt>
                <c:pt idx="432">
                  <c:v>41709</c:v>
                </c:pt>
                <c:pt idx="433">
                  <c:v>41710</c:v>
                </c:pt>
                <c:pt idx="434" formatCode="[$-F800]dddd\,\ mmmm\ dd\,\ yyyy">
                  <c:v>41710</c:v>
                </c:pt>
                <c:pt idx="435">
                  <c:v>41711</c:v>
                </c:pt>
                <c:pt idx="436">
                  <c:v>41711</c:v>
                </c:pt>
                <c:pt idx="437">
                  <c:v>41712</c:v>
                </c:pt>
                <c:pt idx="438">
                  <c:v>41712</c:v>
                </c:pt>
                <c:pt idx="439">
                  <c:v>41715</c:v>
                </c:pt>
                <c:pt idx="440">
                  <c:v>41715</c:v>
                </c:pt>
                <c:pt idx="441">
                  <c:v>41716</c:v>
                </c:pt>
                <c:pt idx="442">
                  <c:v>41716</c:v>
                </c:pt>
                <c:pt idx="443">
                  <c:v>41717</c:v>
                </c:pt>
                <c:pt idx="444">
                  <c:v>41717</c:v>
                </c:pt>
                <c:pt idx="445">
                  <c:v>41718</c:v>
                </c:pt>
                <c:pt idx="446">
                  <c:v>41718</c:v>
                </c:pt>
                <c:pt idx="447">
                  <c:v>41719</c:v>
                </c:pt>
                <c:pt idx="448" formatCode="[$-F800]dddd\,\ mmmm\ dd\,\ yyyy">
                  <c:v>41719</c:v>
                </c:pt>
                <c:pt idx="449">
                  <c:v>41722</c:v>
                </c:pt>
                <c:pt idx="450">
                  <c:v>41722</c:v>
                </c:pt>
                <c:pt idx="451">
                  <c:v>41723</c:v>
                </c:pt>
                <c:pt idx="452">
                  <c:v>41723</c:v>
                </c:pt>
                <c:pt idx="453">
                  <c:v>41724</c:v>
                </c:pt>
                <c:pt idx="454">
                  <c:v>41724</c:v>
                </c:pt>
                <c:pt idx="455">
                  <c:v>41725</c:v>
                </c:pt>
                <c:pt idx="456">
                  <c:v>41725</c:v>
                </c:pt>
                <c:pt idx="457">
                  <c:v>41726</c:v>
                </c:pt>
                <c:pt idx="458">
                  <c:v>41726</c:v>
                </c:pt>
                <c:pt idx="459">
                  <c:v>41729</c:v>
                </c:pt>
                <c:pt idx="460" formatCode="[$-F800]dddd\,\ mmmm\ dd\,\ yyyy">
                  <c:v>41729</c:v>
                </c:pt>
                <c:pt idx="461">
                  <c:v>41730</c:v>
                </c:pt>
                <c:pt idx="462">
                  <c:v>41730</c:v>
                </c:pt>
                <c:pt idx="463">
                  <c:v>41731</c:v>
                </c:pt>
                <c:pt idx="464">
                  <c:v>41731</c:v>
                </c:pt>
                <c:pt idx="465">
                  <c:v>41732</c:v>
                </c:pt>
                <c:pt idx="466">
                  <c:v>41732</c:v>
                </c:pt>
                <c:pt idx="467">
                  <c:v>41733</c:v>
                </c:pt>
                <c:pt idx="468" formatCode="[$-F800]dddd\,\ mmmm\ dd\,\ yyyy">
                  <c:v>41733</c:v>
                </c:pt>
                <c:pt idx="469">
                  <c:v>41736</c:v>
                </c:pt>
                <c:pt idx="470">
                  <c:v>41736</c:v>
                </c:pt>
                <c:pt idx="471">
                  <c:v>41737</c:v>
                </c:pt>
                <c:pt idx="472">
                  <c:v>41737</c:v>
                </c:pt>
                <c:pt idx="473">
                  <c:v>41738</c:v>
                </c:pt>
                <c:pt idx="474">
                  <c:v>41738</c:v>
                </c:pt>
                <c:pt idx="475">
                  <c:v>41739</c:v>
                </c:pt>
                <c:pt idx="476">
                  <c:v>41739</c:v>
                </c:pt>
                <c:pt idx="477">
                  <c:v>41740</c:v>
                </c:pt>
                <c:pt idx="478">
                  <c:v>41740</c:v>
                </c:pt>
                <c:pt idx="479">
                  <c:v>41743</c:v>
                </c:pt>
                <c:pt idx="480">
                  <c:v>41743</c:v>
                </c:pt>
                <c:pt idx="481">
                  <c:v>41744</c:v>
                </c:pt>
                <c:pt idx="482">
                  <c:v>41744</c:v>
                </c:pt>
                <c:pt idx="483">
                  <c:v>41745</c:v>
                </c:pt>
                <c:pt idx="484">
                  <c:v>41745</c:v>
                </c:pt>
                <c:pt idx="485">
                  <c:v>41746</c:v>
                </c:pt>
                <c:pt idx="486">
                  <c:v>41746</c:v>
                </c:pt>
                <c:pt idx="487">
                  <c:v>41747</c:v>
                </c:pt>
                <c:pt idx="488">
                  <c:v>41747</c:v>
                </c:pt>
                <c:pt idx="489">
                  <c:v>41750</c:v>
                </c:pt>
                <c:pt idx="490">
                  <c:v>41750</c:v>
                </c:pt>
                <c:pt idx="491">
                  <c:v>41751</c:v>
                </c:pt>
                <c:pt idx="492">
                  <c:v>41751</c:v>
                </c:pt>
                <c:pt idx="493">
                  <c:v>41752</c:v>
                </c:pt>
                <c:pt idx="494">
                  <c:v>41752</c:v>
                </c:pt>
                <c:pt idx="495">
                  <c:v>41753</c:v>
                </c:pt>
                <c:pt idx="496">
                  <c:v>41753</c:v>
                </c:pt>
                <c:pt idx="497">
                  <c:v>41754</c:v>
                </c:pt>
                <c:pt idx="498">
                  <c:v>41754</c:v>
                </c:pt>
                <c:pt idx="499">
                  <c:v>41757</c:v>
                </c:pt>
                <c:pt idx="500">
                  <c:v>41757</c:v>
                </c:pt>
                <c:pt idx="501">
                  <c:v>41758</c:v>
                </c:pt>
                <c:pt idx="502">
                  <c:v>41758</c:v>
                </c:pt>
                <c:pt idx="503">
                  <c:v>41759</c:v>
                </c:pt>
                <c:pt idx="504">
                  <c:v>41760</c:v>
                </c:pt>
                <c:pt idx="505">
                  <c:v>41761</c:v>
                </c:pt>
                <c:pt idx="506">
                  <c:v>41764</c:v>
                </c:pt>
                <c:pt idx="507">
                  <c:v>41765</c:v>
                </c:pt>
                <c:pt idx="508">
                  <c:v>41766</c:v>
                </c:pt>
                <c:pt idx="509">
                  <c:v>41767</c:v>
                </c:pt>
                <c:pt idx="510">
                  <c:v>41768</c:v>
                </c:pt>
                <c:pt idx="511">
                  <c:v>41771</c:v>
                </c:pt>
                <c:pt idx="512">
                  <c:v>41772</c:v>
                </c:pt>
                <c:pt idx="513">
                  <c:v>41773</c:v>
                </c:pt>
                <c:pt idx="514">
                  <c:v>41774</c:v>
                </c:pt>
                <c:pt idx="515">
                  <c:v>41775</c:v>
                </c:pt>
                <c:pt idx="516">
                  <c:v>41778</c:v>
                </c:pt>
                <c:pt idx="517">
                  <c:v>41779</c:v>
                </c:pt>
                <c:pt idx="518">
                  <c:v>41780</c:v>
                </c:pt>
                <c:pt idx="519">
                  <c:v>41781</c:v>
                </c:pt>
                <c:pt idx="520">
                  <c:v>41782</c:v>
                </c:pt>
                <c:pt idx="521">
                  <c:v>41785</c:v>
                </c:pt>
                <c:pt idx="522">
                  <c:v>41786</c:v>
                </c:pt>
                <c:pt idx="523">
                  <c:v>41787</c:v>
                </c:pt>
                <c:pt idx="524">
                  <c:v>41788</c:v>
                </c:pt>
                <c:pt idx="525">
                  <c:v>41789</c:v>
                </c:pt>
                <c:pt idx="526">
                  <c:v>41792</c:v>
                </c:pt>
                <c:pt idx="527">
                  <c:v>41793</c:v>
                </c:pt>
                <c:pt idx="528">
                  <c:v>41794</c:v>
                </c:pt>
                <c:pt idx="529">
                  <c:v>41795</c:v>
                </c:pt>
                <c:pt idx="530">
                  <c:v>41796</c:v>
                </c:pt>
                <c:pt idx="531">
                  <c:v>41799</c:v>
                </c:pt>
                <c:pt idx="532">
                  <c:v>41800</c:v>
                </c:pt>
                <c:pt idx="533">
                  <c:v>41801</c:v>
                </c:pt>
                <c:pt idx="534">
                  <c:v>41802</c:v>
                </c:pt>
                <c:pt idx="535">
                  <c:v>41803</c:v>
                </c:pt>
                <c:pt idx="536">
                  <c:v>41806</c:v>
                </c:pt>
                <c:pt idx="537">
                  <c:v>41807</c:v>
                </c:pt>
                <c:pt idx="538">
                  <c:v>41808</c:v>
                </c:pt>
                <c:pt idx="539">
                  <c:v>41809</c:v>
                </c:pt>
                <c:pt idx="540">
                  <c:v>41810</c:v>
                </c:pt>
                <c:pt idx="541">
                  <c:v>41813</c:v>
                </c:pt>
                <c:pt idx="542">
                  <c:v>41814</c:v>
                </c:pt>
                <c:pt idx="543">
                  <c:v>41815</c:v>
                </c:pt>
                <c:pt idx="544">
                  <c:v>41816</c:v>
                </c:pt>
                <c:pt idx="545">
                  <c:v>41817</c:v>
                </c:pt>
                <c:pt idx="546">
                  <c:v>41820</c:v>
                </c:pt>
                <c:pt idx="547">
                  <c:v>41821</c:v>
                </c:pt>
                <c:pt idx="548">
                  <c:v>41822</c:v>
                </c:pt>
                <c:pt idx="549">
                  <c:v>41823</c:v>
                </c:pt>
                <c:pt idx="550">
                  <c:v>41824</c:v>
                </c:pt>
                <c:pt idx="551">
                  <c:v>41824</c:v>
                </c:pt>
                <c:pt idx="552">
                  <c:v>41827</c:v>
                </c:pt>
                <c:pt idx="553">
                  <c:v>41828</c:v>
                </c:pt>
                <c:pt idx="554">
                  <c:v>41829</c:v>
                </c:pt>
                <c:pt idx="555">
                  <c:v>41830</c:v>
                </c:pt>
                <c:pt idx="556">
                  <c:v>41830</c:v>
                </c:pt>
              </c:numCache>
            </c:numRef>
          </c:cat>
          <c:val>
            <c:numRef>
              <c:f>Data_For_curves!$OE$2:$OE$700</c:f>
              <c:numCache>
                <c:formatCode>General</c:formatCode>
                <c:ptCount val="6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 formatCode="0.00%">
                  <c:v>#N/A</c:v>
                </c:pt>
                <c:pt idx="19" formatCode="0.00%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 formatCode="0.00%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 formatCode="0.00%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 formatCode="0.00%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 formatCode="0.00%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 formatCode="0.00%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 formatCode="0.00%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 formatCode="0.00%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 formatCode="0.00%">
                  <c:v>#N/A</c:v>
                </c:pt>
                <c:pt idx="169">
                  <c:v>#N/A</c:v>
                </c:pt>
                <c:pt idx="170">
                  <c:v>#N/A</c:v>
                </c:pt>
                <c:pt idx="171" formatCode="0.00%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 formatCode="0.00%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 formatCode="0.00%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 formatCode="0.00%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 formatCode="0.00%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 formatCode="0.00%">
                  <c:v>#N/A</c:v>
                </c:pt>
                <c:pt idx="243">
                  <c:v>#N/A</c:v>
                </c:pt>
                <c:pt idx="244" formatCode="0.00%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 formatCode="0.00%">
                  <c:v>#N/A</c:v>
                </c:pt>
                <c:pt idx="287">
                  <c:v>#N/A</c:v>
                </c:pt>
                <c:pt idx="288" formatCode="0.00%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 formatCode="0.00%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 formatCode="0.00%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 formatCode="0.00%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 formatCode="0.00%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 formatCode="0.00%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 formatCode="0.00%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 formatCode="0.00%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 formatCode="0.00%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 formatCode="0.00%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 formatCode="0.00%">
                  <c:v>#N/A</c:v>
                </c:pt>
                <c:pt idx="465">
                  <c:v>#N/A</c:v>
                </c:pt>
                <c:pt idx="466" formatCode="0.00%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 formatCode="0.00%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 formatCode="0.00%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 formatCode="0.00%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1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118272"/>
        <c:axId val="52120192"/>
      </c:lineChart>
      <c:dateAx>
        <c:axId val="52118272"/>
        <c:scaling>
          <c:orientation val="minMax"/>
          <c:min val="41334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dd\.mm" sourceLinked="0"/>
        <c:majorTickMark val="out"/>
        <c:minorTickMark val="none"/>
        <c:tickLblPos val="nextTo"/>
        <c:crossAx val="52120192"/>
        <c:crosses val="autoZero"/>
        <c:auto val="1"/>
        <c:lblOffset val="100"/>
        <c:baseTimeUnit val="days"/>
        <c:majorUnit val="1"/>
        <c:majorTimeUnit val="months"/>
      </c:dateAx>
      <c:valAx>
        <c:axId val="52120192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52118272"/>
        <c:crosses val="autoZero"/>
        <c:crossBetween val="between"/>
        <c:majorUnit val="0.2"/>
      </c:valAx>
    </c:plotArea>
    <c:legend>
      <c:legendPos val="b"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7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R2E @ Point 5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Data_For_curves!$U$1</c:f>
              <c:strCache>
                <c:ptCount val="1"/>
                <c:pt idx="0">
                  <c:v>Baseline</c:v>
                </c:pt>
              </c:strCache>
            </c:strRef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Data_For_curves!$HV$2:$HV$900</c:f>
              <c:numCache>
                <c:formatCode>m/d/yyyy</c:formatCode>
                <c:ptCount val="899"/>
                <c:pt idx="0">
                  <c:v>41379</c:v>
                </c:pt>
                <c:pt idx="1">
                  <c:v>41379</c:v>
                </c:pt>
                <c:pt idx="2">
                  <c:v>41380</c:v>
                </c:pt>
                <c:pt idx="3">
                  <c:v>41380</c:v>
                </c:pt>
                <c:pt idx="4">
                  <c:v>41381</c:v>
                </c:pt>
                <c:pt idx="5">
                  <c:v>41381</c:v>
                </c:pt>
                <c:pt idx="6">
                  <c:v>41382</c:v>
                </c:pt>
                <c:pt idx="7">
                  <c:v>41382</c:v>
                </c:pt>
                <c:pt idx="8">
                  <c:v>41383</c:v>
                </c:pt>
                <c:pt idx="9">
                  <c:v>41383</c:v>
                </c:pt>
                <c:pt idx="10">
                  <c:v>41386</c:v>
                </c:pt>
                <c:pt idx="11">
                  <c:v>41386</c:v>
                </c:pt>
                <c:pt idx="12">
                  <c:v>41387</c:v>
                </c:pt>
                <c:pt idx="13">
                  <c:v>41387</c:v>
                </c:pt>
                <c:pt idx="14">
                  <c:v>41388</c:v>
                </c:pt>
                <c:pt idx="15">
                  <c:v>41388</c:v>
                </c:pt>
                <c:pt idx="16">
                  <c:v>41389</c:v>
                </c:pt>
                <c:pt idx="17">
                  <c:v>41389</c:v>
                </c:pt>
                <c:pt idx="18">
                  <c:v>41390</c:v>
                </c:pt>
                <c:pt idx="19" formatCode="[$-F800]dddd\,\ mmmm\ dd\,\ yyyy">
                  <c:v>41390</c:v>
                </c:pt>
                <c:pt idx="20">
                  <c:v>41393</c:v>
                </c:pt>
                <c:pt idx="21">
                  <c:v>41393</c:v>
                </c:pt>
                <c:pt idx="22">
                  <c:v>41394</c:v>
                </c:pt>
                <c:pt idx="23">
                  <c:v>41394</c:v>
                </c:pt>
                <c:pt idx="24">
                  <c:v>41395</c:v>
                </c:pt>
                <c:pt idx="25">
                  <c:v>41395</c:v>
                </c:pt>
                <c:pt idx="26">
                  <c:v>41396</c:v>
                </c:pt>
                <c:pt idx="27">
                  <c:v>41396</c:v>
                </c:pt>
                <c:pt idx="28">
                  <c:v>41397</c:v>
                </c:pt>
                <c:pt idx="29" formatCode="[$-F800]dddd\,\ mmmm\ dd\,\ yyyy">
                  <c:v>41397</c:v>
                </c:pt>
                <c:pt idx="30">
                  <c:v>41400</c:v>
                </c:pt>
                <c:pt idx="31">
                  <c:v>41400</c:v>
                </c:pt>
                <c:pt idx="32">
                  <c:v>41401</c:v>
                </c:pt>
                <c:pt idx="33">
                  <c:v>41401</c:v>
                </c:pt>
                <c:pt idx="34">
                  <c:v>41402</c:v>
                </c:pt>
                <c:pt idx="35">
                  <c:v>41402</c:v>
                </c:pt>
                <c:pt idx="36">
                  <c:v>41403</c:v>
                </c:pt>
                <c:pt idx="37">
                  <c:v>41403</c:v>
                </c:pt>
                <c:pt idx="38">
                  <c:v>41404</c:v>
                </c:pt>
                <c:pt idx="39">
                  <c:v>41404</c:v>
                </c:pt>
                <c:pt idx="40">
                  <c:v>41407</c:v>
                </c:pt>
                <c:pt idx="41">
                  <c:v>41407</c:v>
                </c:pt>
                <c:pt idx="42">
                  <c:v>41408</c:v>
                </c:pt>
                <c:pt idx="43">
                  <c:v>41408</c:v>
                </c:pt>
                <c:pt idx="44">
                  <c:v>41409</c:v>
                </c:pt>
                <c:pt idx="45">
                  <c:v>41409</c:v>
                </c:pt>
                <c:pt idx="46">
                  <c:v>41410</c:v>
                </c:pt>
                <c:pt idx="47">
                  <c:v>41410</c:v>
                </c:pt>
                <c:pt idx="48">
                  <c:v>41411</c:v>
                </c:pt>
                <c:pt idx="49">
                  <c:v>41411</c:v>
                </c:pt>
                <c:pt idx="50">
                  <c:v>41414</c:v>
                </c:pt>
                <c:pt idx="51">
                  <c:v>41414</c:v>
                </c:pt>
                <c:pt idx="52">
                  <c:v>41415</c:v>
                </c:pt>
                <c:pt idx="53">
                  <c:v>41415</c:v>
                </c:pt>
                <c:pt idx="54">
                  <c:v>41416</c:v>
                </c:pt>
                <c:pt idx="55">
                  <c:v>41416</c:v>
                </c:pt>
                <c:pt idx="56">
                  <c:v>41417</c:v>
                </c:pt>
                <c:pt idx="57">
                  <c:v>41417</c:v>
                </c:pt>
                <c:pt idx="58">
                  <c:v>41418</c:v>
                </c:pt>
                <c:pt idx="59" formatCode="[$-F800]dddd\,\ mmmm\ dd\,\ yyyy">
                  <c:v>41418</c:v>
                </c:pt>
                <c:pt idx="60">
                  <c:v>41421</c:v>
                </c:pt>
                <c:pt idx="61">
                  <c:v>41421</c:v>
                </c:pt>
                <c:pt idx="62">
                  <c:v>41422</c:v>
                </c:pt>
                <c:pt idx="63">
                  <c:v>41422</c:v>
                </c:pt>
                <c:pt idx="64">
                  <c:v>41423</c:v>
                </c:pt>
                <c:pt idx="65">
                  <c:v>41423</c:v>
                </c:pt>
                <c:pt idx="66">
                  <c:v>41424</c:v>
                </c:pt>
                <c:pt idx="67">
                  <c:v>41424</c:v>
                </c:pt>
                <c:pt idx="68">
                  <c:v>41425</c:v>
                </c:pt>
                <c:pt idx="69" formatCode="[$-F800]dddd\,\ mmmm\ dd\,\ yyyy">
                  <c:v>41425</c:v>
                </c:pt>
                <c:pt idx="70">
                  <c:v>41428</c:v>
                </c:pt>
                <c:pt idx="71">
                  <c:v>41428</c:v>
                </c:pt>
                <c:pt idx="72">
                  <c:v>41429</c:v>
                </c:pt>
                <c:pt idx="73">
                  <c:v>41429</c:v>
                </c:pt>
                <c:pt idx="74">
                  <c:v>41430</c:v>
                </c:pt>
                <c:pt idx="75">
                  <c:v>41430</c:v>
                </c:pt>
                <c:pt idx="76">
                  <c:v>41431</c:v>
                </c:pt>
                <c:pt idx="77">
                  <c:v>41431</c:v>
                </c:pt>
                <c:pt idx="78">
                  <c:v>41431</c:v>
                </c:pt>
                <c:pt idx="79">
                  <c:v>41431</c:v>
                </c:pt>
                <c:pt idx="80">
                  <c:v>41432</c:v>
                </c:pt>
                <c:pt idx="81" formatCode="[$-F800]dddd\,\ mmmm\ dd\,\ yyyy">
                  <c:v>41432</c:v>
                </c:pt>
                <c:pt idx="82">
                  <c:v>41435</c:v>
                </c:pt>
                <c:pt idx="83">
                  <c:v>41435</c:v>
                </c:pt>
                <c:pt idx="84">
                  <c:v>41436</c:v>
                </c:pt>
                <c:pt idx="85">
                  <c:v>41436</c:v>
                </c:pt>
                <c:pt idx="86">
                  <c:v>41437</c:v>
                </c:pt>
                <c:pt idx="87">
                  <c:v>41437</c:v>
                </c:pt>
                <c:pt idx="88">
                  <c:v>41438</c:v>
                </c:pt>
                <c:pt idx="89">
                  <c:v>41438</c:v>
                </c:pt>
                <c:pt idx="90">
                  <c:v>41439</c:v>
                </c:pt>
                <c:pt idx="91" formatCode="[$-F800]dddd\,\ mmmm\ dd\,\ yyyy">
                  <c:v>41439</c:v>
                </c:pt>
                <c:pt idx="92">
                  <c:v>41442</c:v>
                </c:pt>
                <c:pt idx="93">
                  <c:v>41442</c:v>
                </c:pt>
                <c:pt idx="94">
                  <c:v>41443</c:v>
                </c:pt>
                <c:pt idx="95">
                  <c:v>41443</c:v>
                </c:pt>
                <c:pt idx="96">
                  <c:v>41444</c:v>
                </c:pt>
                <c:pt idx="97">
                  <c:v>41444</c:v>
                </c:pt>
                <c:pt idx="98">
                  <c:v>41445</c:v>
                </c:pt>
                <c:pt idx="99">
                  <c:v>41445</c:v>
                </c:pt>
                <c:pt idx="100">
                  <c:v>41446</c:v>
                </c:pt>
                <c:pt idx="101">
                  <c:v>41446</c:v>
                </c:pt>
                <c:pt idx="102">
                  <c:v>41449</c:v>
                </c:pt>
                <c:pt idx="103">
                  <c:v>41449</c:v>
                </c:pt>
                <c:pt idx="104">
                  <c:v>41450</c:v>
                </c:pt>
                <c:pt idx="105">
                  <c:v>41450</c:v>
                </c:pt>
                <c:pt idx="106">
                  <c:v>41451</c:v>
                </c:pt>
                <c:pt idx="107">
                  <c:v>41451</c:v>
                </c:pt>
                <c:pt idx="108">
                  <c:v>41452</c:v>
                </c:pt>
                <c:pt idx="109">
                  <c:v>41452</c:v>
                </c:pt>
                <c:pt idx="110">
                  <c:v>41453</c:v>
                </c:pt>
                <c:pt idx="111" formatCode="[$-F800]dddd\,\ mmmm\ dd\,\ yyyy">
                  <c:v>41453</c:v>
                </c:pt>
                <c:pt idx="112">
                  <c:v>41456</c:v>
                </c:pt>
                <c:pt idx="113">
                  <c:v>41456</c:v>
                </c:pt>
                <c:pt idx="114">
                  <c:v>41457</c:v>
                </c:pt>
                <c:pt idx="115">
                  <c:v>41457</c:v>
                </c:pt>
                <c:pt idx="116">
                  <c:v>41458</c:v>
                </c:pt>
                <c:pt idx="117">
                  <c:v>41458</c:v>
                </c:pt>
                <c:pt idx="118">
                  <c:v>41459</c:v>
                </c:pt>
                <c:pt idx="119">
                  <c:v>41459</c:v>
                </c:pt>
                <c:pt idx="120">
                  <c:v>41460</c:v>
                </c:pt>
                <c:pt idx="121">
                  <c:v>41460</c:v>
                </c:pt>
                <c:pt idx="122">
                  <c:v>41463</c:v>
                </c:pt>
                <c:pt idx="123">
                  <c:v>41463</c:v>
                </c:pt>
                <c:pt idx="124">
                  <c:v>41464</c:v>
                </c:pt>
                <c:pt idx="125">
                  <c:v>41464</c:v>
                </c:pt>
                <c:pt idx="126">
                  <c:v>41465</c:v>
                </c:pt>
                <c:pt idx="127">
                  <c:v>41465</c:v>
                </c:pt>
                <c:pt idx="128">
                  <c:v>41466</c:v>
                </c:pt>
                <c:pt idx="129">
                  <c:v>41466</c:v>
                </c:pt>
                <c:pt idx="130">
                  <c:v>41467</c:v>
                </c:pt>
                <c:pt idx="131" formatCode="[$-F800]dddd\,\ mmmm\ dd\,\ yyyy">
                  <c:v>41467</c:v>
                </c:pt>
                <c:pt idx="132">
                  <c:v>41470</c:v>
                </c:pt>
                <c:pt idx="133">
                  <c:v>41470</c:v>
                </c:pt>
                <c:pt idx="134">
                  <c:v>41471</c:v>
                </c:pt>
                <c:pt idx="135">
                  <c:v>41471</c:v>
                </c:pt>
                <c:pt idx="136">
                  <c:v>41472</c:v>
                </c:pt>
                <c:pt idx="137">
                  <c:v>41472</c:v>
                </c:pt>
                <c:pt idx="138">
                  <c:v>41473</c:v>
                </c:pt>
                <c:pt idx="139">
                  <c:v>41473</c:v>
                </c:pt>
                <c:pt idx="140">
                  <c:v>41474</c:v>
                </c:pt>
                <c:pt idx="141" formatCode="[$-F800]dddd\,\ mmmm\ dd\,\ yyyy">
                  <c:v>41474</c:v>
                </c:pt>
                <c:pt idx="142">
                  <c:v>41477</c:v>
                </c:pt>
                <c:pt idx="143">
                  <c:v>41477</c:v>
                </c:pt>
                <c:pt idx="144">
                  <c:v>41478</c:v>
                </c:pt>
                <c:pt idx="145">
                  <c:v>41478</c:v>
                </c:pt>
                <c:pt idx="146">
                  <c:v>41479</c:v>
                </c:pt>
                <c:pt idx="147">
                  <c:v>41479</c:v>
                </c:pt>
                <c:pt idx="148">
                  <c:v>41480</c:v>
                </c:pt>
                <c:pt idx="149">
                  <c:v>41480</c:v>
                </c:pt>
                <c:pt idx="150">
                  <c:v>41481</c:v>
                </c:pt>
                <c:pt idx="151">
                  <c:v>41481</c:v>
                </c:pt>
                <c:pt idx="152">
                  <c:v>41484</c:v>
                </c:pt>
                <c:pt idx="153">
                  <c:v>41484</c:v>
                </c:pt>
                <c:pt idx="154">
                  <c:v>41485</c:v>
                </c:pt>
                <c:pt idx="155">
                  <c:v>41485</c:v>
                </c:pt>
                <c:pt idx="156">
                  <c:v>41486</c:v>
                </c:pt>
                <c:pt idx="157">
                  <c:v>41486</c:v>
                </c:pt>
                <c:pt idx="158">
                  <c:v>41487</c:v>
                </c:pt>
                <c:pt idx="159">
                  <c:v>41487</c:v>
                </c:pt>
                <c:pt idx="160">
                  <c:v>41488</c:v>
                </c:pt>
                <c:pt idx="161" formatCode="[$-F800]dddd\,\ mmmm\ dd\,\ yyyy">
                  <c:v>41488</c:v>
                </c:pt>
                <c:pt idx="162">
                  <c:v>41491</c:v>
                </c:pt>
                <c:pt idx="163">
                  <c:v>41491</c:v>
                </c:pt>
                <c:pt idx="164">
                  <c:v>41492</c:v>
                </c:pt>
                <c:pt idx="165">
                  <c:v>41492</c:v>
                </c:pt>
                <c:pt idx="166">
                  <c:v>41493</c:v>
                </c:pt>
                <c:pt idx="167">
                  <c:v>41493</c:v>
                </c:pt>
                <c:pt idx="168">
                  <c:v>41494</c:v>
                </c:pt>
                <c:pt idx="169">
                  <c:v>41494</c:v>
                </c:pt>
                <c:pt idx="170">
                  <c:v>41495</c:v>
                </c:pt>
                <c:pt idx="171">
                  <c:v>41495</c:v>
                </c:pt>
                <c:pt idx="172">
                  <c:v>41498</c:v>
                </c:pt>
                <c:pt idx="173">
                  <c:v>41498</c:v>
                </c:pt>
                <c:pt idx="174">
                  <c:v>41499</c:v>
                </c:pt>
                <c:pt idx="175">
                  <c:v>41499</c:v>
                </c:pt>
                <c:pt idx="176">
                  <c:v>41500</c:v>
                </c:pt>
                <c:pt idx="177">
                  <c:v>41500</c:v>
                </c:pt>
                <c:pt idx="178">
                  <c:v>41501</c:v>
                </c:pt>
                <c:pt idx="179">
                  <c:v>41501</c:v>
                </c:pt>
                <c:pt idx="180">
                  <c:v>41502</c:v>
                </c:pt>
                <c:pt idx="181">
                  <c:v>41502</c:v>
                </c:pt>
                <c:pt idx="182">
                  <c:v>41505</c:v>
                </c:pt>
                <c:pt idx="183">
                  <c:v>41505</c:v>
                </c:pt>
                <c:pt idx="184">
                  <c:v>41506</c:v>
                </c:pt>
                <c:pt idx="185">
                  <c:v>41506</c:v>
                </c:pt>
                <c:pt idx="186">
                  <c:v>41507</c:v>
                </c:pt>
                <c:pt idx="187">
                  <c:v>41507</c:v>
                </c:pt>
                <c:pt idx="188">
                  <c:v>41508</c:v>
                </c:pt>
                <c:pt idx="189">
                  <c:v>41508</c:v>
                </c:pt>
                <c:pt idx="190">
                  <c:v>41509</c:v>
                </c:pt>
                <c:pt idx="191">
                  <c:v>41509</c:v>
                </c:pt>
                <c:pt idx="192">
                  <c:v>41512</c:v>
                </c:pt>
                <c:pt idx="193">
                  <c:v>41512</c:v>
                </c:pt>
                <c:pt idx="194">
                  <c:v>41513</c:v>
                </c:pt>
                <c:pt idx="195">
                  <c:v>41513</c:v>
                </c:pt>
                <c:pt idx="196">
                  <c:v>41514</c:v>
                </c:pt>
                <c:pt idx="197">
                  <c:v>41514</c:v>
                </c:pt>
                <c:pt idx="198">
                  <c:v>41515</c:v>
                </c:pt>
                <c:pt idx="199">
                  <c:v>41515</c:v>
                </c:pt>
                <c:pt idx="200">
                  <c:v>41516</c:v>
                </c:pt>
                <c:pt idx="201">
                  <c:v>41516</c:v>
                </c:pt>
                <c:pt idx="202">
                  <c:v>41519</c:v>
                </c:pt>
                <c:pt idx="203">
                  <c:v>41519</c:v>
                </c:pt>
                <c:pt idx="204">
                  <c:v>41520</c:v>
                </c:pt>
                <c:pt idx="205">
                  <c:v>41520</c:v>
                </c:pt>
                <c:pt idx="206">
                  <c:v>41521</c:v>
                </c:pt>
                <c:pt idx="207">
                  <c:v>41521</c:v>
                </c:pt>
                <c:pt idx="208">
                  <c:v>41522</c:v>
                </c:pt>
                <c:pt idx="209">
                  <c:v>41522</c:v>
                </c:pt>
                <c:pt idx="210">
                  <c:v>41523</c:v>
                </c:pt>
                <c:pt idx="211">
                  <c:v>41523</c:v>
                </c:pt>
                <c:pt idx="212">
                  <c:v>41526</c:v>
                </c:pt>
                <c:pt idx="213" formatCode="[$-F800]dddd\,\ mmmm\ dd\,\ yyyy">
                  <c:v>41526</c:v>
                </c:pt>
                <c:pt idx="214">
                  <c:v>41527</c:v>
                </c:pt>
                <c:pt idx="215">
                  <c:v>41527</c:v>
                </c:pt>
                <c:pt idx="216">
                  <c:v>41528</c:v>
                </c:pt>
                <c:pt idx="217">
                  <c:v>41528</c:v>
                </c:pt>
                <c:pt idx="218">
                  <c:v>41529</c:v>
                </c:pt>
                <c:pt idx="219">
                  <c:v>41529</c:v>
                </c:pt>
                <c:pt idx="220">
                  <c:v>41530</c:v>
                </c:pt>
                <c:pt idx="221" formatCode="[$-F800]dddd\,\ mmmm\ dd\,\ yyyy">
                  <c:v>41530</c:v>
                </c:pt>
                <c:pt idx="222">
                  <c:v>41533</c:v>
                </c:pt>
                <c:pt idx="223">
                  <c:v>41533</c:v>
                </c:pt>
                <c:pt idx="224">
                  <c:v>41534</c:v>
                </c:pt>
                <c:pt idx="225">
                  <c:v>41534</c:v>
                </c:pt>
                <c:pt idx="226">
                  <c:v>41535</c:v>
                </c:pt>
                <c:pt idx="227">
                  <c:v>41535</c:v>
                </c:pt>
                <c:pt idx="228">
                  <c:v>41536</c:v>
                </c:pt>
                <c:pt idx="229">
                  <c:v>41536</c:v>
                </c:pt>
                <c:pt idx="230">
                  <c:v>41537</c:v>
                </c:pt>
                <c:pt idx="231" formatCode="[$-F800]dddd\,\ mmmm\ dd\,\ yyyy">
                  <c:v>41537</c:v>
                </c:pt>
                <c:pt idx="232">
                  <c:v>41540</c:v>
                </c:pt>
                <c:pt idx="233">
                  <c:v>41540</c:v>
                </c:pt>
                <c:pt idx="234">
                  <c:v>41541</c:v>
                </c:pt>
                <c:pt idx="235" formatCode="[$-F800]dddd\,\ mmmm\ dd\,\ yyyy">
                  <c:v>41541</c:v>
                </c:pt>
                <c:pt idx="236">
                  <c:v>41542</c:v>
                </c:pt>
                <c:pt idx="237">
                  <c:v>41542</c:v>
                </c:pt>
                <c:pt idx="238">
                  <c:v>41543</c:v>
                </c:pt>
                <c:pt idx="239">
                  <c:v>41543</c:v>
                </c:pt>
                <c:pt idx="240">
                  <c:v>41544</c:v>
                </c:pt>
                <c:pt idx="241">
                  <c:v>41544</c:v>
                </c:pt>
                <c:pt idx="242">
                  <c:v>41547</c:v>
                </c:pt>
                <c:pt idx="243">
                  <c:v>41547</c:v>
                </c:pt>
                <c:pt idx="244">
                  <c:v>41548</c:v>
                </c:pt>
                <c:pt idx="245">
                  <c:v>41548</c:v>
                </c:pt>
                <c:pt idx="246">
                  <c:v>41549</c:v>
                </c:pt>
                <c:pt idx="247">
                  <c:v>41549</c:v>
                </c:pt>
                <c:pt idx="248">
                  <c:v>41550</c:v>
                </c:pt>
                <c:pt idx="249">
                  <c:v>41550</c:v>
                </c:pt>
                <c:pt idx="250">
                  <c:v>41551</c:v>
                </c:pt>
                <c:pt idx="251" formatCode="[$-F800]dddd\,\ mmmm\ dd\,\ yyyy">
                  <c:v>41551</c:v>
                </c:pt>
                <c:pt idx="252">
                  <c:v>41554</c:v>
                </c:pt>
                <c:pt idx="253" formatCode="[$-F800]dddd\,\ mmmm\ dd\,\ yyyy">
                  <c:v>41554</c:v>
                </c:pt>
                <c:pt idx="254">
                  <c:v>41555</c:v>
                </c:pt>
                <c:pt idx="255">
                  <c:v>41555</c:v>
                </c:pt>
                <c:pt idx="256">
                  <c:v>41556</c:v>
                </c:pt>
                <c:pt idx="257">
                  <c:v>41556</c:v>
                </c:pt>
                <c:pt idx="258">
                  <c:v>41557</c:v>
                </c:pt>
                <c:pt idx="259">
                  <c:v>41557</c:v>
                </c:pt>
                <c:pt idx="260">
                  <c:v>41558</c:v>
                </c:pt>
                <c:pt idx="261" formatCode="[$-F800]dddd\,\ mmmm\ dd\,\ yyyy">
                  <c:v>41558</c:v>
                </c:pt>
                <c:pt idx="262">
                  <c:v>41561</c:v>
                </c:pt>
                <c:pt idx="263">
                  <c:v>41561</c:v>
                </c:pt>
                <c:pt idx="264">
                  <c:v>41562</c:v>
                </c:pt>
                <c:pt idx="265">
                  <c:v>41562</c:v>
                </c:pt>
                <c:pt idx="266">
                  <c:v>41563</c:v>
                </c:pt>
                <c:pt idx="267">
                  <c:v>41563</c:v>
                </c:pt>
                <c:pt idx="268">
                  <c:v>41564</c:v>
                </c:pt>
                <c:pt idx="269">
                  <c:v>41564</c:v>
                </c:pt>
                <c:pt idx="270">
                  <c:v>41565</c:v>
                </c:pt>
                <c:pt idx="271">
                  <c:v>41565</c:v>
                </c:pt>
                <c:pt idx="272">
                  <c:v>41568</c:v>
                </c:pt>
                <c:pt idx="273">
                  <c:v>41568</c:v>
                </c:pt>
                <c:pt idx="274">
                  <c:v>41569</c:v>
                </c:pt>
                <c:pt idx="275" formatCode="[$-F800]dddd\,\ mmmm\ dd\,\ yyyy">
                  <c:v>41569</c:v>
                </c:pt>
                <c:pt idx="276">
                  <c:v>41570</c:v>
                </c:pt>
                <c:pt idx="277">
                  <c:v>41570</c:v>
                </c:pt>
                <c:pt idx="278">
                  <c:v>41571</c:v>
                </c:pt>
                <c:pt idx="279">
                  <c:v>41571</c:v>
                </c:pt>
                <c:pt idx="280">
                  <c:v>41572</c:v>
                </c:pt>
                <c:pt idx="281" formatCode="[$-F800]dddd\,\ mmmm\ dd\,\ yyyy">
                  <c:v>41572</c:v>
                </c:pt>
                <c:pt idx="282">
                  <c:v>41575</c:v>
                </c:pt>
                <c:pt idx="283">
                  <c:v>41575</c:v>
                </c:pt>
                <c:pt idx="284">
                  <c:v>41576</c:v>
                </c:pt>
                <c:pt idx="285">
                  <c:v>41576</c:v>
                </c:pt>
                <c:pt idx="286">
                  <c:v>41577</c:v>
                </c:pt>
                <c:pt idx="287">
                  <c:v>41577</c:v>
                </c:pt>
                <c:pt idx="288">
                  <c:v>41578</c:v>
                </c:pt>
                <c:pt idx="289">
                  <c:v>41578</c:v>
                </c:pt>
                <c:pt idx="290">
                  <c:v>41579</c:v>
                </c:pt>
                <c:pt idx="291" formatCode="[$-F800]dddd\,\ mmmm\ dd\,\ yyyy">
                  <c:v>41579</c:v>
                </c:pt>
                <c:pt idx="292">
                  <c:v>41582</c:v>
                </c:pt>
                <c:pt idx="293">
                  <c:v>41582</c:v>
                </c:pt>
                <c:pt idx="294">
                  <c:v>41583</c:v>
                </c:pt>
                <c:pt idx="295">
                  <c:v>41583</c:v>
                </c:pt>
                <c:pt idx="296">
                  <c:v>41584</c:v>
                </c:pt>
                <c:pt idx="297" formatCode="[$-F800]dddd\,\ mmmm\ dd\,\ yyyy">
                  <c:v>41584</c:v>
                </c:pt>
                <c:pt idx="298">
                  <c:v>41585</c:v>
                </c:pt>
                <c:pt idx="299" formatCode="[$-F800]dddd\,\ mmmm\ dd\,\ yyyy">
                  <c:v>41585</c:v>
                </c:pt>
                <c:pt idx="300">
                  <c:v>41586</c:v>
                </c:pt>
                <c:pt idx="301">
                  <c:v>41586</c:v>
                </c:pt>
                <c:pt idx="302">
                  <c:v>41589</c:v>
                </c:pt>
                <c:pt idx="303">
                  <c:v>41589</c:v>
                </c:pt>
                <c:pt idx="304">
                  <c:v>41590</c:v>
                </c:pt>
                <c:pt idx="305">
                  <c:v>41590</c:v>
                </c:pt>
                <c:pt idx="306">
                  <c:v>41591</c:v>
                </c:pt>
                <c:pt idx="307">
                  <c:v>41591</c:v>
                </c:pt>
                <c:pt idx="308">
                  <c:v>41592</c:v>
                </c:pt>
                <c:pt idx="309">
                  <c:v>41592</c:v>
                </c:pt>
                <c:pt idx="310">
                  <c:v>41593</c:v>
                </c:pt>
                <c:pt idx="311">
                  <c:v>41593</c:v>
                </c:pt>
                <c:pt idx="312">
                  <c:v>41596</c:v>
                </c:pt>
                <c:pt idx="313">
                  <c:v>41596</c:v>
                </c:pt>
                <c:pt idx="314">
                  <c:v>41597</c:v>
                </c:pt>
                <c:pt idx="315">
                  <c:v>41597</c:v>
                </c:pt>
                <c:pt idx="316">
                  <c:v>41598</c:v>
                </c:pt>
                <c:pt idx="317">
                  <c:v>41598</c:v>
                </c:pt>
                <c:pt idx="318">
                  <c:v>41599</c:v>
                </c:pt>
                <c:pt idx="319">
                  <c:v>41599</c:v>
                </c:pt>
                <c:pt idx="320">
                  <c:v>41600</c:v>
                </c:pt>
                <c:pt idx="321" formatCode="[$-F800]dddd\,\ mmmm\ dd\,\ yyyy">
                  <c:v>41600</c:v>
                </c:pt>
                <c:pt idx="322">
                  <c:v>41603</c:v>
                </c:pt>
                <c:pt idx="323">
                  <c:v>41603</c:v>
                </c:pt>
                <c:pt idx="324">
                  <c:v>41604</c:v>
                </c:pt>
                <c:pt idx="325">
                  <c:v>41604</c:v>
                </c:pt>
                <c:pt idx="326">
                  <c:v>41605</c:v>
                </c:pt>
                <c:pt idx="327">
                  <c:v>41605</c:v>
                </c:pt>
                <c:pt idx="328">
                  <c:v>41606</c:v>
                </c:pt>
                <c:pt idx="329">
                  <c:v>41606</c:v>
                </c:pt>
                <c:pt idx="330">
                  <c:v>41607</c:v>
                </c:pt>
                <c:pt idx="331">
                  <c:v>41607</c:v>
                </c:pt>
                <c:pt idx="332">
                  <c:v>41610</c:v>
                </c:pt>
                <c:pt idx="333" formatCode="[$-F800]dddd\,\ mmmm\ dd\,\ yyyy">
                  <c:v>41610</c:v>
                </c:pt>
                <c:pt idx="334">
                  <c:v>41611</c:v>
                </c:pt>
                <c:pt idx="335">
                  <c:v>41611</c:v>
                </c:pt>
                <c:pt idx="336">
                  <c:v>41612</c:v>
                </c:pt>
                <c:pt idx="337">
                  <c:v>41612</c:v>
                </c:pt>
                <c:pt idx="338">
                  <c:v>41613</c:v>
                </c:pt>
                <c:pt idx="339">
                  <c:v>41613</c:v>
                </c:pt>
                <c:pt idx="340">
                  <c:v>41614</c:v>
                </c:pt>
                <c:pt idx="341" formatCode="[$-F800]dddd\,\ mmmm\ dd\,\ yyyy">
                  <c:v>41614</c:v>
                </c:pt>
                <c:pt idx="342">
                  <c:v>41617</c:v>
                </c:pt>
                <c:pt idx="343">
                  <c:v>41617</c:v>
                </c:pt>
                <c:pt idx="344">
                  <c:v>41618</c:v>
                </c:pt>
                <c:pt idx="345">
                  <c:v>41618</c:v>
                </c:pt>
                <c:pt idx="346">
                  <c:v>41619</c:v>
                </c:pt>
                <c:pt idx="347">
                  <c:v>41619</c:v>
                </c:pt>
                <c:pt idx="348">
                  <c:v>41620</c:v>
                </c:pt>
                <c:pt idx="349">
                  <c:v>41620</c:v>
                </c:pt>
                <c:pt idx="350">
                  <c:v>41621</c:v>
                </c:pt>
                <c:pt idx="351">
                  <c:v>41621</c:v>
                </c:pt>
                <c:pt idx="352" formatCode="[$-F800]dddd\,\ mmmm\ dd\,\ yyyy">
                  <c:v>41621</c:v>
                </c:pt>
                <c:pt idx="353">
                  <c:v>41624</c:v>
                </c:pt>
                <c:pt idx="354">
                  <c:v>41624</c:v>
                </c:pt>
                <c:pt idx="355">
                  <c:v>41625</c:v>
                </c:pt>
                <c:pt idx="356">
                  <c:v>41625</c:v>
                </c:pt>
                <c:pt idx="357">
                  <c:v>41626</c:v>
                </c:pt>
                <c:pt idx="358">
                  <c:v>41626</c:v>
                </c:pt>
                <c:pt idx="359">
                  <c:v>41627</c:v>
                </c:pt>
                <c:pt idx="360">
                  <c:v>41627</c:v>
                </c:pt>
                <c:pt idx="361">
                  <c:v>41628</c:v>
                </c:pt>
                <c:pt idx="362">
                  <c:v>41628</c:v>
                </c:pt>
                <c:pt idx="363">
                  <c:v>41631</c:v>
                </c:pt>
                <c:pt idx="364">
                  <c:v>41631</c:v>
                </c:pt>
                <c:pt idx="365">
                  <c:v>41632</c:v>
                </c:pt>
                <c:pt idx="366">
                  <c:v>41632</c:v>
                </c:pt>
                <c:pt idx="367">
                  <c:v>41633</c:v>
                </c:pt>
                <c:pt idx="368">
                  <c:v>41633</c:v>
                </c:pt>
                <c:pt idx="369">
                  <c:v>41634</c:v>
                </c:pt>
                <c:pt idx="370">
                  <c:v>41634</c:v>
                </c:pt>
                <c:pt idx="371">
                  <c:v>41635</c:v>
                </c:pt>
                <c:pt idx="372">
                  <c:v>41635</c:v>
                </c:pt>
                <c:pt idx="373">
                  <c:v>41638</c:v>
                </c:pt>
                <c:pt idx="374">
                  <c:v>41638</c:v>
                </c:pt>
                <c:pt idx="375">
                  <c:v>41639</c:v>
                </c:pt>
                <c:pt idx="376">
                  <c:v>41639</c:v>
                </c:pt>
                <c:pt idx="377">
                  <c:v>41640</c:v>
                </c:pt>
                <c:pt idx="378">
                  <c:v>41640</c:v>
                </c:pt>
                <c:pt idx="379">
                  <c:v>41641</c:v>
                </c:pt>
                <c:pt idx="380">
                  <c:v>41641</c:v>
                </c:pt>
                <c:pt idx="381">
                  <c:v>41642</c:v>
                </c:pt>
                <c:pt idx="382">
                  <c:v>41642</c:v>
                </c:pt>
                <c:pt idx="383">
                  <c:v>41645</c:v>
                </c:pt>
                <c:pt idx="384">
                  <c:v>41645</c:v>
                </c:pt>
                <c:pt idx="385">
                  <c:v>41646</c:v>
                </c:pt>
                <c:pt idx="386">
                  <c:v>41646</c:v>
                </c:pt>
                <c:pt idx="387">
                  <c:v>41647</c:v>
                </c:pt>
                <c:pt idx="388">
                  <c:v>41647</c:v>
                </c:pt>
                <c:pt idx="389">
                  <c:v>41648</c:v>
                </c:pt>
                <c:pt idx="390">
                  <c:v>41648</c:v>
                </c:pt>
                <c:pt idx="391">
                  <c:v>41649</c:v>
                </c:pt>
                <c:pt idx="392">
                  <c:v>41649</c:v>
                </c:pt>
                <c:pt idx="393">
                  <c:v>41652</c:v>
                </c:pt>
                <c:pt idx="394">
                  <c:v>41652</c:v>
                </c:pt>
                <c:pt idx="395">
                  <c:v>41653</c:v>
                </c:pt>
                <c:pt idx="396">
                  <c:v>41653</c:v>
                </c:pt>
                <c:pt idx="397">
                  <c:v>41654</c:v>
                </c:pt>
                <c:pt idx="398">
                  <c:v>41654</c:v>
                </c:pt>
                <c:pt idx="399">
                  <c:v>41655</c:v>
                </c:pt>
                <c:pt idx="400">
                  <c:v>41655</c:v>
                </c:pt>
                <c:pt idx="401">
                  <c:v>41656</c:v>
                </c:pt>
                <c:pt idx="402">
                  <c:v>41656</c:v>
                </c:pt>
                <c:pt idx="403">
                  <c:v>41659</c:v>
                </c:pt>
                <c:pt idx="404">
                  <c:v>41659</c:v>
                </c:pt>
                <c:pt idx="405">
                  <c:v>41660</c:v>
                </c:pt>
                <c:pt idx="406">
                  <c:v>41660</c:v>
                </c:pt>
                <c:pt idx="407">
                  <c:v>41661</c:v>
                </c:pt>
                <c:pt idx="408">
                  <c:v>41661</c:v>
                </c:pt>
                <c:pt idx="409">
                  <c:v>41662</c:v>
                </c:pt>
                <c:pt idx="410">
                  <c:v>41662</c:v>
                </c:pt>
                <c:pt idx="411">
                  <c:v>41663</c:v>
                </c:pt>
                <c:pt idx="412">
                  <c:v>41663</c:v>
                </c:pt>
                <c:pt idx="413">
                  <c:v>41666</c:v>
                </c:pt>
                <c:pt idx="414">
                  <c:v>41666</c:v>
                </c:pt>
                <c:pt idx="415">
                  <c:v>41667</c:v>
                </c:pt>
                <c:pt idx="416">
                  <c:v>41667</c:v>
                </c:pt>
                <c:pt idx="417">
                  <c:v>41668</c:v>
                </c:pt>
                <c:pt idx="418">
                  <c:v>41668</c:v>
                </c:pt>
                <c:pt idx="419">
                  <c:v>41669</c:v>
                </c:pt>
                <c:pt idx="420">
                  <c:v>41669</c:v>
                </c:pt>
                <c:pt idx="421">
                  <c:v>41670</c:v>
                </c:pt>
                <c:pt idx="422">
                  <c:v>41670</c:v>
                </c:pt>
                <c:pt idx="423">
                  <c:v>41673</c:v>
                </c:pt>
                <c:pt idx="424">
                  <c:v>41673</c:v>
                </c:pt>
                <c:pt idx="425">
                  <c:v>41674</c:v>
                </c:pt>
                <c:pt idx="426">
                  <c:v>41674</c:v>
                </c:pt>
                <c:pt idx="427">
                  <c:v>41675</c:v>
                </c:pt>
                <c:pt idx="428">
                  <c:v>41675</c:v>
                </c:pt>
                <c:pt idx="429">
                  <c:v>41676</c:v>
                </c:pt>
                <c:pt idx="430">
                  <c:v>41676</c:v>
                </c:pt>
                <c:pt idx="431">
                  <c:v>41677</c:v>
                </c:pt>
                <c:pt idx="432">
                  <c:v>41677</c:v>
                </c:pt>
                <c:pt idx="433">
                  <c:v>41680</c:v>
                </c:pt>
                <c:pt idx="434">
                  <c:v>41680</c:v>
                </c:pt>
                <c:pt idx="435">
                  <c:v>41681</c:v>
                </c:pt>
                <c:pt idx="436">
                  <c:v>41681</c:v>
                </c:pt>
                <c:pt idx="437">
                  <c:v>41682</c:v>
                </c:pt>
                <c:pt idx="438">
                  <c:v>41682</c:v>
                </c:pt>
                <c:pt idx="439">
                  <c:v>41683</c:v>
                </c:pt>
                <c:pt idx="440">
                  <c:v>41683</c:v>
                </c:pt>
                <c:pt idx="441">
                  <c:v>41684</c:v>
                </c:pt>
                <c:pt idx="442">
                  <c:v>41684</c:v>
                </c:pt>
                <c:pt idx="443">
                  <c:v>41687</c:v>
                </c:pt>
                <c:pt idx="444">
                  <c:v>41687</c:v>
                </c:pt>
                <c:pt idx="445">
                  <c:v>41688</c:v>
                </c:pt>
                <c:pt idx="446">
                  <c:v>41688</c:v>
                </c:pt>
                <c:pt idx="447">
                  <c:v>41689</c:v>
                </c:pt>
                <c:pt idx="448">
                  <c:v>41689</c:v>
                </c:pt>
                <c:pt idx="449">
                  <c:v>41690</c:v>
                </c:pt>
                <c:pt idx="450">
                  <c:v>41690</c:v>
                </c:pt>
                <c:pt idx="451">
                  <c:v>41691</c:v>
                </c:pt>
                <c:pt idx="452">
                  <c:v>41691</c:v>
                </c:pt>
                <c:pt idx="453">
                  <c:v>41694</c:v>
                </c:pt>
                <c:pt idx="454">
                  <c:v>41694</c:v>
                </c:pt>
                <c:pt idx="455">
                  <c:v>41695</c:v>
                </c:pt>
                <c:pt idx="456">
                  <c:v>41695</c:v>
                </c:pt>
                <c:pt idx="457">
                  <c:v>41696</c:v>
                </c:pt>
                <c:pt idx="458">
                  <c:v>41696</c:v>
                </c:pt>
                <c:pt idx="459">
                  <c:v>41697</c:v>
                </c:pt>
                <c:pt idx="460">
                  <c:v>41697</c:v>
                </c:pt>
                <c:pt idx="461">
                  <c:v>41698</c:v>
                </c:pt>
                <c:pt idx="462" formatCode="[$-F800]dddd\,\ mmmm\ dd\,\ yyyy">
                  <c:v>41698</c:v>
                </c:pt>
                <c:pt idx="463">
                  <c:v>41701</c:v>
                </c:pt>
                <c:pt idx="464">
                  <c:v>41701</c:v>
                </c:pt>
                <c:pt idx="465">
                  <c:v>41702</c:v>
                </c:pt>
                <c:pt idx="466" formatCode="[$-F800]dddd\,\ mmmm\ dd\,\ yyyy">
                  <c:v>41702</c:v>
                </c:pt>
                <c:pt idx="467">
                  <c:v>41703</c:v>
                </c:pt>
                <c:pt idx="468" formatCode="[$-F800]dddd\,\ mmmm\ dd\,\ yyyy">
                  <c:v>41703</c:v>
                </c:pt>
                <c:pt idx="469">
                  <c:v>41704</c:v>
                </c:pt>
                <c:pt idx="470">
                  <c:v>41704</c:v>
                </c:pt>
                <c:pt idx="471">
                  <c:v>41705</c:v>
                </c:pt>
                <c:pt idx="472" formatCode="[$-F800]dddd\,\ mmmm\ dd\,\ yyyy">
                  <c:v>41705</c:v>
                </c:pt>
                <c:pt idx="473">
                  <c:v>41708</c:v>
                </c:pt>
                <c:pt idx="474">
                  <c:v>41708</c:v>
                </c:pt>
                <c:pt idx="475">
                  <c:v>41709</c:v>
                </c:pt>
                <c:pt idx="476">
                  <c:v>41709</c:v>
                </c:pt>
                <c:pt idx="477">
                  <c:v>41710</c:v>
                </c:pt>
                <c:pt idx="478" formatCode="[$-F800]dddd\,\ mmmm\ dd\,\ yyyy">
                  <c:v>41710</c:v>
                </c:pt>
                <c:pt idx="479">
                  <c:v>41711</c:v>
                </c:pt>
                <c:pt idx="480">
                  <c:v>41711</c:v>
                </c:pt>
                <c:pt idx="481">
                  <c:v>41712</c:v>
                </c:pt>
                <c:pt idx="482">
                  <c:v>41712</c:v>
                </c:pt>
                <c:pt idx="483">
                  <c:v>41715</c:v>
                </c:pt>
                <c:pt idx="484">
                  <c:v>41715</c:v>
                </c:pt>
                <c:pt idx="485">
                  <c:v>41716</c:v>
                </c:pt>
                <c:pt idx="486">
                  <c:v>41716</c:v>
                </c:pt>
                <c:pt idx="487">
                  <c:v>41717</c:v>
                </c:pt>
                <c:pt idx="488">
                  <c:v>41717</c:v>
                </c:pt>
                <c:pt idx="489">
                  <c:v>41718</c:v>
                </c:pt>
                <c:pt idx="490">
                  <c:v>41718</c:v>
                </c:pt>
                <c:pt idx="491">
                  <c:v>41719</c:v>
                </c:pt>
                <c:pt idx="492" formatCode="[$-F800]dddd\,\ mmmm\ dd\,\ yyyy">
                  <c:v>41719</c:v>
                </c:pt>
                <c:pt idx="493">
                  <c:v>41722</c:v>
                </c:pt>
                <c:pt idx="494">
                  <c:v>41722</c:v>
                </c:pt>
                <c:pt idx="495">
                  <c:v>41723</c:v>
                </c:pt>
                <c:pt idx="496">
                  <c:v>41723</c:v>
                </c:pt>
                <c:pt idx="497">
                  <c:v>41724</c:v>
                </c:pt>
                <c:pt idx="498">
                  <c:v>41724</c:v>
                </c:pt>
                <c:pt idx="499">
                  <c:v>41725</c:v>
                </c:pt>
                <c:pt idx="500">
                  <c:v>41725</c:v>
                </c:pt>
                <c:pt idx="501">
                  <c:v>41726</c:v>
                </c:pt>
                <c:pt idx="502">
                  <c:v>41726</c:v>
                </c:pt>
                <c:pt idx="503">
                  <c:v>41729</c:v>
                </c:pt>
                <c:pt idx="504" formatCode="[$-F800]dddd\,\ mmmm\ dd\,\ yyyy">
                  <c:v>41729</c:v>
                </c:pt>
                <c:pt idx="505">
                  <c:v>41730</c:v>
                </c:pt>
                <c:pt idx="506">
                  <c:v>41730</c:v>
                </c:pt>
                <c:pt idx="507">
                  <c:v>41731</c:v>
                </c:pt>
                <c:pt idx="508">
                  <c:v>41731</c:v>
                </c:pt>
                <c:pt idx="509">
                  <c:v>41732</c:v>
                </c:pt>
                <c:pt idx="510">
                  <c:v>41732</c:v>
                </c:pt>
                <c:pt idx="511">
                  <c:v>41733</c:v>
                </c:pt>
                <c:pt idx="512" formatCode="[$-F800]dddd\,\ mmmm\ dd\,\ yyyy">
                  <c:v>41733</c:v>
                </c:pt>
                <c:pt idx="513">
                  <c:v>41736</c:v>
                </c:pt>
                <c:pt idx="514">
                  <c:v>41736</c:v>
                </c:pt>
                <c:pt idx="515">
                  <c:v>41737</c:v>
                </c:pt>
                <c:pt idx="516">
                  <c:v>41737</c:v>
                </c:pt>
                <c:pt idx="517">
                  <c:v>41738</c:v>
                </c:pt>
                <c:pt idx="518">
                  <c:v>41738</c:v>
                </c:pt>
                <c:pt idx="519">
                  <c:v>41739</c:v>
                </c:pt>
                <c:pt idx="520">
                  <c:v>41739</c:v>
                </c:pt>
                <c:pt idx="521">
                  <c:v>41740</c:v>
                </c:pt>
                <c:pt idx="522">
                  <c:v>41740</c:v>
                </c:pt>
                <c:pt idx="523">
                  <c:v>41743</c:v>
                </c:pt>
                <c:pt idx="524">
                  <c:v>41743</c:v>
                </c:pt>
                <c:pt idx="525">
                  <c:v>41744</c:v>
                </c:pt>
                <c:pt idx="526">
                  <c:v>41744</c:v>
                </c:pt>
                <c:pt idx="527">
                  <c:v>41745</c:v>
                </c:pt>
                <c:pt idx="528">
                  <c:v>41745</c:v>
                </c:pt>
                <c:pt idx="529">
                  <c:v>41746</c:v>
                </c:pt>
                <c:pt idx="530">
                  <c:v>41746</c:v>
                </c:pt>
                <c:pt idx="531">
                  <c:v>41747</c:v>
                </c:pt>
                <c:pt idx="532">
                  <c:v>41747</c:v>
                </c:pt>
                <c:pt idx="533">
                  <c:v>41750</c:v>
                </c:pt>
                <c:pt idx="534">
                  <c:v>41750</c:v>
                </c:pt>
                <c:pt idx="535">
                  <c:v>41751</c:v>
                </c:pt>
                <c:pt idx="536">
                  <c:v>41751</c:v>
                </c:pt>
                <c:pt idx="537">
                  <c:v>41752</c:v>
                </c:pt>
                <c:pt idx="538">
                  <c:v>41752</c:v>
                </c:pt>
                <c:pt idx="539">
                  <c:v>41753</c:v>
                </c:pt>
                <c:pt idx="540">
                  <c:v>41753</c:v>
                </c:pt>
                <c:pt idx="541">
                  <c:v>41754</c:v>
                </c:pt>
                <c:pt idx="542">
                  <c:v>41754</c:v>
                </c:pt>
                <c:pt idx="543">
                  <c:v>41757</c:v>
                </c:pt>
                <c:pt idx="544">
                  <c:v>41757</c:v>
                </c:pt>
                <c:pt idx="545">
                  <c:v>41758</c:v>
                </c:pt>
                <c:pt idx="546">
                  <c:v>41758</c:v>
                </c:pt>
                <c:pt idx="547">
                  <c:v>41759</c:v>
                </c:pt>
                <c:pt idx="548" formatCode="[$-F800]dddd\,\ mmmm\ dd\,\ yyyy">
                  <c:v>41759</c:v>
                </c:pt>
                <c:pt idx="549">
                  <c:v>41760</c:v>
                </c:pt>
                <c:pt idx="550">
                  <c:v>41760</c:v>
                </c:pt>
                <c:pt idx="551">
                  <c:v>41761</c:v>
                </c:pt>
                <c:pt idx="552">
                  <c:v>41761</c:v>
                </c:pt>
                <c:pt idx="553">
                  <c:v>41764</c:v>
                </c:pt>
                <c:pt idx="554" formatCode="[$-F800]dddd\,\ mmmm\ dd\,\ yyyy">
                  <c:v>41764</c:v>
                </c:pt>
                <c:pt idx="555">
                  <c:v>41765</c:v>
                </c:pt>
                <c:pt idx="556">
                  <c:v>41765</c:v>
                </c:pt>
                <c:pt idx="557">
                  <c:v>41766</c:v>
                </c:pt>
                <c:pt idx="558">
                  <c:v>41766</c:v>
                </c:pt>
                <c:pt idx="559">
                  <c:v>41767</c:v>
                </c:pt>
                <c:pt idx="560">
                  <c:v>41767</c:v>
                </c:pt>
                <c:pt idx="561">
                  <c:v>41768</c:v>
                </c:pt>
                <c:pt idx="562">
                  <c:v>41768</c:v>
                </c:pt>
                <c:pt idx="563">
                  <c:v>41771</c:v>
                </c:pt>
                <c:pt idx="564">
                  <c:v>41771</c:v>
                </c:pt>
                <c:pt idx="565">
                  <c:v>41772</c:v>
                </c:pt>
                <c:pt idx="566">
                  <c:v>41772</c:v>
                </c:pt>
                <c:pt idx="567">
                  <c:v>41773</c:v>
                </c:pt>
                <c:pt idx="568">
                  <c:v>41773</c:v>
                </c:pt>
                <c:pt idx="569">
                  <c:v>41774</c:v>
                </c:pt>
                <c:pt idx="570">
                  <c:v>41774</c:v>
                </c:pt>
                <c:pt idx="571">
                  <c:v>41775</c:v>
                </c:pt>
                <c:pt idx="572">
                  <c:v>41775</c:v>
                </c:pt>
                <c:pt idx="573">
                  <c:v>41778</c:v>
                </c:pt>
                <c:pt idx="574">
                  <c:v>41778</c:v>
                </c:pt>
                <c:pt idx="575">
                  <c:v>41779</c:v>
                </c:pt>
                <c:pt idx="576">
                  <c:v>41779</c:v>
                </c:pt>
                <c:pt idx="577">
                  <c:v>41780</c:v>
                </c:pt>
                <c:pt idx="578">
                  <c:v>41780</c:v>
                </c:pt>
                <c:pt idx="579">
                  <c:v>41781</c:v>
                </c:pt>
                <c:pt idx="580">
                  <c:v>41781</c:v>
                </c:pt>
                <c:pt idx="581">
                  <c:v>41782</c:v>
                </c:pt>
                <c:pt idx="582">
                  <c:v>41782</c:v>
                </c:pt>
                <c:pt idx="583">
                  <c:v>41785</c:v>
                </c:pt>
                <c:pt idx="584" formatCode="[$-F800]dddd\,\ mmmm\ dd\,\ yyyy">
                  <c:v>41785</c:v>
                </c:pt>
                <c:pt idx="585">
                  <c:v>41786</c:v>
                </c:pt>
                <c:pt idx="586" formatCode="[$-F800]dddd\,\ mmmm\ dd\,\ yyyy">
                  <c:v>41786</c:v>
                </c:pt>
                <c:pt idx="587">
                  <c:v>41787</c:v>
                </c:pt>
                <c:pt idx="588">
                  <c:v>41787</c:v>
                </c:pt>
                <c:pt idx="589">
                  <c:v>41788</c:v>
                </c:pt>
                <c:pt idx="590">
                  <c:v>41788</c:v>
                </c:pt>
                <c:pt idx="591">
                  <c:v>41789</c:v>
                </c:pt>
                <c:pt idx="592">
                  <c:v>41789</c:v>
                </c:pt>
                <c:pt idx="593">
                  <c:v>41792</c:v>
                </c:pt>
                <c:pt idx="594">
                  <c:v>41792</c:v>
                </c:pt>
                <c:pt idx="595">
                  <c:v>41793</c:v>
                </c:pt>
                <c:pt idx="596">
                  <c:v>41793</c:v>
                </c:pt>
                <c:pt idx="597">
                  <c:v>41794</c:v>
                </c:pt>
                <c:pt idx="598">
                  <c:v>41794</c:v>
                </c:pt>
                <c:pt idx="599">
                  <c:v>41795</c:v>
                </c:pt>
                <c:pt idx="600" formatCode="[$-F800]dddd\,\ mmmm\ dd\,\ yyyy">
                  <c:v>41795</c:v>
                </c:pt>
                <c:pt idx="601">
                  <c:v>41796</c:v>
                </c:pt>
                <c:pt idx="602">
                  <c:v>41796</c:v>
                </c:pt>
                <c:pt idx="603">
                  <c:v>41799</c:v>
                </c:pt>
                <c:pt idx="604">
                  <c:v>41799</c:v>
                </c:pt>
                <c:pt idx="605">
                  <c:v>41800</c:v>
                </c:pt>
                <c:pt idx="606">
                  <c:v>41800</c:v>
                </c:pt>
                <c:pt idx="607">
                  <c:v>41801</c:v>
                </c:pt>
                <c:pt idx="608">
                  <c:v>41801</c:v>
                </c:pt>
                <c:pt idx="609">
                  <c:v>41802</c:v>
                </c:pt>
                <c:pt idx="610" formatCode="[$-F800]dddd\,\ mmmm\ dd\,\ yyyy">
                  <c:v>41802</c:v>
                </c:pt>
                <c:pt idx="611">
                  <c:v>41803</c:v>
                </c:pt>
                <c:pt idx="612">
                  <c:v>41803</c:v>
                </c:pt>
                <c:pt idx="613">
                  <c:v>41806</c:v>
                </c:pt>
                <c:pt idx="614" formatCode="[$-F800]dddd\,\ mmmm\ dd\,\ yyyy">
                  <c:v>41806</c:v>
                </c:pt>
                <c:pt idx="615">
                  <c:v>41807</c:v>
                </c:pt>
                <c:pt idx="616">
                  <c:v>41807</c:v>
                </c:pt>
                <c:pt idx="617">
                  <c:v>41808</c:v>
                </c:pt>
                <c:pt idx="618" formatCode="[$-F800]dddd\,\ mmmm\ dd\,\ yyyy">
                  <c:v>41808</c:v>
                </c:pt>
                <c:pt idx="619">
                  <c:v>41809</c:v>
                </c:pt>
                <c:pt idx="620">
                  <c:v>41809</c:v>
                </c:pt>
                <c:pt idx="621">
                  <c:v>41810</c:v>
                </c:pt>
                <c:pt idx="622" formatCode="[$-F800]dddd\,\ mmmm\ dd\,\ yyyy">
                  <c:v>41810</c:v>
                </c:pt>
                <c:pt idx="623">
                  <c:v>41813</c:v>
                </c:pt>
                <c:pt idx="624">
                  <c:v>41813</c:v>
                </c:pt>
                <c:pt idx="625">
                  <c:v>41814</c:v>
                </c:pt>
                <c:pt idx="626">
                  <c:v>41814</c:v>
                </c:pt>
                <c:pt idx="627">
                  <c:v>41815</c:v>
                </c:pt>
                <c:pt idx="628">
                  <c:v>41815</c:v>
                </c:pt>
                <c:pt idx="629">
                  <c:v>41816</c:v>
                </c:pt>
                <c:pt idx="630">
                  <c:v>41816</c:v>
                </c:pt>
                <c:pt idx="631">
                  <c:v>41817</c:v>
                </c:pt>
                <c:pt idx="632">
                  <c:v>41817</c:v>
                </c:pt>
                <c:pt idx="633">
                  <c:v>41820</c:v>
                </c:pt>
                <c:pt idx="634" formatCode="[$-F800]dddd\,\ mmmm\ dd\,\ yyyy">
                  <c:v>41820</c:v>
                </c:pt>
                <c:pt idx="635">
                  <c:v>41821</c:v>
                </c:pt>
                <c:pt idx="636">
                  <c:v>41821</c:v>
                </c:pt>
                <c:pt idx="637">
                  <c:v>41822</c:v>
                </c:pt>
                <c:pt idx="638">
                  <c:v>41822</c:v>
                </c:pt>
                <c:pt idx="639">
                  <c:v>41823</c:v>
                </c:pt>
                <c:pt idx="640">
                  <c:v>41823</c:v>
                </c:pt>
                <c:pt idx="641">
                  <c:v>41824</c:v>
                </c:pt>
                <c:pt idx="642">
                  <c:v>41824</c:v>
                </c:pt>
                <c:pt idx="643">
                  <c:v>41827</c:v>
                </c:pt>
                <c:pt idx="644">
                  <c:v>41827</c:v>
                </c:pt>
                <c:pt idx="645">
                  <c:v>41828</c:v>
                </c:pt>
                <c:pt idx="646">
                  <c:v>41828</c:v>
                </c:pt>
                <c:pt idx="647">
                  <c:v>41829</c:v>
                </c:pt>
                <c:pt idx="648">
                  <c:v>41829</c:v>
                </c:pt>
                <c:pt idx="649">
                  <c:v>41830</c:v>
                </c:pt>
                <c:pt idx="650">
                  <c:v>41830</c:v>
                </c:pt>
                <c:pt idx="651">
                  <c:v>41831</c:v>
                </c:pt>
                <c:pt idx="652">
                  <c:v>41831</c:v>
                </c:pt>
                <c:pt idx="653">
                  <c:v>41834</c:v>
                </c:pt>
                <c:pt idx="654">
                  <c:v>41834</c:v>
                </c:pt>
                <c:pt idx="655">
                  <c:v>41835</c:v>
                </c:pt>
                <c:pt idx="656">
                  <c:v>41835</c:v>
                </c:pt>
                <c:pt idx="657">
                  <c:v>41836</c:v>
                </c:pt>
                <c:pt idx="658">
                  <c:v>41836</c:v>
                </c:pt>
                <c:pt idx="659">
                  <c:v>41837</c:v>
                </c:pt>
                <c:pt idx="660">
                  <c:v>41837</c:v>
                </c:pt>
                <c:pt idx="661">
                  <c:v>41838</c:v>
                </c:pt>
                <c:pt idx="662">
                  <c:v>41838</c:v>
                </c:pt>
                <c:pt idx="663">
                  <c:v>41841</c:v>
                </c:pt>
                <c:pt idx="664">
                  <c:v>41841</c:v>
                </c:pt>
                <c:pt idx="665">
                  <c:v>41842</c:v>
                </c:pt>
                <c:pt idx="666">
                  <c:v>41842</c:v>
                </c:pt>
                <c:pt idx="667">
                  <c:v>41843</c:v>
                </c:pt>
                <c:pt idx="668">
                  <c:v>41843</c:v>
                </c:pt>
                <c:pt idx="669">
                  <c:v>41844</c:v>
                </c:pt>
                <c:pt idx="670">
                  <c:v>41844</c:v>
                </c:pt>
                <c:pt idx="671">
                  <c:v>41845</c:v>
                </c:pt>
                <c:pt idx="672">
                  <c:v>41845</c:v>
                </c:pt>
                <c:pt idx="673">
                  <c:v>41845</c:v>
                </c:pt>
                <c:pt idx="674">
                  <c:v>41848</c:v>
                </c:pt>
                <c:pt idx="675">
                  <c:v>41848</c:v>
                </c:pt>
                <c:pt idx="676">
                  <c:v>41849</c:v>
                </c:pt>
                <c:pt idx="677">
                  <c:v>41849</c:v>
                </c:pt>
                <c:pt idx="678">
                  <c:v>41849</c:v>
                </c:pt>
                <c:pt idx="679">
                  <c:v>41850</c:v>
                </c:pt>
                <c:pt idx="680">
                  <c:v>41850</c:v>
                </c:pt>
                <c:pt idx="681">
                  <c:v>41851</c:v>
                </c:pt>
                <c:pt idx="682">
                  <c:v>41851</c:v>
                </c:pt>
                <c:pt idx="683">
                  <c:v>41852</c:v>
                </c:pt>
                <c:pt idx="684">
                  <c:v>41852</c:v>
                </c:pt>
                <c:pt idx="685">
                  <c:v>41855</c:v>
                </c:pt>
                <c:pt idx="686">
                  <c:v>41855</c:v>
                </c:pt>
                <c:pt idx="687">
                  <c:v>41856</c:v>
                </c:pt>
                <c:pt idx="688">
                  <c:v>41856</c:v>
                </c:pt>
                <c:pt idx="689">
                  <c:v>41857</c:v>
                </c:pt>
                <c:pt idx="690">
                  <c:v>41857</c:v>
                </c:pt>
                <c:pt idx="691">
                  <c:v>41858</c:v>
                </c:pt>
                <c:pt idx="692">
                  <c:v>41858</c:v>
                </c:pt>
                <c:pt idx="693">
                  <c:v>41859</c:v>
                </c:pt>
                <c:pt idx="694">
                  <c:v>41859</c:v>
                </c:pt>
                <c:pt idx="695">
                  <c:v>41862</c:v>
                </c:pt>
                <c:pt idx="696">
                  <c:v>41862</c:v>
                </c:pt>
                <c:pt idx="697">
                  <c:v>41863</c:v>
                </c:pt>
                <c:pt idx="698">
                  <c:v>41863</c:v>
                </c:pt>
                <c:pt idx="699">
                  <c:v>41864</c:v>
                </c:pt>
                <c:pt idx="700">
                  <c:v>41864</c:v>
                </c:pt>
                <c:pt idx="701">
                  <c:v>41865</c:v>
                </c:pt>
                <c:pt idx="702">
                  <c:v>41866</c:v>
                </c:pt>
                <c:pt idx="703">
                  <c:v>41869</c:v>
                </c:pt>
                <c:pt idx="704">
                  <c:v>41870</c:v>
                </c:pt>
                <c:pt idx="705">
                  <c:v>41871</c:v>
                </c:pt>
                <c:pt idx="706">
                  <c:v>41871</c:v>
                </c:pt>
              </c:numCache>
            </c:numRef>
          </c:cat>
          <c:val>
            <c:numRef>
              <c:f>Data_For_curves!$HW$2:$HW$900</c:f>
              <c:numCache>
                <c:formatCode>0%</c:formatCode>
                <c:ptCount val="899"/>
                <c:pt idx="0">
                  <c:v>1.9940179461615153E-3</c:v>
                </c:pt>
                <c:pt idx="1">
                  <c:v>1.9940179461615153E-3</c:v>
                </c:pt>
                <c:pt idx="2">
                  <c:v>3.9880358923230306E-3</c:v>
                </c:pt>
                <c:pt idx="3">
                  <c:v>3.9880358923230306E-3</c:v>
                </c:pt>
                <c:pt idx="4">
                  <c:v>5.9820538384845467E-3</c:v>
                </c:pt>
                <c:pt idx="5">
                  <c:v>5.9820538384845467E-3</c:v>
                </c:pt>
                <c:pt idx="6">
                  <c:v>7.9760717846460612E-3</c:v>
                </c:pt>
                <c:pt idx="7">
                  <c:v>7.9760717846460612E-3</c:v>
                </c:pt>
                <c:pt idx="8">
                  <c:v>9.9700897308075773E-3</c:v>
                </c:pt>
                <c:pt idx="9">
                  <c:v>9.9700897308075773E-3</c:v>
                </c:pt>
                <c:pt idx="10">
                  <c:v>1.1964107676969093E-2</c:v>
                </c:pt>
                <c:pt idx="11">
                  <c:v>1.1964107676969093E-2</c:v>
                </c:pt>
                <c:pt idx="12">
                  <c:v>1.3958125623130608E-2</c:v>
                </c:pt>
                <c:pt idx="13">
                  <c:v>1.3958125623130608E-2</c:v>
                </c:pt>
                <c:pt idx="14">
                  <c:v>1.5952143569292122E-2</c:v>
                </c:pt>
                <c:pt idx="15">
                  <c:v>1.5952143569292122E-2</c:v>
                </c:pt>
                <c:pt idx="16">
                  <c:v>1.794616151545364E-2</c:v>
                </c:pt>
                <c:pt idx="17">
                  <c:v>1.794616151545364E-2</c:v>
                </c:pt>
                <c:pt idx="18">
                  <c:v>1.9940179461615155E-2</c:v>
                </c:pt>
                <c:pt idx="19">
                  <c:v>1.9940179461615155E-2</c:v>
                </c:pt>
                <c:pt idx="20">
                  <c:v>2.2931206380857428E-2</c:v>
                </c:pt>
                <c:pt idx="21">
                  <c:v>2.2931206380857428E-2</c:v>
                </c:pt>
                <c:pt idx="22">
                  <c:v>2.6919242273180457E-2</c:v>
                </c:pt>
                <c:pt idx="23">
                  <c:v>2.6919242273180457E-2</c:v>
                </c:pt>
                <c:pt idx="24">
                  <c:v>3.0907278165503489E-2</c:v>
                </c:pt>
                <c:pt idx="25">
                  <c:v>3.0907278165503489E-2</c:v>
                </c:pt>
                <c:pt idx="26">
                  <c:v>3.4895314057826518E-2</c:v>
                </c:pt>
                <c:pt idx="27">
                  <c:v>3.4895314057826518E-2</c:v>
                </c:pt>
                <c:pt idx="28">
                  <c:v>3.8883349950149554E-2</c:v>
                </c:pt>
                <c:pt idx="29">
                  <c:v>3.8883349950149554E-2</c:v>
                </c:pt>
                <c:pt idx="30">
                  <c:v>4.2871385842472583E-2</c:v>
                </c:pt>
                <c:pt idx="31">
                  <c:v>4.2871385842472583E-2</c:v>
                </c:pt>
                <c:pt idx="32">
                  <c:v>4.6859421734795612E-2</c:v>
                </c:pt>
                <c:pt idx="33">
                  <c:v>4.6859421734795612E-2</c:v>
                </c:pt>
                <c:pt idx="34">
                  <c:v>5.0847457627118647E-2</c:v>
                </c:pt>
                <c:pt idx="35">
                  <c:v>5.0847457627118647E-2</c:v>
                </c:pt>
                <c:pt idx="36">
                  <c:v>5.4835493519441676E-2</c:v>
                </c:pt>
                <c:pt idx="37">
                  <c:v>5.4835493519441676E-2</c:v>
                </c:pt>
                <c:pt idx="38">
                  <c:v>5.8823529411764705E-2</c:v>
                </c:pt>
                <c:pt idx="39">
                  <c:v>5.8823529411764705E-2</c:v>
                </c:pt>
                <c:pt idx="40">
                  <c:v>6.2811565304087741E-2</c:v>
                </c:pt>
                <c:pt idx="41">
                  <c:v>6.2811565304087741E-2</c:v>
                </c:pt>
                <c:pt idx="42">
                  <c:v>6.6799601196410763E-2</c:v>
                </c:pt>
                <c:pt idx="43">
                  <c:v>6.6799601196410763E-2</c:v>
                </c:pt>
                <c:pt idx="44">
                  <c:v>7.0787637088733799E-2</c:v>
                </c:pt>
                <c:pt idx="45">
                  <c:v>7.0787637088733799E-2</c:v>
                </c:pt>
                <c:pt idx="46">
                  <c:v>7.4775672981056834E-2</c:v>
                </c:pt>
                <c:pt idx="47">
                  <c:v>7.4775672981056834E-2</c:v>
                </c:pt>
                <c:pt idx="48">
                  <c:v>7.8763708873379856E-2</c:v>
                </c:pt>
                <c:pt idx="49">
                  <c:v>7.8763708873379856E-2</c:v>
                </c:pt>
                <c:pt idx="50">
                  <c:v>8.2751744765702892E-2</c:v>
                </c:pt>
                <c:pt idx="51">
                  <c:v>8.2751744765702892E-2</c:v>
                </c:pt>
                <c:pt idx="52">
                  <c:v>8.6739780658025928E-2</c:v>
                </c:pt>
                <c:pt idx="53">
                  <c:v>8.6739780658025928E-2</c:v>
                </c:pt>
                <c:pt idx="54">
                  <c:v>9.072781655034895E-2</c:v>
                </c:pt>
                <c:pt idx="55">
                  <c:v>9.072781655034895E-2</c:v>
                </c:pt>
                <c:pt idx="56">
                  <c:v>9.4715852442671986E-2</c:v>
                </c:pt>
                <c:pt idx="57">
                  <c:v>9.4715852442671986E-2</c:v>
                </c:pt>
                <c:pt idx="58">
                  <c:v>9.8703888334995021E-2</c:v>
                </c:pt>
                <c:pt idx="59">
                  <c:v>9.8703888334995021E-2</c:v>
                </c:pt>
                <c:pt idx="60">
                  <c:v>0.10269192422731804</c:v>
                </c:pt>
                <c:pt idx="61">
                  <c:v>0.10269192422731804</c:v>
                </c:pt>
                <c:pt idx="62">
                  <c:v>0.10667996011964108</c:v>
                </c:pt>
                <c:pt idx="63">
                  <c:v>0.10667996011964108</c:v>
                </c:pt>
                <c:pt idx="64">
                  <c:v>0.1106679960119641</c:v>
                </c:pt>
                <c:pt idx="65">
                  <c:v>0.1106679960119641</c:v>
                </c:pt>
                <c:pt idx="66">
                  <c:v>0.11365902293120637</c:v>
                </c:pt>
                <c:pt idx="67">
                  <c:v>0.11365902293120637</c:v>
                </c:pt>
                <c:pt idx="68">
                  <c:v>0.11665004985044865</c:v>
                </c:pt>
                <c:pt idx="69">
                  <c:v>0.11665004985044865</c:v>
                </c:pt>
                <c:pt idx="70">
                  <c:v>0.11964107676969092</c:v>
                </c:pt>
                <c:pt idx="71">
                  <c:v>0.11964107676969092</c:v>
                </c:pt>
                <c:pt idx="72">
                  <c:v>0.12263210368893319</c:v>
                </c:pt>
                <c:pt idx="73">
                  <c:v>0.12263210368893319</c:v>
                </c:pt>
                <c:pt idx="74">
                  <c:v>0.12662013958125623</c:v>
                </c:pt>
                <c:pt idx="75">
                  <c:v>0.12662013958125623</c:v>
                </c:pt>
                <c:pt idx="76">
                  <c:v>0.12662013958125623</c:v>
                </c:pt>
                <c:pt idx="77">
                  <c:v>0.12662013958125623</c:v>
                </c:pt>
                <c:pt idx="78">
                  <c:v>0.13060817547357925</c:v>
                </c:pt>
                <c:pt idx="79">
                  <c:v>0.13060817547357925</c:v>
                </c:pt>
                <c:pt idx="80">
                  <c:v>0.13359920239282153</c:v>
                </c:pt>
                <c:pt idx="81">
                  <c:v>0.13359920239282153</c:v>
                </c:pt>
                <c:pt idx="82">
                  <c:v>0.1365902293120638</c:v>
                </c:pt>
                <c:pt idx="83">
                  <c:v>0.1365902293120638</c:v>
                </c:pt>
                <c:pt idx="84">
                  <c:v>0.13958125623130607</c:v>
                </c:pt>
                <c:pt idx="85">
                  <c:v>0.13958125623130607</c:v>
                </c:pt>
                <c:pt idx="86">
                  <c:v>0.14257228315054835</c:v>
                </c:pt>
                <c:pt idx="87">
                  <c:v>0.14257228315054835</c:v>
                </c:pt>
                <c:pt idx="88">
                  <c:v>0.14556331006979062</c:v>
                </c:pt>
                <c:pt idx="89">
                  <c:v>0.14556331006979062</c:v>
                </c:pt>
                <c:pt idx="90">
                  <c:v>0.14855433698903289</c:v>
                </c:pt>
                <c:pt idx="91">
                  <c:v>0.14855433698903289</c:v>
                </c:pt>
                <c:pt idx="92">
                  <c:v>0.15154536390827517</c:v>
                </c:pt>
                <c:pt idx="93">
                  <c:v>0.15154536390827517</c:v>
                </c:pt>
                <c:pt idx="94">
                  <c:v>0.15453639082751744</c:v>
                </c:pt>
                <c:pt idx="95">
                  <c:v>0.15453639082751744</c:v>
                </c:pt>
                <c:pt idx="96">
                  <c:v>0.15653040877367896</c:v>
                </c:pt>
                <c:pt idx="97">
                  <c:v>0.15653040877367896</c:v>
                </c:pt>
                <c:pt idx="98">
                  <c:v>0.15852442671984049</c:v>
                </c:pt>
                <c:pt idx="99">
                  <c:v>0.15852442671984049</c:v>
                </c:pt>
                <c:pt idx="100">
                  <c:v>0.16051844466600199</c:v>
                </c:pt>
                <c:pt idx="101">
                  <c:v>0.16051844466600199</c:v>
                </c:pt>
                <c:pt idx="102">
                  <c:v>0.16251246261216351</c:v>
                </c:pt>
                <c:pt idx="103">
                  <c:v>0.16251246261216351</c:v>
                </c:pt>
                <c:pt idx="104">
                  <c:v>0.16450648055832504</c:v>
                </c:pt>
                <c:pt idx="105">
                  <c:v>0.16450648055832504</c:v>
                </c:pt>
                <c:pt idx="106">
                  <c:v>0.16650049850448653</c:v>
                </c:pt>
                <c:pt idx="107">
                  <c:v>0.16650049850448653</c:v>
                </c:pt>
                <c:pt idx="108">
                  <c:v>0.16949152542372881</c:v>
                </c:pt>
                <c:pt idx="109">
                  <c:v>0.16949152542372881</c:v>
                </c:pt>
                <c:pt idx="110">
                  <c:v>0.17248255234297108</c:v>
                </c:pt>
                <c:pt idx="111">
                  <c:v>0.17248255234297108</c:v>
                </c:pt>
                <c:pt idx="112">
                  <c:v>0.17547357926221335</c:v>
                </c:pt>
                <c:pt idx="113">
                  <c:v>0.17547357926221335</c:v>
                </c:pt>
                <c:pt idx="114">
                  <c:v>0.17846460618145563</c:v>
                </c:pt>
                <c:pt idx="115">
                  <c:v>0.17846460618145563</c:v>
                </c:pt>
                <c:pt idx="116">
                  <c:v>0.1814556331006979</c:v>
                </c:pt>
                <c:pt idx="117">
                  <c:v>0.1814556331006979</c:v>
                </c:pt>
                <c:pt idx="118">
                  <c:v>0.18444666001994017</c:v>
                </c:pt>
                <c:pt idx="119">
                  <c:v>0.18444666001994017</c:v>
                </c:pt>
                <c:pt idx="120">
                  <c:v>0.18743768693918245</c:v>
                </c:pt>
                <c:pt idx="121">
                  <c:v>0.18743768693918245</c:v>
                </c:pt>
                <c:pt idx="122">
                  <c:v>0.19042871385842472</c:v>
                </c:pt>
                <c:pt idx="123">
                  <c:v>0.19042871385842472</c:v>
                </c:pt>
                <c:pt idx="124">
                  <c:v>0.19341974077766699</c:v>
                </c:pt>
                <c:pt idx="125">
                  <c:v>0.19341974077766699</c:v>
                </c:pt>
                <c:pt idx="126">
                  <c:v>0.19641076769690927</c:v>
                </c:pt>
                <c:pt idx="127">
                  <c:v>0.19641076769690927</c:v>
                </c:pt>
                <c:pt idx="128">
                  <c:v>0.19940179461615154</c:v>
                </c:pt>
                <c:pt idx="129">
                  <c:v>0.19940179461615154</c:v>
                </c:pt>
                <c:pt idx="130">
                  <c:v>0.20239282153539381</c:v>
                </c:pt>
                <c:pt idx="131">
                  <c:v>0.20239282153539381</c:v>
                </c:pt>
                <c:pt idx="132">
                  <c:v>0.20638085742771686</c:v>
                </c:pt>
                <c:pt idx="133">
                  <c:v>0.20638085742771686</c:v>
                </c:pt>
                <c:pt idx="134">
                  <c:v>0.21036889332003988</c:v>
                </c:pt>
                <c:pt idx="135">
                  <c:v>0.21036889332003988</c:v>
                </c:pt>
                <c:pt idx="136">
                  <c:v>0.21435692921236291</c:v>
                </c:pt>
                <c:pt idx="137">
                  <c:v>0.21435692921236291</c:v>
                </c:pt>
                <c:pt idx="138">
                  <c:v>0.21834496510468593</c:v>
                </c:pt>
                <c:pt idx="139">
                  <c:v>0.21834496510468593</c:v>
                </c:pt>
                <c:pt idx="140">
                  <c:v>0.22233300099700898</c:v>
                </c:pt>
                <c:pt idx="141">
                  <c:v>0.22233300099700898</c:v>
                </c:pt>
                <c:pt idx="142">
                  <c:v>0.226321036889332</c:v>
                </c:pt>
                <c:pt idx="143">
                  <c:v>0.226321036889332</c:v>
                </c:pt>
                <c:pt idx="144">
                  <c:v>0.23030907278165502</c:v>
                </c:pt>
                <c:pt idx="145">
                  <c:v>0.23030907278165502</c:v>
                </c:pt>
                <c:pt idx="146">
                  <c:v>0.23429710867397807</c:v>
                </c:pt>
                <c:pt idx="147">
                  <c:v>0.23429710867397807</c:v>
                </c:pt>
                <c:pt idx="148">
                  <c:v>0.23828514456630109</c:v>
                </c:pt>
                <c:pt idx="149">
                  <c:v>0.23828514456630109</c:v>
                </c:pt>
                <c:pt idx="150">
                  <c:v>0.24227318045862412</c:v>
                </c:pt>
                <c:pt idx="151">
                  <c:v>0.24227318045862412</c:v>
                </c:pt>
                <c:pt idx="152">
                  <c:v>0.24626121635094717</c:v>
                </c:pt>
                <c:pt idx="153">
                  <c:v>0.24626121635094717</c:v>
                </c:pt>
                <c:pt idx="154">
                  <c:v>0.25024925224327021</c:v>
                </c:pt>
                <c:pt idx="155">
                  <c:v>0.25024925224327021</c:v>
                </c:pt>
                <c:pt idx="156">
                  <c:v>0.25423728813559321</c:v>
                </c:pt>
                <c:pt idx="157">
                  <c:v>0.25423728813559321</c:v>
                </c:pt>
                <c:pt idx="158">
                  <c:v>0.25822532402791626</c:v>
                </c:pt>
                <c:pt idx="159">
                  <c:v>0.25822532402791626</c:v>
                </c:pt>
                <c:pt idx="160">
                  <c:v>0.26221335992023931</c:v>
                </c:pt>
                <c:pt idx="161">
                  <c:v>0.26221335992023931</c:v>
                </c:pt>
                <c:pt idx="162">
                  <c:v>0.2662013958125623</c:v>
                </c:pt>
                <c:pt idx="163">
                  <c:v>0.2662013958125623</c:v>
                </c:pt>
                <c:pt idx="164">
                  <c:v>0.27018943170488535</c:v>
                </c:pt>
                <c:pt idx="165">
                  <c:v>0.27018943170488535</c:v>
                </c:pt>
                <c:pt idx="166">
                  <c:v>0.2741774675972084</c:v>
                </c:pt>
                <c:pt idx="167">
                  <c:v>0.2741774675972084</c:v>
                </c:pt>
                <c:pt idx="168">
                  <c:v>0.2781655034895314</c:v>
                </c:pt>
                <c:pt idx="169">
                  <c:v>0.2781655034895314</c:v>
                </c:pt>
                <c:pt idx="170">
                  <c:v>0.28215353938185445</c:v>
                </c:pt>
                <c:pt idx="171">
                  <c:v>0.28215353938185445</c:v>
                </c:pt>
                <c:pt idx="172">
                  <c:v>0.28614157527417744</c:v>
                </c:pt>
                <c:pt idx="173">
                  <c:v>0.28614157527417744</c:v>
                </c:pt>
                <c:pt idx="174">
                  <c:v>0.29012961116650049</c:v>
                </c:pt>
                <c:pt idx="175">
                  <c:v>0.29012961116650049</c:v>
                </c:pt>
                <c:pt idx="176">
                  <c:v>0.29411764705882354</c:v>
                </c:pt>
                <c:pt idx="177">
                  <c:v>0.29411764705882354</c:v>
                </c:pt>
                <c:pt idx="178">
                  <c:v>0.29810568295114653</c:v>
                </c:pt>
                <c:pt idx="179">
                  <c:v>0.29810568295114653</c:v>
                </c:pt>
                <c:pt idx="180">
                  <c:v>0.30209371884346958</c:v>
                </c:pt>
                <c:pt idx="181">
                  <c:v>0.30209371884346958</c:v>
                </c:pt>
                <c:pt idx="182">
                  <c:v>0.30608175473579263</c:v>
                </c:pt>
                <c:pt idx="183">
                  <c:v>0.30608175473579263</c:v>
                </c:pt>
                <c:pt idx="184">
                  <c:v>0.31006979062811563</c:v>
                </c:pt>
                <c:pt idx="185">
                  <c:v>0.31006979062811563</c:v>
                </c:pt>
                <c:pt idx="186">
                  <c:v>0.31405782652043868</c:v>
                </c:pt>
                <c:pt idx="187">
                  <c:v>0.31405782652043868</c:v>
                </c:pt>
                <c:pt idx="188">
                  <c:v>0.31804586241276173</c:v>
                </c:pt>
                <c:pt idx="189">
                  <c:v>0.31804586241276173</c:v>
                </c:pt>
                <c:pt idx="190">
                  <c:v>0.32203389830508472</c:v>
                </c:pt>
                <c:pt idx="191">
                  <c:v>0.32203389830508472</c:v>
                </c:pt>
                <c:pt idx="192">
                  <c:v>0.32602193419740777</c:v>
                </c:pt>
                <c:pt idx="193">
                  <c:v>0.32602193419740777</c:v>
                </c:pt>
                <c:pt idx="194">
                  <c:v>0.32901296111665007</c:v>
                </c:pt>
                <c:pt idx="195">
                  <c:v>0.32901296111665007</c:v>
                </c:pt>
                <c:pt idx="196">
                  <c:v>0.33100697906281157</c:v>
                </c:pt>
                <c:pt idx="197">
                  <c:v>0.33100697906281157</c:v>
                </c:pt>
                <c:pt idx="198">
                  <c:v>0.33300099700897307</c:v>
                </c:pt>
                <c:pt idx="199">
                  <c:v>0.33300099700897307</c:v>
                </c:pt>
                <c:pt idx="200">
                  <c:v>0.33499501495513462</c:v>
                </c:pt>
                <c:pt idx="201">
                  <c:v>0.33499501495513462</c:v>
                </c:pt>
                <c:pt idx="202">
                  <c:v>0.33698903290129611</c:v>
                </c:pt>
                <c:pt idx="203">
                  <c:v>0.33698903290129611</c:v>
                </c:pt>
                <c:pt idx="204">
                  <c:v>0.33898305084745761</c:v>
                </c:pt>
                <c:pt idx="205">
                  <c:v>0.33898305084745761</c:v>
                </c:pt>
                <c:pt idx="206">
                  <c:v>0.34097706879361916</c:v>
                </c:pt>
                <c:pt idx="207">
                  <c:v>0.34097706879361916</c:v>
                </c:pt>
                <c:pt idx="208">
                  <c:v>0.34297108673978066</c:v>
                </c:pt>
                <c:pt idx="209">
                  <c:v>0.34297108673978066</c:v>
                </c:pt>
                <c:pt idx="210">
                  <c:v>0.34496510468594216</c:v>
                </c:pt>
                <c:pt idx="211">
                  <c:v>0.34496510468594216</c:v>
                </c:pt>
                <c:pt idx="212">
                  <c:v>0.34695912263210371</c:v>
                </c:pt>
                <c:pt idx="213">
                  <c:v>0.34695912263210371</c:v>
                </c:pt>
                <c:pt idx="214">
                  <c:v>0.34895314057826521</c:v>
                </c:pt>
                <c:pt idx="215">
                  <c:v>0.34895314057826521</c:v>
                </c:pt>
                <c:pt idx="216">
                  <c:v>0.35094715852442671</c:v>
                </c:pt>
                <c:pt idx="217">
                  <c:v>0.35094715852442671</c:v>
                </c:pt>
                <c:pt idx="218">
                  <c:v>0.35294117647058826</c:v>
                </c:pt>
                <c:pt idx="219">
                  <c:v>0.35294117647058826</c:v>
                </c:pt>
                <c:pt idx="220">
                  <c:v>0.35493519441674976</c:v>
                </c:pt>
                <c:pt idx="221">
                  <c:v>0.35493519441674976</c:v>
                </c:pt>
                <c:pt idx="222">
                  <c:v>0.35692921236291125</c:v>
                </c:pt>
                <c:pt idx="223">
                  <c:v>0.35692921236291125</c:v>
                </c:pt>
                <c:pt idx="224">
                  <c:v>0.3589232303090728</c:v>
                </c:pt>
                <c:pt idx="225">
                  <c:v>0.3589232303090728</c:v>
                </c:pt>
                <c:pt idx="226">
                  <c:v>0.3609172482552343</c:v>
                </c:pt>
                <c:pt idx="227">
                  <c:v>0.3609172482552343</c:v>
                </c:pt>
                <c:pt idx="228">
                  <c:v>0.3629112662013958</c:v>
                </c:pt>
                <c:pt idx="229">
                  <c:v>0.3629112662013958</c:v>
                </c:pt>
                <c:pt idx="230">
                  <c:v>0.36490528414755735</c:v>
                </c:pt>
                <c:pt idx="231">
                  <c:v>0.36490528414755735</c:v>
                </c:pt>
                <c:pt idx="232">
                  <c:v>0.36689930209371885</c:v>
                </c:pt>
                <c:pt idx="233">
                  <c:v>0.36689930209371885</c:v>
                </c:pt>
                <c:pt idx="234">
                  <c:v>0.36889332003988035</c:v>
                </c:pt>
                <c:pt idx="235">
                  <c:v>0.36889332003988035</c:v>
                </c:pt>
                <c:pt idx="236">
                  <c:v>0.3708873379860419</c:v>
                </c:pt>
                <c:pt idx="237">
                  <c:v>0.3708873379860419</c:v>
                </c:pt>
                <c:pt idx="238">
                  <c:v>0.3728813559322034</c:v>
                </c:pt>
                <c:pt idx="239">
                  <c:v>0.3728813559322034</c:v>
                </c:pt>
                <c:pt idx="240">
                  <c:v>0.37487537387836489</c:v>
                </c:pt>
                <c:pt idx="241">
                  <c:v>0.37487537387836489</c:v>
                </c:pt>
                <c:pt idx="242">
                  <c:v>0.37686939182452645</c:v>
                </c:pt>
                <c:pt idx="243">
                  <c:v>0.37686939182452645</c:v>
                </c:pt>
                <c:pt idx="244">
                  <c:v>0.37886340977068794</c:v>
                </c:pt>
                <c:pt idx="245">
                  <c:v>0.37886340977068794</c:v>
                </c:pt>
                <c:pt idx="246">
                  <c:v>0.38085742771684944</c:v>
                </c:pt>
                <c:pt idx="247">
                  <c:v>0.38085742771684944</c:v>
                </c:pt>
                <c:pt idx="248">
                  <c:v>0.38285144566301099</c:v>
                </c:pt>
                <c:pt idx="249">
                  <c:v>0.38285144566301099</c:v>
                </c:pt>
                <c:pt idx="250">
                  <c:v>0.38484546360917249</c:v>
                </c:pt>
                <c:pt idx="251">
                  <c:v>0.38484546360917249</c:v>
                </c:pt>
                <c:pt idx="252">
                  <c:v>0.38683948155533399</c:v>
                </c:pt>
                <c:pt idx="253">
                  <c:v>0.38683948155533399</c:v>
                </c:pt>
                <c:pt idx="254">
                  <c:v>0.38883349950149554</c:v>
                </c:pt>
                <c:pt idx="255">
                  <c:v>0.38883349950149554</c:v>
                </c:pt>
                <c:pt idx="256">
                  <c:v>0.39082751744765704</c:v>
                </c:pt>
                <c:pt idx="257">
                  <c:v>0.39082751744765704</c:v>
                </c:pt>
                <c:pt idx="258">
                  <c:v>0.39282153539381853</c:v>
                </c:pt>
                <c:pt idx="259">
                  <c:v>0.39282153539381853</c:v>
                </c:pt>
                <c:pt idx="260">
                  <c:v>0.39481555333998009</c:v>
                </c:pt>
                <c:pt idx="261">
                  <c:v>0.39481555333998009</c:v>
                </c:pt>
                <c:pt idx="262">
                  <c:v>0.39680957128614158</c:v>
                </c:pt>
                <c:pt idx="263">
                  <c:v>0.39680957128614158</c:v>
                </c:pt>
                <c:pt idx="264">
                  <c:v>0.39880358923230308</c:v>
                </c:pt>
                <c:pt idx="265">
                  <c:v>0.39880358923230308</c:v>
                </c:pt>
                <c:pt idx="266">
                  <c:v>0.40079760717846463</c:v>
                </c:pt>
                <c:pt idx="267">
                  <c:v>0.40079760717846463</c:v>
                </c:pt>
                <c:pt idx="268">
                  <c:v>0.40279162512462613</c:v>
                </c:pt>
                <c:pt idx="269">
                  <c:v>0.40279162512462613</c:v>
                </c:pt>
                <c:pt idx="270">
                  <c:v>0.40478564307078763</c:v>
                </c:pt>
                <c:pt idx="271">
                  <c:v>0.40478564307078763</c:v>
                </c:pt>
                <c:pt idx="272">
                  <c:v>0.40677966101694918</c:v>
                </c:pt>
                <c:pt idx="273">
                  <c:v>0.40677966101694918</c:v>
                </c:pt>
                <c:pt idx="274">
                  <c:v>0.40877367896311068</c:v>
                </c:pt>
                <c:pt idx="275">
                  <c:v>0.40877367896311068</c:v>
                </c:pt>
                <c:pt idx="276">
                  <c:v>0.41076769690927217</c:v>
                </c:pt>
                <c:pt idx="277">
                  <c:v>0.41076769690927217</c:v>
                </c:pt>
                <c:pt idx="278">
                  <c:v>0.41276171485543373</c:v>
                </c:pt>
                <c:pt idx="279">
                  <c:v>0.41276171485543373</c:v>
                </c:pt>
                <c:pt idx="280">
                  <c:v>0.41475573280159522</c:v>
                </c:pt>
                <c:pt idx="281">
                  <c:v>0.41475573280159522</c:v>
                </c:pt>
                <c:pt idx="282">
                  <c:v>0.41674975074775672</c:v>
                </c:pt>
                <c:pt idx="283">
                  <c:v>0.41674975074775672</c:v>
                </c:pt>
                <c:pt idx="284">
                  <c:v>0.41874376869391827</c:v>
                </c:pt>
                <c:pt idx="285">
                  <c:v>0.41874376869391827</c:v>
                </c:pt>
                <c:pt idx="286">
                  <c:v>0.42073778664007977</c:v>
                </c:pt>
                <c:pt idx="287">
                  <c:v>0.42073778664007977</c:v>
                </c:pt>
                <c:pt idx="288">
                  <c:v>0.42273180458624127</c:v>
                </c:pt>
                <c:pt idx="289">
                  <c:v>0.42273180458624127</c:v>
                </c:pt>
                <c:pt idx="290">
                  <c:v>0.42472582253240282</c:v>
                </c:pt>
                <c:pt idx="291">
                  <c:v>0.42472582253240282</c:v>
                </c:pt>
                <c:pt idx="292">
                  <c:v>0.42671984047856432</c:v>
                </c:pt>
                <c:pt idx="293">
                  <c:v>0.42671984047856432</c:v>
                </c:pt>
                <c:pt idx="294">
                  <c:v>0.42871385842472581</c:v>
                </c:pt>
                <c:pt idx="295">
                  <c:v>0.42871385842472581</c:v>
                </c:pt>
                <c:pt idx="296">
                  <c:v>0.43070787637088731</c:v>
                </c:pt>
                <c:pt idx="297">
                  <c:v>0.43070787637088731</c:v>
                </c:pt>
                <c:pt idx="298">
                  <c:v>0.43270189431704886</c:v>
                </c:pt>
                <c:pt idx="299">
                  <c:v>0.43270189431704886</c:v>
                </c:pt>
                <c:pt idx="300">
                  <c:v>0.43469591226321036</c:v>
                </c:pt>
                <c:pt idx="301">
                  <c:v>0.43469591226321036</c:v>
                </c:pt>
                <c:pt idx="302">
                  <c:v>0.43668993020937186</c:v>
                </c:pt>
                <c:pt idx="303">
                  <c:v>0.43668993020937186</c:v>
                </c:pt>
                <c:pt idx="304">
                  <c:v>0.43868394815553341</c:v>
                </c:pt>
                <c:pt idx="305">
                  <c:v>0.43868394815553341</c:v>
                </c:pt>
                <c:pt idx="306">
                  <c:v>0.44067796610169491</c:v>
                </c:pt>
                <c:pt idx="307">
                  <c:v>0.44067796610169491</c:v>
                </c:pt>
                <c:pt idx="308">
                  <c:v>0.4426719840478564</c:v>
                </c:pt>
                <c:pt idx="309">
                  <c:v>0.4426719840478564</c:v>
                </c:pt>
                <c:pt idx="310">
                  <c:v>0.44466600199401796</c:v>
                </c:pt>
                <c:pt idx="311">
                  <c:v>0.44466600199401796</c:v>
                </c:pt>
                <c:pt idx="312">
                  <c:v>0.44666001994017945</c:v>
                </c:pt>
                <c:pt idx="313">
                  <c:v>0.44666001994017945</c:v>
                </c:pt>
                <c:pt idx="314">
                  <c:v>0.44865403788634095</c:v>
                </c:pt>
                <c:pt idx="315">
                  <c:v>0.44865403788634095</c:v>
                </c:pt>
                <c:pt idx="316">
                  <c:v>0.4506480558325025</c:v>
                </c:pt>
                <c:pt idx="317">
                  <c:v>0.4506480558325025</c:v>
                </c:pt>
                <c:pt idx="318">
                  <c:v>0.452642073778664</c:v>
                </c:pt>
                <c:pt idx="319">
                  <c:v>0.452642073778664</c:v>
                </c:pt>
                <c:pt idx="320">
                  <c:v>0.4546360917248255</c:v>
                </c:pt>
                <c:pt idx="321">
                  <c:v>0.4546360917248255</c:v>
                </c:pt>
                <c:pt idx="322">
                  <c:v>0.45663010967098705</c:v>
                </c:pt>
                <c:pt idx="323">
                  <c:v>0.45663010967098705</c:v>
                </c:pt>
                <c:pt idx="324">
                  <c:v>0.45862412761714855</c:v>
                </c:pt>
                <c:pt idx="325">
                  <c:v>0.45862412761714855</c:v>
                </c:pt>
                <c:pt idx="326">
                  <c:v>0.46061814556331004</c:v>
                </c:pt>
                <c:pt idx="327">
                  <c:v>0.46061814556331004</c:v>
                </c:pt>
                <c:pt idx="328">
                  <c:v>0.4626121635094716</c:v>
                </c:pt>
                <c:pt idx="329">
                  <c:v>0.4626121635094716</c:v>
                </c:pt>
                <c:pt idx="330">
                  <c:v>0.46460618145563309</c:v>
                </c:pt>
                <c:pt idx="331">
                  <c:v>0.46460618145563309</c:v>
                </c:pt>
                <c:pt idx="332">
                  <c:v>0.46660019940179459</c:v>
                </c:pt>
                <c:pt idx="333">
                  <c:v>0.46660019940179459</c:v>
                </c:pt>
                <c:pt idx="334">
                  <c:v>0.46859421734795614</c:v>
                </c:pt>
                <c:pt idx="335">
                  <c:v>0.46859421734795614</c:v>
                </c:pt>
                <c:pt idx="336">
                  <c:v>0.47058823529411764</c:v>
                </c:pt>
                <c:pt idx="337">
                  <c:v>0.47058823529411764</c:v>
                </c:pt>
                <c:pt idx="338">
                  <c:v>0.47258225324027914</c:v>
                </c:pt>
                <c:pt idx="339">
                  <c:v>0.47258225324027914</c:v>
                </c:pt>
                <c:pt idx="340">
                  <c:v>0.47457627118644069</c:v>
                </c:pt>
                <c:pt idx="341">
                  <c:v>0.47457627118644069</c:v>
                </c:pt>
                <c:pt idx="342">
                  <c:v>0.47657028913260219</c:v>
                </c:pt>
                <c:pt idx="343">
                  <c:v>0.47657028913260219</c:v>
                </c:pt>
                <c:pt idx="344">
                  <c:v>0.47856430707876368</c:v>
                </c:pt>
                <c:pt idx="345">
                  <c:v>0.47856430707876368</c:v>
                </c:pt>
                <c:pt idx="346">
                  <c:v>0.48055832502492524</c:v>
                </c:pt>
                <c:pt idx="347">
                  <c:v>0.48055832502492524</c:v>
                </c:pt>
                <c:pt idx="348">
                  <c:v>0.48255234297108673</c:v>
                </c:pt>
                <c:pt idx="349">
                  <c:v>0.48255234297108673</c:v>
                </c:pt>
                <c:pt idx="350">
                  <c:v>0.48255234297108673</c:v>
                </c:pt>
                <c:pt idx="351">
                  <c:v>0.48454636091724823</c:v>
                </c:pt>
                <c:pt idx="352">
                  <c:v>0.48454636091724823</c:v>
                </c:pt>
                <c:pt idx="353">
                  <c:v>0.48654037886340978</c:v>
                </c:pt>
                <c:pt idx="354">
                  <c:v>0.48654037886340978</c:v>
                </c:pt>
                <c:pt idx="355">
                  <c:v>0.48853439680957128</c:v>
                </c:pt>
                <c:pt idx="356">
                  <c:v>0.48853439680957128</c:v>
                </c:pt>
                <c:pt idx="357">
                  <c:v>0.49052841475573278</c:v>
                </c:pt>
                <c:pt idx="358">
                  <c:v>0.49052841475573278</c:v>
                </c:pt>
                <c:pt idx="359">
                  <c:v>0.49252243270189433</c:v>
                </c:pt>
                <c:pt idx="360">
                  <c:v>0.49252243270189433</c:v>
                </c:pt>
                <c:pt idx="361">
                  <c:v>0.49451645064805583</c:v>
                </c:pt>
                <c:pt idx="362">
                  <c:v>0.49451645064805583</c:v>
                </c:pt>
                <c:pt idx="363">
                  <c:v>0.49651046859421732</c:v>
                </c:pt>
                <c:pt idx="364">
                  <c:v>0.49651046859421732</c:v>
                </c:pt>
                <c:pt idx="365">
                  <c:v>0.49850448654037888</c:v>
                </c:pt>
                <c:pt idx="366">
                  <c:v>0.49850448654037888</c:v>
                </c:pt>
                <c:pt idx="367">
                  <c:v>0.50049850448654043</c:v>
                </c:pt>
                <c:pt idx="368">
                  <c:v>0.50049850448654043</c:v>
                </c:pt>
                <c:pt idx="369">
                  <c:v>0.50249252243270193</c:v>
                </c:pt>
                <c:pt idx="370">
                  <c:v>0.50249252243270193</c:v>
                </c:pt>
                <c:pt idx="371">
                  <c:v>0.50448654037886342</c:v>
                </c:pt>
                <c:pt idx="372">
                  <c:v>0.50448654037886342</c:v>
                </c:pt>
                <c:pt idx="373">
                  <c:v>0.50648055832502492</c:v>
                </c:pt>
                <c:pt idx="374">
                  <c:v>0.50648055832502492</c:v>
                </c:pt>
                <c:pt idx="375">
                  <c:v>0.50847457627118642</c:v>
                </c:pt>
                <c:pt idx="376">
                  <c:v>0.50847457627118642</c:v>
                </c:pt>
                <c:pt idx="377">
                  <c:v>0.51046859421734792</c:v>
                </c:pt>
                <c:pt idx="378">
                  <c:v>0.51046859421734792</c:v>
                </c:pt>
                <c:pt idx="379">
                  <c:v>0.51246261216350952</c:v>
                </c:pt>
                <c:pt idx="380">
                  <c:v>0.51246261216350952</c:v>
                </c:pt>
                <c:pt idx="381">
                  <c:v>0.51445663010967102</c:v>
                </c:pt>
                <c:pt idx="382">
                  <c:v>0.51445663010967102</c:v>
                </c:pt>
                <c:pt idx="383">
                  <c:v>0.51645064805583252</c:v>
                </c:pt>
                <c:pt idx="384">
                  <c:v>0.51645064805583252</c:v>
                </c:pt>
                <c:pt idx="385">
                  <c:v>0.51844466600199401</c:v>
                </c:pt>
                <c:pt idx="386">
                  <c:v>0.51844466600199401</c:v>
                </c:pt>
                <c:pt idx="387">
                  <c:v>0.52043868394815551</c:v>
                </c:pt>
                <c:pt idx="388">
                  <c:v>0.52043868394815551</c:v>
                </c:pt>
                <c:pt idx="389">
                  <c:v>0.52243270189431701</c:v>
                </c:pt>
                <c:pt idx="390">
                  <c:v>0.52243270189431701</c:v>
                </c:pt>
                <c:pt idx="391">
                  <c:v>0.52442671984047862</c:v>
                </c:pt>
                <c:pt idx="392">
                  <c:v>0.52442671984047862</c:v>
                </c:pt>
                <c:pt idx="393">
                  <c:v>0.52642073778664011</c:v>
                </c:pt>
                <c:pt idx="394">
                  <c:v>0.52642073778664011</c:v>
                </c:pt>
                <c:pt idx="395">
                  <c:v>0.52841475573280161</c:v>
                </c:pt>
                <c:pt idx="396">
                  <c:v>0.52841475573280161</c:v>
                </c:pt>
                <c:pt idx="397">
                  <c:v>0.53040877367896311</c:v>
                </c:pt>
                <c:pt idx="398">
                  <c:v>0.53040877367896311</c:v>
                </c:pt>
                <c:pt idx="399">
                  <c:v>0.53240279162512461</c:v>
                </c:pt>
                <c:pt idx="400">
                  <c:v>0.53240279162512461</c:v>
                </c:pt>
                <c:pt idx="401">
                  <c:v>0.5343968095712861</c:v>
                </c:pt>
                <c:pt idx="402">
                  <c:v>0.5343968095712861</c:v>
                </c:pt>
                <c:pt idx="403">
                  <c:v>0.53738783649052846</c:v>
                </c:pt>
                <c:pt idx="404">
                  <c:v>0.53738783649052846</c:v>
                </c:pt>
                <c:pt idx="405">
                  <c:v>0.5403788634097707</c:v>
                </c:pt>
                <c:pt idx="406">
                  <c:v>0.5403788634097707</c:v>
                </c:pt>
                <c:pt idx="407">
                  <c:v>0.54336989032901295</c:v>
                </c:pt>
                <c:pt idx="408">
                  <c:v>0.54336989032901295</c:v>
                </c:pt>
                <c:pt idx="409">
                  <c:v>0.5463609172482552</c:v>
                </c:pt>
                <c:pt idx="410">
                  <c:v>0.5463609172482552</c:v>
                </c:pt>
                <c:pt idx="411">
                  <c:v>0.54935194416749755</c:v>
                </c:pt>
                <c:pt idx="412">
                  <c:v>0.54935194416749755</c:v>
                </c:pt>
                <c:pt idx="413">
                  <c:v>0.5523429710867398</c:v>
                </c:pt>
                <c:pt idx="414">
                  <c:v>0.5523429710867398</c:v>
                </c:pt>
                <c:pt idx="415">
                  <c:v>0.55533399800598204</c:v>
                </c:pt>
                <c:pt idx="416">
                  <c:v>0.55533399800598204</c:v>
                </c:pt>
                <c:pt idx="417">
                  <c:v>0.55832502492522429</c:v>
                </c:pt>
                <c:pt idx="418">
                  <c:v>0.55832502492522429</c:v>
                </c:pt>
                <c:pt idx="419">
                  <c:v>0.56131605184446665</c:v>
                </c:pt>
                <c:pt idx="420">
                  <c:v>0.56131605184446665</c:v>
                </c:pt>
                <c:pt idx="421">
                  <c:v>0.56430707876370889</c:v>
                </c:pt>
                <c:pt idx="422">
                  <c:v>0.56430707876370889</c:v>
                </c:pt>
                <c:pt idx="423">
                  <c:v>0.56729810568295114</c:v>
                </c:pt>
                <c:pt idx="424">
                  <c:v>0.56729810568295114</c:v>
                </c:pt>
                <c:pt idx="425">
                  <c:v>0.57128614157527413</c:v>
                </c:pt>
                <c:pt idx="426">
                  <c:v>0.57128614157527413</c:v>
                </c:pt>
                <c:pt idx="427">
                  <c:v>0.57527417746759724</c:v>
                </c:pt>
                <c:pt idx="428">
                  <c:v>0.57527417746759724</c:v>
                </c:pt>
                <c:pt idx="429">
                  <c:v>0.57926221335992023</c:v>
                </c:pt>
                <c:pt idx="430">
                  <c:v>0.57926221335992023</c:v>
                </c:pt>
                <c:pt idx="431">
                  <c:v>0.58424725822532397</c:v>
                </c:pt>
                <c:pt idx="432">
                  <c:v>0.58424725822532397</c:v>
                </c:pt>
                <c:pt idx="433">
                  <c:v>0.58923230309072783</c:v>
                </c:pt>
                <c:pt idx="434">
                  <c:v>0.58923230309072783</c:v>
                </c:pt>
                <c:pt idx="435">
                  <c:v>0.59421734795613157</c:v>
                </c:pt>
                <c:pt idx="436">
                  <c:v>0.59421734795613157</c:v>
                </c:pt>
                <c:pt idx="437">
                  <c:v>0.59920239282153542</c:v>
                </c:pt>
                <c:pt idx="438">
                  <c:v>0.59920239282153542</c:v>
                </c:pt>
                <c:pt idx="439">
                  <c:v>0.60418743768693917</c:v>
                </c:pt>
                <c:pt idx="440">
                  <c:v>0.60418743768693917</c:v>
                </c:pt>
                <c:pt idx="441">
                  <c:v>0.60917248255234302</c:v>
                </c:pt>
                <c:pt idx="442">
                  <c:v>0.60917248255234302</c:v>
                </c:pt>
                <c:pt idx="443">
                  <c:v>0.61415752741774676</c:v>
                </c:pt>
                <c:pt idx="444">
                  <c:v>0.61415752741774676</c:v>
                </c:pt>
                <c:pt idx="445">
                  <c:v>0.61914257228315051</c:v>
                </c:pt>
                <c:pt idx="446">
                  <c:v>0.61914257228315051</c:v>
                </c:pt>
                <c:pt idx="447">
                  <c:v>0.62412761714855436</c:v>
                </c:pt>
                <c:pt idx="448">
                  <c:v>0.62412761714855436</c:v>
                </c:pt>
                <c:pt idx="449">
                  <c:v>0.6291126620139581</c:v>
                </c:pt>
                <c:pt idx="450">
                  <c:v>0.6291126620139581</c:v>
                </c:pt>
                <c:pt idx="451">
                  <c:v>0.63409770687936196</c:v>
                </c:pt>
                <c:pt idx="452">
                  <c:v>0.63409770687936196</c:v>
                </c:pt>
                <c:pt idx="453">
                  <c:v>0.6390827517447657</c:v>
                </c:pt>
                <c:pt idx="454">
                  <c:v>0.6390827517447657</c:v>
                </c:pt>
                <c:pt idx="455">
                  <c:v>0.64406779661016944</c:v>
                </c:pt>
                <c:pt idx="456">
                  <c:v>0.64406779661016944</c:v>
                </c:pt>
                <c:pt idx="457">
                  <c:v>0.64905284147557329</c:v>
                </c:pt>
                <c:pt idx="458">
                  <c:v>0.64905284147557329</c:v>
                </c:pt>
                <c:pt idx="459">
                  <c:v>0.65403788634097704</c:v>
                </c:pt>
                <c:pt idx="460">
                  <c:v>0.65403788634097704</c:v>
                </c:pt>
                <c:pt idx="461">
                  <c:v>0.65902293120638089</c:v>
                </c:pt>
                <c:pt idx="462">
                  <c:v>0.65902293120638089</c:v>
                </c:pt>
                <c:pt idx="463">
                  <c:v>0.66400797607178463</c:v>
                </c:pt>
                <c:pt idx="464">
                  <c:v>0.66400797607178463</c:v>
                </c:pt>
                <c:pt idx="465">
                  <c:v>0.66999002991026924</c:v>
                </c:pt>
                <c:pt idx="466">
                  <c:v>0.66999002991026924</c:v>
                </c:pt>
                <c:pt idx="467">
                  <c:v>0.67597208374875373</c:v>
                </c:pt>
                <c:pt idx="468">
                  <c:v>0.67597208374875373</c:v>
                </c:pt>
                <c:pt idx="469">
                  <c:v>0.68195413758723833</c:v>
                </c:pt>
                <c:pt idx="470">
                  <c:v>0.68195413758723833</c:v>
                </c:pt>
                <c:pt idx="471">
                  <c:v>0.68793619142572282</c:v>
                </c:pt>
                <c:pt idx="472">
                  <c:v>0.68793619142572282</c:v>
                </c:pt>
                <c:pt idx="473">
                  <c:v>0.69391824526420742</c:v>
                </c:pt>
                <c:pt idx="474">
                  <c:v>0.69391824526420742</c:v>
                </c:pt>
                <c:pt idx="475">
                  <c:v>0.69990029910269191</c:v>
                </c:pt>
                <c:pt idx="476">
                  <c:v>0.69990029910269191</c:v>
                </c:pt>
                <c:pt idx="477">
                  <c:v>0.70588235294117652</c:v>
                </c:pt>
                <c:pt idx="478">
                  <c:v>0.70588235294117652</c:v>
                </c:pt>
                <c:pt idx="479">
                  <c:v>0.71186440677966101</c:v>
                </c:pt>
                <c:pt idx="480">
                  <c:v>0.71186440677966101</c:v>
                </c:pt>
                <c:pt idx="481">
                  <c:v>0.71784646061814561</c:v>
                </c:pt>
                <c:pt idx="482">
                  <c:v>0.71784646061814561</c:v>
                </c:pt>
                <c:pt idx="483">
                  <c:v>0.7238285144566301</c:v>
                </c:pt>
                <c:pt idx="484">
                  <c:v>0.7238285144566301</c:v>
                </c:pt>
                <c:pt idx="485">
                  <c:v>0.7298105682951147</c:v>
                </c:pt>
                <c:pt idx="486">
                  <c:v>0.7298105682951147</c:v>
                </c:pt>
                <c:pt idx="487">
                  <c:v>0.73579262213359919</c:v>
                </c:pt>
                <c:pt idx="488">
                  <c:v>0.73579262213359919</c:v>
                </c:pt>
                <c:pt idx="489">
                  <c:v>0.7417746759720838</c:v>
                </c:pt>
                <c:pt idx="490">
                  <c:v>0.7417746759720838</c:v>
                </c:pt>
                <c:pt idx="491">
                  <c:v>0.74775672981056829</c:v>
                </c:pt>
                <c:pt idx="492">
                  <c:v>0.74775672981056829</c:v>
                </c:pt>
                <c:pt idx="493">
                  <c:v>0.75373878364905289</c:v>
                </c:pt>
                <c:pt idx="494">
                  <c:v>0.75373878364905289</c:v>
                </c:pt>
                <c:pt idx="495">
                  <c:v>0.75872382851445663</c:v>
                </c:pt>
                <c:pt idx="496">
                  <c:v>0.75872382851445663</c:v>
                </c:pt>
                <c:pt idx="497">
                  <c:v>0.76271186440677963</c:v>
                </c:pt>
                <c:pt idx="498">
                  <c:v>0.76271186440677963</c:v>
                </c:pt>
                <c:pt idx="499">
                  <c:v>0.76669990029910273</c:v>
                </c:pt>
                <c:pt idx="500">
                  <c:v>0.76669990029910273</c:v>
                </c:pt>
                <c:pt idx="501">
                  <c:v>0.77068793619142573</c:v>
                </c:pt>
                <c:pt idx="502">
                  <c:v>0.77068793619142573</c:v>
                </c:pt>
                <c:pt idx="503">
                  <c:v>0.77367896311066797</c:v>
                </c:pt>
                <c:pt idx="504">
                  <c:v>0.77367896311066797</c:v>
                </c:pt>
                <c:pt idx="505">
                  <c:v>0.77666999002991022</c:v>
                </c:pt>
                <c:pt idx="506">
                  <c:v>0.77666999002991022</c:v>
                </c:pt>
                <c:pt idx="507">
                  <c:v>0.77966101694915257</c:v>
                </c:pt>
                <c:pt idx="508">
                  <c:v>0.77966101694915257</c:v>
                </c:pt>
                <c:pt idx="509">
                  <c:v>0.78265204386839482</c:v>
                </c:pt>
                <c:pt idx="510">
                  <c:v>0.78265204386839482</c:v>
                </c:pt>
                <c:pt idx="511">
                  <c:v>0.78564307078763707</c:v>
                </c:pt>
                <c:pt idx="512">
                  <c:v>0.78564307078763707</c:v>
                </c:pt>
                <c:pt idx="513">
                  <c:v>0.78863409770687931</c:v>
                </c:pt>
                <c:pt idx="514">
                  <c:v>0.78863409770687931</c:v>
                </c:pt>
                <c:pt idx="515">
                  <c:v>0.79162512462612167</c:v>
                </c:pt>
                <c:pt idx="516">
                  <c:v>0.79162512462612167</c:v>
                </c:pt>
                <c:pt idx="517">
                  <c:v>0.79461615154536391</c:v>
                </c:pt>
                <c:pt idx="518">
                  <c:v>0.79461615154536391</c:v>
                </c:pt>
                <c:pt idx="519">
                  <c:v>0.79760717846460616</c:v>
                </c:pt>
                <c:pt idx="520">
                  <c:v>0.79760717846460616</c:v>
                </c:pt>
                <c:pt idx="521">
                  <c:v>0.8005982053838484</c:v>
                </c:pt>
                <c:pt idx="522">
                  <c:v>0.8005982053838484</c:v>
                </c:pt>
                <c:pt idx="523">
                  <c:v>0.80358923230309076</c:v>
                </c:pt>
                <c:pt idx="524">
                  <c:v>0.80358923230309076</c:v>
                </c:pt>
                <c:pt idx="525">
                  <c:v>0.80658025922233301</c:v>
                </c:pt>
                <c:pt idx="526">
                  <c:v>0.80658025922233301</c:v>
                </c:pt>
                <c:pt idx="527">
                  <c:v>0.80957128614157525</c:v>
                </c:pt>
                <c:pt idx="528">
                  <c:v>0.80957128614157525</c:v>
                </c:pt>
                <c:pt idx="529">
                  <c:v>0.8125623130608175</c:v>
                </c:pt>
                <c:pt idx="530">
                  <c:v>0.8125623130608175</c:v>
                </c:pt>
                <c:pt idx="531">
                  <c:v>0.81555333998005985</c:v>
                </c:pt>
                <c:pt idx="532">
                  <c:v>0.81555333998005985</c:v>
                </c:pt>
                <c:pt idx="533">
                  <c:v>0.8185443668993021</c:v>
                </c:pt>
                <c:pt idx="534">
                  <c:v>0.8185443668993021</c:v>
                </c:pt>
                <c:pt idx="535">
                  <c:v>0.82153539381854435</c:v>
                </c:pt>
                <c:pt idx="536">
                  <c:v>0.82153539381854435</c:v>
                </c:pt>
                <c:pt idx="537">
                  <c:v>0.82452642073778659</c:v>
                </c:pt>
                <c:pt idx="538">
                  <c:v>0.82452642073778659</c:v>
                </c:pt>
                <c:pt idx="539">
                  <c:v>0.82751744765702895</c:v>
                </c:pt>
                <c:pt idx="540">
                  <c:v>0.82751744765702895</c:v>
                </c:pt>
                <c:pt idx="541">
                  <c:v>0.82951146560319045</c:v>
                </c:pt>
                <c:pt idx="542">
                  <c:v>0.82951146560319045</c:v>
                </c:pt>
                <c:pt idx="543">
                  <c:v>0.83150548354935194</c:v>
                </c:pt>
                <c:pt idx="544">
                  <c:v>0.83150548354935194</c:v>
                </c:pt>
                <c:pt idx="545">
                  <c:v>0.83349950149551344</c:v>
                </c:pt>
                <c:pt idx="546">
                  <c:v>0.83349950149551344</c:v>
                </c:pt>
                <c:pt idx="547">
                  <c:v>0.83649052841475569</c:v>
                </c:pt>
                <c:pt idx="548">
                  <c:v>0.83649052841475569</c:v>
                </c:pt>
                <c:pt idx="549">
                  <c:v>0.83848454636091729</c:v>
                </c:pt>
                <c:pt idx="550">
                  <c:v>0.83848454636091729</c:v>
                </c:pt>
                <c:pt idx="551">
                  <c:v>0.84047856430707879</c:v>
                </c:pt>
                <c:pt idx="552">
                  <c:v>0.84047856430707879</c:v>
                </c:pt>
                <c:pt idx="553">
                  <c:v>0.84247258225324029</c:v>
                </c:pt>
                <c:pt idx="554">
                  <c:v>0.84247258225324029</c:v>
                </c:pt>
                <c:pt idx="555">
                  <c:v>0.84446660019940178</c:v>
                </c:pt>
                <c:pt idx="556">
                  <c:v>0.84446660019940178</c:v>
                </c:pt>
                <c:pt idx="557">
                  <c:v>0.84646061814556328</c:v>
                </c:pt>
                <c:pt idx="558">
                  <c:v>0.84646061814556328</c:v>
                </c:pt>
                <c:pt idx="559">
                  <c:v>0.84845463609172478</c:v>
                </c:pt>
                <c:pt idx="560">
                  <c:v>0.84845463609172478</c:v>
                </c:pt>
                <c:pt idx="561">
                  <c:v>0.85044865403788639</c:v>
                </c:pt>
                <c:pt idx="562">
                  <c:v>0.85044865403788639</c:v>
                </c:pt>
                <c:pt idx="563">
                  <c:v>0.85244267198404788</c:v>
                </c:pt>
                <c:pt idx="564">
                  <c:v>0.85244267198404788</c:v>
                </c:pt>
                <c:pt idx="565">
                  <c:v>0.85443668993020938</c:v>
                </c:pt>
                <c:pt idx="566">
                  <c:v>0.85443668993020938</c:v>
                </c:pt>
                <c:pt idx="567">
                  <c:v>0.85643070787637088</c:v>
                </c:pt>
                <c:pt idx="568">
                  <c:v>0.85643070787637088</c:v>
                </c:pt>
                <c:pt idx="569">
                  <c:v>0.85842472582253238</c:v>
                </c:pt>
                <c:pt idx="570">
                  <c:v>0.85842472582253238</c:v>
                </c:pt>
                <c:pt idx="571">
                  <c:v>0.86041874376869387</c:v>
                </c:pt>
                <c:pt idx="572">
                  <c:v>0.86041874376869387</c:v>
                </c:pt>
                <c:pt idx="573">
                  <c:v>0.86241276171485548</c:v>
                </c:pt>
                <c:pt idx="574">
                  <c:v>0.86241276171485548</c:v>
                </c:pt>
                <c:pt idx="575">
                  <c:v>0.86440677966101698</c:v>
                </c:pt>
                <c:pt idx="576">
                  <c:v>0.86440677966101698</c:v>
                </c:pt>
                <c:pt idx="577">
                  <c:v>0.86640079760717847</c:v>
                </c:pt>
                <c:pt idx="578">
                  <c:v>0.86640079760717847</c:v>
                </c:pt>
                <c:pt idx="579">
                  <c:v>0.86839481555333997</c:v>
                </c:pt>
                <c:pt idx="580">
                  <c:v>0.86839481555333997</c:v>
                </c:pt>
                <c:pt idx="581">
                  <c:v>0.87038883349950147</c:v>
                </c:pt>
                <c:pt idx="582">
                  <c:v>0.87038883349950147</c:v>
                </c:pt>
                <c:pt idx="583">
                  <c:v>0.87238285144566297</c:v>
                </c:pt>
                <c:pt idx="584">
                  <c:v>0.87238285144566297</c:v>
                </c:pt>
                <c:pt idx="585">
                  <c:v>0.87437686939182457</c:v>
                </c:pt>
                <c:pt idx="586">
                  <c:v>0.87437686939182457</c:v>
                </c:pt>
                <c:pt idx="587">
                  <c:v>0.87637088733798607</c:v>
                </c:pt>
                <c:pt idx="588">
                  <c:v>0.87637088733798607</c:v>
                </c:pt>
                <c:pt idx="589">
                  <c:v>0.87836490528414757</c:v>
                </c:pt>
                <c:pt idx="590">
                  <c:v>0.87836490528414757</c:v>
                </c:pt>
                <c:pt idx="591">
                  <c:v>0.88035892323030907</c:v>
                </c:pt>
                <c:pt idx="592">
                  <c:v>0.88035892323030907</c:v>
                </c:pt>
                <c:pt idx="593">
                  <c:v>0.88235294117647056</c:v>
                </c:pt>
                <c:pt idx="594">
                  <c:v>0.88235294117647056</c:v>
                </c:pt>
                <c:pt idx="595">
                  <c:v>0.88434695912263206</c:v>
                </c:pt>
                <c:pt idx="596">
                  <c:v>0.88434695912263206</c:v>
                </c:pt>
                <c:pt idx="597">
                  <c:v>0.88634097706879367</c:v>
                </c:pt>
                <c:pt idx="598">
                  <c:v>0.88634097706879367</c:v>
                </c:pt>
                <c:pt idx="599">
                  <c:v>0.88833499501495516</c:v>
                </c:pt>
                <c:pt idx="600">
                  <c:v>0.88833499501495516</c:v>
                </c:pt>
                <c:pt idx="601">
                  <c:v>0.89032901296111666</c:v>
                </c:pt>
                <c:pt idx="602">
                  <c:v>0.89032901296111666</c:v>
                </c:pt>
                <c:pt idx="603">
                  <c:v>0.89232303090727816</c:v>
                </c:pt>
                <c:pt idx="604">
                  <c:v>0.89232303090727816</c:v>
                </c:pt>
                <c:pt idx="605">
                  <c:v>0.89431704885343966</c:v>
                </c:pt>
                <c:pt idx="606">
                  <c:v>0.89431704885343966</c:v>
                </c:pt>
                <c:pt idx="607">
                  <c:v>0.89631106679960115</c:v>
                </c:pt>
                <c:pt idx="608">
                  <c:v>0.89631106679960115</c:v>
                </c:pt>
                <c:pt idx="609">
                  <c:v>0.89830508474576276</c:v>
                </c:pt>
                <c:pt idx="610">
                  <c:v>0.89830508474576276</c:v>
                </c:pt>
                <c:pt idx="611">
                  <c:v>0.90029910269192426</c:v>
                </c:pt>
                <c:pt idx="612">
                  <c:v>0.90029910269192426</c:v>
                </c:pt>
                <c:pt idx="613">
                  <c:v>0.90229312063808575</c:v>
                </c:pt>
                <c:pt idx="614">
                  <c:v>0.90229312063808575</c:v>
                </c:pt>
                <c:pt idx="615">
                  <c:v>0.90428713858424725</c:v>
                </c:pt>
                <c:pt idx="616">
                  <c:v>0.90428713858424725</c:v>
                </c:pt>
                <c:pt idx="617">
                  <c:v>0.90628115653040875</c:v>
                </c:pt>
                <c:pt idx="618">
                  <c:v>0.90628115653040875</c:v>
                </c:pt>
                <c:pt idx="619">
                  <c:v>0.90827517447657025</c:v>
                </c:pt>
                <c:pt idx="620">
                  <c:v>0.90827517447657025</c:v>
                </c:pt>
                <c:pt idx="621">
                  <c:v>0.91026919242273185</c:v>
                </c:pt>
                <c:pt idx="622">
                  <c:v>0.91026919242273185</c:v>
                </c:pt>
                <c:pt idx="623">
                  <c:v>0.91226321036889335</c:v>
                </c:pt>
                <c:pt idx="624">
                  <c:v>0.91226321036889335</c:v>
                </c:pt>
                <c:pt idx="625">
                  <c:v>0.91425722831505485</c:v>
                </c:pt>
                <c:pt idx="626">
                  <c:v>0.91425722831505485</c:v>
                </c:pt>
                <c:pt idx="627">
                  <c:v>0.91625124626121635</c:v>
                </c:pt>
                <c:pt idx="628">
                  <c:v>0.91625124626121635</c:v>
                </c:pt>
                <c:pt idx="629">
                  <c:v>0.91824526420737784</c:v>
                </c:pt>
                <c:pt idx="630">
                  <c:v>0.91824526420737784</c:v>
                </c:pt>
                <c:pt idx="631">
                  <c:v>0.92023928215353934</c:v>
                </c:pt>
                <c:pt idx="632">
                  <c:v>0.92023928215353934</c:v>
                </c:pt>
                <c:pt idx="633">
                  <c:v>0.92223330009970095</c:v>
                </c:pt>
                <c:pt idx="634">
                  <c:v>0.92223330009970095</c:v>
                </c:pt>
                <c:pt idx="635">
                  <c:v>0.92422731804586244</c:v>
                </c:pt>
                <c:pt idx="636">
                  <c:v>0.92422731804586244</c:v>
                </c:pt>
                <c:pt idx="637">
                  <c:v>0.92622133599202394</c:v>
                </c:pt>
                <c:pt idx="638">
                  <c:v>0.92622133599202394</c:v>
                </c:pt>
                <c:pt idx="639">
                  <c:v>0.92821535393818544</c:v>
                </c:pt>
                <c:pt idx="640">
                  <c:v>0.92821535393818544</c:v>
                </c:pt>
                <c:pt idx="641">
                  <c:v>0.93020937188434694</c:v>
                </c:pt>
                <c:pt idx="642">
                  <c:v>0.93020937188434694</c:v>
                </c:pt>
                <c:pt idx="643">
                  <c:v>0.93220338983050843</c:v>
                </c:pt>
                <c:pt idx="644">
                  <c:v>0.93220338983050843</c:v>
                </c:pt>
                <c:pt idx="645">
                  <c:v>0.93419740777667004</c:v>
                </c:pt>
                <c:pt idx="646">
                  <c:v>0.93419740777667004</c:v>
                </c:pt>
                <c:pt idx="647">
                  <c:v>0.93619142572283154</c:v>
                </c:pt>
                <c:pt idx="648">
                  <c:v>0.93619142572283154</c:v>
                </c:pt>
                <c:pt idx="649">
                  <c:v>0.93918245264207378</c:v>
                </c:pt>
                <c:pt idx="650">
                  <c:v>0.93918245264207378</c:v>
                </c:pt>
                <c:pt idx="651">
                  <c:v>0.94217347956131603</c:v>
                </c:pt>
                <c:pt idx="652">
                  <c:v>0.94217347956131603</c:v>
                </c:pt>
                <c:pt idx="653">
                  <c:v>0.94516450648055828</c:v>
                </c:pt>
                <c:pt idx="654">
                  <c:v>0.94516450648055828</c:v>
                </c:pt>
                <c:pt idx="655">
                  <c:v>0.94815553339980063</c:v>
                </c:pt>
                <c:pt idx="656">
                  <c:v>0.94815553339980063</c:v>
                </c:pt>
                <c:pt idx="657">
                  <c:v>0.95114656031904288</c:v>
                </c:pt>
                <c:pt idx="658">
                  <c:v>0.95114656031904288</c:v>
                </c:pt>
                <c:pt idx="659">
                  <c:v>0.95413758723828512</c:v>
                </c:pt>
                <c:pt idx="660">
                  <c:v>0.95413758723828512</c:v>
                </c:pt>
                <c:pt idx="661">
                  <c:v>0.95712861415752737</c:v>
                </c:pt>
                <c:pt idx="662">
                  <c:v>0.95712861415752737</c:v>
                </c:pt>
                <c:pt idx="663">
                  <c:v>0.96011964107676973</c:v>
                </c:pt>
                <c:pt idx="664">
                  <c:v>0.96011964107676973</c:v>
                </c:pt>
                <c:pt idx="665">
                  <c:v>0.96311066799601197</c:v>
                </c:pt>
                <c:pt idx="666">
                  <c:v>0.96311066799601197</c:v>
                </c:pt>
                <c:pt idx="667">
                  <c:v>0.96610169491525422</c:v>
                </c:pt>
                <c:pt idx="668">
                  <c:v>0.96610169491525422</c:v>
                </c:pt>
                <c:pt idx="669">
                  <c:v>0.96909272183449646</c:v>
                </c:pt>
                <c:pt idx="670">
                  <c:v>0.96909272183449646</c:v>
                </c:pt>
                <c:pt idx="671">
                  <c:v>0.96909272183449646</c:v>
                </c:pt>
                <c:pt idx="672">
                  <c:v>0.97208374875373882</c:v>
                </c:pt>
                <c:pt idx="673">
                  <c:v>0.97208374875373882</c:v>
                </c:pt>
                <c:pt idx="674">
                  <c:v>0.97507477567298106</c:v>
                </c:pt>
                <c:pt idx="675">
                  <c:v>0.97507477567298106</c:v>
                </c:pt>
                <c:pt idx="676">
                  <c:v>0.97507477567298106</c:v>
                </c:pt>
                <c:pt idx="677">
                  <c:v>0.97806580259222331</c:v>
                </c:pt>
                <c:pt idx="678">
                  <c:v>0.97806580259222331</c:v>
                </c:pt>
                <c:pt idx="679">
                  <c:v>0.98005982053838481</c:v>
                </c:pt>
                <c:pt idx="680">
                  <c:v>0.98005982053838481</c:v>
                </c:pt>
                <c:pt idx="681">
                  <c:v>0.98205383848454642</c:v>
                </c:pt>
                <c:pt idx="682">
                  <c:v>0.98205383848454642</c:v>
                </c:pt>
                <c:pt idx="683">
                  <c:v>0.98404785643070791</c:v>
                </c:pt>
                <c:pt idx="684">
                  <c:v>0.98404785643070791</c:v>
                </c:pt>
                <c:pt idx="685">
                  <c:v>0.98604187437686941</c:v>
                </c:pt>
                <c:pt idx="686">
                  <c:v>0.98604187437686941</c:v>
                </c:pt>
                <c:pt idx="687">
                  <c:v>0.98803589232303091</c:v>
                </c:pt>
                <c:pt idx="688">
                  <c:v>0.98803589232303091</c:v>
                </c:pt>
                <c:pt idx="689">
                  <c:v>0.9900299102691924</c:v>
                </c:pt>
                <c:pt idx="690">
                  <c:v>0.9900299102691924</c:v>
                </c:pt>
                <c:pt idx="691">
                  <c:v>0.99102691924227315</c:v>
                </c:pt>
                <c:pt idx="692">
                  <c:v>0.99102691924227315</c:v>
                </c:pt>
                <c:pt idx="693">
                  <c:v>0.9920239282153539</c:v>
                </c:pt>
                <c:pt idx="694">
                  <c:v>0.9920239282153539</c:v>
                </c:pt>
                <c:pt idx="695">
                  <c:v>0.99302093718843465</c:v>
                </c:pt>
                <c:pt idx="696">
                  <c:v>0.99302093718843465</c:v>
                </c:pt>
                <c:pt idx="697">
                  <c:v>0.99401794616151551</c:v>
                </c:pt>
                <c:pt idx="698">
                  <c:v>0.99401794616151551</c:v>
                </c:pt>
                <c:pt idx="699">
                  <c:v>0.99501495513459626</c:v>
                </c:pt>
                <c:pt idx="700">
                  <c:v>0.99501495513459626</c:v>
                </c:pt>
                <c:pt idx="701">
                  <c:v>0.99601196410767701</c:v>
                </c:pt>
                <c:pt idx="702">
                  <c:v>0.99700897308075775</c:v>
                </c:pt>
                <c:pt idx="703">
                  <c:v>0.9980059820538385</c:v>
                </c:pt>
                <c:pt idx="704">
                  <c:v>0.99900299102691925</c:v>
                </c:pt>
                <c:pt idx="705">
                  <c:v>0.99900299102691925</c:v>
                </c:pt>
                <c:pt idx="706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Data_For_curves!$V$1</c:f>
              <c:strCache>
                <c:ptCount val="1"/>
                <c:pt idx="0">
                  <c:v>SP_baseline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chemeClr val="accent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15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7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9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4"/>
              <c:delete val="1"/>
            </c:dLbl>
            <c:dLbl>
              <c:idx val="94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6"/>
              <c:tx>
                <c:rich>
                  <a:bodyPr/>
                  <a:lstStyle/>
                  <a:p>
                    <a:r>
                      <a:rPr lang="en-US" sz="800"/>
                      <a:t>Dismantling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8"/>
              <c:delete val="1"/>
            </c:dLbl>
            <c:dLbl>
              <c:idx val="214"/>
              <c:tx>
                <c:rich>
                  <a:bodyPr/>
                  <a:lstStyle/>
                  <a:p>
                    <a:r>
                      <a:rPr lang="en-US" sz="800"/>
                      <a:t>CE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0"/>
              <c:tx>
                <c:rich>
                  <a:bodyPr/>
                  <a:lstStyle/>
                  <a:p>
                    <a:r>
                      <a:rPr lang="en-US" sz="800"/>
                      <a:t>CV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03"/>
              <c:tx>
                <c:rich>
                  <a:bodyPr/>
                  <a:lstStyle/>
                  <a:p>
                    <a:r>
                      <a:rPr lang="en-US"/>
                      <a:t>Shielding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0"/>
              <c:tx>
                <c:rich>
                  <a:bodyPr/>
                  <a:lstStyle/>
                  <a:p>
                    <a:r>
                      <a:rPr lang="en-US"/>
                      <a:t>Shielding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6"/>
              <c:tx>
                <c:rich>
                  <a:bodyPr/>
                  <a:lstStyle/>
                  <a:p>
                    <a:r>
                      <a:rPr lang="en-US" sz="800"/>
                      <a:t>Infrastructure EL 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20"/>
              <c:layout>
                <c:manualLayout>
                  <c:x val="-1.6257059661776787E-2"/>
                  <c:y val="5.3743590177618331E-2"/>
                </c:manualLayout>
              </c:layout>
              <c:tx>
                <c:rich>
                  <a:bodyPr/>
                  <a:lstStyle/>
                  <a:p>
                    <a:r>
                      <a:rPr lang="en-US" sz="800"/>
                      <a:t>Shielding 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52"/>
              <c:delete val="1"/>
            </c:dLbl>
            <c:dLbl>
              <c:idx val="573"/>
              <c:tx>
                <c:rich>
                  <a:bodyPr/>
                  <a:lstStyle/>
                  <a:p>
                    <a:r>
                      <a:rPr lang="en-US" sz="800"/>
                      <a:t>Safe-Room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75"/>
              <c:layout>
                <c:manualLayout>
                  <c:x val="-5.3466577168399872E-2"/>
                  <c:y val="4.888888888888889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76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79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93"/>
              <c:delete val="1"/>
            </c:dLbl>
            <c:dLbl>
              <c:idx val="695"/>
              <c:delete val="1"/>
            </c:dLbl>
            <c:dLbl>
              <c:idx val="705"/>
              <c:layout>
                <c:manualLayout>
                  <c:x val="-4.0055204307762264E-2"/>
                  <c:y val="-0.0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09"/>
              <c:tx>
                <c:rich>
                  <a:bodyPr/>
                  <a:lstStyle/>
                  <a:p>
                    <a:r>
                      <a:rPr lang="en-US" sz="800"/>
                      <a:t>Commissioning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10"/>
              <c:delete val="1"/>
            </c:dLbl>
            <c:dLbl>
              <c:idx val="715"/>
              <c:delete val="1"/>
            </c:dLbl>
            <c:dLbl>
              <c:idx val="716"/>
              <c:layout>
                <c:manualLayout>
                  <c:x val="-2.1572378911468189E-2"/>
                  <c:y val="-3.14386006604581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31"/>
              <c:delete val="1"/>
            </c:dLbl>
            <c:dLbl>
              <c:idx val="732"/>
              <c:layout>
                <c:manualLayout>
                  <c:x val="-1.656255318677172E-2"/>
                  <c:y val="-6.7179487722022924E-2"/>
                </c:manualLayout>
              </c:layout>
              <c:tx>
                <c:rich>
                  <a:bodyPr/>
                  <a:lstStyle/>
                  <a:p>
                    <a:r>
                      <a:rPr lang="en-US" sz="800"/>
                      <a:t>Closure &amp; Commissioning 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Data_For_curves!$HV$2:$HV$900</c:f>
              <c:numCache>
                <c:formatCode>m/d/yyyy</c:formatCode>
                <c:ptCount val="899"/>
                <c:pt idx="0">
                  <c:v>41379</c:v>
                </c:pt>
                <c:pt idx="1">
                  <c:v>41379</c:v>
                </c:pt>
                <c:pt idx="2">
                  <c:v>41380</c:v>
                </c:pt>
                <c:pt idx="3">
                  <c:v>41380</c:v>
                </c:pt>
                <c:pt idx="4">
                  <c:v>41381</c:v>
                </c:pt>
                <c:pt idx="5">
                  <c:v>41381</c:v>
                </c:pt>
                <c:pt idx="6">
                  <c:v>41382</c:v>
                </c:pt>
                <c:pt idx="7">
                  <c:v>41382</c:v>
                </c:pt>
                <c:pt idx="8">
                  <c:v>41383</c:v>
                </c:pt>
                <c:pt idx="9">
                  <c:v>41383</c:v>
                </c:pt>
                <c:pt idx="10">
                  <c:v>41386</c:v>
                </c:pt>
                <c:pt idx="11">
                  <c:v>41386</c:v>
                </c:pt>
                <c:pt idx="12">
                  <c:v>41387</c:v>
                </c:pt>
                <c:pt idx="13">
                  <c:v>41387</c:v>
                </c:pt>
                <c:pt idx="14">
                  <c:v>41388</c:v>
                </c:pt>
                <c:pt idx="15">
                  <c:v>41388</c:v>
                </c:pt>
                <c:pt idx="16">
                  <c:v>41389</c:v>
                </c:pt>
                <c:pt idx="17">
                  <c:v>41389</c:v>
                </c:pt>
                <c:pt idx="18">
                  <c:v>41390</c:v>
                </c:pt>
                <c:pt idx="19" formatCode="[$-F800]dddd\,\ mmmm\ dd\,\ yyyy">
                  <c:v>41390</c:v>
                </c:pt>
                <c:pt idx="20">
                  <c:v>41393</c:v>
                </c:pt>
                <c:pt idx="21">
                  <c:v>41393</c:v>
                </c:pt>
                <c:pt idx="22">
                  <c:v>41394</c:v>
                </c:pt>
                <c:pt idx="23">
                  <c:v>41394</c:v>
                </c:pt>
                <c:pt idx="24">
                  <c:v>41395</c:v>
                </c:pt>
                <c:pt idx="25">
                  <c:v>41395</c:v>
                </c:pt>
                <c:pt idx="26">
                  <c:v>41396</c:v>
                </c:pt>
                <c:pt idx="27">
                  <c:v>41396</c:v>
                </c:pt>
                <c:pt idx="28">
                  <c:v>41397</c:v>
                </c:pt>
                <c:pt idx="29" formatCode="[$-F800]dddd\,\ mmmm\ dd\,\ yyyy">
                  <c:v>41397</c:v>
                </c:pt>
                <c:pt idx="30">
                  <c:v>41400</c:v>
                </c:pt>
                <c:pt idx="31">
                  <c:v>41400</c:v>
                </c:pt>
                <c:pt idx="32">
                  <c:v>41401</c:v>
                </c:pt>
                <c:pt idx="33">
                  <c:v>41401</c:v>
                </c:pt>
                <c:pt idx="34">
                  <c:v>41402</c:v>
                </c:pt>
                <c:pt idx="35">
                  <c:v>41402</c:v>
                </c:pt>
                <c:pt idx="36">
                  <c:v>41403</c:v>
                </c:pt>
                <c:pt idx="37">
                  <c:v>41403</c:v>
                </c:pt>
                <c:pt idx="38">
                  <c:v>41404</c:v>
                </c:pt>
                <c:pt idx="39">
                  <c:v>41404</c:v>
                </c:pt>
                <c:pt idx="40">
                  <c:v>41407</c:v>
                </c:pt>
                <c:pt idx="41">
                  <c:v>41407</c:v>
                </c:pt>
                <c:pt idx="42">
                  <c:v>41408</c:v>
                </c:pt>
                <c:pt idx="43">
                  <c:v>41408</c:v>
                </c:pt>
                <c:pt idx="44">
                  <c:v>41409</c:v>
                </c:pt>
                <c:pt idx="45">
                  <c:v>41409</c:v>
                </c:pt>
                <c:pt idx="46">
                  <c:v>41410</c:v>
                </c:pt>
                <c:pt idx="47">
                  <c:v>41410</c:v>
                </c:pt>
                <c:pt idx="48">
                  <c:v>41411</c:v>
                </c:pt>
                <c:pt idx="49">
                  <c:v>41411</c:v>
                </c:pt>
                <c:pt idx="50">
                  <c:v>41414</c:v>
                </c:pt>
                <c:pt idx="51">
                  <c:v>41414</c:v>
                </c:pt>
                <c:pt idx="52">
                  <c:v>41415</c:v>
                </c:pt>
                <c:pt idx="53">
                  <c:v>41415</c:v>
                </c:pt>
                <c:pt idx="54">
                  <c:v>41416</c:v>
                </c:pt>
                <c:pt idx="55">
                  <c:v>41416</c:v>
                </c:pt>
                <c:pt idx="56">
                  <c:v>41417</c:v>
                </c:pt>
                <c:pt idx="57">
                  <c:v>41417</c:v>
                </c:pt>
                <c:pt idx="58">
                  <c:v>41418</c:v>
                </c:pt>
                <c:pt idx="59" formatCode="[$-F800]dddd\,\ mmmm\ dd\,\ yyyy">
                  <c:v>41418</c:v>
                </c:pt>
                <c:pt idx="60">
                  <c:v>41421</c:v>
                </c:pt>
                <c:pt idx="61">
                  <c:v>41421</c:v>
                </c:pt>
                <c:pt idx="62">
                  <c:v>41422</c:v>
                </c:pt>
                <c:pt idx="63">
                  <c:v>41422</c:v>
                </c:pt>
                <c:pt idx="64">
                  <c:v>41423</c:v>
                </c:pt>
                <c:pt idx="65">
                  <c:v>41423</c:v>
                </c:pt>
                <c:pt idx="66">
                  <c:v>41424</c:v>
                </c:pt>
                <c:pt idx="67">
                  <c:v>41424</c:v>
                </c:pt>
                <c:pt idx="68">
                  <c:v>41425</c:v>
                </c:pt>
                <c:pt idx="69" formatCode="[$-F800]dddd\,\ mmmm\ dd\,\ yyyy">
                  <c:v>41425</c:v>
                </c:pt>
                <c:pt idx="70">
                  <c:v>41428</c:v>
                </c:pt>
                <c:pt idx="71">
                  <c:v>41428</c:v>
                </c:pt>
                <c:pt idx="72">
                  <c:v>41429</c:v>
                </c:pt>
                <c:pt idx="73">
                  <c:v>41429</c:v>
                </c:pt>
                <c:pt idx="74">
                  <c:v>41430</c:v>
                </c:pt>
                <c:pt idx="75">
                  <c:v>41430</c:v>
                </c:pt>
                <c:pt idx="76">
                  <c:v>41431</c:v>
                </c:pt>
                <c:pt idx="77">
                  <c:v>41431</c:v>
                </c:pt>
                <c:pt idx="78">
                  <c:v>41431</c:v>
                </c:pt>
                <c:pt idx="79">
                  <c:v>41431</c:v>
                </c:pt>
                <c:pt idx="80">
                  <c:v>41432</c:v>
                </c:pt>
                <c:pt idx="81" formatCode="[$-F800]dddd\,\ mmmm\ dd\,\ yyyy">
                  <c:v>41432</c:v>
                </c:pt>
                <c:pt idx="82">
                  <c:v>41435</c:v>
                </c:pt>
                <c:pt idx="83">
                  <c:v>41435</c:v>
                </c:pt>
                <c:pt idx="84">
                  <c:v>41436</c:v>
                </c:pt>
                <c:pt idx="85">
                  <c:v>41436</c:v>
                </c:pt>
                <c:pt idx="86">
                  <c:v>41437</c:v>
                </c:pt>
                <c:pt idx="87">
                  <c:v>41437</c:v>
                </c:pt>
                <c:pt idx="88">
                  <c:v>41438</c:v>
                </c:pt>
                <c:pt idx="89">
                  <c:v>41438</c:v>
                </c:pt>
                <c:pt idx="90">
                  <c:v>41439</c:v>
                </c:pt>
                <c:pt idx="91" formatCode="[$-F800]dddd\,\ mmmm\ dd\,\ yyyy">
                  <c:v>41439</c:v>
                </c:pt>
                <c:pt idx="92">
                  <c:v>41442</c:v>
                </c:pt>
                <c:pt idx="93">
                  <c:v>41442</c:v>
                </c:pt>
                <c:pt idx="94">
                  <c:v>41443</c:v>
                </c:pt>
                <c:pt idx="95">
                  <c:v>41443</c:v>
                </c:pt>
                <c:pt idx="96">
                  <c:v>41444</c:v>
                </c:pt>
                <c:pt idx="97">
                  <c:v>41444</c:v>
                </c:pt>
                <c:pt idx="98">
                  <c:v>41445</c:v>
                </c:pt>
                <c:pt idx="99">
                  <c:v>41445</c:v>
                </c:pt>
                <c:pt idx="100">
                  <c:v>41446</c:v>
                </c:pt>
                <c:pt idx="101">
                  <c:v>41446</c:v>
                </c:pt>
                <c:pt idx="102">
                  <c:v>41449</c:v>
                </c:pt>
                <c:pt idx="103">
                  <c:v>41449</c:v>
                </c:pt>
                <c:pt idx="104">
                  <c:v>41450</c:v>
                </c:pt>
                <c:pt idx="105">
                  <c:v>41450</c:v>
                </c:pt>
                <c:pt idx="106">
                  <c:v>41451</c:v>
                </c:pt>
                <c:pt idx="107">
                  <c:v>41451</c:v>
                </c:pt>
                <c:pt idx="108">
                  <c:v>41452</c:v>
                </c:pt>
                <c:pt idx="109">
                  <c:v>41452</c:v>
                </c:pt>
                <c:pt idx="110">
                  <c:v>41453</c:v>
                </c:pt>
                <c:pt idx="111" formatCode="[$-F800]dddd\,\ mmmm\ dd\,\ yyyy">
                  <c:v>41453</c:v>
                </c:pt>
                <c:pt idx="112">
                  <c:v>41456</c:v>
                </c:pt>
                <c:pt idx="113">
                  <c:v>41456</c:v>
                </c:pt>
                <c:pt idx="114">
                  <c:v>41457</c:v>
                </c:pt>
                <c:pt idx="115">
                  <c:v>41457</c:v>
                </c:pt>
                <c:pt idx="116">
                  <c:v>41458</c:v>
                </c:pt>
                <c:pt idx="117">
                  <c:v>41458</c:v>
                </c:pt>
                <c:pt idx="118">
                  <c:v>41459</c:v>
                </c:pt>
                <c:pt idx="119">
                  <c:v>41459</c:v>
                </c:pt>
                <c:pt idx="120">
                  <c:v>41460</c:v>
                </c:pt>
                <c:pt idx="121">
                  <c:v>41460</c:v>
                </c:pt>
                <c:pt idx="122">
                  <c:v>41463</c:v>
                </c:pt>
                <c:pt idx="123">
                  <c:v>41463</c:v>
                </c:pt>
                <c:pt idx="124">
                  <c:v>41464</c:v>
                </c:pt>
                <c:pt idx="125">
                  <c:v>41464</c:v>
                </c:pt>
                <c:pt idx="126">
                  <c:v>41465</c:v>
                </c:pt>
                <c:pt idx="127">
                  <c:v>41465</c:v>
                </c:pt>
                <c:pt idx="128">
                  <c:v>41466</c:v>
                </c:pt>
                <c:pt idx="129">
                  <c:v>41466</c:v>
                </c:pt>
                <c:pt idx="130">
                  <c:v>41467</c:v>
                </c:pt>
                <c:pt idx="131" formatCode="[$-F800]dddd\,\ mmmm\ dd\,\ yyyy">
                  <c:v>41467</c:v>
                </c:pt>
                <c:pt idx="132">
                  <c:v>41470</c:v>
                </c:pt>
                <c:pt idx="133">
                  <c:v>41470</c:v>
                </c:pt>
                <c:pt idx="134">
                  <c:v>41471</c:v>
                </c:pt>
                <c:pt idx="135">
                  <c:v>41471</c:v>
                </c:pt>
                <c:pt idx="136">
                  <c:v>41472</c:v>
                </c:pt>
                <c:pt idx="137">
                  <c:v>41472</c:v>
                </c:pt>
                <c:pt idx="138">
                  <c:v>41473</c:v>
                </c:pt>
                <c:pt idx="139">
                  <c:v>41473</c:v>
                </c:pt>
                <c:pt idx="140">
                  <c:v>41474</c:v>
                </c:pt>
                <c:pt idx="141" formatCode="[$-F800]dddd\,\ mmmm\ dd\,\ yyyy">
                  <c:v>41474</c:v>
                </c:pt>
                <c:pt idx="142">
                  <c:v>41477</c:v>
                </c:pt>
                <c:pt idx="143">
                  <c:v>41477</c:v>
                </c:pt>
                <c:pt idx="144">
                  <c:v>41478</c:v>
                </c:pt>
                <c:pt idx="145">
                  <c:v>41478</c:v>
                </c:pt>
                <c:pt idx="146">
                  <c:v>41479</c:v>
                </c:pt>
                <c:pt idx="147">
                  <c:v>41479</c:v>
                </c:pt>
                <c:pt idx="148">
                  <c:v>41480</c:v>
                </c:pt>
                <c:pt idx="149">
                  <c:v>41480</c:v>
                </c:pt>
                <c:pt idx="150">
                  <c:v>41481</c:v>
                </c:pt>
                <c:pt idx="151">
                  <c:v>41481</c:v>
                </c:pt>
                <c:pt idx="152">
                  <c:v>41484</c:v>
                </c:pt>
                <c:pt idx="153">
                  <c:v>41484</c:v>
                </c:pt>
                <c:pt idx="154">
                  <c:v>41485</c:v>
                </c:pt>
                <c:pt idx="155">
                  <c:v>41485</c:v>
                </c:pt>
                <c:pt idx="156">
                  <c:v>41486</c:v>
                </c:pt>
                <c:pt idx="157">
                  <c:v>41486</c:v>
                </c:pt>
                <c:pt idx="158">
                  <c:v>41487</c:v>
                </c:pt>
                <c:pt idx="159">
                  <c:v>41487</c:v>
                </c:pt>
                <c:pt idx="160">
                  <c:v>41488</c:v>
                </c:pt>
                <c:pt idx="161" formatCode="[$-F800]dddd\,\ mmmm\ dd\,\ yyyy">
                  <c:v>41488</c:v>
                </c:pt>
                <c:pt idx="162">
                  <c:v>41491</c:v>
                </c:pt>
                <c:pt idx="163">
                  <c:v>41491</c:v>
                </c:pt>
                <c:pt idx="164">
                  <c:v>41492</c:v>
                </c:pt>
                <c:pt idx="165">
                  <c:v>41492</c:v>
                </c:pt>
                <c:pt idx="166">
                  <c:v>41493</c:v>
                </c:pt>
                <c:pt idx="167">
                  <c:v>41493</c:v>
                </c:pt>
                <c:pt idx="168">
                  <c:v>41494</c:v>
                </c:pt>
                <c:pt idx="169">
                  <c:v>41494</c:v>
                </c:pt>
                <c:pt idx="170">
                  <c:v>41495</c:v>
                </c:pt>
                <c:pt idx="171">
                  <c:v>41495</c:v>
                </c:pt>
                <c:pt idx="172">
                  <c:v>41498</c:v>
                </c:pt>
                <c:pt idx="173">
                  <c:v>41498</c:v>
                </c:pt>
                <c:pt idx="174">
                  <c:v>41499</c:v>
                </c:pt>
                <c:pt idx="175">
                  <c:v>41499</c:v>
                </c:pt>
                <c:pt idx="176">
                  <c:v>41500</c:v>
                </c:pt>
                <c:pt idx="177">
                  <c:v>41500</c:v>
                </c:pt>
                <c:pt idx="178">
                  <c:v>41501</c:v>
                </c:pt>
                <c:pt idx="179">
                  <c:v>41501</c:v>
                </c:pt>
                <c:pt idx="180">
                  <c:v>41502</c:v>
                </c:pt>
                <c:pt idx="181">
                  <c:v>41502</c:v>
                </c:pt>
                <c:pt idx="182">
                  <c:v>41505</c:v>
                </c:pt>
                <c:pt idx="183">
                  <c:v>41505</c:v>
                </c:pt>
                <c:pt idx="184">
                  <c:v>41506</c:v>
                </c:pt>
                <c:pt idx="185">
                  <c:v>41506</c:v>
                </c:pt>
                <c:pt idx="186">
                  <c:v>41507</c:v>
                </c:pt>
                <c:pt idx="187">
                  <c:v>41507</c:v>
                </c:pt>
                <c:pt idx="188">
                  <c:v>41508</c:v>
                </c:pt>
                <c:pt idx="189">
                  <c:v>41508</c:v>
                </c:pt>
                <c:pt idx="190">
                  <c:v>41509</c:v>
                </c:pt>
                <c:pt idx="191">
                  <c:v>41509</c:v>
                </c:pt>
                <c:pt idx="192">
                  <c:v>41512</c:v>
                </c:pt>
                <c:pt idx="193">
                  <c:v>41512</c:v>
                </c:pt>
                <c:pt idx="194">
                  <c:v>41513</c:v>
                </c:pt>
                <c:pt idx="195">
                  <c:v>41513</c:v>
                </c:pt>
                <c:pt idx="196">
                  <c:v>41514</c:v>
                </c:pt>
                <c:pt idx="197">
                  <c:v>41514</c:v>
                </c:pt>
                <c:pt idx="198">
                  <c:v>41515</c:v>
                </c:pt>
                <c:pt idx="199">
                  <c:v>41515</c:v>
                </c:pt>
                <c:pt idx="200">
                  <c:v>41516</c:v>
                </c:pt>
                <c:pt idx="201">
                  <c:v>41516</c:v>
                </c:pt>
                <c:pt idx="202">
                  <c:v>41519</c:v>
                </c:pt>
                <c:pt idx="203">
                  <c:v>41519</c:v>
                </c:pt>
                <c:pt idx="204">
                  <c:v>41520</c:v>
                </c:pt>
                <c:pt idx="205">
                  <c:v>41520</c:v>
                </c:pt>
                <c:pt idx="206">
                  <c:v>41521</c:v>
                </c:pt>
                <c:pt idx="207">
                  <c:v>41521</c:v>
                </c:pt>
                <c:pt idx="208">
                  <c:v>41522</c:v>
                </c:pt>
                <c:pt idx="209">
                  <c:v>41522</c:v>
                </c:pt>
                <c:pt idx="210">
                  <c:v>41523</c:v>
                </c:pt>
                <c:pt idx="211">
                  <c:v>41523</c:v>
                </c:pt>
                <c:pt idx="212">
                  <c:v>41526</c:v>
                </c:pt>
                <c:pt idx="213" formatCode="[$-F800]dddd\,\ mmmm\ dd\,\ yyyy">
                  <c:v>41526</c:v>
                </c:pt>
                <c:pt idx="214">
                  <c:v>41527</c:v>
                </c:pt>
                <c:pt idx="215">
                  <c:v>41527</c:v>
                </c:pt>
                <c:pt idx="216">
                  <c:v>41528</c:v>
                </c:pt>
                <c:pt idx="217">
                  <c:v>41528</c:v>
                </c:pt>
                <c:pt idx="218">
                  <c:v>41529</c:v>
                </c:pt>
                <c:pt idx="219">
                  <c:v>41529</c:v>
                </c:pt>
                <c:pt idx="220">
                  <c:v>41530</c:v>
                </c:pt>
                <c:pt idx="221" formatCode="[$-F800]dddd\,\ mmmm\ dd\,\ yyyy">
                  <c:v>41530</c:v>
                </c:pt>
                <c:pt idx="222">
                  <c:v>41533</c:v>
                </c:pt>
                <c:pt idx="223">
                  <c:v>41533</c:v>
                </c:pt>
                <c:pt idx="224">
                  <c:v>41534</c:v>
                </c:pt>
                <c:pt idx="225">
                  <c:v>41534</c:v>
                </c:pt>
                <c:pt idx="226">
                  <c:v>41535</c:v>
                </c:pt>
                <c:pt idx="227">
                  <c:v>41535</c:v>
                </c:pt>
                <c:pt idx="228">
                  <c:v>41536</c:v>
                </c:pt>
                <c:pt idx="229">
                  <c:v>41536</c:v>
                </c:pt>
                <c:pt idx="230">
                  <c:v>41537</c:v>
                </c:pt>
                <c:pt idx="231" formatCode="[$-F800]dddd\,\ mmmm\ dd\,\ yyyy">
                  <c:v>41537</c:v>
                </c:pt>
                <c:pt idx="232">
                  <c:v>41540</c:v>
                </c:pt>
                <c:pt idx="233">
                  <c:v>41540</c:v>
                </c:pt>
                <c:pt idx="234">
                  <c:v>41541</c:v>
                </c:pt>
                <c:pt idx="235" formatCode="[$-F800]dddd\,\ mmmm\ dd\,\ yyyy">
                  <c:v>41541</c:v>
                </c:pt>
                <c:pt idx="236">
                  <c:v>41542</c:v>
                </c:pt>
                <c:pt idx="237">
                  <c:v>41542</c:v>
                </c:pt>
                <c:pt idx="238">
                  <c:v>41543</c:v>
                </c:pt>
                <c:pt idx="239">
                  <c:v>41543</c:v>
                </c:pt>
                <c:pt idx="240">
                  <c:v>41544</c:v>
                </c:pt>
                <c:pt idx="241">
                  <c:v>41544</c:v>
                </c:pt>
                <c:pt idx="242">
                  <c:v>41547</c:v>
                </c:pt>
                <c:pt idx="243">
                  <c:v>41547</c:v>
                </c:pt>
                <c:pt idx="244">
                  <c:v>41548</c:v>
                </c:pt>
                <c:pt idx="245">
                  <c:v>41548</c:v>
                </c:pt>
                <c:pt idx="246">
                  <c:v>41549</c:v>
                </c:pt>
                <c:pt idx="247">
                  <c:v>41549</c:v>
                </c:pt>
                <c:pt idx="248">
                  <c:v>41550</c:v>
                </c:pt>
                <c:pt idx="249">
                  <c:v>41550</c:v>
                </c:pt>
                <c:pt idx="250">
                  <c:v>41551</c:v>
                </c:pt>
                <c:pt idx="251" formatCode="[$-F800]dddd\,\ mmmm\ dd\,\ yyyy">
                  <c:v>41551</c:v>
                </c:pt>
                <c:pt idx="252">
                  <c:v>41554</c:v>
                </c:pt>
                <c:pt idx="253" formatCode="[$-F800]dddd\,\ mmmm\ dd\,\ yyyy">
                  <c:v>41554</c:v>
                </c:pt>
                <c:pt idx="254">
                  <c:v>41555</c:v>
                </c:pt>
                <c:pt idx="255">
                  <c:v>41555</c:v>
                </c:pt>
                <c:pt idx="256">
                  <c:v>41556</c:v>
                </c:pt>
                <c:pt idx="257">
                  <c:v>41556</c:v>
                </c:pt>
                <c:pt idx="258">
                  <c:v>41557</c:v>
                </c:pt>
                <c:pt idx="259">
                  <c:v>41557</c:v>
                </c:pt>
                <c:pt idx="260">
                  <c:v>41558</c:v>
                </c:pt>
                <c:pt idx="261" formatCode="[$-F800]dddd\,\ mmmm\ dd\,\ yyyy">
                  <c:v>41558</c:v>
                </c:pt>
                <c:pt idx="262">
                  <c:v>41561</c:v>
                </c:pt>
                <c:pt idx="263">
                  <c:v>41561</c:v>
                </c:pt>
                <c:pt idx="264">
                  <c:v>41562</c:v>
                </c:pt>
                <c:pt idx="265">
                  <c:v>41562</c:v>
                </c:pt>
                <c:pt idx="266">
                  <c:v>41563</c:v>
                </c:pt>
                <c:pt idx="267">
                  <c:v>41563</c:v>
                </c:pt>
                <c:pt idx="268">
                  <c:v>41564</c:v>
                </c:pt>
                <c:pt idx="269">
                  <c:v>41564</c:v>
                </c:pt>
                <c:pt idx="270">
                  <c:v>41565</c:v>
                </c:pt>
                <c:pt idx="271">
                  <c:v>41565</c:v>
                </c:pt>
                <c:pt idx="272">
                  <c:v>41568</c:v>
                </c:pt>
                <c:pt idx="273">
                  <c:v>41568</c:v>
                </c:pt>
                <c:pt idx="274">
                  <c:v>41569</c:v>
                </c:pt>
                <c:pt idx="275" formatCode="[$-F800]dddd\,\ mmmm\ dd\,\ yyyy">
                  <c:v>41569</c:v>
                </c:pt>
                <c:pt idx="276">
                  <c:v>41570</c:v>
                </c:pt>
                <c:pt idx="277">
                  <c:v>41570</c:v>
                </c:pt>
                <c:pt idx="278">
                  <c:v>41571</c:v>
                </c:pt>
                <c:pt idx="279">
                  <c:v>41571</c:v>
                </c:pt>
                <c:pt idx="280">
                  <c:v>41572</c:v>
                </c:pt>
                <c:pt idx="281" formatCode="[$-F800]dddd\,\ mmmm\ dd\,\ yyyy">
                  <c:v>41572</c:v>
                </c:pt>
                <c:pt idx="282">
                  <c:v>41575</c:v>
                </c:pt>
                <c:pt idx="283">
                  <c:v>41575</c:v>
                </c:pt>
                <c:pt idx="284">
                  <c:v>41576</c:v>
                </c:pt>
                <c:pt idx="285">
                  <c:v>41576</c:v>
                </c:pt>
                <c:pt idx="286">
                  <c:v>41577</c:v>
                </c:pt>
                <c:pt idx="287">
                  <c:v>41577</c:v>
                </c:pt>
                <c:pt idx="288">
                  <c:v>41578</c:v>
                </c:pt>
                <c:pt idx="289">
                  <c:v>41578</c:v>
                </c:pt>
                <c:pt idx="290">
                  <c:v>41579</c:v>
                </c:pt>
                <c:pt idx="291" formatCode="[$-F800]dddd\,\ mmmm\ dd\,\ yyyy">
                  <c:v>41579</c:v>
                </c:pt>
                <c:pt idx="292">
                  <c:v>41582</c:v>
                </c:pt>
                <c:pt idx="293">
                  <c:v>41582</c:v>
                </c:pt>
                <c:pt idx="294">
                  <c:v>41583</c:v>
                </c:pt>
                <c:pt idx="295">
                  <c:v>41583</c:v>
                </c:pt>
                <c:pt idx="296">
                  <c:v>41584</c:v>
                </c:pt>
                <c:pt idx="297" formatCode="[$-F800]dddd\,\ mmmm\ dd\,\ yyyy">
                  <c:v>41584</c:v>
                </c:pt>
                <c:pt idx="298">
                  <c:v>41585</c:v>
                </c:pt>
                <c:pt idx="299" formatCode="[$-F800]dddd\,\ mmmm\ dd\,\ yyyy">
                  <c:v>41585</c:v>
                </c:pt>
                <c:pt idx="300">
                  <c:v>41586</c:v>
                </c:pt>
                <c:pt idx="301">
                  <c:v>41586</c:v>
                </c:pt>
                <c:pt idx="302">
                  <c:v>41589</c:v>
                </c:pt>
                <c:pt idx="303">
                  <c:v>41589</c:v>
                </c:pt>
                <c:pt idx="304">
                  <c:v>41590</c:v>
                </c:pt>
                <c:pt idx="305">
                  <c:v>41590</c:v>
                </c:pt>
                <c:pt idx="306">
                  <c:v>41591</c:v>
                </c:pt>
                <c:pt idx="307">
                  <c:v>41591</c:v>
                </c:pt>
                <c:pt idx="308">
                  <c:v>41592</c:v>
                </c:pt>
                <c:pt idx="309">
                  <c:v>41592</c:v>
                </c:pt>
                <c:pt idx="310">
                  <c:v>41593</c:v>
                </c:pt>
                <c:pt idx="311">
                  <c:v>41593</c:v>
                </c:pt>
                <c:pt idx="312">
                  <c:v>41596</c:v>
                </c:pt>
                <c:pt idx="313">
                  <c:v>41596</c:v>
                </c:pt>
                <c:pt idx="314">
                  <c:v>41597</c:v>
                </c:pt>
                <c:pt idx="315">
                  <c:v>41597</c:v>
                </c:pt>
                <c:pt idx="316">
                  <c:v>41598</c:v>
                </c:pt>
                <c:pt idx="317">
                  <c:v>41598</c:v>
                </c:pt>
                <c:pt idx="318">
                  <c:v>41599</c:v>
                </c:pt>
                <c:pt idx="319">
                  <c:v>41599</c:v>
                </c:pt>
                <c:pt idx="320">
                  <c:v>41600</c:v>
                </c:pt>
                <c:pt idx="321" formatCode="[$-F800]dddd\,\ mmmm\ dd\,\ yyyy">
                  <c:v>41600</c:v>
                </c:pt>
                <c:pt idx="322">
                  <c:v>41603</c:v>
                </c:pt>
                <c:pt idx="323">
                  <c:v>41603</c:v>
                </c:pt>
                <c:pt idx="324">
                  <c:v>41604</c:v>
                </c:pt>
                <c:pt idx="325">
                  <c:v>41604</c:v>
                </c:pt>
                <c:pt idx="326">
                  <c:v>41605</c:v>
                </c:pt>
                <c:pt idx="327">
                  <c:v>41605</c:v>
                </c:pt>
                <c:pt idx="328">
                  <c:v>41606</c:v>
                </c:pt>
                <c:pt idx="329">
                  <c:v>41606</c:v>
                </c:pt>
                <c:pt idx="330">
                  <c:v>41607</c:v>
                </c:pt>
                <c:pt idx="331">
                  <c:v>41607</c:v>
                </c:pt>
                <c:pt idx="332">
                  <c:v>41610</c:v>
                </c:pt>
                <c:pt idx="333" formatCode="[$-F800]dddd\,\ mmmm\ dd\,\ yyyy">
                  <c:v>41610</c:v>
                </c:pt>
                <c:pt idx="334">
                  <c:v>41611</c:v>
                </c:pt>
                <c:pt idx="335">
                  <c:v>41611</c:v>
                </c:pt>
                <c:pt idx="336">
                  <c:v>41612</c:v>
                </c:pt>
                <c:pt idx="337">
                  <c:v>41612</c:v>
                </c:pt>
                <c:pt idx="338">
                  <c:v>41613</c:v>
                </c:pt>
                <c:pt idx="339">
                  <c:v>41613</c:v>
                </c:pt>
                <c:pt idx="340">
                  <c:v>41614</c:v>
                </c:pt>
                <c:pt idx="341" formatCode="[$-F800]dddd\,\ mmmm\ dd\,\ yyyy">
                  <c:v>41614</c:v>
                </c:pt>
                <c:pt idx="342">
                  <c:v>41617</c:v>
                </c:pt>
                <c:pt idx="343">
                  <c:v>41617</c:v>
                </c:pt>
                <c:pt idx="344">
                  <c:v>41618</c:v>
                </c:pt>
                <c:pt idx="345">
                  <c:v>41618</c:v>
                </c:pt>
                <c:pt idx="346">
                  <c:v>41619</c:v>
                </c:pt>
                <c:pt idx="347">
                  <c:v>41619</c:v>
                </c:pt>
                <c:pt idx="348">
                  <c:v>41620</c:v>
                </c:pt>
                <c:pt idx="349">
                  <c:v>41620</c:v>
                </c:pt>
                <c:pt idx="350">
                  <c:v>41621</c:v>
                </c:pt>
                <c:pt idx="351">
                  <c:v>41621</c:v>
                </c:pt>
                <c:pt idx="352" formatCode="[$-F800]dddd\,\ mmmm\ dd\,\ yyyy">
                  <c:v>41621</c:v>
                </c:pt>
                <c:pt idx="353">
                  <c:v>41624</c:v>
                </c:pt>
                <c:pt idx="354">
                  <c:v>41624</c:v>
                </c:pt>
                <c:pt idx="355">
                  <c:v>41625</c:v>
                </c:pt>
                <c:pt idx="356">
                  <c:v>41625</c:v>
                </c:pt>
                <c:pt idx="357">
                  <c:v>41626</c:v>
                </c:pt>
                <c:pt idx="358">
                  <c:v>41626</c:v>
                </c:pt>
                <c:pt idx="359">
                  <c:v>41627</c:v>
                </c:pt>
                <c:pt idx="360">
                  <c:v>41627</c:v>
                </c:pt>
                <c:pt idx="361">
                  <c:v>41628</c:v>
                </c:pt>
                <c:pt idx="362">
                  <c:v>41628</c:v>
                </c:pt>
                <c:pt idx="363">
                  <c:v>41631</c:v>
                </c:pt>
                <c:pt idx="364">
                  <c:v>41631</c:v>
                </c:pt>
                <c:pt idx="365">
                  <c:v>41632</c:v>
                </c:pt>
                <c:pt idx="366">
                  <c:v>41632</c:v>
                </c:pt>
                <c:pt idx="367">
                  <c:v>41633</c:v>
                </c:pt>
                <c:pt idx="368">
                  <c:v>41633</c:v>
                </c:pt>
                <c:pt idx="369">
                  <c:v>41634</c:v>
                </c:pt>
                <c:pt idx="370">
                  <c:v>41634</c:v>
                </c:pt>
                <c:pt idx="371">
                  <c:v>41635</c:v>
                </c:pt>
                <c:pt idx="372">
                  <c:v>41635</c:v>
                </c:pt>
                <c:pt idx="373">
                  <c:v>41638</c:v>
                </c:pt>
                <c:pt idx="374">
                  <c:v>41638</c:v>
                </c:pt>
                <c:pt idx="375">
                  <c:v>41639</c:v>
                </c:pt>
                <c:pt idx="376">
                  <c:v>41639</c:v>
                </c:pt>
                <c:pt idx="377">
                  <c:v>41640</c:v>
                </c:pt>
                <c:pt idx="378">
                  <c:v>41640</c:v>
                </c:pt>
                <c:pt idx="379">
                  <c:v>41641</c:v>
                </c:pt>
                <c:pt idx="380">
                  <c:v>41641</c:v>
                </c:pt>
                <c:pt idx="381">
                  <c:v>41642</c:v>
                </c:pt>
                <c:pt idx="382">
                  <c:v>41642</c:v>
                </c:pt>
                <c:pt idx="383">
                  <c:v>41645</c:v>
                </c:pt>
                <c:pt idx="384">
                  <c:v>41645</c:v>
                </c:pt>
                <c:pt idx="385">
                  <c:v>41646</c:v>
                </c:pt>
                <c:pt idx="386">
                  <c:v>41646</c:v>
                </c:pt>
                <c:pt idx="387">
                  <c:v>41647</c:v>
                </c:pt>
                <c:pt idx="388">
                  <c:v>41647</c:v>
                </c:pt>
                <c:pt idx="389">
                  <c:v>41648</c:v>
                </c:pt>
                <c:pt idx="390">
                  <c:v>41648</c:v>
                </c:pt>
                <c:pt idx="391">
                  <c:v>41649</c:v>
                </c:pt>
                <c:pt idx="392">
                  <c:v>41649</c:v>
                </c:pt>
                <c:pt idx="393">
                  <c:v>41652</c:v>
                </c:pt>
                <c:pt idx="394">
                  <c:v>41652</c:v>
                </c:pt>
                <c:pt idx="395">
                  <c:v>41653</c:v>
                </c:pt>
                <c:pt idx="396">
                  <c:v>41653</c:v>
                </c:pt>
                <c:pt idx="397">
                  <c:v>41654</c:v>
                </c:pt>
                <c:pt idx="398">
                  <c:v>41654</c:v>
                </c:pt>
                <c:pt idx="399">
                  <c:v>41655</c:v>
                </c:pt>
                <c:pt idx="400">
                  <c:v>41655</c:v>
                </c:pt>
                <c:pt idx="401">
                  <c:v>41656</c:v>
                </c:pt>
                <c:pt idx="402">
                  <c:v>41656</c:v>
                </c:pt>
                <c:pt idx="403">
                  <c:v>41659</c:v>
                </c:pt>
                <c:pt idx="404">
                  <c:v>41659</c:v>
                </c:pt>
                <c:pt idx="405">
                  <c:v>41660</c:v>
                </c:pt>
                <c:pt idx="406">
                  <c:v>41660</c:v>
                </c:pt>
                <c:pt idx="407">
                  <c:v>41661</c:v>
                </c:pt>
                <c:pt idx="408">
                  <c:v>41661</c:v>
                </c:pt>
                <c:pt idx="409">
                  <c:v>41662</c:v>
                </c:pt>
                <c:pt idx="410">
                  <c:v>41662</c:v>
                </c:pt>
                <c:pt idx="411">
                  <c:v>41663</c:v>
                </c:pt>
                <c:pt idx="412">
                  <c:v>41663</c:v>
                </c:pt>
                <c:pt idx="413">
                  <c:v>41666</c:v>
                </c:pt>
                <c:pt idx="414">
                  <c:v>41666</c:v>
                </c:pt>
                <c:pt idx="415">
                  <c:v>41667</c:v>
                </c:pt>
                <c:pt idx="416">
                  <c:v>41667</c:v>
                </c:pt>
                <c:pt idx="417">
                  <c:v>41668</c:v>
                </c:pt>
                <c:pt idx="418">
                  <c:v>41668</c:v>
                </c:pt>
                <c:pt idx="419">
                  <c:v>41669</c:v>
                </c:pt>
                <c:pt idx="420">
                  <c:v>41669</c:v>
                </c:pt>
                <c:pt idx="421">
                  <c:v>41670</c:v>
                </c:pt>
                <c:pt idx="422">
                  <c:v>41670</c:v>
                </c:pt>
                <c:pt idx="423">
                  <c:v>41673</c:v>
                </c:pt>
                <c:pt idx="424">
                  <c:v>41673</c:v>
                </c:pt>
                <c:pt idx="425">
                  <c:v>41674</c:v>
                </c:pt>
                <c:pt idx="426">
                  <c:v>41674</c:v>
                </c:pt>
                <c:pt idx="427">
                  <c:v>41675</c:v>
                </c:pt>
                <c:pt idx="428">
                  <c:v>41675</c:v>
                </c:pt>
                <c:pt idx="429">
                  <c:v>41676</c:v>
                </c:pt>
                <c:pt idx="430">
                  <c:v>41676</c:v>
                </c:pt>
                <c:pt idx="431">
                  <c:v>41677</c:v>
                </c:pt>
                <c:pt idx="432">
                  <c:v>41677</c:v>
                </c:pt>
                <c:pt idx="433">
                  <c:v>41680</c:v>
                </c:pt>
                <c:pt idx="434">
                  <c:v>41680</c:v>
                </c:pt>
                <c:pt idx="435">
                  <c:v>41681</c:v>
                </c:pt>
                <c:pt idx="436">
                  <c:v>41681</c:v>
                </c:pt>
                <c:pt idx="437">
                  <c:v>41682</c:v>
                </c:pt>
                <c:pt idx="438">
                  <c:v>41682</c:v>
                </c:pt>
                <c:pt idx="439">
                  <c:v>41683</c:v>
                </c:pt>
                <c:pt idx="440">
                  <c:v>41683</c:v>
                </c:pt>
                <c:pt idx="441">
                  <c:v>41684</c:v>
                </c:pt>
                <c:pt idx="442">
                  <c:v>41684</c:v>
                </c:pt>
                <c:pt idx="443">
                  <c:v>41687</c:v>
                </c:pt>
                <c:pt idx="444">
                  <c:v>41687</c:v>
                </c:pt>
                <c:pt idx="445">
                  <c:v>41688</c:v>
                </c:pt>
                <c:pt idx="446">
                  <c:v>41688</c:v>
                </c:pt>
                <c:pt idx="447">
                  <c:v>41689</c:v>
                </c:pt>
                <c:pt idx="448">
                  <c:v>41689</c:v>
                </c:pt>
                <c:pt idx="449">
                  <c:v>41690</c:v>
                </c:pt>
                <c:pt idx="450">
                  <c:v>41690</c:v>
                </c:pt>
                <c:pt idx="451">
                  <c:v>41691</c:v>
                </c:pt>
                <c:pt idx="452">
                  <c:v>41691</c:v>
                </c:pt>
                <c:pt idx="453">
                  <c:v>41694</c:v>
                </c:pt>
                <c:pt idx="454">
                  <c:v>41694</c:v>
                </c:pt>
                <c:pt idx="455">
                  <c:v>41695</c:v>
                </c:pt>
                <c:pt idx="456">
                  <c:v>41695</c:v>
                </c:pt>
                <c:pt idx="457">
                  <c:v>41696</c:v>
                </c:pt>
                <c:pt idx="458">
                  <c:v>41696</c:v>
                </c:pt>
                <c:pt idx="459">
                  <c:v>41697</c:v>
                </c:pt>
                <c:pt idx="460">
                  <c:v>41697</c:v>
                </c:pt>
                <c:pt idx="461">
                  <c:v>41698</c:v>
                </c:pt>
                <c:pt idx="462" formatCode="[$-F800]dddd\,\ mmmm\ dd\,\ yyyy">
                  <c:v>41698</c:v>
                </c:pt>
                <c:pt idx="463">
                  <c:v>41701</c:v>
                </c:pt>
                <c:pt idx="464">
                  <c:v>41701</c:v>
                </c:pt>
                <c:pt idx="465">
                  <c:v>41702</c:v>
                </c:pt>
                <c:pt idx="466" formatCode="[$-F800]dddd\,\ mmmm\ dd\,\ yyyy">
                  <c:v>41702</c:v>
                </c:pt>
                <c:pt idx="467">
                  <c:v>41703</c:v>
                </c:pt>
                <c:pt idx="468" formatCode="[$-F800]dddd\,\ mmmm\ dd\,\ yyyy">
                  <c:v>41703</c:v>
                </c:pt>
                <c:pt idx="469">
                  <c:v>41704</c:v>
                </c:pt>
                <c:pt idx="470">
                  <c:v>41704</c:v>
                </c:pt>
                <c:pt idx="471">
                  <c:v>41705</c:v>
                </c:pt>
                <c:pt idx="472" formatCode="[$-F800]dddd\,\ mmmm\ dd\,\ yyyy">
                  <c:v>41705</c:v>
                </c:pt>
                <c:pt idx="473">
                  <c:v>41708</c:v>
                </c:pt>
                <c:pt idx="474">
                  <c:v>41708</c:v>
                </c:pt>
                <c:pt idx="475">
                  <c:v>41709</c:v>
                </c:pt>
                <c:pt idx="476">
                  <c:v>41709</c:v>
                </c:pt>
                <c:pt idx="477">
                  <c:v>41710</c:v>
                </c:pt>
                <c:pt idx="478" formatCode="[$-F800]dddd\,\ mmmm\ dd\,\ yyyy">
                  <c:v>41710</c:v>
                </c:pt>
                <c:pt idx="479">
                  <c:v>41711</c:v>
                </c:pt>
                <c:pt idx="480">
                  <c:v>41711</c:v>
                </c:pt>
                <c:pt idx="481">
                  <c:v>41712</c:v>
                </c:pt>
                <c:pt idx="482">
                  <c:v>41712</c:v>
                </c:pt>
                <c:pt idx="483">
                  <c:v>41715</c:v>
                </c:pt>
                <c:pt idx="484">
                  <c:v>41715</c:v>
                </c:pt>
                <c:pt idx="485">
                  <c:v>41716</c:v>
                </c:pt>
                <c:pt idx="486">
                  <c:v>41716</c:v>
                </c:pt>
                <c:pt idx="487">
                  <c:v>41717</c:v>
                </c:pt>
                <c:pt idx="488">
                  <c:v>41717</c:v>
                </c:pt>
                <c:pt idx="489">
                  <c:v>41718</c:v>
                </c:pt>
                <c:pt idx="490">
                  <c:v>41718</c:v>
                </c:pt>
                <c:pt idx="491">
                  <c:v>41719</c:v>
                </c:pt>
                <c:pt idx="492" formatCode="[$-F800]dddd\,\ mmmm\ dd\,\ yyyy">
                  <c:v>41719</c:v>
                </c:pt>
                <c:pt idx="493">
                  <c:v>41722</c:v>
                </c:pt>
                <c:pt idx="494">
                  <c:v>41722</c:v>
                </c:pt>
                <c:pt idx="495">
                  <c:v>41723</c:v>
                </c:pt>
                <c:pt idx="496">
                  <c:v>41723</c:v>
                </c:pt>
                <c:pt idx="497">
                  <c:v>41724</c:v>
                </c:pt>
                <c:pt idx="498">
                  <c:v>41724</c:v>
                </c:pt>
                <c:pt idx="499">
                  <c:v>41725</c:v>
                </c:pt>
                <c:pt idx="500">
                  <c:v>41725</c:v>
                </c:pt>
                <c:pt idx="501">
                  <c:v>41726</c:v>
                </c:pt>
                <c:pt idx="502">
                  <c:v>41726</c:v>
                </c:pt>
                <c:pt idx="503">
                  <c:v>41729</c:v>
                </c:pt>
                <c:pt idx="504" formatCode="[$-F800]dddd\,\ mmmm\ dd\,\ yyyy">
                  <c:v>41729</c:v>
                </c:pt>
                <c:pt idx="505">
                  <c:v>41730</c:v>
                </c:pt>
                <c:pt idx="506">
                  <c:v>41730</c:v>
                </c:pt>
                <c:pt idx="507">
                  <c:v>41731</c:v>
                </c:pt>
                <c:pt idx="508">
                  <c:v>41731</c:v>
                </c:pt>
                <c:pt idx="509">
                  <c:v>41732</c:v>
                </c:pt>
                <c:pt idx="510">
                  <c:v>41732</c:v>
                </c:pt>
                <c:pt idx="511">
                  <c:v>41733</c:v>
                </c:pt>
                <c:pt idx="512" formatCode="[$-F800]dddd\,\ mmmm\ dd\,\ yyyy">
                  <c:v>41733</c:v>
                </c:pt>
                <c:pt idx="513">
                  <c:v>41736</c:v>
                </c:pt>
                <c:pt idx="514">
                  <c:v>41736</c:v>
                </c:pt>
                <c:pt idx="515">
                  <c:v>41737</c:v>
                </c:pt>
                <c:pt idx="516">
                  <c:v>41737</c:v>
                </c:pt>
                <c:pt idx="517">
                  <c:v>41738</c:v>
                </c:pt>
                <c:pt idx="518">
                  <c:v>41738</c:v>
                </c:pt>
                <c:pt idx="519">
                  <c:v>41739</c:v>
                </c:pt>
                <c:pt idx="520">
                  <c:v>41739</c:v>
                </c:pt>
                <c:pt idx="521">
                  <c:v>41740</c:v>
                </c:pt>
                <c:pt idx="522">
                  <c:v>41740</c:v>
                </c:pt>
                <c:pt idx="523">
                  <c:v>41743</c:v>
                </c:pt>
                <c:pt idx="524">
                  <c:v>41743</c:v>
                </c:pt>
                <c:pt idx="525">
                  <c:v>41744</c:v>
                </c:pt>
                <c:pt idx="526">
                  <c:v>41744</c:v>
                </c:pt>
                <c:pt idx="527">
                  <c:v>41745</c:v>
                </c:pt>
                <c:pt idx="528">
                  <c:v>41745</c:v>
                </c:pt>
                <c:pt idx="529">
                  <c:v>41746</c:v>
                </c:pt>
                <c:pt idx="530">
                  <c:v>41746</c:v>
                </c:pt>
                <c:pt idx="531">
                  <c:v>41747</c:v>
                </c:pt>
                <c:pt idx="532">
                  <c:v>41747</c:v>
                </c:pt>
                <c:pt idx="533">
                  <c:v>41750</c:v>
                </c:pt>
                <c:pt idx="534">
                  <c:v>41750</c:v>
                </c:pt>
                <c:pt idx="535">
                  <c:v>41751</c:v>
                </c:pt>
                <c:pt idx="536">
                  <c:v>41751</c:v>
                </c:pt>
                <c:pt idx="537">
                  <c:v>41752</c:v>
                </c:pt>
                <c:pt idx="538">
                  <c:v>41752</c:v>
                </c:pt>
                <c:pt idx="539">
                  <c:v>41753</c:v>
                </c:pt>
                <c:pt idx="540">
                  <c:v>41753</c:v>
                </c:pt>
                <c:pt idx="541">
                  <c:v>41754</c:v>
                </c:pt>
                <c:pt idx="542">
                  <c:v>41754</c:v>
                </c:pt>
                <c:pt idx="543">
                  <c:v>41757</c:v>
                </c:pt>
                <c:pt idx="544">
                  <c:v>41757</c:v>
                </c:pt>
                <c:pt idx="545">
                  <c:v>41758</c:v>
                </c:pt>
                <c:pt idx="546">
                  <c:v>41758</c:v>
                </c:pt>
                <c:pt idx="547">
                  <c:v>41759</c:v>
                </c:pt>
                <c:pt idx="548" formatCode="[$-F800]dddd\,\ mmmm\ dd\,\ yyyy">
                  <c:v>41759</c:v>
                </c:pt>
                <c:pt idx="549">
                  <c:v>41760</c:v>
                </c:pt>
                <c:pt idx="550">
                  <c:v>41760</c:v>
                </c:pt>
                <c:pt idx="551">
                  <c:v>41761</c:v>
                </c:pt>
                <c:pt idx="552">
                  <c:v>41761</c:v>
                </c:pt>
                <c:pt idx="553">
                  <c:v>41764</c:v>
                </c:pt>
                <c:pt idx="554" formatCode="[$-F800]dddd\,\ mmmm\ dd\,\ yyyy">
                  <c:v>41764</c:v>
                </c:pt>
                <c:pt idx="555">
                  <c:v>41765</c:v>
                </c:pt>
                <c:pt idx="556">
                  <c:v>41765</c:v>
                </c:pt>
                <c:pt idx="557">
                  <c:v>41766</c:v>
                </c:pt>
                <c:pt idx="558">
                  <c:v>41766</c:v>
                </c:pt>
                <c:pt idx="559">
                  <c:v>41767</c:v>
                </c:pt>
                <c:pt idx="560">
                  <c:v>41767</c:v>
                </c:pt>
                <c:pt idx="561">
                  <c:v>41768</c:v>
                </c:pt>
                <c:pt idx="562">
                  <c:v>41768</c:v>
                </c:pt>
                <c:pt idx="563">
                  <c:v>41771</c:v>
                </c:pt>
                <c:pt idx="564">
                  <c:v>41771</c:v>
                </c:pt>
                <c:pt idx="565">
                  <c:v>41772</c:v>
                </c:pt>
                <c:pt idx="566">
                  <c:v>41772</c:v>
                </c:pt>
                <c:pt idx="567">
                  <c:v>41773</c:v>
                </c:pt>
                <c:pt idx="568">
                  <c:v>41773</c:v>
                </c:pt>
                <c:pt idx="569">
                  <c:v>41774</c:v>
                </c:pt>
                <c:pt idx="570">
                  <c:v>41774</c:v>
                </c:pt>
                <c:pt idx="571">
                  <c:v>41775</c:v>
                </c:pt>
                <c:pt idx="572">
                  <c:v>41775</c:v>
                </c:pt>
                <c:pt idx="573">
                  <c:v>41778</c:v>
                </c:pt>
                <c:pt idx="574">
                  <c:v>41778</c:v>
                </c:pt>
                <c:pt idx="575">
                  <c:v>41779</c:v>
                </c:pt>
                <c:pt idx="576">
                  <c:v>41779</c:v>
                </c:pt>
                <c:pt idx="577">
                  <c:v>41780</c:v>
                </c:pt>
                <c:pt idx="578">
                  <c:v>41780</c:v>
                </c:pt>
                <c:pt idx="579">
                  <c:v>41781</c:v>
                </c:pt>
                <c:pt idx="580">
                  <c:v>41781</c:v>
                </c:pt>
                <c:pt idx="581">
                  <c:v>41782</c:v>
                </c:pt>
                <c:pt idx="582">
                  <c:v>41782</c:v>
                </c:pt>
                <c:pt idx="583">
                  <c:v>41785</c:v>
                </c:pt>
                <c:pt idx="584" formatCode="[$-F800]dddd\,\ mmmm\ dd\,\ yyyy">
                  <c:v>41785</c:v>
                </c:pt>
                <c:pt idx="585">
                  <c:v>41786</c:v>
                </c:pt>
                <c:pt idx="586" formatCode="[$-F800]dddd\,\ mmmm\ dd\,\ yyyy">
                  <c:v>41786</c:v>
                </c:pt>
                <c:pt idx="587">
                  <c:v>41787</c:v>
                </c:pt>
                <c:pt idx="588">
                  <c:v>41787</c:v>
                </c:pt>
                <c:pt idx="589">
                  <c:v>41788</c:v>
                </c:pt>
                <c:pt idx="590">
                  <c:v>41788</c:v>
                </c:pt>
                <c:pt idx="591">
                  <c:v>41789</c:v>
                </c:pt>
                <c:pt idx="592">
                  <c:v>41789</c:v>
                </c:pt>
                <c:pt idx="593">
                  <c:v>41792</c:v>
                </c:pt>
                <c:pt idx="594">
                  <c:v>41792</c:v>
                </c:pt>
                <c:pt idx="595">
                  <c:v>41793</c:v>
                </c:pt>
                <c:pt idx="596">
                  <c:v>41793</c:v>
                </c:pt>
                <c:pt idx="597">
                  <c:v>41794</c:v>
                </c:pt>
                <c:pt idx="598">
                  <c:v>41794</c:v>
                </c:pt>
                <c:pt idx="599">
                  <c:v>41795</c:v>
                </c:pt>
                <c:pt idx="600" formatCode="[$-F800]dddd\,\ mmmm\ dd\,\ yyyy">
                  <c:v>41795</c:v>
                </c:pt>
                <c:pt idx="601">
                  <c:v>41796</c:v>
                </c:pt>
                <c:pt idx="602">
                  <c:v>41796</c:v>
                </c:pt>
                <c:pt idx="603">
                  <c:v>41799</c:v>
                </c:pt>
                <c:pt idx="604">
                  <c:v>41799</c:v>
                </c:pt>
                <c:pt idx="605">
                  <c:v>41800</c:v>
                </c:pt>
                <c:pt idx="606">
                  <c:v>41800</c:v>
                </c:pt>
                <c:pt idx="607">
                  <c:v>41801</c:v>
                </c:pt>
                <c:pt idx="608">
                  <c:v>41801</c:v>
                </c:pt>
                <c:pt idx="609">
                  <c:v>41802</c:v>
                </c:pt>
                <c:pt idx="610" formatCode="[$-F800]dddd\,\ mmmm\ dd\,\ yyyy">
                  <c:v>41802</c:v>
                </c:pt>
                <c:pt idx="611">
                  <c:v>41803</c:v>
                </c:pt>
                <c:pt idx="612">
                  <c:v>41803</c:v>
                </c:pt>
                <c:pt idx="613">
                  <c:v>41806</c:v>
                </c:pt>
                <c:pt idx="614" formatCode="[$-F800]dddd\,\ mmmm\ dd\,\ yyyy">
                  <c:v>41806</c:v>
                </c:pt>
                <c:pt idx="615">
                  <c:v>41807</c:v>
                </c:pt>
                <c:pt idx="616">
                  <c:v>41807</c:v>
                </c:pt>
                <c:pt idx="617">
                  <c:v>41808</c:v>
                </c:pt>
                <c:pt idx="618" formatCode="[$-F800]dddd\,\ mmmm\ dd\,\ yyyy">
                  <c:v>41808</c:v>
                </c:pt>
                <c:pt idx="619">
                  <c:v>41809</c:v>
                </c:pt>
                <c:pt idx="620">
                  <c:v>41809</c:v>
                </c:pt>
                <c:pt idx="621">
                  <c:v>41810</c:v>
                </c:pt>
                <c:pt idx="622" formatCode="[$-F800]dddd\,\ mmmm\ dd\,\ yyyy">
                  <c:v>41810</c:v>
                </c:pt>
                <c:pt idx="623">
                  <c:v>41813</c:v>
                </c:pt>
                <c:pt idx="624">
                  <c:v>41813</c:v>
                </c:pt>
                <c:pt idx="625">
                  <c:v>41814</c:v>
                </c:pt>
                <c:pt idx="626">
                  <c:v>41814</c:v>
                </c:pt>
                <c:pt idx="627">
                  <c:v>41815</c:v>
                </c:pt>
                <c:pt idx="628">
                  <c:v>41815</c:v>
                </c:pt>
                <c:pt idx="629">
                  <c:v>41816</c:v>
                </c:pt>
                <c:pt idx="630">
                  <c:v>41816</c:v>
                </c:pt>
                <c:pt idx="631">
                  <c:v>41817</c:v>
                </c:pt>
                <c:pt idx="632">
                  <c:v>41817</c:v>
                </c:pt>
                <c:pt idx="633">
                  <c:v>41820</c:v>
                </c:pt>
                <c:pt idx="634" formatCode="[$-F800]dddd\,\ mmmm\ dd\,\ yyyy">
                  <c:v>41820</c:v>
                </c:pt>
                <c:pt idx="635">
                  <c:v>41821</c:v>
                </c:pt>
                <c:pt idx="636">
                  <c:v>41821</c:v>
                </c:pt>
                <c:pt idx="637">
                  <c:v>41822</c:v>
                </c:pt>
                <c:pt idx="638">
                  <c:v>41822</c:v>
                </c:pt>
                <c:pt idx="639">
                  <c:v>41823</c:v>
                </c:pt>
                <c:pt idx="640">
                  <c:v>41823</c:v>
                </c:pt>
                <c:pt idx="641">
                  <c:v>41824</c:v>
                </c:pt>
                <c:pt idx="642">
                  <c:v>41824</c:v>
                </c:pt>
                <c:pt idx="643">
                  <c:v>41827</c:v>
                </c:pt>
                <c:pt idx="644">
                  <c:v>41827</c:v>
                </c:pt>
                <c:pt idx="645">
                  <c:v>41828</c:v>
                </c:pt>
                <c:pt idx="646">
                  <c:v>41828</c:v>
                </c:pt>
                <c:pt idx="647">
                  <c:v>41829</c:v>
                </c:pt>
                <c:pt idx="648">
                  <c:v>41829</c:v>
                </c:pt>
                <c:pt idx="649">
                  <c:v>41830</c:v>
                </c:pt>
                <c:pt idx="650">
                  <c:v>41830</c:v>
                </c:pt>
                <c:pt idx="651">
                  <c:v>41831</c:v>
                </c:pt>
                <c:pt idx="652">
                  <c:v>41831</c:v>
                </c:pt>
                <c:pt idx="653">
                  <c:v>41834</c:v>
                </c:pt>
                <c:pt idx="654">
                  <c:v>41834</c:v>
                </c:pt>
                <c:pt idx="655">
                  <c:v>41835</c:v>
                </c:pt>
                <c:pt idx="656">
                  <c:v>41835</c:v>
                </c:pt>
                <c:pt idx="657">
                  <c:v>41836</c:v>
                </c:pt>
                <c:pt idx="658">
                  <c:v>41836</c:v>
                </c:pt>
                <c:pt idx="659">
                  <c:v>41837</c:v>
                </c:pt>
                <c:pt idx="660">
                  <c:v>41837</c:v>
                </c:pt>
                <c:pt idx="661">
                  <c:v>41838</c:v>
                </c:pt>
                <c:pt idx="662">
                  <c:v>41838</c:v>
                </c:pt>
                <c:pt idx="663">
                  <c:v>41841</c:v>
                </c:pt>
                <c:pt idx="664">
                  <c:v>41841</c:v>
                </c:pt>
                <c:pt idx="665">
                  <c:v>41842</c:v>
                </c:pt>
                <c:pt idx="666">
                  <c:v>41842</c:v>
                </c:pt>
                <c:pt idx="667">
                  <c:v>41843</c:v>
                </c:pt>
                <c:pt idx="668">
                  <c:v>41843</c:v>
                </c:pt>
                <c:pt idx="669">
                  <c:v>41844</c:v>
                </c:pt>
                <c:pt idx="670">
                  <c:v>41844</c:v>
                </c:pt>
                <c:pt idx="671">
                  <c:v>41845</c:v>
                </c:pt>
                <c:pt idx="672">
                  <c:v>41845</c:v>
                </c:pt>
                <c:pt idx="673">
                  <c:v>41845</c:v>
                </c:pt>
                <c:pt idx="674">
                  <c:v>41848</c:v>
                </c:pt>
                <c:pt idx="675">
                  <c:v>41848</c:v>
                </c:pt>
                <c:pt idx="676">
                  <c:v>41849</c:v>
                </c:pt>
                <c:pt idx="677">
                  <c:v>41849</c:v>
                </c:pt>
                <c:pt idx="678">
                  <c:v>41849</c:v>
                </c:pt>
                <c:pt idx="679">
                  <c:v>41850</c:v>
                </c:pt>
                <c:pt idx="680">
                  <c:v>41850</c:v>
                </c:pt>
                <c:pt idx="681">
                  <c:v>41851</c:v>
                </c:pt>
                <c:pt idx="682">
                  <c:v>41851</c:v>
                </c:pt>
                <c:pt idx="683">
                  <c:v>41852</c:v>
                </c:pt>
                <c:pt idx="684">
                  <c:v>41852</c:v>
                </c:pt>
                <c:pt idx="685">
                  <c:v>41855</c:v>
                </c:pt>
                <c:pt idx="686">
                  <c:v>41855</c:v>
                </c:pt>
                <c:pt idx="687">
                  <c:v>41856</c:v>
                </c:pt>
                <c:pt idx="688">
                  <c:v>41856</c:v>
                </c:pt>
                <c:pt idx="689">
                  <c:v>41857</c:v>
                </c:pt>
                <c:pt idx="690">
                  <c:v>41857</c:v>
                </c:pt>
                <c:pt idx="691">
                  <c:v>41858</c:v>
                </c:pt>
                <c:pt idx="692">
                  <c:v>41858</c:v>
                </c:pt>
                <c:pt idx="693">
                  <c:v>41859</c:v>
                </c:pt>
                <c:pt idx="694">
                  <c:v>41859</c:v>
                </c:pt>
                <c:pt idx="695">
                  <c:v>41862</c:v>
                </c:pt>
                <c:pt idx="696">
                  <c:v>41862</c:v>
                </c:pt>
                <c:pt idx="697">
                  <c:v>41863</c:v>
                </c:pt>
                <c:pt idx="698">
                  <c:v>41863</c:v>
                </c:pt>
                <c:pt idx="699">
                  <c:v>41864</c:v>
                </c:pt>
                <c:pt idx="700">
                  <c:v>41864</c:v>
                </c:pt>
                <c:pt idx="701">
                  <c:v>41865</c:v>
                </c:pt>
                <c:pt idx="702">
                  <c:v>41866</c:v>
                </c:pt>
                <c:pt idx="703">
                  <c:v>41869</c:v>
                </c:pt>
                <c:pt idx="704">
                  <c:v>41870</c:v>
                </c:pt>
                <c:pt idx="705">
                  <c:v>41871</c:v>
                </c:pt>
                <c:pt idx="706">
                  <c:v>41871</c:v>
                </c:pt>
              </c:numCache>
            </c:numRef>
          </c:cat>
          <c:val>
            <c:numRef>
              <c:f>Data_For_curves!$HX$2:$HX$900</c:f>
              <c:numCache>
                <c:formatCode>General</c:formatCode>
                <c:ptCount val="899"/>
                <c:pt idx="0" formatCode="0.00%">
                  <c:v>#N/A</c:v>
                </c:pt>
                <c:pt idx="1">
                  <c:v>#N/A</c:v>
                </c:pt>
                <c:pt idx="2" formatCode="0.00%">
                  <c:v>#N/A</c:v>
                </c:pt>
                <c:pt idx="3">
                  <c:v>#N/A</c:v>
                </c:pt>
                <c:pt idx="4">
                  <c:v>#N/A</c:v>
                </c:pt>
                <c:pt idx="5" formatCode="0%">
                  <c:v>#N/A</c:v>
                </c:pt>
                <c:pt idx="6">
                  <c:v>#N/A</c:v>
                </c:pt>
                <c:pt idx="7" formatCode="0.00%">
                  <c:v>#N/A</c:v>
                </c:pt>
                <c:pt idx="8" formatCode="0.00%">
                  <c:v>#N/A</c:v>
                </c:pt>
                <c:pt idx="9">
                  <c:v>#N/A</c:v>
                </c:pt>
                <c:pt idx="10" formatCode="0.00%">
                  <c:v>#N/A</c:v>
                </c:pt>
                <c:pt idx="11" formatCode="0.00%">
                  <c:v>#N/A</c:v>
                </c:pt>
                <c:pt idx="12" formatCode="0.00%">
                  <c:v>#N/A</c:v>
                </c:pt>
                <c:pt idx="13" formatCode="0.00%">
                  <c:v>#N/A</c:v>
                </c:pt>
                <c:pt idx="14" formatCode="0.00%">
                  <c:v>#N/A</c:v>
                </c:pt>
                <c:pt idx="15">
                  <c:v>#N/A</c:v>
                </c:pt>
                <c:pt idx="16" formatCode="0%">
                  <c:v>#N/A</c:v>
                </c:pt>
                <c:pt idx="17" formatCode="0.00%">
                  <c:v>#N/A</c:v>
                </c:pt>
                <c:pt idx="18">
                  <c:v>#N/A</c:v>
                </c:pt>
                <c:pt idx="19" formatCode="0.00%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 formatCode="0%">
                  <c:v>#N/A</c:v>
                </c:pt>
                <c:pt idx="27">
                  <c:v>#N/A</c:v>
                </c:pt>
                <c:pt idx="28">
                  <c:v>#N/A</c:v>
                </c:pt>
                <c:pt idx="29" formatCode="0.00%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 formatCode="0.00%">
                  <c:v>#N/A</c:v>
                </c:pt>
                <c:pt idx="36">
                  <c:v>#N/A</c:v>
                </c:pt>
                <c:pt idx="37" formatCode="0%">
                  <c:v>#N/A</c:v>
                </c:pt>
                <c:pt idx="38" formatCode="0.00%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 formatCode="0.00%">
                  <c:v>#N/A</c:v>
                </c:pt>
                <c:pt idx="44">
                  <c:v>#N/A</c:v>
                </c:pt>
                <c:pt idx="45">
                  <c:v>#N/A</c:v>
                </c:pt>
                <c:pt idx="46" formatCode="0.00%">
                  <c:v>#N/A</c:v>
                </c:pt>
                <c:pt idx="47" formatCode="0.00%">
                  <c:v>#N/A</c:v>
                </c:pt>
                <c:pt idx="48" formatCode="0.00%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 formatCode="0%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 formatCode="0%">
                  <c:v>#N/A</c:v>
                </c:pt>
                <c:pt idx="59">
                  <c:v>#N/A</c:v>
                </c:pt>
                <c:pt idx="60">
                  <c:v>#N/A</c:v>
                </c:pt>
                <c:pt idx="61" formatCode="0.00%">
                  <c:v>#N/A</c:v>
                </c:pt>
                <c:pt idx="62" formatCode="0%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 formatCode="0.00%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 formatCode="0%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 formatCode="0.00%">
                  <c:v>0.12662013958125623</c:v>
                </c:pt>
                <c:pt idx="78">
                  <c:v>#N/A</c:v>
                </c:pt>
                <c:pt idx="79" formatCode="0.00%">
                  <c:v>#N/A</c:v>
                </c:pt>
                <c:pt idx="80">
                  <c:v>#N/A</c:v>
                </c:pt>
                <c:pt idx="81" formatCode="0.00%">
                  <c:v>#N/A</c:v>
                </c:pt>
                <c:pt idx="82" formatCode="0%">
                  <c:v>#N/A</c:v>
                </c:pt>
                <c:pt idx="83">
                  <c:v>#N/A</c:v>
                </c:pt>
                <c:pt idx="84">
                  <c:v>#N/A</c:v>
                </c:pt>
                <c:pt idx="85" formatCode="0.00%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 formatCode="0%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 formatCode="0.00%">
                  <c:v>#N/A</c:v>
                </c:pt>
                <c:pt idx="97">
                  <c:v>#N/A</c:v>
                </c:pt>
                <c:pt idx="98" formatCode="0.00%">
                  <c:v>#N/A</c:v>
                </c:pt>
                <c:pt idx="99">
                  <c:v>#N/A</c:v>
                </c:pt>
                <c:pt idx="100" formatCode="0.00%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 formatCode="0.00%">
                  <c:v>#N/A</c:v>
                </c:pt>
                <c:pt idx="110">
                  <c:v>#N/A</c:v>
                </c:pt>
                <c:pt idx="111">
                  <c:v>#N/A</c:v>
                </c:pt>
                <c:pt idx="112" formatCode="0.00%">
                  <c:v>#N/A</c:v>
                </c:pt>
                <c:pt idx="113">
                  <c:v>#N/A</c:v>
                </c:pt>
                <c:pt idx="114" formatCode="0.00%">
                  <c:v>#N/A</c:v>
                </c:pt>
                <c:pt idx="115" formatCode="0%">
                  <c:v>#N/A</c:v>
                </c:pt>
                <c:pt idx="116">
                  <c:v>#N/A</c:v>
                </c:pt>
                <c:pt idx="117" formatCode="0.00%">
                  <c:v>#N/A</c:v>
                </c:pt>
                <c:pt idx="118" formatCode="0.00%">
                  <c:v>#N/A</c:v>
                </c:pt>
                <c:pt idx="119">
                  <c:v>#N/A</c:v>
                </c:pt>
                <c:pt idx="120">
                  <c:v>#N/A</c:v>
                </c:pt>
                <c:pt idx="121" formatCode="0.00%">
                  <c:v>#N/A</c:v>
                </c:pt>
                <c:pt idx="122" formatCode="0.00%">
                  <c:v>#N/A</c:v>
                </c:pt>
                <c:pt idx="123">
                  <c:v>#N/A</c:v>
                </c:pt>
                <c:pt idx="124">
                  <c:v>#N/A</c:v>
                </c:pt>
                <c:pt idx="125" formatCode="0.00%">
                  <c:v>#N/A</c:v>
                </c:pt>
                <c:pt idx="126">
                  <c:v>#N/A</c:v>
                </c:pt>
                <c:pt idx="127" formatCode="0.00%">
                  <c:v>#N/A</c:v>
                </c:pt>
                <c:pt idx="128">
                  <c:v>#N/A</c:v>
                </c:pt>
                <c:pt idx="129" formatCode="0.00%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 formatCode="0%">
                  <c:v>#N/A</c:v>
                </c:pt>
                <c:pt idx="137" formatCode="0%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 formatCode="0.00%">
                  <c:v>#N/A</c:v>
                </c:pt>
                <c:pt idx="143">
                  <c:v>#N/A</c:v>
                </c:pt>
                <c:pt idx="144" formatCode="0%">
                  <c:v>#N/A</c:v>
                </c:pt>
                <c:pt idx="145">
                  <c:v>#N/A</c:v>
                </c:pt>
                <c:pt idx="146" formatCode="0.00%">
                  <c:v>#N/A</c:v>
                </c:pt>
                <c:pt idx="147" formatCode="0.00%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 formatCode="0.00%">
                  <c:v>#N/A</c:v>
                </c:pt>
                <c:pt idx="153" formatCode="0%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 formatCode="0.00%">
                  <c:v>#N/A</c:v>
                </c:pt>
                <c:pt idx="164" formatCode="0.00%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 formatCode="0%">
                  <c:v>#N/A</c:v>
                </c:pt>
                <c:pt idx="170">
                  <c:v>#N/A</c:v>
                </c:pt>
                <c:pt idx="171" formatCode="0.00%">
                  <c:v>#N/A</c:v>
                </c:pt>
                <c:pt idx="172">
                  <c:v>#N/A</c:v>
                </c:pt>
                <c:pt idx="173" formatCode="0.00%">
                  <c:v>#N/A</c:v>
                </c:pt>
                <c:pt idx="174" formatCode="0.00%">
                  <c:v>#N/A</c:v>
                </c:pt>
                <c:pt idx="175">
                  <c:v>#N/A</c:v>
                </c:pt>
                <c:pt idx="176" formatCode="0.00%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 formatCode="0.00%">
                  <c:v>#N/A</c:v>
                </c:pt>
                <c:pt idx="181">
                  <c:v>#N/A</c:v>
                </c:pt>
                <c:pt idx="182">
                  <c:v>#N/A</c:v>
                </c:pt>
                <c:pt idx="183" formatCode="0.00%">
                  <c:v>#N/A</c:v>
                </c:pt>
                <c:pt idx="184" formatCode="0%">
                  <c:v>#N/A</c:v>
                </c:pt>
                <c:pt idx="185" formatCode="0.00%">
                  <c:v>#N/A</c:v>
                </c:pt>
                <c:pt idx="186">
                  <c:v>#N/A</c:v>
                </c:pt>
                <c:pt idx="187" formatCode="0.00%">
                  <c:v>#N/A</c:v>
                </c:pt>
                <c:pt idx="188" formatCode="0.00%">
                  <c:v>#N/A</c:v>
                </c:pt>
                <c:pt idx="189">
                  <c:v>#N/A</c:v>
                </c:pt>
                <c:pt idx="190" formatCode="0.00%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 formatCode="0%">
                  <c:v>#N/A</c:v>
                </c:pt>
                <c:pt idx="197">
                  <c:v>#N/A</c:v>
                </c:pt>
                <c:pt idx="198" formatCode="0.00%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 formatCode="0.00%">
                  <c:v>#N/A</c:v>
                </c:pt>
                <c:pt idx="204">
                  <c:v>#N/A</c:v>
                </c:pt>
                <c:pt idx="205" formatCode="0%">
                  <c:v>#N/A</c:v>
                </c:pt>
                <c:pt idx="206" formatCode="0.00%">
                  <c:v>#N/A</c:v>
                </c:pt>
                <c:pt idx="207">
                  <c:v>#N/A</c:v>
                </c:pt>
                <c:pt idx="208" formatCode="0.00%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 formatCode="0%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 formatCode="0%">
                  <c:v>#N/A</c:v>
                </c:pt>
                <c:pt idx="223">
                  <c:v>#N/A</c:v>
                </c:pt>
                <c:pt idx="224">
                  <c:v>#N/A</c:v>
                </c:pt>
                <c:pt idx="225" formatCode="0.00%">
                  <c:v>#N/A</c:v>
                </c:pt>
                <c:pt idx="226">
                  <c:v>#N/A</c:v>
                </c:pt>
                <c:pt idx="227" formatCode="0.00%">
                  <c:v>#N/A</c:v>
                </c:pt>
                <c:pt idx="228" formatCode="0.00%">
                  <c:v>#N/A</c:v>
                </c:pt>
                <c:pt idx="229" formatCode="0.00%">
                  <c:v>#N/A</c:v>
                </c:pt>
                <c:pt idx="230">
                  <c:v>#N/A</c:v>
                </c:pt>
                <c:pt idx="231" formatCode="0.00%">
                  <c:v>#N/A</c:v>
                </c:pt>
                <c:pt idx="232">
                  <c:v>#N/A</c:v>
                </c:pt>
                <c:pt idx="233">
                  <c:v>#N/A</c:v>
                </c:pt>
                <c:pt idx="234" formatCode="0.00%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 formatCode="0.00%">
                  <c:v>#N/A</c:v>
                </c:pt>
                <c:pt idx="241" formatCode="0.00%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 formatCode="0.00%">
                  <c:v>#N/A</c:v>
                </c:pt>
                <c:pt idx="247" formatCode="0.00%">
                  <c:v>#N/A</c:v>
                </c:pt>
                <c:pt idx="248">
                  <c:v>#N/A</c:v>
                </c:pt>
                <c:pt idx="249" formatCode="0.00%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 formatCode="0.00%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 formatCode="0%">
                  <c:v>#N/A</c:v>
                </c:pt>
                <c:pt idx="263">
                  <c:v>#N/A</c:v>
                </c:pt>
                <c:pt idx="264" formatCode="0%">
                  <c:v>#N/A</c:v>
                </c:pt>
                <c:pt idx="265" formatCode="0%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 formatCode="0%">
                  <c:v>#N/A</c:v>
                </c:pt>
                <c:pt idx="271" formatCode="0.00%">
                  <c:v>#N/A</c:v>
                </c:pt>
                <c:pt idx="272" formatCode="0.00%">
                  <c:v>#N/A</c:v>
                </c:pt>
                <c:pt idx="273">
                  <c:v>#N/A</c:v>
                </c:pt>
                <c:pt idx="274">
                  <c:v>#N/A</c:v>
                </c:pt>
                <c:pt idx="275" formatCode="0.00%">
                  <c:v>#N/A</c:v>
                </c:pt>
                <c:pt idx="276">
                  <c:v>#N/A</c:v>
                </c:pt>
                <c:pt idx="277" formatCode="0.00%">
                  <c:v>#N/A</c:v>
                </c:pt>
                <c:pt idx="278" formatCode="0%">
                  <c:v>#N/A</c:v>
                </c:pt>
                <c:pt idx="279">
                  <c:v>#N/A</c:v>
                </c:pt>
                <c:pt idx="280">
                  <c:v>#N/A</c:v>
                </c:pt>
                <c:pt idx="281" formatCode="0.00%">
                  <c:v>#N/A</c:v>
                </c:pt>
                <c:pt idx="282">
                  <c:v>#N/A</c:v>
                </c:pt>
                <c:pt idx="283" formatCode="0%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 formatCode="0.00%">
                  <c:v>#N/A</c:v>
                </c:pt>
                <c:pt idx="288">
                  <c:v>#N/A</c:v>
                </c:pt>
                <c:pt idx="289" formatCode="0.00%">
                  <c:v>#N/A</c:v>
                </c:pt>
                <c:pt idx="290" formatCode="0.00%">
                  <c:v>#N/A</c:v>
                </c:pt>
                <c:pt idx="291" formatCode="0.00%">
                  <c:v>#N/A</c:v>
                </c:pt>
                <c:pt idx="292">
                  <c:v>#N/A</c:v>
                </c:pt>
                <c:pt idx="293">
                  <c:v>#N/A</c:v>
                </c:pt>
                <c:pt idx="294" formatCode="0.00%">
                  <c:v>#N/A</c:v>
                </c:pt>
                <c:pt idx="295" formatCode="0%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 formatCode="0%">
                  <c:v>#N/A</c:v>
                </c:pt>
                <c:pt idx="303">
                  <c:v>#N/A</c:v>
                </c:pt>
                <c:pt idx="304" formatCode="0.00%">
                  <c:v>#N/A</c:v>
                </c:pt>
                <c:pt idx="305" formatCode="0%">
                  <c:v>#N/A</c:v>
                </c:pt>
                <c:pt idx="306">
                  <c:v>#N/A</c:v>
                </c:pt>
                <c:pt idx="307">
                  <c:v>#N/A</c:v>
                </c:pt>
                <c:pt idx="308" formatCode="0.00%">
                  <c:v>#N/A</c:v>
                </c:pt>
                <c:pt idx="309" formatCode="0.00%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 formatCode="0%">
                  <c:v>#N/A</c:v>
                </c:pt>
                <c:pt idx="314" formatCode="0%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 formatCode="0.00%">
                  <c:v>#N/A</c:v>
                </c:pt>
                <c:pt idx="320" formatCode="0.00%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 formatCode="0.00%">
                  <c:v>#N/A</c:v>
                </c:pt>
                <c:pt idx="325">
                  <c:v>#N/A</c:v>
                </c:pt>
                <c:pt idx="326">
                  <c:v>#N/A</c:v>
                </c:pt>
                <c:pt idx="327" formatCode="0.00%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 formatCode="0%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 formatCode="0.00%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 formatCode="0.00%">
                  <c:v>#N/A</c:v>
                </c:pt>
                <c:pt idx="342" formatCode="0.00%">
                  <c:v>#N/A</c:v>
                </c:pt>
                <c:pt idx="343" formatCode="0.00%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 formatCode="0.00%">
                  <c:v>#N/A</c:v>
                </c:pt>
                <c:pt idx="348">
                  <c:v>#N/A</c:v>
                </c:pt>
                <c:pt idx="349">
                  <c:v>#N/A</c:v>
                </c:pt>
                <c:pt idx="350" formatCode="0.00%">
                  <c:v>#N/A</c:v>
                </c:pt>
                <c:pt idx="351">
                  <c:v>#N/A</c:v>
                </c:pt>
                <c:pt idx="352">
                  <c:v>#N/A</c:v>
                </c:pt>
                <c:pt idx="353" formatCode="0.00%">
                  <c:v>#N/A</c:v>
                </c:pt>
                <c:pt idx="354" formatCode="0.00%">
                  <c:v>#N/A</c:v>
                </c:pt>
                <c:pt idx="355" formatCode="0%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 formatCode="0.00%">
                  <c:v>#N/A</c:v>
                </c:pt>
                <c:pt idx="361">
                  <c:v>#N/A</c:v>
                </c:pt>
                <c:pt idx="362" formatCode="0.00%">
                  <c:v>#N/A</c:v>
                </c:pt>
                <c:pt idx="363">
                  <c:v>#N/A</c:v>
                </c:pt>
                <c:pt idx="364" formatCode="0.00%">
                  <c:v>#N/A</c:v>
                </c:pt>
                <c:pt idx="365" formatCode="0.00%">
                  <c:v>#N/A</c:v>
                </c:pt>
                <c:pt idx="366">
                  <c:v>#N/A</c:v>
                </c:pt>
                <c:pt idx="367">
                  <c:v>#N/A</c:v>
                </c:pt>
                <c:pt idx="368" formatCode="0%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 formatCode="0.00%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 formatCode="0.00%">
                  <c:v>#N/A</c:v>
                </c:pt>
                <c:pt idx="377">
                  <c:v>#N/A</c:v>
                </c:pt>
                <c:pt idx="378" formatCode="0.00%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 formatCode="0.00%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 formatCode="0.00%">
                  <c:v>#N/A</c:v>
                </c:pt>
                <c:pt idx="393">
                  <c:v>#N/A</c:v>
                </c:pt>
                <c:pt idx="394">
                  <c:v>#N/A</c:v>
                </c:pt>
                <c:pt idx="395" formatCode="0.00%">
                  <c:v>#N/A</c:v>
                </c:pt>
                <c:pt idx="396" formatCode="0%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 formatCode="0%">
                  <c:v>#N/A</c:v>
                </c:pt>
                <c:pt idx="401" formatCode="0.00%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 formatCode="0.00%">
                  <c:v>#N/A</c:v>
                </c:pt>
                <c:pt idx="408">
                  <c:v>#N/A</c:v>
                </c:pt>
                <c:pt idx="409">
                  <c:v>#N/A</c:v>
                </c:pt>
                <c:pt idx="410" formatCode="0.00%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 formatCode="0.00%">
                  <c:v>#N/A</c:v>
                </c:pt>
                <c:pt idx="415">
                  <c:v>#N/A</c:v>
                </c:pt>
                <c:pt idx="416" formatCode="0.00%">
                  <c:v>#N/A</c:v>
                </c:pt>
                <c:pt idx="417" formatCode="0%">
                  <c:v>#N/A</c:v>
                </c:pt>
                <c:pt idx="418">
                  <c:v>#N/A</c:v>
                </c:pt>
                <c:pt idx="419" formatCode="0.00%">
                  <c:v>#N/A</c:v>
                </c:pt>
                <c:pt idx="420" formatCode="0.00%">
                  <c:v>#N/A</c:v>
                </c:pt>
                <c:pt idx="421">
                  <c:v>#N/A</c:v>
                </c:pt>
                <c:pt idx="422">
                  <c:v>#N/A</c:v>
                </c:pt>
                <c:pt idx="423" formatCode="0.00%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 formatCode="0%">
                  <c:v>#N/A</c:v>
                </c:pt>
                <c:pt idx="428" formatCode="0.00%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 formatCode="0.00%">
                  <c:v>#N/A</c:v>
                </c:pt>
                <c:pt idx="436">
                  <c:v>#N/A</c:v>
                </c:pt>
                <c:pt idx="437" formatCode="0.00%">
                  <c:v>#N/A</c:v>
                </c:pt>
                <c:pt idx="438" formatCode="0.00%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 formatCode="0%">
                  <c:v>#N/A</c:v>
                </c:pt>
                <c:pt idx="444" formatCode="0%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 formatCode="0.00%">
                  <c:v>#N/A</c:v>
                </c:pt>
                <c:pt idx="452" formatCode="0.00%">
                  <c:v>#N/A</c:v>
                </c:pt>
                <c:pt idx="453" formatCode="0.00%">
                  <c:v>#N/A</c:v>
                </c:pt>
                <c:pt idx="454" formatCode="0.00%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 formatCode="0.00%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 formatCode="0.00%">
                  <c:v>#N/A</c:v>
                </c:pt>
                <c:pt idx="465">
                  <c:v>#N/A</c:v>
                </c:pt>
                <c:pt idx="466">
                  <c:v>#N/A</c:v>
                </c:pt>
                <c:pt idx="467" formatCode="0%">
                  <c:v>#N/A</c:v>
                </c:pt>
                <c:pt idx="468" formatCode="0%">
                  <c:v>#N/A</c:v>
                </c:pt>
                <c:pt idx="469" formatCode="0.00%">
                  <c:v>#N/A</c:v>
                </c:pt>
                <c:pt idx="470">
                  <c:v>#N/A</c:v>
                </c:pt>
                <c:pt idx="471">
                  <c:v>#N/A</c:v>
                </c:pt>
                <c:pt idx="472" formatCode="0%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 formatCode="0.00%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 formatCode="0%">
                  <c:v>#N/A</c:v>
                </c:pt>
                <c:pt idx="488">
                  <c:v>#N/A</c:v>
                </c:pt>
                <c:pt idx="489">
                  <c:v>#N/A</c:v>
                </c:pt>
                <c:pt idx="490" formatCode="0.00%">
                  <c:v>#N/A</c:v>
                </c:pt>
                <c:pt idx="491">
                  <c:v>#N/A</c:v>
                </c:pt>
                <c:pt idx="492" formatCode="0.00%">
                  <c:v>#N/A</c:v>
                </c:pt>
                <c:pt idx="493">
                  <c:v>#N/A</c:v>
                </c:pt>
                <c:pt idx="494" formatCode="0%">
                  <c:v>#N/A</c:v>
                </c:pt>
                <c:pt idx="495">
                  <c:v>#N/A</c:v>
                </c:pt>
                <c:pt idx="496" formatCode="0.00%">
                  <c:v>#N/A</c:v>
                </c:pt>
                <c:pt idx="497" formatCode="0.00%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 formatCode="0.00%">
                  <c:v>#N/A</c:v>
                </c:pt>
                <c:pt idx="506" formatCode="0.00%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 formatCode="0.00%">
                  <c:v>#N/A</c:v>
                </c:pt>
                <c:pt idx="511">
                  <c:v>#N/A</c:v>
                </c:pt>
                <c:pt idx="512" formatCode="0.00%">
                  <c:v>#N/A</c:v>
                </c:pt>
                <c:pt idx="513">
                  <c:v>#N/A</c:v>
                </c:pt>
                <c:pt idx="514" formatCode="0.00%">
                  <c:v>#N/A</c:v>
                </c:pt>
                <c:pt idx="515" formatCode="0.00%">
                  <c:v>#N/A</c:v>
                </c:pt>
                <c:pt idx="516">
                  <c:v>#N/A</c:v>
                </c:pt>
                <c:pt idx="517" formatCode="0%">
                  <c:v>#N/A</c:v>
                </c:pt>
                <c:pt idx="518" formatCode="0%">
                  <c:v>#N/A</c:v>
                </c:pt>
                <c:pt idx="519" formatCode="0%">
                  <c:v>#N/A</c:v>
                </c:pt>
                <c:pt idx="520">
                  <c:v>#N/A</c:v>
                </c:pt>
                <c:pt idx="521">
                  <c:v>#N/A</c:v>
                </c:pt>
                <c:pt idx="522" formatCode="0.00%">
                  <c:v>#N/A</c:v>
                </c:pt>
                <c:pt idx="523">
                  <c:v>#N/A</c:v>
                </c:pt>
                <c:pt idx="524" formatCode="0.00%">
                  <c:v>#N/A</c:v>
                </c:pt>
                <c:pt idx="525">
                  <c:v>#N/A</c:v>
                </c:pt>
                <c:pt idx="526" formatCode="0.00%">
                  <c:v>#N/A</c:v>
                </c:pt>
                <c:pt idx="527" formatCode="0.00%">
                  <c:v>#N/A</c:v>
                </c:pt>
                <c:pt idx="528">
                  <c:v>#N/A</c:v>
                </c:pt>
                <c:pt idx="529" formatCode="0.00%">
                  <c:v>#N/A</c:v>
                </c:pt>
                <c:pt idx="530" formatCode="0.00%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 formatCode="0%">
                  <c:v>#N/A</c:v>
                </c:pt>
                <c:pt idx="548">
                  <c:v>#N/A</c:v>
                </c:pt>
                <c:pt idx="549">
                  <c:v>#N/A</c:v>
                </c:pt>
                <c:pt idx="550" formatCode="0.00%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 formatCode="0.00%">
                  <c:v>#N/A</c:v>
                </c:pt>
                <c:pt idx="556" formatCode="0%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 formatCode="0%">
                  <c:v>#N/A</c:v>
                </c:pt>
                <c:pt idx="561" formatCode="0.00%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 formatCode="0.00%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 formatCode="0%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 formatCode="0.00%">
                  <c:v>#N/A</c:v>
                </c:pt>
                <c:pt idx="585" formatCode="0.00%">
                  <c:v>#N/A</c:v>
                </c:pt>
                <c:pt idx="586">
                  <c:v>#N/A</c:v>
                </c:pt>
                <c:pt idx="587" formatCode="0.00%">
                  <c:v>#N/A</c:v>
                </c:pt>
                <c:pt idx="588" formatCode="0.00%">
                  <c:v>#N/A</c:v>
                </c:pt>
                <c:pt idx="589">
                  <c:v>#N/A</c:v>
                </c:pt>
                <c:pt idx="590">
                  <c:v>#N/A</c:v>
                </c:pt>
                <c:pt idx="591" formatCode="0.00%">
                  <c:v>#N/A</c:v>
                </c:pt>
                <c:pt idx="592">
                  <c:v>#N/A</c:v>
                </c:pt>
                <c:pt idx="593" formatCode="0.00%">
                  <c:v>#N/A</c:v>
                </c:pt>
                <c:pt idx="594" formatCode="0.00%">
                  <c:v>#N/A</c:v>
                </c:pt>
                <c:pt idx="595">
                  <c:v>#N/A</c:v>
                </c:pt>
                <c:pt idx="596">
                  <c:v>#N/A</c:v>
                </c:pt>
                <c:pt idx="597" formatCode="0.00%">
                  <c:v>#N/A</c:v>
                </c:pt>
                <c:pt idx="598" formatCode="0.00%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 formatCode="0.00%">
                  <c:v>#N/A</c:v>
                </c:pt>
                <c:pt idx="608" formatCode="0.00%">
                  <c:v>#N/A</c:v>
                </c:pt>
                <c:pt idx="609">
                  <c:v>#N/A</c:v>
                </c:pt>
                <c:pt idx="610">
                  <c:v>#N/A</c:v>
                </c:pt>
                <c:pt idx="611" formatCode="0.00%">
                  <c:v>#N/A</c:v>
                </c:pt>
                <c:pt idx="612" formatCode="0%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 formatCode="0%">
                  <c:v>#N/A</c:v>
                </c:pt>
                <c:pt idx="618">
                  <c:v>#N/A</c:v>
                </c:pt>
                <c:pt idx="619">
                  <c:v>#N/A</c:v>
                </c:pt>
                <c:pt idx="620" formatCode="0.00%">
                  <c:v>#N/A</c:v>
                </c:pt>
                <c:pt idx="621" formatCode="0%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 formatCode="0%">
                  <c:v>#N/A</c:v>
                </c:pt>
                <c:pt idx="630">
                  <c:v>#N/A</c:v>
                </c:pt>
                <c:pt idx="631">
                  <c:v>#N/A</c:v>
                </c:pt>
                <c:pt idx="632" formatCode="0.00%">
                  <c:v>#N/A</c:v>
                </c:pt>
                <c:pt idx="633">
                  <c:v>#N/A</c:v>
                </c:pt>
                <c:pt idx="634" formatCode="0.00%">
                  <c:v>#N/A</c:v>
                </c:pt>
                <c:pt idx="635">
                  <c:v>#N/A</c:v>
                </c:pt>
                <c:pt idx="636" formatCode="0%">
                  <c:v>#N/A</c:v>
                </c:pt>
                <c:pt idx="637" formatCode="0.00%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 formatCode="0.00%">
                  <c:v>#N/A</c:v>
                </c:pt>
                <c:pt idx="648" formatCode="0%">
                  <c:v>#N/A</c:v>
                </c:pt>
                <c:pt idx="649">
                  <c:v>#N/A</c:v>
                </c:pt>
                <c:pt idx="650">
                  <c:v>#N/A</c:v>
                </c:pt>
                <c:pt idx="651" formatCode="0.00%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 formatCode="0.00%">
                  <c:v>#N/A</c:v>
                </c:pt>
                <c:pt idx="656">
                  <c:v>#N/A</c:v>
                </c:pt>
                <c:pt idx="657" formatCode="0.00%">
                  <c:v>#N/A</c:v>
                </c:pt>
                <c:pt idx="658">
                  <c:v>#N/A</c:v>
                </c:pt>
                <c:pt idx="659" formatCode="0.00%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 formatCode="0.00%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 formatCode="0.00%">
                  <c:v>#N/A</c:v>
                </c:pt>
                <c:pt idx="674">
                  <c:v>#N/A</c:v>
                </c:pt>
                <c:pt idx="675" formatCode="0.00%">
                  <c:v>#N/A</c:v>
                </c:pt>
                <c:pt idx="676" formatCode="0%">
                  <c:v>0.97507477567298106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 formatCode="0.00%">
                  <c:v>#N/A</c:v>
                </c:pt>
                <c:pt idx="682" formatCode="0.00%">
                  <c:v>#N/A</c:v>
                </c:pt>
                <c:pt idx="683" formatCode="0%">
                  <c:v>#N/A</c:v>
                </c:pt>
                <c:pt idx="684" formatCode="0.00%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 formatCode="0%">
                  <c:v>#N/A</c:v>
                </c:pt>
                <c:pt idx="699">
                  <c:v>#N/A</c:v>
                </c:pt>
                <c:pt idx="700">
                  <c:v>#N/A</c:v>
                </c:pt>
                <c:pt idx="701" formatCode="0.00%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 formatCode="0%">
                  <c:v>0.99900299102691925</c:v>
                </c:pt>
                <c:pt idx="706" formatCode="0.00%">
                  <c:v>#N/A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Data_For_curves!$W$1</c:f>
              <c:strCache>
                <c:ptCount val="1"/>
                <c:pt idx="0">
                  <c:v>Done</c:v>
                </c:pt>
              </c:strCache>
            </c:strRef>
          </c:tx>
          <c:spPr>
            <a:ln w="127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Data_For_curves!$HV$2:$HV$900</c:f>
              <c:numCache>
                <c:formatCode>m/d/yyyy</c:formatCode>
                <c:ptCount val="899"/>
                <c:pt idx="0">
                  <c:v>41379</c:v>
                </c:pt>
                <c:pt idx="1">
                  <c:v>41379</c:v>
                </c:pt>
                <c:pt idx="2">
                  <c:v>41380</c:v>
                </c:pt>
                <c:pt idx="3">
                  <c:v>41380</c:v>
                </c:pt>
                <c:pt idx="4">
                  <c:v>41381</c:v>
                </c:pt>
                <c:pt idx="5">
                  <c:v>41381</c:v>
                </c:pt>
                <c:pt idx="6">
                  <c:v>41382</c:v>
                </c:pt>
                <c:pt idx="7">
                  <c:v>41382</c:v>
                </c:pt>
                <c:pt idx="8">
                  <c:v>41383</c:v>
                </c:pt>
                <c:pt idx="9">
                  <c:v>41383</c:v>
                </c:pt>
                <c:pt idx="10">
                  <c:v>41386</c:v>
                </c:pt>
                <c:pt idx="11">
                  <c:v>41386</c:v>
                </c:pt>
                <c:pt idx="12">
                  <c:v>41387</c:v>
                </c:pt>
                <c:pt idx="13">
                  <c:v>41387</c:v>
                </c:pt>
                <c:pt idx="14">
                  <c:v>41388</c:v>
                </c:pt>
                <c:pt idx="15">
                  <c:v>41388</c:v>
                </c:pt>
                <c:pt idx="16">
                  <c:v>41389</c:v>
                </c:pt>
                <c:pt idx="17">
                  <c:v>41389</c:v>
                </c:pt>
                <c:pt idx="18">
                  <c:v>41390</c:v>
                </c:pt>
                <c:pt idx="19" formatCode="[$-F800]dddd\,\ mmmm\ dd\,\ yyyy">
                  <c:v>41390</c:v>
                </c:pt>
                <c:pt idx="20">
                  <c:v>41393</c:v>
                </c:pt>
                <c:pt idx="21">
                  <c:v>41393</c:v>
                </c:pt>
                <c:pt idx="22">
                  <c:v>41394</c:v>
                </c:pt>
                <c:pt idx="23">
                  <c:v>41394</c:v>
                </c:pt>
                <c:pt idx="24">
                  <c:v>41395</c:v>
                </c:pt>
                <c:pt idx="25">
                  <c:v>41395</c:v>
                </c:pt>
                <c:pt idx="26">
                  <c:v>41396</c:v>
                </c:pt>
                <c:pt idx="27">
                  <c:v>41396</c:v>
                </c:pt>
                <c:pt idx="28">
                  <c:v>41397</c:v>
                </c:pt>
                <c:pt idx="29" formatCode="[$-F800]dddd\,\ mmmm\ dd\,\ yyyy">
                  <c:v>41397</c:v>
                </c:pt>
                <c:pt idx="30">
                  <c:v>41400</c:v>
                </c:pt>
                <c:pt idx="31">
                  <c:v>41400</c:v>
                </c:pt>
                <c:pt idx="32">
                  <c:v>41401</c:v>
                </c:pt>
                <c:pt idx="33">
                  <c:v>41401</c:v>
                </c:pt>
                <c:pt idx="34">
                  <c:v>41402</c:v>
                </c:pt>
                <c:pt idx="35">
                  <c:v>41402</c:v>
                </c:pt>
                <c:pt idx="36">
                  <c:v>41403</c:v>
                </c:pt>
                <c:pt idx="37">
                  <c:v>41403</c:v>
                </c:pt>
                <c:pt idx="38">
                  <c:v>41404</c:v>
                </c:pt>
                <c:pt idx="39">
                  <c:v>41404</c:v>
                </c:pt>
                <c:pt idx="40">
                  <c:v>41407</c:v>
                </c:pt>
                <c:pt idx="41">
                  <c:v>41407</c:v>
                </c:pt>
                <c:pt idx="42">
                  <c:v>41408</c:v>
                </c:pt>
                <c:pt idx="43">
                  <c:v>41408</c:v>
                </c:pt>
                <c:pt idx="44">
                  <c:v>41409</c:v>
                </c:pt>
                <c:pt idx="45">
                  <c:v>41409</c:v>
                </c:pt>
                <c:pt idx="46">
                  <c:v>41410</c:v>
                </c:pt>
                <c:pt idx="47">
                  <c:v>41410</c:v>
                </c:pt>
                <c:pt idx="48">
                  <c:v>41411</c:v>
                </c:pt>
                <c:pt idx="49">
                  <c:v>41411</c:v>
                </c:pt>
                <c:pt idx="50">
                  <c:v>41414</c:v>
                </c:pt>
                <c:pt idx="51">
                  <c:v>41414</c:v>
                </c:pt>
                <c:pt idx="52">
                  <c:v>41415</c:v>
                </c:pt>
                <c:pt idx="53">
                  <c:v>41415</c:v>
                </c:pt>
                <c:pt idx="54">
                  <c:v>41416</c:v>
                </c:pt>
                <c:pt idx="55">
                  <c:v>41416</c:v>
                </c:pt>
                <c:pt idx="56">
                  <c:v>41417</c:v>
                </c:pt>
                <c:pt idx="57">
                  <c:v>41417</c:v>
                </c:pt>
                <c:pt idx="58">
                  <c:v>41418</c:v>
                </c:pt>
                <c:pt idx="59" formatCode="[$-F800]dddd\,\ mmmm\ dd\,\ yyyy">
                  <c:v>41418</c:v>
                </c:pt>
                <c:pt idx="60">
                  <c:v>41421</c:v>
                </c:pt>
                <c:pt idx="61">
                  <c:v>41421</c:v>
                </c:pt>
                <c:pt idx="62">
                  <c:v>41422</c:v>
                </c:pt>
                <c:pt idx="63">
                  <c:v>41422</c:v>
                </c:pt>
                <c:pt idx="64">
                  <c:v>41423</c:v>
                </c:pt>
                <c:pt idx="65">
                  <c:v>41423</c:v>
                </c:pt>
                <c:pt idx="66">
                  <c:v>41424</c:v>
                </c:pt>
                <c:pt idx="67">
                  <c:v>41424</c:v>
                </c:pt>
                <c:pt idx="68">
                  <c:v>41425</c:v>
                </c:pt>
                <c:pt idx="69" formatCode="[$-F800]dddd\,\ mmmm\ dd\,\ yyyy">
                  <c:v>41425</c:v>
                </c:pt>
                <c:pt idx="70">
                  <c:v>41428</c:v>
                </c:pt>
                <c:pt idx="71">
                  <c:v>41428</c:v>
                </c:pt>
                <c:pt idx="72">
                  <c:v>41429</c:v>
                </c:pt>
                <c:pt idx="73">
                  <c:v>41429</c:v>
                </c:pt>
                <c:pt idx="74">
                  <c:v>41430</c:v>
                </c:pt>
                <c:pt idx="75">
                  <c:v>41430</c:v>
                </c:pt>
                <c:pt idx="76">
                  <c:v>41431</c:v>
                </c:pt>
                <c:pt idx="77">
                  <c:v>41431</c:v>
                </c:pt>
                <c:pt idx="78">
                  <c:v>41431</c:v>
                </c:pt>
                <c:pt idx="79">
                  <c:v>41431</c:v>
                </c:pt>
                <c:pt idx="80">
                  <c:v>41432</c:v>
                </c:pt>
                <c:pt idx="81" formatCode="[$-F800]dddd\,\ mmmm\ dd\,\ yyyy">
                  <c:v>41432</c:v>
                </c:pt>
                <c:pt idx="82">
                  <c:v>41435</c:v>
                </c:pt>
                <c:pt idx="83">
                  <c:v>41435</c:v>
                </c:pt>
                <c:pt idx="84">
                  <c:v>41436</c:v>
                </c:pt>
                <c:pt idx="85">
                  <c:v>41436</c:v>
                </c:pt>
                <c:pt idx="86">
                  <c:v>41437</c:v>
                </c:pt>
                <c:pt idx="87">
                  <c:v>41437</c:v>
                </c:pt>
                <c:pt idx="88">
                  <c:v>41438</c:v>
                </c:pt>
                <c:pt idx="89">
                  <c:v>41438</c:v>
                </c:pt>
                <c:pt idx="90">
                  <c:v>41439</c:v>
                </c:pt>
                <c:pt idx="91" formatCode="[$-F800]dddd\,\ mmmm\ dd\,\ yyyy">
                  <c:v>41439</c:v>
                </c:pt>
                <c:pt idx="92">
                  <c:v>41442</c:v>
                </c:pt>
                <c:pt idx="93">
                  <c:v>41442</c:v>
                </c:pt>
                <c:pt idx="94">
                  <c:v>41443</c:v>
                </c:pt>
                <c:pt idx="95">
                  <c:v>41443</c:v>
                </c:pt>
                <c:pt idx="96">
                  <c:v>41444</c:v>
                </c:pt>
                <c:pt idx="97">
                  <c:v>41444</c:v>
                </c:pt>
                <c:pt idx="98">
                  <c:v>41445</c:v>
                </c:pt>
                <c:pt idx="99">
                  <c:v>41445</c:v>
                </c:pt>
                <c:pt idx="100">
                  <c:v>41446</c:v>
                </c:pt>
                <c:pt idx="101">
                  <c:v>41446</c:v>
                </c:pt>
                <c:pt idx="102">
                  <c:v>41449</c:v>
                </c:pt>
                <c:pt idx="103">
                  <c:v>41449</c:v>
                </c:pt>
                <c:pt idx="104">
                  <c:v>41450</c:v>
                </c:pt>
                <c:pt idx="105">
                  <c:v>41450</c:v>
                </c:pt>
                <c:pt idx="106">
                  <c:v>41451</c:v>
                </c:pt>
                <c:pt idx="107">
                  <c:v>41451</c:v>
                </c:pt>
                <c:pt idx="108">
                  <c:v>41452</c:v>
                </c:pt>
                <c:pt idx="109">
                  <c:v>41452</c:v>
                </c:pt>
                <c:pt idx="110">
                  <c:v>41453</c:v>
                </c:pt>
                <c:pt idx="111" formatCode="[$-F800]dddd\,\ mmmm\ dd\,\ yyyy">
                  <c:v>41453</c:v>
                </c:pt>
                <c:pt idx="112">
                  <c:v>41456</c:v>
                </c:pt>
                <c:pt idx="113">
                  <c:v>41456</c:v>
                </c:pt>
                <c:pt idx="114">
                  <c:v>41457</c:v>
                </c:pt>
                <c:pt idx="115">
                  <c:v>41457</c:v>
                </c:pt>
                <c:pt idx="116">
                  <c:v>41458</c:v>
                </c:pt>
                <c:pt idx="117">
                  <c:v>41458</c:v>
                </c:pt>
                <c:pt idx="118">
                  <c:v>41459</c:v>
                </c:pt>
                <c:pt idx="119">
                  <c:v>41459</c:v>
                </c:pt>
                <c:pt idx="120">
                  <c:v>41460</c:v>
                </c:pt>
                <c:pt idx="121">
                  <c:v>41460</c:v>
                </c:pt>
                <c:pt idx="122">
                  <c:v>41463</c:v>
                </c:pt>
                <c:pt idx="123">
                  <c:v>41463</c:v>
                </c:pt>
                <c:pt idx="124">
                  <c:v>41464</c:v>
                </c:pt>
                <c:pt idx="125">
                  <c:v>41464</c:v>
                </c:pt>
                <c:pt idx="126">
                  <c:v>41465</c:v>
                </c:pt>
                <c:pt idx="127">
                  <c:v>41465</c:v>
                </c:pt>
                <c:pt idx="128">
                  <c:v>41466</c:v>
                </c:pt>
                <c:pt idx="129">
                  <c:v>41466</c:v>
                </c:pt>
                <c:pt idx="130">
                  <c:v>41467</c:v>
                </c:pt>
                <c:pt idx="131" formatCode="[$-F800]dddd\,\ mmmm\ dd\,\ yyyy">
                  <c:v>41467</c:v>
                </c:pt>
                <c:pt idx="132">
                  <c:v>41470</c:v>
                </c:pt>
                <c:pt idx="133">
                  <c:v>41470</c:v>
                </c:pt>
                <c:pt idx="134">
                  <c:v>41471</c:v>
                </c:pt>
                <c:pt idx="135">
                  <c:v>41471</c:v>
                </c:pt>
                <c:pt idx="136">
                  <c:v>41472</c:v>
                </c:pt>
                <c:pt idx="137">
                  <c:v>41472</c:v>
                </c:pt>
                <c:pt idx="138">
                  <c:v>41473</c:v>
                </c:pt>
                <c:pt idx="139">
                  <c:v>41473</c:v>
                </c:pt>
                <c:pt idx="140">
                  <c:v>41474</c:v>
                </c:pt>
                <c:pt idx="141" formatCode="[$-F800]dddd\,\ mmmm\ dd\,\ yyyy">
                  <c:v>41474</c:v>
                </c:pt>
                <c:pt idx="142">
                  <c:v>41477</c:v>
                </c:pt>
                <c:pt idx="143">
                  <c:v>41477</c:v>
                </c:pt>
                <c:pt idx="144">
                  <c:v>41478</c:v>
                </c:pt>
                <c:pt idx="145">
                  <c:v>41478</c:v>
                </c:pt>
                <c:pt idx="146">
                  <c:v>41479</c:v>
                </c:pt>
                <c:pt idx="147">
                  <c:v>41479</c:v>
                </c:pt>
                <c:pt idx="148">
                  <c:v>41480</c:v>
                </c:pt>
                <c:pt idx="149">
                  <c:v>41480</c:v>
                </c:pt>
                <c:pt idx="150">
                  <c:v>41481</c:v>
                </c:pt>
                <c:pt idx="151">
                  <c:v>41481</c:v>
                </c:pt>
                <c:pt idx="152">
                  <c:v>41484</c:v>
                </c:pt>
                <c:pt idx="153">
                  <c:v>41484</c:v>
                </c:pt>
                <c:pt idx="154">
                  <c:v>41485</c:v>
                </c:pt>
                <c:pt idx="155">
                  <c:v>41485</c:v>
                </c:pt>
                <c:pt idx="156">
                  <c:v>41486</c:v>
                </c:pt>
                <c:pt idx="157">
                  <c:v>41486</c:v>
                </c:pt>
                <c:pt idx="158">
                  <c:v>41487</c:v>
                </c:pt>
                <c:pt idx="159">
                  <c:v>41487</c:v>
                </c:pt>
                <c:pt idx="160">
                  <c:v>41488</c:v>
                </c:pt>
                <c:pt idx="161" formatCode="[$-F800]dddd\,\ mmmm\ dd\,\ yyyy">
                  <c:v>41488</c:v>
                </c:pt>
                <c:pt idx="162">
                  <c:v>41491</c:v>
                </c:pt>
                <c:pt idx="163">
                  <c:v>41491</c:v>
                </c:pt>
                <c:pt idx="164">
                  <c:v>41492</c:v>
                </c:pt>
                <c:pt idx="165">
                  <c:v>41492</c:v>
                </c:pt>
                <c:pt idx="166">
                  <c:v>41493</c:v>
                </c:pt>
                <c:pt idx="167">
                  <c:v>41493</c:v>
                </c:pt>
                <c:pt idx="168">
                  <c:v>41494</c:v>
                </c:pt>
                <c:pt idx="169">
                  <c:v>41494</c:v>
                </c:pt>
                <c:pt idx="170">
                  <c:v>41495</c:v>
                </c:pt>
                <c:pt idx="171">
                  <c:v>41495</c:v>
                </c:pt>
                <c:pt idx="172">
                  <c:v>41498</c:v>
                </c:pt>
                <c:pt idx="173">
                  <c:v>41498</c:v>
                </c:pt>
                <c:pt idx="174">
                  <c:v>41499</c:v>
                </c:pt>
                <c:pt idx="175">
                  <c:v>41499</c:v>
                </c:pt>
                <c:pt idx="176">
                  <c:v>41500</c:v>
                </c:pt>
                <c:pt idx="177">
                  <c:v>41500</c:v>
                </c:pt>
                <c:pt idx="178">
                  <c:v>41501</c:v>
                </c:pt>
                <c:pt idx="179">
                  <c:v>41501</c:v>
                </c:pt>
                <c:pt idx="180">
                  <c:v>41502</c:v>
                </c:pt>
                <c:pt idx="181">
                  <c:v>41502</c:v>
                </c:pt>
                <c:pt idx="182">
                  <c:v>41505</c:v>
                </c:pt>
                <c:pt idx="183">
                  <c:v>41505</c:v>
                </c:pt>
                <c:pt idx="184">
                  <c:v>41506</c:v>
                </c:pt>
                <c:pt idx="185">
                  <c:v>41506</c:v>
                </c:pt>
                <c:pt idx="186">
                  <c:v>41507</c:v>
                </c:pt>
                <c:pt idx="187">
                  <c:v>41507</c:v>
                </c:pt>
                <c:pt idx="188">
                  <c:v>41508</c:v>
                </c:pt>
                <c:pt idx="189">
                  <c:v>41508</c:v>
                </c:pt>
                <c:pt idx="190">
                  <c:v>41509</c:v>
                </c:pt>
                <c:pt idx="191">
                  <c:v>41509</c:v>
                </c:pt>
                <c:pt idx="192">
                  <c:v>41512</c:v>
                </c:pt>
                <c:pt idx="193">
                  <c:v>41512</c:v>
                </c:pt>
                <c:pt idx="194">
                  <c:v>41513</c:v>
                </c:pt>
                <c:pt idx="195">
                  <c:v>41513</c:v>
                </c:pt>
                <c:pt idx="196">
                  <c:v>41514</c:v>
                </c:pt>
                <c:pt idx="197">
                  <c:v>41514</c:v>
                </c:pt>
                <c:pt idx="198">
                  <c:v>41515</c:v>
                </c:pt>
                <c:pt idx="199">
                  <c:v>41515</c:v>
                </c:pt>
                <c:pt idx="200">
                  <c:v>41516</c:v>
                </c:pt>
                <c:pt idx="201">
                  <c:v>41516</c:v>
                </c:pt>
                <c:pt idx="202">
                  <c:v>41519</c:v>
                </c:pt>
                <c:pt idx="203">
                  <c:v>41519</c:v>
                </c:pt>
                <c:pt idx="204">
                  <c:v>41520</c:v>
                </c:pt>
                <c:pt idx="205">
                  <c:v>41520</c:v>
                </c:pt>
                <c:pt idx="206">
                  <c:v>41521</c:v>
                </c:pt>
                <c:pt idx="207">
                  <c:v>41521</c:v>
                </c:pt>
                <c:pt idx="208">
                  <c:v>41522</c:v>
                </c:pt>
                <c:pt idx="209">
                  <c:v>41522</c:v>
                </c:pt>
                <c:pt idx="210">
                  <c:v>41523</c:v>
                </c:pt>
                <c:pt idx="211">
                  <c:v>41523</c:v>
                </c:pt>
                <c:pt idx="212">
                  <c:v>41526</c:v>
                </c:pt>
                <c:pt idx="213" formatCode="[$-F800]dddd\,\ mmmm\ dd\,\ yyyy">
                  <c:v>41526</c:v>
                </c:pt>
                <c:pt idx="214">
                  <c:v>41527</c:v>
                </c:pt>
                <c:pt idx="215">
                  <c:v>41527</c:v>
                </c:pt>
                <c:pt idx="216">
                  <c:v>41528</c:v>
                </c:pt>
                <c:pt idx="217">
                  <c:v>41528</c:v>
                </c:pt>
                <c:pt idx="218">
                  <c:v>41529</c:v>
                </c:pt>
                <c:pt idx="219">
                  <c:v>41529</c:v>
                </c:pt>
                <c:pt idx="220">
                  <c:v>41530</c:v>
                </c:pt>
                <c:pt idx="221" formatCode="[$-F800]dddd\,\ mmmm\ dd\,\ yyyy">
                  <c:v>41530</c:v>
                </c:pt>
                <c:pt idx="222">
                  <c:v>41533</c:v>
                </c:pt>
                <c:pt idx="223">
                  <c:v>41533</c:v>
                </c:pt>
                <c:pt idx="224">
                  <c:v>41534</c:v>
                </c:pt>
                <c:pt idx="225">
                  <c:v>41534</c:v>
                </c:pt>
                <c:pt idx="226">
                  <c:v>41535</c:v>
                </c:pt>
                <c:pt idx="227">
                  <c:v>41535</c:v>
                </c:pt>
                <c:pt idx="228">
                  <c:v>41536</c:v>
                </c:pt>
                <c:pt idx="229">
                  <c:v>41536</c:v>
                </c:pt>
                <c:pt idx="230">
                  <c:v>41537</c:v>
                </c:pt>
                <c:pt idx="231" formatCode="[$-F800]dddd\,\ mmmm\ dd\,\ yyyy">
                  <c:v>41537</c:v>
                </c:pt>
                <c:pt idx="232">
                  <c:v>41540</c:v>
                </c:pt>
                <c:pt idx="233">
                  <c:v>41540</c:v>
                </c:pt>
                <c:pt idx="234">
                  <c:v>41541</c:v>
                </c:pt>
                <c:pt idx="235" formatCode="[$-F800]dddd\,\ mmmm\ dd\,\ yyyy">
                  <c:v>41541</c:v>
                </c:pt>
                <c:pt idx="236">
                  <c:v>41542</c:v>
                </c:pt>
                <c:pt idx="237">
                  <c:v>41542</c:v>
                </c:pt>
                <c:pt idx="238">
                  <c:v>41543</c:v>
                </c:pt>
                <c:pt idx="239">
                  <c:v>41543</c:v>
                </c:pt>
                <c:pt idx="240">
                  <c:v>41544</c:v>
                </c:pt>
                <c:pt idx="241">
                  <c:v>41544</c:v>
                </c:pt>
                <c:pt idx="242">
                  <c:v>41547</c:v>
                </c:pt>
                <c:pt idx="243">
                  <c:v>41547</c:v>
                </c:pt>
                <c:pt idx="244">
                  <c:v>41548</c:v>
                </c:pt>
                <c:pt idx="245">
                  <c:v>41548</c:v>
                </c:pt>
                <c:pt idx="246">
                  <c:v>41549</c:v>
                </c:pt>
                <c:pt idx="247">
                  <c:v>41549</c:v>
                </c:pt>
                <c:pt idx="248">
                  <c:v>41550</c:v>
                </c:pt>
                <c:pt idx="249">
                  <c:v>41550</c:v>
                </c:pt>
                <c:pt idx="250">
                  <c:v>41551</c:v>
                </c:pt>
                <c:pt idx="251" formatCode="[$-F800]dddd\,\ mmmm\ dd\,\ yyyy">
                  <c:v>41551</c:v>
                </c:pt>
                <c:pt idx="252">
                  <c:v>41554</c:v>
                </c:pt>
                <c:pt idx="253" formatCode="[$-F800]dddd\,\ mmmm\ dd\,\ yyyy">
                  <c:v>41554</c:v>
                </c:pt>
                <c:pt idx="254">
                  <c:v>41555</c:v>
                </c:pt>
                <c:pt idx="255">
                  <c:v>41555</c:v>
                </c:pt>
                <c:pt idx="256">
                  <c:v>41556</c:v>
                </c:pt>
                <c:pt idx="257">
                  <c:v>41556</c:v>
                </c:pt>
                <c:pt idx="258">
                  <c:v>41557</c:v>
                </c:pt>
                <c:pt idx="259">
                  <c:v>41557</c:v>
                </c:pt>
                <c:pt idx="260">
                  <c:v>41558</c:v>
                </c:pt>
                <c:pt idx="261" formatCode="[$-F800]dddd\,\ mmmm\ dd\,\ yyyy">
                  <c:v>41558</c:v>
                </c:pt>
                <c:pt idx="262">
                  <c:v>41561</c:v>
                </c:pt>
                <c:pt idx="263">
                  <c:v>41561</c:v>
                </c:pt>
                <c:pt idx="264">
                  <c:v>41562</c:v>
                </c:pt>
                <c:pt idx="265">
                  <c:v>41562</c:v>
                </c:pt>
                <c:pt idx="266">
                  <c:v>41563</c:v>
                </c:pt>
                <c:pt idx="267">
                  <c:v>41563</c:v>
                </c:pt>
                <c:pt idx="268">
                  <c:v>41564</c:v>
                </c:pt>
                <c:pt idx="269">
                  <c:v>41564</c:v>
                </c:pt>
                <c:pt idx="270">
                  <c:v>41565</c:v>
                </c:pt>
                <c:pt idx="271">
                  <c:v>41565</c:v>
                </c:pt>
                <c:pt idx="272">
                  <c:v>41568</c:v>
                </c:pt>
                <c:pt idx="273">
                  <c:v>41568</c:v>
                </c:pt>
                <c:pt idx="274">
                  <c:v>41569</c:v>
                </c:pt>
                <c:pt idx="275" formatCode="[$-F800]dddd\,\ mmmm\ dd\,\ yyyy">
                  <c:v>41569</c:v>
                </c:pt>
                <c:pt idx="276">
                  <c:v>41570</c:v>
                </c:pt>
                <c:pt idx="277">
                  <c:v>41570</c:v>
                </c:pt>
                <c:pt idx="278">
                  <c:v>41571</c:v>
                </c:pt>
                <c:pt idx="279">
                  <c:v>41571</c:v>
                </c:pt>
                <c:pt idx="280">
                  <c:v>41572</c:v>
                </c:pt>
                <c:pt idx="281" formatCode="[$-F800]dddd\,\ mmmm\ dd\,\ yyyy">
                  <c:v>41572</c:v>
                </c:pt>
                <c:pt idx="282">
                  <c:v>41575</c:v>
                </c:pt>
                <c:pt idx="283">
                  <c:v>41575</c:v>
                </c:pt>
                <c:pt idx="284">
                  <c:v>41576</c:v>
                </c:pt>
                <c:pt idx="285">
                  <c:v>41576</c:v>
                </c:pt>
                <c:pt idx="286">
                  <c:v>41577</c:v>
                </c:pt>
                <c:pt idx="287">
                  <c:v>41577</c:v>
                </c:pt>
                <c:pt idx="288">
                  <c:v>41578</c:v>
                </c:pt>
                <c:pt idx="289">
                  <c:v>41578</c:v>
                </c:pt>
                <c:pt idx="290">
                  <c:v>41579</c:v>
                </c:pt>
                <c:pt idx="291" formatCode="[$-F800]dddd\,\ mmmm\ dd\,\ yyyy">
                  <c:v>41579</c:v>
                </c:pt>
                <c:pt idx="292">
                  <c:v>41582</c:v>
                </c:pt>
                <c:pt idx="293">
                  <c:v>41582</c:v>
                </c:pt>
                <c:pt idx="294">
                  <c:v>41583</c:v>
                </c:pt>
                <c:pt idx="295">
                  <c:v>41583</c:v>
                </c:pt>
                <c:pt idx="296">
                  <c:v>41584</c:v>
                </c:pt>
                <c:pt idx="297" formatCode="[$-F800]dddd\,\ mmmm\ dd\,\ yyyy">
                  <c:v>41584</c:v>
                </c:pt>
                <c:pt idx="298">
                  <c:v>41585</c:v>
                </c:pt>
                <c:pt idx="299" formatCode="[$-F800]dddd\,\ mmmm\ dd\,\ yyyy">
                  <c:v>41585</c:v>
                </c:pt>
                <c:pt idx="300">
                  <c:v>41586</c:v>
                </c:pt>
                <c:pt idx="301">
                  <c:v>41586</c:v>
                </c:pt>
                <c:pt idx="302">
                  <c:v>41589</c:v>
                </c:pt>
                <c:pt idx="303">
                  <c:v>41589</c:v>
                </c:pt>
                <c:pt idx="304">
                  <c:v>41590</c:v>
                </c:pt>
                <c:pt idx="305">
                  <c:v>41590</c:v>
                </c:pt>
                <c:pt idx="306">
                  <c:v>41591</c:v>
                </c:pt>
                <c:pt idx="307">
                  <c:v>41591</c:v>
                </c:pt>
                <c:pt idx="308">
                  <c:v>41592</c:v>
                </c:pt>
                <c:pt idx="309">
                  <c:v>41592</c:v>
                </c:pt>
                <c:pt idx="310">
                  <c:v>41593</c:v>
                </c:pt>
                <c:pt idx="311">
                  <c:v>41593</c:v>
                </c:pt>
                <c:pt idx="312">
                  <c:v>41596</c:v>
                </c:pt>
                <c:pt idx="313">
                  <c:v>41596</c:v>
                </c:pt>
                <c:pt idx="314">
                  <c:v>41597</c:v>
                </c:pt>
                <c:pt idx="315">
                  <c:v>41597</c:v>
                </c:pt>
                <c:pt idx="316">
                  <c:v>41598</c:v>
                </c:pt>
                <c:pt idx="317">
                  <c:v>41598</c:v>
                </c:pt>
                <c:pt idx="318">
                  <c:v>41599</c:v>
                </c:pt>
                <c:pt idx="319">
                  <c:v>41599</c:v>
                </c:pt>
                <c:pt idx="320">
                  <c:v>41600</c:v>
                </c:pt>
                <c:pt idx="321" formatCode="[$-F800]dddd\,\ mmmm\ dd\,\ yyyy">
                  <c:v>41600</c:v>
                </c:pt>
                <c:pt idx="322">
                  <c:v>41603</c:v>
                </c:pt>
                <c:pt idx="323">
                  <c:v>41603</c:v>
                </c:pt>
                <c:pt idx="324">
                  <c:v>41604</c:v>
                </c:pt>
                <c:pt idx="325">
                  <c:v>41604</c:v>
                </c:pt>
                <c:pt idx="326">
                  <c:v>41605</c:v>
                </c:pt>
                <c:pt idx="327">
                  <c:v>41605</c:v>
                </c:pt>
                <c:pt idx="328">
                  <c:v>41606</c:v>
                </c:pt>
                <c:pt idx="329">
                  <c:v>41606</c:v>
                </c:pt>
                <c:pt idx="330">
                  <c:v>41607</c:v>
                </c:pt>
                <c:pt idx="331">
                  <c:v>41607</c:v>
                </c:pt>
                <c:pt idx="332">
                  <c:v>41610</c:v>
                </c:pt>
                <c:pt idx="333" formatCode="[$-F800]dddd\,\ mmmm\ dd\,\ yyyy">
                  <c:v>41610</c:v>
                </c:pt>
                <c:pt idx="334">
                  <c:v>41611</c:v>
                </c:pt>
                <c:pt idx="335">
                  <c:v>41611</c:v>
                </c:pt>
                <c:pt idx="336">
                  <c:v>41612</c:v>
                </c:pt>
                <c:pt idx="337">
                  <c:v>41612</c:v>
                </c:pt>
                <c:pt idx="338">
                  <c:v>41613</c:v>
                </c:pt>
                <c:pt idx="339">
                  <c:v>41613</c:v>
                </c:pt>
                <c:pt idx="340">
                  <c:v>41614</c:v>
                </c:pt>
                <c:pt idx="341" formatCode="[$-F800]dddd\,\ mmmm\ dd\,\ yyyy">
                  <c:v>41614</c:v>
                </c:pt>
                <c:pt idx="342">
                  <c:v>41617</c:v>
                </c:pt>
                <c:pt idx="343">
                  <c:v>41617</c:v>
                </c:pt>
                <c:pt idx="344">
                  <c:v>41618</c:v>
                </c:pt>
                <c:pt idx="345">
                  <c:v>41618</c:v>
                </c:pt>
                <c:pt idx="346">
                  <c:v>41619</c:v>
                </c:pt>
                <c:pt idx="347">
                  <c:v>41619</c:v>
                </c:pt>
                <c:pt idx="348">
                  <c:v>41620</c:v>
                </c:pt>
                <c:pt idx="349">
                  <c:v>41620</c:v>
                </c:pt>
                <c:pt idx="350">
                  <c:v>41621</c:v>
                </c:pt>
                <c:pt idx="351">
                  <c:v>41621</c:v>
                </c:pt>
                <c:pt idx="352" formatCode="[$-F800]dddd\,\ mmmm\ dd\,\ yyyy">
                  <c:v>41621</c:v>
                </c:pt>
                <c:pt idx="353">
                  <c:v>41624</c:v>
                </c:pt>
                <c:pt idx="354">
                  <c:v>41624</c:v>
                </c:pt>
                <c:pt idx="355">
                  <c:v>41625</c:v>
                </c:pt>
                <c:pt idx="356">
                  <c:v>41625</c:v>
                </c:pt>
                <c:pt idx="357">
                  <c:v>41626</c:v>
                </c:pt>
                <c:pt idx="358">
                  <c:v>41626</c:v>
                </c:pt>
                <c:pt idx="359">
                  <c:v>41627</c:v>
                </c:pt>
                <c:pt idx="360">
                  <c:v>41627</c:v>
                </c:pt>
                <c:pt idx="361">
                  <c:v>41628</c:v>
                </c:pt>
                <c:pt idx="362">
                  <c:v>41628</c:v>
                </c:pt>
                <c:pt idx="363">
                  <c:v>41631</c:v>
                </c:pt>
                <c:pt idx="364">
                  <c:v>41631</c:v>
                </c:pt>
                <c:pt idx="365">
                  <c:v>41632</c:v>
                </c:pt>
                <c:pt idx="366">
                  <c:v>41632</c:v>
                </c:pt>
                <c:pt idx="367">
                  <c:v>41633</c:v>
                </c:pt>
                <c:pt idx="368">
                  <c:v>41633</c:v>
                </c:pt>
                <c:pt idx="369">
                  <c:v>41634</c:v>
                </c:pt>
                <c:pt idx="370">
                  <c:v>41634</c:v>
                </c:pt>
                <c:pt idx="371">
                  <c:v>41635</c:v>
                </c:pt>
                <c:pt idx="372">
                  <c:v>41635</c:v>
                </c:pt>
                <c:pt idx="373">
                  <c:v>41638</c:v>
                </c:pt>
                <c:pt idx="374">
                  <c:v>41638</c:v>
                </c:pt>
                <c:pt idx="375">
                  <c:v>41639</c:v>
                </c:pt>
                <c:pt idx="376">
                  <c:v>41639</c:v>
                </c:pt>
                <c:pt idx="377">
                  <c:v>41640</c:v>
                </c:pt>
                <c:pt idx="378">
                  <c:v>41640</c:v>
                </c:pt>
                <c:pt idx="379">
                  <c:v>41641</c:v>
                </c:pt>
                <c:pt idx="380">
                  <c:v>41641</c:v>
                </c:pt>
                <c:pt idx="381">
                  <c:v>41642</c:v>
                </c:pt>
                <c:pt idx="382">
                  <c:v>41642</c:v>
                </c:pt>
                <c:pt idx="383">
                  <c:v>41645</c:v>
                </c:pt>
                <c:pt idx="384">
                  <c:v>41645</c:v>
                </c:pt>
                <c:pt idx="385">
                  <c:v>41646</c:v>
                </c:pt>
                <c:pt idx="386">
                  <c:v>41646</c:v>
                </c:pt>
                <c:pt idx="387">
                  <c:v>41647</c:v>
                </c:pt>
                <c:pt idx="388">
                  <c:v>41647</c:v>
                </c:pt>
                <c:pt idx="389">
                  <c:v>41648</c:v>
                </c:pt>
                <c:pt idx="390">
                  <c:v>41648</c:v>
                </c:pt>
                <c:pt idx="391">
                  <c:v>41649</c:v>
                </c:pt>
                <c:pt idx="392">
                  <c:v>41649</c:v>
                </c:pt>
                <c:pt idx="393">
                  <c:v>41652</c:v>
                </c:pt>
                <c:pt idx="394">
                  <c:v>41652</c:v>
                </c:pt>
                <c:pt idx="395">
                  <c:v>41653</c:v>
                </c:pt>
                <c:pt idx="396">
                  <c:v>41653</c:v>
                </c:pt>
                <c:pt idx="397">
                  <c:v>41654</c:v>
                </c:pt>
                <c:pt idx="398">
                  <c:v>41654</c:v>
                </c:pt>
                <c:pt idx="399">
                  <c:v>41655</c:v>
                </c:pt>
                <c:pt idx="400">
                  <c:v>41655</c:v>
                </c:pt>
                <c:pt idx="401">
                  <c:v>41656</c:v>
                </c:pt>
                <c:pt idx="402">
                  <c:v>41656</c:v>
                </c:pt>
                <c:pt idx="403">
                  <c:v>41659</c:v>
                </c:pt>
                <c:pt idx="404">
                  <c:v>41659</c:v>
                </c:pt>
                <c:pt idx="405">
                  <c:v>41660</c:v>
                </c:pt>
                <c:pt idx="406">
                  <c:v>41660</c:v>
                </c:pt>
                <c:pt idx="407">
                  <c:v>41661</c:v>
                </c:pt>
                <c:pt idx="408">
                  <c:v>41661</c:v>
                </c:pt>
                <c:pt idx="409">
                  <c:v>41662</c:v>
                </c:pt>
                <c:pt idx="410">
                  <c:v>41662</c:v>
                </c:pt>
                <c:pt idx="411">
                  <c:v>41663</c:v>
                </c:pt>
                <c:pt idx="412">
                  <c:v>41663</c:v>
                </c:pt>
                <c:pt idx="413">
                  <c:v>41666</c:v>
                </c:pt>
                <c:pt idx="414">
                  <c:v>41666</c:v>
                </c:pt>
                <c:pt idx="415">
                  <c:v>41667</c:v>
                </c:pt>
                <c:pt idx="416">
                  <c:v>41667</c:v>
                </c:pt>
                <c:pt idx="417">
                  <c:v>41668</c:v>
                </c:pt>
                <c:pt idx="418">
                  <c:v>41668</c:v>
                </c:pt>
                <c:pt idx="419">
                  <c:v>41669</c:v>
                </c:pt>
                <c:pt idx="420">
                  <c:v>41669</c:v>
                </c:pt>
                <c:pt idx="421">
                  <c:v>41670</c:v>
                </c:pt>
                <c:pt idx="422">
                  <c:v>41670</c:v>
                </c:pt>
                <c:pt idx="423">
                  <c:v>41673</c:v>
                </c:pt>
                <c:pt idx="424">
                  <c:v>41673</c:v>
                </c:pt>
                <c:pt idx="425">
                  <c:v>41674</c:v>
                </c:pt>
                <c:pt idx="426">
                  <c:v>41674</c:v>
                </c:pt>
                <c:pt idx="427">
                  <c:v>41675</c:v>
                </c:pt>
                <c:pt idx="428">
                  <c:v>41675</c:v>
                </c:pt>
                <c:pt idx="429">
                  <c:v>41676</c:v>
                </c:pt>
                <c:pt idx="430">
                  <c:v>41676</c:v>
                </c:pt>
                <c:pt idx="431">
                  <c:v>41677</c:v>
                </c:pt>
                <c:pt idx="432">
                  <c:v>41677</c:v>
                </c:pt>
                <c:pt idx="433">
                  <c:v>41680</c:v>
                </c:pt>
                <c:pt idx="434">
                  <c:v>41680</c:v>
                </c:pt>
                <c:pt idx="435">
                  <c:v>41681</c:v>
                </c:pt>
                <c:pt idx="436">
                  <c:v>41681</c:v>
                </c:pt>
                <c:pt idx="437">
                  <c:v>41682</c:v>
                </c:pt>
                <c:pt idx="438">
                  <c:v>41682</c:v>
                </c:pt>
                <c:pt idx="439">
                  <c:v>41683</c:v>
                </c:pt>
                <c:pt idx="440">
                  <c:v>41683</c:v>
                </c:pt>
                <c:pt idx="441">
                  <c:v>41684</c:v>
                </c:pt>
                <c:pt idx="442">
                  <c:v>41684</c:v>
                </c:pt>
                <c:pt idx="443">
                  <c:v>41687</c:v>
                </c:pt>
                <c:pt idx="444">
                  <c:v>41687</c:v>
                </c:pt>
                <c:pt idx="445">
                  <c:v>41688</c:v>
                </c:pt>
                <c:pt idx="446">
                  <c:v>41688</c:v>
                </c:pt>
                <c:pt idx="447">
                  <c:v>41689</c:v>
                </c:pt>
                <c:pt idx="448">
                  <c:v>41689</c:v>
                </c:pt>
                <c:pt idx="449">
                  <c:v>41690</c:v>
                </c:pt>
                <c:pt idx="450">
                  <c:v>41690</c:v>
                </c:pt>
                <c:pt idx="451">
                  <c:v>41691</c:v>
                </c:pt>
                <c:pt idx="452">
                  <c:v>41691</c:v>
                </c:pt>
                <c:pt idx="453">
                  <c:v>41694</c:v>
                </c:pt>
                <c:pt idx="454">
                  <c:v>41694</c:v>
                </c:pt>
                <c:pt idx="455">
                  <c:v>41695</c:v>
                </c:pt>
                <c:pt idx="456">
                  <c:v>41695</c:v>
                </c:pt>
                <c:pt idx="457">
                  <c:v>41696</c:v>
                </c:pt>
                <c:pt idx="458">
                  <c:v>41696</c:v>
                </c:pt>
                <c:pt idx="459">
                  <c:v>41697</c:v>
                </c:pt>
                <c:pt idx="460">
                  <c:v>41697</c:v>
                </c:pt>
                <c:pt idx="461">
                  <c:v>41698</c:v>
                </c:pt>
                <c:pt idx="462" formatCode="[$-F800]dddd\,\ mmmm\ dd\,\ yyyy">
                  <c:v>41698</c:v>
                </c:pt>
                <c:pt idx="463">
                  <c:v>41701</c:v>
                </c:pt>
                <c:pt idx="464">
                  <c:v>41701</c:v>
                </c:pt>
                <c:pt idx="465">
                  <c:v>41702</c:v>
                </c:pt>
                <c:pt idx="466" formatCode="[$-F800]dddd\,\ mmmm\ dd\,\ yyyy">
                  <c:v>41702</c:v>
                </c:pt>
                <c:pt idx="467">
                  <c:v>41703</c:v>
                </c:pt>
                <c:pt idx="468" formatCode="[$-F800]dddd\,\ mmmm\ dd\,\ yyyy">
                  <c:v>41703</c:v>
                </c:pt>
                <c:pt idx="469">
                  <c:v>41704</c:v>
                </c:pt>
                <c:pt idx="470">
                  <c:v>41704</c:v>
                </c:pt>
                <c:pt idx="471">
                  <c:v>41705</c:v>
                </c:pt>
                <c:pt idx="472" formatCode="[$-F800]dddd\,\ mmmm\ dd\,\ yyyy">
                  <c:v>41705</c:v>
                </c:pt>
                <c:pt idx="473">
                  <c:v>41708</c:v>
                </c:pt>
                <c:pt idx="474">
                  <c:v>41708</c:v>
                </c:pt>
                <c:pt idx="475">
                  <c:v>41709</c:v>
                </c:pt>
                <c:pt idx="476">
                  <c:v>41709</c:v>
                </c:pt>
                <c:pt idx="477">
                  <c:v>41710</c:v>
                </c:pt>
                <c:pt idx="478" formatCode="[$-F800]dddd\,\ mmmm\ dd\,\ yyyy">
                  <c:v>41710</c:v>
                </c:pt>
                <c:pt idx="479">
                  <c:v>41711</c:v>
                </c:pt>
                <c:pt idx="480">
                  <c:v>41711</c:v>
                </c:pt>
                <c:pt idx="481">
                  <c:v>41712</c:v>
                </c:pt>
                <c:pt idx="482">
                  <c:v>41712</c:v>
                </c:pt>
                <c:pt idx="483">
                  <c:v>41715</c:v>
                </c:pt>
                <c:pt idx="484">
                  <c:v>41715</c:v>
                </c:pt>
                <c:pt idx="485">
                  <c:v>41716</c:v>
                </c:pt>
                <c:pt idx="486">
                  <c:v>41716</c:v>
                </c:pt>
                <c:pt idx="487">
                  <c:v>41717</c:v>
                </c:pt>
                <c:pt idx="488">
                  <c:v>41717</c:v>
                </c:pt>
                <c:pt idx="489">
                  <c:v>41718</c:v>
                </c:pt>
                <c:pt idx="490">
                  <c:v>41718</c:v>
                </c:pt>
                <c:pt idx="491">
                  <c:v>41719</c:v>
                </c:pt>
                <c:pt idx="492" formatCode="[$-F800]dddd\,\ mmmm\ dd\,\ yyyy">
                  <c:v>41719</c:v>
                </c:pt>
                <c:pt idx="493">
                  <c:v>41722</c:v>
                </c:pt>
                <c:pt idx="494">
                  <c:v>41722</c:v>
                </c:pt>
                <c:pt idx="495">
                  <c:v>41723</c:v>
                </c:pt>
                <c:pt idx="496">
                  <c:v>41723</c:v>
                </c:pt>
                <c:pt idx="497">
                  <c:v>41724</c:v>
                </c:pt>
                <c:pt idx="498">
                  <c:v>41724</c:v>
                </c:pt>
                <c:pt idx="499">
                  <c:v>41725</c:v>
                </c:pt>
                <c:pt idx="500">
                  <c:v>41725</c:v>
                </c:pt>
                <c:pt idx="501">
                  <c:v>41726</c:v>
                </c:pt>
                <c:pt idx="502">
                  <c:v>41726</c:v>
                </c:pt>
                <c:pt idx="503">
                  <c:v>41729</c:v>
                </c:pt>
                <c:pt idx="504" formatCode="[$-F800]dddd\,\ mmmm\ dd\,\ yyyy">
                  <c:v>41729</c:v>
                </c:pt>
                <c:pt idx="505">
                  <c:v>41730</c:v>
                </c:pt>
                <c:pt idx="506">
                  <c:v>41730</c:v>
                </c:pt>
                <c:pt idx="507">
                  <c:v>41731</c:v>
                </c:pt>
                <c:pt idx="508">
                  <c:v>41731</c:v>
                </c:pt>
                <c:pt idx="509">
                  <c:v>41732</c:v>
                </c:pt>
                <c:pt idx="510">
                  <c:v>41732</c:v>
                </c:pt>
                <c:pt idx="511">
                  <c:v>41733</c:v>
                </c:pt>
                <c:pt idx="512" formatCode="[$-F800]dddd\,\ mmmm\ dd\,\ yyyy">
                  <c:v>41733</c:v>
                </c:pt>
                <c:pt idx="513">
                  <c:v>41736</c:v>
                </c:pt>
                <c:pt idx="514">
                  <c:v>41736</c:v>
                </c:pt>
                <c:pt idx="515">
                  <c:v>41737</c:v>
                </c:pt>
                <c:pt idx="516">
                  <c:v>41737</c:v>
                </c:pt>
                <c:pt idx="517">
                  <c:v>41738</c:v>
                </c:pt>
                <c:pt idx="518">
                  <c:v>41738</c:v>
                </c:pt>
                <c:pt idx="519">
                  <c:v>41739</c:v>
                </c:pt>
                <c:pt idx="520">
                  <c:v>41739</c:v>
                </c:pt>
                <c:pt idx="521">
                  <c:v>41740</c:v>
                </c:pt>
                <c:pt idx="522">
                  <c:v>41740</c:v>
                </c:pt>
                <c:pt idx="523">
                  <c:v>41743</c:v>
                </c:pt>
                <c:pt idx="524">
                  <c:v>41743</c:v>
                </c:pt>
                <c:pt idx="525">
                  <c:v>41744</c:v>
                </c:pt>
                <c:pt idx="526">
                  <c:v>41744</c:v>
                </c:pt>
                <c:pt idx="527">
                  <c:v>41745</c:v>
                </c:pt>
                <c:pt idx="528">
                  <c:v>41745</c:v>
                </c:pt>
                <c:pt idx="529">
                  <c:v>41746</c:v>
                </c:pt>
                <c:pt idx="530">
                  <c:v>41746</c:v>
                </c:pt>
                <c:pt idx="531">
                  <c:v>41747</c:v>
                </c:pt>
                <c:pt idx="532">
                  <c:v>41747</c:v>
                </c:pt>
                <c:pt idx="533">
                  <c:v>41750</c:v>
                </c:pt>
                <c:pt idx="534">
                  <c:v>41750</c:v>
                </c:pt>
                <c:pt idx="535">
                  <c:v>41751</c:v>
                </c:pt>
                <c:pt idx="536">
                  <c:v>41751</c:v>
                </c:pt>
                <c:pt idx="537">
                  <c:v>41752</c:v>
                </c:pt>
                <c:pt idx="538">
                  <c:v>41752</c:v>
                </c:pt>
                <c:pt idx="539">
                  <c:v>41753</c:v>
                </c:pt>
                <c:pt idx="540">
                  <c:v>41753</c:v>
                </c:pt>
                <c:pt idx="541">
                  <c:v>41754</c:v>
                </c:pt>
                <c:pt idx="542">
                  <c:v>41754</c:v>
                </c:pt>
                <c:pt idx="543">
                  <c:v>41757</c:v>
                </c:pt>
                <c:pt idx="544">
                  <c:v>41757</c:v>
                </c:pt>
                <c:pt idx="545">
                  <c:v>41758</c:v>
                </c:pt>
                <c:pt idx="546">
                  <c:v>41758</c:v>
                </c:pt>
                <c:pt idx="547">
                  <c:v>41759</c:v>
                </c:pt>
                <c:pt idx="548" formatCode="[$-F800]dddd\,\ mmmm\ dd\,\ yyyy">
                  <c:v>41759</c:v>
                </c:pt>
                <c:pt idx="549">
                  <c:v>41760</c:v>
                </c:pt>
                <c:pt idx="550">
                  <c:v>41760</c:v>
                </c:pt>
                <c:pt idx="551">
                  <c:v>41761</c:v>
                </c:pt>
                <c:pt idx="552">
                  <c:v>41761</c:v>
                </c:pt>
                <c:pt idx="553">
                  <c:v>41764</c:v>
                </c:pt>
                <c:pt idx="554" formatCode="[$-F800]dddd\,\ mmmm\ dd\,\ yyyy">
                  <c:v>41764</c:v>
                </c:pt>
                <c:pt idx="555">
                  <c:v>41765</c:v>
                </c:pt>
                <c:pt idx="556">
                  <c:v>41765</c:v>
                </c:pt>
                <c:pt idx="557">
                  <c:v>41766</c:v>
                </c:pt>
                <c:pt idx="558">
                  <c:v>41766</c:v>
                </c:pt>
                <c:pt idx="559">
                  <c:v>41767</c:v>
                </c:pt>
                <c:pt idx="560">
                  <c:v>41767</c:v>
                </c:pt>
                <c:pt idx="561">
                  <c:v>41768</c:v>
                </c:pt>
                <c:pt idx="562">
                  <c:v>41768</c:v>
                </c:pt>
                <c:pt idx="563">
                  <c:v>41771</c:v>
                </c:pt>
                <c:pt idx="564">
                  <c:v>41771</c:v>
                </c:pt>
                <c:pt idx="565">
                  <c:v>41772</c:v>
                </c:pt>
                <c:pt idx="566">
                  <c:v>41772</c:v>
                </c:pt>
                <c:pt idx="567">
                  <c:v>41773</c:v>
                </c:pt>
                <c:pt idx="568">
                  <c:v>41773</c:v>
                </c:pt>
                <c:pt idx="569">
                  <c:v>41774</c:v>
                </c:pt>
                <c:pt idx="570">
                  <c:v>41774</c:v>
                </c:pt>
                <c:pt idx="571">
                  <c:v>41775</c:v>
                </c:pt>
                <c:pt idx="572">
                  <c:v>41775</c:v>
                </c:pt>
                <c:pt idx="573">
                  <c:v>41778</c:v>
                </c:pt>
                <c:pt idx="574">
                  <c:v>41778</c:v>
                </c:pt>
                <c:pt idx="575">
                  <c:v>41779</c:v>
                </c:pt>
                <c:pt idx="576">
                  <c:v>41779</c:v>
                </c:pt>
                <c:pt idx="577">
                  <c:v>41780</c:v>
                </c:pt>
                <c:pt idx="578">
                  <c:v>41780</c:v>
                </c:pt>
                <c:pt idx="579">
                  <c:v>41781</c:v>
                </c:pt>
                <c:pt idx="580">
                  <c:v>41781</c:v>
                </c:pt>
                <c:pt idx="581">
                  <c:v>41782</c:v>
                </c:pt>
                <c:pt idx="582">
                  <c:v>41782</c:v>
                </c:pt>
                <c:pt idx="583">
                  <c:v>41785</c:v>
                </c:pt>
                <c:pt idx="584" formatCode="[$-F800]dddd\,\ mmmm\ dd\,\ yyyy">
                  <c:v>41785</c:v>
                </c:pt>
                <c:pt idx="585">
                  <c:v>41786</c:v>
                </c:pt>
                <c:pt idx="586" formatCode="[$-F800]dddd\,\ mmmm\ dd\,\ yyyy">
                  <c:v>41786</c:v>
                </c:pt>
                <c:pt idx="587">
                  <c:v>41787</c:v>
                </c:pt>
                <c:pt idx="588">
                  <c:v>41787</c:v>
                </c:pt>
                <c:pt idx="589">
                  <c:v>41788</c:v>
                </c:pt>
                <c:pt idx="590">
                  <c:v>41788</c:v>
                </c:pt>
                <c:pt idx="591">
                  <c:v>41789</c:v>
                </c:pt>
                <c:pt idx="592">
                  <c:v>41789</c:v>
                </c:pt>
                <c:pt idx="593">
                  <c:v>41792</c:v>
                </c:pt>
                <c:pt idx="594">
                  <c:v>41792</c:v>
                </c:pt>
                <c:pt idx="595">
                  <c:v>41793</c:v>
                </c:pt>
                <c:pt idx="596">
                  <c:v>41793</c:v>
                </c:pt>
                <c:pt idx="597">
                  <c:v>41794</c:v>
                </c:pt>
                <c:pt idx="598">
                  <c:v>41794</c:v>
                </c:pt>
                <c:pt idx="599">
                  <c:v>41795</c:v>
                </c:pt>
                <c:pt idx="600" formatCode="[$-F800]dddd\,\ mmmm\ dd\,\ yyyy">
                  <c:v>41795</c:v>
                </c:pt>
                <c:pt idx="601">
                  <c:v>41796</c:v>
                </c:pt>
                <c:pt idx="602">
                  <c:v>41796</c:v>
                </c:pt>
                <c:pt idx="603">
                  <c:v>41799</c:v>
                </c:pt>
                <c:pt idx="604">
                  <c:v>41799</c:v>
                </c:pt>
                <c:pt idx="605">
                  <c:v>41800</c:v>
                </c:pt>
                <c:pt idx="606">
                  <c:v>41800</c:v>
                </c:pt>
                <c:pt idx="607">
                  <c:v>41801</c:v>
                </c:pt>
                <c:pt idx="608">
                  <c:v>41801</c:v>
                </c:pt>
                <c:pt idx="609">
                  <c:v>41802</c:v>
                </c:pt>
                <c:pt idx="610" formatCode="[$-F800]dddd\,\ mmmm\ dd\,\ yyyy">
                  <c:v>41802</c:v>
                </c:pt>
                <c:pt idx="611">
                  <c:v>41803</c:v>
                </c:pt>
                <c:pt idx="612">
                  <c:v>41803</c:v>
                </c:pt>
                <c:pt idx="613">
                  <c:v>41806</c:v>
                </c:pt>
                <c:pt idx="614" formatCode="[$-F800]dddd\,\ mmmm\ dd\,\ yyyy">
                  <c:v>41806</c:v>
                </c:pt>
                <c:pt idx="615">
                  <c:v>41807</c:v>
                </c:pt>
                <c:pt idx="616">
                  <c:v>41807</c:v>
                </c:pt>
                <c:pt idx="617">
                  <c:v>41808</c:v>
                </c:pt>
                <c:pt idx="618" formatCode="[$-F800]dddd\,\ mmmm\ dd\,\ yyyy">
                  <c:v>41808</c:v>
                </c:pt>
                <c:pt idx="619">
                  <c:v>41809</c:v>
                </c:pt>
                <c:pt idx="620">
                  <c:v>41809</c:v>
                </c:pt>
                <c:pt idx="621">
                  <c:v>41810</c:v>
                </c:pt>
                <c:pt idx="622" formatCode="[$-F800]dddd\,\ mmmm\ dd\,\ yyyy">
                  <c:v>41810</c:v>
                </c:pt>
                <c:pt idx="623">
                  <c:v>41813</c:v>
                </c:pt>
                <c:pt idx="624">
                  <c:v>41813</c:v>
                </c:pt>
                <c:pt idx="625">
                  <c:v>41814</c:v>
                </c:pt>
                <c:pt idx="626">
                  <c:v>41814</c:v>
                </c:pt>
                <c:pt idx="627">
                  <c:v>41815</c:v>
                </c:pt>
                <c:pt idx="628">
                  <c:v>41815</c:v>
                </c:pt>
                <c:pt idx="629">
                  <c:v>41816</c:v>
                </c:pt>
                <c:pt idx="630">
                  <c:v>41816</c:v>
                </c:pt>
                <c:pt idx="631">
                  <c:v>41817</c:v>
                </c:pt>
                <c:pt idx="632">
                  <c:v>41817</c:v>
                </c:pt>
                <c:pt idx="633">
                  <c:v>41820</c:v>
                </c:pt>
                <c:pt idx="634" formatCode="[$-F800]dddd\,\ mmmm\ dd\,\ yyyy">
                  <c:v>41820</c:v>
                </c:pt>
                <c:pt idx="635">
                  <c:v>41821</c:v>
                </c:pt>
                <c:pt idx="636">
                  <c:v>41821</c:v>
                </c:pt>
                <c:pt idx="637">
                  <c:v>41822</c:v>
                </c:pt>
                <c:pt idx="638">
                  <c:v>41822</c:v>
                </c:pt>
                <c:pt idx="639">
                  <c:v>41823</c:v>
                </c:pt>
                <c:pt idx="640">
                  <c:v>41823</c:v>
                </c:pt>
                <c:pt idx="641">
                  <c:v>41824</c:v>
                </c:pt>
                <c:pt idx="642">
                  <c:v>41824</c:v>
                </c:pt>
                <c:pt idx="643">
                  <c:v>41827</c:v>
                </c:pt>
                <c:pt idx="644">
                  <c:v>41827</c:v>
                </c:pt>
                <c:pt idx="645">
                  <c:v>41828</c:v>
                </c:pt>
                <c:pt idx="646">
                  <c:v>41828</c:v>
                </c:pt>
                <c:pt idx="647">
                  <c:v>41829</c:v>
                </c:pt>
                <c:pt idx="648">
                  <c:v>41829</c:v>
                </c:pt>
                <c:pt idx="649">
                  <c:v>41830</c:v>
                </c:pt>
                <c:pt idx="650">
                  <c:v>41830</c:v>
                </c:pt>
                <c:pt idx="651">
                  <c:v>41831</c:v>
                </c:pt>
                <c:pt idx="652">
                  <c:v>41831</c:v>
                </c:pt>
                <c:pt idx="653">
                  <c:v>41834</c:v>
                </c:pt>
                <c:pt idx="654">
                  <c:v>41834</c:v>
                </c:pt>
                <c:pt idx="655">
                  <c:v>41835</c:v>
                </c:pt>
                <c:pt idx="656">
                  <c:v>41835</c:v>
                </c:pt>
                <c:pt idx="657">
                  <c:v>41836</c:v>
                </c:pt>
                <c:pt idx="658">
                  <c:v>41836</c:v>
                </c:pt>
                <c:pt idx="659">
                  <c:v>41837</c:v>
                </c:pt>
                <c:pt idx="660">
                  <c:v>41837</c:v>
                </c:pt>
                <c:pt idx="661">
                  <c:v>41838</c:v>
                </c:pt>
                <c:pt idx="662">
                  <c:v>41838</c:v>
                </c:pt>
                <c:pt idx="663">
                  <c:v>41841</c:v>
                </c:pt>
                <c:pt idx="664">
                  <c:v>41841</c:v>
                </c:pt>
                <c:pt idx="665">
                  <c:v>41842</c:v>
                </c:pt>
                <c:pt idx="666">
                  <c:v>41842</c:v>
                </c:pt>
                <c:pt idx="667">
                  <c:v>41843</c:v>
                </c:pt>
                <c:pt idx="668">
                  <c:v>41843</c:v>
                </c:pt>
                <c:pt idx="669">
                  <c:v>41844</c:v>
                </c:pt>
                <c:pt idx="670">
                  <c:v>41844</c:v>
                </c:pt>
                <c:pt idx="671">
                  <c:v>41845</c:v>
                </c:pt>
                <c:pt idx="672">
                  <c:v>41845</c:v>
                </c:pt>
                <c:pt idx="673">
                  <c:v>41845</c:v>
                </c:pt>
                <c:pt idx="674">
                  <c:v>41848</c:v>
                </c:pt>
                <c:pt idx="675">
                  <c:v>41848</c:v>
                </c:pt>
                <c:pt idx="676">
                  <c:v>41849</c:v>
                </c:pt>
                <c:pt idx="677">
                  <c:v>41849</c:v>
                </c:pt>
                <c:pt idx="678">
                  <c:v>41849</c:v>
                </c:pt>
                <c:pt idx="679">
                  <c:v>41850</c:v>
                </c:pt>
                <c:pt idx="680">
                  <c:v>41850</c:v>
                </c:pt>
                <c:pt idx="681">
                  <c:v>41851</c:v>
                </c:pt>
                <c:pt idx="682">
                  <c:v>41851</c:v>
                </c:pt>
                <c:pt idx="683">
                  <c:v>41852</c:v>
                </c:pt>
                <c:pt idx="684">
                  <c:v>41852</c:v>
                </c:pt>
                <c:pt idx="685">
                  <c:v>41855</c:v>
                </c:pt>
                <c:pt idx="686">
                  <c:v>41855</c:v>
                </c:pt>
                <c:pt idx="687">
                  <c:v>41856</c:v>
                </c:pt>
                <c:pt idx="688">
                  <c:v>41856</c:v>
                </c:pt>
                <c:pt idx="689">
                  <c:v>41857</c:v>
                </c:pt>
                <c:pt idx="690">
                  <c:v>41857</c:v>
                </c:pt>
                <c:pt idx="691">
                  <c:v>41858</c:v>
                </c:pt>
                <c:pt idx="692">
                  <c:v>41858</c:v>
                </c:pt>
                <c:pt idx="693">
                  <c:v>41859</c:v>
                </c:pt>
                <c:pt idx="694">
                  <c:v>41859</c:v>
                </c:pt>
                <c:pt idx="695">
                  <c:v>41862</c:v>
                </c:pt>
                <c:pt idx="696">
                  <c:v>41862</c:v>
                </c:pt>
                <c:pt idx="697">
                  <c:v>41863</c:v>
                </c:pt>
                <c:pt idx="698">
                  <c:v>41863</c:v>
                </c:pt>
                <c:pt idx="699">
                  <c:v>41864</c:v>
                </c:pt>
                <c:pt idx="700">
                  <c:v>41864</c:v>
                </c:pt>
                <c:pt idx="701">
                  <c:v>41865</c:v>
                </c:pt>
                <c:pt idx="702">
                  <c:v>41866</c:v>
                </c:pt>
                <c:pt idx="703">
                  <c:v>41869</c:v>
                </c:pt>
                <c:pt idx="704">
                  <c:v>41870</c:v>
                </c:pt>
                <c:pt idx="705">
                  <c:v>41871</c:v>
                </c:pt>
                <c:pt idx="706">
                  <c:v>41871</c:v>
                </c:pt>
              </c:numCache>
            </c:numRef>
          </c:cat>
          <c:val>
            <c:numRef>
              <c:f>Data_For_curves!$HY$2:$HY$900</c:f>
              <c:numCache>
                <c:formatCode>0.00%</c:formatCode>
                <c:ptCount val="899"/>
                <c:pt idx="0">
                  <c:v>0</c:v>
                </c:pt>
                <c:pt idx="1">
                  <c:v>1.8796992481203006E-3</c:v>
                </c:pt>
                <c:pt idx="2">
                  <c:v>1.8796992481203006E-3</c:v>
                </c:pt>
                <c:pt idx="3">
                  <c:v>3.7593984962406013E-3</c:v>
                </c:pt>
                <c:pt idx="4">
                  <c:v>3.7593984962406013E-3</c:v>
                </c:pt>
                <c:pt idx="5">
                  <c:v>5.6390977443609019E-3</c:v>
                </c:pt>
                <c:pt idx="6">
                  <c:v>5.6390977443609019E-3</c:v>
                </c:pt>
                <c:pt idx="7">
                  <c:v>7.5187969924812026E-3</c:v>
                </c:pt>
                <c:pt idx="8">
                  <c:v>7.5187969924812026E-3</c:v>
                </c:pt>
                <c:pt idx="9">
                  <c:v>9.3984962406015032E-3</c:v>
                </c:pt>
                <c:pt idx="10">
                  <c:v>9.3984962406015032E-3</c:v>
                </c:pt>
                <c:pt idx="11">
                  <c:v>1.1278195488721804E-2</c:v>
                </c:pt>
                <c:pt idx="12">
                  <c:v>1.1278195488721804E-2</c:v>
                </c:pt>
                <c:pt idx="13">
                  <c:v>1.3157894736842105E-2</c:v>
                </c:pt>
                <c:pt idx="14">
                  <c:v>1.3157894736842105E-2</c:v>
                </c:pt>
                <c:pt idx="15">
                  <c:v>1.5037593984962405E-2</c:v>
                </c:pt>
                <c:pt idx="16">
                  <c:v>1.5037593984962405E-2</c:v>
                </c:pt>
                <c:pt idx="17">
                  <c:v>1.5977443609022556E-2</c:v>
                </c:pt>
                <c:pt idx="18">
                  <c:v>1.5977443609022556E-2</c:v>
                </c:pt>
                <c:pt idx="19">
                  <c:v>1.6917293233082706E-2</c:v>
                </c:pt>
                <c:pt idx="20">
                  <c:v>1.6917293233082706E-2</c:v>
                </c:pt>
                <c:pt idx="21">
                  <c:v>1.8796992481203006E-2</c:v>
                </c:pt>
                <c:pt idx="22">
                  <c:v>1.8796992481203006E-2</c:v>
                </c:pt>
                <c:pt idx="23">
                  <c:v>2.1616541353383457E-2</c:v>
                </c:pt>
                <c:pt idx="24">
                  <c:v>2.1616541353383457E-2</c:v>
                </c:pt>
                <c:pt idx="25">
                  <c:v>2.4436090225563908E-2</c:v>
                </c:pt>
                <c:pt idx="26">
                  <c:v>2.4436090225563908E-2</c:v>
                </c:pt>
                <c:pt idx="27">
                  <c:v>2.7255639097744359E-2</c:v>
                </c:pt>
                <c:pt idx="28">
                  <c:v>2.7255639097744359E-2</c:v>
                </c:pt>
                <c:pt idx="29">
                  <c:v>3.007518796992481E-2</c:v>
                </c:pt>
                <c:pt idx="30">
                  <c:v>3.007518796992481E-2</c:v>
                </c:pt>
                <c:pt idx="31">
                  <c:v>3.2894736842105261E-2</c:v>
                </c:pt>
                <c:pt idx="32">
                  <c:v>3.2894736842105261E-2</c:v>
                </c:pt>
                <c:pt idx="33">
                  <c:v>3.6654135338345863E-2</c:v>
                </c:pt>
                <c:pt idx="34">
                  <c:v>3.6654135338345863E-2</c:v>
                </c:pt>
                <c:pt idx="35">
                  <c:v>4.0413533834586464E-2</c:v>
                </c:pt>
                <c:pt idx="36">
                  <c:v>4.0413533834586464E-2</c:v>
                </c:pt>
                <c:pt idx="37">
                  <c:v>4.4172932330827065E-2</c:v>
                </c:pt>
                <c:pt idx="38">
                  <c:v>4.4172932330827065E-2</c:v>
                </c:pt>
                <c:pt idx="39">
                  <c:v>4.7932330827067667E-2</c:v>
                </c:pt>
                <c:pt idx="40">
                  <c:v>4.7932330827067667E-2</c:v>
                </c:pt>
                <c:pt idx="41">
                  <c:v>5.1691729323308268E-2</c:v>
                </c:pt>
                <c:pt idx="42">
                  <c:v>5.1691729323308268E-2</c:v>
                </c:pt>
                <c:pt idx="43">
                  <c:v>5.5451127819548869E-2</c:v>
                </c:pt>
                <c:pt idx="44">
                  <c:v>5.5451127819548869E-2</c:v>
                </c:pt>
                <c:pt idx="45">
                  <c:v>5.921052631578947E-2</c:v>
                </c:pt>
                <c:pt idx="46">
                  <c:v>5.921052631578947E-2</c:v>
                </c:pt>
                <c:pt idx="47">
                  <c:v>6.2969924812030079E-2</c:v>
                </c:pt>
                <c:pt idx="48">
                  <c:v>6.2969924812030079E-2</c:v>
                </c:pt>
                <c:pt idx="49">
                  <c:v>6.672932330827068E-2</c:v>
                </c:pt>
                <c:pt idx="50">
                  <c:v>6.672932330827068E-2</c:v>
                </c:pt>
                <c:pt idx="51">
                  <c:v>7.0488721804511281E-2</c:v>
                </c:pt>
                <c:pt idx="52">
                  <c:v>7.0488721804511281E-2</c:v>
                </c:pt>
                <c:pt idx="53">
                  <c:v>7.4248120300751883E-2</c:v>
                </c:pt>
                <c:pt idx="54">
                  <c:v>7.4248120300751883E-2</c:v>
                </c:pt>
                <c:pt idx="55">
                  <c:v>7.8007518796992484E-2</c:v>
                </c:pt>
                <c:pt idx="56">
                  <c:v>7.8007518796992484E-2</c:v>
                </c:pt>
                <c:pt idx="57">
                  <c:v>8.1766917293233085E-2</c:v>
                </c:pt>
                <c:pt idx="58">
                  <c:v>8.1766917293233085E-2</c:v>
                </c:pt>
                <c:pt idx="59">
                  <c:v>8.5526315789473686E-2</c:v>
                </c:pt>
                <c:pt idx="60">
                  <c:v>8.5526315789473686E-2</c:v>
                </c:pt>
                <c:pt idx="61">
                  <c:v>8.9285714285714288E-2</c:v>
                </c:pt>
                <c:pt idx="62">
                  <c:v>8.9285714285714288E-2</c:v>
                </c:pt>
                <c:pt idx="63">
                  <c:v>9.3045112781954889E-2</c:v>
                </c:pt>
                <c:pt idx="64">
                  <c:v>9.3045112781954889E-2</c:v>
                </c:pt>
                <c:pt idx="65">
                  <c:v>9.680451127819549E-2</c:v>
                </c:pt>
                <c:pt idx="66">
                  <c:v>9.680451127819549E-2</c:v>
                </c:pt>
                <c:pt idx="67">
                  <c:v>9.9624060150375934E-2</c:v>
                </c:pt>
                <c:pt idx="68">
                  <c:v>9.9624060150375934E-2</c:v>
                </c:pt>
                <c:pt idx="69">
                  <c:v>0.10244360902255639</c:v>
                </c:pt>
                <c:pt idx="70">
                  <c:v>0.10244360902255639</c:v>
                </c:pt>
                <c:pt idx="71">
                  <c:v>0.10526315789473684</c:v>
                </c:pt>
                <c:pt idx="72">
                  <c:v>0.10526315789473684</c:v>
                </c:pt>
                <c:pt idx="73">
                  <c:v>0.10808270676691729</c:v>
                </c:pt>
                <c:pt idx="74">
                  <c:v>0.10808270676691729</c:v>
                </c:pt>
                <c:pt idx="75">
                  <c:v>0.1118421052631579</c:v>
                </c:pt>
                <c:pt idx="76">
                  <c:v>0.1118421052631579</c:v>
                </c:pt>
                <c:pt idx="77">
                  <c:v>0.1118421052631579</c:v>
                </c:pt>
                <c:pt idx="78">
                  <c:v>0.1118421052631579</c:v>
                </c:pt>
                <c:pt idx="79">
                  <c:v>0.1156015037593985</c:v>
                </c:pt>
                <c:pt idx="80">
                  <c:v>0.1156015037593985</c:v>
                </c:pt>
                <c:pt idx="81">
                  <c:v>0.11842105263157894</c:v>
                </c:pt>
                <c:pt idx="82">
                  <c:v>0.11842105263157894</c:v>
                </c:pt>
                <c:pt idx="83">
                  <c:v>0.1212406015037594</c:v>
                </c:pt>
                <c:pt idx="84">
                  <c:v>0.1212406015037594</c:v>
                </c:pt>
                <c:pt idx="85">
                  <c:v>0.12406015037593984</c:v>
                </c:pt>
                <c:pt idx="86">
                  <c:v>0.12406015037593984</c:v>
                </c:pt>
                <c:pt idx="87">
                  <c:v>0.12687969924812031</c:v>
                </c:pt>
                <c:pt idx="88">
                  <c:v>0.12687969924812031</c:v>
                </c:pt>
                <c:pt idx="89">
                  <c:v>0.12969924812030076</c:v>
                </c:pt>
                <c:pt idx="90">
                  <c:v>0.12969924812030076</c:v>
                </c:pt>
                <c:pt idx="91">
                  <c:v>0.1325187969924812</c:v>
                </c:pt>
                <c:pt idx="92">
                  <c:v>0.1325187969924812</c:v>
                </c:pt>
                <c:pt idx="93">
                  <c:v>0.13533834586466165</c:v>
                </c:pt>
                <c:pt idx="94">
                  <c:v>0.13533834586466165</c:v>
                </c:pt>
                <c:pt idx="95">
                  <c:v>0.13815789473684212</c:v>
                </c:pt>
                <c:pt idx="96">
                  <c:v>0.13815789473684212</c:v>
                </c:pt>
                <c:pt idx="97">
                  <c:v>0.14003759398496241</c:v>
                </c:pt>
                <c:pt idx="98">
                  <c:v>0.14003759398496241</c:v>
                </c:pt>
                <c:pt idx="99">
                  <c:v>0.14191729323308272</c:v>
                </c:pt>
                <c:pt idx="100">
                  <c:v>0.14191729323308272</c:v>
                </c:pt>
                <c:pt idx="101">
                  <c:v>0.14379699248120301</c:v>
                </c:pt>
                <c:pt idx="102">
                  <c:v>0.14379699248120301</c:v>
                </c:pt>
                <c:pt idx="103">
                  <c:v>0.14567669172932332</c:v>
                </c:pt>
                <c:pt idx="104">
                  <c:v>0.14567669172932332</c:v>
                </c:pt>
                <c:pt idx="105">
                  <c:v>0.14755639097744361</c:v>
                </c:pt>
                <c:pt idx="106">
                  <c:v>0.14755639097744361</c:v>
                </c:pt>
                <c:pt idx="107">
                  <c:v>0.14943609022556392</c:v>
                </c:pt>
                <c:pt idx="108">
                  <c:v>0.14943609022556392</c:v>
                </c:pt>
                <c:pt idx="109">
                  <c:v>0.15225563909774437</c:v>
                </c:pt>
                <c:pt idx="110">
                  <c:v>0.15225563909774437</c:v>
                </c:pt>
                <c:pt idx="111">
                  <c:v>0.15507518796992481</c:v>
                </c:pt>
                <c:pt idx="112">
                  <c:v>0.15507518796992481</c:v>
                </c:pt>
                <c:pt idx="113">
                  <c:v>0.15789473684210525</c:v>
                </c:pt>
                <c:pt idx="114">
                  <c:v>0.15789473684210525</c:v>
                </c:pt>
                <c:pt idx="115">
                  <c:v>0.16071428571428573</c:v>
                </c:pt>
                <c:pt idx="116">
                  <c:v>0.16071428571428573</c:v>
                </c:pt>
                <c:pt idx="117">
                  <c:v>0.16353383458646617</c:v>
                </c:pt>
                <c:pt idx="118">
                  <c:v>0.16353383458646617</c:v>
                </c:pt>
                <c:pt idx="119">
                  <c:v>0.16635338345864661</c:v>
                </c:pt>
                <c:pt idx="120">
                  <c:v>0.16635338345864661</c:v>
                </c:pt>
                <c:pt idx="121">
                  <c:v>0.16917293233082706</c:v>
                </c:pt>
                <c:pt idx="122">
                  <c:v>0.16917293233082706</c:v>
                </c:pt>
                <c:pt idx="123">
                  <c:v>0.17199248120300753</c:v>
                </c:pt>
                <c:pt idx="124">
                  <c:v>0.17199248120300753</c:v>
                </c:pt>
                <c:pt idx="125">
                  <c:v>0.17481203007518797</c:v>
                </c:pt>
                <c:pt idx="126">
                  <c:v>0.17481203007518797</c:v>
                </c:pt>
                <c:pt idx="127">
                  <c:v>0.17763157894736842</c:v>
                </c:pt>
                <c:pt idx="128">
                  <c:v>0.17763157894736842</c:v>
                </c:pt>
                <c:pt idx="129">
                  <c:v>0.18045112781954886</c:v>
                </c:pt>
                <c:pt idx="130">
                  <c:v>0.18045112781954886</c:v>
                </c:pt>
                <c:pt idx="131">
                  <c:v>0.18327067669172933</c:v>
                </c:pt>
                <c:pt idx="132">
                  <c:v>0.18327067669172933</c:v>
                </c:pt>
                <c:pt idx="133">
                  <c:v>0.18703007518796994</c:v>
                </c:pt>
                <c:pt idx="134">
                  <c:v>0.18703007518796994</c:v>
                </c:pt>
                <c:pt idx="135">
                  <c:v>0.19078947368421054</c:v>
                </c:pt>
                <c:pt idx="136">
                  <c:v>0.19078947368421054</c:v>
                </c:pt>
                <c:pt idx="137">
                  <c:v>0.19454887218045114</c:v>
                </c:pt>
                <c:pt idx="138">
                  <c:v>0.19454887218045114</c:v>
                </c:pt>
                <c:pt idx="139">
                  <c:v>0.19830827067669174</c:v>
                </c:pt>
                <c:pt idx="140">
                  <c:v>0.19830827067669174</c:v>
                </c:pt>
                <c:pt idx="141">
                  <c:v>0.20206766917293234</c:v>
                </c:pt>
                <c:pt idx="142">
                  <c:v>0.20206766917293234</c:v>
                </c:pt>
                <c:pt idx="143">
                  <c:v>0.20582706766917294</c:v>
                </c:pt>
                <c:pt idx="144">
                  <c:v>0.20582706766917294</c:v>
                </c:pt>
                <c:pt idx="145">
                  <c:v>0.20958646616541354</c:v>
                </c:pt>
                <c:pt idx="146">
                  <c:v>0.20958646616541354</c:v>
                </c:pt>
                <c:pt idx="147">
                  <c:v>0.21334586466165414</c:v>
                </c:pt>
                <c:pt idx="148">
                  <c:v>0.21334586466165414</c:v>
                </c:pt>
                <c:pt idx="149">
                  <c:v>0.21710526315789475</c:v>
                </c:pt>
                <c:pt idx="150">
                  <c:v>0.21710526315789475</c:v>
                </c:pt>
                <c:pt idx="151">
                  <c:v>0.22086466165413535</c:v>
                </c:pt>
                <c:pt idx="152">
                  <c:v>0.22086466165413535</c:v>
                </c:pt>
                <c:pt idx="153">
                  <c:v>0.22462406015037595</c:v>
                </c:pt>
                <c:pt idx="154">
                  <c:v>0.22462406015037595</c:v>
                </c:pt>
                <c:pt idx="155">
                  <c:v>0.22838345864661655</c:v>
                </c:pt>
                <c:pt idx="156">
                  <c:v>0.22838345864661655</c:v>
                </c:pt>
                <c:pt idx="157">
                  <c:v>0.23214285714285715</c:v>
                </c:pt>
                <c:pt idx="158">
                  <c:v>0.23214285714285715</c:v>
                </c:pt>
                <c:pt idx="159">
                  <c:v>0.23590225563909775</c:v>
                </c:pt>
                <c:pt idx="160">
                  <c:v>0.23590225563909775</c:v>
                </c:pt>
                <c:pt idx="161">
                  <c:v>0.23966165413533835</c:v>
                </c:pt>
                <c:pt idx="162">
                  <c:v>0.23966165413533835</c:v>
                </c:pt>
                <c:pt idx="163">
                  <c:v>0.24342105263157895</c:v>
                </c:pt>
                <c:pt idx="164">
                  <c:v>0.24342105263157895</c:v>
                </c:pt>
                <c:pt idx="165">
                  <c:v>0.24718045112781956</c:v>
                </c:pt>
                <c:pt idx="166">
                  <c:v>0.24718045112781956</c:v>
                </c:pt>
                <c:pt idx="167">
                  <c:v>0.25093984962406013</c:v>
                </c:pt>
                <c:pt idx="168">
                  <c:v>0.25093984962406013</c:v>
                </c:pt>
                <c:pt idx="169">
                  <c:v>0.25469924812030076</c:v>
                </c:pt>
                <c:pt idx="170">
                  <c:v>0.25469924812030076</c:v>
                </c:pt>
                <c:pt idx="171">
                  <c:v>0.25845864661654133</c:v>
                </c:pt>
                <c:pt idx="172">
                  <c:v>0.25845864661654133</c:v>
                </c:pt>
                <c:pt idx="173">
                  <c:v>0.26221804511278196</c:v>
                </c:pt>
                <c:pt idx="174">
                  <c:v>0.26221804511278196</c:v>
                </c:pt>
                <c:pt idx="175">
                  <c:v>0.26597744360902253</c:v>
                </c:pt>
                <c:pt idx="176">
                  <c:v>0.26597744360902253</c:v>
                </c:pt>
                <c:pt idx="177">
                  <c:v>0.26973684210526316</c:v>
                </c:pt>
                <c:pt idx="178">
                  <c:v>0.26973684210526316</c:v>
                </c:pt>
                <c:pt idx="179">
                  <c:v>0.27349624060150374</c:v>
                </c:pt>
                <c:pt idx="180">
                  <c:v>0.27349624060150374</c:v>
                </c:pt>
                <c:pt idx="181">
                  <c:v>0.27725563909774437</c:v>
                </c:pt>
                <c:pt idx="182">
                  <c:v>0.27725563909774437</c:v>
                </c:pt>
                <c:pt idx="183">
                  <c:v>0.28101503759398494</c:v>
                </c:pt>
                <c:pt idx="184">
                  <c:v>0.28101503759398494</c:v>
                </c:pt>
                <c:pt idx="185">
                  <c:v>0.28477443609022557</c:v>
                </c:pt>
                <c:pt idx="186">
                  <c:v>0.28477443609022557</c:v>
                </c:pt>
                <c:pt idx="187">
                  <c:v>0.28759398496240601</c:v>
                </c:pt>
                <c:pt idx="188">
                  <c:v>0.28759398496240601</c:v>
                </c:pt>
                <c:pt idx="189">
                  <c:v>0.29041353383458646</c:v>
                </c:pt>
                <c:pt idx="190">
                  <c:v>0.29041353383458646</c:v>
                </c:pt>
                <c:pt idx="191">
                  <c:v>0.2932330827067669</c:v>
                </c:pt>
                <c:pt idx="192">
                  <c:v>0.2932330827067669</c:v>
                </c:pt>
                <c:pt idx="193">
                  <c:v>0.29605263157894735</c:v>
                </c:pt>
                <c:pt idx="194">
                  <c:v>0.29605263157894735</c:v>
                </c:pt>
                <c:pt idx="195">
                  <c:v>0.29887218045112784</c:v>
                </c:pt>
                <c:pt idx="196">
                  <c:v>0.29887218045112784</c:v>
                </c:pt>
                <c:pt idx="197">
                  <c:v>0.30169172932330829</c:v>
                </c:pt>
                <c:pt idx="198">
                  <c:v>0.30169172932330829</c:v>
                </c:pt>
                <c:pt idx="199">
                  <c:v>0.30451127819548873</c:v>
                </c:pt>
                <c:pt idx="200">
                  <c:v>0.30451127819548873</c:v>
                </c:pt>
                <c:pt idx="201">
                  <c:v>0.30733082706766918</c:v>
                </c:pt>
                <c:pt idx="202">
                  <c:v>0.30733082706766918</c:v>
                </c:pt>
                <c:pt idx="203">
                  <c:v>0.31015037593984962</c:v>
                </c:pt>
                <c:pt idx="204">
                  <c:v>0.31015037593984962</c:v>
                </c:pt>
                <c:pt idx="205">
                  <c:v>0.31296992481203006</c:v>
                </c:pt>
                <c:pt idx="206">
                  <c:v>0.31296992481203006</c:v>
                </c:pt>
                <c:pt idx="207">
                  <c:v>0.31578947368421051</c:v>
                </c:pt>
                <c:pt idx="208">
                  <c:v>0.31578947368421051</c:v>
                </c:pt>
                <c:pt idx="209">
                  <c:v>0.31860902255639095</c:v>
                </c:pt>
                <c:pt idx="210">
                  <c:v>0.31860902255639095</c:v>
                </c:pt>
                <c:pt idx="211">
                  <c:v>0.32142857142857145</c:v>
                </c:pt>
                <c:pt idx="212">
                  <c:v>0.32142857142857145</c:v>
                </c:pt>
                <c:pt idx="213">
                  <c:v>0.32330827067669171</c:v>
                </c:pt>
                <c:pt idx="214">
                  <c:v>0.32330827067669171</c:v>
                </c:pt>
                <c:pt idx="215">
                  <c:v>0.32518796992481203</c:v>
                </c:pt>
                <c:pt idx="216">
                  <c:v>0.32518796992481203</c:v>
                </c:pt>
                <c:pt idx="217">
                  <c:v>0.32706766917293234</c:v>
                </c:pt>
                <c:pt idx="218">
                  <c:v>0.32706766917293234</c:v>
                </c:pt>
                <c:pt idx="219">
                  <c:v>0.32894736842105265</c:v>
                </c:pt>
                <c:pt idx="220">
                  <c:v>0.32894736842105265</c:v>
                </c:pt>
                <c:pt idx="221">
                  <c:v>0.33082706766917291</c:v>
                </c:pt>
                <c:pt idx="222">
                  <c:v>0.33082706766917291</c:v>
                </c:pt>
                <c:pt idx="223">
                  <c:v>0.33270676691729323</c:v>
                </c:pt>
                <c:pt idx="224">
                  <c:v>0.33270676691729323</c:v>
                </c:pt>
                <c:pt idx="225">
                  <c:v>0.33458646616541354</c:v>
                </c:pt>
                <c:pt idx="226">
                  <c:v>0.33458646616541354</c:v>
                </c:pt>
                <c:pt idx="227">
                  <c:v>0.33646616541353386</c:v>
                </c:pt>
                <c:pt idx="228">
                  <c:v>0.33646616541353386</c:v>
                </c:pt>
                <c:pt idx="229">
                  <c:v>0.33834586466165412</c:v>
                </c:pt>
                <c:pt idx="230">
                  <c:v>0.33834586466165412</c:v>
                </c:pt>
                <c:pt idx="231">
                  <c:v>0.34022556390977443</c:v>
                </c:pt>
                <c:pt idx="232">
                  <c:v>0.34022556390977443</c:v>
                </c:pt>
                <c:pt idx="233">
                  <c:v>0.34210526315789475</c:v>
                </c:pt>
                <c:pt idx="234">
                  <c:v>0.34210526315789475</c:v>
                </c:pt>
                <c:pt idx="235">
                  <c:v>0.34398496240601506</c:v>
                </c:pt>
                <c:pt idx="236">
                  <c:v>0.34398496240601506</c:v>
                </c:pt>
                <c:pt idx="237">
                  <c:v>0.34586466165413532</c:v>
                </c:pt>
                <c:pt idx="238">
                  <c:v>0.34586466165413532</c:v>
                </c:pt>
                <c:pt idx="239">
                  <c:v>0.34774436090225563</c:v>
                </c:pt>
                <c:pt idx="240">
                  <c:v>0.34774436090225563</c:v>
                </c:pt>
                <c:pt idx="241">
                  <c:v>0.34962406015037595</c:v>
                </c:pt>
                <c:pt idx="242">
                  <c:v>0.34962406015037595</c:v>
                </c:pt>
                <c:pt idx="243">
                  <c:v>0.35150375939849626</c:v>
                </c:pt>
                <c:pt idx="244">
                  <c:v>0.35150375939849626</c:v>
                </c:pt>
                <c:pt idx="245">
                  <c:v>0.35338345864661652</c:v>
                </c:pt>
                <c:pt idx="246">
                  <c:v>0.35338345864661652</c:v>
                </c:pt>
                <c:pt idx="247">
                  <c:v>0.35526315789473684</c:v>
                </c:pt>
                <c:pt idx="248">
                  <c:v>0.35526315789473684</c:v>
                </c:pt>
                <c:pt idx="249">
                  <c:v>0.35714285714285715</c:v>
                </c:pt>
                <c:pt idx="250">
                  <c:v>0.35714285714285715</c:v>
                </c:pt>
                <c:pt idx="251">
                  <c:v>0.35902255639097747</c:v>
                </c:pt>
                <c:pt idx="252">
                  <c:v>0.35902255639097747</c:v>
                </c:pt>
                <c:pt idx="253">
                  <c:v>0.36090225563909772</c:v>
                </c:pt>
                <c:pt idx="254">
                  <c:v>0.36090225563909772</c:v>
                </c:pt>
                <c:pt idx="255">
                  <c:v>0.36278195488721804</c:v>
                </c:pt>
                <c:pt idx="256">
                  <c:v>0.36278195488721804</c:v>
                </c:pt>
                <c:pt idx="257">
                  <c:v>0.36466165413533835</c:v>
                </c:pt>
                <c:pt idx="258">
                  <c:v>0.36466165413533835</c:v>
                </c:pt>
                <c:pt idx="259">
                  <c:v>0.36654135338345867</c:v>
                </c:pt>
                <c:pt idx="260">
                  <c:v>0.36654135338345867</c:v>
                </c:pt>
                <c:pt idx="261">
                  <c:v>0.36842105263157893</c:v>
                </c:pt>
                <c:pt idx="262">
                  <c:v>0.36842105263157893</c:v>
                </c:pt>
                <c:pt idx="263">
                  <c:v>0.37030075187969924</c:v>
                </c:pt>
                <c:pt idx="264">
                  <c:v>0.37030075187969924</c:v>
                </c:pt>
                <c:pt idx="265">
                  <c:v>0.37218045112781956</c:v>
                </c:pt>
                <c:pt idx="266">
                  <c:v>0.37218045112781956</c:v>
                </c:pt>
                <c:pt idx="267">
                  <c:v>0.37406015037593987</c:v>
                </c:pt>
                <c:pt idx="268">
                  <c:v>0.37406015037593987</c:v>
                </c:pt>
                <c:pt idx="269">
                  <c:v>0.37593984962406013</c:v>
                </c:pt>
                <c:pt idx="270">
                  <c:v>0.37593984962406013</c:v>
                </c:pt>
                <c:pt idx="271">
                  <c:v>0.37781954887218044</c:v>
                </c:pt>
                <c:pt idx="272">
                  <c:v>0.37781954887218044</c:v>
                </c:pt>
                <c:pt idx="273">
                  <c:v>0.37969924812030076</c:v>
                </c:pt>
                <c:pt idx="274">
                  <c:v>0.37969924812030076</c:v>
                </c:pt>
                <c:pt idx="275">
                  <c:v>0.38157894736842107</c:v>
                </c:pt>
                <c:pt idx="276">
                  <c:v>0.38157894736842107</c:v>
                </c:pt>
                <c:pt idx="277">
                  <c:v>0.38345864661654133</c:v>
                </c:pt>
                <c:pt idx="278">
                  <c:v>0.38345864661654133</c:v>
                </c:pt>
                <c:pt idx="279">
                  <c:v>0.38533834586466165</c:v>
                </c:pt>
                <c:pt idx="280">
                  <c:v>0.38533834586466165</c:v>
                </c:pt>
                <c:pt idx="281">
                  <c:v>0.38721804511278196</c:v>
                </c:pt>
                <c:pt idx="282">
                  <c:v>0.38721804511278196</c:v>
                </c:pt>
                <c:pt idx="283">
                  <c:v>0.38909774436090228</c:v>
                </c:pt>
                <c:pt idx="284">
                  <c:v>0.38909774436090228</c:v>
                </c:pt>
                <c:pt idx="285">
                  <c:v>0.39097744360902253</c:v>
                </c:pt>
                <c:pt idx="286">
                  <c:v>0.39097744360902253</c:v>
                </c:pt>
                <c:pt idx="287">
                  <c:v>0.39285714285714285</c:v>
                </c:pt>
                <c:pt idx="288">
                  <c:v>0.39285714285714285</c:v>
                </c:pt>
                <c:pt idx="289">
                  <c:v>0.39473684210526316</c:v>
                </c:pt>
                <c:pt idx="290">
                  <c:v>0.39473684210526316</c:v>
                </c:pt>
                <c:pt idx="291">
                  <c:v>0.39661654135338348</c:v>
                </c:pt>
                <c:pt idx="292">
                  <c:v>0.39661654135338348</c:v>
                </c:pt>
                <c:pt idx="293">
                  <c:v>0.39849624060150374</c:v>
                </c:pt>
                <c:pt idx="294">
                  <c:v>0.39849624060150374</c:v>
                </c:pt>
                <c:pt idx="295">
                  <c:v>0.40037593984962405</c:v>
                </c:pt>
                <c:pt idx="296">
                  <c:v>0.40037593984962405</c:v>
                </c:pt>
                <c:pt idx="297">
                  <c:v>0.40225563909774437</c:v>
                </c:pt>
                <c:pt idx="298">
                  <c:v>0.40225563909774437</c:v>
                </c:pt>
                <c:pt idx="299">
                  <c:v>0.40413533834586468</c:v>
                </c:pt>
                <c:pt idx="300">
                  <c:v>0.40413533834586468</c:v>
                </c:pt>
                <c:pt idx="301">
                  <c:v>0.40601503759398494</c:v>
                </c:pt>
                <c:pt idx="302">
                  <c:v>0.40601503759398494</c:v>
                </c:pt>
                <c:pt idx="303">
                  <c:v>0.40789473684210525</c:v>
                </c:pt>
                <c:pt idx="304">
                  <c:v>0.40789473684210525</c:v>
                </c:pt>
                <c:pt idx="305">
                  <c:v>0.40977443609022557</c:v>
                </c:pt>
                <c:pt idx="306">
                  <c:v>0.40977443609022557</c:v>
                </c:pt>
                <c:pt idx="307">
                  <c:v>0.41165413533834588</c:v>
                </c:pt>
                <c:pt idx="308">
                  <c:v>0.41165413533834588</c:v>
                </c:pt>
                <c:pt idx="309">
                  <c:v>0.41353383458646614</c:v>
                </c:pt>
                <c:pt idx="310">
                  <c:v>0.41353383458646614</c:v>
                </c:pt>
                <c:pt idx="311">
                  <c:v>0.41541353383458646</c:v>
                </c:pt>
                <c:pt idx="312">
                  <c:v>0.41541353383458646</c:v>
                </c:pt>
                <c:pt idx="313">
                  <c:v>0.41729323308270677</c:v>
                </c:pt>
                <c:pt idx="314">
                  <c:v>0.41729323308270677</c:v>
                </c:pt>
                <c:pt idx="315">
                  <c:v>0.41917293233082709</c:v>
                </c:pt>
                <c:pt idx="316">
                  <c:v>0.41917293233082709</c:v>
                </c:pt>
                <c:pt idx="317">
                  <c:v>0.42105263157894735</c:v>
                </c:pt>
                <c:pt idx="318">
                  <c:v>0.42105263157894735</c:v>
                </c:pt>
                <c:pt idx="319">
                  <c:v>0.42293233082706766</c:v>
                </c:pt>
                <c:pt idx="320">
                  <c:v>0.42293233082706766</c:v>
                </c:pt>
                <c:pt idx="321">
                  <c:v>0.42481203007518797</c:v>
                </c:pt>
                <c:pt idx="322">
                  <c:v>0.42481203007518797</c:v>
                </c:pt>
                <c:pt idx="323">
                  <c:v>0.42669172932330829</c:v>
                </c:pt>
                <c:pt idx="324">
                  <c:v>0.42669172932330829</c:v>
                </c:pt>
                <c:pt idx="325">
                  <c:v>0.42857142857142855</c:v>
                </c:pt>
                <c:pt idx="326">
                  <c:v>0.42857142857142855</c:v>
                </c:pt>
                <c:pt idx="327">
                  <c:v>0.43045112781954886</c:v>
                </c:pt>
                <c:pt idx="328">
                  <c:v>0.43045112781954886</c:v>
                </c:pt>
                <c:pt idx="329">
                  <c:v>0.43233082706766918</c:v>
                </c:pt>
                <c:pt idx="330">
                  <c:v>0.43233082706766918</c:v>
                </c:pt>
                <c:pt idx="331">
                  <c:v>0.43421052631578949</c:v>
                </c:pt>
                <c:pt idx="332">
                  <c:v>0.43421052631578949</c:v>
                </c:pt>
                <c:pt idx="333">
                  <c:v>0.43609022556390975</c:v>
                </c:pt>
                <c:pt idx="334">
                  <c:v>0.43609022556390975</c:v>
                </c:pt>
                <c:pt idx="335">
                  <c:v>0.43796992481203006</c:v>
                </c:pt>
                <c:pt idx="336">
                  <c:v>0.43796992481203006</c:v>
                </c:pt>
                <c:pt idx="337">
                  <c:v>0.43984962406015038</c:v>
                </c:pt>
                <c:pt idx="338">
                  <c:v>0.43984962406015038</c:v>
                </c:pt>
                <c:pt idx="339">
                  <c:v>0.44172932330827069</c:v>
                </c:pt>
                <c:pt idx="340">
                  <c:v>0.44172932330827069</c:v>
                </c:pt>
                <c:pt idx="341">
                  <c:v>0.44360902255639095</c:v>
                </c:pt>
                <c:pt idx="342">
                  <c:v>0.44360902255639095</c:v>
                </c:pt>
                <c:pt idx="343">
                  <c:v>0.44548872180451127</c:v>
                </c:pt>
                <c:pt idx="344">
                  <c:v>0.44548872180451127</c:v>
                </c:pt>
                <c:pt idx="345">
                  <c:v>0.44736842105263158</c:v>
                </c:pt>
                <c:pt idx="346">
                  <c:v>0.44736842105263158</c:v>
                </c:pt>
                <c:pt idx="347">
                  <c:v>0.4492481203007519</c:v>
                </c:pt>
                <c:pt idx="348">
                  <c:v>0.4492481203007519</c:v>
                </c:pt>
                <c:pt idx="349">
                  <c:v>0.45112781954887216</c:v>
                </c:pt>
                <c:pt idx="350">
                  <c:v>0.45112781954887216</c:v>
                </c:pt>
                <c:pt idx="351">
                  <c:v>0.45112781954887216</c:v>
                </c:pt>
                <c:pt idx="352">
                  <c:v>0.45300751879699247</c:v>
                </c:pt>
                <c:pt idx="353">
                  <c:v>0.45300751879699247</c:v>
                </c:pt>
                <c:pt idx="354">
                  <c:v>0.45488721804511278</c:v>
                </c:pt>
                <c:pt idx="355">
                  <c:v>0.45488721804511278</c:v>
                </c:pt>
                <c:pt idx="356">
                  <c:v>0.4567669172932331</c:v>
                </c:pt>
                <c:pt idx="357">
                  <c:v>0.4567669172932331</c:v>
                </c:pt>
                <c:pt idx="358">
                  <c:v>0.45864661654135336</c:v>
                </c:pt>
                <c:pt idx="359">
                  <c:v>0.45864661654135336</c:v>
                </c:pt>
                <c:pt idx="360">
                  <c:v>0.46052631578947367</c:v>
                </c:pt>
                <c:pt idx="361">
                  <c:v>0.46052631578947367</c:v>
                </c:pt>
                <c:pt idx="362">
                  <c:v>0.46240601503759399</c:v>
                </c:pt>
                <c:pt idx="363">
                  <c:v>0.46240601503759399</c:v>
                </c:pt>
                <c:pt idx="364">
                  <c:v>0.4642857142857143</c:v>
                </c:pt>
                <c:pt idx="365">
                  <c:v>0.4642857142857143</c:v>
                </c:pt>
                <c:pt idx="366">
                  <c:v>0.46616541353383456</c:v>
                </c:pt>
                <c:pt idx="367">
                  <c:v>0.46616541353383456</c:v>
                </c:pt>
                <c:pt idx="368">
                  <c:v>0.46804511278195488</c:v>
                </c:pt>
                <c:pt idx="369">
                  <c:v>0.46804511278195488</c:v>
                </c:pt>
                <c:pt idx="370">
                  <c:v>0.46992481203007519</c:v>
                </c:pt>
                <c:pt idx="371">
                  <c:v>0.46992481203007519</c:v>
                </c:pt>
                <c:pt idx="372">
                  <c:v>0.4718045112781955</c:v>
                </c:pt>
                <c:pt idx="373">
                  <c:v>0.4718045112781955</c:v>
                </c:pt>
                <c:pt idx="374">
                  <c:v>0.47368421052631576</c:v>
                </c:pt>
                <c:pt idx="375">
                  <c:v>0.47368421052631576</c:v>
                </c:pt>
                <c:pt idx="376">
                  <c:v>0.47556390977443608</c:v>
                </c:pt>
                <c:pt idx="377">
                  <c:v>0.47556390977443608</c:v>
                </c:pt>
                <c:pt idx="378">
                  <c:v>0.47744360902255639</c:v>
                </c:pt>
                <c:pt idx="379">
                  <c:v>0.47744360902255639</c:v>
                </c:pt>
                <c:pt idx="380">
                  <c:v>0.47932330827067671</c:v>
                </c:pt>
                <c:pt idx="381">
                  <c:v>0.47932330827067671</c:v>
                </c:pt>
                <c:pt idx="382">
                  <c:v>0.48120300751879697</c:v>
                </c:pt>
                <c:pt idx="383">
                  <c:v>0.48120300751879697</c:v>
                </c:pt>
                <c:pt idx="384">
                  <c:v>0.48402255639097747</c:v>
                </c:pt>
                <c:pt idx="385">
                  <c:v>0.48402255639097747</c:v>
                </c:pt>
                <c:pt idx="386">
                  <c:v>0.48684210526315791</c:v>
                </c:pt>
                <c:pt idx="387">
                  <c:v>0.48684210526315791</c:v>
                </c:pt>
                <c:pt idx="388">
                  <c:v>0.48966165413533835</c:v>
                </c:pt>
                <c:pt idx="389">
                  <c:v>0.48966165413533835</c:v>
                </c:pt>
                <c:pt idx="390">
                  <c:v>0.4924812030075188</c:v>
                </c:pt>
                <c:pt idx="391">
                  <c:v>0.4924812030075188</c:v>
                </c:pt>
                <c:pt idx="392">
                  <c:v>0.49530075187969924</c:v>
                </c:pt>
                <c:pt idx="393">
                  <c:v>0.49530075187969924</c:v>
                </c:pt>
                <c:pt idx="394">
                  <c:v>0.49812030075187969</c:v>
                </c:pt>
                <c:pt idx="395">
                  <c:v>0.49812030075187969</c:v>
                </c:pt>
                <c:pt idx="396">
                  <c:v>0.50093984962406013</c:v>
                </c:pt>
                <c:pt idx="397">
                  <c:v>0.50093984962406013</c:v>
                </c:pt>
                <c:pt idx="398">
                  <c:v>0.50375939849624063</c:v>
                </c:pt>
                <c:pt idx="399">
                  <c:v>0.50375939849624063</c:v>
                </c:pt>
                <c:pt idx="400">
                  <c:v>0.50657894736842102</c:v>
                </c:pt>
                <c:pt idx="401">
                  <c:v>0.50657894736842102</c:v>
                </c:pt>
                <c:pt idx="402">
                  <c:v>0.50939849624060152</c:v>
                </c:pt>
                <c:pt idx="403">
                  <c:v>0.50939849624060152</c:v>
                </c:pt>
                <c:pt idx="404">
                  <c:v>0.51221804511278191</c:v>
                </c:pt>
                <c:pt idx="405">
                  <c:v>0.51221804511278191</c:v>
                </c:pt>
                <c:pt idx="406">
                  <c:v>0.51503759398496241</c:v>
                </c:pt>
                <c:pt idx="407">
                  <c:v>0.51503759398496241</c:v>
                </c:pt>
                <c:pt idx="408">
                  <c:v>0.5178571428571429</c:v>
                </c:pt>
                <c:pt idx="409">
                  <c:v>0.5178571428571429</c:v>
                </c:pt>
                <c:pt idx="410">
                  <c:v>0.52067669172932329</c:v>
                </c:pt>
                <c:pt idx="411">
                  <c:v>0.52067669172932329</c:v>
                </c:pt>
                <c:pt idx="412">
                  <c:v>0.52349624060150379</c:v>
                </c:pt>
                <c:pt idx="413">
                  <c:v>0.52349624060150379</c:v>
                </c:pt>
                <c:pt idx="414">
                  <c:v>0.52725563909774431</c:v>
                </c:pt>
                <c:pt idx="415">
                  <c:v>0.52725563909774431</c:v>
                </c:pt>
                <c:pt idx="416">
                  <c:v>0.53101503759398494</c:v>
                </c:pt>
                <c:pt idx="417">
                  <c:v>0.53101503759398494</c:v>
                </c:pt>
                <c:pt idx="418">
                  <c:v>0.53477443609022557</c:v>
                </c:pt>
                <c:pt idx="419">
                  <c:v>0.53477443609022557</c:v>
                </c:pt>
                <c:pt idx="420">
                  <c:v>0.5385338345864662</c:v>
                </c:pt>
                <c:pt idx="421">
                  <c:v>0.5385338345864662</c:v>
                </c:pt>
                <c:pt idx="422">
                  <c:v>0.54229323308270672</c:v>
                </c:pt>
                <c:pt idx="423">
                  <c:v>0.54229323308270672</c:v>
                </c:pt>
                <c:pt idx="424">
                  <c:v>0.54699248120300747</c:v>
                </c:pt>
                <c:pt idx="425">
                  <c:v>0.54699248120300747</c:v>
                </c:pt>
                <c:pt idx="426">
                  <c:v>0.55169172932330823</c:v>
                </c:pt>
                <c:pt idx="427">
                  <c:v>0.55169172932330823</c:v>
                </c:pt>
                <c:pt idx="428">
                  <c:v>0.55639097744360899</c:v>
                </c:pt>
                <c:pt idx="429">
                  <c:v>0.55639097744360899</c:v>
                </c:pt>
                <c:pt idx="430">
                  <c:v>0.56109022556390975</c:v>
                </c:pt>
                <c:pt idx="431">
                  <c:v>0.56109022556390975</c:v>
                </c:pt>
                <c:pt idx="432">
                  <c:v>0.56578947368421051</c:v>
                </c:pt>
                <c:pt idx="433">
                  <c:v>0.56578947368421051</c:v>
                </c:pt>
                <c:pt idx="434">
                  <c:v>0.57048872180451127</c:v>
                </c:pt>
                <c:pt idx="435">
                  <c:v>0.57048872180451127</c:v>
                </c:pt>
                <c:pt idx="436">
                  <c:v>0.57518796992481203</c:v>
                </c:pt>
                <c:pt idx="437">
                  <c:v>0.57518796992481203</c:v>
                </c:pt>
                <c:pt idx="438">
                  <c:v>0.57988721804511278</c:v>
                </c:pt>
                <c:pt idx="439">
                  <c:v>0.57988721804511278</c:v>
                </c:pt>
                <c:pt idx="440">
                  <c:v>0.58458646616541354</c:v>
                </c:pt>
                <c:pt idx="441">
                  <c:v>0.58458646616541354</c:v>
                </c:pt>
                <c:pt idx="442">
                  <c:v>0.5892857142857143</c:v>
                </c:pt>
                <c:pt idx="443">
                  <c:v>0.5892857142857143</c:v>
                </c:pt>
                <c:pt idx="444">
                  <c:v>0.59492481203007519</c:v>
                </c:pt>
                <c:pt idx="445">
                  <c:v>0.59492481203007519</c:v>
                </c:pt>
                <c:pt idx="446">
                  <c:v>0.60056390977443608</c:v>
                </c:pt>
                <c:pt idx="447">
                  <c:v>0.60056390977443608</c:v>
                </c:pt>
                <c:pt idx="448">
                  <c:v>0.60620300751879697</c:v>
                </c:pt>
                <c:pt idx="449">
                  <c:v>0.60620300751879697</c:v>
                </c:pt>
                <c:pt idx="450">
                  <c:v>0.61184210526315785</c:v>
                </c:pt>
                <c:pt idx="451">
                  <c:v>0.61184210526315785</c:v>
                </c:pt>
                <c:pt idx="452">
                  <c:v>0.61748120300751874</c:v>
                </c:pt>
                <c:pt idx="453">
                  <c:v>0.61748120300751874</c:v>
                </c:pt>
                <c:pt idx="454">
                  <c:v>0.62312030075187974</c:v>
                </c:pt>
                <c:pt idx="455">
                  <c:v>0.62312030075187974</c:v>
                </c:pt>
                <c:pt idx="456">
                  <c:v>0.62875939849624063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Data_For_curves!$X$1</c:f>
              <c:strCache>
                <c:ptCount val="1"/>
                <c:pt idx="0">
                  <c:v>Forecast</c:v>
                </c:pt>
              </c:strCache>
            </c:strRef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numRef>
              <c:f>Data_For_curves!$HV$2:$HV$900</c:f>
              <c:numCache>
                <c:formatCode>m/d/yyyy</c:formatCode>
                <c:ptCount val="899"/>
                <c:pt idx="0">
                  <c:v>41379</c:v>
                </c:pt>
                <c:pt idx="1">
                  <c:v>41379</c:v>
                </c:pt>
                <c:pt idx="2">
                  <c:v>41380</c:v>
                </c:pt>
                <c:pt idx="3">
                  <c:v>41380</c:v>
                </c:pt>
                <c:pt idx="4">
                  <c:v>41381</c:v>
                </c:pt>
                <c:pt idx="5">
                  <c:v>41381</c:v>
                </c:pt>
                <c:pt idx="6">
                  <c:v>41382</c:v>
                </c:pt>
                <c:pt idx="7">
                  <c:v>41382</c:v>
                </c:pt>
                <c:pt idx="8">
                  <c:v>41383</c:v>
                </c:pt>
                <c:pt idx="9">
                  <c:v>41383</c:v>
                </c:pt>
                <c:pt idx="10">
                  <c:v>41386</c:v>
                </c:pt>
                <c:pt idx="11">
                  <c:v>41386</c:v>
                </c:pt>
                <c:pt idx="12">
                  <c:v>41387</c:v>
                </c:pt>
                <c:pt idx="13">
                  <c:v>41387</c:v>
                </c:pt>
                <c:pt idx="14">
                  <c:v>41388</c:v>
                </c:pt>
                <c:pt idx="15">
                  <c:v>41388</c:v>
                </c:pt>
                <c:pt idx="16">
                  <c:v>41389</c:v>
                </c:pt>
                <c:pt idx="17">
                  <c:v>41389</c:v>
                </c:pt>
                <c:pt idx="18">
                  <c:v>41390</c:v>
                </c:pt>
                <c:pt idx="19" formatCode="[$-F800]dddd\,\ mmmm\ dd\,\ yyyy">
                  <c:v>41390</c:v>
                </c:pt>
                <c:pt idx="20">
                  <c:v>41393</c:v>
                </c:pt>
                <c:pt idx="21">
                  <c:v>41393</c:v>
                </c:pt>
                <c:pt idx="22">
                  <c:v>41394</c:v>
                </c:pt>
                <c:pt idx="23">
                  <c:v>41394</c:v>
                </c:pt>
                <c:pt idx="24">
                  <c:v>41395</c:v>
                </c:pt>
                <c:pt idx="25">
                  <c:v>41395</c:v>
                </c:pt>
                <c:pt idx="26">
                  <c:v>41396</c:v>
                </c:pt>
                <c:pt idx="27">
                  <c:v>41396</c:v>
                </c:pt>
                <c:pt idx="28">
                  <c:v>41397</c:v>
                </c:pt>
                <c:pt idx="29" formatCode="[$-F800]dddd\,\ mmmm\ dd\,\ yyyy">
                  <c:v>41397</c:v>
                </c:pt>
                <c:pt idx="30">
                  <c:v>41400</c:v>
                </c:pt>
                <c:pt idx="31">
                  <c:v>41400</c:v>
                </c:pt>
                <c:pt idx="32">
                  <c:v>41401</c:v>
                </c:pt>
                <c:pt idx="33">
                  <c:v>41401</c:v>
                </c:pt>
                <c:pt idx="34">
                  <c:v>41402</c:v>
                </c:pt>
                <c:pt idx="35">
                  <c:v>41402</c:v>
                </c:pt>
                <c:pt idx="36">
                  <c:v>41403</c:v>
                </c:pt>
                <c:pt idx="37">
                  <c:v>41403</c:v>
                </c:pt>
                <c:pt idx="38">
                  <c:v>41404</c:v>
                </c:pt>
                <c:pt idx="39">
                  <c:v>41404</c:v>
                </c:pt>
                <c:pt idx="40">
                  <c:v>41407</c:v>
                </c:pt>
                <c:pt idx="41">
                  <c:v>41407</c:v>
                </c:pt>
                <c:pt idx="42">
                  <c:v>41408</c:v>
                </c:pt>
                <c:pt idx="43">
                  <c:v>41408</c:v>
                </c:pt>
                <c:pt idx="44">
                  <c:v>41409</c:v>
                </c:pt>
                <c:pt idx="45">
                  <c:v>41409</c:v>
                </c:pt>
                <c:pt idx="46">
                  <c:v>41410</c:v>
                </c:pt>
                <c:pt idx="47">
                  <c:v>41410</c:v>
                </c:pt>
                <c:pt idx="48">
                  <c:v>41411</c:v>
                </c:pt>
                <c:pt idx="49">
                  <c:v>41411</c:v>
                </c:pt>
                <c:pt idx="50">
                  <c:v>41414</c:v>
                </c:pt>
                <c:pt idx="51">
                  <c:v>41414</c:v>
                </c:pt>
                <c:pt idx="52">
                  <c:v>41415</c:v>
                </c:pt>
                <c:pt idx="53">
                  <c:v>41415</c:v>
                </c:pt>
                <c:pt idx="54">
                  <c:v>41416</c:v>
                </c:pt>
                <c:pt idx="55">
                  <c:v>41416</c:v>
                </c:pt>
                <c:pt idx="56">
                  <c:v>41417</c:v>
                </c:pt>
                <c:pt idx="57">
                  <c:v>41417</c:v>
                </c:pt>
                <c:pt idx="58">
                  <c:v>41418</c:v>
                </c:pt>
                <c:pt idx="59" formatCode="[$-F800]dddd\,\ mmmm\ dd\,\ yyyy">
                  <c:v>41418</c:v>
                </c:pt>
                <c:pt idx="60">
                  <c:v>41421</c:v>
                </c:pt>
                <c:pt idx="61">
                  <c:v>41421</c:v>
                </c:pt>
                <c:pt idx="62">
                  <c:v>41422</c:v>
                </c:pt>
                <c:pt idx="63">
                  <c:v>41422</c:v>
                </c:pt>
                <c:pt idx="64">
                  <c:v>41423</c:v>
                </c:pt>
                <c:pt idx="65">
                  <c:v>41423</c:v>
                </c:pt>
                <c:pt idx="66">
                  <c:v>41424</c:v>
                </c:pt>
                <c:pt idx="67">
                  <c:v>41424</c:v>
                </c:pt>
                <c:pt idx="68">
                  <c:v>41425</c:v>
                </c:pt>
                <c:pt idx="69" formatCode="[$-F800]dddd\,\ mmmm\ dd\,\ yyyy">
                  <c:v>41425</c:v>
                </c:pt>
                <c:pt idx="70">
                  <c:v>41428</c:v>
                </c:pt>
                <c:pt idx="71">
                  <c:v>41428</c:v>
                </c:pt>
                <c:pt idx="72">
                  <c:v>41429</c:v>
                </c:pt>
                <c:pt idx="73">
                  <c:v>41429</c:v>
                </c:pt>
                <c:pt idx="74">
                  <c:v>41430</c:v>
                </c:pt>
                <c:pt idx="75">
                  <c:v>41430</c:v>
                </c:pt>
                <c:pt idx="76">
                  <c:v>41431</c:v>
                </c:pt>
                <c:pt idx="77">
                  <c:v>41431</c:v>
                </c:pt>
                <c:pt idx="78">
                  <c:v>41431</c:v>
                </c:pt>
                <c:pt idx="79">
                  <c:v>41431</c:v>
                </c:pt>
                <c:pt idx="80">
                  <c:v>41432</c:v>
                </c:pt>
                <c:pt idx="81" formatCode="[$-F800]dddd\,\ mmmm\ dd\,\ yyyy">
                  <c:v>41432</c:v>
                </c:pt>
                <c:pt idx="82">
                  <c:v>41435</c:v>
                </c:pt>
                <c:pt idx="83">
                  <c:v>41435</c:v>
                </c:pt>
                <c:pt idx="84">
                  <c:v>41436</c:v>
                </c:pt>
                <c:pt idx="85">
                  <c:v>41436</c:v>
                </c:pt>
                <c:pt idx="86">
                  <c:v>41437</c:v>
                </c:pt>
                <c:pt idx="87">
                  <c:v>41437</c:v>
                </c:pt>
                <c:pt idx="88">
                  <c:v>41438</c:v>
                </c:pt>
                <c:pt idx="89">
                  <c:v>41438</c:v>
                </c:pt>
                <c:pt idx="90">
                  <c:v>41439</c:v>
                </c:pt>
                <c:pt idx="91" formatCode="[$-F800]dddd\,\ mmmm\ dd\,\ yyyy">
                  <c:v>41439</c:v>
                </c:pt>
                <c:pt idx="92">
                  <c:v>41442</c:v>
                </c:pt>
                <c:pt idx="93">
                  <c:v>41442</c:v>
                </c:pt>
                <c:pt idx="94">
                  <c:v>41443</c:v>
                </c:pt>
                <c:pt idx="95">
                  <c:v>41443</c:v>
                </c:pt>
                <c:pt idx="96">
                  <c:v>41444</c:v>
                </c:pt>
                <c:pt idx="97">
                  <c:v>41444</c:v>
                </c:pt>
                <c:pt idx="98">
                  <c:v>41445</c:v>
                </c:pt>
                <c:pt idx="99">
                  <c:v>41445</c:v>
                </c:pt>
                <c:pt idx="100">
                  <c:v>41446</c:v>
                </c:pt>
                <c:pt idx="101">
                  <c:v>41446</c:v>
                </c:pt>
                <c:pt idx="102">
                  <c:v>41449</c:v>
                </c:pt>
                <c:pt idx="103">
                  <c:v>41449</c:v>
                </c:pt>
                <c:pt idx="104">
                  <c:v>41450</c:v>
                </c:pt>
                <c:pt idx="105">
                  <c:v>41450</c:v>
                </c:pt>
                <c:pt idx="106">
                  <c:v>41451</c:v>
                </c:pt>
                <c:pt idx="107">
                  <c:v>41451</c:v>
                </c:pt>
                <c:pt idx="108">
                  <c:v>41452</c:v>
                </c:pt>
                <c:pt idx="109">
                  <c:v>41452</c:v>
                </c:pt>
                <c:pt idx="110">
                  <c:v>41453</c:v>
                </c:pt>
                <c:pt idx="111" formatCode="[$-F800]dddd\,\ mmmm\ dd\,\ yyyy">
                  <c:v>41453</c:v>
                </c:pt>
                <c:pt idx="112">
                  <c:v>41456</c:v>
                </c:pt>
                <c:pt idx="113">
                  <c:v>41456</c:v>
                </c:pt>
                <c:pt idx="114">
                  <c:v>41457</c:v>
                </c:pt>
                <c:pt idx="115">
                  <c:v>41457</c:v>
                </c:pt>
                <c:pt idx="116">
                  <c:v>41458</c:v>
                </c:pt>
                <c:pt idx="117">
                  <c:v>41458</c:v>
                </c:pt>
                <c:pt idx="118">
                  <c:v>41459</c:v>
                </c:pt>
                <c:pt idx="119">
                  <c:v>41459</c:v>
                </c:pt>
                <c:pt idx="120">
                  <c:v>41460</c:v>
                </c:pt>
                <c:pt idx="121">
                  <c:v>41460</c:v>
                </c:pt>
                <c:pt idx="122">
                  <c:v>41463</c:v>
                </c:pt>
                <c:pt idx="123">
                  <c:v>41463</c:v>
                </c:pt>
                <c:pt idx="124">
                  <c:v>41464</c:v>
                </c:pt>
                <c:pt idx="125">
                  <c:v>41464</c:v>
                </c:pt>
                <c:pt idx="126">
                  <c:v>41465</c:v>
                </c:pt>
                <c:pt idx="127">
                  <c:v>41465</c:v>
                </c:pt>
                <c:pt idx="128">
                  <c:v>41466</c:v>
                </c:pt>
                <c:pt idx="129">
                  <c:v>41466</c:v>
                </c:pt>
                <c:pt idx="130">
                  <c:v>41467</c:v>
                </c:pt>
                <c:pt idx="131" formatCode="[$-F800]dddd\,\ mmmm\ dd\,\ yyyy">
                  <c:v>41467</c:v>
                </c:pt>
                <c:pt idx="132">
                  <c:v>41470</c:v>
                </c:pt>
                <c:pt idx="133">
                  <c:v>41470</c:v>
                </c:pt>
                <c:pt idx="134">
                  <c:v>41471</c:v>
                </c:pt>
                <c:pt idx="135">
                  <c:v>41471</c:v>
                </c:pt>
                <c:pt idx="136">
                  <c:v>41472</c:v>
                </c:pt>
                <c:pt idx="137">
                  <c:v>41472</c:v>
                </c:pt>
                <c:pt idx="138">
                  <c:v>41473</c:v>
                </c:pt>
                <c:pt idx="139">
                  <c:v>41473</c:v>
                </c:pt>
                <c:pt idx="140">
                  <c:v>41474</c:v>
                </c:pt>
                <c:pt idx="141" formatCode="[$-F800]dddd\,\ mmmm\ dd\,\ yyyy">
                  <c:v>41474</c:v>
                </c:pt>
                <c:pt idx="142">
                  <c:v>41477</c:v>
                </c:pt>
                <c:pt idx="143">
                  <c:v>41477</c:v>
                </c:pt>
                <c:pt idx="144">
                  <c:v>41478</c:v>
                </c:pt>
                <c:pt idx="145">
                  <c:v>41478</c:v>
                </c:pt>
                <c:pt idx="146">
                  <c:v>41479</c:v>
                </c:pt>
                <c:pt idx="147">
                  <c:v>41479</c:v>
                </c:pt>
                <c:pt idx="148">
                  <c:v>41480</c:v>
                </c:pt>
                <c:pt idx="149">
                  <c:v>41480</c:v>
                </c:pt>
                <c:pt idx="150">
                  <c:v>41481</c:v>
                </c:pt>
                <c:pt idx="151">
                  <c:v>41481</c:v>
                </c:pt>
                <c:pt idx="152">
                  <c:v>41484</c:v>
                </c:pt>
                <c:pt idx="153">
                  <c:v>41484</c:v>
                </c:pt>
                <c:pt idx="154">
                  <c:v>41485</c:v>
                </c:pt>
                <c:pt idx="155">
                  <c:v>41485</c:v>
                </c:pt>
                <c:pt idx="156">
                  <c:v>41486</c:v>
                </c:pt>
                <c:pt idx="157">
                  <c:v>41486</c:v>
                </c:pt>
                <c:pt idx="158">
                  <c:v>41487</c:v>
                </c:pt>
                <c:pt idx="159">
                  <c:v>41487</c:v>
                </c:pt>
                <c:pt idx="160">
                  <c:v>41488</c:v>
                </c:pt>
                <c:pt idx="161" formatCode="[$-F800]dddd\,\ mmmm\ dd\,\ yyyy">
                  <c:v>41488</c:v>
                </c:pt>
                <c:pt idx="162">
                  <c:v>41491</c:v>
                </c:pt>
                <c:pt idx="163">
                  <c:v>41491</c:v>
                </c:pt>
                <c:pt idx="164">
                  <c:v>41492</c:v>
                </c:pt>
                <c:pt idx="165">
                  <c:v>41492</c:v>
                </c:pt>
                <c:pt idx="166">
                  <c:v>41493</c:v>
                </c:pt>
                <c:pt idx="167">
                  <c:v>41493</c:v>
                </c:pt>
                <c:pt idx="168">
                  <c:v>41494</c:v>
                </c:pt>
                <c:pt idx="169">
                  <c:v>41494</c:v>
                </c:pt>
                <c:pt idx="170">
                  <c:v>41495</c:v>
                </c:pt>
                <c:pt idx="171">
                  <c:v>41495</c:v>
                </c:pt>
                <c:pt idx="172">
                  <c:v>41498</c:v>
                </c:pt>
                <c:pt idx="173">
                  <c:v>41498</c:v>
                </c:pt>
                <c:pt idx="174">
                  <c:v>41499</c:v>
                </c:pt>
                <c:pt idx="175">
                  <c:v>41499</c:v>
                </c:pt>
                <c:pt idx="176">
                  <c:v>41500</c:v>
                </c:pt>
                <c:pt idx="177">
                  <c:v>41500</c:v>
                </c:pt>
                <c:pt idx="178">
                  <c:v>41501</c:v>
                </c:pt>
                <c:pt idx="179">
                  <c:v>41501</c:v>
                </c:pt>
                <c:pt idx="180">
                  <c:v>41502</c:v>
                </c:pt>
                <c:pt idx="181">
                  <c:v>41502</c:v>
                </c:pt>
                <c:pt idx="182">
                  <c:v>41505</c:v>
                </c:pt>
                <c:pt idx="183">
                  <c:v>41505</c:v>
                </c:pt>
                <c:pt idx="184">
                  <c:v>41506</c:v>
                </c:pt>
                <c:pt idx="185">
                  <c:v>41506</c:v>
                </c:pt>
                <c:pt idx="186">
                  <c:v>41507</c:v>
                </c:pt>
                <c:pt idx="187">
                  <c:v>41507</c:v>
                </c:pt>
                <c:pt idx="188">
                  <c:v>41508</c:v>
                </c:pt>
                <c:pt idx="189">
                  <c:v>41508</c:v>
                </c:pt>
                <c:pt idx="190">
                  <c:v>41509</c:v>
                </c:pt>
                <c:pt idx="191">
                  <c:v>41509</c:v>
                </c:pt>
                <c:pt idx="192">
                  <c:v>41512</c:v>
                </c:pt>
                <c:pt idx="193">
                  <c:v>41512</c:v>
                </c:pt>
                <c:pt idx="194">
                  <c:v>41513</c:v>
                </c:pt>
                <c:pt idx="195">
                  <c:v>41513</c:v>
                </c:pt>
                <c:pt idx="196">
                  <c:v>41514</c:v>
                </c:pt>
                <c:pt idx="197">
                  <c:v>41514</c:v>
                </c:pt>
                <c:pt idx="198">
                  <c:v>41515</c:v>
                </c:pt>
                <c:pt idx="199">
                  <c:v>41515</c:v>
                </c:pt>
                <c:pt idx="200">
                  <c:v>41516</c:v>
                </c:pt>
                <c:pt idx="201">
                  <c:v>41516</c:v>
                </c:pt>
                <c:pt idx="202">
                  <c:v>41519</c:v>
                </c:pt>
                <c:pt idx="203">
                  <c:v>41519</c:v>
                </c:pt>
                <c:pt idx="204">
                  <c:v>41520</c:v>
                </c:pt>
                <c:pt idx="205">
                  <c:v>41520</c:v>
                </c:pt>
                <c:pt idx="206">
                  <c:v>41521</c:v>
                </c:pt>
                <c:pt idx="207">
                  <c:v>41521</c:v>
                </c:pt>
                <c:pt idx="208">
                  <c:v>41522</c:v>
                </c:pt>
                <c:pt idx="209">
                  <c:v>41522</c:v>
                </c:pt>
                <c:pt idx="210">
                  <c:v>41523</c:v>
                </c:pt>
                <c:pt idx="211">
                  <c:v>41523</c:v>
                </c:pt>
                <c:pt idx="212">
                  <c:v>41526</c:v>
                </c:pt>
                <c:pt idx="213" formatCode="[$-F800]dddd\,\ mmmm\ dd\,\ yyyy">
                  <c:v>41526</c:v>
                </c:pt>
                <c:pt idx="214">
                  <c:v>41527</c:v>
                </c:pt>
                <c:pt idx="215">
                  <c:v>41527</c:v>
                </c:pt>
                <c:pt idx="216">
                  <c:v>41528</c:v>
                </c:pt>
                <c:pt idx="217">
                  <c:v>41528</c:v>
                </c:pt>
                <c:pt idx="218">
                  <c:v>41529</c:v>
                </c:pt>
                <c:pt idx="219">
                  <c:v>41529</c:v>
                </c:pt>
                <c:pt idx="220">
                  <c:v>41530</c:v>
                </c:pt>
                <c:pt idx="221" formatCode="[$-F800]dddd\,\ mmmm\ dd\,\ yyyy">
                  <c:v>41530</c:v>
                </c:pt>
                <c:pt idx="222">
                  <c:v>41533</c:v>
                </c:pt>
                <c:pt idx="223">
                  <c:v>41533</c:v>
                </c:pt>
                <c:pt idx="224">
                  <c:v>41534</c:v>
                </c:pt>
                <c:pt idx="225">
                  <c:v>41534</c:v>
                </c:pt>
                <c:pt idx="226">
                  <c:v>41535</c:v>
                </c:pt>
                <c:pt idx="227">
                  <c:v>41535</c:v>
                </c:pt>
                <c:pt idx="228">
                  <c:v>41536</c:v>
                </c:pt>
                <c:pt idx="229">
                  <c:v>41536</c:v>
                </c:pt>
                <c:pt idx="230">
                  <c:v>41537</c:v>
                </c:pt>
                <c:pt idx="231" formatCode="[$-F800]dddd\,\ mmmm\ dd\,\ yyyy">
                  <c:v>41537</c:v>
                </c:pt>
                <c:pt idx="232">
                  <c:v>41540</c:v>
                </c:pt>
                <c:pt idx="233">
                  <c:v>41540</c:v>
                </c:pt>
                <c:pt idx="234">
                  <c:v>41541</c:v>
                </c:pt>
                <c:pt idx="235" formatCode="[$-F800]dddd\,\ mmmm\ dd\,\ yyyy">
                  <c:v>41541</c:v>
                </c:pt>
                <c:pt idx="236">
                  <c:v>41542</c:v>
                </c:pt>
                <c:pt idx="237">
                  <c:v>41542</c:v>
                </c:pt>
                <c:pt idx="238">
                  <c:v>41543</c:v>
                </c:pt>
                <c:pt idx="239">
                  <c:v>41543</c:v>
                </c:pt>
                <c:pt idx="240">
                  <c:v>41544</c:v>
                </c:pt>
                <c:pt idx="241">
                  <c:v>41544</c:v>
                </c:pt>
                <c:pt idx="242">
                  <c:v>41547</c:v>
                </c:pt>
                <c:pt idx="243">
                  <c:v>41547</c:v>
                </c:pt>
                <c:pt idx="244">
                  <c:v>41548</c:v>
                </c:pt>
                <c:pt idx="245">
                  <c:v>41548</c:v>
                </c:pt>
                <c:pt idx="246">
                  <c:v>41549</c:v>
                </c:pt>
                <c:pt idx="247">
                  <c:v>41549</c:v>
                </c:pt>
                <c:pt idx="248">
                  <c:v>41550</c:v>
                </c:pt>
                <c:pt idx="249">
                  <c:v>41550</c:v>
                </c:pt>
                <c:pt idx="250">
                  <c:v>41551</c:v>
                </c:pt>
                <c:pt idx="251" formatCode="[$-F800]dddd\,\ mmmm\ dd\,\ yyyy">
                  <c:v>41551</c:v>
                </c:pt>
                <c:pt idx="252">
                  <c:v>41554</c:v>
                </c:pt>
                <c:pt idx="253" formatCode="[$-F800]dddd\,\ mmmm\ dd\,\ yyyy">
                  <c:v>41554</c:v>
                </c:pt>
                <c:pt idx="254">
                  <c:v>41555</c:v>
                </c:pt>
                <c:pt idx="255">
                  <c:v>41555</c:v>
                </c:pt>
                <c:pt idx="256">
                  <c:v>41556</c:v>
                </c:pt>
                <c:pt idx="257">
                  <c:v>41556</c:v>
                </c:pt>
                <c:pt idx="258">
                  <c:v>41557</c:v>
                </c:pt>
                <c:pt idx="259">
                  <c:v>41557</c:v>
                </c:pt>
                <c:pt idx="260">
                  <c:v>41558</c:v>
                </c:pt>
                <c:pt idx="261" formatCode="[$-F800]dddd\,\ mmmm\ dd\,\ yyyy">
                  <c:v>41558</c:v>
                </c:pt>
                <c:pt idx="262">
                  <c:v>41561</c:v>
                </c:pt>
                <c:pt idx="263">
                  <c:v>41561</c:v>
                </c:pt>
                <c:pt idx="264">
                  <c:v>41562</c:v>
                </c:pt>
                <c:pt idx="265">
                  <c:v>41562</c:v>
                </c:pt>
                <c:pt idx="266">
                  <c:v>41563</c:v>
                </c:pt>
                <c:pt idx="267">
                  <c:v>41563</c:v>
                </c:pt>
                <c:pt idx="268">
                  <c:v>41564</c:v>
                </c:pt>
                <c:pt idx="269">
                  <c:v>41564</c:v>
                </c:pt>
                <c:pt idx="270">
                  <c:v>41565</c:v>
                </c:pt>
                <c:pt idx="271">
                  <c:v>41565</c:v>
                </c:pt>
                <c:pt idx="272">
                  <c:v>41568</c:v>
                </c:pt>
                <c:pt idx="273">
                  <c:v>41568</c:v>
                </c:pt>
                <c:pt idx="274">
                  <c:v>41569</c:v>
                </c:pt>
                <c:pt idx="275" formatCode="[$-F800]dddd\,\ mmmm\ dd\,\ yyyy">
                  <c:v>41569</c:v>
                </c:pt>
                <c:pt idx="276">
                  <c:v>41570</c:v>
                </c:pt>
                <c:pt idx="277">
                  <c:v>41570</c:v>
                </c:pt>
                <c:pt idx="278">
                  <c:v>41571</c:v>
                </c:pt>
                <c:pt idx="279">
                  <c:v>41571</c:v>
                </c:pt>
                <c:pt idx="280">
                  <c:v>41572</c:v>
                </c:pt>
                <c:pt idx="281" formatCode="[$-F800]dddd\,\ mmmm\ dd\,\ yyyy">
                  <c:v>41572</c:v>
                </c:pt>
                <c:pt idx="282">
                  <c:v>41575</c:v>
                </c:pt>
                <c:pt idx="283">
                  <c:v>41575</c:v>
                </c:pt>
                <c:pt idx="284">
                  <c:v>41576</c:v>
                </c:pt>
                <c:pt idx="285">
                  <c:v>41576</c:v>
                </c:pt>
                <c:pt idx="286">
                  <c:v>41577</c:v>
                </c:pt>
                <c:pt idx="287">
                  <c:v>41577</c:v>
                </c:pt>
                <c:pt idx="288">
                  <c:v>41578</c:v>
                </c:pt>
                <c:pt idx="289">
                  <c:v>41578</c:v>
                </c:pt>
                <c:pt idx="290">
                  <c:v>41579</c:v>
                </c:pt>
                <c:pt idx="291" formatCode="[$-F800]dddd\,\ mmmm\ dd\,\ yyyy">
                  <c:v>41579</c:v>
                </c:pt>
                <c:pt idx="292">
                  <c:v>41582</c:v>
                </c:pt>
                <c:pt idx="293">
                  <c:v>41582</c:v>
                </c:pt>
                <c:pt idx="294">
                  <c:v>41583</c:v>
                </c:pt>
                <c:pt idx="295">
                  <c:v>41583</c:v>
                </c:pt>
                <c:pt idx="296">
                  <c:v>41584</c:v>
                </c:pt>
                <c:pt idx="297" formatCode="[$-F800]dddd\,\ mmmm\ dd\,\ yyyy">
                  <c:v>41584</c:v>
                </c:pt>
                <c:pt idx="298">
                  <c:v>41585</c:v>
                </c:pt>
                <c:pt idx="299" formatCode="[$-F800]dddd\,\ mmmm\ dd\,\ yyyy">
                  <c:v>41585</c:v>
                </c:pt>
                <c:pt idx="300">
                  <c:v>41586</c:v>
                </c:pt>
                <c:pt idx="301">
                  <c:v>41586</c:v>
                </c:pt>
                <c:pt idx="302">
                  <c:v>41589</c:v>
                </c:pt>
                <c:pt idx="303">
                  <c:v>41589</c:v>
                </c:pt>
                <c:pt idx="304">
                  <c:v>41590</c:v>
                </c:pt>
                <c:pt idx="305">
                  <c:v>41590</c:v>
                </c:pt>
                <c:pt idx="306">
                  <c:v>41591</c:v>
                </c:pt>
                <c:pt idx="307">
                  <c:v>41591</c:v>
                </c:pt>
                <c:pt idx="308">
                  <c:v>41592</c:v>
                </c:pt>
                <c:pt idx="309">
                  <c:v>41592</c:v>
                </c:pt>
                <c:pt idx="310">
                  <c:v>41593</c:v>
                </c:pt>
                <c:pt idx="311">
                  <c:v>41593</c:v>
                </c:pt>
                <c:pt idx="312">
                  <c:v>41596</c:v>
                </c:pt>
                <c:pt idx="313">
                  <c:v>41596</c:v>
                </c:pt>
                <c:pt idx="314">
                  <c:v>41597</c:v>
                </c:pt>
                <c:pt idx="315">
                  <c:v>41597</c:v>
                </c:pt>
                <c:pt idx="316">
                  <c:v>41598</c:v>
                </c:pt>
                <c:pt idx="317">
                  <c:v>41598</c:v>
                </c:pt>
                <c:pt idx="318">
                  <c:v>41599</c:v>
                </c:pt>
                <c:pt idx="319">
                  <c:v>41599</c:v>
                </c:pt>
                <c:pt idx="320">
                  <c:v>41600</c:v>
                </c:pt>
                <c:pt idx="321" formatCode="[$-F800]dddd\,\ mmmm\ dd\,\ yyyy">
                  <c:v>41600</c:v>
                </c:pt>
                <c:pt idx="322">
                  <c:v>41603</c:v>
                </c:pt>
                <c:pt idx="323">
                  <c:v>41603</c:v>
                </c:pt>
                <c:pt idx="324">
                  <c:v>41604</c:v>
                </c:pt>
                <c:pt idx="325">
                  <c:v>41604</c:v>
                </c:pt>
                <c:pt idx="326">
                  <c:v>41605</c:v>
                </c:pt>
                <c:pt idx="327">
                  <c:v>41605</c:v>
                </c:pt>
                <c:pt idx="328">
                  <c:v>41606</c:v>
                </c:pt>
                <c:pt idx="329">
                  <c:v>41606</c:v>
                </c:pt>
                <c:pt idx="330">
                  <c:v>41607</c:v>
                </c:pt>
                <c:pt idx="331">
                  <c:v>41607</c:v>
                </c:pt>
                <c:pt idx="332">
                  <c:v>41610</c:v>
                </c:pt>
                <c:pt idx="333" formatCode="[$-F800]dddd\,\ mmmm\ dd\,\ yyyy">
                  <c:v>41610</c:v>
                </c:pt>
                <c:pt idx="334">
                  <c:v>41611</c:v>
                </c:pt>
                <c:pt idx="335">
                  <c:v>41611</c:v>
                </c:pt>
                <c:pt idx="336">
                  <c:v>41612</c:v>
                </c:pt>
                <c:pt idx="337">
                  <c:v>41612</c:v>
                </c:pt>
                <c:pt idx="338">
                  <c:v>41613</c:v>
                </c:pt>
                <c:pt idx="339">
                  <c:v>41613</c:v>
                </c:pt>
                <c:pt idx="340">
                  <c:v>41614</c:v>
                </c:pt>
                <c:pt idx="341" formatCode="[$-F800]dddd\,\ mmmm\ dd\,\ yyyy">
                  <c:v>41614</c:v>
                </c:pt>
                <c:pt idx="342">
                  <c:v>41617</c:v>
                </c:pt>
                <c:pt idx="343">
                  <c:v>41617</c:v>
                </c:pt>
                <c:pt idx="344">
                  <c:v>41618</c:v>
                </c:pt>
                <c:pt idx="345">
                  <c:v>41618</c:v>
                </c:pt>
                <c:pt idx="346">
                  <c:v>41619</c:v>
                </c:pt>
                <c:pt idx="347">
                  <c:v>41619</c:v>
                </c:pt>
                <c:pt idx="348">
                  <c:v>41620</c:v>
                </c:pt>
                <c:pt idx="349">
                  <c:v>41620</c:v>
                </c:pt>
                <c:pt idx="350">
                  <c:v>41621</c:v>
                </c:pt>
                <c:pt idx="351">
                  <c:v>41621</c:v>
                </c:pt>
                <c:pt idx="352" formatCode="[$-F800]dddd\,\ mmmm\ dd\,\ yyyy">
                  <c:v>41621</c:v>
                </c:pt>
                <c:pt idx="353">
                  <c:v>41624</c:v>
                </c:pt>
                <c:pt idx="354">
                  <c:v>41624</c:v>
                </c:pt>
                <c:pt idx="355">
                  <c:v>41625</c:v>
                </c:pt>
                <c:pt idx="356">
                  <c:v>41625</c:v>
                </c:pt>
                <c:pt idx="357">
                  <c:v>41626</c:v>
                </c:pt>
                <c:pt idx="358">
                  <c:v>41626</c:v>
                </c:pt>
                <c:pt idx="359">
                  <c:v>41627</c:v>
                </c:pt>
                <c:pt idx="360">
                  <c:v>41627</c:v>
                </c:pt>
                <c:pt idx="361">
                  <c:v>41628</c:v>
                </c:pt>
                <c:pt idx="362">
                  <c:v>41628</c:v>
                </c:pt>
                <c:pt idx="363">
                  <c:v>41631</c:v>
                </c:pt>
                <c:pt idx="364">
                  <c:v>41631</c:v>
                </c:pt>
                <c:pt idx="365">
                  <c:v>41632</c:v>
                </c:pt>
                <c:pt idx="366">
                  <c:v>41632</c:v>
                </c:pt>
                <c:pt idx="367">
                  <c:v>41633</c:v>
                </c:pt>
                <c:pt idx="368">
                  <c:v>41633</c:v>
                </c:pt>
                <c:pt idx="369">
                  <c:v>41634</c:v>
                </c:pt>
                <c:pt idx="370">
                  <c:v>41634</c:v>
                </c:pt>
                <c:pt idx="371">
                  <c:v>41635</c:v>
                </c:pt>
                <c:pt idx="372">
                  <c:v>41635</c:v>
                </c:pt>
                <c:pt idx="373">
                  <c:v>41638</c:v>
                </c:pt>
                <c:pt idx="374">
                  <c:v>41638</c:v>
                </c:pt>
                <c:pt idx="375">
                  <c:v>41639</c:v>
                </c:pt>
                <c:pt idx="376">
                  <c:v>41639</c:v>
                </c:pt>
                <c:pt idx="377">
                  <c:v>41640</c:v>
                </c:pt>
                <c:pt idx="378">
                  <c:v>41640</c:v>
                </c:pt>
                <c:pt idx="379">
                  <c:v>41641</c:v>
                </c:pt>
                <c:pt idx="380">
                  <c:v>41641</c:v>
                </c:pt>
                <c:pt idx="381">
                  <c:v>41642</c:v>
                </c:pt>
                <c:pt idx="382">
                  <c:v>41642</c:v>
                </c:pt>
                <c:pt idx="383">
                  <c:v>41645</c:v>
                </c:pt>
                <c:pt idx="384">
                  <c:v>41645</c:v>
                </c:pt>
                <c:pt idx="385">
                  <c:v>41646</c:v>
                </c:pt>
                <c:pt idx="386">
                  <c:v>41646</c:v>
                </c:pt>
                <c:pt idx="387">
                  <c:v>41647</c:v>
                </c:pt>
                <c:pt idx="388">
                  <c:v>41647</c:v>
                </c:pt>
                <c:pt idx="389">
                  <c:v>41648</c:v>
                </c:pt>
                <c:pt idx="390">
                  <c:v>41648</c:v>
                </c:pt>
                <c:pt idx="391">
                  <c:v>41649</c:v>
                </c:pt>
                <c:pt idx="392">
                  <c:v>41649</c:v>
                </c:pt>
                <c:pt idx="393">
                  <c:v>41652</c:v>
                </c:pt>
                <c:pt idx="394">
                  <c:v>41652</c:v>
                </c:pt>
                <c:pt idx="395">
                  <c:v>41653</c:v>
                </c:pt>
                <c:pt idx="396">
                  <c:v>41653</c:v>
                </c:pt>
                <c:pt idx="397">
                  <c:v>41654</c:v>
                </c:pt>
                <c:pt idx="398">
                  <c:v>41654</c:v>
                </c:pt>
                <c:pt idx="399">
                  <c:v>41655</c:v>
                </c:pt>
                <c:pt idx="400">
                  <c:v>41655</c:v>
                </c:pt>
                <c:pt idx="401">
                  <c:v>41656</c:v>
                </c:pt>
                <c:pt idx="402">
                  <c:v>41656</c:v>
                </c:pt>
                <c:pt idx="403">
                  <c:v>41659</c:v>
                </c:pt>
                <c:pt idx="404">
                  <c:v>41659</c:v>
                </c:pt>
                <c:pt idx="405">
                  <c:v>41660</c:v>
                </c:pt>
                <c:pt idx="406">
                  <c:v>41660</c:v>
                </c:pt>
                <c:pt idx="407">
                  <c:v>41661</c:v>
                </c:pt>
                <c:pt idx="408">
                  <c:v>41661</c:v>
                </c:pt>
                <c:pt idx="409">
                  <c:v>41662</c:v>
                </c:pt>
                <c:pt idx="410">
                  <c:v>41662</c:v>
                </c:pt>
                <c:pt idx="411">
                  <c:v>41663</c:v>
                </c:pt>
                <c:pt idx="412">
                  <c:v>41663</c:v>
                </c:pt>
                <c:pt idx="413">
                  <c:v>41666</c:v>
                </c:pt>
                <c:pt idx="414">
                  <c:v>41666</c:v>
                </c:pt>
                <c:pt idx="415">
                  <c:v>41667</c:v>
                </c:pt>
                <c:pt idx="416">
                  <c:v>41667</c:v>
                </c:pt>
                <c:pt idx="417">
                  <c:v>41668</c:v>
                </c:pt>
                <c:pt idx="418">
                  <c:v>41668</c:v>
                </c:pt>
                <c:pt idx="419">
                  <c:v>41669</c:v>
                </c:pt>
                <c:pt idx="420">
                  <c:v>41669</c:v>
                </c:pt>
                <c:pt idx="421">
                  <c:v>41670</c:v>
                </c:pt>
                <c:pt idx="422">
                  <c:v>41670</c:v>
                </c:pt>
                <c:pt idx="423">
                  <c:v>41673</c:v>
                </c:pt>
                <c:pt idx="424">
                  <c:v>41673</c:v>
                </c:pt>
                <c:pt idx="425">
                  <c:v>41674</c:v>
                </c:pt>
                <c:pt idx="426">
                  <c:v>41674</c:v>
                </c:pt>
                <c:pt idx="427">
                  <c:v>41675</c:v>
                </c:pt>
                <c:pt idx="428">
                  <c:v>41675</c:v>
                </c:pt>
                <c:pt idx="429">
                  <c:v>41676</c:v>
                </c:pt>
                <c:pt idx="430">
                  <c:v>41676</c:v>
                </c:pt>
                <c:pt idx="431">
                  <c:v>41677</c:v>
                </c:pt>
                <c:pt idx="432">
                  <c:v>41677</c:v>
                </c:pt>
                <c:pt idx="433">
                  <c:v>41680</c:v>
                </c:pt>
                <c:pt idx="434">
                  <c:v>41680</c:v>
                </c:pt>
                <c:pt idx="435">
                  <c:v>41681</c:v>
                </c:pt>
                <c:pt idx="436">
                  <c:v>41681</c:v>
                </c:pt>
                <c:pt idx="437">
                  <c:v>41682</c:v>
                </c:pt>
                <c:pt idx="438">
                  <c:v>41682</c:v>
                </c:pt>
                <c:pt idx="439">
                  <c:v>41683</c:v>
                </c:pt>
                <c:pt idx="440">
                  <c:v>41683</c:v>
                </c:pt>
                <c:pt idx="441">
                  <c:v>41684</c:v>
                </c:pt>
                <c:pt idx="442">
                  <c:v>41684</c:v>
                </c:pt>
                <c:pt idx="443">
                  <c:v>41687</c:v>
                </c:pt>
                <c:pt idx="444">
                  <c:v>41687</c:v>
                </c:pt>
                <c:pt idx="445">
                  <c:v>41688</c:v>
                </c:pt>
                <c:pt idx="446">
                  <c:v>41688</c:v>
                </c:pt>
                <c:pt idx="447">
                  <c:v>41689</c:v>
                </c:pt>
                <c:pt idx="448">
                  <c:v>41689</c:v>
                </c:pt>
                <c:pt idx="449">
                  <c:v>41690</c:v>
                </c:pt>
                <c:pt idx="450">
                  <c:v>41690</c:v>
                </c:pt>
                <c:pt idx="451">
                  <c:v>41691</c:v>
                </c:pt>
                <c:pt idx="452">
                  <c:v>41691</c:v>
                </c:pt>
                <c:pt idx="453">
                  <c:v>41694</c:v>
                </c:pt>
                <c:pt idx="454">
                  <c:v>41694</c:v>
                </c:pt>
                <c:pt idx="455">
                  <c:v>41695</c:v>
                </c:pt>
                <c:pt idx="456">
                  <c:v>41695</c:v>
                </c:pt>
                <c:pt idx="457">
                  <c:v>41696</c:v>
                </c:pt>
                <c:pt idx="458">
                  <c:v>41696</c:v>
                </c:pt>
                <c:pt idx="459">
                  <c:v>41697</c:v>
                </c:pt>
                <c:pt idx="460">
                  <c:v>41697</c:v>
                </c:pt>
                <c:pt idx="461">
                  <c:v>41698</c:v>
                </c:pt>
                <c:pt idx="462" formatCode="[$-F800]dddd\,\ mmmm\ dd\,\ yyyy">
                  <c:v>41698</c:v>
                </c:pt>
                <c:pt idx="463">
                  <c:v>41701</c:v>
                </c:pt>
                <c:pt idx="464">
                  <c:v>41701</c:v>
                </c:pt>
                <c:pt idx="465">
                  <c:v>41702</c:v>
                </c:pt>
                <c:pt idx="466" formatCode="[$-F800]dddd\,\ mmmm\ dd\,\ yyyy">
                  <c:v>41702</c:v>
                </c:pt>
                <c:pt idx="467">
                  <c:v>41703</c:v>
                </c:pt>
                <c:pt idx="468" formatCode="[$-F800]dddd\,\ mmmm\ dd\,\ yyyy">
                  <c:v>41703</c:v>
                </c:pt>
                <c:pt idx="469">
                  <c:v>41704</c:v>
                </c:pt>
                <c:pt idx="470">
                  <c:v>41704</c:v>
                </c:pt>
                <c:pt idx="471">
                  <c:v>41705</c:v>
                </c:pt>
                <c:pt idx="472" formatCode="[$-F800]dddd\,\ mmmm\ dd\,\ yyyy">
                  <c:v>41705</c:v>
                </c:pt>
                <c:pt idx="473">
                  <c:v>41708</c:v>
                </c:pt>
                <c:pt idx="474">
                  <c:v>41708</c:v>
                </c:pt>
                <c:pt idx="475">
                  <c:v>41709</c:v>
                </c:pt>
                <c:pt idx="476">
                  <c:v>41709</c:v>
                </c:pt>
                <c:pt idx="477">
                  <c:v>41710</c:v>
                </c:pt>
                <c:pt idx="478" formatCode="[$-F800]dddd\,\ mmmm\ dd\,\ yyyy">
                  <c:v>41710</c:v>
                </c:pt>
                <c:pt idx="479">
                  <c:v>41711</c:v>
                </c:pt>
                <c:pt idx="480">
                  <c:v>41711</c:v>
                </c:pt>
                <c:pt idx="481">
                  <c:v>41712</c:v>
                </c:pt>
                <c:pt idx="482">
                  <c:v>41712</c:v>
                </c:pt>
                <c:pt idx="483">
                  <c:v>41715</c:v>
                </c:pt>
                <c:pt idx="484">
                  <c:v>41715</c:v>
                </c:pt>
                <c:pt idx="485">
                  <c:v>41716</c:v>
                </c:pt>
                <c:pt idx="486">
                  <c:v>41716</c:v>
                </c:pt>
                <c:pt idx="487">
                  <c:v>41717</c:v>
                </c:pt>
                <c:pt idx="488">
                  <c:v>41717</c:v>
                </c:pt>
                <c:pt idx="489">
                  <c:v>41718</c:v>
                </c:pt>
                <c:pt idx="490">
                  <c:v>41718</c:v>
                </c:pt>
                <c:pt idx="491">
                  <c:v>41719</c:v>
                </c:pt>
                <c:pt idx="492" formatCode="[$-F800]dddd\,\ mmmm\ dd\,\ yyyy">
                  <c:v>41719</c:v>
                </c:pt>
                <c:pt idx="493">
                  <c:v>41722</c:v>
                </c:pt>
                <c:pt idx="494">
                  <c:v>41722</c:v>
                </c:pt>
                <c:pt idx="495">
                  <c:v>41723</c:v>
                </c:pt>
                <c:pt idx="496">
                  <c:v>41723</c:v>
                </c:pt>
                <c:pt idx="497">
                  <c:v>41724</c:v>
                </c:pt>
                <c:pt idx="498">
                  <c:v>41724</c:v>
                </c:pt>
                <c:pt idx="499">
                  <c:v>41725</c:v>
                </c:pt>
                <c:pt idx="500">
                  <c:v>41725</c:v>
                </c:pt>
                <c:pt idx="501">
                  <c:v>41726</c:v>
                </c:pt>
                <c:pt idx="502">
                  <c:v>41726</c:v>
                </c:pt>
                <c:pt idx="503">
                  <c:v>41729</c:v>
                </c:pt>
                <c:pt idx="504" formatCode="[$-F800]dddd\,\ mmmm\ dd\,\ yyyy">
                  <c:v>41729</c:v>
                </c:pt>
                <c:pt idx="505">
                  <c:v>41730</c:v>
                </c:pt>
                <c:pt idx="506">
                  <c:v>41730</c:v>
                </c:pt>
                <c:pt idx="507">
                  <c:v>41731</c:v>
                </c:pt>
                <c:pt idx="508">
                  <c:v>41731</c:v>
                </c:pt>
                <c:pt idx="509">
                  <c:v>41732</c:v>
                </c:pt>
                <c:pt idx="510">
                  <c:v>41732</c:v>
                </c:pt>
                <c:pt idx="511">
                  <c:v>41733</c:v>
                </c:pt>
                <c:pt idx="512" formatCode="[$-F800]dddd\,\ mmmm\ dd\,\ yyyy">
                  <c:v>41733</c:v>
                </c:pt>
                <c:pt idx="513">
                  <c:v>41736</c:v>
                </c:pt>
                <c:pt idx="514">
                  <c:v>41736</c:v>
                </c:pt>
                <c:pt idx="515">
                  <c:v>41737</c:v>
                </c:pt>
                <c:pt idx="516">
                  <c:v>41737</c:v>
                </c:pt>
                <c:pt idx="517">
                  <c:v>41738</c:v>
                </c:pt>
                <c:pt idx="518">
                  <c:v>41738</c:v>
                </c:pt>
                <c:pt idx="519">
                  <c:v>41739</c:v>
                </c:pt>
                <c:pt idx="520">
                  <c:v>41739</c:v>
                </c:pt>
                <c:pt idx="521">
                  <c:v>41740</c:v>
                </c:pt>
                <c:pt idx="522">
                  <c:v>41740</c:v>
                </c:pt>
                <c:pt idx="523">
                  <c:v>41743</c:v>
                </c:pt>
                <c:pt idx="524">
                  <c:v>41743</c:v>
                </c:pt>
                <c:pt idx="525">
                  <c:v>41744</c:v>
                </c:pt>
                <c:pt idx="526">
                  <c:v>41744</c:v>
                </c:pt>
                <c:pt idx="527">
                  <c:v>41745</c:v>
                </c:pt>
                <c:pt idx="528">
                  <c:v>41745</c:v>
                </c:pt>
                <c:pt idx="529">
                  <c:v>41746</c:v>
                </c:pt>
                <c:pt idx="530">
                  <c:v>41746</c:v>
                </c:pt>
                <c:pt idx="531">
                  <c:v>41747</c:v>
                </c:pt>
                <c:pt idx="532">
                  <c:v>41747</c:v>
                </c:pt>
                <c:pt idx="533">
                  <c:v>41750</c:v>
                </c:pt>
                <c:pt idx="534">
                  <c:v>41750</c:v>
                </c:pt>
                <c:pt idx="535">
                  <c:v>41751</c:v>
                </c:pt>
                <c:pt idx="536">
                  <c:v>41751</c:v>
                </c:pt>
                <c:pt idx="537">
                  <c:v>41752</c:v>
                </c:pt>
                <c:pt idx="538">
                  <c:v>41752</c:v>
                </c:pt>
                <c:pt idx="539">
                  <c:v>41753</c:v>
                </c:pt>
                <c:pt idx="540">
                  <c:v>41753</c:v>
                </c:pt>
                <c:pt idx="541">
                  <c:v>41754</c:v>
                </c:pt>
                <c:pt idx="542">
                  <c:v>41754</c:v>
                </c:pt>
                <c:pt idx="543">
                  <c:v>41757</c:v>
                </c:pt>
                <c:pt idx="544">
                  <c:v>41757</c:v>
                </c:pt>
                <c:pt idx="545">
                  <c:v>41758</c:v>
                </c:pt>
                <c:pt idx="546">
                  <c:v>41758</c:v>
                </c:pt>
                <c:pt idx="547">
                  <c:v>41759</c:v>
                </c:pt>
                <c:pt idx="548" formatCode="[$-F800]dddd\,\ mmmm\ dd\,\ yyyy">
                  <c:v>41759</c:v>
                </c:pt>
                <c:pt idx="549">
                  <c:v>41760</c:v>
                </c:pt>
                <c:pt idx="550">
                  <c:v>41760</c:v>
                </c:pt>
                <c:pt idx="551">
                  <c:v>41761</c:v>
                </c:pt>
                <c:pt idx="552">
                  <c:v>41761</c:v>
                </c:pt>
                <c:pt idx="553">
                  <c:v>41764</c:v>
                </c:pt>
                <c:pt idx="554" formatCode="[$-F800]dddd\,\ mmmm\ dd\,\ yyyy">
                  <c:v>41764</c:v>
                </c:pt>
                <c:pt idx="555">
                  <c:v>41765</c:v>
                </c:pt>
                <c:pt idx="556">
                  <c:v>41765</c:v>
                </c:pt>
                <c:pt idx="557">
                  <c:v>41766</c:v>
                </c:pt>
                <c:pt idx="558">
                  <c:v>41766</c:v>
                </c:pt>
                <c:pt idx="559">
                  <c:v>41767</c:v>
                </c:pt>
                <c:pt idx="560">
                  <c:v>41767</c:v>
                </c:pt>
                <c:pt idx="561">
                  <c:v>41768</c:v>
                </c:pt>
                <c:pt idx="562">
                  <c:v>41768</c:v>
                </c:pt>
                <c:pt idx="563">
                  <c:v>41771</c:v>
                </c:pt>
                <c:pt idx="564">
                  <c:v>41771</c:v>
                </c:pt>
                <c:pt idx="565">
                  <c:v>41772</c:v>
                </c:pt>
                <c:pt idx="566">
                  <c:v>41772</c:v>
                </c:pt>
                <c:pt idx="567">
                  <c:v>41773</c:v>
                </c:pt>
                <c:pt idx="568">
                  <c:v>41773</c:v>
                </c:pt>
                <c:pt idx="569">
                  <c:v>41774</c:v>
                </c:pt>
                <c:pt idx="570">
                  <c:v>41774</c:v>
                </c:pt>
                <c:pt idx="571">
                  <c:v>41775</c:v>
                </c:pt>
                <c:pt idx="572">
                  <c:v>41775</c:v>
                </c:pt>
                <c:pt idx="573">
                  <c:v>41778</c:v>
                </c:pt>
                <c:pt idx="574">
                  <c:v>41778</c:v>
                </c:pt>
                <c:pt idx="575">
                  <c:v>41779</c:v>
                </c:pt>
                <c:pt idx="576">
                  <c:v>41779</c:v>
                </c:pt>
                <c:pt idx="577">
                  <c:v>41780</c:v>
                </c:pt>
                <c:pt idx="578">
                  <c:v>41780</c:v>
                </c:pt>
                <c:pt idx="579">
                  <c:v>41781</c:v>
                </c:pt>
                <c:pt idx="580">
                  <c:v>41781</c:v>
                </c:pt>
                <c:pt idx="581">
                  <c:v>41782</c:v>
                </c:pt>
                <c:pt idx="582">
                  <c:v>41782</c:v>
                </c:pt>
                <c:pt idx="583">
                  <c:v>41785</c:v>
                </c:pt>
                <c:pt idx="584" formatCode="[$-F800]dddd\,\ mmmm\ dd\,\ yyyy">
                  <c:v>41785</c:v>
                </c:pt>
                <c:pt idx="585">
                  <c:v>41786</c:v>
                </c:pt>
                <c:pt idx="586" formatCode="[$-F800]dddd\,\ mmmm\ dd\,\ yyyy">
                  <c:v>41786</c:v>
                </c:pt>
                <c:pt idx="587">
                  <c:v>41787</c:v>
                </c:pt>
                <c:pt idx="588">
                  <c:v>41787</c:v>
                </c:pt>
                <c:pt idx="589">
                  <c:v>41788</c:v>
                </c:pt>
                <c:pt idx="590">
                  <c:v>41788</c:v>
                </c:pt>
                <c:pt idx="591">
                  <c:v>41789</c:v>
                </c:pt>
                <c:pt idx="592">
                  <c:v>41789</c:v>
                </c:pt>
                <c:pt idx="593">
                  <c:v>41792</c:v>
                </c:pt>
                <c:pt idx="594">
                  <c:v>41792</c:v>
                </c:pt>
                <c:pt idx="595">
                  <c:v>41793</c:v>
                </c:pt>
                <c:pt idx="596">
                  <c:v>41793</c:v>
                </c:pt>
                <c:pt idx="597">
                  <c:v>41794</c:v>
                </c:pt>
                <c:pt idx="598">
                  <c:v>41794</c:v>
                </c:pt>
                <c:pt idx="599">
                  <c:v>41795</c:v>
                </c:pt>
                <c:pt idx="600" formatCode="[$-F800]dddd\,\ mmmm\ dd\,\ yyyy">
                  <c:v>41795</c:v>
                </c:pt>
                <c:pt idx="601">
                  <c:v>41796</c:v>
                </c:pt>
                <c:pt idx="602">
                  <c:v>41796</c:v>
                </c:pt>
                <c:pt idx="603">
                  <c:v>41799</c:v>
                </c:pt>
                <c:pt idx="604">
                  <c:v>41799</c:v>
                </c:pt>
                <c:pt idx="605">
                  <c:v>41800</c:v>
                </c:pt>
                <c:pt idx="606">
                  <c:v>41800</c:v>
                </c:pt>
                <c:pt idx="607">
                  <c:v>41801</c:v>
                </c:pt>
                <c:pt idx="608">
                  <c:v>41801</c:v>
                </c:pt>
                <c:pt idx="609">
                  <c:v>41802</c:v>
                </c:pt>
                <c:pt idx="610" formatCode="[$-F800]dddd\,\ mmmm\ dd\,\ yyyy">
                  <c:v>41802</c:v>
                </c:pt>
                <c:pt idx="611">
                  <c:v>41803</c:v>
                </c:pt>
                <c:pt idx="612">
                  <c:v>41803</c:v>
                </c:pt>
                <c:pt idx="613">
                  <c:v>41806</c:v>
                </c:pt>
                <c:pt idx="614" formatCode="[$-F800]dddd\,\ mmmm\ dd\,\ yyyy">
                  <c:v>41806</c:v>
                </c:pt>
                <c:pt idx="615">
                  <c:v>41807</c:v>
                </c:pt>
                <c:pt idx="616">
                  <c:v>41807</c:v>
                </c:pt>
                <c:pt idx="617">
                  <c:v>41808</c:v>
                </c:pt>
                <c:pt idx="618" formatCode="[$-F800]dddd\,\ mmmm\ dd\,\ yyyy">
                  <c:v>41808</c:v>
                </c:pt>
                <c:pt idx="619">
                  <c:v>41809</c:v>
                </c:pt>
                <c:pt idx="620">
                  <c:v>41809</c:v>
                </c:pt>
                <c:pt idx="621">
                  <c:v>41810</c:v>
                </c:pt>
                <c:pt idx="622" formatCode="[$-F800]dddd\,\ mmmm\ dd\,\ yyyy">
                  <c:v>41810</c:v>
                </c:pt>
                <c:pt idx="623">
                  <c:v>41813</c:v>
                </c:pt>
                <c:pt idx="624">
                  <c:v>41813</c:v>
                </c:pt>
                <c:pt idx="625">
                  <c:v>41814</c:v>
                </c:pt>
                <c:pt idx="626">
                  <c:v>41814</c:v>
                </c:pt>
                <c:pt idx="627">
                  <c:v>41815</c:v>
                </c:pt>
                <c:pt idx="628">
                  <c:v>41815</c:v>
                </c:pt>
                <c:pt idx="629">
                  <c:v>41816</c:v>
                </c:pt>
                <c:pt idx="630">
                  <c:v>41816</c:v>
                </c:pt>
                <c:pt idx="631">
                  <c:v>41817</c:v>
                </c:pt>
                <c:pt idx="632">
                  <c:v>41817</c:v>
                </c:pt>
                <c:pt idx="633">
                  <c:v>41820</c:v>
                </c:pt>
                <c:pt idx="634" formatCode="[$-F800]dddd\,\ mmmm\ dd\,\ yyyy">
                  <c:v>41820</c:v>
                </c:pt>
                <c:pt idx="635">
                  <c:v>41821</c:v>
                </c:pt>
                <c:pt idx="636">
                  <c:v>41821</c:v>
                </c:pt>
                <c:pt idx="637">
                  <c:v>41822</c:v>
                </c:pt>
                <c:pt idx="638">
                  <c:v>41822</c:v>
                </c:pt>
                <c:pt idx="639">
                  <c:v>41823</c:v>
                </c:pt>
                <c:pt idx="640">
                  <c:v>41823</c:v>
                </c:pt>
                <c:pt idx="641">
                  <c:v>41824</c:v>
                </c:pt>
                <c:pt idx="642">
                  <c:v>41824</c:v>
                </c:pt>
                <c:pt idx="643">
                  <c:v>41827</c:v>
                </c:pt>
                <c:pt idx="644">
                  <c:v>41827</c:v>
                </c:pt>
                <c:pt idx="645">
                  <c:v>41828</c:v>
                </c:pt>
                <c:pt idx="646">
                  <c:v>41828</c:v>
                </c:pt>
                <c:pt idx="647">
                  <c:v>41829</c:v>
                </c:pt>
                <c:pt idx="648">
                  <c:v>41829</c:v>
                </c:pt>
                <c:pt idx="649">
                  <c:v>41830</c:v>
                </c:pt>
                <c:pt idx="650">
                  <c:v>41830</c:v>
                </c:pt>
                <c:pt idx="651">
                  <c:v>41831</c:v>
                </c:pt>
                <c:pt idx="652">
                  <c:v>41831</c:v>
                </c:pt>
                <c:pt idx="653">
                  <c:v>41834</c:v>
                </c:pt>
                <c:pt idx="654">
                  <c:v>41834</c:v>
                </c:pt>
                <c:pt idx="655">
                  <c:v>41835</c:v>
                </c:pt>
                <c:pt idx="656">
                  <c:v>41835</c:v>
                </c:pt>
                <c:pt idx="657">
                  <c:v>41836</c:v>
                </c:pt>
                <c:pt idx="658">
                  <c:v>41836</c:v>
                </c:pt>
                <c:pt idx="659">
                  <c:v>41837</c:v>
                </c:pt>
                <c:pt idx="660">
                  <c:v>41837</c:v>
                </c:pt>
                <c:pt idx="661">
                  <c:v>41838</c:v>
                </c:pt>
                <c:pt idx="662">
                  <c:v>41838</c:v>
                </c:pt>
                <c:pt idx="663">
                  <c:v>41841</c:v>
                </c:pt>
                <c:pt idx="664">
                  <c:v>41841</c:v>
                </c:pt>
                <c:pt idx="665">
                  <c:v>41842</c:v>
                </c:pt>
                <c:pt idx="666">
                  <c:v>41842</c:v>
                </c:pt>
                <c:pt idx="667">
                  <c:v>41843</c:v>
                </c:pt>
                <c:pt idx="668">
                  <c:v>41843</c:v>
                </c:pt>
                <c:pt idx="669">
                  <c:v>41844</c:v>
                </c:pt>
                <c:pt idx="670">
                  <c:v>41844</c:v>
                </c:pt>
                <c:pt idx="671">
                  <c:v>41845</c:v>
                </c:pt>
                <c:pt idx="672">
                  <c:v>41845</c:v>
                </c:pt>
                <c:pt idx="673">
                  <c:v>41845</c:v>
                </c:pt>
                <c:pt idx="674">
                  <c:v>41848</c:v>
                </c:pt>
                <c:pt idx="675">
                  <c:v>41848</c:v>
                </c:pt>
                <c:pt idx="676">
                  <c:v>41849</c:v>
                </c:pt>
                <c:pt idx="677">
                  <c:v>41849</c:v>
                </c:pt>
                <c:pt idx="678">
                  <c:v>41849</c:v>
                </c:pt>
                <c:pt idx="679">
                  <c:v>41850</c:v>
                </c:pt>
                <c:pt idx="680">
                  <c:v>41850</c:v>
                </c:pt>
                <c:pt idx="681">
                  <c:v>41851</c:v>
                </c:pt>
                <c:pt idx="682">
                  <c:v>41851</c:v>
                </c:pt>
                <c:pt idx="683">
                  <c:v>41852</c:v>
                </c:pt>
                <c:pt idx="684">
                  <c:v>41852</c:v>
                </c:pt>
                <c:pt idx="685">
                  <c:v>41855</c:v>
                </c:pt>
                <c:pt idx="686">
                  <c:v>41855</c:v>
                </c:pt>
                <c:pt idx="687">
                  <c:v>41856</c:v>
                </c:pt>
                <c:pt idx="688">
                  <c:v>41856</c:v>
                </c:pt>
                <c:pt idx="689">
                  <c:v>41857</c:v>
                </c:pt>
                <c:pt idx="690">
                  <c:v>41857</c:v>
                </c:pt>
                <c:pt idx="691">
                  <c:v>41858</c:v>
                </c:pt>
                <c:pt idx="692">
                  <c:v>41858</c:v>
                </c:pt>
                <c:pt idx="693">
                  <c:v>41859</c:v>
                </c:pt>
                <c:pt idx="694">
                  <c:v>41859</c:v>
                </c:pt>
                <c:pt idx="695">
                  <c:v>41862</c:v>
                </c:pt>
                <c:pt idx="696">
                  <c:v>41862</c:v>
                </c:pt>
                <c:pt idx="697">
                  <c:v>41863</c:v>
                </c:pt>
                <c:pt idx="698">
                  <c:v>41863</c:v>
                </c:pt>
                <c:pt idx="699">
                  <c:v>41864</c:v>
                </c:pt>
                <c:pt idx="700">
                  <c:v>41864</c:v>
                </c:pt>
                <c:pt idx="701">
                  <c:v>41865</c:v>
                </c:pt>
                <c:pt idx="702">
                  <c:v>41866</c:v>
                </c:pt>
                <c:pt idx="703">
                  <c:v>41869</c:v>
                </c:pt>
                <c:pt idx="704">
                  <c:v>41870</c:v>
                </c:pt>
                <c:pt idx="705">
                  <c:v>41871</c:v>
                </c:pt>
                <c:pt idx="706">
                  <c:v>41871</c:v>
                </c:pt>
              </c:numCache>
            </c:numRef>
          </c:cat>
          <c:val>
            <c:numRef>
              <c:f>Data_For_curves!$HZ$2:$HZ$900</c:f>
              <c:numCache>
                <c:formatCode>0.00%</c:formatCode>
                <c:ptCount val="8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0.62875939849624063</c:v>
                </c:pt>
                <c:pt idx="458">
                  <c:v>0.63439849624060152</c:v>
                </c:pt>
                <c:pt idx="459">
                  <c:v>0.63439849624060152</c:v>
                </c:pt>
                <c:pt idx="460">
                  <c:v>0.64003759398496241</c:v>
                </c:pt>
                <c:pt idx="461">
                  <c:v>0.64003759398496241</c:v>
                </c:pt>
                <c:pt idx="462">
                  <c:v>0.64567669172932329</c:v>
                </c:pt>
                <c:pt idx="463">
                  <c:v>0.64567669172932329</c:v>
                </c:pt>
                <c:pt idx="464">
                  <c:v>0.65131578947368418</c:v>
                </c:pt>
                <c:pt idx="465">
                  <c:v>0.65131578947368418</c:v>
                </c:pt>
                <c:pt idx="466">
                  <c:v>0.65695488721804507</c:v>
                </c:pt>
                <c:pt idx="467">
                  <c:v>0.65695488721804507</c:v>
                </c:pt>
                <c:pt idx="468">
                  <c:v>0.66259398496240607</c:v>
                </c:pt>
                <c:pt idx="469">
                  <c:v>0.66259398496240607</c:v>
                </c:pt>
                <c:pt idx="470">
                  <c:v>0.66823308270676696</c:v>
                </c:pt>
                <c:pt idx="471">
                  <c:v>0.66823308270676696</c:v>
                </c:pt>
                <c:pt idx="472">
                  <c:v>0.67387218045112784</c:v>
                </c:pt>
                <c:pt idx="473">
                  <c:v>0.67387218045112784</c:v>
                </c:pt>
                <c:pt idx="474">
                  <c:v>0.67951127819548873</c:v>
                </c:pt>
                <c:pt idx="475">
                  <c:v>0.67951127819548873</c:v>
                </c:pt>
                <c:pt idx="476">
                  <c:v>0.68515037593984962</c:v>
                </c:pt>
                <c:pt idx="477">
                  <c:v>0.68515037593984962</c:v>
                </c:pt>
                <c:pt idx="478">
                  <c:v>0.69078947368421051</c:v>
                </c:pt>
                <c:pt idx="479">
                  <c:v>0.69078947368421051</c:v>
                </c:pt>
                <c:pt idx="480">
                  <c:v>0.6964285714285714</c:v>
                </c:pt>
                <c:pt idx="481">
                  <c:v>0.6964285714285714</c:v>
                </c:pt>
                <c:pt idx="482">
                  <c:v>0.70206766917293228</c:v>
                </c:pt>
                <c:pt idx="483">
                  <c:v>0.70206766917293228</c:v>
                </c:pt>
                <c:pt idx="484">
                  <c:v>0.70770676691729328</c:v>
                </c:pt>
                <c:pt idx="485">
                  <c:v>0.70770676691729328</c:v>
                </c:pt>
                <c:pt idx="486">
                  <c:v>0.71334586466165417</c:v>
                </c:pt>
                <c:pt idx="487">
                  <c:v>0.71334586466165417</c:v>
                </c:pt>
                <c:pt idx="488">
                  <c:v>0.71898496240601506</c:v>
                </c:pt>
                <c:pt idx="489">
                  <c:v>0.71898496240601506</c:v>
                </c:pt>
                <c:pt idx="490">
                  <c:v>0.72462406015037595</c:v>
                </c:pt>
                <c:pt idx="491">
                  <c:v>0.72462406015037595</c:v>
                </c:pt>
                <c:pt idx="492">
                  <c:v>0.73026315789473684</c:v>
                </c:pt>
                <c:pt idx="493">
                  <c:v>0.73026315789473684</c:v>
                </c:pt>
                <c:pt idx="494">
                  <c:v>0.73590225563909772</c:v>
                </c:pt>
                <c:pt idx="495">
                  <c:v>0.73590225563909772</c:v>
                </c:pt>
                <c:pt idx="496">
                  <c:v>0.74154135338345861</c:v>
                </c:pt>
                <c:pt idx="497">
                  <c:v>0.74154135338345861</c:v>
                </c:pt>
                <c:pt idx="498">
                  <c:v>0.7471804511278195</c:v>
                </c:pt>
                <c:pt idx="499">
                  <c:v>0.7471804511278195</c:v>
                </c:pt>
                <c:pt idx="500">
                  <c:v>0.7528195488721805</c:v>
                </c:pt>
                <c:pt idx="501">
                  <c:v>0.7528195488721805</c:v>
                </c:pt>
                <c:pt idx="502">
                  <c:v>0.75845864661654139</c:v>
                </c:pt>
                <c:pt idx="503">
                  <c:v>0.75845864661654139</c:v>
                </c:pt>
                <c:pt idx="504">
                  <c:v>0.76409774436090228</c:v>
                </c:pt>
                <c:pt idx="505">
                  <c:v>0.76409774436090228</c:v>
                </c:pt>
                <c:pt idx="506">
                  <c:v>0.76879699248120303</c:v>
                </c:pt>
                <c:pt idx="507">
                  <c:v>0.76879699248120303</c:v>
                </c:pt>
                <c:pt idx="508">
                  <c:v>0.77255639097744366</c:v>
                </c:pt>
                <c:pt idx="509">
                  <c:v>0.77255639097744366</c:v>
                </c:pt>
                <c:pt idx="510">
                  <c:v>0.77631578947368418</c:v>
                </c:pt>
                <c:pt idx="511">
                  <c:v>0.77631578947368418</c:v>
                </c:pt>
                <c:pt idx="512">
                  <c:v>0.78007518796992481</c:v>
                </c:pt>
                <c:pt idx="513">
                  <c:v>0.78007518796992481</c:v>
                </c:pt>
                <c:pt idx="514">
                  <c:v>0.78383458646616544</c:v>
                </c:pt>
                <c:pt idx="515">
                  <c:v>0.78383458646616544</c:v>
                </c:pt>
                <c:pt idx="516">
                  <c:v>0.78759398496240607</c:v>
                </c:pt>
                <c:pt idx="517">
                  <c:v>0.78759398496240607</c:v>
                </c:pt>
                <c:pt idx="518">
                  <c:v>0.79135338345864659</c:v>
                </c:pt>
                <c:pt idx="519">
                  <c:v>0.79135338345864659</c:v>
                </c:pt>
                <c:pt idx="520">
                  <c:v>0.79511278195488722</c:v>
                </c:pt>
                <c:pt idx="521">
                  <c:v>0.79511278195488722</c:v>
                </c:pt>
                <c:pt idx="522">
                  <c:v>0.79887218045112784</c:v>
                </c:pt>
                <c:pt idx="523">
                  <c:v>0.79887218045112784</c:v>
                </c:pt>
                <c:pt idx="524">
                  <c:v>0.80263157894736847</c:v>
                </c:pt>
                <c:pt idx="525">
                  <c:v>0.80263157894736847</c:v>
                </c:pt>
                <c:pt idx="526">
                  <c:v>0.80639097744360899</c:v>
                </c:pt>
                <c:pt idx="527">
                  <c:v>0.80639097744360899</c:v>
                </c:pt>
                <c:pt idx="528">
                  <c:v>0.80921052631578949</c:v>
                </c:pt>
                <c:pt idx="529">
                  <c:v>0.80921052631578949</c:v>
                </c:pt>
                <c:pt idx="530">
                  <c:v>0.81203007518796988</c:v>
                </c:pt>
                <c:pt idx="531">
                  <c:v>0.81203007518796988</c:v>
                </c:pt>
                <c:pt idx="532">
                  <c:v>0.81484962406015038</c:v>
                </c:pt>
                <c:pt idx="533">
                  <c:v>0.81484962406015038</c:v>
                </c:pt>
                <c:pt idx="534">
                  <c:v>0.81766917293233088</c:v>
                </c:pt>
                <c:pt idx="535">
                  <c:v>0.81766917293233088</c:v>
                </c:pt>
                <c:pt idx="536">
                  <c:v>0.82048872180451127</c:v>
                </c:pt>
                <c:pt idx="537">
                  <c:v>0.82048872180451127</c:v>
                </c:pt>
                <c:pt idx="538">
                  <c:v>0.82330827067669177</c:v>
                </c:pt>
                <c:pt idx="539">
                  <c:v>0.82330827067669177</c:v>
                </c:pt>
                <c:pt idx="540">
                  <c:v>0.82612781954887216</c:v>
                </c:pt>
                <c:pt idx="541">
                  <c:v>0.82612781954887216</c:v>
                </c:pt>
                <c:pt idx="542">
                  <c:v>0.82894736842105265</c:v>
                </c:pt>
                <c:pt idx="543">
                  <c:v>0.82894736842105265</c:v>
                </c:pt>
                <c:pt idx="544">
                  <c:v>0.83176691729323304</c:v>
                </c:pt>
                <c:pt idx="545">
                  <c:v>0.83176691729323304</c:v>
                </c:pt>
                <c:pt idx="546">
                  <c:v>0.83458646616541354</c:v>
                </c:pt>
                <c:pt idx="547">
                  <c:v>0.83458646616541354</c:v>
                </c:pt>
                <c:pt idx="548">
                  <c:v>0.83740601503759393</c:v>
                </c:pt>
                <c:pt idx="549">
                  <c:v>0.83740601503759393</c:v>
                </c:pt>
                <c:pt idx="550">
                  <c:v>0.84022556390977443</c:v>
                </c:pt>
                <c:pt idx="551">
                  <c:v>0.84022556390977443</c:v>
                </c:pt>
                <c:pt idx="552">
                  <c:v>0.84304511278195493</c:v>
                </c:pt>
                <c:pt idx="553">
                  <c:v>0.84304511278195493</c:v>
                </c:pt>
                <c:pt idx="554">
                  <c:v>0.84586466165413532</c:v>
                </c:pt>
                <c:pt idx="555">
                  <c:v>0.84586466165413532</c:v>
                </c:pt>
                <c:pt idx="556">
                  <c:v>0.84868421052631582</c:v>
                </c:pt>
                <c:pt idx="557">
                  <c:v>0.84868421052631582</c:v>
                </c:pt>
                <c:pt idx="558">
                  <c:v>0.85150375939849621</c:v>
                </c:pt>
                <c:pt idx="559">
                  <c:v>0.85150375939849621</c:v>
                </c:pt>
                <c:pt idx="560">
                  <c:v>0.85432330827067671</c:v>
                </c:pt>
                <c:pt idx="561">
                  <c:v>0.85432330827067671</c:v>
                </c:pt>
                <c:pt idx="562">
                  <c:v>0.8571428571428571</c:v>
                </c:pt>
                <c:pt idx="563">
                  <c:v>0.8571428571428571</c:v>
                </c:pt>
                <c:pt idx="564">
                  <c:v>0.85996240601503759</c:v>
                </c:pt>
                <c:pt idx="565">
                  <c:v>0.85996240601503759</c:v>
                </c:pt>
                <c:pt idx="566">
                  <c:v>0.86278195488721809</c:v>
                </c:pt>
                <c:pt idx="567">
                  <c:v>0.86278195488721809</c:v>
                </c:pt>
                <c:pt idx="568">
                  <c:v>0.86560150375939848</c:v>
                </c:pt>
                <c:pt idx="569">
                  <c:v>0.86560150375939848</c:v>
                </c:pt>
                <c:pt idx="570">
                  <c:v>0.86842105263157898</c:v>
                </c:pt>
                <c:pt idx="571">
                  <c:v>0.86842105263157898</c:v>
                </c:pt>
                <c:pt idx="572">
                  <c:v>0.87124060150375937</c:v>
                </c:pt>
                <c:pt idx="573">
                  <c:v>0.87124060150375937</c:v>
                </c:pt>
                <c:pt idx="574">
                  <c:v>0.87406015037593987</c:v>
                </c:pt>
                <c:pt idx="575">
                  <c:v>0.87406015037593987</c:v>
                </c:pt>
                <c:pt idx="576">
                  <c:v>0.87687969924812026</c:v>
                </c:pt>
                <c:pt idx="577">
                  <c:v>0.87687969924812026</c:v>
                </c:pt>
                <c:pt idx="578">
                  <c:v>0.87969924812030076</c:v>
                </c:pt>
                <c:pt idx="579">
                  <c:v>0.87969924812030076</c:v>
                </c:pt>
                <c:pt idx="580">
                  <c:v>0.88251879699248126</c:v>
                </c:pt>
                <c:pt idx="581">
                  <c:v>0.88251879699248126</c:v>
                </c:pt>
                <c:pt idx="582">
                  <c:v>0.88533834586466165</c:v>
                </c:pt>
                <c:pt idx="583">
                  <c:v>0.88533834586466165</c:v>
                </c:pt>
                <c:pt idx="584">
                  <c:v>0.88815789473684215</c:v>
                </c:pt>
                <c:pt idx="585">
                  <c:v>0.88815789473684215</c:v>
                </c:pt>
                <c:pt idx="586">
                  <c:v>0.89097744360902253</c:v>
                </c:pt>
                <c:pt idx="587">
                  <c:v>0.89097744360902253</c:v>
                </c:pt>
                <c:pt idx="588">
                  <c:v>0.8928571428571429</c:v>
                </c:pt>
                <c:pt idx="589">
                  <c:v>0.8928571428571429</c:v>
                </c:pt>
                <c:pt idx="590">
                  <c:v>0.89473684210526316</c:v>
                </c:pt>
                <c:pt idx="591">
                  <c:v>0.89473684210526316</c:v>
                </c:pt>
                <c:pt idx="592">
                  <c:v>0.89661654135338342</c:v>
                </c:pt>
                <c:pt idx="593">
                  <c:v>0.89661654135338342</c:v>
                </c:pt>
                <c:pt idx="594">
                  <c:v>0.89849624060150379</c:v>
                </c:pt>
                <c:pt idx="595">
                  <c:v>0.89849624060150379</c:v>
                </c:pt>
                <c:pt idx="596">
                  <c:v>0.90037593984962405</c:v>
                </c:pt>
                <c:pt idx="597">
                  <c:v>0.90037593984962405</c:v>
                </c:pt>
                <c:pt idx="598">
                  <c:v>0.90225563909774431</c:v>
                </c:pt>
                <c:pt idx="599">
                  <c:v>0.90225563909774431</c:v>
                </c:pt>
                <c:pt idx="600">
                  <c:v>0.90413533834586468</c:v>
                </c:pt>
                <c:pt idx="601">
                  <c:v>0.90413533834586468</c:v>
                </c:pt>
                <c:pt idx="602">
                  <c:v>0.90601503759398494</c:v>
                </c:pt>
                <c:pt idx="603">
                  <c:v>0.90601503759398494</c:v>
                </c:pt>
                <c:pt idx="604">
                  <c:v>0.90789473684210531</c:v>
                </c:pt>
                <c:pt idx="605">
                  <c:v>0.90789473684210531</c:v>
                </c:pt>
                <c:pt idx="606">
                  <c:v>0.90977443609022557</c:v>
                </c:pt>
                <c:pt idx="607">
                  <c:v>0.90977443609022557</c:v>
                </c:pt>
                <c:pt idx="608">
                  <c:v>0.91165413533834583</c:v>
                </c:pt>
                <c:pt idx="609">
                  <c:v>0.91165413533834583</c:v>
                </c:pt>
                <c:pt idx="610">
                  <c:v>0.9135338345864662</c:v>
                </c:pt>
                <c:pt idx="611">
                  <c:v>0.9135338345864662</c:v>
                </c:pt>
                <c:pt idx="612">
                  <c:v>0.91541353383458646</c:v>
                </c:pt>
                <c:pt idx="613">
                  <c:v>0.91541353383458646</c:v>
                </c:pt>
                <c:pt idx="614">
                  <c:v>0.91729323308270672</c:v>
                </c:pt>
                <c:pt idx="615">
                  <c:v>0.91729323308270672</c:v>
                </c:pt>
                <c:pt idx="616">
                  <c:v>0.91917293233082709</c:v>
                </c:pt>
                <c:pt idx="617">
                  <c:v>0.91917293233082709</c:v>
                </c:pt>
                <c:pt idx="618">
                  <c:v>0.92105263157894735</c:v>
                </c:pt>
                <c:pt idx="619">
                  <c:v>0.92105263157894735</c:v>
                </c:pt>
                <c:pt idx="620">
                  <c:v>0.92293233082706772</c:v>
                </c:pt>
                <c:pt idx="621">
                  <c:v>0.92293233082706772</c:v>
                </c:pt>
                <c:pt idx="622">
                  <c:v>0.92481203007518797</c:v>
                </c:pt>
                <c:pt idx="623">
                  <c:v>0.92481203007518797</c:v>
                </c:pt>
                <c:pt idx="624">
                  <c:v>0.92669172932330823</c:v>
                </c:pt>
                <c:pt idx="625">
                  <c:v>0.92669172932330823</c:v>
                </c:pt>
                <c:pt idx="626">
                  <c:v>0.9285714285714286</c:v>
                </c:pt>
                <c:pt idx="627">
                  <c:v>0.9285714285714286</c:v>
                </c:pt>
                <c:pt idx="628">
                  <c:v>0.93045112781954886</c:v>
                </c:pt>
                <c:pt idx="629">
                  <c:v>0.93045112781954886</c:v>
                </c:pt>
                <c:pt idx="630">
                  <c:v>0.93233082706766912</c:v>
                </c:pt>
                <c:pt idx="631">
                  <c:v>0.93233082706766912</c:v>
                </c:pt>
                <c:pt idx="632">
                  <c:v>0.93421052631578949</c:v>
                </c:pt>
                <c:pt idx="633">
                  <c:v>0.93421052631578949</c:v>
                </c:pt>
                <c:pt idx="634">
                  <c:v>0.93609022556390975</c:v>
                </c:pt>
                <c:pt idx="635">
                  <c:v>0.93609022556390975</c:v>
                </c:pt>
                <c:pt idx="636">
                  <c:v>0.93796992481203012</c:v>
                </c:pt>
                <c:pt idx="637">
                  <c:v>0.93796992481203012</c:v>
                </c:pt>
                <c:pt idx="638">
                  <c:v>0.94078947368421051</c:v>
                </c:pt>
                <c:pt idx="639">
                  <c:v>0.94078947368421051</c:v>
                </c:pt>
                <c:pt idx="640">
                  <c:v>0.94360902255639101</c:v>
                </c:pt>
                <c:pt idx="641">
                  <c:v>0.94360902255639101</c:v>
                </c:pt>
                <c:pt idx="642">
                  <c:v>0.9464285714285714</c:v>
                </c:pt>
                <c:pt idx="643">
                  <c:v>0.9464285714285714</c:v>
                </c:pt>
                <c:pt idx="644">
                  <c:v>0.9492481203007519</c:v>
                </c:pt>
                <c:pt idx="645">
                  <c:v>0.9492481203007519</c:v>
                </c:pt>
                <c:pt idx="646">
                  <c:v>0.95206766917293228</c:v>
                </c:pt>
                <c:pt idx="647">
                  <c:v>0.95206766917293228</c:v>
                </c:pt>
                <c:pt idx="648">
                  <c:v>0.95488721804511278</c:v>
                </c:pt>
                <c:pt idx="649">
                  <c:v>0.95488721804511278</c:v>
                </c:pt>
                <c:pt idx="650">
                  <c:v>0.95770676691729328</c:v>
                </c:pt>
                <c:pt idx="651">
                  <c:v>0.95770676691729328</c:v>
                </c:pt>
                <c:pt idx="652">
                  <c:v>0.96052631578947367</c:v>
                </c:pt>
                <c:pt idx="653">
                  <c:v>0.96052631578947367</c:v>
                </c:pt>
                <c:pt idx="654">
                  <c:v>0.96334586466165417</c:v>
                </c:pt>
                <c:pt idx="655">
                  <c:v>0.96334586466165417</c:v>
                </c:pt>
                <c:pt idx="656">
                  <c:v>0.96616541353383456</c:v>
                </c:pt>
                <c:pt idx="657">
                  <c:v>0.96616541353383456</c:v>
                </c:pt>
                <c:pt idx="658">
                  <c:v>0.96898496240601506</c:v>
                </c:pt>
                <c:pt idx="659">
                  <c:v>0.96898496240601506</c:v>
                </c:pt>
                <c:pt idx="660">
                  <c:v>0.97180451127819545</c:v>
                </c:pt>
                <c:pt idx="661">
                  <c:v>0.97180451127819545</c:v>
                </c:pt>
                <c:pt idx="662">
                  <c:v>0.97462406015037595</c:v>
                </c:pt>
                <c:pt idx="663">
                  <c:v>0.97462406015037595</c:v>
                </c:pt>
                <c:pt idx="664">
                  <c:v>0.97744360902255634</c:v>
                </c:pt>
                <c:pt idx="665">
                  <c:v>0.97744360902255634</c:v>
                </c:pt>
                <c:pt idx="666">
                  <c:v>0.97932330827067671</c:v>
                </c:pt>
                <c:pt idx="667">
                  <c:v>0.97932330827067671</c:v>
                </c:pt>
                <c:pt idx="668">
                  <c:v>0.98120300751879697</c:v>
                </c:pt>
                <c:pt idx="669">
                  <c:v>0.98120300751879697</c:v>
                </c:pt>
                <c:pt idx="670">
                  <c:v>0.98308270676691734</c:v>
                </c:pt>
                <c:pt idx="671">
                  <c:v>0.98308270676691734</c:v>
                </c:pt>
                <c:pt idx="672">
                  <c:v>0.98308270676691734</c:v>
                </c:pt>
                <c:pt idx="673">
                  <c:v>0.98496240601503759</c:v>
                </c:pt>
                <c:pt idx="674">
                  <c:v>0.98496240601503759</c:v>
                </c:pt>
                <c:pt idx="675">
                  <c:v>0.98684210526315785</c:v>
                </c:pt>
                <c:pt idx="676">
                  <c:v>0.98684210526315785</c:v>
                </c:pt>
                <c:pt idx="677">
                  <c:v>0.98684210526315785</c:v>
                </c:pt>
                <c:pt idx="678">
                  <c:v>0.98872180451127822</c:v>
                </c:pt>
                <c:pt idx="679">
                  <c:v>0.98872180451127822</c:v>
                </c:pt>
                <c:pt idx="680">
                  <c:v>0.99060150375939848</c:v>
                </c:pt>
                <c:pt idx="681">
                  <c:v>0.99060150375939848</c:v>
                </c:pt>
                <c:pt idx="682">
                  <c:v>0.99154135338345861</c:v>
                </c:pt>
                <c:pt idx="683">
                  <c:v>0.99154135338345861</c:v>
                </c:pt>
                <c:pt idx="684">
                  <c:v>0.99248120300751874</c:v>
                </c:pt>
                <c:pt idx="685">
                  <c:v>0.99248120300751874</c:v>
                </c:pt>
                <c:pt idx="686">
                  <c:v>0.99342105263157898</c:v>
                </c:pt>
                <c:pt idx="687">
                  <c:v>0.99342105263157898</c:v>
                </c:pt>
                <c:pt idx="688">
                  <c:v>0.99436090225563911</c:v>
                </c:pt>
                <c:pt idx="689">
                  <c:v>0.99436090225563911</c:v>
                </c:pt>
                <c:pt idx="690">
                  <c:v>0.99530075187969924</c:v>
                </c:pt>
                <c:pt idx="691">
                  <c:v>0.99530075187969924</c:v>
                </c:pt>
                <c:pt idx="692">
                  <c:v>0.99624060150375937</c:v>
                </c:pt>
                <c:pt idx="693">
                  <c:v>0.99624060150375937</c:v>
                </c:pt>
                <c:pt idx="694">
                  <c:v>0.9971804511278195</c:v>
                </c:pt>
                <c:pt idx="695">
                  <c:v>0.9971804511278195</c:v>
                </c:pt>
                <c:pt idx="696">
                  <c:v>0.99812030075187974</c:v>
                </c:pt>
                <c:pt idx="697">
                  <c:v>0.99812030075187974</c:v>
                </c:pt>
                <c:pt idx="698">
                  <c:v>0.99906015037593987</c:v>
                </c:pt>
                <c:pt idx="699">
                  <c:v>0.99906015037593987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Data_For_curves!$Y$1</c:f>
              <c:strCache>
                <c:ptCount val="1"/>
                <c:pt idx="0">
                  <c:v>SP_Real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numRef>
              <c:f>Data_For_curves!$HV$2:$HV$900</c:f>
              <c:numCache>
                <c:formatCode>m/d/yyyy</c:formatCode>
                <c:ptCount val="899"/>
                <c:pt idx="0">
                  <c:v>41379</c:v>
                </c:pt>
                <c:pt idx="1">
                  <c:v>41379</c:v>
                </c:pt>
                <c:pt idx="2">
                  <c:v>41380</c:v>
                </c:pt>
                <c:pt idx="3">
                  <c:v>41380</c:v>
                </c:pt>
                <c:pt idx="4">
                  <c:v>41381</c:v>
                </c:pt>
                <c:pt idx="5">
                  <c:v>41381</c:v>
                </c:pt>
                <c:pt idx="6">
                  <c:v>41382</c:v>
                </c:pt>
                <c:pt idx="7">
                  <c:v>41382</c:v>
                </c:pt>
                <c:pt idx="8">
                  <c:v>41383</c:v>
                </c:pt>
                <c:pt idx="9">
                  <c:v>41383</c:v>
                </c:pt>
                <c:pt idx="10">
                  <c:v>41386</c:v>
                </c:pt>
                <c:pt idx="11">
                  <c:v>41386</c:v>
                </c:pt>
                <c:pt idx="12">
                  <c:v>41387</c:v>
                </c:pt>
                <c:pt idx="13">
                  <c:v>41387</c:v>
                </c:pt>
                <c:pt idx="14">
                  <c:v>41388</c:v>
                </c:pt>
                <c:pt idx="15">
                  <c:v>41388</c:v>
                </c:pt>
                <c:pt idx="16">
                  <c:v>41389</c:v>
                </c:pt>
                <c:pt idx="17">
                  <c:v>41389</c:v>
                </c:pt>
                <c:pt idx="18">
                  <c:v>41390</c:v>
                </c:pt>
                <c:pt idx="19" formatCode="[$-F800]dddd\,\ mmmm\ dd\,\ yyyy">
                  <c:v>41390</c:v>
                </c:pt>
                <c:pt idx="20">
                  <c:v>41393</c:v>
                </c:pt>
                <c:pt idx="21">
                  <c:v>41393</c:v>
                </c:pt>
                <c:pt idx="22">
                  <c:v>41394</c:v>
                </c:pt>
                <c:pt idx="23">
                  <c:v>41394</c:v>
                </c:pt>
                <c:pt idx="24">
                  <c:v>41395</c:v>
                </c:pt>
                <c:pt idx="25">
                  <c:v>41395</c:v>
                </c:pt>
                <c:pt idx="26">
                  <c:v>41396</c:v>
                </c:pt>
                <c:pt idx="27">
                  <c:v>41396</c:v>
                </c:pt>
                <c:pt idx="28">
                  <c:v>41397</c:v>
                </c:pt>
                <c:pt idx="29" formatCode="[$-F800]dddd\,\ mmmm\ dd\,\ yyyy">
                  <c:v>41397</c:v>
                </c:pt>
                <c:pt idx="30">
                  <c:v>41400</c:v>
                </c:pt>
                <c:pt idx="31">
                  <c:v>41400</c:v>
                </c:pt>
                <c:pt idx="32">
                  <c:v>41401</c:v>
                </c:pt>
                <c:pt idx="33">
                  <c:v>41401</c:v>
                </c:pt>
                <c:pt idx="34">
                  <c:v>41402</c:v>
                </c:pt>
                <c:pt idx="35">
                  <c:v>41402</c:v>
                </c:pt>
                <c:pt idx="36">
                  <c:v>41403</c:v>
                </c:pt>
                <c:pt idx="37">
                  <c:v>41403</c:v>
                </c:pt>
                <c:pt idx="38">
                  <c:v>41404</c:v>
                </c:pt>
                <c:pt idx="39">
                  <c:v>41404</c:v>
                </c:pt>
                <c:pt idx="40">
                  <c:v>41407</c:v>
                </c:pt>
                <c:pt idx="41">
                  <c:v>41407</c:v>
                </c:pt>
                <c:pt idx="42">
                  <c:v>41408</c:v>
                </c:pt>
                <c:pt idx="43">
                  <c:v>41408</c:v>
                </c:pt>
                <c:pt idx="44">
                  <c:v>41409</c:v>
                </c:pt>
                <c:pt idx="45">
                  <c:v>41409</c:v>
                </c:pt>
                <c:pt idx="46">
                  <c:v>41410</c:v>
                </c:pt>
                <c:pt idx="47">
                  <c:v>41410</c:v>
                </c:pt>
                <c:pt idx="48">
                  <c:v>41411</c:v>
                </c:pt>
                <c:pt idx="49">
                  <c:v>41411</c:v>
                </c:pt>
                <c:pt idx="50">
                  <c:v>41414</c:v>
                </c:pt>
                <c:pt idx="51">
                  <c:v>41414</c:v>
                </c:pt>
                <c:pt idx="52">
                  <c:v>41415</c:v>
                </c:pt>
                <c:pt idx="53">
                  <c:v>41415</c:v>
                </c:pt>
                <c:pt idx="54">
                  <c:v>41416</c:v>
                </c:pt>
                <c:pt idx="55">
                  <c:v>41416</c:v>
                </c:pt>
                <c:pt idx="56">
                  <c:v>41417</c:v>
                </c:pt>
                <c:pt idx="57">
                  <c:v>41417</c:v>
                </c:pt>
                <c:pt idx="58">
                  <c:v>41418</c:v>
                </c:pt>
                <c:pt idx="59" formatCode="[$-F800]dddd\,\ mmmm\ dd\,\ yyyy">
                  <c:v>41418</c:v>
                </c:pt>
                <c:pt idx="60">
                  <c:v>41421</c:v>
                </c:pt>
                <c:pt idx="61">
                  <c:v>41421</c:v>
                </c:pt>
                <c:pt idx="62">
                  <c:v>41422</c:v>
                </c:pt>
                <c:pt idx="63">
                  <c:v>41422</c:v>
                </c:pt>
                <c:pt idx="64">
                  <c:v>41423</c:v>
                </c:pt>
                <c:pt idx="65">
                  <c:v>41423</c:v>
                </c:pt>
                <c:pt idx="66">
                  <c:v>41424</c:v>
                </c:pt>
                <c:pt idx="67">
                  <c:v>41424</c:v>
                </c:pt>
                <c:pt idx="68">
                  <c:v>41425</c:v>
                </c:pt>
                <c:pt idx="69" formatCode="[$-F800]dddd\,\ mmmm\ dd\,\ yyyy">
                  <c:v>41425</c:v>
                </c:pt>
                <c:pt idx="70">
                  <c:v>41428</c:v>
                </c:pt>
                <c:pt idx="71">
                  <c:v>41428</c:v>
                </c:pt>
                <c:pt idx="72">
                  <c:v>41429</c:v>
                </c:pt>
                <c:pt idx="73">
                  <c:v>41429</c:v>
                </c:pt>
                <c:pt idx="74">
                  <c:v>41430</c:v>
                </c:pt>
                <c:pt idx="75">
                  <c:v>41430</c:v>
                </c:pt>
                <c:pt idx="76">
                  <c:v>41431</c:v>
                </c:pt>
                <c:pt idx="77">
                  <c:v>41431</c:v>
                </c:pt>
                <c:pt idx="78">
                  <c:v>41431</c:v>
                </c:pt>
                <c:pt idx="79">
                  <c:v>41431</c:v>
                </c:pt>
                <c:pt idx="80">
                  <c:v>41432</c:v>
                </c:pt>
                <c:pt idx="81" formatCode="[$-F800]dddd\,\ mmmm\ dd\,\ yyyy">
                  <c:v>41432</c:v>
                </c:pt>
                <c:pt idx="82">
                  <c:v>41435</c:v>
                </c:pt>
                <c:pt idx="83">
                  <c:v>41435</c:v>
                </c:pt>
                <c:pt idx="84">
                  <c:v>41436</c:v>
                </c:pt>
                <c:pt idx="85">
                  <c:v>41436</c:v>
                </c:pt>
                <c:pt idx="86">
                  <c:v>41437</c:v>
                </c:pt>
                <c:pt idx="87">
                  <c:v>41437</c:v>
                </c:pt>
                <c:pt idx="88">
                  <c:v>41438</c:v>
                </c:pt>
                <c:pt idx="89">
                  <c:v>41438</c:v>
                </c:pt>
                <c:pt idx="90">
                  <c:v>41439</c:v>
                </c:pt>
                <c:pt idx="91" formatCode="[$-F800]dddd\,\ mmmm\ dd\,\ yyyy">
                  <c:v>41439</c:v>
                </c:pt>
                <c:pt idx="92">
                  <c:v>41442</c:v>
                </c:pt>
                <c:pt idx="93">
                  <c:v>41442</c:v>
                </c:pt>
                <c:pt idx="94">
                  <c:v>41443</c:v>
                </c:pt>
                <c:pt idx="95">
                  <c:v>41443</c:v>
                </c:pt>
                <c:pt idx="96">
                  <c:v>41444</c:v>
                </c:pt>
                <c:pt idx="97">
                  <c:v>41444</c:v>
                </c:pt>
                <c:pt idx="98">
                  <c:v>41445</c:v>
                </c:pt>
                <c:pt idx="99">
                  <c:v>41445</c:v>
                </c:pt>
                <c:pt idx="100">
                  <c:v>41446</c:v>
                </c:pt>
                <c:pt idx="101">
                  <c:v>41446</c:v>
                </c:pt>
                <c:pt idx="102">
                  <c:v>41449</c:v>
                </c:pt>
                <c:pt idx="103">
                  <c:v>41449</c:v>
                </c:pt>
                <c:pt idx="104">
                  <c:v>41450</c:v>
                </c:pt>
                <c:pt idx="105">
                  <c:v>41450</c:v>
                </c:pt>
                <c:pt idx="106">
                  <c:v>41451</c:v>
                </c:pt>
                <c:pt idx="107">
                  <c:v>41451</c:v>
                </c:pt>
                <c:pt idx="108">
                  <c:v>41452</c:v>
                </c:pt>
                <c:pt idx="109">
                  <c:v>41452</c:v>
                </c:pt>
                <c:pt idx="110">
                  <c:v>41453</c:v>
                </c:pt>
                <c:pt idx="111" formatCode="[$-F800]dddd\,\ mmmm\ dd\,\ yyyy">
                  <c:v>41453</c:v>
                </c:pt>
                <c:pt idx="112">
                  <c:v>41456</c:v>
                </c:pt>
                <c:pt idx="113">
                  <c:v>41456</c:v>
                </c:pt>
                <c:pt idx="114">
                  <c:v>41457</c:v>
                </c:pt>
                <c:pt idx="115">
                  <c:v>41457</c:v>
                </c:pt>
                <c:pt idx="116">
                  <c:v>41458</c:v>
                </c:pt>
                <c:pt idx="117">
                  <c:v>41458</c:v>
                </c:pt>
                <c:pt idx="118">
                  <c:v>41459</c:v>
                </c:pt>
                <c:pt idx="119">
                  <c:v>41459</c:v>
                </c:pt>
                <c:pt idx="120">
                  <c:v>41460</c:v>
                </c:pt>
                <c:pt idx="121">
                  <c:v>41460</c:v>
                </c:pt>
                <c:pt idx="122">
                  <c:v>41463</c:v>
                </c:pt>
                <c:pt idx="123">
                  <c:v>41463</c:v>
                </c:pt>
                <c:pt idx="124">
                  <c:v>41464</c:v>
                </c:pt>
                <c:pt idx="125">
                  <c:v>41464</c:v>
                </c:pt>
                <c:pt idx="126">
                  <c:v>41465</c:v>
                </c:pt>
                <c:pt idx="127">
                  <c:v>41465</c:v>
                </c:pt>
                <c:pt idx="128">
                  <c:v>41466</c:v>
                </c:pt>
                <c:pt idx="129">
                  <c:v>41466</c:v>
                </c:pt>
                <c:pt idx="130">
                  <c:v>41467</c:v>
                </c:pt>
                <c:pt idx="131" formatCode="[$-F800]dddd\,\ mmmm\ dd\,\ yyyy">
                  <c:v>41467</c:v>
                </c:pt>
                <c:pt idx="132">
                  <c:v>41470</c:v>
                </c:pt>
                <c:pt idx="133">
                  <c:v>41470</c:v>
                </c:pt>
                <c:pt idx="134">
                  <c:v>41471</c:v>
                </c:pt>
                <c:pt idx="135">
                  <c:v>41471</c:v>
                </c:pt>
                <c:pt idx="136">
                  <c:v>41472</c:v>
                </c:pt>
                <c:pt idx="137">
                  <c:v>41472</c:v>
                </c:pt>
                <c:pt idx="138">
                  <c:v>41473</c:v>
                </c:pt>
                <c:pt idx="139">
                  <c:v>41473</c:v>
                </c:pt>
                <c:pt idx="140">
                  <c:v>41474</c:v>
                </c:pt>
                <c:pt idx="141" formatCode="[$-F800]dddd\,\ mmmm\ dd\,\ yyyy">
                  <c:v>41474</c:v>
                </c:pt>
                <c:pt idx="142">
                  <c:v>41477</c:v>
                </c:pt>
                <c:pt idx="143">
                  <c:v>41477</c:v>
                </c:pt>
                <c:pt idx="144">
                  <c:v>41478</c:v>
                </c:pt>
                <c:pt idx="145">
                  <c:v>41478</c:v>
                </c:pt>
                <c:pt idx="146">
                  <c:v>41479</c:v>
                </c:pt>
                <c:pt idx="147">
                  <c:v>41479</c:v>
                </c:pt>
                <c:pt idx="148">
                  <c:v>41480</c:v>
                </c:pt>
                <c:pt idx="149">
                  <c:v>41480</c:v>
                </c:pt>
                <c:pt idx="150">
                  <c:v>41481</c:v>
                </c:pt>
                <c:pt idx="151">
                  <c:v>41481</c:v>
                </c:pt>
                <c:pt idx="152">
                  <c:v>41484</c:v>
                </c:pt>
                <c:pt idx="153">
                  <c:v>41484</c:v>
                </c:pt>
                <c:pt idx="154">
                  <c:v>41485</c:v>
                </c:pt>
                <c:pt idx="155">
                  <c:v>41485</c:v>
                </c:pt>
                <c:pt idx="156">
                  <c:v>41486</c:v>
                </c:pt>
                <c:pt idx="157">
                  <c:v>41486</c:v>
                </c:pt>
                <c:pt idx="158">
                  <c:v>41487</c:v>
                </c:pt>
                <c:pt idx="159">
                  <c:v>41487</c:v>
                </c:pt>
                <c:pt idx="160">
                  <c:v>41488</c:v>
                </c:pt>
                <c:pt idx="161" formatCode="[$-F800]dddd\,\ mmmm\ dd\,\ yyyy">
                  <c:v>41488</c:v>
                </c:pt>
                <c:pt idx="162">
                  <c:v>41491</c:v>
                </c:pt>
                <c:pt idx="163">
                  <c:v>41491</c:v>
                </c:pt>
                <c:pt idx="164">
                  <c:v>41492</c:v>
                </c:pt>
                <c:pt idx="165">
                  <c:v>41492</c:v>
                </c:pt>
                <c:pt idx="166">
                  <c:v>41493</c:v>
                </c:pt>
                <c:pt idx="167">
                  <c:v>41493</c:v>
                </c:pt>
                <c:pt idx="168">
                  <c:v>41494</c:v>
                </c:pt>
                <c:pt idx="169">
                  <c:v>41494</c:v>
                </c:pt>
                <c:pt idx="170">
                  <c:v>41495</c:v>
                </c:pt>
                <c:pt idx="171">
                  <c:v>41495</c:v>
                </c:pt>
                <c:pt idx="172">
                  <c:v>41498</c:v>
                </c:pt>
                <c:pt idx="173">
                  <c:v>41498</c:v>
                </c:pt>
                <c:pt idx="174">
                  <c:v>41499</c:v>
                </c:pt>
                <c:pt idx="175">
                  <c:v>41499</c:v>
                </c:pt>
                <c:pt idx="176">
                  <c:v>41500</c:v>
                </c:pt>
                <c:pt idx="177">
                  <c:v>41500</c:v>
                </c:pt>
                <c:pt idx="178">
                  <c:v>41501</c:v>
                </c:pt>
                <c:pt idx="179">
                  <c:v>41501</c:v>
                </c:pt>
                <c:pt idx="180">
                  <c:v>41502</c:v>
                </c:pt>
                <c:pt idx="181">
                  <c:v>41502</c:v>
                </c:pt>
                <c:pt idx="182">
                  <c:v>41505</c:v>
                </c:pt>
                <c:pt idx="183">
                  <c:v>41505</c:v>
                </c:pt>
                <c:pt idx="184">
                  <c:v>41506</c:v>
                </c:pt>
                <c:pt idx="185">
                  <c:v>41506</c:v>
                </c:pt>
                <c:pt idx="186">
                  <c:v>41507</c:v>
                </c:pt>
                <c:pt idx="187">
                  <c:v>41507</c:v>
                </c:pt>
                <c:pt idx="188">
                  <c:v>41508</c:v>
                </c:pt>
                <c:pt idx="189">
                  <c:v>41508</c:v>
                </c:pt>
                <c:pt idx="190">
                  <c:v>41509</c:v>
                </c:pt>
                <c:pt idx="191">
                  <c:v>41509</c:v>
                </c:pt>
                <c:pt idx="192">
                  <c:v>41512</c:v>
                </c:pt>
                <c:pt idx="193">
                  <c:v>41512</c:v>
                </c:pt>
                <c:pt idx="194">
                  <c:v>41513</c:v>
                </c:pt>
                <c:pt idx="195">
                  <c:v>41513</c:v>
                </c:pt>
                <c:pt idx="196">
                  <c:v>41514</c:v>
                </c:pt>
                <c:pt idx="197">
                  <c:v>41514</c:v>
                </c:pt>
                <c:pt idx="198">
                  <c:v>41515</c:v>
                </c:pt>
                <c:pt idx="199">
                  <c:v>41515</c:v>
                </c:pt>
                <c:pt idx="200">
                  <c:v>41516</c:v>
                </c:pt>
                <c:pt idx="201">
                  <c:v>41516</c:v>
                </c:pt>
                <c:pt idx="202">
                  <c:v>41519</c:v>
                </c:pt>
                <c:pt idx="203">
                  <c:v>41519</c:v>
                </c:pt>
                <c:pt idx="204">
                  <c:v>41520</c:v>
                </c:pt>
                <c:pt idx="205">
                  <c:v>41520</c:v>
                </c:pt>
                <c:pt idx="206">
                  <c:v>41521</c:v>
                </c:pt>
                <c:pt idx="207">
                  <c:v>41521</c:v>
                </c:pt>
                <c:pt idx="208">
                  <c:v>41522</c:v>
                </c:pt>
                <c:pt idx="209">
                  <c:v>41522</c:v>
                </c:pt>
                <c:pt idx="210">
                  <c:v>41523</c:v>
                </c:pt>
                <c:pt idx="211">
                  <c:v>41523</c:v>
                </c:pt>
                <c:pt idx="212">
                  <c:v>41526</c:v>
                </c:pt>
                <c:pt idx="213" formatCode="[$-F800]dddd\,\ mmmm\ dd\,\ yyyy">
                  <c:v>41526</c:v>
                </c:pt>
                <c:pt idx="214">
                  <c:v>41527</c:v>
                </c:pt>
                <c:pt idx="215">
                  <c:v>41527</c:v>
                </c:pt>
                <c:pt idx="216">
                  <c:v>41528</c:v>
                </c:pt>
                <c:pt idx="217">
                  <c:v>41528</c:v>
                </c:pt>
                <c:pt idx="218">
                  <c:v>41529</c:v>
                </c:pt>
                <c:pt idx="219">
                  <c:v>41529</c:v>
                </c:pt>
                <c:pt idx="220">
                  <c:v>41530</c:v>
                </c:pt>
                <c:pt idx="221" formatCode="[$-F800]dddd\,\ mmmm\ dd\,\ yyyy">
                  <c:v>41530</c:v>
                </c:pt>
                <c:pt idx="222">
                  <c:v>41533</c:v>
                </c:pt>
                <c:pt idx="223">
                  <c:v>41533</c:v>
                </c:pt>
                <c:pt idx="224">
                  <c:v>41534</c:v>
                </c:pt>
                <c:pt idx="225">
                  <c:v>41534</c:v>
                </c:pt>
                <c:pt idx="226">
                  <c:v>41535</c:v>
                </c:pt>
                <c:pt idx="227">
                  <c:v>41535</c:v>
                </c:pt>
                <c:pt idx="228">
                  <c:v>41536</c:v>
                </c:pt>
                <c:pt idx="229">
                  <c:v>41536</c:v>
                </c:pt>
                <c:pt idx="230">
                  <c:v>41537</c:v>
                </c:pt>
                <c:pt idx="231" formatCode="[$-F800]dddd\,\ mmmm\ dd\,\ yyyy">
                  <c:v>41537</c:v>
                </c:pt>
                <c:pt idx="232">
                  <c:v>41540</c:v>
                </c:pt>
                <c:pt idx="233">
                  <c:v>41540</c:v>
                </c:pt>
                <c:pt idx="234">
                  <c:v>41541</c:v>
                </c:pt>
                <c:pt idx="235" formatCode="[$-F800]dddd\,\ mmmm\ dd\,\ yyyy">
                  <c:v>41541</c:v>
                </c:pt>
                <c:pt idx="236">
                  <c:v>41542</c:v>
                </c:pt>
                <c:pt idx="237">
                  <c:v>41542</c:v>
                </c:pt>
                <c:pt idx="238">
                  <c:v>41543</c:v>
                </c:pt>
                <c:pt idx="239">
                  <c:v>41543</c:v>
                </c:pt>
                <c:pt idx="240">
                  <c:v>41544</c:v>
                </c:pt>
                <c:pt idx="241">
                  <c:v>41544</c:v>
                </c:pt>
                <c:pt idx="242">
                  <c:v>41547</c:v>
                </c:pt>
                <c:pt idx="243">
                  <c:v>41547</c:v>
                </c:pt>
                <c:pt idx="244">
                  <c:v>41548</c:v>
                </c:pt>
                <c:pt idx="245">
                  <c:v>41548</c:v>
                </c:pt>
                <c:pt idx="246">
                  <c:v>41549</c:v>
                </c:pt>
                <c:pt idx="247">
                  <c:v>41549</c:v>
                </c:pt>
                <c:pt idx="248">
                  <c:v>41550</c:v>
                </c:pt>
                <c:pt idx="249">
                  <c:v>41550</c:v>
                </c:pt>
                <c:pt idx="250">
                  <c:v>41551</c:v>
                </c:pt>
                <c:pt idx="251" formatCode="[$-F800]dddd\,\ mmmm\ dd\,\ yyyy">
                  <c:v>41551</c:v>
                </c:pt>
                <c:pt idx="252">
                  <c:v>41554</c:v>
                </c:pt>
                <c:pt idx="253" formatCode="[$-F800]dddd\,\ mmmm\ dd\,\ yyyy">
                  <c:v>41554</c:v>
                </c:pt>
                <c:pt idx="254">
                  <c:v>41555</c:v>
                </c:pt>
                <c:pt idx="255">
                  <c:v>41555</c:v>
                </c:pt>
                <c:pt idx="256">
                  <c:v>41556</c:v>
                </c:pt>
                <c:pt idx="257">
                  <c:v>41556</c:v>
                </c:pt>
                <c:pt idx="258">
                  <c:v>41557</c:v>
                </c:pt>
                <c:pt idx="259">
                  <c:v>41557</c:v>
                </c:pt>
                <c:pt idx="260">
                  <c:v>41558</c:v>
                </c:pt>
                <c:pt idx="261" formatCode="[$-F800]dddd\,\ mmmm\ dd\,\ yyyy">
                  <c:v>41558</c:v>
                </c:pt>
                <c:pt idx="262">
                  <c:v>41561</c:v>
                </c:pt>
                <c:pt idx="263">
                  <c:v>41561</c:v>
                </c:pt>
                <c:pt idx="264">
                  <c:v>41562</c:v>
                </c:pt>
                <c:pt idx="265">
                  <c:v>41562</c:v>
                </c:pt>
                <c:pt idx="266">
                  <c:v>41563</c:v>
                </c:pt>
                <c:pt idx="267">
                  <c:v>41563</c:v>
                </c:pt>
                <c:pt idx="268">
                  <c:v>41564</c:v>
                </c:pt>
                <c:pt idx="269">
                  <c:v>41564</c:v>
                </c:pt>
                <c:pt idx="270">
                  <c:v>41565</c:v>
                </c:pt>
                <c:pt idx="271">
                  <c:v>41565</c:v>
                </c:pt>
                <c:pt idx="272">
                  <c:v>41568</c:v>
                </c:pt>
                <c:pt idx="273">
                  <c:v>41568</c:v>
                </c:pt>
                <c:pt idx="274">
                  <c:v>41569</c:v>
                </c:pt>
                <c:pt idx="275" formatCode="[$-F800]dddd\,\ mmmm\ dd\,\ yyyy">
                  <c:v>41569</c:v>
                </c:pt>
                <c:pt idx="276">
                  <c:v>41570</c:v>
                </c:pt>
                <c:pt idx="277">
                  <c:v>41570</c:v>
                </c:pt>
                <c:pt idx="278">
                  <c:v>41571</c:v>
                </c:pt>
                <c:pt idx="279">
                  <c:v>41571</c:v>
                </c:pt>
                <c:pt idx="280">
                  <c:v>41572</c:v>
                </c:pt>
                <c:pt idx="281" formatCode="[$-F800]dddd\,\ mmmm\ dd\,\ yyyy">
                  <c:v>41572</c:v>
                </c:pt>
                <c:pt idx="282">
                  <c:v>41575</c:v>
                </c:pt>
                <c:pt idx="283">
                  <c:v>41575</c:v>
                </c:pt>
                <c:pt idx="284">
                  <c:v>41576</c:v>
                </c:pt>
                <c:pt idx="285">
                  <c:v>41576</c:v>
                </c:pt>
                <c:pt idx="286">
                  <c:v>41577</c:v>
                </c:pt>
                <c:pt idx="287">
                  <c:v>41577</c:v>
                </c:pt>
                <c:pt idx="288">
                  <c:v>41578</c:v>
                </c:pt>
                <c:pt idx="289">
                  <c:v>41578</c:v>
                </c:pt>
                <c:pt idx="290">
                  <c:v>41579</c:v>
                </c:pt>
                <c:pt idx="291" formatCode="[$-F800]dddd\,\ mmmm\ dd\,\ yyyy">
                  <c:v>41579</c:v>
                </c:pt>
                <c:pt idx="292">
                  <c:v>41582</c:v>
                </c:pt>
                <c:pt idx="293">
                  <c:v>41582</c:v>
                </c:pt>
                <c:pt idx="294">
                  <c:v>41583</c:v>
                </c:pt>
                <c:pt idx="295">
                  <c:v>41583</c:v>
                </c:pt>
                <c:pt idx="296">
                  <c:v>41584</c:v>
                </c:pt>
                <c:pt idx="297" formatCode="[$-F800]dddd\,\ mmmm\ dd\,\ yyyy">
                  <c:v>41584</c:v>
                </c:pt>
                <c:pt idx="298">
                  <c:v>41585</c:v>
                </c:pt>
                <c:pt idx="299" formatCode="[$-F800]dddd\,\ mmmm\ dd\,\ yyyy">
                  <c:v>41585</c:v>
                </c:pt>
                <c:pt idx="300">
                  <c:v>41586</c:v>
                </c:pt>
                <c:pt idx="301">
                  <c:v>41586</c:v>
                </c:pt>
                <c:pt idx="302">
                  <c:v>41589</c:v>
                </c:pt>
                <c:pt idx="303">
                  <c:v>41589</c:v>
                </c:pt>
                <c:pt idx="304">
                  <c:v>41590</c:v>
                </c:pt>
                <c:pt idx="305">
                  <c:v>41590</c:v>
                </c:pt>
                <c:pt idx="306">
                  <c:v>41591</c:v>
                </c:pt>
                <c:pt idx="307">
                  <c:v>41591</c:v>
                </c:pt>
                <c:pt idx="308">
                  <c:v>41592</c:v>
                </c:pt>
                <c:pt idx="309">
                  <c:v>41592</c:v>
                </c:pt>
                <c:pt idx="310">
                  <c:v>41593</c:v>
                </c:pt>
                <c:pt idx="311">
                  <c:v>41593</c:v>
                </c:pt>
                <c:pt idx="312">
                  <c:v>41596</c:v>
                </c:pt>
                <c:pt idx="313">
                  <c:v>41596</c:v>
                </c:pt>
                <c:pt idx="314">
                  <c:v>41597</c:v>
                </c:pt>
                <c:pt idx="315">
                  <c:v>41597</c:v>
                </c:pt>
                <c:pt idx="316">
                  <c:v>41598</c:v>
                </c:pt>
                <c:pt idx="317">
                  <c:v>41598</c:v>
                </c:pt>
                <c:pt idx="318">
                  <c:v>41599</c:v>
                </c:pt>
                <c:pt idx="319">
                  <c:v>41599</c:v>
                </c:pt>
                <c:pt idx="320">
                  <c:v>41600</c:v>
                </c:pt>
                <c:pt idx="321" formatCode="[$-F800]dddd\,\ mmmm\ dd\,\ yyyy">
                  <c:v>41600</c:v>
                </c:pt>
                <c:pt idx="322">
                  <c:v>41603</c:v>
                </c:pt>
                <c:pt idx="323">
                  <c:v>41603</c:v>
                </c:pt>
                <c:pt idx="324">
                  <c:v>41604</c:v>
                </c:pt>
                <c:pt idx="325">
                  <c:v>41604</c:v>
                </c:pt>
                <c:pt idx="326">
                  <c:v>41605</c:v>
                </c:pt>
                <c:pt idx="327">
                  <c:v>41605</c:v>
                </c:pt>
                <c:pt idx="328">
                  <c:v>41606</c:v>
                </c:pt>
                <c:pt idx="329">
                  <c:v>41606</c:v>
                </c:pt>
                <c:pt idx="330">
                  <c:v>41607</c:v>
                </c:pt>
                <c:pt idx="331">
                  <c:v>41607</c:v>
                </c:pt>
                <c:pt idx="332">
                  <c:v>41610</c:v>
                </c:pt>
                <c:pt idx="333" formatCode="[$-F800]dddd\,\ mmmm\ dd\,\ yyyy">
                  <c:v>41610</c:v>
                </c:pt>
                <c:pt idx="334">
                  <c:v>41611</c:v>
                </c:pt>
                <c:pt idx="335">
                  <c:v>41611</c:v>
                </c:pt>
                <c:pt idx="336">
                  <c:v>41612</c:v>
                </c:pt>
                <c:pt idx="337">
                  <c:v>41612</c:v>
                </c:pt>
                <c:pt idx="338">
                  <c:v>41613</c:v>
                </c:pt>
                <c:pt idx="339">
                  <c:v>41613</c:v>
                </c:pt>
                <c:pt idx="340">
                  <c:v>41614</c:v>
                </c:pt>
                <c:pt idx="341" formatCode="[$-F800]dddd\,\ mmmm\ dd\,\ yyyy">
                  <c:v>41614</c:v>
                </c:pt>
                <c:pt idx="342">
                  <c:v>41617</c:v>
                </c:pt>
                <c:pt idx="343">
                  <c:v>41617</c:v>
                </c:pt>
                <c:pt idx="344">
                  <c:v>41618</c:v>
                </c:pt>
                <c:pt idx="345">
                  <c:v>41618</c:v>
                </c:pt>
                <c:pt idx="346">
                  <c:v>41619</c:v>
                </c:pt>
                <c:pt idx="347">
                  <c:v>41619</c:v>
                </c:pt>
                <c:pt idx="348">
                  <c:v>41620</c:v>
                </c:pt>
                <c:pt idx="349">
                  <c:v>41620</c:v>
                </c:pt>
                <c:pt idx="350">
                  <c:v>41621</c:v>
                </c:pt>
                <c:pt idx="351">
                  <c:v>41621</c:v>
                </c:pt>
                <c:pt idx="352" formatCode="[$-F800]dddd\,\ mmmm\ dd\,\ yyyy">
                  <c:v>41621</c:v>
                </c:pt>
                <c:pt idx="353">
                  <c:v>41624</c:v>
                </c:pt>
                <c:pt idx="354">
                  <c:v>41624</c:v>
                </c:pt>
                <c:pt idx="355">
                  <c:v>41625</c:v>
                </c:pt>
                <c:pt idx="356">
                  <c:v>41625</c:v>
                </c:pt>
                <c:pt idx="357">
                  <c:v>41626</c:v>
                </c:pt>
                <c:pt idx="358">
                  <c:v>41626</c:v>
                </c:pt>
                <c:pt idx="359">
                  <c:v>41627</c:v>
                </c:pt>
                <c:pt idx="360">
                  <c:v>41627</c:v>
                </c:pt>
                <c:pt idx="361">
                  <c:v>41628</c:v>
                </c:pt>
                <c:pt idx="362">
                  <c:v>41628</c:v>
                </c:pt>
                <c:pt idx="363">
                  <c:v>41631</c:v>
                </c:pt>
                <c:pt idx="364">
                  <c:v>41631</c:v>
                </c:pt>
                <c:pt idx="365">
                  <c:v>41632</c:v>
                </c:pt>
                <c:pt idx="366">
                  <c:v>41632</c:v>
                </c:pt>
                <c:pt idx="367">
                  <c:v>41633</c:v>
                </c:pt>
                <c:pt idx="368">
                  <c:v>41633</c:v>
                </c:pt>
                <c:pt idx="369">
                  <c:v>41634</c:v>
                </c:pt>
                <c:pt idx="370">
                  <c:v>41634</c:v>
                </c:pt>
                <c:pt idx="371">
                  <c:v>41635</c:v>
                </c:pt>
                <c:pt idx="372">
                  <c:v>41635</c:v>
                </c:pt>
                <c:pt idx="373">
                  <c:v>41638</c:v>
                </c:pt>
                <c:pt idx="374">
                  <c:v>41638</c:v>
                </c:pt>
                <c:pt idx="375">
                  <c:v>41639</c:v>
                </c:pt>
                <c:pt idx="376">
                  <c:v>41639</c:v>
                </c:pt>
                <c:pt idx="377">
                  <c:v>41640</c:v>
                </c:pt>
                <c:pt idx="378">
                  <c:v>41640</c:v>
                </c:pt>
                <c:pt idx="379">
                  <c:v>41641</c:v>
                </c:pt>
                <c:pt idx="380">
                  <c:v>41641</c:v>
                </c:pt>
                <c:pt idx="381">
                  <c:v>41642</c:v>
                </c:pt>
                <c:pt idx="382">
                  <c:v>41642</c:v>
                </c:pt>
                <c:pt idx="383">
                  <c:v>41645</c:v>
                </c:pt>
                <c:pt idx="384">
                  <c:v>41645</c:v>
                </c:pt>
                <c:pt idx="385">
                  <c:v>41646</c:v>
                </c:pt>
                <c:pt idx="386">
                  <c:v>41646</c:v>
                </c:pt>
                <c:pt idx="387">
                  <c:v>41647</c:v>
                </c:pt>
                <c:pt idx="388">
                  <c:v>41647</c:v>
                </c:pt>
                <c:pt idx="389">
                  <c:v>41648</c:v>
                </c:pt>
                <c:pt idx="390">
                  <c:v>41648</c:v>
                </c:pt>
                <c:pt idx="391">
                  <c:v>41649</c:v>
                </c:pt>
                <c:pt idx="392">
                  <c:v>41649</c:v>
                </c:pt>
                <c:pt idx="393">
                  <c:v>41652</c:v>
                </c:pt>
                <c:pt idx="394">
                  <c:v>41652</c:v>
                </c:pt>
                <c:pt idx="395">
                  <c:v>41653</c:v>
                </c:pt>
                <c:pt idx="396">
                  <c:v>41653</c:v>
                </c:pt>
                <c:pt idx="397">
                  <c:v>41654</c:v>
                </c:pt>
                <c:pt idx="398">
                  <c:v>41654</c:v>
                </c:pt>
                <c:pt idx="399">
                  <c:v>41655</c:v>
                </c:pt>
                <c:pt idx="400">
                  <c:v>41655</c:v>
                </c:pt>
                <c:pt idx="401">
                  <c:v>41656</c:v>
                </c:pt>
                <c:pt idx="402">
                  <c:v>41656</c:v>
                </c:pt>
                <c:pt idx="403">
                  <c:v>41659</c:v>
                </c:pt>
                <c:pt idx="404">
                  <c:v>41659</c:v>
                </c:pt>
                <c:pt idx="405">
                  <c:v>41660</c:v>
                </c:pt>
                <c:pt idx="406">
                  <c:v>41660</c:v>
                </c:pt>
                <c:pt idx="407">
                  <c:v>41661</c:v>
                </c:pt>
                <c:pt idx="408">
                  <c:v>41661</c:v>
                </c:pt>
                <c:pt idx="409">
                  <c:v>41662</c:v>
                </c:pt>
                <c:pt idx="410">
                  <c:v>41662</c:v>
                </c:pt>
                <c:pt idx="411">
                  <c:v>41663</c:v>
                </c:pt>
                <c:pt idx="412">
                  <c:v>41663</c:v>
                </c:pt>
                <c:pt idx="413">
                  <c:v>41666</c:v>
                </c:pt>
                <c:pt idx="414">
                  <c:v>41666</c:v>
                </c:pt>
                <c:pt idx="415">
                  <c:v>41667</c:v>
                </c:pt>
                <c:pt idx="416">
                  <c:v>41667</c:v>
                </c:pt>
                <c:pt idx="417">
                  <c:v>41668</c:v>
                </c:pt>
                <c:pt idx="418">
                  <c:v>41668</c:v>
                </c:pt>
                <c:pt idx="419">
                  <c:v>41669</c:v>
                </c:pt>
                <c:pt idx="420">
                  <c:v>41669</c:v>
                </c:pt>
                <c:pt idx="421">
                  <c:v>41670</c:v>
                </c:pt>
                <c:pt idx="422">
                  <c:v>41670</c:v>
                </c:pt>
                <c:pt idx="423">
                  <c:v>41673</c:v>
                </c:pt>
                <c:pt idx="424">
                  <c:v>41673</c:v>
                </c:pt>
                <c:pt idx="425">
                  <c:v>41674</c:v>
                </c:pt>
                <c:pt idx="426">
                  <c:v>41674</c:v>
                </c:pt>
                <c:pt idx="427">
                  <c:v>41675</c:v>
                </c:pt>
                <c:pt idx="428">
                  <c:v>41675</c:v>
                </c:pt>
                <c:pt idx="429">
                  <c:v>41676</c:v>
                </c:pt>
                <c:pt idx="430">
                  <c:v>41676</c:v>
                </c:pt>
                <c:pt idx="431">
                  <c:v>41677</c:v>
                </c:pt>
                <c:pt idx="432">
                  <c:v>41677</c:v>
                </c:pt>
                <c:pt idx="433">
                  <c:v>41680</c:v>
                </c:pt>
                <c:pt idx="434">
                  <c:v>41680</c:v>
                </c:pt>
                <c:pt idx="435">
                  <c:v>41681</c:v>
                </c:pt>
                <c:pt idx="436">
                  <c:v>41681</c:v>
                </c:pt>
                <c:pt idx="437">
                  <c:v>41682</c:v>
                </c:pt>
                <c:pt idx="438">
                  <c:v>41682</c:v>
                </c:pt>
                <c:pt idx="439">
                  <c:v>41683</c:v>
                </c:pt>
                <c:pt idx="440">
                  <c:v>41683</c:v>
                </c:pt>
                <c:pt idx="441">
                  <c:v>41684</c:v>
                </c:pt>
                <c:pt idx="442">
                  <c:v>41684</c:v>
                </c:pt>
                <c:pt idx="443">
                  <c:v>41687</c:v>
                </c:pt>
                <c:pt idx="444">
                  <c:v>41687</c:v>
                </c:pt>
                <c:pt idx="445">
                  <c:v>41688</c:v>
                </c:pt>
                <c:pt idx="446">
                  <c:v>41688</c:v>
                </c:pt>
                <c:pt idx="447">
                  <c:v>41689</c:v>
                </c:pt>
                <c:pt idx="448">
                  <c:v>41689</c:v>
                </c:pt>
                <c:pt idx="449">
                  <c:v>41690</c:v>
                </c:pt>
                <c:pt idx="450">
                  <c:v>41690</c:v>
                </c:pt>
                <c:pt idx="451">
                  <c:v>41691</c:v>
                </c:pt>
                <c:pt idx="452">
                  <c:v>41691</c:v>
                </c:pt>
                <c:pt idx="453">
                  <c:v>41694</c:v>
                </c:pt>
                <c:pt idx="454">
                  <c:v>41694</c:v>
                </c:pt>
                <c:pt idx="455">
                  <c:v>41695</c:v>
                </c:pt>
                <c:pt idx="456">
                  <c:v>41695</c:v>
                </c:pt>
                <c:pt idx="457">
                  <c:v>41696</c:v>
                </c:pt>
                <c:pt idx="458">
                  <c:v>41696</c:v>
                </c:pt>
                <c:pt idx="459">
                  <c:v>41697</c:v>
                </c:pt>
                <c:pt idx="460">
                  <c:v>41697</c:v>
                </c:pt>
                <c:pt idx="461">
                  <c:v>41698</c:v>
                </c:pt>
                <c:pt idx="462" formatCode="[$-F800]dddd\,\ mmmm\ dd\,\ yyyy">
                  <c:v>41698</c:v>
                </c:pt>
                <c:pt idx="463">
                  <c:v>41701</c:v>
                </c:pt>
                <c:pt idx="464">
                  <c:v>41701</c:v>
                </c:pt>
                <c:pt idx="465">
                  <c:v>41702</c:v>
                </c:pt>
                <c:pt idx="466" formatCode="[$-F800]dddd\,\ mmmm\ dd\,\ yyyy">
                  <c:v>41702</c:v>
                </c:pt>
                <c:pt idx="467">
                  <c:v>41703</c:v>
                </c:pt>
                <c:pt idx="468" formatCode="[$-F800]dddd\,\ mmmm\ dd\,\ yyyy">
                  <c:v>41703</c:v>
                </c:pt>
                <c:pt idx="469">
                  <c:v>41704</c:v>
                </c:pt>
                <c:pt idx="470">
                  <c:v>41704</c:v>
                </c:pt>
                <c:pt idx="471">
                  <c:v>41705</c:v>
                </c:pt>
                <c:pt idx="472" formatCode="[$-F800]dddd\,\ mmmm\ dd\,\ yyyy">
                  <c:v>41705</c:v>
                </c:pt>
                <c:pt idx="473">
                  <c:v>41708</c:v>
                </c:pt>
                <c:pt idx="474">
                  <c:v>41708</c:v>
                </c:pt>
                <c:pt idx="475">
                  <c:v>41709</c:v>
                </c:pt>
                <c:pt idx="476">
                  <c:v>41709</c:v>
                </c:pt>
                <c:pt idx="477">
                  <c:v>41710</c:v>
                </c:pt>
                <c:pt idx="478" formatCode="[$-F800]dddd\,\ mmmm\ dd\,\ yyyy">
                  <c:v>41710</c:v>
                </c:pt>
                <c:pt idx="479">
                  <c:v>41711</c:v>
                </c:pt>
                <c:pt idx="480">
                  <c:v>41711</c:v>
                </c:pt>
                <c:pt idx="481">
                  <c:v>41712</c:v>
                </c:pt>
                <c:pt idx="482">
                  <c:v>41712</c:v>
                </c:pt>
                <c:pt idx="483">
                  <c:v>41715</c:v>
                </c:pt>
                <c:pt idx="484">
                  <c:v>41715</c:v>
                </c:pt>
                <c:pt idx="485">
                  <c:v>41716</c:v>
                </c:pt>
                <c:pt idx="486">
                  <c:v>41716</c:v>
                </c:pt>
                <c:pt idx="487">
                  <c:v>41717</c:v>
                </c:pt>
                <c:pt idx="488">
                  <c:v>41717</c:v>
                </c:pt>
                <c:pt idx="489">
                  <c:v>41718</c:v>
                </c:pt>
                <c:pt idx="490">
                  <c:v>41718</c:v>
                </c:pt>
                <c:pt idx="491">
                  <c:v>41719</c:v>
                </c:pt>
                <c:pt idx="492" formatCode="[$-F800]dddd\,\ mmmm\ dd\,\ yyyy">
                  <c:v>41719</c:v>
                </c:pt>
                <c:pt idx="493">
                  <c:v>41722</c:v>
                </c:pt>
                <c:pt idx="494">
                  <c:v>41722</c:v>
                </c:pt>
                <c:pt idx="495">
                  <c:v>41723</c:v>
                </c:pt>
                <c:pt idx="496">
                  <c:v>41723</c:v>
                </c:pt>
                <c:pt idx="497">
                  <c:v>41724</c:v>
                </c:pt>
                <c:pt idx="498">
                  <c:v>41724</c:v>
                </c:pt>
                <c:pt idx="499">
                  <c:v>41725</c:v>
                </c:pt>
                <c:pt idx="500">
                  <c:v>41725</c:v>
                </c:pt>
                <c:pt idx="501">
                  <c:v>41726</c:v>
                </c:pt>
                <c:pt idx="502">
                  <c:v>41726</c:v>
                </c:pt>
                <c:pt idx="503">
                  <c:v>41729</c:v>
                </c:pt>
                <c:pt idx="504" formatCode="[$-F800]dddd\,\ mmmm\ dd\,\ yyyy">
                  <c:v>41729</c:v>
                </c:pt>
                <c:pt idx="505">
                  <c:v>41730</c:v>
                </c:pt>
                <c:pt idx="506">
                  <c:v>41730</c:v>
                </c:pt>
                <c:pt idx="507">
                  <c:v>41731</c:v>
                </c:pt>
                <c:pt idx="508">
                  <c:v>41731</c:v>
                </c:pt>
                <c:pt idx="509">
                  <c:v>41732</c:v>
                </c:pt>
                <c:pt idx="510">
                  <c:v>41732</c:v>
                </c:pt>
                <c:pt idx="511">
                  <c:v>41733</c:v>
                </c:pt>
                <c:pt idx="512" formatCode="[$-F800]dddd\,\ mmmm\ dd\,\ yyyy">
                  <c:v>41733</c:v>
                </c:pt>
                <c:pt idx="513">
                  <c:v>41736</c:v>
                </c:pt>
                <c:pt idx="514">
                  <c:v>41736</c:v>
                </c:pt>
                <c:pt idx="515">
                  <c:v>41737</c:v>
                </c:pt>
                <c:pt idx="516">
                  <c:v>41737</c:v>
                </c:pt>
                <c:pt idx="517">
                  <c:v>41738</c:v>
                </c:pt>
                <c:pt idx="518">
                  <c:v>41738</c:v>
                </c:pt>
                <c:pt idx="519">
                  <c:v>41739</c:v>
                </c:pt>
                <c:pt idx="520">
                  <c:v>41739</c:v>
                </c:pt>
                <c:pt idx="521">
                  <c:v>41740</c:v>
                </c:pt>
                <c:pt idx="522">
                  <c:v>41740</c:v>
                </c:pt>
                <c:pt idx="523">
                  <c:v>41743</c:v>
                </c:pt>
                <c:pt idx="524">
                  <c:v>41743</c:v>
                </c:pt>
                <c:pt idx="525">
                  <c:v>41744</c:v>
                </c:pt>
                <c:pt idx="526">
                  <c:v>41744</c:v>
                </c:pt>
                <c:pt idx="527">
                  <c:v>41745</c:v>
                </c:pt>
                <c:pt idx="528">
                  <c:v>41745</c:v>
                </c:pt>
                <c:pt idx="529">
                  <c:v>41746</c:v>
                </c:pt>
                <c:pt idx="530">
                  <c:v>41746</c:v>
                </c:pt>
                <c:pt idx="531">
                  <c:v>41747</c:v>
                </c:pt>
                <c:pt idx="532">
                  <c:v>41747</c:v>
                </c:pt>
                <c:pt idx="533">
                  <c:v>41750</c:v>
                </c:pt>
                <c:pt idx="534">
                  <c:v>41750</c:v>
                </c:pt>
                <c:pt idx="535">
                  <c:v>41751</c:v>
                </c:pt>
                <c:pt idx="536">
                  <c:v>41751</c:v>
                </c:pt>
                <c:pt idx="537">
                  <c:v>41752</c:v>
                </c:pt>
                <c:pt idx="538">
                  <c:v>41752</c:v>
                </c:pt>
                <c:pt idx="539">
                  <c:v>41753</c:v>
                </c:pt>
                <c:pt idx="540">
                  <c:v>41753</c:v>
                </c:pt>
                <c:pt idx="541">
                  <c:v>41754</c:v>
                </c:pt>
                <c:pt idx="542">
                  <c:v>41754</c:v>
                </c:pt>
                <c:pt idx="543">
                  <c:v>41757</c:v>
                </c:pt>
                <c:pt idx="544">
                  <c:v>41757</c:v>
                </c:pt>
                <c:pt idx="545">
                  <c:v>41758</c:v>
                </c:pt>
                <c:pt idx="546">
                  <c:v>41758</c:v>
                </c:pt>
                <c:pt idx="547">
                  <c:v>41759</c:v>
                </c:pt>
                <c:pt idx="548" formatCode="[$-F800]dddd\,\ mmmm\ dd\,\ yyyy">
                  <c:v>41759</c:v>
                </c:pt>
                <c:pt idx="549">
                  <c:v>41760</c:v>
                </c:pt>
                <c:pt idx="550">
                  <c:v>41760</c:v>
                </c:pt>
                <c:pt idx="551">
                  <c:v>41761</c:v>
                </c:pt>
                <c:pt idx="552">
                  <c:v>41761</c:v>
                </c:pt>
                <c:pt idx="553">
                  <c:v>41764</c:v>
                </c:pt>
                <c:pt idx="554" formatCode="[$-F800]dddd\,\ mmmm\ dd\,\ yyyy">
                  <c:v>41764</c:v>
                </c:pt>
                <c:pt idx="555">
                  <c:v>41765</c:v>
                </c:pt>
                <c:pt idx="556">
                  <c:v>41765</c:v>
                </c:pt>
                <c:pt idx="557">
                  <c:v>41766</c:v>
                </c:pt>
                <c:pt idx="558">
                  <c:v>41766</c:v>
                </c:pt>
                <c:pt idx="559">
                  <c:v>41767</c:v>
                </c:pt>
                <c:pt idx="560">
                  <c:v>41767</c:v>
                </c:pt>
                <c:pt idx="561">
                  <c:v>41768</c:v>
                </c:pt>
                <c:pt idx="562">
                  <c:v>41768</c:v>
                </c:pt>
                <c:pt idx="563">
                  <c:v>41771</c:v>
                </c:pt>
                <c:pt idx="564">
                  <c:v>41771</c:v>
                </c:pt>
                <c:pt idx="565">
                  <c:v>41772</c:v>
                </c:pt>
                <c:pt idx="566">
                  <c:v>41772</c:v>
                </c:pt>
                <c:pt idx="567">
                  <c:v>41773</c:v>
                </c:pt>
                <c:pt idx="568">
                  <c:v>41773</c:v>
                </c:pt>
                <c:pt idx="569">
                  <c:v>41774</c:v>
                </c:pt>
                <c:pt idx="570">
                  <c:v>41774</c:v>
                </c:pt>
                <c:pt idx="571">
                  <c:v>41775</c:v>
                </c:pt>
                <c:pt idx="572">
                  <c:v>41775</c:v>
                </c:pt>
                <c:pt idx="573">
                  <c:v>41778</c:v>
                </c:pt>
                <c:pt idx="574">
                  <c:v>41778</c:v>
                </c:pt>
                <c:pt idx="575">
                  <c:v>41779</c:v>
                </c:pt>
                <c:pt idx="576">
                  <c:v>41779</c:v>
                </c:pt>
                <c:pt idx="577">
                  <c:v>41780</c:v>
                </c:pt>
                <c:pt idx="578">
                  <c:v>41780</c:v>
                </c:pt>
                <c:pt idx="579">
                  <c:v>41781</c:v>
                </c:pt>
                <c:pt idx="580">
                  <c:v>41781</c:v>
                </c:pt>
                <c:pt idx="581">
                  <c:v>41782</c:v>
                </c:pt>
                <c:pt idx="582">
                  <c:v>41782</c:v>
                </c:pt>
                <c:pt idx="583">
                  <c:v>41785</c:v>
                </c:pt>
                <c:pt idx="584" formatCode="[$-F800]dddd\,\ mmmm\ dd\,\ yyyy">
                  <c:v>41785</c:v>
                </c:pt>
                <c:pt idx="585">
                  <c:v>41786</c:v>
                </c:pt>
                <c:pt idx="586" formatCode="[$-F800]dddd\,\ mmmm\ dd\,\ yyyy">
                  <c:v>41786</c:v>
                </c:pt>
                <c:pt idx="587">
                  <c:v>41787</c:v>
                </c:pt>
                <c:pt idx="588">
                  <c:v>41787</c:v>
                </c:pt>
                <c:pt idx="589">
                  <c:v>41788</c:v>
                </c:pt>
                <c:pt idx="590">
                  <c:v>41788</c:v>
                </c:pt>
                <c:pt idx="591">
                  <c:v>41789</c:v>
                </c:pt>
                <c:pt idx="592">
                  <c:v>41789</c:v>
                </c:pt>
                <c:pt idx="593">
                  <c:v>41792</c:v>
                </c:pt>
                <c:pt idx="594">
                  <c:v>41792</c:v>
                </c:pt>
                <c:pt idx="595">
                  <c:v>41793</c:v>
                </c:pt>
                <c:pt idx="596">
                  <c:v>41793</c:v>
                </c:pt>
                <c:pt idx="597">
                  <c:v>41794</c:v>
                </c:pt>
                <c:pt idx="598">
                  <c:v>41794</c:v>
                </c:pt>
                <c:pt idx="599">
                  <c:v>41795</c:v>
                </c:pt>
                <c:pt idx="600" formatCode="[$-F800]dddd\,\ mmmm\ dd\,\ yyyy">
                  <c:v>41795</c:v>
                </c:pt>
                <c:pt idx="601">
                  <c:v>41796</c:v>
                </c:pt>
                <c:pt idx="602">
                  <c:v>41796</c:v>
                </c:pt>
                <c:pt idx="603">
                  <c:v>41799</c:v>
                </c:pt>
                <c:pt idx="604">
                  <c:v>41799</c:v>
                </c:pt>
                <c:pt idx="605">
                  <c:v>41800</c:v>
                </c:pt>
                <c:pt idx="606">
                  <c:v>41800</c:v>
                </c:pt>
                <c:pt idx="607">
                  <c:v>41801</c:v>
                </c:pt>
                <c:pt idx="608">
                  <c:v>41801</c:v>
                </c:pt>
                <c:pt idx="609">
                  <c:v>41802</c:v>
                </c:pt>
                <c:pt idx="610" formatCode="[$-F800]dddd\,\ mmmm\ dd\,\ yyyy">
                  <c:v>41802</c:v>
                </c:pt>
                <c:pt idx="611">
                  <c:v>41803</c:v>
                </c:pt>
                <c:pt idx="612">
                  <c:v>41803</c:v>
                </c:pt>
                <c:pt idx="613">
                  <c:v>41806</c:v>
                </c:pt>
                <c:pt idx="614" formatCode="[$-F800]dddd\,\ mmmm\ dd\,\ yyyy">
                  <c:v>41806</c:v>
                </c:pt>
                <c:pt idx="615">
                  <c:v>41807</c:v>
                </c:pt>
                <c:pt idx="616">
                  <c:v>41807</c:v>
                </c:pt>
                <c:pt idx="617">
                  <c:v>41808</c:v>
                </c:pt>
                <c:pt idx="618" formatCode="[$-F800]dddd\,\ mmmm\ dd\,\ yyyy">
                  <c:v>41808</c:v>
                </c:pt>
                <c:pt idx="619">
                  <c:v>41809</c:v>
                </c:pt>
                <c:pt idx="620">
                  <c:v>41809</c:v>
                </c:pt>
                <c:pt idx="621">
                  <c:v>41810</c:v>
                </c:pt>
                <c:pt idx="622" formatCode="[$-F800]dddd\,\ mmmm\ dd\,\ yyyy">
                  <c:v>41810</c:v>
                </c:pt>
                <c:pt idx="623">
                  <c:v>41813</c:v>
                </c:pt>
                <c:pt idx="624">
                  <c:v>41813</c:v>
                </c:pt>
                <c:pt idx="625">
                  <c:v>41814</c:v>
                </c:pt>
                <c:pt idx="626">
                  <c:v>41814</c:v>
                </c:pt>
                <c:pt idx="627">
                  <c:v>41815</c:v>
                </c:pt>
                <c:pt idx="628">
                  <c:v>41815</c:v>
                </c:pt>
                <c:pt idx="629">
                  <c:v>41816</c:v>
                </c:pt>
                <c:pt idx="630">
                  <c:v>41816</c:v>
                </c:pt>
                <c:pt idx="631">
                  <c:v>41817</c:v>
                </c:pt>
                <c:pt idx="632">
                  <c:v>41817</c:v>
                </c:pt>
                <c:pt idx="633">
                  <c:v>41820</c:v>
                </c:pt>
                <c:pt idx="634" formatCode="[$-F800]dddd\,\ mmmm\ dd\,\ yyyy">
                  <c:v>41820</c:v>
                </c:pt>
                <c:pt idx="635">
                  <c:v>41821</c:v>
                </c:pt>
                <c:pt idx="636">
                  <c:v>41821</c:v>
                </c:pt>
                <c:pt idx="637">
                  <c:v>41822</c:v>
                </c:pt>
                <c:pt idx="638">
                  <c:v>41822</c:v>
                </c:pt>
                <c:pt idx="639">
                  <c:v>41823</c:v>
                </c:pt>
                <c:pt idx="640">
                  <c:v>41823</c:v>
                </c:pt>
                <c:pt idx="641">
                  <c:v>41824</c:v>
                </c:pt>
                <c:pt idx="642">
                  <c:v>41824</c:v>
                </c:pt>
                <c:pt idx="643">
                  <c:v>41827</c:v>
                </c:pt>
                <c:pt idx="644">
                  <c:v>41827</c:v>
                </c:pt>
                <c:pt idx="645">
                  <c:v>41828</c:v>
                </c:pt>
                <c:pt idx="646">
                  <c:v>41828</c:v>
                </c:pt>
                <c:pt idx="647">
                  <c:v>41829</c:v>
                </c:pt>
                <c:pt idx="648">
                  <c:v>41829</c:v>
                </c:pt>
                <c:pt idx="649">
                  <c:v>41830</c:v>
                </c:pt>
                <c:pt idx="650">
                  <c:v>41830</c:v>
                </c:pt>
                <c:pt idx="651">
                  <c:v>41831</c:v>
                </c:pt>
                <c:pt idx="652">
                  <c:v>41831</c:v>
                </c:pt>
                <c:pt idx="653">
                  <c:v>41834</c:v>
                </c:pt>
                <c:pt idx="654">
                  <c:v>41834</c:v>
                </c:pt>
                <c:pt idx="655">
                  <c:v>41835</c:v>
                </c:pt>
                <c:pt idx="656">
                  <c:v>41835</c:v>
                </c:pt>
                <c:pt idx="657">
                  <c:v>41836</c:v>
                </c:pt>
                <c:pt idx="658">
                  <c:v>41836</c:v>
                </c:pt>
                <c:pt idx="659">
                  <c:v>41837</c:v>
                </c:pt>
                <c:pt idx="660">
                  <c:v>41837</c:v>
                </c:pt>
                <c:pt idx="661">
                  <c:v>41838</c:v>
                </c:pt>
                <c:pt idx="662">
                  <c:v>41838</c:v>
                </c:pt>
                <c:pt idx="663">
                  <c:v>41841</c:v>
                </c:pt>
                <c:pt idx="664">
                  <c:v>41841</c:v>
                </c:pt>
                <c:pt idx="665">
                  <c:v>41842</c:v>
                </c:pt>
                <c:pt idx="666">
                  <c:v>41842</c:v>
                </c:pt>
                <c:pt idx="667">
                  <c:v>41843</c:v>
                </c:pt>
                <c:pt idx="668">
                  <c:v>41843</c:v>
                </c:pt>
                <c:pt idx="669">
                  <c:v>41844</c:v>
                </c:pt>
                <c:pt idx="670">
                  <c:v>41844</c:v>
                </c:pt>
                <c:pt idx="671">
                  <c:v>41845</c:v>
                </c:pt>
                <c:pt idx="672">
                  <c:v>41845</c:v>
                </c:pt>
                <c:pt idx="673">
                  <c:v>41845</c:v>
                </c:pt>
                <c:pt idx="674">
                  <c:v>41848</c:v>
                </c:pt>
                <c:pt idx="675">
                  <c:v>41848</c:v>
                </c:pt>
                <c:pt idx="676">
                  <c:v>41849</c:v>
                </c:pt>
                <c:pt idx="677">
                  <c:v>41849</c:v>
                </c:pt>
                <c:pt idx="678">
                  <c:v>41849</c:v>
                </c:pt>
                <c:pt idx="679">
                  <c:v>41850</c:v>
                </c:pt>
                <c:pt idx="680">
                  <c:v>41850</c:v>
                </c:pt>
                <c:pt idx="681">
                  <c:v>41851</c:v>
                </c:pt>
                <c:pt idx="682">
                  <c:v>41851</c:v>
                </c:pt>
                <c:pt idx="683">
                  <c:v>41852</c:v>
                </c:pt>
                <c:pt idx="684">
                  <c:v>41852</c:v>
                </c:pt>
                <c:pt idx="685">
                  <c:v>41855</c:v>
                </c:pt>
                <c:pt idx="686">
                  <c:v>41855</c:v>
                </c:pt>
                <c:pt idx="687">
                  <c:v>41856</c:v>
                </c:pt>
                <c:pt idx="688">
                  <c:v>41856</c:v>
                </c:pt>
                <c:pt idx="689">
                  <c:v>41857</c:v>
                </c:pt>
                <c:pt idx="690">
                  <c:v>41857</c:v>
                </c:pt>
                <c:pt idx="691">
                  <c:v>41858</c:v>
                </c:pt>
                <c:pt idx="692">
                  <c:v>41858</c:v>
                </c:pt>
                <c:pt idx="693">
                  <c:v>41859</c:v>
                </c:pt>
                <c:pt idx="694">
                  <c:v>41859</c:v>
                </c:pt>
                <c:pt idx="695">
                  <c:v>41862</c:v>
                </c:pt>
                <c:pt idx="696">
                  <c:v>41862</c:v>
                </c:pt>
                <c:pt idx="697">
                  <c:v>41863</c:v>
                </c:pt>
                <c:pt idx="698">
                  <c:v>41863</c:v>
                </c:pt>
                <c:pt idx="699">
                  <c:v>41864</c:v>
                </c:pt>
                <c:pt idx="700">
                  <c:v>41864</c:v>
                </c:pt>
                <c:pt idx="701">
                  <c:v>41865</c:v>
                </c:pt>
                <c:pt idx="702">
                  <c:v>41866</c:v>
                </c:pt>
                <c:pt idx="703">
                  <c:v>41869</c:v>
                </c:pt>
                <c:pt idx="704">
                  <c:v>41870</c:v>
                </c:pt>
                <c:pt idx="705">
                  <c:v>41871</c:v>
                </c:pt>
                <c:pt idx="706">
                  <c:v>41871</c:v>
                </c:pt>
              </c:numCache>
            </c:numRef>
          </c:cat>
          <c:val>
            <c:numRef>
              <c:f>Data_For_curves!$IA$2:$IA$900</c:f>
              <c:numCache>
                <c:formatCode>General</c:formatCode>
                <c:ptCount val="899"/>
                <c:pt idx="0" formatCode="0.00%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 formatCode="0.00%">
                  <c:v>#N/A</c:v>
                </c:pt>
                <c:pt idx="5" formatCode="0.00%">
                  <c:v>#N/A</c:v>
                </c:pt>
                <c:pt idx="6">
                  <c:v>#N/A</c:v>
                </c:pt>
                <c:pt idx="7">
                  <c:v>#N/A</c:v>
                </c:pt>
                <c:pt idx="8" formatCode="0.00%">
                  <c:v>#N/A</c:v>
                </c:pt>
                <c:pt idx="9" formatCode="0.00%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 formatCode="0.00%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 formatCode="0.00%">
                  <c:v>#N/A</c:v>
                </c:pt>
                <c:pt idx="23" formatCode="0.00%">
                  <c:v>#N/A</c:v>
                </c:pt>
                <c:pt idx="24">
                  <c:v>#N/A</c:v>
                </c:pt>
                <c:pt idx="25" formatCode="0.00%">
                  <c:v>#N/A</c:v>
                </c:pt>
                <c:pt idx="26" formatCode="0.00%">
                  <c:v>#N/A</c:v>
                </c:pt>
                <c:pt idx="27">
                  <c:v>#N/A</c:v>
                </c:pt>
                <c:pt idx="28" formatCode="0.00%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 formatCode="0.00%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 formatCode="0.00%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 formatCode="0.00%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 formatCode="0.00%">
                  <c:v>#N/A</c:v>
                </c:pt>
                <c:pt idx="48" formatCode="0.00%">
                  <c:v>#N/A</c:v>
                </c:pt>
                <c:pt idx="49">
                  <c:v>#N/A</c:v>
                </c:pt>
                <c:pt idx="50" formatCode="0.00%">
                  <c:v>#N/A</c:v>
                </c:pt>
                <c:pt idx="51">
                  <c:v>#N/A</c:v>
                </c:pt>
                <c:pt idx="52" formatCode="0.00%">
                  <c:v>#N/A</c:v>
                </c:pt>
                <c:pt idx="53" formatCode="0.00%">
                  <c:v>#N/A</c:v>
                </c:pt>
                <c:pt idx="54" formatCode="0.00%">
                  <c:v>#N/A</c:v>
                </c:pt>
                <c:pt idx="55">
                  <c:v>#N/A</c:v>
                </c:pt>
                <c:pt idx="56" formatCode="0.00%">
                  <c:v>#N/A</c:v>
                </c:pt>
                <c:pt idx="57" formatCode="0.00%">
                  <c:v>#N/A</c:v>
                </c:pt>
                <c:pt idx="58">
                  <c:v>#N/A</c:v>
                </c:pt>
                <c:pt idx="59">
                  <c:v>#N/A</c:v>
                </c:pt>
                <c:pt idx="60" formatCode="0.00%">
                  <c:v>#N/A</c:v>
                </c:pt>
                <c:pt idx="61">
                  <c:v>#N/A</c:v>
                </c:pt>
                <c:pt idx="62">
                  <c:v>#N/A</c:v>
                </c:pt>
                <c:pt idx="63" formatCode="0.00%">
                  <c:v>#N/A</c:v>
                </c:pt>
                <c:pt idx="64" formatCode="0.00%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 formatCode="0.00%">
                  <c:v>#N/A</c:v>
                </c:pt>
                <c:pt idx="70" formatCode="0.00%">
                  <c:v>#N/A</c:v>
                </c:pt>
                <c:pt idx="71">
                  <c:v>#N/A</c:v>
                </c:pt>
                <c:pt idx="72" formatCode="0.00%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 formatCode="0.00%">
                  <c:v>#N/A</c:v>
                </c:pt>
                <c:pt idx="77">
                  <c:v>#N/A</c:v>
                </c:pt>
                <c:pt idx="78">
                  <c:v>#N/A</c:v>
                </c:pt>
                <c:pt idx="79" formatCode="0.00%">
                  <c:v>#N/A</c:v>
                </c:pt>
                <c:pt idx="80">
                  <c:v>#N/A</c:v>
                </c:pt>
                <c:pt idx="81" formatCode="0.00%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 formatCode="0.00%">
                  <c:v>#N/A</c:v>
                </c:pt>
                <c:pt idx="89" formatCode="0.00%">
                  <c:v>#N/A</c:v>
                </c:pt>
                <c:pt idx="90">
                  <c:v>#N/A</c:v>
                </c:pt>
                <c:pt idx="91">
                  <c:v>#N/A</c:v>
                </c:pt>
                <c:pt idx="92" formatCode="0.00%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 formatCode="0.00%">
                  <c:v>#N/A</c:v>
                </c:pt>
                <c:pt idx="98">
                  <c:v>#N/A</c:v>
                </c:pt>
                <c:pt idx="99">
                  <c:v>#N/A</c:v>
                </c:pt>
                <c:pt idx="100" formatCode="0.00%">
                  <c:v>#N/A</c:v>
                </c:pt>
                <c:pt idx="101">
                  <c:v>#N/A</c:v>
                </c:pt>
                <c:pt idx="102" formatCode="0.00%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 formatCode="0.00%">
                  <c:v>#N/A</c:v>
                </c:pt>
                <c:pt idx="119">
                  <c:v>#N/A</c:v>
                </c:pt>
                <c:pt idx="120">
                  <c:v>#N/A</c:v>
                </c:pt>
                <c:pt idx="121" formatCode="0.00%">
                  <c:v>#N/A</c:v>
                </c:pt>
                <c:pt idx="122">
                  <c:v>#N/A</c:v>
                </c:pt>
                <c:pt idx="123" formatCode="0.00%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 formatCode="0.00%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 formatCode="0.00%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 formatCode="0.00%">
                  <c:v>#N/A</c:v>
                </c:pt>
                <c:pt idx="143">
                  <c:v>#N/A</c:v>
                </c:pt>
                <c:pt idx="144" formatCode="0.00%">
                  <c:v>#N/A</c:v>
                </c:pt>
                <c:pt idx="145">
                  <c:v>#N/A</c:v>
                </c:pt>
                <c:pt idx="146">
                  <c:v>#N/A</c:v>
                </c:pt>
                <c:pt idx="147" formatCode="0.00%">
                  <c:v>#N/A</c:v>
                </c:pt>
                <c:pt idx="148">
                  <c:v>#N/A</c:v>
                </c:pt>
                <c:pt idx="149" formatCode="0.00%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 formatCode="0.00%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 formatCode="0.00%">
                  <c:v>#N/A</c:v>
                </c:pt>
                <c:pt idx="163" formatCode="0.00%">
                  <c:v>#N/A</c:v>
                </c:pt>
                <c:pt idx="164">
                  <c:v>#N/A</c:v>
                </c:pt>
                <c:pt idx="165" formatCode="0.00%">
                  <c:v>#N/A</c:v>
                </c:pt>
                <c:pt idx="166">
                  <c:v>#N/A</c:v>
                </c:pt>
                <c:pt idx="167" formatCode="0.00%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 formatCode="0.00%">
                  <c:v>#N/A</c:v>
                </c:pt>
                <c:pt idx="175">
                  <c:v>#N/A</c:v>
                </c:pt>
                <c:pt idx="176" formatCode="0.00%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 formatCode="0.00%">
                  <c:v>#N/A</c:v>
                </c:pt>
                <c:pt idx="181">
                  <c:v>#N/A</c:v>
                </c:pt>
                <c:pt idx="182" formatCode="0.00%">
                  <c:v>#N/A</c:v>
                </c:pt>
                <c:pt idx="183">
                  <c:v>#N/A</c:v>
                </c:pt>
                <c:pt idx="184">
                  <c:v>#N/A</c:v>
                </c:pt>
                <c:pt idx="185" formatCode="0.00%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 formatCode="0.00%">
                  <c:v>#N/A</c:v>
                </c:pt>
                <c:pt idx="191">
                  <c:v>#N/A</c:v>
                </c:pt>
                <c:pt idx="192" formatCode="0.00%">
                  <c:v>#N/A</c:v>
                </c:pt>
                <c:pt idx="193" formatCode="0.00%">
                  <c:v>#N/A</c:v>
                </c:pt>
                <c:pt idx="194" formatCode="0.00%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 formatCode="0.00%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 formatCode="0.00%">
                  <c:v>#N/A</c:v>
                </c:pt>
                <c:pt idx="206">
                  <c:v>#N/A</c:v>
                </c:pt>
                <c:pt idx="207">
                  <c:v>#N/A</c:v>
                </c:pt>
                <c:pt idx="208" formatCode="0.00%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 formatCode="0.00%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 formatCode="0.00%">
                  <c:v>#N/A</c:v>
                </c:pt>
                <c:pt idx="221">
                  <c:v>#N/A</c:v>
                </c:pt>
                <c:pt idx="222" formatCode="0.00%">
                  <c:v>#N/A</c:v>
                </c:pt>
                <c:pt idx="223">
                  <c:v>#N/A</c:v>
                </c:pt>
                <c:pt idx="224" formatCode="0.00%">
                  <c:v>#N/A</c:v>
                </c:pt>
                <c:pt idx="225">
                  <c:v>#N/A</c:v>
                </c:pt>
                <c:pt idx="226" formatCode="0.00%">
                  <c:v>#N/A</c:v>
                </c:pt>
                <c:pt idx="227">
                  <c:v>#N/A</c:v>
                </c:pt>
                <c:pt idx="228" formatCode="0.00%">
                  <c:v>#N/A</c:v>
                </c:pt>
                <c:pt idx="229">
                  <c:v>#N/A</c:v>
                </c:pt>
                <c:pt idx="230" formatCode="0.00%">
                  <c:v>#N/A</c:v>
                </c:pt>
                <c:pt idx="231">
                  <c:v>#N/A</c:v>
                </c:pt>
                <c:pt idx="232">
                  <c:v>#N/A</c:v>
                </c:pt>
                <c:pt idx="233" formatCode="0.00%">
                  <c:v>#N/A</c:v>
                </c:pt>
                <c:pt idx="234">
                  <c:v>#N/A</c:v>
                </c:pt>
                <c:pt idx="235" formatCode="0.00%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 formatCode="0.00%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 formatCode="0.00%">
                  <c:v>#N/A</c:v>
                </c:pt>
                <c:pt idx="247">
                  <c:v>#N/A</c:v>
                </c:pt>
                <c:pt idx="248" formatCode="0.00%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 formatCode="0.00%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 formatCode="0.00%">
                  <c:v>#N/A</c:v>
                </c:pt>
                <c:pt idx="261">
                  <c:v>#N/A</c:v>
                </c:pt>
                <c:pt idx="262" formatCode="0.00%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 formatCode="0.00%">
                  <c:v>#N/A</c:v>
                </c:pt>
                <c:pt idx="273" formatCode="0.00%">
                  <c:v>#N/A</c:v>
                </c:pt>
                <c:pt idx="274" formatCode="0.00%">
                  <c:v>#N/A</c:v>
                </c:pt>
                <c:pt idx="275">
                  <c:v>#N/A</c:v>
                </c:pt>
                <c:pt idx="276">
                  <c:v>#N/A</c:v>
                </c:pt>
                <c:pt idx="277" formatCode="0.00%">
                  <c:v>#N/A</c:v>
                </c:pt>
                <c:pt idx="278">
                  <c:v>#N/A</c:v>
                </c:pt>
                <c:pt idx="279" formatCode="0.00%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 formatCode="0.00%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 formatCode="0.00%">
                  <c:v>#N/A</c:v>
                </c:pt>
                <c:pt idx="292" formatCode="0.00%">
                  <c:v>#N/A</c:v>
                </c:pt>
                <c:pt idx="293" formatCode="0.00%">
                  <c:v>#N/A</c:v>
                </c:pt>
                <c:pt idx="294">
                  <c:v>#N/A</c:v>
                </c:pt>
                <c:pt idx="295" formatCode="0.00%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 formatCode="0.00%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 formatCode="0.00%">
                  <c:v>#N/A</c:v>
                </c:pt>
                <c:pt idx="307">
                  <c:v>#N/A</c:v>
                </c:pt>
                <c:pt idx="308">
                  <c:v>#N/A</c:v>
                </c:pt>
                <c:pt idx="309" formatCode="0.00%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 formatCode="0.00%">
                  <c:v>#N/A</c:v>
                </c:pt>
                <c:pt idx="315" formatCode="0.00%">
                  <c:v>#N/A</c:v>
                </c:pt>
                <c:pt idx="316" formatCode="0.00%">
                  <c:v>#N/A</c:v>
                </c:pt>
                <c:pt idx="317" formatCode="0.00%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 formatCode="0.00%">
                  <c:v>#N/A</c:v>
                </c:pt>
                <c:pt idx="323" formatCode="0.00%">
                  <c:v>#N/A</c:v>
                </c:pt>
                <c:pt idx="324">
                  <c:v>#N/A</c:v>
                </c:pt>
                <c:pt idx="325">
                  <c:v>#N/A</c:v>
                </c:pt>
                <c:pt idx="326" formatCode="0.00%">
                  <c:v>#N/A</c:v>
                </c:pt>
                <c:pt idx="327" formatCode="0.00%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 formatCode="0.00%">
                  <c:v>#N/A</c:v>
                </c:pt>
                <c:pt idx="338" formatCode="0.00%">
                  <c:v>#N/A</c:v>
                </c:pt>
                <c:pt idx="339">
                  <c:v>#N/A</c:v>
                </c:pt>
                <c:pt idx="340" formatCode="0.00%">
                  <c:v>#N/A</c:v>
                </c:pt>
                <c:pt idx="341" formatCode="0.00%">
                  <c:v>#N/A</c:v>
                </c:pt>
                <c:pt idx="342">
                  <c:v>#N/A</c:v>
                </c:pt>
                <c:pt idx="343" formatCode="0.00%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 formatCode="0.00%">
                  <c:v>#N/A</c:v>
                </c:pt>
                <c:pt idx="351" formatCode="0.00%">
                  <c:v>#N/A</c:v>
                </c:pt>
                <c:pt idx="352">
                  <c:v>#N/A</c:v>
                </c:pt>
                <c:pt idx="353" formatCode="0.00%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 formatCode="0.00%">
                  <c:v>#N/A</c:v>
                </c:pt>
                <c:pt idx="358">
                  <c:v>#N/A</c:v>
                </c:pt>
                <c:pt idx="359" formatCode="0.00%">
                  <c:v>#N/A</c:v>
                </c:pt>
                <c:pt idx="360">
                  <c:v>#N/A</c:v>
                </c:pt>
                <c:pt idx="361">
                  <c:v>#N/A</c:v>
                </c:pt>
                <c:pt idx="362" formatCode="0.00%">
                  <c:v>#N/A</c:v>
                </c:pt>
                <c:pt idx="363" formatCode="0.00%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 formatCode="0.00%">
                  <c:v>#N/A</c:v>
                </c:pt>
                <c:pt idx="371" formatCode="0.00%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 formatCode="0.00%">
                  <c:v>#N/A</c:v>
                </c:pt>
                <c:pt idx="376">
                  <c:v>#N/A</c:v>
                </c:pt>
                <c:pt idx="377" formatCode="0.00%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 formatCode="0.00%">
                  <c:v>#N/A</c:v>
                </c:pt>
                <c:pt idx="383" formatCode="0.00%">
                  <c:v>#N/A</c:v>
                </c:pt>
                <c:pt idx="384" formatCode="0.00%">
                  <c:v>#N/A</c:v>
                </c:pt>
                <c:pt idx="385">
                  <c:v>#N/A</c:v>
                </c:pt>
                <c:pt idx="386" formatCode="0.00%">
                  <c:v>#N/A</c:v>
                </c:pt>
                <c:pt idx="387" formatCode="0.00%">
                  <c:v>#N/A</c:v>
                </c:pt>
                <c:pt idx="388" formatCode="0.00%">
                  <c:v>#N/A</c:v>
                </c:pt>
                <c:pt idx="389" formatCode="0.00%">
                  <c:v>#N/A</c:v>
                </c:pt>
                <c:pt idx="390" formatCode="0.00%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 formatCode="0.00%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 formatCode="0.00%">
                  <c:v>#N/A</c:v>
                </c:pt>
                <c:pt idx="401">
                  <c:v>#N/A</c:v>
                </c:pt>
                <c:pt idx="402">
                  <c:v>#N/A</c:v>
                </c:pt>
                <c:pt idx="403" formatCode="0.00%">
                  <c:v>#N/A</c:v>
                </c:pt>
                <c:pt idx="404" formatCode="0.00%">
                  <c:v>#N/A</c:v>
                </c:pt>
                <c:pt idx="405" formatCode="0.00%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 formatCode="0.00%">
                  <c:v>#N/A</c:v>
                </c:pt>
                <c:pt idx="418" formatCode="0.00%">
                  <c:v>#N/A</c:v>
                </c:pt>
                <c:pt idx="419" formatCode="0.00%">
                  <c:v>#N/A</c:v>
                </c:pt>
                <c:pt idx="420">
                  <c:v>#N/A</c:v>
                </c:pt>
                <c:pt idx="421">
                  <c:v>#N/A</c:v>
                </c:pt>
                <c:pt idx="422" formatCode="0.00%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 formatCode="0.00%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 formatCode="0.00%">
                  <c:v>#N/A</c:v>
                </c:pt>
                <c:pt idx="441" formatCode="0.00%">
                  <c:v>#N/A</c:v>
                </c:pt>
                <c:pt idx="442">
                  <c:v>#N/A</c:v>
                </c:pt>
                <c:pt idx="443" formatCode="0.00%">
                  <c:v>#N/A</c:v>
                </c:pt>
                <c:pt idx="444" formatCode="0.00%">
                  <c:v>#N/A</c:v>
                </c:pt>
                <c:pt idx="445" formatCode="0.00%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 formatCode="0.00%">
                  <c:v>#N/A</c:v>
                </c:pt>
                <c:pt idx="450">
                  <c:v>#N/A</c:v>
                </c:pt>
                <c:pt idx="451" formatCode="0.00%">
                  <c:v>#N/A</c:v>
                </c:pt>
                <c:pt idx="452">
                  <c:v>#N/A</c:v>
                </c:pt>
                <c:pt idx="453" formatCode="0.00%">
                  <c:v>#N/A</c:v>
                </c:pt>
                <c:pt idx="454" formatCode="0.00%">
                  <c:v>#N/A</c:v>
                </c:pt>
                <c:pt idx="455" formatCode="0.00%">
                  <c:v>#N/A</c:v>
                </c:pt>
                <c:pt idx="456">
                  <c:v>#N/A</c:v>
                </c:pt>
                <c:pt idx="457" formatCode="0.00%">
                  <c:v>#N/A</c:v>
                </c:pt>
                <c:pt idx="458">
                  <c:v>#N/A</c:v>
                </c:pt>
                <c:pt idx="459">
                  <c:v>#N/A</c:v>
                </c:pt>
                <c:pt idx="460" formatCode="0.00%">
                  <c:v>#N/A</c:v>
                </c:pt>
                <c:pt idx="461" formatCode="0.00%">
                  <c:v>#N/A</c:v>
                </c:pt>
                <c:pt idx="462" formatCode="0.00%">
                  <c:v>#N/A</c:v>
                </c:pt>
                <c:pt idx="463">
                  <c:v>#N/A</c:v>
                </c:pt>
                <c:pt idx="464" formatCode="0.00%">
                  <c:v>#N/A</c:v>
                </c:pt>
                <c:pt idx="465">
                  <c:v>#N/A</c:v>
                </c:pt>
                <c:pt idx="466">
                  <c:v>#N/A</c:v>
                </c:pt>
                <c:pt idx="467" formatCode="0.00%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 formatCode="0.00%">
                  <c:v>#N/A</c:v>
                </c:pt>
                <c:pt idx="473">
                  <c:v>#N/A</c:v>
                </c:pt>
                <c:pt idx="474" formatCode="0.00%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 formatCode="0.00%">
                  <c:v>#N/A</c:v>
                </c:pt>
                <c:pt idx="481">
                  <c:v>#N/A</c:v>
                </c:pt>
                <c:pt idx="482" formatCode="0.00%">
                  <c:v>#N/A</c:v>
                </c:pt>
                <c:pt idx="483" formatCode="0.00%">
                  <c:v>#N/A</c:v>
                </c:pt>
                <c:pt idx="484">
                  <c:v>#N/A</c:v>
                </c:pt>
                <c:pt idx="485" formatCode="0.00%">
                  <c:v>#N/A</c:v>
                </c:pt>
                <c:pt idx="486">
                  <c:v>#N/A</c:v>
                </c:pt>
                <c:pt idx="487" formatCode="0.00%">
                  <c:v>#N/A</c:v>
                </c:pt>
                <c:pt idx="488">
                  <c:v>#N/A</c:v>
                </c:pt>
                <c:pt idx="489" formatCode="0.00%">
                  <c:v>#N/A</c:v>
                </c:pt>
                <c:pt idx="490" formatCode="0.00%">
                  <c:v>#N/A</c:v>
                </c:pt>
                <c:pt idx="491">
                  <c:v>#N/A</c:v>
                </c:pt>
                <c:pt idx="492" formatCode="0.00%">
                  <c:v>#N/A</c:v>
                </c:pt>
                <c:pt idx="493">
                  <c:v>#N/A</c:v>
                </c:pt>
                <c:pt idx="494">
                  <c:v>#N/A</c:v>
                </c:pt>
                <c:pt idx="495" formatCode="0.00%">
                  <c:v>#N/A</c:v>
                </c:pt>
                <c:pt idx="496" formatCode="0.00%">
                  <c:v>#N/A</c:v>
                </c:pt>
                <c:pt idx="497">
                  <c:v>#N/A</c:v>
                </c:pt>
                <c:pt idx="498" formatCode="0.00%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 formatCode="0.00%">
                  <c:v>#N/A</c:v>
                </c:pt>
                <c:pt idx="505">
                  <c:v>#N/A</c:v>
                </c:pt>
                <c:pt idx="506" formatCode="0.00%">
                  <c:v>#N/A</c:v>
                </c:pt>
                <c:pt idx="507" formatCode="0.00%">
                  <c:v>#N/A</c:v>
                </c:pt>
                <c:pt idx="508" formatCode="0.00%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 formatCode="0.00%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 formatCode="0.00%">
                  <c:v>#N/A</c:v>
                </c:pt>
                <c:pt idx="523">
                  <c:v>#N/A</c:v>
                </c:pt>
                <c:pt idx="524">
                  <c:v>#N/A</c:v>
                </c:pt>
                <c:pt idx="525" formatCode="0.00%">
                  <c:v>#N/A</c:v>
                </c:pt>
                <c:pt idx="526">
                  <c:v>#N/A</c:v>
                </c:pt>
                <c:pt idx="527" formatCode="0.00%">
                  <c:v>#N/A</c:v>
                </c:pt>
                <c:pt idx="528">
                  <c:v>#N/A</c:v>
                </c:pt>
                <c:pt idx="529">
                  <c:v>#N/A</c:v>
                </c:pt>
                <c:pt idx="530" formatCode="0.00%">
                  <c:v>#N/A</c:v>
                </c:pt>
                <c:pt idx="531" formatCode="0.00%">
                  <c:v>#N/A</c:v>
                </c:pt>
                <c:pt idx="532" formatCode="0.00%">
                  <c:v>#N/A</c:v>
                </c:pt>
                <c:pt idx="533" formatCode="0.00%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 formatCode="0.00%">
                  <c:v>#N/A</c:v>
                </c:pt>
                <c:pt idx="540">
                  <c:v>#N/A</c:v>
                </c:pt>
                <c:pt idx="541">
                  <c:v>#N/A</c:v>
                </c:pt>
                <c:pt idx="542" formatCode="0.00%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 formatCode="0.00%">
                  <c:v>#N/A</c:v>
                </c:pt>
                <c:pt idx="548">
                  <c:v>#N/A</c:v>
                </c:pt>
                <c:pt idx="549">
                  <c:v>#N/A</c:v>
                </c:pt>
                <c:pt idx="550" formatCode="0.00%">
                  <c:v>#N/A</c:v>
                </c:pt>
                <c:pt idx="551" formatCode="0.00%">
                  <c:v>#N/A</c:v>
                </c:pt>
                <c:pt idx="552">
                  <c:v>#N/A</c:v>
                </c:pt>
                <c:pt idx="553" formatCode="0.00%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 formatCode="0.00%">
                  <c:v>#N/A</c:v>
                </c:pt>
                <c:pt idx="559">
                  <c:v>#N/A</c:v>
                </c:pt>
                <c:pt idx="560" formatCode="0.00%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 formatCode="0.00%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 formatCode="0.00%">
                  <c:v>#N/A</c:v>
                </c:pt>
                <c:pt idx="574">
                  <c:v>#N/A</c:v>
                </c:pt>
                <c:pt idx="575" formatCode="0.00%">
                  <c:v>#N/A</c:v>
                </c:pt>
                <c:pt idx="576">
                  <c:v>#N/A</c:v>
                </c:pt>
                <c:pt idx="577" formatCode="0.00%">
                  <c:v>#N/A</c:v>
                </c:pt>
                <c:pt idx="578">
                  <c:v>#N/A</c:v>
                </c:pt>
                <c:pt idx="579">
                  <c:v>#N/A</c:v>
                </c:pt>
                <c:pt idx="580" formatCode="0.00%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 formatCode="0.00%">
                  <c:v>#N/A</c:v>
                </c:pt>
                <c:pt idx="586">
                  <c:v>#N/A</c:v>
                </c:pt>
                <c:pt idx="587">
                  <c:v>#N/A</c:v>
                </c:pt>
                <c:pt idx="588" formatCode="0.00%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 formatCode="0.00%">
                  <c:v>#N/A</c:v>
                </c:pt>
                <c:pt idx="594">
                  <c:v>#N/A</c:v>
                </c:pt>
                <c:pt idx="595" formatCode="0.00%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 formatCode="0.00%">
                  <c:v>#N/A</c:v>
                </c:pt>
                <c:pt idx="602">
                  <c:v>#N/A</c:v>
                </c:pt>
                <c:pt idx="603" formatCode="0.00%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 formatCode="0.00%">
                  <c:v>#N/A</c:v>
                </c:pt>
                <c:pt idx="609">
                  <c:v>#N/A</c:v>
                </c:pt>
                <c:pt idx="610" formatCode="0.00%">
                  <c:v>#N/A</c:v>
                </c:pt>
                <c:pt idx="611">
                  <c:v>#N/A</c:v>
                </c:pt>
                <c:pt idx="612" formatCode="0.00%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 formatCode="0.00%">
                  <c:v>#N/A</c:v>
                </c:pt>
                <c:pt idx="617">
                  <c:v>#N/A</c:v>
                </c:pt>
                <c:pt idx="618">
                  <c:v>#N/A</c:v>
                </c:pt>
                <c:pt idx="619" formatCode="0.00%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 formatCode="0.00%">
                  <c:v>#N/A</c:v>
                </c:pt>
                <c:pt idx="630" formatCode="0.00%">
                  <c:v>#N/A</c:v>
                </c:pt>
                <c:pt idx="631">
                  <c:v>#N/A</c:v>
                </c:pt>
                <c:pt idx="632" formatCode="0.00%">
                  <c:v>#N/A</c:v>
                </c:pt>
                <c:pt idx="633" formatCode="0.00%">
                  <c:v>#N/A</c:v>
                </c:pt>
                <c:pt idx="634" formatCode="0.00%">
                  <c:v>#N/A</c:v>
                </c:pt>
                <c:pt idx="635" formatCode="0.00%">
                  <c:v>#N/A</c:v>
                </c:pt>
                <c:pt idx="636">
                  <c:v>#N/A</c:v>
                </c:pt>
                <c:pt idx="637" formatCode="0.00%">
                  <c:v>#N/A</c:v>
                </c:pt>
                <c:pt idx="638" formatCode="0.00%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 formatCode="0.00%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 formatCode="0.00%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 formatCode="0.00%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 formatCode="0.00%">
                  <c:v>#N/A</c:v>
                </c:pt>
                <c:pt idx="658" formatCode="0.00%">
                  <c:v>#N/A</c:v>
                </c:pt>
                <c:pt idx="659">
                  <c:v>#N/A</c:v>
                </c:pt>
                <c:pt idx="660">
                  <c:v>#N/A</c:v>
                </c:pt>
                <c:pt idx="661" formatCode="0.00%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 formatCode="0.00%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 formatCode="0.00%">
                  <c:v>0.98308270676691734</c:v>
                </c:pt>
                <c:pt idx="672">
                  <c:v>#N/A</c:v>
                </c:pt>
                <c:pt idx="673">
                  <c:v>#N/A</c:v>
                </c:pt>
                <c:pt idx="674" formatCode="0.00%">
                  <c:v>#N/A</c:v>
                </c:pt>
                <c:pt idx="675">
                  <c:v>#N/A</c:v>
                </c:pt>
                <c:pt idx="676">
                  <c:v>#N/A</c:v>
                </c:pt>
                <c:pt idx="677" formatCode="0.00%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 formatCode="0.00%">
                  <c:v>#N/A</c:v>
                </c:pt>
                <c:pt idx="683">
                  <c:v>#N/A</c:v>
                </c:pt>
                <c:pt idx="684" formatCode="0.00%">
                  <c:v>#N/A</c:v>
                </c:pt>
                <c:pt idx="685" formatCode="0.00%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 formatCode="0.00%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 formatCode="0.00%">
                  <c:v>#N/A</c:v>
                </c:pt>
                <c:pt idx="697" formatCode="0.00%">
                  <c:v>#N/A</c:v>
                </c:pt>
                <c:pt idx="698" formatCode="0.00%">
                  <c:v>#N/A</c:v>
                </c:pt>
                <c:pt idx="699">
                  <c:v>#N/A</c:v>
                </c:pt>
                <c:pt idx="700" formatCode="0.00%">
                  <c:v>#N/A</c:v>
                </c:pt>
                <c:pt idx="701" formatCode="0.00%">
                  <c:v>#N/A</c:v>
                </c:pt>
                <c:pt idx="702" formatCode="0.00%">
                  <c:v>#N/A</c:v>
                </c:pt>
                <c:pt idx="703">
                  <c:v>#N/A</c:v>
                </c:pt>
                <c:pt idx="704">
                  <c:v>#N/A</c:v>
                </c:pt>
                <c:pt idx="705" formatCode="0.00%">
                  <c:v>#N/A</c:v>
                </c:pt>
                <c:pt idx="706">
                  <c:v>#N/A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197248"/>
        <c:axId val="52342784"/>
      </c:lineChart>
      <c:dateAx>
        <c:axId val="52197248"/>
        <c:scaling>
          <c:orientation val="minMax"/>
          <c:max val="41892"/>
          <c:min val="41334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dd\.mm" sourceLinked="0"/>
        <c:majorTickMark val="out"/>
        <c:minorTickMark val="none"/>
        <c:tickLblPos val="nextTo"/>
        <c:crossAx val="52342784"/>
        <c:crosses val="autoZero"/>
        <c:auto val="1"/>
        <c:lblOffset val="100"/>
        <c:baseTimeUnit val="days"/>
        <c:majorUnit val="1"/>
        <c:majorTimeUnit val="months"/>
      </c:dateAx>
      <c:valAx>
        <c:axId val="5234278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52197248"/>
        <c:crosses val="autoZero"/>
        <c:crossBetween val="between"/>
        <c:majorUnit val="0.2"/>
      </c:valAx>
    </c:plotArea>
    <c:legend>
      <c:legendPos val="b"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7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R2E @ Point 7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Data_For_curves!$U$1</c:f>
              <c:strCache>
                <c:ptCount val="1"/>
                <c:pt idx="0">
                  <c:v>Baseline</c:v>
                </c:pt>
              </c:strCache>
            </c:strRef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Data_For_curves!$IF$2:$IF$900</c:f>
              <c:numCache>
                <c:formatCode>m/d/yyyy</c:formatCode>
                <c:ptCount val="899"/>
                <c:pt idx="0">
                  <c:v>41393</c:v>
                </c:pt>
                <c:pt idx="1">
                  <c:v>41394</c:v>
                </c:pt>
                <c:pt idx="2">
                  <c:v>41395</c:v>
                </c:pt>
                <c:pt idx="3">
                  <c:v>41396</c:v>
                </c:pt>
                <c:pt idx="4" formatCode="[$-F800]dddd\,\ mmmm\ dd\,\ yyyy">
                  <c:v>41397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41407</c:v>
                </c:pt>
                <c:pt idx="11">
                  <c:v>41407</c:v>
                </c:pt>
                <c:pt idx="12">
                  <c:v>41408</c:v>
                </c:pt>
                <c:pt idx="13">
                  <c:v>41408</c:v>
                </c:pt>
                <c:pt idx="14">
                  <c:v>41409</c:v>
                </c:pt>
                <c:pt idx="15">
                  <c:v>41409</c:v>
                </c:pt>
                <c:pt idx="16">
                  <c:v>41410</c:v>
                </c:pt>
                <c:pt idx="17">
                  <c:v>41410</c:v>
                </c:pt>
                <c:pt idx="18">
                  <c:v>41411</c:v>
                </c:pt>
                <c:pt idx="19">
                  <c:v>41411</c:v>
                </c:pt>
                <c:pt idx="20">
                  <c:v>41414</c:v>
                </c:pt>
                <c:pt idx="21">
                  <c:v>41414</c:v>
                </c:pt>
                <c:pt idx="22">
                  <c:v>41415</c:v>
                </c:pt>
                <c:pt idx="23">
                  <c:v>41415</c:v>
                </c:pt>
                <c:pt idx="24">
                  <c:v>41416</c:v>
                </c:pt>
                <c:pt idx="25">
                  <c:v>41416</c:v>
                </c:pt>
                <c:pt idx="26">
                  <c:v>41417</c:v>
                </c:pt>
                <c:pt idx="27">
                  <c:v>41417</c:v>
                </c:pt>
                <c:pt idx="28">
                  <c:v>41418</c:v>
                </c:pt>
                <c:pt idx="29" formatCode="[$-F800]dddd\,\ mmmm\ dd\,\ yyyy">
                  <c:v>41418</c:v>
                </c:pt>
                <c:pt idx="30">
                  <c:v>41421</c:v>
                </c:pt>
                <c:pt idx="31">
                  <c:v>41421</c:v>
                </c:pt>
                <c:pt idx="32">
                  <c:v>41422</c:v>
                </c:pt>
                <c:pt idx="33">
                  <c:v>41422</c:v>
                </c:pt>
                <c:pt idx="34">
                  <c:v>41423</c:v>
                </c:pt>
                <c:pt idx="35">
                  <c:v>41423</c:v>
                </c:pt>
                <c:pt idx="36">
                  <c:v>41424</c:v>
                </c:pt>
                <c:pt idx="37">
                  <c:v>41424</c:v>
                </c:pt>
                <c:pt idx="38">
                  <c:v>41425</c:v>
                </c:pt>
                <c:pt idx="39" formatCode="[$-F800]dddd\,\ mmmm\ dd\,\ yyyy">
                  <c:v>41425</c:v>
                </c:pt>
                <c:pt idx="40">
                  <c:v>41428</c:v>
                </c:pt>
                <c:pt idx="41">
                  <c:v>41428</c:v>
                </c:pt>
                <c:pt idx="42">
                  <c:v>41429</c:v>
                </c:pt>
                <c:pt idx="43">
                  <c:v>41429</c:v>
                </c:pt>
                <c:pt idx="44">
                  <c:v>41430</c:v>
                </c:pt>
                <c:pt idx="45">
                  <c:v>41430</c:v>
                </c:pt>
                <c:pt idx="46">
                  <c:v>41431</c:v>
                </c:pt>
                <c:pt idx="47">
                  <c:v>41431</c:v>
                </c:pt>
                <c:pt idx="48">
                  <c:v>41432</c:v>
                </c:pt>
                <c:pt idx="49" formatCode="[$-F800]dddd\,\ mmmm\ dd\,\ yyyy">
                  <c:v>41432</c:v>
                </c:pt>
                <c:pt idx="50">
                  <c:v>41435</c:v>
                </c:pt>
                <c:pt idx="51">
                  <c:v>41435</c:v>
                </c:pt>
                <c:pt idx="52">
                  <c:v>41436</c:v>
                </c:pt>
                <c:pt idx="53">
                  <c:v>41436</c:v>
                </c:pt>
                <c:pt idx="54">
                  <c:v>41437</c:v>
                </c:pt>
                <c:pt idx="55">
                  <c:v>41437</c:v>
                </c:pt>
                <c:pt idx="56">
                  <c:v>41438</c:v>
                </c:pt>
                <c:pt idx="57">
                  <c:v>41438</c:v>
                </c:pt>
                <c:pt idx="58">
                  <c:v>41439</c:v>
                </c:pt>
                <c:pt idx="59" formatCode="[$-F800]dddd\,\ mmmm\ dd\,\ yyyy">
                  <c:v>41439</c:v>
                </c:pt>
                <c:pt idx="60">
                  <c:v>41442</c:v>
                </c:pt>
                <c:pt idx="61">
                  <c:v>41442</c:v>
                </c:pt>
                <c:pt idx="62">
                  <c:v>41443</c:v>
                </c:pt>
                <c:pt idx="63">
                  <c:v>41443</c:v>
                </c:pt>
                <c:pt idx="64">
                  <c:v>41444</c:v>
                </c:pt>
                <c:pt idx="65">
                  <c:v>41444</c:v>
                </c:pt>
                <c:pt idx="66">
                  <c:v>41445</c:v>
                </c:pt>
                <c:pt idx="67">
                  <c:v>41445</c:v>
                </c:pt>
                <c:pt idx="68">
                  <c:v>41446</c:v>
                </c:pt>
                <c:pt idx="69">
                  <c:v>41446</c:v>
                </c:pt>
                <c:pt idx="70">
                  <c:v>41449</c:v>
                </c:pt>
                <c:pt idx="71">
                  <c:v>41449</c:v>
                </c:pt>
                <c:pt idx="72">
                  <c:v>41450</c:v>
                </c:pt>
                <c:pt idx="73">
                  <c:v>41450</c:v>
                </c:pt>
                <c:pt idx="74">
                  <c:v>41451</c:v>
                </c:pt>
                <c:pt idx="75">
                  <c:v>41451</c:v>
                </c:pt>
                <c:pt idx="76">
                  <c:v>41451</c:v>
                </c:pt>
                <c:pt idx="77">
                  <c:v>41451</c:v>
                </c:pt>
                <c:pt idx="78">
                  <c:v>41452</c:v>
                </c:pt>
                <c:pt idx="79">
                  <c:v>41452</c:v>
                </c:pt>
                <c:pt idx="80">
                  <c:v>41453</c:v>
                </c:pt>
                <c:pt idx="81" formatCode="[$-F800]dddd\,\ mmmm\ dd\,\ yyyy">
                  <c:v>41453</c:v>
                </c:pt>
                <c:pt idx="82">
                  <c:v>41456</c:v>
                </c:pt>
                <c:pt idx="83">
                  <c:v>41456</c:v>
                </c:pt>
                <c:pt idx="84">
                  <c:v>41457</c:v>
                </c:pt>
                <c:pt idx="85">
                  <c:v>41457</c:v>
                </c:pt>
                <c:pt idx="86">
                  <c:v>41458</c:v>
                </c:pt>
                <c:pt idx="87">
                  <c:v>41458</c:v>
                </c:pt>
                <c:pt idx="88">
                  <c:v>41459</c:v>
                </c:pt>
                <c:pt idx="89">
                  <c:v>41459</c:v>
                </c:pt>
                <c:pt idx="90">
                  <c:v>41460</c:v>
                </c:pt>
                <c:pt idx="91">
                  <c:v>41460</c:v>
                </c:pt>
                <c:pt idx="92">
                  <c:v>41463</c:v>
                </c:pt>
                <c:pt idx="93">
                  <c:v>41463</c:v>
                </c:pt>
                <c:pt idx="94">
                  <c:v>41464</c:v>
                </c:pt>
                <c:pt idx="95">
                  <c:v>41464</c:v>
                </c:pt>
                <c:pt idx="96">
                  <c:v>41465</c:v>
                </c:pt>
                <c:pt idx="97">
                  <c:v>41465</c:v>
                </c:pt>
                <c:pt idx="98">
                  <c:v>41466</c:v>
                </c:pt>
                <c:pt idx="99">
                  <c:v>41466</c:v>
                </c:pt>
                <c:pt idx="100">
                  <c:v>41467</c:v>
                </c:pt>
                <c:pt idx="101" formatCode="[$-F800]dddd\,\ mmmm\ dd\,\ yyyy">
                  <c:v>41467</c:v>
                </c:pt>
                <c:pt idx="102">
                  <c:v>41470</c:v>
                </c:pt>
                <c:pt idx="103">
                  <c:v>41470</c:v>
                </c:pt>
                <c:pt idx="104">
                  <c:v>41471</c:v>
                </c:pt>
                <c:pt idx="105">
                  <c:v>41471</c:v>
                </c:pt>
                <c:pt idx="106">
                  <c:v>41472</c:v>
                </c:pt>
                <c:pt idx="107">
                  <c:v>41472</c:v>
                </c:pt>
                <c:pt idx="108">
                  <c:v>41473</c:v>
                </c:pt>
                <c:pt idx="109">
                  <c:v>41473</c:v>
                </c:pt>
                <c:pt idx="110">
                  <c:v>41474</c:v>
                </c:pt>
                <c:pt idx="111" formatCode="[$-F800]dddd\,\ mmmm\ dd\,\ yyyy">
                  <c:v>41474</c:v>
                </c:pt>
                <c:pt idx="112">
                  <c:v>41477</c:v>
                </c:pt>
                <c:pt idx="113">
                  <c:v>41477</c:v>
                </c:pt>
                <c:pt idx="114">
                  <c:v>41478</c:v>
                </c:pt>
                <c:pt idx="115">
                  <c:v>41478</c:v>
                </c:pt>
                <c:pt idx="116">
                  <c:v>41479</c:v>
                </c:pt>
                <c:pt idx="117">
                  <c:v>41479</c:v>
                </c:pt>
                <c:pt idx="118">
                  <c:v>41480</c:v>
                </c:pt>
                <c:pt idx="119">
                  <c:v>41480</c:v>
                </c:pt>
                <c:pt idx="120">
                  <c:v>41481</c:v>
                </c:pt>
                <c:pt idx="121">
                  <c:v>41481</c:v>
                </c:pt>
                <c:pt idx="122">
                  <c:v>41484</c:v>
                </c:pt>
                <c:pt idx="123">
                  <c:v>41484</c:v>
                </c:pt>
                <c:pt idx="124">
                  <c:v>41485</c:v>
                </c:pt>
                <c:pt idx="125">
                  <c:v>41485</c:v>
                </c:pt>
                <c:pt idx="126">
                  <c:v>41486</c:v>
                </c:pt>
                <c:pt idx="127">
                  <c:v>41486</c:v>
                </c:pt>
                <c:pt idx="128">
                  <c:v>41487</c:v>
                </c:pt>
                <c:pt idx="129">
                  <c:v>41487</c:v>
                </c:pt>
                <c:pt idx="130">
                  <c:v>41488</c:v>
                </c:pt>
                <c:pt idx="131" formatCode="[$-F800]dddd\,\ mmmm\ dd\,\ yyyy">
                  <c:v>41488</c:v>
                </c:pt>
                <c:pt idx="132">
                  <c:v>41491</c:v>
                </c:pt>
                <c:pt idx="133">
                  <c:v>41491</c:v>
                </c:pt>
                <c:pt idx="134">
                  <c:v>41492</c:v>
                </c:pt>
                <c:pt idx="135">
                  <c:v>41492</c:v>
                </c:pt>
                <c:pt idx="136">
                  <c:v>41493</c:v>
                </c:pt>
                <c:pt idx="137">
                  <c:v>41493</c:v>
                </c:pt>
                <c:pt idx="138">
                  <c:v>41494</c:v>
                </c:pt>
                <c:pt idx="139">
                  <c:v>41494</c:v>
                </c:pt>
                <c:pt idx="140">
                  <c:v>41495</c:v>
                </c:pt>
                <c:pt idx="141">
                  <c:v>41495</c:v>
                </c:pt>
                <c:pt idx="142">
                  <c:v>41498</c:v>
                </c:pt>
                <c:pt idx="143">
                  <c:v>41498</c:v>
                </c:pt>
                <c:pt idx="144">
                  <c:v>41499</c:v>
                </c:pt>
                <c:pt idx="145">
                  <c:v>41499</c:v>
                </c:pt>
                <c:pt idx="146">
                  <c:v>41500</c:v>
                </c:pt>
                <c:pt idx="147">
                  <c:v>41500</c:v>
                </c:pt>
                <c:pt idx="148">
                  <c:v>41501</c:v>
                </c:pt>
                <c:pt idx="149">
                  <c:v>41501</c:v>
                </c:pt>
                <c:pt idx="150">
                  <c:v>41502</c:v>
                </c:pt>
                <c:pt idx="151">
                  <c:v>41502</c:v>
                </c:pt>
                <c:pt idx="152">
                  <c:v>41505</c:v>
                </c:pt>
                <c:pt idx="153">
                  <c:v>41505</c:v>
                </c:pt>
                <c:pt idx="154">
                  <c:v>41506</c:v>
                </c:pt>
                <c:pt idx="155">
                  <c:v>41506</c:v>
                </c:pt>
                <c:pt idx="156">
                  <c:v>41507</c:v>
                </c:pt>
                <c:pt idx="157">
                  <c:v>41507</c:v>
                </c:pt>
                <c:pt idx="158">
                  <c:v>41508</c:v>
                </c:pt>
                <c:pt idx="159">
                  <c:v>41508</c:v>
                </c:pt>
                <c:pt idx="160">
                  <c:v>41509</c:v>
                </c:pt>
                <c:pt idx="161">
                  <c:v>41509</c:v>
                </c:pt>
                <c:pt idx="162">
                  <c:v>41512</c:v>
                </c:pt>
                <c:pt idx="163">
                  <c:v>41512</c:v>
                </c:pt>
                <c:pt idx="164">
                  <c:v>41513</c:v>
                </c:pt>
                <c:pt idx="165">
                  <c:v>41513</c:v>
                </c:pt>
                <c:pt idx="166">
                  <c:v>41514</c:v>
                </c:pt>
                <c:pt idx="167">
                  <c:v>41514</c:v>
                </c:pt>
                <c:pt idx="168">
                  <c:v>41515</c:v>
                </c:pt>
                <c:pt idx="169">
                  <c:v>41515</c:v>
                </c:pt>
                <c:pt idx="170">
                  <c:v>41516</c:v>
                </c:pt>
                <c:pt idx="171">
                  <c:v>41516</c:v>
                </c:pt>
                <c:pt idx="172">
                  <c:v>41519</c:v>
                </c:pt>
                <c:pt idx="173">
                  <c:v>41519</c:v>
                </c:pt>
                <c:pt idx="174">
                  <c:v>41520</c:v>
                </c:pt>
                <c:pt idx="175">
                  <c:v>41520</c:v>
                </c:pt>
                <c:pt idx="176">
                  <c:v>41521</c:v>
                </c:pt>
                <c:pt idx="177">
                  <c:v>41521</c:v>
                </c:pt>
                <c:pt idx="178">
                  <c:v>41522</c:v>
                </c:pt>
                <c:pt idx="179">
                  <c:v>41522</c:v>
                </c:pt>
                <c:pt idx="180">
                  <c:v>41523</c:v>
                </c:pt>
                <c:pt idx="181">
                  <c:v>41523</c:v>
                </c:pt>
                <c:pt idx="182">
                  <c:v>41526</c:v>
                </c:pt>
                <c:pt idx="183" formatCode="[$-F800]dddd\,\ mmmm\ dd\,\ yyyy">
                  <c:v>41526</c:v>
                </c:pt>
                <c:pt idx="184">
                  <c:v>41527</c:v>
                </c:pt>
                <c:pt idx="185">
                  <c:v>41527</c:v>
                </c:pt>
                <c:pt idx="186">
                  <c:v>41528</c:v>
                </c:pt>
                <c:pt idx="187">
                  <c:v>41528</c:v>
                </c:pt>
                <c:pt idx="188">
                  <c:v>41529</c:v>
                </c:pt>
                <c:pt idx="189">
                  <c:v>41529</c:v>
                </c:pt>
                <c:pt idx="190">
                  <c:v>41530</c:v>
                </c:pt>
                <c:pt idx="191" formatCode="[$-F800]dddd\,\ mmmm\ dd\,\ yyyy">
                  <c:v>41530</c:v>
                </c:pt>
                <c:pt idx="192">
                  <c:v>41533</c:v>
                </c:pt>
                <c:pt idx="193">
                  <c:v>41533</c:v>
                </c:pt>
                <c:pt idx="194">
                  <c:v>41534</c:v>
                </c:pt>
                <c:pt idx="195">
                  <c:v>41534</c:v>
                </c:pt>
                <c:pt idx="196">
                  <c:v>41535</c:v>
                </c:pt>
                <c:pt idx="197">
                  <c:v>41535</c:v>
                </c:pt>
                <c:pt idx="198">
                  <c:v>41536</c:v>
                </c:pt>
                <c:pt idx="199">
                  <c:v>41536</c:v>
                </c:pt>
                <c:pt idx="200">
                  <c:v>41537</c:v>
                </c:pt>
                <c:pt idx="201" formatCode="[$-F800]dddd\,\ mmmm\ dd\,\ yyyy">
                  <c:v>41537</c:v>
                </c:pt>
                <c:pt idx="202">
                  <c:v>41540</c:v>
                </c:pt>
                <c:pt idx="203">
                  <c:v>41540</c:v>
                </c:pt>
                <c:pt idx="204">
                  <c:v>41541</c:v>
                </c:pt>
                <c:pt idx="205" formatCode="[$-F800]dddd\,\ mmmm\ dd\,\ yyyy">
                  <c:v>41541</c:v>
                </c:pt>
                <c:pt idx="206">
                  <c:v>41542</c:v>
                </c:pt>
                <c:pt idx="207">
                  <c:v>41542</c:v>
                </c:pt>
                <c:pt idx="208">
                  <c:v>41543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41544</c:v>
                </c:pt>
                <c:pt idx="214">
                  <c:v>41547</c:v>
                </c:pt>
                <c:pt idx="215">
                  <c:v>41547</c:v>
                </c:pt>
                <c:pt idx="216">
                  <c:v>41548</c:v>
                </c:pt>
                <c:pt idx="217">
                  <c:v>41548</c:v>
                </c:pt>
                <c:pt idx="218">
                  <c:v>41549</c:v>
                </c:pt>
                <c:pt idx="219">
                  <c:v>41549</c:v>
                </c:pt>
                <c:pt idx="220">
                  <c:v>41550</c:v>
                </c:pt>
                <c:pt idx="221">
                  <c:v>41550</c:v>
                </c:pt>
                <c:pt idx="222">
                  <c:v>41551</c:v>
                </c:pt>
                <c:pt idx="223" formatCode="[$-F800]dddd\,\ mmmm\ dd\,\ yyyy">
                  <c:v>41551</c:v>
                </c:pt>
                <c:pt idx="224">
                  <c:v>41554</c:v>
                </c:pt>
                <c:pt idx="225" formatCode="[$-F800]dddd\,\ mmmm\ dd\,\ yyyy">
                  <c:v>41554</c:v>
                </c:pt>
                <c:pt idx="226">
                  <c:v>41555</c:v>
                </c:pt>
                <c:pt idx="227">
                  <c:v>41555</c:v>
                </c:pt>
                <c:pt idx="228">
                  <c:v>41556</c:v>
                </c:pt>
                <c:pt idx="229">
                  <c:v>41556</c:v>
                </c:pt>
                <c:pt idx="230">
                  <c:v>41557</c:v>
                </c:pt>
                <c:pt idx="231">
                  <c:v>41557</c:v>
                </c:pt>
                <c:pt idx="232">
                  <c:v>41558</c:v>
                </c:pt>
                <c:pt idx="233" formatCode="[$-F800]dddd\,\ mmmm\ dd\,\ yyyy">
                  <c:v>41558</c:v>
                </c:pt>
                <c:pt idx="234">
                  <c:v>41561</c:v>
                </c:pt>
                <c:pt idx="235">
                  <c:v>41561</c:v>
                </c:pt>
                <c:pt idx="236">
                  <c:v>41562</c:v>
                </c:pt>
                <c:pt idx="237">
                  <c:v>41562</c:v>
                </c:pt>
                <c:pt idx="238">
                  <c:v>41563</c:v>
                </c:pt>
                <c:pt idx="239">
                  <c:v>41563</c:v>
                </c:pt>
                <c:pt idx="240">
                  <c:v>41564</c:v>
                </c:pt>
                <c:pt idx="241">
                  <c:v>41564</c:v>
                </c:pt>
                <c:pt idx="242">
                  <c:v>41565</c:v>
                </c:pt>
                <c:pt idx="243">
                  <c:v>41565</c:v>
                </c:pt>
                <c:pt idx="244">
                  <c:v>41568</c:v>
                </c:pt>
                <c:pt idx="245">
                  <c:v>41568</c:v>
                </c:pt>
                <c:pt idx="246">
                  <c:v>41569</c:v>
                </c:pt>
                <c:pt idx="247" formatCode="[$-F800]dddd\,\ mmmm\ dd\,\ yyyy">
                  <c:v>41569</c:v>
                </c:pt>
                <c:pt idx="248">
                  <c:v>41570</c:v>
                </c:pt>
                <c:pt idx="249">
                  <c:v>41570</c:v>
                </c:pt>
                <c:pt idx="250">
                  <c:v>41571</c:v>
                </c:pt>
                <c:pt idx="251">
                  <c:v>41571</c:v>
                </c:pt>
                <c:pt idx="252">
                  <c:v>41572</c:v>
                </c:pt>
                <c:pt idx="253" formatCode="[$-F800]dddd\,\ mmmm\ dd\,\ yyyy">
                  <c:v>41572</c:v>
                </c:pt>
                <c:pt idx="254">
                  <c:v>41575</c:v>
                </c:pt>
                <c:pt idx="255">
                  <c:v>41575</c:v>
                </c:pt>
                <c:pt idx="256">
                  <c:v>41576</c:v>
                </c:pt>
                <c:pt idx="257">
                  <c:v>41576</c:v>
                </c:pt>
                <c:pt idx="258">
                  <c:v>41577</c:v>
                </c:pt>
                <c:pt idx="259">
                  <c:v>41577</c:v>
                </c:pt>
                <c:pt idx="260">
                  <c:v>41578</c:v>
                </c:pt>
                <c:pt idx="261">
                  <c:v>41578</c:v>
                </c:pt>
                <c:pt idx="262">
                  <c:v>41579</c:v>
                </c:pt>
                <c:pt idx="263" formatCode="[$-F800]dddd\,\ mmmm\ dd\,\ yyyy">
                  <c:v>41579</c:v>
                </c:pt>
                <c:pt idx="264">
                  <c:v>41582</c:v>
                </c:pt>
                <c:pt idx="265">
                  <c:v>41582</c:v>
                </c:pt>
                <c:pt idx="266">
                  <c:v>41583</c:v>
                </c:pt>
                <c:pt idx="267">
                  <c:v>41583</c:v>
                </c:pt>
                <c:pt idx="268">
                  <c:v>41584</c:v>
                </c:pt>
                <c:pt idx="269" formatCode="[$-F800]dddd\,\ mmmm\ dd\,\ yyyy">
                  <c:v>41584</c:v>
                </c:pt>
                <c:pt idx="270">
                  <c:v>41585</c:v>
                </c:pt>
                <c:pt idx="271" formatCode="[$-F800]dddd\,\ mmmm\ dd\,\ yyyy">
                  <c:v>41585</c:v>
                </c:pt>
                <c:pt idx="272">
                  <c:v>41586</c:v>
                </c:pt>
                <c:pt idx="273">
                  <c:v>41586</c:v>
                </c:pt>
                <c:pt idx="274">
                  <c:v>41589</c:v>
                </c:pt>
                <c:pt idx="275">
                  <c:v>41589</c:v>
                </c:pt>
                <c:pt idx="276">
                  <c:v>41590</c:v>
                </c:pt>
                <c:pt idx="277">
                  <c:v>41590</c:v>
                </c:pt>
                <c:pt idx="278">
                  <c:v>41591</c:v>
                </c:pt>
                <c:pt idx="279">
                  <c:v>41591</c:v>
                </c:pt>
                <c:pt idx="280">
                  <c:v>41592</c:v>
                </c:pt>
                <c:pt idx="281">
                  <c:v>41592</c:v>
                </c:pt>
                <c:pt idx="282">
                  <c:v>41593</c:v>
                </c:pt>
                <c:pt idx="283">
                  <c:v>41593</c:v>
                </c:pt>
                <c:pt idx="284">
                  <c:v>41596</c:v>
                </c:pt>
                <c:pt idx="285">
                  <c:v>41596</c:v>
                </c:pt>
                <c:pt idx="286">
                  <c:v>41597</c:v>
                </c:pt>
                <c:pt idx="287">
                  <c:v>41597</c:v>
                </c:pt>
                <c:pt idx="288">
                  <c:v>41598</c:v>
                </c:pt>
                <c:pt idx="289">
                  <c:v>41598</c:v>
                </c:pt>
                <c:pt idx="290">
                  <c:v>41599</c:v>
                </c:pt>
                <c:pt idx="291">
                  <c:v>41599</c:v>
                </c:pt>
                <c:pt idx="292">
                  <c:v>41600</c:v>
                </c:pt>
                <c:pt idx="293" formatCode="[$-F800]dddd\,\ mmmm\ dd\,\ yyyy">
                  <c:v>41600</c:v>
                </c:pt>
                <c:pt idx="294">
                  <c:v>41603</c:v>
                </c:pt>
                <c:pt idx="295">
                  <c:v>41603</c:v>
                </c:pt>
                <c:pt idx="296">
                  <c:v>41603</c:v>
                </c:pt>
                <c:pt idx="297">
                  <c:v>41604</c:v>
                </c:pt>
                <c:pt idx="298">
                  <c:v>41604</c:v>
                </c:pt>
                <c:pt idx="299">
                  <c:v>41605</c:v>
                </c:pt>
                <c:pt idx="300">
                  <c:v>41605</c:v>
                </c:pt>
                <c:pt idx="301">
                  <c:v>41606</c:v>
                </c:pt>
                <c:pt idx="302">
                  <c:v>41606</c:v>
                </c:pt>
                <c:pt idx="303">
                  <c:v>41606</c:v>
                </c:pt>
                <c:pt idx="304">
                  <c:v>41607</c:v>
                </c:pt>
                <c:pt idx="305">
                  <c:v>41607</c:v>
                </c:pt>
                <c:pt idx="306">
                  <c:v>41610</c:v>
                </c:pt>
                <c:pt idx="307" formatCode="[$-F800]dddd\,\ mmmm\ dd\,\ yyyy">
                  <c:v>41610</c:v>
                </c:pt>
                <c:pt idx="308">
                  <c:v>41611</c:v>
                </c:pt>
                <c:pt idx="309">
                  <c:v>41611</c:v>
                </c:pt>
                <c:pt idx="310">
                  <c:v>41612</c:v>
                </c:pt>
                <c:pt idx="311">
                  <c:v>41612</c:v>
                </c:pt>
                <c:pt idx="312">
                  <c:v>41613</c:v>
                </c:pt>
                <c:pt idx="313">
                  <c:v>41613</c:v>
                </c:pt>
                <c:pt idx="314">
                  <c:v>41614</c:v>
                </c:pt>
                <c:pt idx="315" formatCode="[$-F800]dddd\,\ mmmm\ dd\,\ yyyy">
                  <c:v>41614</c:v>
                </c:pt>
                <c:pt idx="316">
                  <c:v>41617</c:v>
                </c:pt>
                <c:pt idx="317">
                  <c:v>41617</c:v>
                </c:pt>
                <c:pt idx="318">
                  <c:v>41618</c:v>
                </c:pt>
                <c:pt idx="319">
                  <c:v>41618</c:v>
                </c:pt>
                <c:pt idx="320">
                  <c:v>41619</c:v>
                </c:pt>
                <c:pt idx="321">
                  <c:v>41619</c:v>
                </c:pt>
                <c:pt idx="322">
                  <c:v>41620</c:v>
                </c:pt>
                <c:pt idx="323">
                  <c:v>41620</c:v>
                </c:pt>
                <c:pt idx="324">
                  <c:v>41621</c:v>
                </c:pt>
                <c:pt idx="325" formatCode="[$-F800]dddd\,\ mmmm\ dd\,\ yyyy">
                  <c:v>41621</c:v>
                </c:pt>
                <c:pt idx="326">
                  <c:v>41624</c:v>
                </c:pt>
                <c:pt idx="327">
                  <c:v>41624</c:v>
                </c:pt>
                <c:pt idx="328">
                  <c:v>41625</c:v>
                </c:pt>
                <c:pt idx="329">
                  <c:v>41625</c:v>
                </c:pt>
                <c:pt idx="330">
                  <c:v>41626</c:v>
                </c:pt>
                <c:pt idx="331">
                  <c:v>41626</c:v>
                </c:pt>
                <c:pt idx="332">
                  <c:v>41627</c:v>
                </c:pt>
                <c:pt idx="333">
                  <c:v>41627</c:v>
                </c:pt>
                <c:pt idx="334">
                  <c:v>41628</c:v>
                </c:pt>
                <c:pt idx="335">
                  <c:v>41628</c:v>
                </c:pt>
                <c:pt idx="336">
                  <c:v>41631</c:v>
                </c:pt>
                <c:pt idx="337">
                  <c:v>41631</c:v>
                </c:pt>
                <c:pt idx="338">
                  <c:v>41632</c:v>
                </c:pt>
                <c:pt idx="339">
                  <c:v>41632</c:v>
                </c:pt>
                <c:pt idx="340">
                  <c:v>41633</c:v>
                </c:pt>
                <c:pt idx="341">
                  <c:v>41633</c:v>
                </c:pt>
                <c:pt idx="342">
                  <c:v>41634</c:v>
                </c:pt>
                <c:pt idx="343">
                  <c:v>41634</c:v>
                </c:pt>
                <c:pt idx="344">
                  <c:v>41635</c:v>
                </c:pt>
                <c:pt idx="345">
                  <c:v>41635</c:v>
                </c:pt>
                <c:pt idx="346">
                  <c:v>41638</c:v>
                </c:pt>
                <c:pt idx="347">
                  <c:v>41638</c:v>
                </c:pt>
                <c:pt idx="348">
                  <c:v>41639</c:v>
                </c:pt>
                <c:pt idx="349">
                  <c:v>41639</c:v>
                </c:pt>
                <c:pt idx="350">
                  <c:v>41640</c:v>
                </c:pt>
                <c:pt idx="351">
                  <c:v>41640</c:v>
                </c:pt>
                <c:pt idx="352">
                  <c:v>41641</c:v>
                </c:pt>
                <c:pt idx="353">
                  <c:v>41641</c:v>
                </c:pt>
                <c:pt idx="354">
                  <c:v>41642</c:v>
                </c:pt>
                <c:pt idx="355">
                  <c:v>41642</c:v>
                </c:pt>
                <c:pt idx="356">
                  <c:v>41645</c:v>
                </c:pt>
                <c:pt idx="357">
                  <c:v>41645</c:v>
                </c:pt>
                <c:pt idx="358">
                  <c:v>41646</c:v>
                </c:pt>
                <c:pt idx="359">
                  <c:v>41646</c:v>
                </c:pt>
                <c:pt idx="360">
                  <c:v>41647</c:v>
                </c:pt>
                <c:pt idx="361">
                  <c:v>41647</c:v>
                </c:pt>
                <c:pt idx="362">
                  <c:v>41648</c:v>
                </c:pt>
                <c:pt idx="363">
                  <c:v>41648</c:v>
                </c:pt>
                <c:pt idx="364">
                  <c:v>41649</c:v>
                </c:pt>
                <c:pt idx="365">
                  <c:v>41649</c:v>
                </c:pt>
                <c:pt idx="366">
                  <c:v>41652</c:v>
                </c:pt>
                <c:pt idx="367">
                  <c:v>41652</c:v>
                </c:pt>
                <c:pt idx="368">
                  <c:v>41653</c:v>
                </c:pt>
                <c:pt idx="369">
                  <c:v>41653</c:v>
                </c:pt>
                <c:pt idx="370">
                  <c:v>41654</c:v>
                </c:pt>
                <c:pt idx="371">
                  <c:v>41654</c:v>
                </c:pt>
                <c:pt idx="372">
                  <c:v>41655</c:v>
                </c:pt>
                <c:pt idx="373">
                  <c:v>41655</c:v>
                </c:pt>
                <c:pt idx="374">
                  <c:v>41656</c:v>
                </c:pt>
                <c:pt idx="375">
                  <c:v>41656</c:v>
                </c:pt>
                <c:pt idx="376">
                  <c:v>41659</c:v>
                </c:pt>
                <c:pt idx="377">
                  <c:v>41659</c:v>
                </c:pt>
                <c:pt idx="378">
                  <c:v>41660</c:v>
                </c:pt>
                <c:pt idx="379">
                  <c:v>41660</c:v>
                </c:pt>
                <c:pt idx="380">
                  <c:v>41661</c:v>
                </c:pt>
                <c:pt idx="381">
                  <c:v>41661</c:v>
                </c:pt>
                <c:pt idx="382">
                  <c:v>41662</c:v>
                </c:pt>
                <c:pt idx="383">
                  <c:v>41662</c:v>
                </c:pt>
                <c:pt idx="384">
                  <c:v>41663</c:v>
                </c:pt>
                <c:pt idx="385">
                  <c:v>41663</c:v>
                </c:pt>
                <c:pt idx="386">
                  <c:v>41666</c:v>
                </c:pt>
                <c:pt idx="387">
                  <c:v>41666</c:v>
                </c:pt>
                <c:pt idx="388">
                  <c:v>41667</c:v>
                </c:pt>
                <c:pt idx="389">
                  <c:v>41667</c:v>
                </c:pt>
                <c:pt idx="390">
                  <c:v>41668</c:v>
                </c:pt>
                <c:pt idx="391">
                  <c:v>41668</c:v>
                </c:pt>
                <c:pt idx="392">
                  <c:v>41669</c:v>
                </c:pt>
                <c:pt idx="393">
                  <c:v>41669</c:v>
                </c:pt>
                <c:pt idx="394">
                  <c:v>41670</c:v>
                </c:pt>
                <c:pt idx="395">
                  <c:v>41670</c:v>
                </c:pt>
                <c:pt idx="396">
                  <c:v>41673</c:v>
                </c:pt>
                <c:pt idx="397">
                  <c:v>41673</c:v>
                </c:pt>
                <c:pt idx="398">
                  <c:v>41674</c:v>
                </c:pt>
                <c:pt idx="399">
                  <c:v>41674</c:v>
                </c:pt>
                <c:pt idx="400">
                  <c:v>41675</c:v>
                </c:pt>
                <c:pt idx="401">
                  <c:v>41675</c:v>
                </c:pt>
                <c:pt idx="402">
                  <c:v>41676</c:v>
                </c:pt>
                <c:pt idx="403">
                  <c:v>41676</c:v>
                </c:pt>
                <c:pt idx="404">
                  <c:v>41677</c:v>
                </c:pt>
                <c:pt idx="405">
                  <c:v>41677</c:v>
                </c:pt>
                <c:pt idx="406">
                  <c:v>41680</c:v>
                </c:pt>
                <c:pt idx="407">
                  <c:v>41680</c:v>
                </c:pt>
                <c:pt idx="408">
                  <c:v>41681</c:v>
                </c:pt>
                <c:pt idx="409">
                  <c:v>41681</c:v>
                </c:pt>
                <c:pt idx="410">
                  <c:v>41682</c:v>
                </c:pt>
                <c:pt idx="411">
                  <c:v>41682</c:v>
                </c:pt>
                <c:pt idx="412">
                  <c:v>41683</c:v>
                </c:pt>
                <c:pt idx="413">
                  <c:v>41683</c:v>
                </c:pt>
                <c:pt idx="414">
                  <c:v>41684</c:v>
                </c:pt>
                <c:pt idx="415">
                  <c:v>41684</c:v>
                </c:pt>
                <c:pt idx="416">
                  <c:v>41687</c:v>
                </c:pt>
                <c:pt idx="417">
                  <c:v>41687</c:v>
                </c:pt>
                <c:pt idx="418">
                  <c:v>41688</c:v>
                </c:pt>
                <c:pt idx="419">
                  <c:v>41688</c:v>
                </c:pt>
                <c:pt idx="420">
                  <c:v>41689</c:v>
                </c:pt>
                <c:pt idx="421">
                  <c:v>41689</c:v>
                </c:pt>
                <c:pt idx="422">
                  <c:v>41690</c:v>
                </c:pt>
                <c:pt idx="423">
                  <c:v>41690</c:v>
                </c:pt>
                <c:pt idx="424">
                  <c:v>41691</c:v>
                </c:pt>
                <c:pt idx="425">
                  <c:v>41691</c:v>
                </c:pt>
                <c:pt idx="426">
                  <c:v>41694</c:v>
                </c:pt>
                <c:pt idx="427">
                  <c:v>41694</c:v>
                </c:pt>
                <c:pt idx="428">
                  <c:v>41695</c:v>
                </c:pt>
                <c:pt idx="429">
                  <c:v>41695</c:v>
                </c:pt>
                <c:pt idx="430">
                  <c:v>41696</c:v>
                </c:pt>
                <c:pt idx="431">
                  <c:v>41696</c:v>
                </c:pt>
                <c:pt idx="432">
                  <c:v>41697</c:v>
                </c:pt>
                <c:pt idx="433">
                  <c:v>41697</c:v>
                </c:pt>
                <c:pt idx="434">
                  <c:v>41698</c:v>
                </c:pt>
                <c:pt idx="435" formatCode="[$-F800]dddd\,\ mmmm\ dd\,\ yyyy">
                  <c:v>41698</c:v>
                </c:pt>
                <c:pt idx="436">
                  <c:v>41701</c:v>
                </c:pt>
                <c:pt idx="437">
                  <c:v>41701</c:v>
                </c:pt>
                <c:pt idx="438">
                  <c:v>41702</c:v>
                </c:pt>
                <c:pt idx="439" formatCode="[$-F800]dddd\,\ mmmm\ dd\,\ yyyy">
                  <c:v>41702</c:v>
                </c:pt>
                <c:pt idx="440">
                  <c:v>41703</c:v>
                </c:pt>
                <c:pt idx="441" formatCode="[$-F800]dddd\,\ mmmm\ dd\,\ yyyy">
                  <c:v>41703</c:v>
                </c:pt>
                <c:pt idx="442">
                  <c:v>41704</c:v>
                </c:pt>
                <c:pt idx="443">
                  <c:v>41704</c:v>
                </c:pt>
                <c:pt idx="444">
                  <c:v>41705</c:v>
                </c:pt>
                <c:pt idx="445" formatCode="[$-F800]dddd\,\ mmmm\ dd\,\ yyyy">
                  <c:v>41705</c:v>
                </c:pt>
                <c:pt idx="446">
                  <c:v>41708</c:v>
                </c:pt>
                <c:pt idx="447">
                  <c:v>41708</c:v>
                </c:pt>
                <c:pt idx="448">
                  <c:v>41709</c:v>
                </c:pt>
                <c:pt idx="449">
                  <c:v>41709</c:v>
                </c:pt>
                <c:pt idx="450">
                  <c:v>41710</c:v>
                </c:pt>
                <c:pt idx="451" formatCode="[$-F800]dddd\,\ mmmm\ dd\,\ yyyy">
                  <c:v>41710</c:v>
                </c:pt>
                <c:pt idx="452">
                  <c:v>41711</c:v>
                </c:pt>
                <c:pt idx="453">
                  <c:v>41711</c:v>
                </c:pt>
                <c:pt idx="454">
                  <c:v>41712</c:v>
                </c:pt>
                <c:pt idx="455">
                  <c:v>41712</c:v>
                </c:pt>
                <c:pt idx="456">
                  <c:v>41715</c:v>
                </c:pt>
                <c:pt idx="457">
                  <c:v>41715</c:v>
                </c:pt>
                <c:pt idx="458">
                  <c:v>41716</c:v>
                </c:pt>
                <c:pt idx="459">
                  <c:v>41716</c:v>
                </c:pt>
                <c:pt idx="460">
                  <c:v>41717</c:v>
                </c:pt>
                <c:pt idx="461">
                  <c:v>41717</c:v>
                </c:pt>
                <c:pt idx="462">
                  <c:v>41718</c:v>
                </c:pt>
                <c:pt idx="463">
                  <c:v>41718</c:v>
                </c:pt>
                <c:pt idx="464">
                  <c:v>41719</c:v>
                </c:pt>
                <c:pt idx="465" formatCode="[$-F800]dddd\,\ mmmm\ dd\,\ yyyy">
                  <c:v>41719</c:v>
                </c:pt>
                <c:pt idx="466">
                  <c:v>41722</c:v>
                </c:pt>
                <c:pt idx="467">
                  <c:v>41722</c:v>
                </c:pt>
                <c:pt idx="468">
                  <c:v>41723</c:v>
                </c:pt>
                <c:pt idx="469">
                  <c:v>41723</c:v>
                </c:pt>
                <c:pt idx="470">
                  <c:v>41724</c:v>
                </c:pt>
                <c:pt idx="471">
                  <c:v>41724</c:v>
                </c:pt>
                <c:pt idx="472">
                  <c:v>41725</c:v>
                </c:pt>
                <c:pt idx="473">
                  <c:v>41725</c:v>
                </c:pt>
                <c:pt idx="474">
                  <c:v>41726</c:v>
                </c:pt>
                <c:pt idx="475">
                  <c:v>41726</c:v>
                </c:pt>
                <c:pt idx="476">
                  <c:v>41729</c:v>
                </c:pt>
                <c:pt idx="477" formatCode="[$-F800]dddd\,\ mmmm\ dd\,\ yyyy">
                  <c:v>41729</c:v>
                </c:pt>
                <c:pt idx="478">
                  <c:v>41730</c:v>
                </c:pt>
                <c:pt idx="479">
                  <c:v>41730</c:v>
                </c:pt>
                <c:pt idx="480">
                  <c:v>41731</c:v>
                </c:pt>
                <c:pt idx="481">
                  <c:v>41731</c:v>
                </c:pt>
                <c:pt idx="482">
                  <c:v>41732</c:v>
                </c:pt>
                <c:pt idx="483">
                  <c:v>41732</c:v>
                </c:pt>
                <c:pt idx="484">
                  <c:v>41733</c:v>
                </c:pt>
                <c:pt idx="485" formatCode="[$-F800]dddd\,\ mmmm\ dd\,\ yyyy">
                  <c:v>41733</c:v>
                </c:pt>
                <c:pt idx="486">
                  <c:v>41736</c:v>
                </c:pt>
                <c:pt idx="487">
                  <c:v>41736</c:v>
                </c:pt>
                <c:pt idx="488">
                  <c:v>41737</c:v>
                </c:pt>
                <c:pt idx="489">
                  <c:v>41737</c:v>
                </c:pt>
                <c:pt idx="490">
                  <c:v>41738</c:v>
                </c:pt>
                <c:pt idx="491">
                  <c:v>41738</c:v>
                </c:pt>
                <c:pt idx="492">
                  <c:v>41739</c:v>
                </c:pt>
                <c:pt idx="493">
                  <c:v>41739</c:v>
                </c:pt>
                <c:pt idx="494">
                  <c:v>41740</c:v>
                </c:pt>
                <c:pt idx="495">
                  <c:v>41740</c:v>
                </c:pt>
                <c:pt idx="496">
                  <c:v>41743</c:v>
                </c:pt>
                <c:pt idx="497">
                  <c:v>41743</c:v>
                </c:pt>
                <c:pt idx="498">
                  <c:v>41744</c:v>
                </c:pt>
                <c:pt idx="499">
                  <c:v>41744</c:v>
                </c:pt>
                <c:pt idx="500">
                  <c:v>41745</c:v>
                </c:pt>
                <c:pt idx="501">
                  <c:v>41745</c:v>
                </c:pt>
                <c:pt idx="502">
                  <c:v>41746</c:v>
                </c:pt>
                <c:pt idx="503">
                  <c:v>41746</c:v>
                </c:pt>
                <c:pt idx="504">
                  <c:v>41747</c:v>
                </c:pt>
                <c:pt idx="505">
                  <c:v>41747</c:v>
                </c:pt>
                <c:pt idx="506">
                  <c:v>41750</c:v>
                </c:pt>
                <c:pt idx="507">
                  <c:v>41750</c:v>
                </c:pt>
                <c:pt idx="508">
                  <c:v>41751</c:v>
                </c:pt>
                <c:pt idx="509">
                  <c:v>41751</c:v>
                </c:pt>
                <c:pt idx="510">
                  <c:v>41752</c:v>
                </c:pt>
                <c:pt idx="511">
                  <c:v>41752</c:v>
                </c:pt>
                <c:pt idx="512">
                  <c:v>41753</c:v>
                </c:pt>
                <c:pt idx="513">
                  <c:v>41753</c:v>
                </c:pt>
                <c:pt idx="514">
                  <c:v>41754</c:v>
                </c:pt>
                <c:pt idx="515">
                  <c:v>41754</c:v>
                </c:pt>
                <c:pt idx="516">
                  <c:v>41757</c:v>
                </c:pt>
                <c:pt idx="517">
                  <c:v>41757</c:v>
                </c:pt>
                <c:pt idx="518">
                  <c:v>41758</c:v>
                </c:pt>
                <c:pt idx="519">
                  <c:v>41758</c:v>
                </c:pt>
                <c:pt idx="520">
                  <c:v>41759</c:v>
                </c:pt>
                <c:pt idx="521" formatCode="[$-F800]dddd\,\ mmmm\ dd\,\ yyyy">
                  <c:v>41759</c:v>
                </c:pt>
                <c:pt idx="522">
                  <c:v>41760</c:v>
                </c:pt>
                <c:pt idx="523">
                  <c:v>41760</c:v>
                </c:pt>
                <c:pt idx="524">
                  <c:v>41761</c:v>
                </c:pt>
                <c:pt idx="525">
                  <c:v>41761</c:v>
                </c:pt>
                <c:pt idx="526">
                  <c:v>41764</c:v>
                </c:pt>
                <c:pt idx="527" formatCode="[$-F800]dddd\,\ mmmm\ dd\,\ yyyy">
                  <c:v>41764</c:v>
                </c:pt>
                <c:pt idx="528">
                  <c:v>41765</c:v>
                </c:pt>
                <c:pt idx="529">
                  <c:v>41765</c:v>
                </c:pt>
                <c:pt idx="530">
                  <c:v>41766</c:v>
                </c:pt>
                <c:pt idx="531">
                  <c:v>41766</c:v>
                </c:pt>
                <c:pt idx="532">
                  <c:v>41767</c:v>
                </c:pt>
                <c:pt idx="533">
                  <c:v>41767</c:v>
                </c:pt>
                <c:pt idx="534">
                  <c:v>41768</c:v>
                </c:pt>
                <c:pt idx="535">
                  <c:v>41768</c:v>
                </c:pt>
                <c:pt idx="536">
                  <c:v>41771</c:v>
                </c:pt>
                <c:pt idx="537">
                  <c:v>41771</c:v>
                </c:pt>
                <c:pt idx="538">
                  <c:v>41772</c:v>
                </c:pt>
                <c:pt idx="539">
                  <c:v>41772</c:v>
                </c:pt>
                <c:pt idx="540">
                  <c:v>41773</c:v>
                </c:pt>
                <c:pt idx="541">
                  <c:v>41773</c:v>
                </c:pt>
                <c:pt idx="542">
                  <c:v>41774</c:v>
                </c:pt>
                <c:pt idx="543">
                  <c:v>41774</c:v>
                </c:pt>
                <c:pt idx="544">
                  <c:v>41775</c:v>
                </c:pt>
                <c:pt idx="545">
                  <c:v>41775</c:v>
                </c:pt>
                <c:pt idx="546">
                  <c:v>41775</c:v>
                </c:pt>
                <c:pt idx="547">
                  <c:v>41778</c:v>
                </c:pt>
                <c:pt idx="548">
                  <c:v>41778</c:v>
                </c:pt>
                <c:pt idx="549">
                  <c:v>41779</c:v>
                </c:pt>
                <c:pt idx="550">
                  <c:v>41779</c:v>
                </c:pt>
                <c:pt idx="551">
                  <c:v>41780</c:v>
                </c:pt>
                <c:pt idx="552">
                  <c:v>41780</c:v>
                </c:pt>
                <c:pt idx="553">
                  <c:v>41781</c:v>
                </c:pt>
                <c:pt idx="554">
                  <c:v>41781</c:v>
                </c:pt>
                <c:pt idx="555">
                  <c:v>41782</c:v>
                </c:pt>
                <c:pt idx="556">
                  <c:v>41782</c:v>
                </c:pt>
                <c:pt idx="557">
                  <c:v>41785</c:v>
                </c:pt>
                <c:pt idx="558" formatCode="[$-F800]dddd\,\ mmmm\ dd\,\ yyyy">
                  <c:v>41785</c:v>
                </c:pt>
                <c:pt idx="559">
                  <c:v>41786</c:v>
                </c:pt>
                <c:pt idx="560" formatCode="[$-F800]dddd\,\ mmmm\ dd\,\ yyyy">
                  <c:v>41786</c:v>
                </c:pt>
                <c:pt idx="561">
                  <c:v>41787</c:v>
                </c:pt>
                <c:pt idx="562">
                  <c:v>41787</c:v>
                </c:pt>
                <c:pt idx="563">
                  <c:v>41788</c:v>
                </c:pt>
                <c:pt idx="564">
                  <c:v>41788</c:v>
                </c:pt>
                <c:pt idx="565">
                  <c:v>41789</c:v>
                </c:pt>
                <c:pt idx="566">
                  <c:v>41789</c:v>
                </c:pt>
                <c:pt idx="567">
                  <c:v>41792</c:v>
                </c:pt>
                <c:pt idx="568">
                  <c:v>41792</c:v>
                </c:pt>
                <c:pt idx="569">
                  <c:v>41792</c:v>
                </c:pt>
                <c:pt idx="570">
                  <c:v>41793</c:v>
                </c:pt>
                <c:pt idx="571">
                  <c:v>41793</c:v>
                </c:pt>
                <c:pt idx="572" formatCode="[$-F800]dddd\,\ mmmm\ dd\,\ yyyy">
                  <c:v>41794</c:v>
                </c:pt>
                <c:pt idx="573">
                  <c:v>41794</c:v>
                </c:pt>
                <c:pt idx="574">
                  <c:v>41794</c:v>
                </c:pt>
                <c:pt idx="575">
                  <c:v>41795</c:v>
                </c:pt>
                <c:pt idx="576" formatCode="[$-F800]dddd\,\ mmmm\ dd\,\ yyyy">
                  <c:v>41795</c:v>
                </c:pt>
                <c:pt idx="577">
                  <c:v>41796</c:v>
                </c:pt>
                <c:pt idx="578">
                  <c:v>41796</c:v>
                </c:pt>
                <c:pt idx="579">
                  <c:v>41799</c:v>
                </c:pt>
                <c:pt idx="580">
                  <c:v>41799</c:v>
                </c:pt>
                <c:pt idx="581">
                  <c:v>41800</c:v>
                </c:pt>
                <c:pt idx="582">
                  <c:v>41800</c:v>
                </c:pt>
                <c:pt idx="583">
                  <c:v>41801</c:v>
                </c:pt>
                <c:pt idx="584">
                  <c:v>41801</c:v>
                </c:pt>
                <c:pt idx="585">
                  <c:v>41802</c:v>
                </c:pt>
                <c:pt idx="586" formatCode="[$-F800]dddd\,\ mmmm\ dd\,\ yyyy">
                  <c:v>41802</c:v>
                </c:pt>
                <c:pt idx="587">
                  <c:v>41803</c:v>
                </c:pt>
                <c:pt idx="588">
                  <c:v>41803</c:v>
                </c:pt>
                <c:pt idx="589">
                  <c:v>41803</c:v>
                </c:pt>
                <c:pt idx="590">
                  <c:v>41806</c:v>
                </c:pt>
                <c:pt idx="591" formatCode="[$-F800]dddd\,\ mmmm\ dd\,\ yyyy">
                  <c:v>41806</c:v>
                </c:pt>
                <c:pt idx="592">
                  <c:v>41807</c:v>
                </c:pt>
                <c:pt idx="593">
                  <c:v>41807</c:v>
                </c:pt>
                <c:pt idx="594">
                  <c:v>41808</c:v>
                </c:pt>
                <c:pt idx="595" formatCode="[$-F800]dddd\,\ mmmm\ dd\,\ yyyy">
                  <c:v>41808</c:v>
                </c:pt>
                <c:pt idx="596">
                  <c:v>41809</c:v>
                </c:pt>
                <c:pt idx="597">
                  <c:v>41809</c:v>
                </c:pt>
                <c:pt idx="598">
                  <c:v>41810</c:v>
                </c:pt>
                <c:pt idx="599" formatCode="[$-F800]dddd\,\ mmmm\ dd\,\ yyyy">
                  <c:v>41810</c:v>
                </c:pt>
                <c:pt idx="600">
                  <c:v>41813</c:v>
                </c:pt>
                <c:pt idx="601">
                  <c:v>41814</c:v>
                </c:pt>
                <c:pt idx="602">
                  <c:v>41815</c:v>
                </c:pt>
                <c:pt idx="603">
                  <c:v>41816</c:v>
                </c:pt>
                <c:pt idx="604">
                  <c:v>41817</c:v>
                </c:pt>
              </c:numCache>
            </c:numRef>
          </c:cat>
          <c:val>
            <c:numRef>
              <c:f>Data_For_curves!$IG$2:$IG$900</c:f>
              <c:numCache>
                <c:formatCode>0%</c:formatCode>
                <c:ptCount val="8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1.4641288433382138E-3</c:v>
                </c:pt>
                <c:pt idx="11">
                  <c:v>1.4641288433382138E-3</c:v>
                </c:pt>
                <c:pt idx="12">
                  <c:v>2.9282576866764276E-3</c:v>
                </c:pt>
                <c:pt idx="13">
                  <c:v>2.9282576866764276E-3</c:v>
                </c:pt>
                <c:pt idx="14">
                  <c:v>4.3923865300146414E-3</c:v>
                </c:pt>
                <c:pt idx="15">
                  <c:v>4.3923865300146414E-3</c:v>
                </c:pt>
                <c:pt idx="16">
                  <c:v>5.8565153733528552E-3</c:v>
                </c:pt>
                <c:pt idx="17">
                  <c:v>5.8565153733528552E-3</c:v>
                </c:pt>
                <c:pt idx="18">
                  <c:v>8.7847730600292828E-3</c:v>
                </c:pt>
                <c:pt idx="19">
                  <c:v>8.7847730600292828E-3</c:v>
                </c:pt>
                <c:pt idx="20">
                  <c:v>1.171303074670571E-2</c:v>
                </c:pt>
                <c:pt idx="21">
                  <c:v>1.171303074670571E-2</c:v>
                </c:pt>
                <c:pt idx="22">
                  <c:v>1.4641288433382138E-2</c:v>
                </c:pt>
                <c:pt idx="23">
                  <c:v>1.4641288433382138E-2</c:v>
                </c:pt>
                <c:pt idx="24">
                  <c:v>1.7569546120058566E-2</c:v>
                </c:pt>
                <c:pt idx="25">
                  <c:v>1.7569546120058566E-2</c:v>
                </c:pt>
                <c:pt idx="26">
                  <c:v>2.0497803806734993E-2</c:v>
                </c:pt>
                <c:pt idx="27">
                  <c:v>2.0497803806734993E-2</c:v>
                </c:pt>
                <c:pt idx="28">
                  <c:v>2.3426061493411421E-2</c:v>
                </c:pt>
                <c:pt idx="29">
                  <c:v>2.3426061493411421E-2</c:v>
                </c:pt>
                <c:pt idx="30">
                  <c:v>2.6354319180087848E-2</c:v>
                </c:pt>
                <c:pt idx="31">
                  <c:v>2.6354319180087848E-2</c:v>
                </c:pt>
                <c:pt idx="32">
                  <c:v>2.9282576866764276E-2</c:v>
                </c:pt>
                <c:pt idx="33">
                  <c:v>2.9282576866764276E-2</c:v>
                </c:pt>
                <c:pt idx="34">
                  <c:v>3.2210834553440704E-2</c:v>
                </c:pt>
                <c:pt idx="35">
                  <c:v>3.2210834553440704E-2</c:v>
                </c:pt>
                <c:pt idx="36">
                  <c:v>3.5139092240117131E-2</c:v>
                </c:pt>
                <c:pt idx="37">
                  <c:v>3.5139092240117131E-2</c:v>
                </c:pt>
                <c:pt idx="38">
                  <c:v>3.8067349926793559E-2</c:v>
                </c:pt>
                <c:pt idx="39">
                  <c:v>3.8067349926793559E-2</c:v>
                </c:pt>
                <c:pt idx="40">
                  <c:v>3.9531478770131773E-2</c:v>
                </c:pt>
                <c:pt idx="41">
                  <c:v>3.9531478770131773E-2</c:v>
                </c:pt>
                <c:pt idx="42">
                  <c:v>4.0995607613469986E-2</c:v>
                </c:pt>
                <c:pt idx="43">
                  <c:v>4.0995607613469986E-2</c:v>
                </c:pt>
                <c:pt idx="44">
                  <c:v>4.3923865300146414E-2</c:v>
                </c:pt>
                <c:pt idx="45">
                  <c:v>4.3923865300146414E-2</c:v>
                </c:pt>
                <c:pt idx="46">
                  <c:v>4.6852122986822842E-2</c:v>
                </c:pt>
                <c:pt idx="47">
                  <c:v>4.6852122986822842E-2</c:v>
                </c:pt>
                <c:pt idx="48">
                  <c:v>4.9780380673499269E-2</c:v>
                </c:pt>
                <c:pt idx="49">
                  <c:v>4.9780380673499269E-2</c:v>
                </c:pt>
                <c:pt idx="50">
                  <c:v>5.2708638360175697E-2</c:v>
                </c:pt>
                <c:pt idx="51">
                  <c:v>5.2708638360175697E-2</c:v>
                </c:pt>
                <c:pt idx="52">
                  <c:v>5.5636896046852125E-2</c:v>
                </c:pt>
                <c:pt idx="53">
                  <c:v>5.5636896046852125E-2</c:v>
                </c:pt>
                <c:pt idx="54">
                  <c:v>5.8565153733528552E-2</c:v>
                </c:pt>
                <c:pt idx="55">
                  <c:v>5.8565153733528552E-2</c:v>
                </c:pt>
                <c:pt idx="56">
                  <c:v>6.149341142020498E-2</c:v>
                </c:pt>
                <c:pt idx="57">
                  <c:v>6.149341142020498E-2</c:v>
                </c:pt>
                <c:pt idx="58">
                  <c:v>6.4421669106881407E-2</c:v>
                </c:pt>
                <c:pt idx="59">
                  <c:v>6.4421669106881407E-2</c:v>
                </c:pt>
                <c:pt idx="60">
                  <c:v>6.7349926793557835E-2</c:v>
                </c:pt>
                <c:pt idx="61">
                  <c:v>6.7349926793557835E-2</c:v>
                </c:pt>
                <c:pt idx="62">
                  <c:v>7.0278184480234263E-2</c:v>
                </c:pt>
                <c:pt idx="63">
                  <c:v>7.0278184480234263E-2</c:v>
                </c:pt>
                <c:pt idx="64">
                  <c:v>7.320644216691069E-2</c:v>
                </c:pt>
                <c:pt idx="65">
                  <c:v>7.320644216691069E-2</c:v>
                </c:pt>
                <c:pt idx="66">
                  <c:v>7.6134699853587118E-2</c:v>
                </c:pt>
                <c:pt idx="67">
                  <c:v>7.6134699853587118E-2</c:v>
                </c:pt>
                <c:pt idx="68">
                  <c:v>7.9062957540263545E-2</c:v>
                </c:pt>
                <c:pt idx="69">
                  <c:v>7.9062957540263545E-2</c:v>
                </c:pt>
                <c:pt idx="70">
                  <c:v>8.1991215226939973E-2</c:v>
                </c:pt>
                <c:pt idx="71">
                  <c:v>8.1991215226939973E-2</c:v>
                </c:pt>
                <c:pt idx="72">
                  <c:v>8.4919472913616401E-2</c:v>
                </c:pt>
                <c:pt idx="73">
                  <c:v>8.4919472913616401E-2</c:v>
                </c:pt>
                <c:pt idx="74">
                  <c:v>8.4919472913616401E-2</c:v>
                </c:pt>
                <c:pt idx="75">
                  <c:v>8.4919472913616401E-2</c:v>
                </c:pt>
                <c:pt idx="76">
                  <c:v>8.9311859443631042E-2</c:v>
                </c:pt>
                <c:pt idx="77">
                  <c:v>8.9311859443631042E-2</c:v>
                </c:pt>
                <c:pt idx="78">
                  <c:v>9.224011713030747E-2</c:v>
                </c:pt>
                <c:pt idx="79">
                  <c:v>9.224011713030747E-2</c:v>
                </c:pt>
                <c:pt idx="80">
                  <c:v>9.5168374816983897E-2</c:v>
                </c:pt>
                <c:pt idx="81" formatCode="0.00%">
                  <c:v>9.5168374816983897E-2</c:v>
                </c:pt>
                <c:pt idx="82">
                  <c:v>9.8096632503660325E-2</c:v>
                </c:pt>
                <c:pt idx="83">
                  <c:v>9.8096632503660325E-2</c:v>
                </c:pt>
                <c:pt idx="84">
                  <c:v>0.10102489019033675</c:v>
                </c:pt>
                <c:pt idx="85">
                  <c:v>0.10102489019033675</c:v>
                </c:pt>
                <c:pt idx="86">
                  <c:v>0.10395314787701318</c:v>
                </c:pt>
                <c:pt idx="87">
                  <c:v>0.10395314787701318</c:v>
                </c:pt>
                <c:pt idx="88">
                  <c:v>0.10688140556368961</c:v>
                </c:pt>
                <c:pt idx="89">
                  <c:v>0.10688140556368961</c:v>
                </c:pt>
                <c:pt idx="90">
                  <c:v>0.10980966325036604</c:v>
                </c:pt>
                <c:pt idx="91">
                  <c:v>0.10980966325036604</c:v>
                </c:pt>
                <c:pt idx="92">
                  <c:v>0.11273792093704246</c:v>
                </c:pt>
                <c:pt idx="93">
                  <c:v>0.11273792093704246</c:v>
                </c:pt>
                <c:pt idx="94">
                  <c:v>0.11566617862371889</c:v>
                </c:pt>
                <c:pt idx="95">
                  <c:v>0.11566617862371889</c:v>
                </c:pt>
                <c:pt idx="96">
                  <c:v>0.12005856515373353</c:v>
                </c:pt>
                <c:pt idx="97">
                  <c:v>0.12005856515373353</c:v>
                </c:pt>
                <c:pt idx="98">
                  <c:v>0.12445095168374817</c:v>
                </c:pt>
                <c:pt idx="99">
                  <c:v>0.12445095168374817</c:v>
                </c:pt>
                <c:pt idx="100">
                  <c:v>0.12884333821376281</c:v>
                </c:pt>
                <c:pt idx="101">
                  <c:v>0.12884333821376281</c:v>
                </c:pt>
                <c:pt idx="102">
                  <c:v>0.13323572474377746</c:v>
                </c:pt>
                <c:pt idx="103">
                  <c:v>0.13323572474377746</c:v>
                </c:pt>
                <c:pt idx="104">
                  <c:v>0.1376281112737921</c:v>
                </c:pt>
                <c:pt idx="105">
                  <c:v>0.1376281112737921</c:v>
                </c:pt>
                <c:pt idx="106">
                  <c:v>0.14202049780380674</c:v>
                </c:pt>
                <c:pt idx="107">
                  <c:v>0.14202049780380674</c:v>
                </c:pt>
                <c:pt idx="108">
                  <c:v>0.14494875549048317</c:v>
                </c:pt>
                <c:pt idx="109">
                  <c:v>0.14494875549048317</c:v>
                </c:pt>
                <c:pt idx="110">
                  <c:v>0.14787701317715959</c:v>
                </c:pt>
                <c:pt idx="111">
                  <c:v>0.14787701317715959</c:v>
                </c:pt>
                <c:pt idx="112">
                  <c:v>0.15080527086383602</c:v>
                </c:pt>
                <c:pt idx="113">
                  <c:v>0.15080527086383602</c:v>
                </c:pt>
                <c:pt idx="114">
                  <c:v>0.15373352855051245</c:v>
                </c:pt>
                <c:pt idx="115">
                  <c:v>0.15373352855051245</c:v>
                </c:pt>
                <c:pt idx="116">
                  <c:v>0.15666178623718888</c:v>
                </c:pt>
                <c:pt idx="117">
                  <c:v>0.15666178623718888</c:v>
                </c:pt>
                <c:pt idx="118">
                  <c:v>0.1595900439238653</c:v>
                </c:pt>
                <c:pt idx="119">
                  <c:v>0.1595900439238653</c:v>
                </c:pt>
                <c:pt idx="120">
                  <c:v>0.16251830161054173</c:v>
                </c:pt>
                <c:pt idx="121">
                  <c:v>0.16251830161054173</c:v>
                </c:pt>
                <c:pt idx="122">
                  <c:v>0.16544655929721816</c:v>
                </c:pt>
                <c:pt idx="123">
                  <c:v>0.16544655929721816</c:v>
                </c:pt>
                <c:pt idx="124">
                  <c:v>0.16837481698389459</c:v>
                </c:pt>
                <c:pt idx="125">
                  <c:v>0.16837481698389459</c:v>
                </c:pt>
                <c:pt idx="126">
                  <c:v>0.17130307467057102</c:v>
                </c:pt>
                <c:pt idx="127">
                  <c:v>0.17130307467057102</c:v>
                </c:pt>
                <c:pt idx="128">
                  <c:v>0.17423133235724744</c:v>
                </c:pt>
                <c:pt idx="129">
                  <c:v>0.17423133235724744</c:v>
                </c:pt>
                <c:pt idx="130">
                  <c:v>0.17715959004392387</c:v>
                </c:pt>
                <c:pt idx="131">
                  <c:v>0.17715959004392387</c:v>
                </c:pt>
                <c:pt idx="132">
                  <c:v>0.1800878477306003</c:v>
                </c:pt>
                <c:pt idx="133">
                  <c:v>0.1800878477306003</c:v>
                </c:pt>
                <c:pt idx="134">
                  <c:v>0.18301610541727673</c:v>
                </c:pt>
                <c:pt idx="135">
                  <c:v>0.18301610541727673</c:v>
                </c:pt>
                <c:pt idx="136">
                  <c:v>0.18594436310395315</c:v>
                </c:pt>
                <c:pt idx="137">
                  <c:v>0.18594436310395315</c:v>
                </c:pt>
                <c:pt idx="138">
                  <c:v>0.18887262079062958</c:v>
                </c:pt>
                <c:pt idx="139">
                  <c:v>0.18887262079062958</c:v>
                </c:pt>
                <c:pt idx="140">
                  <c:v>0.19180087847730601</c:v>
                </c:pt>
                <c:pt idx="141">
                  <c:v>0.19180087847730601</c:v>
                </c:pt>
                <c:pt idx="142">
                  <c:v>0.19472913616398244</c:v>
                </c:pt>
                <c:pt idx="143">
                  <c:v>0.19472913616398244</c:v>
                </c:pt>
                <c:pt idx="144">
                  <c:v>0.19765739385065886</c:v>
                </c:pt>
                <c:pt idx="145">
                  <c:v>0.19765739385065886</c:v>
                </c:pt>
                <c:pt idx="146">
                  <c:v>0.20058565153733529</c:v>
                </c:pt>
                <c:pt idx="147">
                  <c:v>0.20058565153733529</c:v>
                </c:pt>
                <c:pt idx="148">
                  <c:v>0.20351390922401172</c:v>
                </c:pt>
                <c:pt idx="149">
                  <c:v>0.20351390922401172</c:v>
                </c:pt>
                <c:pt idx="150">
                  <c:v>0.20644216691068815</c:v>
                </c:pt>
                <c:pt idx="151">
                  <c:v>0.20644216691068815</c:v>
                </c:pt>
                <c:pt idx="152">
                  <c:v>0.20937042459736457</c:v>
                </c:pt>
                <c:pt idx="153">
                  <c:v>0.20937042459736457</c:v>
                </c:pt>
                <c:pt idx="154">
                  <c:v>0.212298682284041</c:v>
                </c:pt>
                <c:pt idx="155">
                  <c:v>0.212298682284041</c:v>
                </c:pt>
                <c:pt idx="156">
                  <c:v>0.21522693997071743</c:v>
                </c:pt>
                <c:pt idx="157">
                  <c:v>0.21522693997071743</c:v>
                </c:pt>
                <c:pt idx="158">
                  <c:v>0.21815519765739386</c:v>
                </c:pt>
                <c:pt idx="159">
                  <c:v>0.21815519765739386</c:v>
                </c:pt>
                <c:pt idx="160">
                  <c:v>0.22108345534407028</c:v>
                </c:pt>
                <c:pt idx="161">
                  <c:v>0.22108345534407028</c:v>
                </c:pt>
                <c:pt idx="162">
                  <c:v>0.22401171303074671</c:v>
                </c:pt>
                <c:pt idx="163">
                  <c:v>0.22401171303074671</c:v>
                </c:pt>
                <c:pt idx="164">
                  <c:v>0.22693997071742314</c:v>
                </c:pt>
                <c:pt idx="165">
                  <c:v>0.22693997071742314</c:v>
                </c:pt>
                <c:pt idx="166">
                  <c:v>0.22986822840409957</c:v>
                </c:pt>
                <c:pt idx="167">
                  <c:v>0.22986822840409957</c:v>
                </c:pt>
                <c:pt idx="168">
                  <c:v>0.23279648609077599</c:v>
                </c:pt>
                <c:pt idx="169">
                  <c:v>0.23279648609077599</c:v>
                </c:pt>
                <c:pt idx="170">
                  <c:v>0.23572474377745242</c:v>
                </c:pt>
                <c:pt idx="171">
                  <c:v>0.23572474377745242</c:v>
                </c:pt>
                <c:pt idx="172">
                  <c:v>0.23865300146412885</c:v>
                </c:pt>
                <c:pt idx="173">
                  <c:v>0.23865300146412885</c:v>
                </c:pt>
                <c:pt idx="174">
                  <c:v>0.24158125915080528</c:v>
                </c:pt>
                <c:pt idx="175">
                  <c:v>0.24158125915080528</c:v>
                </c:pt>
                <c:pt idx="176">
                  <c:v>0.24450951683748171</c:v>
                </c:pt>
                <c:pt idx="177">
                  <c:v>0.24450951683748171</c:v>
                </c:pt>
                <c:pt idx="178">
                  <c:v>0.24743777452415813</c:v>
                </c:pt>
                <c:pt idx="179">
                  <c:v>0.24743777452415813</c:v>
                </c:pt>
                <c:pt idx="180">
                  <c:v>0.25036603221083453</c:v>
                </c:pt>
                <c:pt idx="181">
                  <c:v>0.25036603221083453</c:v>
                </c:pt>
                <c:pt idx="182">
                  <c:v>0.25329428989751096</c:v>
                </c:pt>
                <c:pt idx="183">
                  <c:v>0.25329428989751096</c:v>
                </c:pt>
                <c:pt idx="184">
                  <c:v>0.25622254758418739</c:v>
                </c:pt>
                <c:pt idx="185">
                  <c:v>0.25622254758418739</c:v>
                </c:pt>
                <c:pt idx="186">
                  <c:v>0.25915080527086382</c:v>
                </c:pt>
                <c:pt idx="187">
                  <c:v>0.25915080527086382</c:v>
                </c:pt>
                <c:pt idx="188">
                  <c:v>0.26354319180087848</c:v>
                </c:pt>
                <c:pt idx="189">
                  <c:v>0.26354319180087848</c:v>
                </c:pt>
                <c:pt idx="190">
                  <c:v>0.2679355783308931</c:v>
                </c:pt>
                <c:pt idx="191">
                  <c:v>0.2679355783308931</c:v>
                </c:pt>
                <c:pt idx="192">
                  <c:v>0.27232796486090777</c:v>
                </c:pt>
                <c:pt idx="193">
                  <c:v>0.27232796486090777</c:v>
                </c:pt>
                <c:pt idx="194">
                  <c:v>0.27672035139092238</c:v>
                </c:pt>
                <c:pt idx="195">
                  <c:v>0.27672035139092238</c:v>
                </c:pt>
                <c:pt idx="196">
                  <c:v>0.28111273792093705</c:v>
                </c:pt>
                <c:pt idx="197">
                  <c:v>0.28111273792093705</c:v>
                </c:pt>
                <c:pt idx="198">
                  <c:v>0.28550512445095166</c:v>
                </c:pt>
                <c:pt idx="199">
                  <c:v>0.28550512445095166</c:v>
                </c:pt>
                <c:pt idx="200">
                  <c:v>0.28989751098096633</c:v>
                </c:pt>
                <c:pt idx="201">
                  <c:v>0.28989751098096633</c:v>
                </c:pt>
                <c:pt idx="202">
                  <c:v>0.29428989751098095</c:v>
                </c:pt>
                <c:pt idx="203">
                  <c:v>0.29428989751098095</c:v>
                </c:pt>
                <c:pt idx="204">
                  <c:v>0.29868228404099562</c:v>
                </c:pt>
                <c:pt idx="205">
                  <c:v>0.29868228404099562</c:v>
                </c:pt>
                <c:pt idx="206">
                  <c:v>0.30307467057101023</c:v>
                </c:pt>
                <c:pt idx="207">
                  <c:v>0.30307467057101023</c:v>
                </c:pt>
                <c:pt idx="208">
                  <c:v>0.30307467057101023</c:v>
                </c:pt>
                <c:pt idx="209">
                  <c:v>0.3074670571010249</c:v>
                </c:pt>
                <c:pt idx="210">
                  <c:v>0.3074670571010249</c:v>
                </c:pt>
                <c:pt idx="211">
                  <c:v>0.3074670571010249</c:v>
                </c:pt>
                <c:pt idx="212">
                  <c:v>0.31039531478770133</c:v>
                </c:pt>
                <c:pt idx="213">
                  <c:v>0.31039531478770133</c:v>
                </c:pt>
                <c:pt idx="214">
                  <c:v>0.31332357247437775</c:v>
                </c:pt>
                <c:pt idx="215">
                  <c:v>0.31332357247437775</c:v>
                </c:pt>
                <c:pt idx="216">
                  <c:v>0.31625183016105418</c:v>
                </c:pt>
                <c:pt idx="217">
                  <c:v>0.31625183016105418</c:v>
                </c:pt>
                <c:pt idx="218">
                  <c:v>0.31918008784773061</c:v>
                </c:pt>
                <c:pt idx="219">
                  <c:v>0.31918008784773061</c:v>
                </c:pt>
                <c:pt idx="220">
                  <c:v>0.32210834553440704</c:v>
                </c:pt>
                <c:pt idx="221">
                  <c:v>0.32210834553440704</c:v>
                </c:pt>
                <c:pt idx="222">
                  <c:v>0.32503660322108346</c:v>
                </c:pt>
                <c:pt idx="223">
                  <c:v>0.32503660322108346</c:v>
                </c:pt>
                <c:pt idx="224">
                  <c:v>0.32796486090775989</c:v>
                </c:pt>
                <c:pt idx="225">
                  <c:v>0.32796486090775989</c:v>
                </c:pt>
                <c:pt idx="226">
                  <c:v>0.33089311859443632</c:v>
                </c:pt>
                <c:pt idx="227">
                  <c:v>0.33089311859443632</c:v>
                </c:pt>
                <c:pt idx="228">
                  <c:v>0.33382137628111275</c:v>
                </c:pt>
                <c:pt idx="229">
                  <c:v>0.33382137628111275</c:v>
                </c:pt>
                <c:pt idx="230">
                  <c:v>0.33674963396778917</c:v>
                </c:pt>
                <c:pt idx="231">
                  <c:v>0.33674963396778917</c:v>
                </c:pt>
                <c:pt idx="232">
                  <c:v>0.3396778916544656</c:v>
                </c:pt>
                <c:pt idx="233">
                  <c:v>0.3396778916544656</c:v>
                </c:pt>
                <c:pt idx="234">
                  <c:v>0.34260614934114203</c:v>
                </c:pt>
                <c:pt idx="235">
                  <c:v>0.34260614934114203</c:v>
                </c:pt>
                <c:pt idx="236">
                  <c:v>0.34553440702781846</c:v>
                </c:pt>
                <c:pt idx="237">
                  <c:v>0.34553440702781846</c:v>
                </c:pt>
                <c:pt idx="238">
                  <c:v>0.34846266471449489</c:v>
                </c:pt>
                <c:pt idx="239">
                  <c:v>0.34846266471449489</c:v>
                </c:pt>
                <c:pt idx="240">
                  <c:v>0.35139092240117131</c:v>
                </c:pt>
                <c:pt idx="241">
                  <c:v>0.35139092240117131</c:v>
                </c:pt>
                <c:pt idx="242">
                  <c:v>0.35431918008784774</c:v>
                </c:pt>
                <c:pt idx="243">
                  <c:v>0.35431918008784774</c:v>
                </c:pt>
                <c:pt idx="244">
                  <c:v>0.35724743777452417</c:v>
                </c:pt>
                <c:pt idx="245">
                  <c:v>0.35724743777452417</c:v>
                </c:pt>
                <c:pt idx="246">
                  <c:v>0.3601756954612006</c:v>
                </c:pt>
                <c:pt idx="247">
                  <c:v>0.3601756954612006</c:v>
                </c:pt>
                <c:pt idx="248">
                  <c:v>0.36310395314787702</c:v>
                </c:pt>
                <c:pt idx="249">
                  <c:v>0.36310395314787702</c:v>
                </c:pt>
                <c:pt idx="250">
                  <c:v>0.36603221083455345</c:v>
                </c:pt>
                <c:pt idx="251">
                  <c:v>0.36603221083455345</c:v>
                </c:pt>
                <c:pt idx="252">
                  <c:v>0.36896046852122988</c:v>
                </c:pt>
                <c:pt idx="253">
                  <c:v>0.36896046852122988</c:v>
                </c:pt>
                <c:pt idx="254">
                  <c:v>0.37188872620790631</c:v>
                </c:pt>
                <c:pt idx="255">
                  <c:v>0.37188872620790631</c:v>
                </c:pt>
                <c:pt idx="256">
                  <c:v>0.37481698389458273</c:v>
                </c:pt>
                <c:pt idx="257">
                  <c:v>0.37481698389458273</c:v>
                </c:pt>
                <c:pt idx="258">
                  <c:v>0.37774524158125916</c:v>
                </c:pt>
                <c:pt idx="259">
                  <c:v>0.37774524158125916</c:v>
                </c:pt>
                <c:pt idx="260">
                  <c:v>0.38067349926793559</c:v>
                </c:pt>
                <c:pt idx="261">
                  <c:v>0.38067349926793559</c:v>
                </c:pt>
                <c:pt idx="262">
                  <c:v>0.38360175695461202</c:v>
                </c:pt>
                <c:pt idx="263">
                  <c:v>0.38360175695461202</c:v>
                </c:pt>
                <c:pt idx="264">
                  <c:v>0.38653001464128844</c:v>
                </c:pt>
                <c:pt idx="265">
                  <c:v>0.38653001464128844</c:v>
                </c:pt>
                <c:pt idx="266">
                  <c:v>0.38945827232796487</c:v>
                </c:pt>
                <c:pt idx="267">
                  <c:v>0.38945827232796487</c:v>
                </c:pt>
                <c:pt idx="268">
                  <c:v>0.3923865300146413</c:v>
                </c:pt>
                <c:pt idx="269">
                  <c:v>0.3923865300146413</c:v>
                </c:pt>
                <c:pt idx="270">
                  <c:v>0.39531478770131773</c:v>
                </c:pt>
                <c:pt idx="271">
                  <c:v>0.39531478770131773</c:v>
                </c:pt>
                <c:pt idx="272">
                  <c:v>0.39824304538799415</c:v>
                </c:pt>
                <c:pt idx="273">
                  <c:v>0.39824304538799415</c:v>
                </c:pt>
                <c:pt idx="274">
                  <c:v>0.40117130307467058</c:v>
                </c:pt>
                <c:pt idx="275">
                  <c:v>0.40117130307467058</c:v>
                </c:pt>
                <c:pt idx="276">
                  <c:v>0.40409956076134701</c:v>
                </c:pt>
                <c:pt idx="277">
                  <c:v>0.40409956076134701</c:v>
                </c:pt>
                <c:pt idx="278">
                  <c:v>0.40702781844802344</c:v>
                </c:pt>
                <c:pt idx="279">
                  <c:v>0.40702781844802344</c:v>
                </c:pt>
                <c:pt idx="280">
                  <c:v>0.40995607613469986</c:v>
                </c:pt>
                <c:pt idx="281">
                  <c:v>0.40995607613469986</c:v>
                </c:pt>
                <c:pt idx="282">
                  <c:v>0.41288433382137629</c:v>
                </c:pt>
                <c:pt idx="283">
                  <c:v>0.41288433382137629</c:v>
                </c:pt>
                <c:pt idx="284">
                  <c:v>0.41581259150805272</c:v>
                </c:pt>
                <c:pt idx="285">
                  <c:v>0.41581259150805272</c:v>
                </c:pt>
                <c:pt idx="286">
                  <c:v>0.41874084919472915</c:v>
                </c:pt>
                <c:pt idx="287">
                  <c:v>0.41874084919472915</c:v>
                </c:pt>
                <c:pt idx="288">
                  <c:v>0.42166910688140558</c:v>
                </c:pt>
                <c:pt idx="289">
                  <c:v>0.42166910688140558</c:v>
                </c:pt>
                <c:pt idx="290">
                  <c:v>0.424597364568082</c:v>
                </c:pt>
                <c:pt idx="291">
                  <c:v>0.424597364568082</c:v>
                </c:pt>
                <c:pt idx="292">
                  <c:v>0.42752562225475843</c:v>
                </c:pt>
                <c:pt idx="293">
                  <c:v>0.42752562225475843</c:v>
                </c:pt>
                <c:pt idx="294">
                  <c:v>0.42752562225475843</c:v>
                </c:pt>
                <c:pt idx="295">
                  <c:v>0.43045387994143486</c:v>
                </c:pt>
                <c:pt idx="296">
                  <c:v>0.43045387994143486</c:v>
                </c:pt>
                <c:pt idx="297">
                  <c:v>0.43191800878477304</c:v>
                </c:pt>
                <c:pt idx="298">
                  <c:v>0.43191800878477304</c:v>
                </c:pt>
                <c:pt idx="299">
                  <c:v>0.43338213762811129</c:v>
                </c:pt>
                <c:pt idx="300">
                  <c:v>0.43338213762811129</c:v>
                </c:pt>
                <c:pt idx="301">
                  <c:v>0.43338213762811129</c:v>
                </c:pt>
                <c:pt idx="302">
                  <c:v>0.43484626647144947</c:v>
                </c:pt>
                <c:pt idx="303">
                  <c:v>0.43484626647144947</c:v>
                </c:pt>
                <c:pt idx="304">
                  <c:v>0.43631039531478771</c:v>
                </c:pt>
                <c:pt idx="305">
                  <c:v>0.43631039531478771</c:v>
                </c:pt>
                <c:pt idx="306">
                  <c:v>0.4377745241581259</c:v>
                </c:pt>
                <c:pt idx="307">
                  <c:v>0.4377745241581259</c:v>
                </c:pt>
                <c:pt idx="308">
                  <c:v>0.43923865300146414</c:v>
                </c:pt>
                <c:pt idx="309">
                  <c:v>0.43923865300146414</c:v>
                </c:pt>
                <c:pt idx="310">
                  <c:v>0.44070278184480233</c:v>
                </c:pt>
                <c:pt idx="311">
                  <c:v>0.44070278184480233</c:v>
                </c:pt>
                <c:pt idx="312">
                  <c:v>0.44216691068814057</c:v>
                </c:pt>
                <c:pt idx="313">
                  <c:v>0.44216691068814057</c:v>
                </c:pt>
                <c:pt idx="314">
                  <c:v>0.44363103953147875</c:v>
                </c:pt>
                <c:pt idx="315">
                  <c:v>0.44363103953147875</c:v>
                </c:pt>
                <c:pt idx="316">
                  <c:v>0.445095168374817</c:v>
                </c:pt>
                <c:pt idx="317">
                  <c:v>0.445095168374817</c:v>
                </c:pt>
                <c:pt idx="318">
                  <c:v>0.44655929721815518</c:v>
                </c:pt>
                <c:pt idx="319">
                  <c:v>0.44655929721815518</c:v>
                </c:pt>
                <c:pt idx="320">
                  <c:v>0.44802342606149342</c:v>
                </c:pt>
                <c:pt idx="321">
                  <c:v>0.44802342606149342</c:v>
                </c:pt>
                <c:pt idx="322">
                  <c:v>0.44948755490483161</c:v>
                </c:pt>
                <c:pt idx="323">
                  <c:v>0.44948755490483161</c:v>
                </c:pt>
                <c:pt idx="324">
                  <c:v>0.45095168374816985</c:v>
                </c:pt>
                <c:pt idx="325">
                  <c:v>0.45095168374816985</c:v>
                </c:pt>
                <c:pt idx="326">
                  <c:v>0.45241581259150804</c:v>
                </c:pt>
                <c:pt idx="327">
                  <c:v>0.45241581259150804</c:v>
                </c:pt>
                <c:pt idx="328">
                  <c:v>0.45387994143484628</c:v>
                </c:pt>
                <c:pt idx="329">
                  <c:v>0.45387994143484628</c:v>
                </c:pt>
                <c:pt idx="330">
                  <c:v>0.45534407027818447</c:v>
                </c:pt>
                <c:pt idx="331">
                  <c:v>0.45534407027818447</c:v>
                </c:pt>
                <c:pt idx="332">
                  <c:v>0.45680819912152271</c:v>
                </c:pt>
                <c:pt idx="333">
                  <c:v>0.45680819912152271</c:v>
                </c:pt>
                <c:pt idx="334">
                  <c:v>0.45827232796486089</c:v>
                </c:pt>
                <c:pt idx="335">
                  <c:v>0.45827232796486089</c:v>
                </c:pt>
                <c:pt idx="336">
                  <c:v>0.45973645680819913</c:v>
                </c:pt>
                <c:pt idx="337">
                  <c:v>0.45973645680819913</c:v>
                </c:pt>
                <c:pt idx="338">
                  <c:v>0.46120058565153732</c:v>
                </c:pt>
                <c:pt idx="339">
                  <c:v>0.46120058565153732</c:v>
                </c:pt>
                <c:pt idx="340">
                  <c:v>0.46266471449487556</c:v>
                </c:pt>
                <c:pt idx="341">
                  <c:v>0.46266471449487556</c:v>
                </c:pt>
                <c:pt idx="342">
                  <c:v>0.46412884333821375</c:v>
                </c:pt>
                <c:pt idx="343">
                  <c:v>0.46412884333821375</c:v>
                </c:pt>
                <c:pt idx="344">
                  <c:v>0.46559297218155199</c:v>
                </c:pt>
                <c:pt idx="345">
                  <c:v>0.46559297218155199</c:v>
                </c:pt>
                <c:pt idx="346">
                  <c:v>0.46705710102489018</c:v>
                </c:pt>
                <c:pt idx="347">
                  <c:v>0.46705710102489018</c:v>
                </c:pt>
                <c:pt idx="348">
                  <c:v>0.46852122986822842</c:v>
                </c:pt>
                <c:pt idx="349">
                  <c:v>0.46852122986822842</c:v>
                </c:pt>
                <c:pt idx="350">
                  <c:v>0.4699853587115666</c:v>
                </c:pt>
                <c:pt idx="351">
                  <c:v>0.4699853587115666</c:v>
                </c:pt>
                <c:pt idx="352">
                  <c:v>0.47144948755490484</c:v>
                </c:pt>
                <c:pt idx="353">
                  <c:v>0.47144948755490484</c:v>
                </c:pt>
                <c:pt idx="354">
                  <c:v>0.47291361639824303</c:v>
                </c:pt>
                <c:pt idx="355">
                  <c:v>0.47291361639824303</c:v>
                </c:pt>
                <c:pt idx="356">
                  <c:v>0.47437774524158127</c:v>
                </c:pt>
                <c:pt idx="357">
                  <c:v>0.47437774524158127</c:v>
                </c:pt>
                <c:pt idx="358">
                  <c:v>0.47584187408491946</c:v>
                </c:pt>
                <c:pt idx="359">
                  <c:v>0.47584187408491946</c:v>
                </c:pt>
                <c:pt idx="360">
                  <c:v>0.4773060029282577</c:v>
                </c:pt>
                <c:pt idx="361">
                  <c:v>0.4773060029282577</c:v>
                </c:pt>
                <c:pt idx="362">
                  <c:v>0.47877013177159589</c:v>
                </c:pt>
                <c:pt idx="363">
                  <c:v>0.47877013177159589</c:v>
                </c:pt>
                <c:pt idx="364">
                  <c:v>0.48023426061493413</c:v>
                </c:pt>
                <c:pt idx="365">
                  <c:v>0.48023426061493413</c:v>
                </c:pt>
                <c:pt idx="366">
                  <c:v>0.48169838945827231</c:v>
                </c:pt>
                <c:pt idx="367">
                  <c:v>0.48169838945827231</c:v>
                </c:pt>
                <c:pt idx="368">
                  <c:v>0.48316251830161056</c:v>
                </c:pt>
                <c:pt idx="369">
                  <c:v>0.48316251830161056</c:v>
                </c:pt>
                <c:pt idx="370">
                  <c:v>0.48462664714494874</c:v>
                </c:pt>
                <c:pt idx="371">
                  <c:v>0.48462664714494874</c:v>
                </c:pt>
                <c:pt idx="372">
                  <c:v>0.48609077598828698</c:v>
                </c:pt>
                <c:pt idx="373">
                  <c:v>0.48609077598828698</c:v>
                </c:pt>
                <c:pt idx="374">
                  <c:v>0.48755490483162517</c:v>
                </c:pt>
                <c:pt idx="375">
                  <c:v>0.48755490483162517</c:v>
                </c:pt>
                <c:pt idx="376">
                  <c:v>0.48901903367496341</c:v>
                </c:pt>
                <c:pt idx="377">
                  <c:v>0.48901903367496341</c:v>
                </c:pt>
                <c:pt idx="378">
                  <c:v>0.4904831625183016</c:v>
                </c:pt>
                <c:pt idx="379">
                  <c:v>0.4904831625183016</c:v>
                </c:pt>
                <c:pt idx="380">
                  <c:v>0.49194729136163984</c:v>
                </c:pt>
                <c:pt idx="381">
                  <c:v>0.49194729136163984</c:v>
                </c:pt>
                <c:pt idx="382">
                  <c:v>0.49341142020497802</c:v>
                </c:pt>
                <c:pt idx="383">
                  <c:v>0.49341142020497802</c:v>
                </c:pt>
                <c:pt idx="384">
                  <c:v>0.49487554904831627</c:v>
                </c:pt>
                <c:pt idx="385">
                  <c:v>0.49487554904831627</c:v>
                </c:pt>
                <c:pt idx="386">
                  <c:v>0.49633967789165445</c:v>
                </c:pt>
                <c:pt idx="387">
                  <c:v>0.49633967789165445</c:v>
                </c:pt>
                <c:pt idx="388">
                  <c:v>0.49780380673499269</c:v>
                </c:pt>
                <c:pt idx="389">
                  <c:v>0.49780380673499269</c:v>
                </c:pt>
                <c:pt idx="390">
                  <c:v>0.49926793557833088</c:v>
                </c:pt>
                <c:pt idx="391">
                  <c:v>0.49926793557833088</c:v>
                </c:pt>
                <c:pt idx="392">
                  <c:v>0.50073206442166907</c:v>
                </c:pt>
                <c:pt idx="393">
                  <c:v>0.50073206442166907</c:v>
                </c:pt>
                <c:pt idx="394">
                  <c:v>0.50219619326500731</c:v>
                </c:pt>
                <c:pt idx="395">
                  <c:v>0.50219619326500731</c:v>
                </c:pt>
                <c:pt idx="396">
                  <c:v>0.50366032210834555</c:v>
                </c:pt>
                <c:pt idx="397">
                  <c:v>0.50366032210834555</c:v>
                </c:pt>
                <c:pt idx="398">
                  <c:v>0.50512445095168379</c:v>
                </c:pt>
                <c:pt idx="399">
                  <c:v>0.50512445095168379</c:v>
                </c:pt>
                <c:pt idx="400">
                  <c:v>0.50658857979502192</c:v>
                </c:pt>
                <c:pt idx="401">
                  <c:v>0.50658857979502192</c:v>
                </c:pt>
                <c:pt idx="402">
                  <c:v>0.50805270863836016</c:v>
                </c:pt>
                <c:pt idx="403">
                  <c:v>0.50805270863836016</c:v>
                </c:pt>
                <c:pt idx="404">
                  <c:v>0.51098096632503665</c:v>
                </c:pt>
                <c:pt idx="405">
                  <c:v>0.51098096632503665</c:v>
                </c:pt>
                <c:pt idx="406">
                  <c:v>0.51390922401171302</c:v>
                </c:pt>
                <c:pt idx="407">
                  <c:v>0.51390922401171302</c:v>
                </c:pt>
                <c:pt idx="408">
                  <c:v>0.5168374816983895</c:v>
                </c:pt>
                <c:pt idx="409">
                  <c:v>0.5168374816983895</c:v>
                </c:pt>
                <c:pt idx="410">
                  <c:v>0.51976573938506587</c:v>
                </c:pt>
                <c:pt idx="411">
                  <c:v>0.51976573938506587</c:v>
                </c:pt>
                <c:pt idx="412">
                  <c:v>0.52269399707174236</c:v>
                </c:pt>
                <c:pt idx="413">
                  <c:v>0.52269399707174236</c:v>
                </c:pt>
                <c:pt idx="414">
                  <c:v>0.52562225475841873</c:v>
                </c:pt>
                <c:pt idx="415">
                  <c:v>0.52562225475841873</c:v>
                </c:pt>
                <c:pt idx="416">
                  <c:v>0.52855051244509521</c:v>
                </c:pt>
                <c:pt idx="417">
                  <c:v>0.52855051244509521</c:v>
                </c:pt>
                <c:pt idx="418">
                  <c:v>0.53147877013177158</c:v>
                </c:pt>
                <c:pt idx="419">
                  <c:v>0.53147877013177158</c:v>
                </c:pt>
                <c:pt idx="420">
                  <c:v>0.53440702781844807</c:v>
                </c:pt>
                <c:pt idx="421">
                  <c:v>0.53440702781844807</c:v>
                </c:pt>
                <c:pt idx="422">
                  <c:v>0.53733528550512444</c:v>
                </c:pt>
                <c:pt idx="423">
                  <c:v>0.53733528550512444</c:v>
                </c:pt>
                <c:pt idx="424">
                  <c:v>0.54026354319180092</c:v>
                </c:pt>
                <c:pt idx="425">
                  <c:v>0.54026354319180092</c:v>
                </c:pt>
                <c:pt idx="426">
                  <c:v>0.54319180087847729</c:v>
                </c:pt>
                <c:pt idx="427">
                  <c:v>0.54319180087847729</c:v>
                </c:pt>
                <c:pt idx="428">
                  <c:v>0.54612005856515378</c:v>
                </c:pt>
                <c:pt idx="429">
                  <c:v>0.54612005856515378</c:v>
                </c:pt>
                <c:pt idx="430">
                  <c:v>0.54904831625183015</c:v>
                </c:pt>
                <c:pt idx="431">
                  <c:v>0.54904831625183015</c:v>
                </c:pt>
                <c:pt idx="432">
                  <c:v>0.55197657393850663</c:v>
                </c:pt>
                <c:pt idx="433">
                  <c:v>0.55197657393850663</c:v>
                </c:pt>
                <c:pt idx="434">
                  <c:v>0.554904831625183</c:v>
                </c:pt>
                <c:pt idx="435">
                  <c:v>0.554904831625183</c:v>
                </c:pt>
                <c:pt idx="436">
                  <c:v>0.55783308931185949</c:v>
                </c:pt>
                <c:pt idx="437">
                  <c:v>0.55783308931185949</c:v>
                </c:pt>
                <c:pt idx="438">
                  <c:v>0.56076134699853586</c:v>
                </c:pt>
                <c:pt idx="439">
                  <c:v>0.56076134699853586</c:v>
                </c:pt>
                <c:pt idx="440">
                  <c:v>0.56368960468521234</c:v>
                </c:pt>
                <c:pt idx="441">
                  <c:v>0.56368960468521234</c:v>
                </c:pt>
                <c:pt idx="442">
                  <c:v>0.56661786237188871</c:v>
                </c:pt>
                <c:pt idx="443">
                  <c:v>0.56661786237188871</c:v>
                </c:pt>
                <c:pt idx="444">
                  <c:v>0.5695461200585652</c:v>
                </c:pt>
                <c:pt idx="445">
                  <c:v>0.5695461200585652</c:v>
                </c:pt>
                <c:pt idx="446">
                  <c:v>0.57247437774524157</c:v>
                </c:pt>
                <c:pt idx="447">
                  <c:v>0.57247437774524157</c:v>
                </c:pt>
                <c:pt idx="448">
                  <c:v>0.57540263543191805</c:v>
                </c:pt>
                <c:pt idx="449">
                  <c:v>0.57540263543191805</c:v>
                </c:pt>
                <c:pt idx="450">
                  <c:v>0.57833089311859442</c:v>
                </c:pt>
                <c:pt idx="451">
                  <c:v>0.57833089311859442</c:v>
                </c:pt>
                <c:pt idx="452">
                  <c:v>0.58125915080527091</c:v>
                </c:pt>
                <c:pt idx="453">
                  <c:v>0.58125915080527091</c:v>
                </c:pt>
                <c:pt idx="454">
                  <c:v>0.58418740849194728</c:v>
                </c:pt>
                <c:pt idx="455">
                  <c:v>0.58418740849194728</c:v>
                </c:pt>
                <c:pt idx="456">
                  <c:v>0.58711566617862376</c:v>
                </c:pt>
                <c:pt idx="457">
                  <c:v>0.58711566617862376</c:v>
                </c:pt>
                <c:pt idx="458">
                  <c:v>0.59004392386530014</c:v>
                </c:pt>
                <c:pt idx="459">
                  <c:v>0.59004392386530014</c:v>
                </c:pt>
                <c:pt idx="460">
                  <c:v>0.59297218155197662</c:v>
                </c:pt>
                <c:pt idx="461">
                  <c:v>0.59297218155197662</c:v>
                </c:pt>
                <c:pt idx="462">
                  <c:v>0.59590043923865299</c:v>
                </c:pt>
                <c:pt idx="463">
                  <c:v>0.59590043923865299</c:v>
                </c:pt>
                <c:pt idx="464">
                  <c:v>0.59882869692532947</c:v>
                </c:pt>
                <c:pt idx="465">
                  <c:v>0.59882869692532947</c:v>
                </c:pt>
                <c:pt idx="466">
                  <c:v>0.60175695461200585</c:v>
                </c:pt>
                <c:pt idx="467">
                  <c:v>0.60175695461200585</c:v>
                </c:pt>
                <c:pt idx="468">
                  <c:v>0.60468521229868233</c:v>
                </c:pt>
                <c:pt idx="469">
                  <c:v>0.60468521229868233</c:v>
                </c:pt>
                <c:pt idx="470">
                  <c:v>0.6076134699853587</c:v>
                </c:pt>
                <c:pt idx="471">
                  <c:v>0.6076134699853587</c:v>
                </c:pt>
                <c:pt idx="472">
                  <c:v>0.61054172767203518</c:v>
                </c:pt>
                <c:pt idx="473">
                  <c:v>0.61054172767203518</c:v>
                </c:pt>
                <c:pt idx="474">
                  <c:v>0.61639824304538804</c:v>
                </c:pt>
                <c:pt idx="475">
                  <c:v>0.61639824304538804</c:v>
                </c:pt>
                <c:pt idx="476">
                  <c:v>0.62371888726207902</c:v>
                </c:pt>
                <c:pt idx="477">
                  <c:v>0.62371888726207902</c:v>
                </c:pt>
                <c:pt idx="478">
                  <c:v>0.63103953147877012</c:v>
                </c:pt>
                <c:pt idx="479">
                  <c:v>0.63103953147877012</c:v>
                </c:pt>
                <c:pt idx="480">
                  <c:v>0.63836017569546122</c:v>
                </c:pt>
                <c:pt idx="481">
                  <c:v>0.63836017569546122</c:v>
                </c:pt>
                <c:pt idx="482">
                  <c:v>0.64568081991215232</c:v>
                </c:pt>
                <c:pt idx="483">
                  <c:v>0.64568081991215232</c:v>
                </c:pt>
                <c:pt idx="484">
                  <c:v>0.6530014641288433</c:v>
                </c:pt>
                <c:pt idx="485">
                  <c:v>0.6530014641288433</c:v>
                </c:pt>
                <c:pt idx="486">
                  <c:v>0.6603221083455344</c:v>
                </c:pt>
                <c:pt idx="487">
                  <c:v>0.6603221083455344</c:v>
                </c:pt>
                <c:pt idx="488">
                  <c:v>0.66764275256222549</c:v>
                </c:pt>
                <c:pt idx="489">
                  <c:v>0.66764275256222549</c:v>
                </c:pt>
                <c:pt idx="490">
                  <c:v>0.67496339677891659</c:v>
                </c:pt>
                <c:pt idx="491">
                  <c:v>0.67496339677891659</c:v>
                </c:pt>
                <c:pt idx="492">
                  <c:v>0.68228404099560758</c:v>
                </c:pt>
                <c:pt idx="493">
                  <c:v>0.68228404099560758</c:v>
                </c:pt>
                <c:pt idx="494">
                  <c:v>0.68960468521229867</c:v>
                </c:pt>
                <c:pt idx="495">
                  <c:v>0.68960468521229867</c:v>
                </c:pt>
                <c:pt idx="496">
                  <c:v>0.69692532942898977</c:v>
                </c:pt>
                <c:pt idx="497">
                  <c:v>0.69692532942898977</c:v>
                </c:pt>
                <c:pt idx="498">
                  <c:v>0.70424597364568087</c:v>
                </c:pt>
                <c:pt idx="499">
                  <c:v>0.70424597364568087</c:v>
                </c:pt>
                <c:pt idx="500">
                  <c:v>0.71156661786237185</c:v>
                </c:pt>
                <c:pt idx="501">
                  <c:v>0.71156661786237185</c:v>
                </c:pt>
                <c:pt idx="502">
                  <c:v>0.71888726207906295</c:v>
                </c:pt>
                <c:pt idx="503">
                  <c:v>0.71888726207906295</c:v>
                </c:pt>
                <c:pt idx="504">
                  <c:v>0.72620790629575405</c:v>
                </c:pt>
                <c:pt idx="505">
                  <c:v>0.72620790629575405</c:v>
                </c:pt>
                <c:pt idx="506">
                  <c:v>0.73352855051244514</c:v>
                </c:pt>
                <c:pt idx="507">
                  <c:v>0.73352855051244514</c:v>
                </c:pt>
                <c:pt idx="508">
                  <c:v>0.74084919472913613</c:v>
                </c:pt>
                <c:pt idx="509">
                  <c:v>0.74084919472913613</c:v>
                </c:pt>
                <c:pt idx="510">
                  <c:v>0.74816983894582723</c:v>
                </c:pt>
                <c:pt idx="511">
                  <c:v>0.74816983894582723</c:v>
                </c:pt>
                <c:pt idx="512">
                  <c:v>0.75549048316251832</c:v>
                </c:pt>
                <c:pt idx="513">
                  <c:v>0.75549048316251832</c:v>
                </c:pt>
                <c:pt idx="514">
                  <c:v>0.76427525622254755</c:v>
                </c:pt>
                <c:pt idx="515">
                  <c:v>0.76427525622254755</c:v>
                </c:pt>
                <c:pt idx="516">
                  <c:v>0.77306002928257689</c:v>
                </c:pt>
                <c:pt idx="517">
                  <c:v>0.77306002928257689</c:v>
                </c:pt>
                <c:pt idx="518">
                  <c:v>0.78038067349926798</c:v>
                </c:pt>
                <c:pt idx="519">
                  <c:v>0.78038067349926798</c:v>
                </c:pt>
                <c:pt idx="520">
                  <c:v>0.78770131771595897</c:v>
                </c:pt>
                <c:pt idx="521">
                  <c:v>0.78770131771595897</c:v>
                </c:pt>
                <c:pt idx="522">
                  <c:v>0.79502196193265007</c:v>
                </c:pt>
                <c:pt idx="523">
                  <c:v>0.79502196193265007</c:v>
                </c:pt>
                <c:pt idx="524">
                  <c:v>0.80234260614934116</c:v>
                </c:pt>
                <c:pt idx="525">
                  <c:v>0.80234260614934116</c:v>
                </c:pt>
                <c:pt idx="526">
                  <c:v>0.80966325036603226</c:v>
                </c:pt>
                <c:pt idx="527">
                  <c:v>0.80966325036603226</c:v>
                </c:pt>
                <c:pt idx="528">
                  <c:v>0.81698389458272325</c:v>
                </c:pt>
                <c:pt idx="529">
                  <c:v>0.81698389458272325</c:v>
                </c:pt>
                <c:pt idx="530">
                  <c:v>0.82430453879941434</c:v>
                </c:pt>
                <c:pt idx="531">
                  <c:v>0.82430453879941434</c:v>
                </c:pt>
                <c:pt idx="532">
                  <c:v>0.83162518301610544</c:v>
                </c:pt>
                <c:pt idx="533">
                  <c:v>0.83162518301610544</c:v>
                </c:pt>
                <c:pt idx="534">
                  <c:v>0.83894582723279654</c:v>
                </c:pt>
                <c:pt idx="535">
                  <c:v>0.83894582723279654</c:v>
                </c:pt>
                <c:pt idx="536">
                  <c:v>0.84626647144948752</c:v>
                </c:pt>
                <c:pt idx="537">
                  <c:v>0.84626647144948752</c:v>
                </c:pt>
                <c:pt idx="538">
                  <c:v>0.85358711566617862</c:v>
                </c:pt>
                <c:pt idx="539">
                  <c:v>0.85358711566617862</c:v>
                </c:pt>
                <c:pt idx="540">
                  <c:v>0.86090775988286972</c:v>
                </c:pt>
                <c:pt idx="541">
                  <c:v>0.86090775988286972</c:v>
                </c:pt>
                <c:pt idx="542">
                  <c:v>0.86822840409956081</c:v>
                </c:pt>
                <c:pt idx="543">
                  <c:v>0.86822840409956081</c:v>
                </c:pt>
                <c:pt idx="544">
                  <c:v>0.86822840409956081</c:v>
                </c:pt>
                <c:pt idx="545">
                  <c:v>0.8755490483162518</c:v>
                </c:pt>
                <c:pt idx="546">
                  <c:v>0.8755490483162518</c:v>
                </c:pt>
                <c:pt idx="547">
                  <c:v>0.8828696925329429</c:v>
                </c:pt>
                <c:pt idx="548">
                  <c:v>0.8828696925329429</c:v>
                </c:pt>
                <c:pt idx="549">
                  <c:v>0.89019033674963399</c:v>
                </c:pt>
                <c:pt idx="550">
                  <c:v>0.89019033674963399</c:v>
                </c:pt>
                <c:pt idx="551">
                  <c:v>0.89604685212298685</c:v>
                </c:pt>
                <c:pt idx="552">
                  <c:v>0.89604685212298685</c:v>
                </c:pt>
                <c:pt idx="553">
                  <c:v>0.9019033674963397</c:v>
                </c:pt>
                <c:pt idx="554">
                  <c:v>0.9019033674963397</c:v>
                </c:pt>
                <c:pt idx="555">
                  <c:v>0.90775988286969256</c:v>
                </c:pt>
                <c:pt idx="556">
                  <c:v>0.90775988286969256</c:v>
                </c:pt>
                <c:pt idx="557">
                  <c:v>0.91361639824304541</c:v>
                </c:pt>
                <c:pt idx="558">
                  <c:v>0.91361639824304541</c:v>
                </c:pt>
                <c:pt idx="559">
                  <c:v>0.91947291361639827</c:v>
                </c:pt>
                <c:pt idx="560">
                  <c:v>0.91947291361639827</c:v>
                </c:pt>
                <c:pt idx="561">
                  <c:v>0.92532942898975112</c:v>
                </c:pt>
                <c:pt idx="562">
                  <c:v>0.92532942898975112</c:v>
                </c:pt>
                <c:pt idx="563">
                  <c:v>0.93118594436310398</c:v>
                </c:pt>
                <c:pt idx="564">
                  <c:v>0.93118594436310398</c:v>
                </c:pt>
                <c:pt idx="565">
                  <c:v>0.93704245973645683</c:v>
                </c:pt>
                <c:pt idx="566">
                  <c:v>0.93704245973645683</c:v>
                </c:pt>
                <c:pt idx="567">
                  <c:v>0.93704245973645683</c:v>
                </c:pt>
                <c:pt idx="568">
                  <c:v>0.94289897510980969</c:v>
                </c:pt>
                <c:pt idx="569">
                  <c:v>0.94289897510980969</c:v>
                </c:pt>
                <c:pt idx="570">
                  <c:v>0.9472913616398243</c:v>
                </c:pt>
                <c:pt idx="571">
                  <c:v>0.9472913616398243</c:v>
                </c:pt>
                <c:pt idx="572">
                  <c:v>0.9472913616398243</c:v>
                </c:pt>
                <c:pt idx="573">
                  <c:v>0.95168374816983892</c:v>
                </c:pt>
                <c:pt idx="574">
                  <c:v>0.95168374816983892</c:v>
                </c:pt>
                <c:pt idx="575">
                  <c:v>0.95607613469985364</c:v>
                </c:pt>
                <c:pt idx="576">
                  <c:v>0.95607613469985364</c:v>
                </c:pt>
                <c:pt idx="577">
                  <c:v>0.96046852122986826</c:v>
                </c:pt>
                <c:pt idx="578">
                  <c:v>0.96046852122986826</c:v>
                </c:pt>
                <c:pt idx="579">
                  <c:v>0.96486090775988287</c:v>
                </c:pt>
                <c:pt idx="580">
                  <c:v>0.96486090775988287</c:v>
                </c:pt>
                <c:pt idx="581">
                  <c:v>0.96925329428989748</c:v>
                </c:pt>
                <c:pt idx="582">
                  <c:v>0.96925329428989748</c:v>
                </c:pt>
                <c:pt idx="583">
                  <c:v>0.97364568081991221</c:v>
                </c:pt>
                <c:pt idx="584">
                  <c:v>0.97364568081991221</c:v>
                </c:pt>
                <c:pt idx="585">
                  <c:v>0.97803806734992682</c:v>
                </c:pt>
                <c:pt idx="586">
                  <c:v>0.97803806734992682</c:v>
                </c:pt>
                <c:pt idx="587">
                  <c:v>0.97803806734992682</c:v>
                </c:pt>
                <c:pt idx="588">
                  <c:v>0.98243045387994143</c:v>
                </c:pt>
                <c:pt idx="589">
                  <c:v>0.98243045387994143</c:v>
                </c:pt>
                <c:pt idx="590">
                  <c:v>0.98535871156661792</c:v>
                </c:pt>
                <c:pt idx="591">
                  <c:v>0.98535871156661792</c:v>
                </c:pt>
                <c:pt idx="592">
                  <c:v>0.98828696925329429</c:v>
                </c:pt>
                <c:pt idx="593">
                  <c:v>0.98828696925329429</c:v>
                </c:pt>
                <c:pt idx="594">
                  <c:v>0.98975109809663253</c:v>
                </c:pt>
                <c:pt idx="595">
                  <c:v>0.98975109809663253</c:v>
                </c:pt>
                <c:pt idx="596">
                  <c:v>0.99121522693997077</c:v>
                </c:pt>
                <c:pt idx="597">
                  <c:v>0.99121522693997077</c:v>
                </c:pt>
                <c:pt idx="598">
                  <c:v>0.9926793557833089</c:v>
                </c:pt>
                <c:pt idx="599">
                  <c:v>0.9926793557833089</c:v>
                </c:pt>
                <c:pt idx="600">
                  <c:v>0.99414348462664714</c:v>
                </c:pt>
                <c:pt idx="601">
                  <c:v>0.99560761346998539</c:v>
                </c:pt>
                <c:pt idx="602">
                  <c:v>0.99707174231332363</c:v>
                </c:pt>
                <c:pt idx="603">
                  <c:v>0.99853587115666176</c:v>
                </c:pt>
                <c:pt idx="604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Data_For_curves!$V$1</c:f>
              <c:strCache>
                <c:ptCount val="1"/>
                <c:pt idx="0">
                  <c:v>SP_baseline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chemeClr val="accent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29"/>
              <c:tx>
                <c:rich>
                  <a:bodyPr/>
                  <a:lstStyle/>
                  <a:p>
                    <a:r>
                      <a:rPr lang="en-US"/>
                      <a:t>Dismantling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7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tx>
                <c:rich>
                  <a:bodyPr/>
                  <a:lstStyle/>
                  <a:p>
                    <a:r>
                      <a:rPr lang="en-US" sz="900"/>
                      <a:t>Preparation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5"/>
              <c:tx>
                <c:rich>
                  <a:bodyPr/>
                  <a:lstStyle/>
                  <a:p>
                    <a:r>
                      <a:rPr lang="en-US"/>
                      <a:t>Preparation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9"/>
              <c:tx>
                <c:rich>
                  <a:bodyPr/>
                  <a:lstStyle/>
                  <a:p>
                    <a:r>
                      <a:rPr lang="en-US" sz="900"/>
                      <a:t> CV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1"/>
              <c:tx>
                <c:rich>
                  <a:bodyPr/>
                  <a:lstStyle/>
                  <a:p>
                    <a:r>
                      <a:rPr lang="en-US" sz="900"/>
                      <a:t>CE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5"/>
              <c:delete val="1"/>
            </c:dLbl>
            <c:dLbl>
              <c:idx val="199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1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7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8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1"/>
              <c:tx>
                <c:rich>
                  <a:bodyPr/>
                  <a:lstStyle/>
                  <a:p>
                    <a:r>
                      <a:rPr lang="en-US"/>
                      <a:t>Infrastructure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7"/>
              <c:delete val="1"/>
            </c:dLbl>
            <c:dLbl>
              <c:idx val="239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5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94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95"/>
              <c:tx>
                <c:rich>
                  <a:bodyPr/>
                  <a:lstStyle/>
                  <a:p>
                    <a:r>
                      <a:rPr lang="en-US"/>
                      <a:t>Infrastructure EL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51"/>
              <c:tx>
                <c:rich>
                  <a:bodyPr/>
                  <a:lstStyle/>
                  <a:p>
                    <a:r>
                      <a:rPr lang="en-US" sz="900"/>
                      <a:t>Infrastructure EL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23"/>
              <c:delete val="1"/>
            </c:dLbl>
            <c:dLbl>
              <c:idx val="557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1"/>
              <c:tx>
                <c:rich>
                  <a:bodyPr/>
                  <a:lstStyle/>
                  <a:p>
                    <a:r>
                      <a:rPr lang="en-US" sz="900"/>
                      <a:t>Safe-Room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5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6"/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7"/>
              <c:layout>
                <c:manualLayout>
                  <c:x val="-0.15764374179790025"/>
                  <c:y val="8.888888888888888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9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0"/>
              <c:layout>
                <c:manualLayout>
                  <c:x val="-3.0672828191558022E-2"/>
                  <c:y val="-8.982457331559473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Commissioning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7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0"/>
              <c:delete val="1"/>
            </c:dLbl>
            <c:dLbl>
              <c:idx val="583"/>
              <c:tx>
                <c:rich>
                  <a:bodyPr/>
                  <a:lstStyle/>
                  <a:p>
                    <a:r>
                      <a:rPr lang="en-US" sz="900"/>
                      <a:t>Power-Converters</a:t>
                    </a:r>
                    <a:endParaRPr lang="en-US"/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4"/>
              <c:layout>
                <c:manualLayout>
                  <c:x val="0"/>
                  <c:y val="-7.6136752751625958E-2"/>
                </c:manualLayout>
              </c:layout>
              <c:tx>
                <c:rich>
                  <a:bodyPr/>
                  <a:lstStyle/>
                  <a:p>
                    <a:r>
                      <a:rPr lang="en-US" sz="900"/>
                      <a:t>Closure &amp; Commissioning </a:t>
                    </a:r>
                    <a:endParaRPr lang="en-US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5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6"/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7"/>
              <c:layout>
                <c:manualLayout>
                  <c:x val="-0.12353613024934383"/>
                  <c:y val="-3.555555555555555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Safe-room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95"/>
              <c:delete val="1"/>
            </c:dLbl>
            <c:dLbl>
              <c:idx val="606"/>
              <c:delete val="1"/>
            </c:dLbl>
            <c:dLbl>
              <c:idx val="611"/>
              <c:delete val="1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Data_For_curves!$IF$2:$IF$900</c:f>
              <c:numCache>
                <c:formatCode>m/d/yyyy</c:formatCode>
                <c:ptCount val="899"/>
                <c:pt idx="0">
                  <c:v>41393</c:v>
                </c:pt>
                <c:pt idx="1">
                  <c:v>41394</c:v>
                </c:pt>
                <c:pt idx="2">
                  <c:v>41395</c:v>
                </c:pt>
                <c:pt idx="3">
                  <c:v>41396</c:v>
                </c:pt>
                <c:pt idx="4" formatCode="[$-F800]dddd\,\ mmmm\ dd\,\ yyyy">
                  <c:v>41397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41407</c:v>
                </c:pt>
                <c:pt idx="11">
                  <c:v>41407</c:v>
                </c:pt>
                <c:pt idx="12">
                  <c:v>41408</c:v>
                </c:pt>
                <c:pt idx="13">
                  <c:v>41408</c:v>
                </c:pt>
                <c:pt idx="14">
                  <c:v>41409</c:v>
                </c:pt>
                <c:pt idx="15">
                  <c:v>41409</c:v>
                </c:pt>
                <c:pt idx="16">
                  <c:v>41410</c:v>
                </c:pt>
                <c:pt idx="17">
                  <c:v>41410</c:v>
                </c:pt>
                <c:pt idx="18">
                  <c:v>41411</c:v>
                </c:pt>
                <c:pt idx="19">
                  <c:v>41411</c:v>
                </c:pt>
                <c:pt idx="20">
                  <c:v>41414</c:v>
                </c:pt>
                <c:pt idx="21">
                  <c:v>41414</c:v>
                </c:pt>
                <c:pt idx="22">
                  <c:v>41415</c:v>
                </c:pt>
                <c:pt idx="23">
                  <c:v>41415</c:v>
                </c:pt>
                <c:pt idx="24">
                  <c:v>41416</c:v>
                </c:pt>
                <c:pt idx="25">
                  <c:v>41416</c:v>
                </c:pt>
                <c:pt idx="26">
                  <c:v>41417</c:v>
                </c:pt>
                <c:pt idx="27">
                  <c:v>41417</c:v>
                </c:pt>
                <c:pt idx="28">
                  <c:v>41418</c:v>
                </c:pt>
                <c:pt idx="29" formatCode="[$-F800]dddd\,\ mmmm\ dd\,\ yyyy">
                  <c:v>41418</c:v>
                </c:pt>
                <c:pt idx="30">
                  <c:v>41421</c:v>
                </c:pt>
                <c:pt idx="31">
                  <c:v>41421</c:v>
                </c:pt>
                <c:pt idx="32">
                  <c:v>41422</c:v>
                </c:pt>
                <c:pt idx="33">
                  <c:v>41422</c:v>
                </c:pt>
                <c:pt idx="34">
                  <c:v>41423</c:v>
                </c:pt>
                <c:pt idx="35">
                  <c:v>41423</c:v>
                </c:pt>
                <c:pt idx="36">
                  <c:v>41424</c:v>
                </c:pt>
                <c:pt idx="37">
                  <c:v>41424</c:v>
                </c:pt>
                <c:pt idx="38">
                  <c:v>41425</c:v>
                </c:pt>
                <c:pt idx="39" formatCode="[$-F800]dddd\,\ mmmm\ dd\,\ yyyy">
                  <c:v>41425</c:v>
                </c:pt>
                <c:pt idx="40">
                  <c:v>41428</c:v>
                </c:pt>
                <c:pt idx="41">
                  <c:v>41428</c:v>
                </c:pt>
                <c:pt idx="42">
                  <c:v>41429</c:v>
                </c:pt>
                <c:pt idx="43">
                  <c:v>41429</c:v>
                </c:pt>
                <c:pt idx="44">
                  <c:v>41430</c:v>
                </c:pt>
                <c:pt idx="45">
                  <c:v>41430</c:v>
                </c:pt>
                <c:pt idx="46">
                  <c:v>41431</c:v>
                </c:pt>
                <c:pt idx="47">
                  <c:v>41431</c:v>
                </c:pt>
                <c:pt idx="48">
                  <c:v>41432</c:v>
                </c:pt>
                <c:pt idx="49" formatCode="[$-F800]dddd\,\ mmmm\ dd\,\ yyyy">
                  <c:v>41432</c:v>
                </c:pt>
                <c:pt idx="50">
                  <c:v>41435</c:v>
                </c:pt>
                <c:pt idx="51">
                  <c:v>41435</c:v>
                </c:pt>
                <c:pt idx="52">
                  <c:v>41436</c:v>
                </c:pt>
                <c:pt idx="53">
                  <c:v>41436</c:v>
                </c:pt>
                <c:pt idx="54">
                  <c:v>41437</c:v>
                </c:pt>
                <c:pt idx="55">
                  <c:v>41437</c:v>
                </c:pt>
                <c:pt idx="56">
                  <c:v>41438</c:v>
                </c:pt>
                <c:pt idx="57">
                  <c:v>41438</c:v>
                </c:pt>
                <c:pt idx="58">
                  <c:v>41439</c:v>
                </c:pt>
                <c:pt idx="59" formatCode="[$-F800]dddd\,\ mmmm\ dd\,\ yyyy">
                  <c:v>41439</c:v>
                </c:pt>
                <c:pt idx="60">
                  <c:v>41442</c:v>
                </c:pt>
                <c:pt idx="61">
                  <c:v>41442</c:v>
                </c:pt>
                <c:pt idx="62">
                  <c:v>41443</c:v>
                </c:pt>
                <c:pt idx="63">
                  <c:v>41443</c:v>
                </c:pt>
                <c:pt idx="64">
                  <c:v>41444</c:v>
                </c:pt>
                <c:pt idx="65">
                  <c:v>41444</c:v>
                </c:pt>
                <c:pt idx="66">
                  <c:v>41445</c:v>
                </c:pt>
                <c:pt idx="67">
                  <c:v>41445</c:v>
                </c:pt>
                <c:pt idx="68">
                  <c:v>41446</c:v>
                </c:pt>
                <c:pt idx="69">
                  <c:v>41446</c:v>
                </c:pt>
                <c:pt idx="70">
                  <c:v>41449</c:v>
                </c:pt>
                <c:pt idx="71">
                  <c:v>41449</c:v>
                </c:pt>
                <c:pt idx="72">
                  <c:v>41450</c:v>
                </c:pt>
                <c:pt idx="73">
                  <c:v>41450</c:v>
                </c:pt>
                <c:pt idx="74">
                  <c:v>41451</c:v>
                </c:pt>
                <c:pt idx="75">
                  <c:v>41451</c:v>
                </c:pt>
                <c:pt idx="76">
                  <c:v>41451</c:v>
                </c:pt>
                <c:pt idx="77">
                  <c:v>41451</c:v>
                </c:pt>
                <c:pt idx="78">
                  <c:v>41452</c:v>
                </c:pt>
                <c:pt idx="79">
                  <c:v>41452</c:v>
                </c:pt>
                <c:pt idx="80">
                  <c:v>41453</c:v>
                </c:pt>
                <c:pt idx="81" formatCode="[$-F800]dddd\,\ mmmm\ dd\,\ yyyy">
                  <c:v>41453</c:v>
                </c:pt>
                <c:pt idx="82">
                  <c:v>41456</c:v>
                </c:pt>
                <c:pt idx="83">
                  <c:v>41456</c:v>
                </c:pt>
                <c:pt idx="84">
                  <c:v>41457</c:v>
                </c:pt>
                <c:pt idx="85">
                  <c:v>41457</c:v>
                </c:pt>
                <c:pt idx="86">
                  <c:v>41458</c:v>
                </c:pt>
                <c:pt idx="87">
                  <c:v>41458</c:v>
                </c:pt>
                <c:pt idx="88">
                  <c:v>41459</c:v>
                </c:pt>
                <c:pt idx="89">
                  <c:v>41459</c:v>
                </c:pt>
                <c:pt idx="90">
                  <c:v>41460</c:v>
                </c:pt>
                <c:pt idx="91">
                  <c:v>41460</c:v>
                </c:pt>
                <c:pt idx="92">
                  <c:v>41463</c:v>
                </c:pt>
                <c:pt idx="93">
                  <c:v>41463</c:v>
                </c:pt>
                <c:pt idx="94">
                  <c:v>41464</c:v>
                </c:pt>
                <c:pt idx="95">
                  <c:v>41464</c:v>
                </c:pt>
                <c:pt idx="96">
                  <c:v>41465</c:v>
                </c:pt>
                <c:pt idx="97">
                  <c:v>41465</c:v>
                </c:pt>
                <c:pt idx="98">
                  <c:v>41466</c:v>
                </c:pt>
                <c:pt idx="99">
                  <c:v>41466</c:v>
                </c:pt>
                <c:pt idx="100">
                  <c:v>41467</c:v>
                </c:pt>
                <c:pt idx="101" formatCode="[$-F800]dddd\,\ mmmm\ dd\,\ yyyy">
                  <c:v>41467</c:v>
                </c:pt>
                <c:pt idx="102">
                  <c:v>41470</c:v>
                </c:pt>
                <c:pt idx="103">
                  <c:v>41470</c:v>
                </c:pt>
                <c:pt idx="104">
                  <c:v>41471</c:v>
                </c:pt>
                <c:pt idx="105">
                  <c:v>41471</c:v>
                </c:pt>
                <c:pt idx="106">
                  <c:v>41472</c:v>
                </c:pt>
                <c:pt idx="107">
                  <c:v>41472</c:v>
                </c:pt>
                <c:pt idx="108">
                  <c:v>41473</c:v>
                </c:pt>
                <c:pt idx="109">
                  <c:v>41473</c:v>
                </c:pt>
                <c:pt idx="110">
                  <c:v>41474</c:v>
                </c:pt>
                <c:pt idx="111" formatCode="[$-F800]dddd\,\ mmmm\ dd\,\ yyyy">
                  <c:v>41474</c:v>
                </c:pt>
                <c:pt idx="112">
                  <c:v>41477</c:v>
                </c:pt>
                <c:pt idx="113">
                  <c:v>41477</c:v>
                </c:pt>
                <c:pt idx="114">
                  <c:v>41478</c:v>
                </c:pt>
                <c:pt idx="115">
                  <c:v>41478</c:v>
                </c:pt>
                <c:pt idx="116">
                  <c:v>41479</c:v>
                </c:pt>
                <c:pt idx="117">
                  <c:v>41479</c:v>
                </c:pt>
                <c:pt idx="118">
                  <c:v>41480</c:v>
                </c:pt>
                <c:pt idx="119">
                  <c:v>41480</c:v>
                </c:pt>
                <c:pt idx="120">
                  <c:v>41481</c:v>
                </c:pt>
                <c:pt idx="121">
                  <c:v>41481</c:v>
                </c:pt>
                <c:pt idx="122">
                  <c:v>41484</c:v>
                </c:pt>
                <c:pt idx="123">
                  <c:v>41484</c:v>
                </c:pt>
                <c:pt idx="124">
                  <c:v>41485</c:v>
                </c:pt>
                <c:pt idx="125">
                  <c:v>41485</c:v>
                </c:pt>
                <c:pt idx="126">
                  <c:v>41486</c:v>
                </c:pt>
                <c:pt idx="127">
                  <c:v>41486</c:v>
                </c:pt>
                <c:pt idx="128">
                  <c:v>41487</c:v>
                </c:pt>
                <c:pt idx="129">
                  <c:v>41487</c:v>
                </c:pt>
                <c:pt idx="130">
                  <c:v>41488</c:v>
                </c:pt>
                <c:pt idx="131" formatCode="[$-F800]dddd\,\ mmmm\ dd\,\ yyyy">
                  <c:v>41488</c:v>
                </c:pt>
                <c:pt idx="132">
                  <c:v>41491</c:v>
                </c:pt>
                <c:pt idx="133">
                  <c:v>41491</c:v>
                </c:pt>
                <c:pt idx="134">
                  <c:v>41492</c:v>
                </c:pt>
                <c:pt idx="135">
                  <c:v>41492</c:v>
                </c:pt>
                <c:pt idx="136">
                  <c:v>41493</c:v>
                </c:pt>
                <c:pt idx="137">
                  <c:v>41493</c:v>
                </c:pt>
                <c:pt idx="138">
                  <c:v>41494</c:v>
                </c:pt>
                <c:pt idx="139">
                  <c:v>41494</c:v>
                </c:pt>
                <c:pt idx="140">
                  <c:v>41495</c:v>
                </c:pt>
                <c:pt idx="141">
                  <c:v>41495</c:v>
                </c:pt>
                <c:pt idx="142">
                  <c:v>41498</c:v>
                </c:pt>
                <c:pt idx="143">
                  <c:v>41498</c:v>
                </c:pt>
                <c:pt idx="144">
                  <c:v>41499</c:v>
                </c:pt>
                <c:pt idx="145">
                  <c:v>41499</c:v>
                </c:pt>
                <c:pt idx="146">
                  <c:v>41500</c:v>
                </c:pt>
                <c:pt idx="147">
                  <c:v>41500</c:v>
                </c:pt>
                <c:pt idx="148">
                  <c:v>41501</c:v>
                </c:pt>
                <c:pt idx="149">
                  <c:v>41501</c:v>
                </c:pt>
                <c:pt idx="150">
                  <c:v>41502</c:v>
                </c:pt>
                <c:pt idx="151">
                  <c:v>41502</c:v>
                </c:pt>
                <c:pt idx="152">
                  <c:v>41505</c:v>
                </c:pt>
                <c:pt idx="153">
                  <c:v>41505</c:v>
                </c:pt>
                <c:pt idx="154">
                  <c:v>41506</c:v>
                </c:pt>
                <c:pt idx="155">
                  <c:v>41506</c:v>
                </c:pt>
                <c:pt idx="156">
                  <c:v>41507</c:v>
                </c:pt>
                <c:pt idx="157">
                  <c:v>41507</c:v>
                </c:pt>
                <c:pt idx="158">
                  <c:v>41508</c:v>
                </c:pt>
                <c:pt idx="159">
                  <c:v>41508</c:v>
                </c:pt>
                <c:pt idx="160">
                  <c:v>41509</c:v>
                </c:pt>
                <c:pt idx="161">
                  <c:v>41509</c:v>
                </c:pt>
                <c:pt idx="162">
                  <c:v>41512</c:v>
                </c:pt>
                <c:pt idx="163">
                  <c:v>41512</c:v>
                </c:pt>
                <c:pt idx="164">
                  <c:v>41513</c:v>
                </c:pt>
                <c:pt idx="165">
                  <c:v>41513</c:v>
                </c:pt>
                <c:pt idx="166">
                  <c:v>41514</c:v>
                </c:pt>
                <c:pt idx="167">
                  <c:v>41514</c:v>
                </c:pt>
                <c:pt idx="168">
                  <c:v>41515</c:v>
                </c:pt>
                <c:pt idx="169">
                  <c:v>41515</c:v>
                </c:pt>
                <c:pt idx="170">
                  <c:v>41516</c:v>
                </c:pt>
                <c:pt idx="171">
                  <c:v>41516</c:v>
                </c:pt>
                <c:pt idx="172">
                  <c:v>41519</c:v>
                </c:pt>
                <c:pt idx="173">
                  <c:v>41519</c:v>
                </c:pt>
                <c:pt idx="174">
                  <c:v>41520</c:v>
                </c:pt>
                <c:pt idx="175">
                  <c:v>41520</c:v>
                </c:pt>
                <c:pt idx="176">
                  <c:v>41521</c:v>
                </c:pt>
                <c:pt idx="177">
                  <c:v>41521</c:v>
                </c:pt>
                <c:pt idx="178">
                  <c:v>41522</c:v>
                </c:pt>
                <c:pt idx="179">
                  <c:v>41522</c:v>
                </c:pt>
                <c:pt idx="180">
                  <c:v>41523</c:v>
                </c:pt>
                <c:pt idx="181">
                  <c:v>41523</c:v>
                </c:pt>
                <c:pt idx="182">
                  <c:v>41526</c:v>
                </c:pt>
                <c:pt idx="183" formatCode="[$-F800]dddd\,\ mmmm\ dd\,\ yyyy">
                  <c:v>41526</c:v>
                </c:pt>
                <c:pt idx="184">
                  <c:v>41527</c:v>
                </c:pt>
                <c:pt idx="185">
                  <c:v>41527</c:v>
                </c:pt>
                <c:pt idx="186">
                  <c:v>41528</c:v>
                </c:pt>
                <c:pt idx="187">
                  <c:v>41528</c:v>
                </c:pt>
                <c:pt idx="188">
                  <c:v>41529</c:v>
                </c:pt>
                <c:pt idx="189">
                  <c:v>41529</c:v>
                </c:pt>
                <c:pt idx="190">
                  <c:v>41530</c:v>
                </c:pt>
                <c:pt idx="191" formatCode="[$-F800]dddd\,\ mmmm\ dd\,\ yyyy">
                  <c:v>41530</c:v>
                </c:pt>
                <c:pt idx="192">
                  <c:v>41533</c:v>
                </c:pt>
                <c:pt idx="193">
                  <c:v>41533</c:v>
                </c:pt>
                <c:pt idx="194">
                  <c:v>41534</c:v>
                </c:pt>
                <c:pt idx="195">
                  <c:v>41534</c:v>
                </c:pt>
                <c:pt idx="196">
                  <c:v>41535</c:v>
                </c:pt>
                <c:pt idx="197">
                  <c:v>41535</c:v>
                </c:pt>
                <c:pt idx="198">
                  <c:v>41536</c:v>
                </c:pt>
                <c:pt idx="199">
                  <c:v>41536</c:v>
                </c:pt>
                <c:pt idx="200">
                  <c:v>41537</c:v>
                </c:pt>
                <c:pt idx="201" formatCode="[$-F800]dddd\,\ mmmm\ dd\,\ yyyy">
                  <c:v>41537</c:v>
                </c:pt>
                <c:pt idx="202">
                  <c:v>41540</c:v>
                </c:pt>
                <c:pt idx="203">
                  <c:v>41540</c:v>
                </c:pt>
                <c:pt idx="204">
                  <c:v>41541</c:v>
                </c:pt>
                <c:pt idx="205" formatCode="[$-F800]dddd\,\ mmmm\ dd\,\ yyyy">
                  <c:v>41541</c:v>
                </c:pt>
                <c:pt idx="206">
                  <c:v>41542</c:v>
                </c:pt>
                <c:pt idx="207">
                  <c:v>41542</c:v>
                </c:pt>
                <c:pt idx="208">
                  <c:v>41543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41544</c:v>
                </c:pt>
                <c:pt idx="214">
                  <c:v>41547</c:v>
                </c:pt>
                <c:pt idx="215">
                  <c:v>41547</c:v>
                </c:pt>
                <c:pt idx="216">
                  <c:v>41548</c:v>
                </c:pt>
                <c:pt idx="217">
                  <c:v>41548</c:v>
                </c:pt>
                <c:pt idx="218">
                  <c:v>41549</c:v>
                </c:pt>
                <c:pt idx="219">
                  <c:v>41549</c:v>
                </c:pt>
                <c:pt idx="220">
                  <c:v>41550</c:v>
                </c:pt>
                <c:pt idx="221">
                  <c:v>41550</c:v>
                </c:pt>
                <c:pt idx="222">
                  <c:v>41551</c:v>
                </c:pt>
                <c:pt idx="223" formatCode="[$-F800]dddd\,\ mmmm\ dd\,\ yyyy">
                  <c:v>41551</c:v>
                </c:pt>
                <c:pt idx="224">
                  <c:v>41554</c:v>
                </c:pt>
                <c:pt idx="225" formatCode="[$-F800]dddd\,\ mmmm\ dd\,\ yyyy">
                  <c:v>41554</c:v>
                </c:pt>
                <c:pt idx="226">
                  <c:v>41555</c:v>
                </c:pt>
                <c:pt idx="227">
                  <c:v>41555</c:v>
                </c:pt>
                <c:pt idx="228">
                  <c:v>41556</c:v>
                </c:pt>
                <c:pt idx="229">
                  <c:v>41556</c:v>
                </c:pt>
                <c:pt idx="230">
                  <c:v>41557</c:v>
                </c:pt>
                <c:pt idx="231">
                  <c:v>41557</c:v>
                </c:pt>
                <c:pt idx="232">
                  <c:v>41558</c:v>
                </c:pt>
                <c:pt idx="233" formatCode="[$-F800]dddd\,\ mmmm\ dd\,\ yyyy">
                  <c:v>41558</c:v>
                </c:pt>
                <c:pt idx="234">
                  <c:v>41561</c:v>
                </c:pt>
                <c:pt idx="235">
                  <c:v>41561</c:v>
                </c:pt>
                <c:pt idx="236">
                  <c:v>41562</c:v>
                </c:pt>
                <c:pt idx="237">
                  <c:v>41562</c:v>
                </c:pt>
                <c:pt idx="238">
                  <c:v>41563</c:v>
                </c:pt>
                <c:pt idx="239">
                  <c:v>41563</c:v>
                </c:pt>
                <c:pt idx="240">
                  <c:v>41564</c:v>
                </c:pt>
                <c:pt idx="241">
                  <c:v>41564</c:v>
                </c:pt>
                <c:pt idx="242">
                  <c:v>41565</c:v>
                </c:pt>
                <c:pt idx="243">
                  <c:v>41565</c:v>
                </c:pt>
                <c:pt idx="244">
                  <c:v>41568</c:v>
                </c:pt>
                <c:pt idx="245">
                  <c:v>41568</c:v>
                </c:pt>
                <c:pt idx="246">
                  <c:v>41569</c:v>
                </c:pt>
                <c:pt idx="247" formatCode="[$-F800]dddd\,\ mmmm\ dd\,\ yyyy">
                  <c:v>41569</c:v>
                </c:pt>
                <c:pt idx="248">
                  <c:v>41570</c:v>
                </c:pt>
                <c:pt idx="249">
                  <c:v>41570</c:v>
                </c:pt>
                <c:pt idx="250">
                  <c:v>41571</c:v>
                </c:pt>
                <c:pt idx="251">
                  <c:v>41571</c:v>
                </c:pt>
                <c:pt idx="252">
                  <c:v>41572</c:v>
                </c:pt>
                <c:pt idx="253" formatCode="[$-F800]dddd\,\ mmmm\ dd\,\ yyyy">
                  <c:v>41572</c:v>
                </c:pt>
                <c:pt idx="254">
                  <c:v>41575</c:v>
                </c:pt>
                <c:pt idx="255">
                  <c:v>41575</c:v>
                </c:pt>
                <c:pt idx="256">
                  <c:v>41576</c:v>
                </c:pt>
                <c:pt idx="257">
                  <c:v>41576</c:v>
                </c:pt>
                <c:pt idx="258">
                  <c:v>41577</c:v>
                </c:pt>
                <c:pt idx="259">
                  <c:v>41577</c:v>
                </c:pt>
                <c:pt idx="260">
                  <c:v>41578</c:v>
                </c:pt>
                <c:pt idx="261">
                  <c:v>41578</c:v>
                </c:pt>
                <c:pt idx="262">
                  <c:v>41579</c:v>
                </c:pt>
                <c:pt idx="263" formatCode="[$-F800]dddd\,\ mmmm\ dd\,\ yyyy">
                  <c:v>41579</c:v>
                </c:pt>
                <c:pt idx="264">
                  <c:v>41582</c:v>
                </c:pt>
                <c:pt idx="265">
                  <c:v>41582</c:v>
                </c:pt>
                <c:pt idx="266">
                  <c:v>41583</c:v>
                </c:pt>
                <c:pt idx="267">
                  <c:v>41583</c:v>
                </c:pt>
                <c:pt idx="268">
                  <c:v>41584</c:v>
                </c:pt>
                <c:pt idx="269" formatCode="[$-F800]dddd\,\ mmmm\ dd\,\ yyyy">
                  <c:v>41584</c:v>
                </c:pt>
                <c:pt idx="270">
                  <c:v>41585</c:v>
                </c:pt>
                <c:pt idx="271" formatCode="[$-F800]dddd\,\ mmmm\ dd\,\ yyyy">
                  <c:v>41585</c:v>
                </c:pt>
                <c:pt idx="272">
                  <c:v>41586</c:v>
                </c:pt>
                <c:pt idx="273">
                  <c:v>41586</c:v>
                </c:pt>
                <c:pt idx="274">
                  <c:v>41589</c:v>
                </c:pt>
                <c:pt idx="275">
                  <c:v>41589</c:v>
                </c:pt>
                <c:pt idx="276">
                  <c:v>41590</c:v>
                </c:pt>
                <c:pt idx="277">
                  <c:v>41590</c:v>
                </c:pt>
                <c:pt idx="278">
                  <c:v>41591</c:v>
                </c:pt>
                <c:pt idx="279">
                  <c:v>41591</c:v>
                </c:pt>
                <c:pt idx="280">
                  <c:v>41592</c:v>
                </c:pt>
                <c:pt idx="281">
                  <c:v>41592</c:v>
                </c:pt>
                <c:pt idx="282">
                  <c:v>41593</c:v>
                </c:pt>
                <c:pt idx="283">
                  <c:v>41593</c:v>
                </c:pt>
                <c:pt idx="284">
                  <c:v>41596</c:v>
                </c:pt>
                <c:pt idx="285">
                  <c:v>41596</c:v>
                </c:pt>
                <c:pt idx="286">
                  <c:v>41597</c:v>
                </c:pt>
                <c:pt idx="287">
                  <c:v>41597</c:v>
                </c:pt>
                <c:pt idx="288">
                  <c:v>41598</c:v>
                </c:pt>
                <c:pt idx="289">
                  <c:v>41598</c:v>
                </c:pt>
                <c:pt idx="290">
                  <c:v>41599</c:v>
                </c:pt>
                <c:pt idx="291">
                  <c:v>41599</c:v>
                </c:pt>
                <c:pt idx="292">
                  <c:v>41600</c:v>
                </c:pt>
                <c:pt idx="293" formatCode="[$-F800]dddd\,\ mmmm\ dd\,\ yyyy">
                  <c:v>41600</c:v>
                </c:pt>
                <c:pt idx="294">
                  <c:v>41603</c:v>
                </c:pt>
                <c:pt idx="295">
                  <c:v>41603</c:v>
                </c:pt>
                <c:pt idx="296">
                  <c:v>41603</c:v>
                </c:pt>
                <c:pt idx="297">
                  <c:v>41604</c:v>
                </c:pt>
                <c:pt idx="298">
                  <c:v>41604</c:v>
                </c:pt>
                <c:pt idx="299">
                  <c:v>41605</c:v>
                </c:pt>
                <c:pt idx="300">
                  <c:v>41605</c:v>
                </c:pt>
                <c:pt idx="301">
                  <c:v>41606</c:v>
                </c:pt>
                <c:pt idx="302">
                  <c:v>41606</c:v>
                </c:pt>
                <c:pt idx="303">
                  <c:v>41606</c:v>
                </c:pt>
                <c:pt idx="304">
                  <c:v>41607</c:v>
                </c:pt>
                <c:pt idx="305">
                  <c:v>41607</c:v>
                </c:pt>
                <c:pt idx="306">
                  <c:v>41610</c:v>
                </c:pt>
                <c:pt idx="307" formatCode="[$-F800]dddd\,\ mmmm\ dd\,\ yyyy">
                  <c:v>41610</c:v>
                </c:pt>
                <c:pt idx="308">
                  <c:v>41611</c:v>
                </c:pt>
                <c:pt idx="309">
                  <c:v>41611</c:v>
                </c:pt>
                <c:pt idx="310">
                  <c:v>41612</c:v>
                </c:pt>
                <c:pt idx="311">
                  <c:v>41612</c:v>
                </c:pt>
                <c:pt idx="312">
                  <c:v>41613</c:v>
                </c:pt>
                <c:pt idx="313">
                  <c:v>41613</c:v>
                </c:pt>
                <c:pt idx="314">
                  <c:v>41614</c:v>
                </c:pt>
                <c:pt idx="315" formatCode="[$-F800]dddd\,\ mmmm\ dd\,\ yyyy">
                  <c:v>41614</c:v>
                </c:pt>
                <c:pt idx="316">
                  <c:v>41617</c:v>
                </c:pt>
                <c:pt idx="317">
                  <c:v>41617</c:v>
                </c:pt>
                <c:pt idx="318">
                  <c:v>41618</c:v>
                </c:pt>
                <c:pt idx="319">
                  <c:v>41618</c:v>
                </c:pt>
                <c:pt idx="320">
                  <c:v>41619</c:v>
                </c:pt>
                <c:pt idx="321">
                  <c:v>41619</c:v>
                </c:pt>
                <c:pt idx="322">
                  <c:v>41620</c:v>
                </c:pt>
                <c:pt idx="323">
                  <c:v>41620</c:v>
                </c:pt>
                <c:pt idx="324">
                  <c:v>41621</c:v>
                </c:pt>
                <c:pt idx="325" formatCode="[$-F800]dddd\,\ mmmm\ dd\,\ yyyy">
                  <c:v>41621</c:v>
                </c:pt>
                <c:pt idx="326">
                  <c:v>41624</c:v>
                </c:pt>
                <c:pt idx="327">
                  <c:v>41624</c:v>
                </c:pt>
                <c:pt idx="328">
                  <c:v>41625</c:v>
                </c:pt>
                <c:pt idx="329">
                  <c:v>41625</c:v>
                </c:pt>
                <c:pt idx="330">
                  <c:v>41626</c:v>
                </c:pt>
                <c:pt idx="331">
                  <c:v>41626</c:v>
                </c:pt>
                <c:pt idx="332">
                  <c:v>41627</c:v>
                </c:pt>
                <c:pt idx="333">
                  <c:v>41627</c:v>
                </c:pt>
                <c:pt idx="334">
                  <c:v>41628</c:v>
                </c:pt>
                <c:pt idx="335">
                  <c:v>41628</c:v>
                </c:pt>
                <c:pt idx="336">
                  <c:v>41631</c:v>
                </c:pt>
                <c:pt idx="337">
                  <c:v>41631</c:v>
                </c:pt>
                <c:pt idx="338">
                  <c:v>41632</c:v>
                </c:pt>
                <c:pt idx="339">
                  <c:v>41632</c:v>
                </c:pt>
                <c:pt idx="340">
                  <c:v>41633</c:v>
                </c:pt>
                <c:pt idx="341">
                  <c:v>41633</c:v>
                </c:pt>
                <c:pt idx="342">
                  <c:v>41634</c:v>
                </c:pt>
                <c:pt idx="343">
                  <c:v>41634</c:v>
                </c:pt>
                <c:pt idx="344">
                  <c:v>41635</c:v>
                </c:pt>
                <c:pt idx="345">
                  <c:v>41635</c:v>
                </c:pt>
                <c:pt idx="346">
                  <c:v>41638</c:v>
                </c:pt>
                <c:pt idx="347">
                  <c:v>41638</c:v>
                </c:pt>
                <c:pt idx="348">
                  <c:v>41639</c:v>
                </c:pt>
                <c:pt idx="349">
                  <c:v>41639</c:v>
                </c:pt>
                <c:pt idx="350">
                  <c:v>41640</c:v>
                </c:pt>
                <c:pt idx="351">
                  <c:v>41640</c:v>
                </c:pt>
                <c:pt idx="352">
                  <c:v>41641</c:v>
                </c:pt>
                <c:pt idx="353">
                  <c:v>41641</c:v>
                </c:pt>
                <c:pt idx="354">
                  <c:v>41642</c:v>
                </c:pt>
                <c:pt idx="355">
                  <c:v>41642</c:v>
                </c:pt>
                <c:pt idx="356">
                  <c:v>41645</c:v>
                </c:pt>
                <c:pt idx="357">
                  <c:v>41645</c:v>
                </c:pt>
                <c:pt idx="358">
                  <c:v>41646</c:v>
                </c:pt>
                <c:pt idx="359">
                  <c:v>41646</c:v>
                </c:pt>
                <c:pt idx="360">
                  <c:v>41647</c:v>
                </c:pt>
                <c:pt idx="361">
                  <c:v>41647</c:v>
                </c:pt>
                <c:pt idx="362">
                  <c:v>41648</c:v>
                </c:pt>
                <c:pt idx="363">
                  <c:v>41648</c:v>
                </c:pt>
                <c:pt idx="364">
                  <c:v>41649</c:v>
                </c:pt>
                <c:pt idx="365">
                  <c:v>41649</c:v>
                </c:pt>
                <c:pt idx="366">
                  <c:v>41652</c:v>
                </c:pt>
                <c:pt idx="367">
                  <c:v>41652</c:v>
                </c:pt>
                <c:pt idx="368">
                  <c:v>41653</c:v>
                </c:pt>
                <c:pt idx="369">
                  <c:v>41653</c:v>
                </c:pt>
                <c:pt idx="370">
                  <c:v>41654</c:v>
                </c:pt>
                <c:pt idx="371">
                  <c:v>41654</c:v>
                </c:pt>
                <c:pt idx="372">
                  <c:v>41655</c:v>
                </c:pt>
                <c:pt idx="373">
                  <c:v>41655</c:v>
                </c:pt>
                <c:pt idx="374">
                  <c:v>41656</c:v>
                </c:pt>
                <c:pt idx="375">
                  <c:v>41656</c:v>
                </c:pt>
                <c:pt idx="376">
                  <c:v>41659</c:v>
                </c:pt>
                <c:pt idx="377">
                  <c:v>41659</c:v>
                </c:pt>
                <c:pt idx="378">
                  <c:v>41660</c:v>
                </c:pt>
                <c:pt idx="379">
                  <c:v>41660</c:v>
                </c:pt>
                <c:pt idx="380">
                  <c:v>41661</c:v>
                </c:pt>
                <c:pt idx="381">
                  <c:v>41661</c:v>
                </c:pt>
                <c:pt idx="382">
                  <c:v>41662</c:v>
                </c:pt>
                <c:pt idx="383">
                  <c:v>41662</c:v>
                </c:pt>
                <c:pt idx="384">
                  <c:v>41663</c:v>
                </c:pt>
                <c:pt idx="385">
                  <c:v>41663</c:v>
                </c:pt>
                <c:pt idx="386">
                  <c:v>41666</c:v>
                </c:pt>
                <c:pt idx="387">
                  <c:v>41666</c:v>
                </c:pt>
                <c:pt idx="388">
                  <c:v>41667</c:v>
                </c:pt>
                <c:pt idx="389">
                  <c:v>41667</c:v>
                </c:pt>
                <c:pt idx="390">
                  <c:v>41668</c:v>
                </c:pt>
                <c:pt idx="391">
                  <c:v>41668</c:v>
                </c:pt>
                <c:pt idx="392">
                  <c:v>41669</c:v>
                </c:pt>
                <c:pt idx="393">
                  <c:v>41669</c:v>
                </c:pt>
                <c:pt idx="394">
                  <c:v>41670</c:v>
                </c:pt>
                <c:pt idx="395">
                  <c:v>41670</c:v>
                </c:pt>
                <c:pt idx="396">
                  <c:v>41673</c:v>
                </c:pt>
                <c:pt idx="397">
                  <c:v>41673</c:v>
                </c:pt>
                <c:pt idx="398">
                  <c:v>41674</c:v>
                </c:pt>
                <c:pt idx="399">
                  <c:v>41674</c:v>
                </c:pt>
                <c:pt idx="400">
                  <c:v>41675</c:v>
                </c:pt>
                <c:pt idx="401">
                  <c:v>41675</c:v>
                </c:pt>
                <c:pt idx="402">
                  <c:v>41676</c:v>
                </c:pt>
                <c:pt idx="403">
                  <c:v>41676</c:v>
                </c:pt>
                <c:pt idx="404">
                  <c:v>41677</c:v>
                </c:pt>
                <c:pt idx="405">
                  <c:v>41677</c:v>
                </c:pt>
                <c:pt idx="406">
                  <c:v>41680</c:v>
                </c:pt>
                <c:pt idx="407">
                  <c:v>41680</c:v>
                </c:pt>
                <c:pt idx="408">
                  <c:v>41681</c:v>
                </c:pt>
                <c:pt idx="409">
                  <c:v>41681</c:v>
                </c:pt>
                <c:pt idx="410">
                  <c:v>41682</c:v>
                </c:pt>
                <c:pt idx="411">
                  <c:v>41682</c:v>
                </c:pt>
                <c:pt idx="412">
                  <c:v>41683</c:v>
                </c:pt>
                <c:pt idx="413">
                  <c:v>41683</c:v>
                </c:pt>
                <c:pt idx="414">
                  <c:v>41684</c:v>
                </c:pt>
                <c:pt idx="415">
                  <c:v>41684</c:v>
                </c:pt>
                <c:pt idx="416">
                  <c:v>41687</c:v>
                </c:pt>
                <c:pt idx="417">
                  <c:v>41687</c:v>
                </c:pt>
                <c:pt idx="418">
                  <c:v>41688</c:v>
                </c:pt>
                <c:pt idx="419">
                  <c:v>41688</c:v>
                </c:pt>
                <c:pt idx="420">
                  <c:v>41689</c:v>
                </c:pt>
                <c:pt idx="421">
                  <c:v>41689</c:v>
                </c:pt>
                <c:pt idx="422">
                  <c:v>41690</c:v>
                </c:pt>
                <c:pt idx="423">
                  <c:v>41690</c:v>
                </c:pt>
                <c:pt idx="424">
                  <c:v>41691</c:v>
                </c:pt>
                <c:pt idx="425">
                  <c:v>41691</c:v>
                </c:pt>
                <c:pt idx="426">
                  <c:v>41694</c:v>
                </c:pt>
                <c:pt idx="427">
                  <c:v>41694</c:v>
                </c:pt>
                <c:pt idx="428">
                  <c:v>41695</c:v>
                </c:pt>
                <c:pt idx="429">
                  <c:v>41695</c:v>
                </c:pt>
                <c:pt idx="430">
                  <c:v>41696</c:v>
                </c:pt>
                <c:pt idx="431">
                  <c:v>41696</c:v>
                </c:pt>
                <c:pt idx="432">
                  <c:v>41697</c:v>
                </c:pt>
                <c:pt idx="433">
                  <c:v>41697</c:v>
                </c:pt>
                <c:pt idx="434">
                  <c:v>41698</c:v>
                </c:pt>
                <c:pt idx="435" formatCode="[$-F800]dddd\,\ mmmm\ dd\,\ yyyy">
                  <c:v>41698</c:v>
                </c:pt>
                <c:pt idx="436">
                  <c:v>41701</c:v>
                </c:pt>
                <c:pt idx="437">
                  <c:v>41701</c:v>
                </c:pt>
                <c:pt idx="438">
                  <c:v>41702</c:v>
                </c:pt>
                <c:pt idx="439" formatCode="[$-F800]dddd\,\ mmmm\ dd\,\ yyyy">
                  <c:v>41702</c:v>
                </c:pt>
                <c:pt idx="440">
                  <c:v>41703</c:v>
                </c:pt>
                <c:pt idx="441" formatCode="[$-F800]dddd\,\ mmmm\ dd\,\ yyyy">
                  <c:v>41703</c:v>
                </c:pt>
                <c:pt idx="442">
                  <c:v>41704</c:v>
                </c:pt>
                <c:pt idx="443">
                  <c:v>41704</c:v>
                </c:pt>
                <c:pt idx="444">
                  <c:v>41705</c:v>
                </c:pt>
                <c:pt idx="445" formatCode="[$-F800]dddd\,\ mmmm\ dd\,\ yyyy">
                  <c:v>41705</c:v>
                </c:pt>
                <c:pt idx="446">
                  <c:v>41708</c:v>
                </c:pt>
                <c:pt idx="447">
                  <c:v>41708</c:v>
                </c:pt>
                <c:pt idx="448">
                  <c:v>41709</c:v>
                </c:pt>
                <c:pt idx="449">
                  <c:v>41709</c:v>
                </c:pt>
                <c:pt idx="450">
                  <c:v>41710</c:v>
                </c:pt>
                <c:pt idx="451" formatCode="[$-F800]dddd\,\ mmmm\ dd\,\ yyyy">
                  <c:v>41710</c:v>
                </c:pt>
                <c:pt idx="452">
                  <c:v>41711</c:v>
                </c:pt>
                <c:pt idx="453">
                  <c:v>41711</c:v>
                </c:pt>
                <c:pt idx="454">
                  <c:v>41712</c:v>
                </c:pt>
                <c:pt idx="455">
                  <c:v>41712</c:v>
                </c:pt>
                <c:pt idx="456">
                  <c:v>41715</c:v>
                </c:pt>
                <c:pt idx="457">
                  <c:v>41715</c:v>
                </c:pt>
                <c:pt idx="458">
                  <c:v>41716</c:v>
                </c:pt>
                <c:pt idx="459">
                  <c:v>41716</c:v>
                </c:pt>
                <c:pt idx="460">
                  <c:v>41717</c:v>
                </c:pt>
                <c:pt idx="461">
                  <c:v>41717</c:v>
                </c:pt>
                <c:pt idx="462">
                  <c:v>41718</c:v>
                </c:pt>
                <c:pt idx="463">
                  <c:v>41718</c:v>
                </c:pt>
                <c:pt idx="464">
                  <c:v>41719</c:v>
                </c:pt>
                <c:pt idx="465" formatCode="[$-F800]dddd\,\ mmmm\ dd\,\ yyyy">
                  <c:v>41719</c:v>
                </c:pt>
                <c:pt idx="466">
                  <c:v>41722</c:v>
                </c:pt>
                <c:pt idx="467">
                  <c:v>41722</c:v>
                </c:pt>
                <c:pt idx="468">
                  <c:v>41723</c:v>
                </c:pt>
                <c:pt idx="469">
                  <c:v>41723</c:v>
                </c:pt>
                <c:pt idx="470">
                  <c:v>41724</c:v>
                </c:pt>
                <c:pt idx="471">
                  <c:v>41724</c:v>
                </c:pt>
                <c:pt idx="472">
                  <c:v>41725</c:v>
                </c:pt>
                <c:pt idx="473">
                  <c:v>41725</c:v>
                </c:pt>
                <c:pt idx="474">
                  <c:v>41726</c:v>
                </c:pt>
                <c:pt idx="475">
                  <c:v>41726</c:v>
                </c:pt>
                <c:pt idx="476">
                  <c:v>41729</c:v>
                </c:pt>
                <c:pt idx="477" formatCode="[$-F800]dddd\,\ mmmm\ dd\,\ yyyy">
                  <c:v>41729</c:v>
                </c:pt>
                <c:pt idx="478">
                  <c:v>41730</c:v>
                </c:pt>
                <c:pt idx="479">
                  <c:v>41730</c:v>
                </c:pt>
                <c:pt idx="480">
                  <c:v>41731</c:v>
                </c:pt>
                <c:pt idx="481">
                  <c:v>41731</c:v>
                </c:pt>
                <c:pt idx="482">
                  <c:v>41732</c:v>
                </c:pt>
                <c:pt idx="483">
                  <c:v>41732</c:v>
                </c:pt>
                <c:pt idx="484">
                  <c:v>41733</c:v>
                </c:pt>
                <c:pt idx="485" formatCode="[$-F800]dddd\,\ mmmm\ dd\,\ yyyy">
                  <c:v>41733</c:v>
                </c:pt>
                <c:pt idx="486">
                  <c:v>41736</c:v>
                </c:pt>
                <c:pt idx="487">
                  <c:v>41736</c:v>
                </c:pt>
                <c:pt idx="488">
                  <c:v>41737</c:v>
                </c:pt>
                <c:pt idx="489">
                  <c:v>41737</c:v>
                </c:pt>
                <c:pt idx="490">
                  <c:v>41738</c:v>
                </c:pt>
                <c:pt idx="491">
                  <c:v>41738</c:v>
                </c:pt>
                <c:pt idx="492">
                  <c:v>41739</c:v>
                </c:pt>
                <c:pt idx="493">
                  <c:v>41739</c:v>
                </c:pt>
                <c:pt idx="494">
                  <c:v>41740</c:v>
                </c:pt>
                <c:pt idx="495">
                  <c:v>41740</c:v>
                </c:pt>
                <c:pt idx="496">
                  <c:v>41743</c:v>
                </c:pt>
                <c:pt idx="497">
                  <c:v>41743</c:v>
                </c:pt>
                <c:pt idx="498">
                  <c:v>41744</c:v>
                </c:pt>
                <c:pt idx="499">
                  <c:v>41744</c:v>
                </c:pt>
                <c:pt idx="500">
                  <c:v>41745</c:v>
                </c:pt>
                <c:pt idx="501">
                  <c:v>41745</c:v>
                </c:pt>
                <c:pt idx="502">
                  <c:v>41746</c:v>
                </c:pt>
                <c:pt idx="503">
                  <c:v>41746</c:v>
                </c:pt>
                <c:pt idx="504">
                  <c:v>41747</c:v>
                </c:pt>
                <c:pt idx="505">
                  <c:v>41747</c:v>
                </c:pt>
                <c:pt idx="506">
                  <c:v>41750</c:v>
                </c:pt>
                <c:pt idx="507">
                  <c:v>41750</c:v>
                </c:pt>
                <c:pt idx="508">
                  <c:v>41751</c:v>
                </c:pt>
                <c:pt idx="509">
                  <c:v>41751</c:v>
                </c:pt>
                <c:pt idx="510">
                  <c:v>41752</c:v>
                </c:pt>
                <c:pt idx="511">
                  <c:v>41752</c:v>
                </c:pt>
                <c:pt idx="512">
                  <c:v>41753</c:v>
                </c:pt>
                <c:pt idx="513">
                  <c:v>41753</c:v>
                </c:pt>
                <c:pt idx="514">
                  <c:v>41754</c:v>
                </c:pt>
                <c:pt idx="515">
                  <c:v>41754</c:v>
                </c:pt>
                <c:pt idx="516">
                  <c:v>41757</c:v>
                </c:pt>
                <c:pt idx="517">
                  <c:v>41757</c:v>
                </c:pt>
                <c:pt idx="518">
                  <c:v>41758</c:v>
                </c:pt>
                <c:pt idx="519">
                  <c:v>41758</c:v>
                </c:pt>
                <c:pt idx="520">
                  <c:v>41759</c:v>
                </c:pt>
                <c:pt idx="521" formatCode="[$-F800]dddd\,\ mmmm\ dd\,\ yyyy">
                  <c:v>41759</c:v>
                </c:pt>
                <c:pt idx="522">
                  <c:v>41760</c:v>
                </c:pt>
                <c:pt idx="523">
                  <c:v>41760</c:v>
                </c:pt>
                <c:pt idx="524">
                  <c:v>41761</c:v>
                </c:pt>
                <c:pt idx="525">
                  <c:v>41761</c:v>
                </c:pt>
                <c:pt idx="526">
                  <c:v>41764</c:v>
                </c:pt>
                <c:pt idx="527" formatCode="[$-F800]dddd\,\ mmmm\ dd\,\ yyyy">
                  <c:v>41764</c:v>
                </c:pt>
                <c:pt idx="528">
                  <c:v>41765</c:v>
                </c:pt>
                <c:pt idx="529">
                  <c:v>41765</c:v>
                </c:pt>
                <c:pt idx="530">
                  <c:v>41766</c:v>
                </c:pt>
                <c:pt idx="531">
                  <c:v>41766</c:v>
                </c:pt>
                <c:pt idx="532">
                  <c:v>41767</c:v>
                </c:pt>
                <c:pt idx="533">
                  <c:v>41767</c:v>
                </c:pt>
                <c:pt idx="534">
                  <c:v>41768</c:v>
                </c:pt>
                <c:pt idx="535">
                  <c:v>41768</c:v>
                </c:pt>
                <c:pt idx="536">
                  <c:v>41771</c:v>
                </c:pt>
                <c:pt idx="537">
                  <c:v>41771</c:v>
                </c:pt>
                <c:pt idx="538">
                  <c:v>41772</c:v>
                </c:pt>
                <c:pt idx="539">
                  <c:v>41772</c:v>
                </c:pt>
                <c:pt idx="540">
                  <c:v>41773</c:v>
                </c:pt>
                <c:pt idx="541">
                  <c:v>41773</c:v>
                </c:pt>
                <c:pt idx="542">
                  <c:v>41774</c:v>
                </c:pt>
                <c:pt idx="543">
                  <c:v>41774</c:v>
                </c:pt>
                <c:pt idx="544">
                  <c:v>41775</c:v>
                </c:pt>
                <c:pt idx="545">
                  <c:v>41775</c:v>
                </c:pt>
                <c:pt idx="546">
                  <c:v>41775</c:v>
                </c:pt>
                <c:pt idx="547">
                  <c:v>41778</c:v>
                </c:pt>
                <c:pt idx="548">
                  <c:v>41778</c:v>
                </c:pt>
                <c:pt idx="549">
                  <c:v>41779</c:v>
                </c:pt>
                <c:pt idx="550">
                  <c:v>41779</c:v>
                </c:pt>
                <c:pt idx="551">
                  <c:v>41780</c:v>
                </c:pt>
                <c:pt idx="552">
                  <c:v>41780</c:v>
                </c:pt>
                <c:pt idx="553">
                  <c:v>41781</c:v>
                </c:pt>
                <c:pt idx="554">
                  <c:v>41781</c:v>
                </c:pt>
                <c:pt idx="555">
                  <c:v>41782</c:v>
                </c:pt>
                <c:pt idx="556">
                  <c:v>41782</c:v>
                </c:pt>
                <c:pt idx="557">
                  <c:v>41785</c:v>
                </c:pt>
                <c:pt idx="558" formatCode="[$-F800]dddd\,\ mmmm\ dd\,\ yyyy">
                  <c:v>41785</c:v>
                </c:pt>
                <c:pt idx="559">
                  <c:v>41786</c:v>
                </c:pt>
                <c:pt idx="560" formatCode="[$-F800]dddd\,\ mmmm\ dd\,\ yyyy">
                  <c:v>41786</c:v>
                </c:pt>
                <c:pt idx="561">
                  <c:v>41787</c:v>
                </c:pt>
                <c:pt idx="562">
                  <c:v>41787</c:v>
                </c:pt>
                <c:pt idx="563">
                  <c:v>41788</c:v>
                </c:pt>
                <c:pt idx="564">
                  <c:v>41788</c:v>
                </c:pt>
                <c:pt idx="565">
                  <c:v>41789</c:v>
                </c:pt>
                <c:pt idx="566">
                  <c:v>41789</c:v>
                </c:pt>
                <c:pt idx="567">
                  <c:v>41792</c:v>
                </c:pt>
                <c:pt idx="568">
                  <c:v>41792</c:v>
                </c:pt>
                <c:pt idx="569">
                  <c:v>41792</c:v>
                </c:pt>
                <c:pt idx="570">
                  <c:v>41793</c:v>
                </c:pt>
                <c:pt idx="571">
                  <c:v>41793</c:v>
                </c:pt>
                <c:pt idx="572" formatCode="[$-F800]dddd\,\ mmmm\ dd\,\ yyyy">
                  <c:v>41794</c:v>
                </c:pt>
                <c:pt idx="573">
                  <c:v>41794</c:v>
                </c:pt>
                <c:pt idx="574">
                  <c:v>41794</c:v>
                </c:pt>
                <c:pt idx="575">
                  <c:v>41795</c:v>
                </c:pt>
                <c:pt idx="576" formatCode="[$-F800]dddd\,\ mmmm\ dd\,\ yyyy">
                  <c:v>41795</c:v>
                </c:pt>
                <c:pt idx="577">
                  <c:v>41796</c:v>
                </c:pt>
                <c:pt idx="578">
                  <c:v>41796</c:v>
                </c:pt>
                <c:pt idx="579">
                  <c:v>41799</c:v>
                </c:pt>
                <c:pt idx="580">
                  <c:v>41799</c:v>
                </c:pt>
                <c:pt idx="581">
                  <c:v>41800</c:v>
                </c:pt>
                <c:pt idx="582">
                  <c:v>41800</c:v>
                </c:pt>
                <c:pt idx="583">
                  <c:v>41801</c:v>
                </c:pt>
                <c:pt idx="584">
                  <c:v>41801</c:v>
                </c:pt>
                <c:pt idx="585">
                  <c:v>41802</c:v>
                </c:pt>
                <c:pt idx="586" formatCode="[$-F800]dddd\,\ mmmm\ dd\,\ yyyy">
                  <c:v>41802</c:v>
                </c:pt>
                <c:pt idx="587">
                  <c:v>41803</c:v>
                </c:pt>
                <c:pt idx="588">
                  <c:v>41803</c:v>
                </c:pt>
                <c:pt idx="589">
                  <c:v>41803</c:v>
                </c:pt>
                <c:pt idx="590">
                  <c:v>41806</c:v>
                </c:pt>
                <c:pt idx="591" formatCode="[$-F800]dddd\,\ mmmm\ dd\,\ yyyy">
                  <c:v>41806</c:v>
                </c:pt>
                <c:pt idx="592">
                  <c:v>41807</c:v>
                </c:pt>
                <c:pt idx="593">
                  <c:v>41807</c:v>
                </c:pt>
                <c:pt idx="594">
                  <c:v>41808</c:v>
                </c:pt>
                <c:pt idx="595" formatCode="[$-F800]dddd\,\ mmmm\ dd\,\ yyyy">
                  <c:v>41808</c:v>
                </c:pt>
                <c:pt idx="596">
                  <c:v>41809</c:v>
                </c:pt>
                <c:pt idx="597">
                  <c:v>41809</c:v>
                </c:pt>
                <c:pt idx="598">
                  <c:v>41810</c:v>
                </c:pt>
                <c:pt idx="599" formatCode="[$-F800]dddd\,\ mmmm\ dd\,\ yyyy">
                  <c:v>41810</c:v>
                </c:pt>
                <c:pt idx="600">
                  <c:v>41813</c:v>
                </c:pt>
                <c:pt idx="601">
                  <c:v>41814</c:v>
                </c:pt>
                <c:pt idx="602">
                  <c:v>41815</c:v>
                </c:pt>
                <c:pt idx="603">
                  <c:v>41816</c:v>
                </c:pt>
                <c:pt idx="604">
                  <c:v>41817</c:v>
                </c:pt>
              </c:numCache>
            </c:numRef>
          </c:cat>
          <c:val>
            <c:numRef>
              <c:f>Data_For_curves!$IH$2:$IH$900</c:f>
              <c:numCache>
                <c:formatCode>General</c:formatCode>
                <c:ptCount val="899"/>
                <c:pt idx="0" formatCode="0.00%">
                  <c:v>#N/A</c:v>
                </c:pt>
                <c:pt idx="1">
                  <c:v>#N/A</c:v>
                </c:pt>
                <c:pt idx="2" formatCode="0.00%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 formatCode="0.00%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 formatCode="0.00%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 formatCode="0.00%">
                  <c:v>#N/A</c:v>
                </c:pt>
                <c:pt idx="17" formatCode="0%">
                  <c:v>#N/A</c:v>
                </c:pt>
                <c:pt idx="18" formatCode="0%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 formatCode="0%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 formatCode="0.00%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 formatCode="0.00%">
                  <c:v>#N/A</c:v>
                </c:pt>
                <c:pt idx="32">
                  <c:v>#N/A</c:v>
                </c:pt>
                <c:pt idx="33" formatCode="0%">
                  <c:v>#N/A</c:v>
                </c:pt>
                <c:pt idx="34">
                  <c:v>#N/A</c:v>
                </c:pt>
                <c:pt idx="35">
                  <c:v>#N/A</c:v>
                </c:pt>
                <c:pt idx="36" formatCode="0%">
                  <c:v>#N/A</c:v>
                </c:pt>
                <c:pt idx="37" formatCode="0.00%">
                  <c:v>#N/A</c:v>
                </c:pt>
                <c:pt idx="38">
                  <c:v>#N/A</c:v>
                </c:pt>
                <c:pt idx="39" formatCode="0.00%">
                  <c:v>#N/A</c:v>
                </c:pt>
                <c:pt idx="40" formatCode="0%">
                  <c:v>#N/A</c:v>
                </c:pt>
                <c:pt idx="41">
                  <c:v>#N/A</c:v>
                </c:pt>
                <c:pt idx="42" formatCode="0.00%">
                  <c:v>#N/A</c:v>
                </c:pt>
                <c:pt idx="43" formatCode="0.00%">
                  <c:v>#N/A</c:v>
                </c:pt>
                <c:pt idx="44" formatCode="0%">
                  <c:v>#N/A</c:v>
                </c:pt>
                <c:pt idx="45">
                  <c:v>#N/A</c:v>
                </c:pt>
                <c:pt idx="46" formatCode="0.00%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 formatCode="0%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 formatCode="0%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 formatCode="0%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 formatCode="0.00%">
                  <c:v>#N/A</c:v>
                </c:pt>
                <c:pt idx="70">
                  <c:v>#N/A</c:v>
                </c:pt>
                <c:pt idx="71">
                  <c:v>#N/A</c:v>
                </c:pt>
                <c:pt idx="72" formatCode="0%">
                  <c:v>#N/A</c:v>
                </c:pt>
                <c:pt idx="73">
                  <c:v>#N/A</c:v>
                </c:pt>
                <c:pt idx="74" formatCode="0.00%">
                  <c:v>#N/A</c:v>
                </c:pt>
                <c:pt idx="75" formatCode="0%">
                  <c:v>8.4919472913616401E-2</c:v>
                </c:pt>
                <c:pt idx="76" formatCode="0%">
                  <c:v>#N/A</c:v>
                </c:pt>
                <c:pt idx="77" formatCode="0.00%">
                  <c:v>#N/A</c:v>
                </c:pt>
                <c:pt idx="78">
                  <c:v>#N/A</c:v>
                </c:pt>
                <c:pt idx="79" formatCode="0.00%">
                  <c:v>#N/A</c:v>
                </c:pt>
                <c:pt idx="80">
                  <c:v>#N/A</c:v>
                </c:pt>
                <c:pt idx="81" formatCode="0.00%">
                  <c:v>#N/A</c:v>
                </c:pt>
                <c:pt idx="82">
                  <c:v>#N/A</c:v>
                </c:pt>
                <c:pt idx="83" formatCode="0%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 formatCode="0.00%">
                  <c:v>#N/A</c:v>
                </c:pt>
                <c:pt idx="91" formatCode="0.00%">
                  <c:v>#N/A</c:v>
                </c:pt>
                <c:pt idx="92" formatCode="0.00%">
                  <c:v>#N/A</c:v>
                </c:pt>
                <c:pt idx="93">
                  <c:v>#N/A</c:v>
                </c:pt>
                <c:pt idx="94">
                  <c:v>#N/A</c:v>
                </c:pt>
                <c:pt idx="95" formatCode="0.00%">
                  <c:v>#N/A</c:v>
                </c:pt>
                <c:pt idx="96">
                  <c:v>#N/A</c:v>
                </c:pt>
                <c:pt idx="97">
                  <c:v>#N/A</c:v>
                </c:pt>
                <c:pt idx="98" formatCode="0.00%">
                  <c:v>#N/A</c:v>
                </c:pt>
                <c:pt idx="99">
                  <c:v>#N/A</c:v>
                </c:pt>
                <c:pt idx="100">
                  <c:v>#N/A</c:v>
                </c:pt>
                <c:pt idx="101" formatCode="0.00%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 formatCode="0.00%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 formatCode="0.00%">
                  <c:v>#N/A</c:v>
                </c:pt>
                <c:pt idx="112">
                  <c:v>#N/A</c:v>
                </c:pt>
                <c:pt idx="113" formatCode="0%">
                  <c:v>#N/A</c:v>
                </c:pt>
                <c:pt idx="114" formatCode="0.00%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 formatCode="0.00%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 formatCode="0%">
                  <c:v>#N/A</c:v>
                </c:pt>
                <c:pt idx="124">
                  <c:v>#N/A</c:v>
                </c:pt>
                <c:pt idx="125" formatCode="0.00%">
                  <c:v>#N/A</c:v>
                </c:pt>
                <c:pt idx="126">
                  <c:v>#N/A</c:v>
                </c:pt>
                <c:pt idx="127" formatCode="0.00%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 formatCode="0.00%">
                  <c:v>#N/A</c:v>
                </c:pt>
                <c:pt idx="133" formatCode="0.00%">
                  <c:v>#N/A</c:v>
                </c:pt>
                <c:pt idx="134">
                  <c:v>#N/A</c:v>
                </c:pt>
                <c:pt idx="135" formatCode="0.00%">
                  <c:v>#N/A</c:v>
                </c:pt>
                <c:pt idx="136">
                  <c:v>#N/A</c:v>
                </c:pt>
                <c:pt idx="137">
                  <c:v>#N/A</c:v>
                </c:pt>
                <c:pt idx="138" formatCode="0.00%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 formatCode="0%">
                  <c:v>#N/A</c:v>
                </c:pt>
                <c:pt idx="143" formatCode="0.00%">
                  <c:v>#N/A</c:v>
                </c:pt>
                <c:pt idx="144" formatCode="0.00%">
                  <c:v>#N/A</c:v>
                </c:pt>
                <c:pt idx="145" formatCode="0.00%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 formatCode="0.00%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 formatCode="0.00%">
                  <c:v>#N/A</c:v>
                </c:pt>
                <c:pt idx="154" formatCode="0.00%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 formatCode="0.00%">
                  <c:v>#N/A</c:v>
                </c:pt>
                <c:pt idx="159">
                  <c:v>#N/A</c:v>
                </c:pt>
                <c:pt idx="160">
                  <c:v>#N/A</c:v>
                </c:pt>
                <c:pt idx="161" formatCode="0.00%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 formatCode="0.00%">
                  <c:v>#N/A</c:v>
                </c:pt>
                <c:pt idx="166" formatCode="0.00%">
                  <c:v>#N/A</c:v>
                </c:pt>
                <c:pt idx="167">
                  <c:v>#N/A</c:v>
                </c:pt>
                <c:pt idx="168">
                  <c:v>#N/A</c:v>
                </c:pt>
                <c:pt idx="169" formatCode="0.00%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 formatCode="0.00%">
                  <c:v>#N/A</c:v>
                </c:pt>
                <c:pt idx="174" formatCode="0%">
                  <c:v>#N/A</c:v>
                </c:pt>
                <c:pt idx="175">
                  <c:v>#N/A</c:v>
                </c:pt>
                <c:pt idx="176">
                  <c:v>#N/A</c:v>
                </c:pt>
                <c:pt idx="177" formatCode="0%">
                  <c:v>#N/A</c:v>
                </c:pt>
                <c:pt idx="178" formatCode="0.00%">
                  <c:v>#N/A</c:v>
                </c:pt>
                <c:pt idx="179" formatCode="0.00%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 formatCode="0.00%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 formatCode="0.00%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 formatCode="0%">
                  <c:v>#N/A</c:v>
                </c:pt>
                <c:pt idx="201" formatCode="0%">
                  <c:v>#N/A</c:v>
                </c:pt>
                <c:pt idx="202" formatCode="0%">
                  <c:v>#N/A</c:v>
                </c:pt>
                <c:pt idx="203" formatCode="0.00%">
                  <c:v>#N/A</c:v>
                </c:pt>
                <c:pt idx="204" formatCode="0%">
                  <c:v>#N/A</c:v>
                </c:pt>
                <c:pt idx="205">
                  <c:v>#N/A</c:v>
                </c:pt>
                <c:pt idx="206">
                  <c:v>#N/A</c:v>
                </c:pt>
                <c:pt idx="207" formatCode="0%">
                  <c:v>#N/A</c:v>
                </c:pt>
                <c:pt idx="208" formatCode="0%">
                  <c:v>0.30307467057101023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 formatCode="0.00%">
                  <c:v>#N/A</c:v>
                </c:pt>
                <c:pt idx="214">
                  <c:v>#N/A</c:v>
                </c:pt>
                <c:pt idx="215" formatCode="0%">
                  <c:v>#N/A</c:v>
                </c:pt>
                <c:pt idx="216" formatCode="0.00%">
                  <c:v>#N/A</c:v>
                </c:pt>
                <c:pt idx="217" formatCode="0.00%">
                  <c:v>#N/A</c:v>
                </c:pt>
                <c:pt idx="218">
                  <c:v>#N/A</c:v>
                </c:pt>
                <c:pt idx="219" formatCode="0.00%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 formatCode="0.00%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 formatCode="0.00%">
                  <c:v>#N/A</c:v>
                </c:pt>
                <c:pt idx="228" formatCode="0.00%">
                  <c:v>#N/A</c:v>
                </c:pt>
                <c:pt idx="229">
                  <c:v>#N/A</c:v>
                </c:pt>
                <c:pt idx="230">
                  <c:v>#N/A</c:v>
                </c:pt>
                <c:pt idx="231" formatCode="0.00%">
                  <c:v>#N/A</c:v>
                </c:pt>
                <c:pt idx="232">
                  <c:v>#N/A</c:v>
                </c:pt>
                <c:pt idx="233" formatCode="0%">
                  <c:v>#N/A</c:v>
                </c:pt>
                <c:pt idx="234">
                  <c:v>#N/A</c:v>
                </c:pt>
                <c:pt idx="235">
                  <c:v>#N/A</c:v>
                </c:pt>
                <c:pt idx="236" formatCode="0%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 formatCode="0%">
                  <c:v>#N/A</c:v>
                </c:pt>
                <c:pt idx="243" formatCode="0.00%">
                  <c:v>#N/A</c:v>
                </c:pt>
                <c:pt idx="244">
                  <c:v>#N/A</c:v>
                </c:pt>
                <c:pt idx="245" formatCode="0.00%">
                  <c:v>#N/A</c:v>
                </c:pt>
                <c:pt idx="246">
                  <c:v>#N/A</c:v>
                </c:pt>
                <c:pt idx="247" formatCode="0%">
                  <c:v>#N/A</c:v>
                </c:pt>
                <c:pt idx="248" formatCode="0.00%">
                  <c:v>#N/A</c:v>
                </c:pt>
                <c:pt idx="249">
                  <c:v>#N/A</c:v>
                </c:pt>
                <c:pt idx="250">
                  <c:v>#N/A</c:v>
                </c:pt>
                <c:pt idx="251" formatCode="0.00%">
                  <c:v>#N/A</c:v>
                </c:pt>
                <c:pt idx="252">
                  <c:v>#N/A</c:v>
                </c:pt>
                <c:pt idx="253" formatCode="0.00%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 formatCode="0.00%">
                  <c:v>#N/A</c:v>
                </c:pt>
                <c:pt idx="258">
                  <c:v>#N/A</c:v>
                </c:pt>
                <c:pt idx="259" formatCode="0.00%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 formatCode="0.00%">
                  <c:v>#N/A</c:v>
                </c:pt>
                <c:pt idx="267">
                  <c:v>#N/A</c:v>
                </c:pt>
                <c:pt idx="268" formatCode="0.00%">
                  <c:v>#N/A</c:v>
                </c:pt>
                <c:pt idx="269">
                  <c:v>#N/A</c:v>
                </c:pt>
                <c:pt idx="270" formatCode="0%">
                  <c:v>#N/A</c:v>
                </c:pt>
                <c:pt idx="271">
                  <c:v>#N/A</c:v>
                </c:pt>
                <c:pt idx="272" formatCode="0%">
                  <c:v>#N/A</c:v>
                </c:pt>
                <c:pt idx="273" formatCode="0.00%">
                  <c:v>#N/A</c:v>
                </c:pt>
                <c:pt idx="274" formatCode="0%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 formatCode="0%">
                  <c:v>#N/A</c:v>
                </c:pt>
                <c:pt idx="279">
                  <c:v>#N/A</c:v>
                </c:pt>
                <c:pt idx="280" formatCode="0.00%">
                  <c:v>#N/A</c:v>
                </c:pt>
                <c:pt idx="281">
                  <c:v>#N/A</c:v>
                </c:pt>
                <c:pt idx="282">
                  <c:v>#N/A</c:v>
                </c:pt>
                <c:pt idx="283" formatCode="0.00%">
                  <c:v>#N/A</c:v>
                </c:pt>
                <c:pt idx="284">
                  <c:v>#N/A</c:v>
                </c:pt>
                <c:pt idx="285" formatCode="0%">
                  <c:v>#N/A</c:v>
                </c:pt>
                <c:pt idx="286">
                  <c:v>#N/A</c:v>
                </c:pt>
                <c:pt idx="287">
                  <c:v>#N/A</c:v>
                </c:pt>
                <c:pt idx="288" formatCode="0.00%">
                  <c:v>#N/A</c:v>
                </c:pt>
                <c:pt idx="289" formatCode="0%">
                  <c:v>#N/A</c:v>
                </c:pt>
                <c:pt idx="290">
                  <c:v>#N/A</c:v>
                </c:pt>
                <c:pt idx="291" formatCode="0%">
                  <c:v>#N/A</c:v>
                </c:pt>
                <c:pt idx="292">
                  <c:v>#N/A</c:v>
                </c:pt>
                <c:pt idx="293">
                  <c:v>#N/A</c:v>
                </c:pt>
                <c:pt idx="294" formatCode="0%">
                  <c:v>0.42752562225475843</c:v>
                </c:pt>
                <c:pt idx="295">
                  <c:v>#N/A</c:v>
                </c:pt>
                <c:pt idx="296">
                  <c:v>#N/A</c:v>
                </c:pt>
                <c:pt idx="297" formatCode="0.00%">
                  <c:v>#N/A</c:v>
                </c:pt>
                <c:pt idx="298">
                  <c:v>#N/A</c:v>
                </c:pt>
                <c:pt idx="299">
                  <c:v>#N/A</c:v>
                </c:pt>
                <c:pt idx="300" formatCode="0.00%">
                  <c:v>#N/A</c:v>
                </c:pt>
                <c:pt idx="301">
                  <c:v>#N/A</c:v>
                </c:pt>
                <c:pt idx="302" formatCode="0%">
                  <c:v>#N/A</c:v>
                </c:pt>
                <c:pt idx="303">
                  <c:v>#N/A</c:v>
                </c:pt>
                <c:pt idx="304" formatCode="0.00%">
                  <c:v>#N/A</c:v>
                </c:pt>
                <c:pt idx="305" formatCode="0.00%">
                  <c:v>#N/A</c:v>
                </c:pt>
                <c:pt idx="306">
                  <c:v>#N/A</c:v>
                </c:pt>
                <c:pt idx="307">
                  <c:v>#N/A</c:v>
                </c:pt>
                <c:pt idx="308" formatCode="0.00%">
                  <c:v>#N/A</c:v>
                </c:pt>
                <c:pt idx="309">
                  <c:v>#N/A</c:v>
                </c:pt>
                <c:pt idx="310" formatCode="0.00%">
                  <c:v>#N/A</c:v>
                </c:pt>
                <c:pt idx="311" formatCode="0%">
                  <c:v>#N/A</c:v>
                </c:pt>
                <c:pt idx="312">
                  <c:v>#N/A</c:v>
                </c:pt>
                <c:pt idx="313">
                  <c:v>#N/A</c:v>
                </c:pt>
                <c:pt idx="314" formatCode="0.00%">
                  <c:v>#N/A</c:v>
                </c:pt>
                <c:pt idx="315" formatCode="0.00%">
                  <c:v>#N/A</c:v>
                </c:pt>
                <c:pt idx="316" formatCode="0.00%">
                  <c:v>#N/A</c:v>
                </c:pt>
                <c:pt idx="317" formatCode="0.00%">
                  <c:v>#N/A</c:v>
                </c:pt>
                <c:pt idx="318">
                  <c:v>#N/A</c:v>
                </c:pt>
                <c:pt idx="319" formatCode="0%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 formatCode="0.00%">
                  <c:v>#N/A</c:v>
                </c:pt>
                <c:pt idx="324">
                  <c:v>#N/A</c:v>
                </c:pt>
                <c:pt idx="325" formatCode="0.00%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 formatCode="0.00%">
                  <c:v>#N/A</c:v>
                </c:pt>
                <c:pt idx="331">
                  <c:v>#N/A</c:v>
                </c:pt>
                <c:pt idx="332" formatCode="0.00%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 formatCode="0.00%">
                  <c:v>#N/A</c:v>
                </c:pt>
                <c:pt idx="340">
                  <c:v>#N/A</c:v>
                </c:pt>
                <c:pt idx="341" formatCode="0.00%">
                  <c:v>#N/A</c:v>
                </c:pt>
                <c:pt idx="342">
                  <c:v>#N/A</c:v>
                </c:pt>
                <c:pt idx="343">
                  <c:v>#N/A</c:v>
                </c:pt>
                <c:pt idx="344" formatCode="0.00%">
                  <c:v>#N/A</c:v>
                </c:pt>
                <c:pt idx="345">
                  <c:v>#N/A</c:v>
                </c:pt>
                <c:pt idx="346">
                  <c:v>#N/A</c:v>
                </c:pt>
                <c:pt idx="347" formatCode="0%">
                  <c:v>#N/A</c:v>
                </c:pt>
                <c:pt idx="348">
                  <c:v>#N/A</c:v>
                </c:pt>
                <c:pt idx="349">
                  <c:v>#N/A</c:v>
                </c:pt>
                <c:pt idx="350" formatCode="0.00%">
                  <c:v>#N/A</c:v>
                </c:pt>
                <c:pt idx="351" formatCode="0%">
                  <c:v>#N/A</c:v>
                </c:pt>
                <c:pt idx="352">
                  <c:v>#N/A</c:v>
                </c:pt>
                <c:pt idx="353">
                  <c:v>#N/A</c:v>
                </c:pt>
                <c:pt idx="354" formatCode="0.00%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 formatCode="0%">
                  <c:v>#N/A</c:v>
                </c:pt>
                <c:pt idx="360">
                  <c:v>#N/A</c:v>
                </c:pt>
                <c:pt idx="361" formatCode="0%">
                  <c:v>#N/A</c:v>
                </c:pt>
                <c:pt idx="362" formatCode="0.00%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 formatCode="0.00%">
                  <c:v>#N/A</c:v>
                </c:pt>
                <c:pt idx="367" formatCode="0%">
                  <c:v>#N/A</c:v>
                </c:pt>
                <c:pt idx="368">
                  <c:v>#N/A</c:v>
                </c:pt>
                <c:pt idx="369" formatCode="0%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 formatCode="0.00%">
                  <c:v>#N/A</c:v>
                </c:pt>
                <c:pt idx="374">
                  <c:v>#N/A</c:v>
                </c:pt>
                <c:pt idx="375">
                  <c:v>#N/A</c:v>
                </c:pt>
                <c:pt idx="376" formatCode="0.00%">
                  <c:v>#N/A</c:v>
                </c:pt>
                <c:pt idx="377" formatCode="0.00%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 formatCode="0.00%">
                  <c:v>#N/A</c:v>
                </c:pt>
                <c:pt idx="392" formatCode="0.00%">
                  <c:v>#N/A</c:v>
                </c:pt>
                <c:pt idx="393" formatCode="0%">
                  <c:v>#N/A</c:v>
                </c:pt>
                <c:pt idx="394">
                  <c:v>#N/A</c:v>
                </c:pt>
                <c:pt idx="395" formatCode="0.00%">
                  <c:v>#N/A</c:v>
                </c:pt>
                <c:pt idx="396">
                  <c:v>#N/A</c:v>
                </c:pt>
                <c:pt idx="397">
                  <c:v>#N/A</c:v>
                </c:pt>
                <c:pt idx="398" formatCode="0%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 formatCode="0%">
                  <c:v>#N/A</c:v>
                </c:pt>
                <c:pt idx="403" formatCode="0%">
                  <c:v>#N/A</c:v>
                </c:pt>
                <c:pt idx="404">
                  <c:v>#N/A</c:v>
                </c:pt>
                <c:pt idx="405" formatCode="0.00%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 formatCode="0.00%">
                  <c:v>#N/A</c:v>
                </c:pt>
                <c:pt idx="410" formatCode="0.00%">
                  <c:v>#N/A</c:v>
                </c:pt>
                <c:pt idx="411" formatCode="0.00%">
                  <c:v>#N/A</c:v>
                </c:pt>
                <c:pt idx="412" formatCode="0.00%">
                  <c:v>#N/A</c:v>
                </c:pt>
                <c:pt idx="413" formatCode="0%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 formatCode="0%">
                  <c:v>#N/A</c:v>
                </c:pt>
                <c:pt idx="418">
                  <c:v>#N/A</c:v>
                </c:pt>
                <c:pt idx="419" formatCode="0.00%">
                  <c:v>#N/A</c:v>
                </c:pt>
                <c:pt idx="420" formatCode="0.00%">
                  <c:v>#N/A</c:v>
                </c:pt>
                <c:pt idx="421" formatCode="0.00%">
                  <c:v>#N/A</c:v>
                </c:pt>
                <c:pt idx="422" formatCode="0.00%">
                  <c:v>#N/A</c:v>
                </c:pt>
                <c:pt idx="423">
                  <c:v>#N/A</c:v>
                </c:pt>
                <c:pt idx="424" formatCode="0%">
                  <c:v>#N/A</c:v>
                </c:pt>
                <c:pt idx="425" formatCode="0%">
                  <c:v>#N/A</c:v>
                </c:pt>
                <c:pt idx="426" formatCode="0.00%">
                  <c:v>#N/A</c:v>
                </c:pt>
                <c:pt idx="427">
                  <c:v>#N/A</c:v>
                </c:pt>
                <c:pt idx="428">
                  <c:v>#N/A</c:v>
                </c:pt>
                <c:pt idx="429" formatCode="0%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 formatCode="0%">
                  <c:v>#N/A</c:v>
                </c:pt>
                <c:pt idx="435" formatCode="0.00%">
                  <c:v>#N/A</c:v>
                </c:pt>
                <c:pt idx="436">
                  <c:v>#N/A</c:v>
                </c:pt>
                <c:pt idx="437" formatCode="0.00%">
                  <c:v>#N/A</c:v>
                </c:pt>
                <c:pt idx="438">
                  <c:v>#N/A</c:v>
                </c:pt>
                <c:pt idx="439" formatCode="0.00%">
                  <c:v>#N/A</c:v>
                </c:pt>
                <c:pt idx="440" formatCode="0.00%">
                  <c:v>#N/A</c:v>
                </c:pt>
                <c:pt idx="441">
                  <c:v>#N/A</c:v>
                </c:pt>
                <c:pt idx="442" formatCode="0.00%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 formatCode="0%">
                  <c:v>#N/A</c:v>
                </c:pt>
                <c:pt idx="449">
                  <c:v>#N/A</c:v>
                </c:pt>
                <c:pt idx="450">
                  <c:v>#N/A</c:v>
                </c:pt>
                <c:pt idx="451" formatCode="0%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 formatCode="0%">
                  <c:v>#N/A</c:v>
                </c:pt>
                <c:pt idx="456" formatCode="0%">
                  <c:v>#N/A</c:v>
                </c:pt>
                <c:pt idx="457">
                  <c:v>#N/A</c:v>
                </c:pt>
                <c:pt idx="458" formatCode="0.00%">
                  <c:v>#N/A</c:v>
                </c:pt>
                <c:pt idx="459" formatCode="0.00%">
                  <c:v>#N/A</c:v>
                </c:pt>
                <c:pt idx="460" formatCode="0.00%">
                  <c:v>#N/A</c:v>
                </c:pt>
                <c:pt idx="461">
                  <c:v>#N/A</c:v>
                </c:pt>
                <c:pt idx="462" formatCode="0.00%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 formatCode="0%">
                  <c:v>#N/A</c:v>
                </c:pt>
                <c:pt idx="467">
                  <c:v>#N/A</c:v>
                </c:pt>
                <c:pt idx="468" formatCode="0.00%">
                  <c:v>#N/A</c:v>
                </c:pt>
                <c:pt idx="469" formatCode="0%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 formatCode="0.00%">
                  <c:v>#N/A</c:v>
                </c:pt>
                <c:pt idx="479">
                  <c:v>#N/A</c:v>
                </c:pt>
                <c:pt idx="480" formatCode="0.00%">
                  <c:v>#N/A</c:v>
                </c:pt>
                <c:pt idx="481" formatCode="0.00%">
                  <c:v>#N/A</c:v>
                </c:pt>
                <c:pt idx="482" formatCode="0%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 formatCode="0.00%">
                  <c:v>#N/A</c:v>
                </c:pt>
                <c:pt idx="492">
                  <c:v>#N/A</c:v>
                </c:pt>
                <c:pt idx="493" formatCode="0%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 formatCode="0.00%">
                  <c:v>#N/A</c:v>
                </c:pt>
                <c:pt idx="502" formatCode="0.00%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 formatCode="0.00%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 formatCode="0.00%">
                  <c:v>#N/A</c:v>
                </c:pt>
                <c:pt idx="512">
                  <c:v>#N/A</c:v>
                </c:pt>
                <c:pt idx="513" formatCode="0.00%">
                  <c:v>#N/A</c:v>
                </c:pt>
                <c:pt idx="514" formatCode="0%">
                  <c:v>#N/A</c:v>
                </c:pt>
                <c:pt idx="515" formatCode="0.00%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 formatCode="0%">
                  <c:v>#N/A</c:v>
                </c:pt>
                <c:pt idx="520">
                  <c:v>#N/A</c:v>
                </c:pt>
                <c:pt idx="521" formatCode="0%">
                  <c:v>#N/A</c:v>
                </c:pt>
                <c:pt idx="522" formatCode="0.00%">
                  <c:v>#N/A</c:v>
                </c:pt>
                <c:pt idx="523">
                  <c:v>#N/A</c:v>
                </c:pt>
                <c:pt idx="524">
                  <c:v>#N/A</c:v>
                </c:pt>
                <c:pt idx="525" formatCode="0.00%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 formatCode="0%">
                  <c:v>#N/A</c:v>
                </c:pt>
                <c:pt idx="532">
                  <c:v>#N/A</c:v>
                </c:pt>
                <c:pt idx="533">
                  <c:v>#N/A</c:v>
                </c:pt>
                <c:pt idx="534" formatCode="0.00%">
                  <c:v>#N/A</c:v>
                </c:pt>
                <c:pt idx="535" formatCode="0.00%">
                  <c:v>#N/A</c:v>
                </c:pt>
                <c:pt idx="536">
                  <c:v>#N/A</c:v>
                </c:pt>
                <c:pt idx="537">
                  <c:v>#N/A</c:v>
                </c:pt>
                <c:pt idx="538" formatCode="0.00%">
                  <c:v>#N/A</c:v>
                </c:pt>
                <c:pt idx="539" formatCode="0.00%">
                  <c:v>#N/A</c:v>
                </c:pt>
                <c:pt idx="540">
                  <c:v>#N/A</c:v>
                </c:pt>
                <c:pt idx="541">
                  <c:v>#N/A</c:v>
                </c:pt>
                <c:pt idx="542" formatCode="0%">
                  <c:v>#N/A</c:v>
                </c:pt>
                <c:pt idx="543">
                  <c:v>#N/A</c:v>
                </c:pt>
                <c:pt idx="544" formatCode="0.00%">
                  <c:v>#N/A</c:v>
                </c:pt>
                <c:pt idx="545" formatCode="0.00%">
                  <c:v>#N/A</c:v>
                </c:pt>
                <c:pt idx="546" formatCode="0%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 formatCode="0.00%">
                  <c:v>#N/A</c:v>
                </c:pt>
                <c:pt idx="552">
                  <c:v>#N/A</c:v>
                </c:pt>
                <c:pt idx="553" formatCode="0.00%">
                  <c:v>#N/A</c:v>
                </c:pt>
                <c:pt idx="554" formatCode="0.00%">
                  <c:v>#N/A</c:v>
                </c:pt>
                <c:pt idx="555">
                  <c:v>#N/A</c:v>
                </c:pt>
                <c:pt idx="556">
                  <c:v>#N/A</c:v>
                </c:pt>
                <c:pt idx="557" formatCode="0.00%">
                  <c:v>#N/A</c:v>
                </c:pt>
                <c:pt idx="558" formatCode="0.00%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 formatCode="0%">
                  <c:v>#N/A</c:v>
                </c:pt>
                <c:pt idx="563" formatCode="0.00%">
                  <c:v>#N/A</c:v>
                </c:pt>
                <c:pt idx="564" formatCode="0%">
                  <c:v>#N/A</c:v>
                </c:pt>
                <c:pt idx="565">
                  <c:v>#N/A</c:v>
                </c:pt>
                <c:pt idx="566" formatCode="0.00%">
                  <c:v>#N/A</c:v>
                </c:pt>
                <c:pt idx="567" formatCode="0%">
                  <c:v>0.93704245973645683</c:v>
                </c:pt>
                <c:pt idx="568" formatCode="0.00%">
                  <c:v>#N/A</c:v>
                </c:pt>
                <c:pt idx="569">
                  <c:v>#N/A</c:v>
                </c:pt>
                <c:pt idx="570" formatCode="0%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 formatCode="0.00%">
                  <c:v>#N/A</c:v>
                </c:pt>
                <c:pt idx="575">
                  <c:v>#N/A</c:v>
                </c:pt>
                <c:pt idx="576">
                  <c:v>#N/A</c:v>
                </c:pt>
                <c:pt idx="577" formatCode="0.00%">
                  <c:v>#N/A</c:v>
                </c:pt>
                <c:pt idx="578" formatCode="0%">
                  <c:v>#N/A</c:v>
                </c:pt>
                <c:pt idx="579">
                  <c:v>#N/A</c:v>
                </c:pt>
                <c:pt idx="580">
                  <c:v>#N/A</c:v>
                </c:pt>
                <c:pt idx="581" formatCode="0%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 formatCode="0.00%">
                  <c:v>#N/A</c:v>
                </c:pt>
                <c:pt idx="587" formatCode="0.00%">
                  <c:v>0.97803806734992682</c:v>
                </c:pt>
                <c:pt idx="588" formatCode="0%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 formatCode="0.00%">
                  <c:v>#N/A</c:v>
                </c:pt>
                <c:pt idx="593">
                  <c:v>#N/A</c:v>
                </c:pt>
                <c:pt idx="594" formatCode="0.00%">
                  <c:v>#N/A</c:v>
                </c:pt>
                <c:pt idx="595" formatCode="0.00%">
                  <c:v>#N/A</c:v>
                </c:pt>
                <c:pt idx="596" formatCode="0.00%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Data_For_curves!$W$1</c:f>
              <c:strCache>
                <c:ptCount val="1"/>
                <c:pt idx="0">
                  <c:v>Done</c:v>
                </c:pt>
              </c:strCache>
            </c:strRef>
          </c:tx>
          <c:spPr>
            <a:ln w="127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Data_For_curves!$IF$2:$IF$900</c:f>
              <c:numCache>
                <c:formatCode>m/d/yyyy</c:formatCode>
                <c:ptCount val="899"/>
                <c:pt idx="0">
                  <c:v>41393</c:v>
                </c:pt>
                <c:pt idx="1">
                  <c:v>41394</c:v>
                </c:pt>
                <c:pt idx="2">
                  <c:v>41395</c:v>
                </c:pt>
                <c:pt idx="3">
                  <c:v>41396</c:v>
                </c:pt>
                <c:pt idx="4" formatCode="[$-F800]dddd\,\ mmmm\ dd\,\ yyyy">
                  <c:v>41397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41407</c:v>
                </c:pt>
                <c:pt idx="11">
                  <c:v>41407</c:v>
                </c:pt>
                <c:pt idx="12">
                  <c:v>41408</c:v>
                </c:pt>
                <c:pt idx="13">
                  <c:v>41408</c:v>
                </c:pt>
                <c:pt idx="14">
                  <c:v>41409</c:v>
                </c:pt>
                <c:pt idx="15">
                  <c:v>41409</c:v>
                </c:pt>
                <c:pt idx="16">
                  <c:v>41410</c:v>
                </c:pt>
                <c:pt idx="17">
                  <c:v>41410</c:v>
                </c:pt>
                <c:pt idx="18">
                  <c:v>41411</c:v>
                </c:pt>
                <c:pt idx="19">
                  <c:v>41411</c:v>
                </c:pt>
                <c:pt idx="20">
                  <c:v>41414</c:v>
                </c:pt>
                <c:pt idx="21">
                  <c:v>41414</c:v>
                </c:pt>
                <c:pt idx="22">
                  <c:v>41415</c:v>
                </c:pt>
                <c:pt idx="23">
                  <c:v>41415</c:v>
                </c:pt>
                <c:pt idx="24">
                  <c:v>41416</c:v>
                </c:pt>
                <c:pt idx="25">
                  <c:v>41416</c:v>
                </c:pt>
                <c:pt idx="26">
                  <c:v>41417</c:v>
                </c:pt>
                <c:pt idx="27">
                  <c:v>41417</c:v>
                </c:pt>
                <c:pt idx="28">
                  <c:v>41418</c:v>
                </c:pt>
                <c:pt idx="29" formatCode="[$-F800]dddd\,\ mmmm\ dd\,\ yyyy">
                  <c:v>41418</c:v>
                </c:pt>
                <c:pt idx="30">
                  <c:v>41421</c:v>
                </c:pt>
                <c:pt idx="31">
                  <c:v>41421</c:v>
                </c:pt>
                <c:pt idx="32">
                  <c:v>41422</c:v>
                </c:pt>
                <c:pt idx="33">
                  <c:v>41422</c:v>
                </c:pt>
                <c:pt idx="34">
                  <c:v>41423</c:v>
                </c:pt>
                <c:pt idx="35">
                  <c:v>41423</c:v>
                </c:pt>
                <c:pt idx="36">
                  <c:v>41424</c:v>
                </c:pt>
                <c:pt idx="37">
                  <c:v>41424</c:v>
                </c:pt>
                <c:pt idx="38">
                  <c:v>41425</c:v>
                </c:pt>
                <c:pt idx="39" formatCode="[$-F800]dddd\,\ mmmm\ dd\,\ yyyy">
                  <c:v>41425</c:v>
                </c:pt>
                <c:pt idx="40">
                  <c:v>41428</c:v>
                </c:pt>
                <c:pt idx="41">
                  <c:v>41428</c:v>
                </c:pt>
                <c:pt idx="42">
                  <c:v>41429</c:v>
                </c:pt>
                <c:pt idx="43">
                  <c:v>41429</c:v>
                </c:pt>
                <c:pt idx="44">
                  <c:v>41430</c:v>
                </c:pt>
                <c:pt idx="45">
                  <c:v>41430</c:v>
                </c:pt>
                <c:pt idx="46">
                  <c:v>41431</c:v>
                </c:pt>
                <c:pt idx="47">
                  <c:v>41431</c:v>
                </c:pt>
                <c:pt idx="48">
                  <c:v>41432</c:v>
                </c:pt>
                <c:pt idx="49" formatCode="[$-F800]dddd\,\ mmmm\ dd\,\ yyyy">
                  <c:v>41432</c:v>
                </c:pt>
                <c:pt idx="50">
                  <c:v>41435</c:v>
                </c:pt>
                <c:pt idx="51">
                  <c:v>41435</c:v>
                </c:pt>
                <c:pt idx="52">
                  <c:v>41436</c:v>
                </c:pt>
                <c:pt idx="53">
                  <c:v>41436</c:v>
                </c:pt>
                <c:pt idx="54">
                  <c:v>41437</c:v>
                </c:pt>
                <c:pt idx="55">
                  <c:v>41437</c:v>
                </c:pt>
                <c:pt idx="56">
                  <c:v>41438</c:v>
                </c:pt>
                <c:pt idx="57">
                  <c:v>41438</c:v>
                </c:pt>
                <c:pt idx="58">
                  <c:v>41439</c:v>
                </c:pt>
                <c:pt idx="59" formatCode="[$-F800]dddd\,\ mmmm\ dd\,\ yyyy">
                  <c:v>41439</c:v>
                </c:pt>
                <c:pt idx="60">
                  <c:v>41442</c:v>
                </c:pt>
                <c:pt idx="61">
                  <c:v>41442</c:v>
                </c:pt>
                <c:pt idx="62">
                  <c:v>41443</c:v>
                </c:pt>
                <c:pt idx="63">
                  <c:v>41443</c:v>
                </c:pt>
                <c:pt idx="64">
                  <c:v>41444</c:v>
                </c:pt>
                <c:pt idx="65">
                  <c:v>41444</c:v>
                </c:pt>
                <c:pt idx="66">
                  <c:v>41445</c:v>
                </c:pt>
                <c:pt idx="67">
                  <c:v>41445</c:v>
                </c:pt>
                <c:pt idx="68">
                  <c:v>41446</c:v>
                </c:pt>
                <c:pt idx="69">
                  <c:v>41446</c:v>
                </c:pt>
                <c:pt idx="70">
                  <c:v>41449</c:v>
                </c:pt>
                <c:pt idx="71">
                  <c:v>41449</c:v>
                </c:pt>
                <c:pt idx="72">
                  <c:v>41450</c:v>
                </c:pt>
                <c:pt idx="73">
                  <c:v>41450</c:v>
                </c:pt>
                <c:pt idx="74">
                  <c:v>41451</c:v>
                </c:pt>
                <c:pt idx="75">
                  <c:v>41451</c:v>
                </c:pt>
                <c:pt idx="76">
                  <c:v>41451</c:v>
                </c:pt>
                <c:pt idx="77">
                  <c:v>41451</c:v>
                </c:pt>
                <c:pt idx="78">
                  <c:v>41452</c:v>
                </c:pt>
                <c:pt idx="79">
                  <c:v>41452</c:v>
                </c:pt>
                <c:pt idx="80">
                  <c:v>41453</c:v>
                </c:pt>
                <c:pt idx="81" formatCode="[$-F800]dddd\,\ mmmm\ dd\,\ yyyy">
                  <c:v>41453</c:v>
                </c:pt>
                <c:pt idx="82">
                  <c:v>41456</c:v>
                </c:pt>
                <c:pt idx="83">
                  <c:v>41456</c:v>
                </c:pt>
                <c:pt idx="84">
                  <c:v>41457</c:v>
                </c:pt>
                <c:pt idx="85">
                  <c:v>41457</c:v>
                </c:pt>
                <c:pt idx="86">
                  <c:v>41458</c:v>
                </c:pt>
                <c:pt idx="87">
                  <c:v>41458</c:v>
                </c:pt>
                <c:pt idx="88">
                  <c:v>41459</c:v>
                </c:pt>
                <c:pt idx="89">
                  <c:v>41459</c:v>
                </c:pt>
                <c:pt idx="90">
                  <c:v>41460</c:v>
                </c:pt>
                <c:pt idx="91">
                  <c:v>41460</c:v>
                </c:pt>
                <c:pt idx="92">
                  <c:v>41463</c:v>
                </c:pt>
                <c:pt idx="93">
                  <c:v>41463</c:v>
                </c:pt>
                <c:pt idx="94">
                  <c:v>41464</c:v>
                </c:pt>
                <c:pt idx="95">
                  <c:v>41464</c:v>
                </c:pt>
                <c:pt idx="96">
                  <c:v>41465</c:v>
                </c:pt>
                <c:pt idx="97">
                  <c:v>41465</c:v>
                </c:pt>
                <c:pt idx="98">
                  <c:v>41466</c:v>
                </c:pt>
                <c:pt idx="99">
                  <c:v>41466</c:v>
                </c:pt>
                <c:pt idx="100">
                  <c:v>41467</c:v>
                </c:pt>
                <c:pt idx="101" formatCode="[$-F800]dddd\,\ mmmm\ dd\,\ yyyy">
                  <c:v>41467</c:v>
                </c:pt>
                <c:pt idx="102">
                  <c:v>41470</c:v>
                </c:pt>
                <c:pt idx="103">
                  <c:v>41470</c:v>
                </c:pt>
                <c:pt idx="104">
                  <c:v>41471</c:v>
                </c:pt>
                <c:pt idx="105">
                  <c:v>41471</c:v>
                </c:pt>
                <c:pt idx="106">
                  <c:v>41472</c:v>
                </c:pt>
                <c:pt idx="107">
                  <c:v>41472</c:v>
                </c:pt>
                <c:pt idx="108">
                  <c:v>41473</c:v>
                </c:pt>
                <c:pt idx="109">
                  <c:v>41473</c:v>
                </c:pt>
                <c:pt idx="110">
                  <c:v>41474</c:v>
                </c:pt>
                <c:pt idx="111" formatCode="[$-F800]dddd\,\ mmmm\ dd\,\ yyyy">
                  <c:v>41474</c:v>
                </c:pt>
                <c:pt idx="112">
                  <c:v>41477</c:v>
                </c:pt>
                <c:pt idx="113">
                  <c:v>41477</c:v>
                </c:pt>
                <c:pt idx="114">
                  <c:v>41478</c:v>
                </c:pt>
                <c:pt idx="115">
                  <c:v>41478</c:v>
                </c:pt>
                <c:pt idx="116">
                  <c:v>41479</c:v>
                </c:pt>
                <c:pt idx="117">
                  <c:v>41479</c:v>
                </c:pt>
                <c:pt idx="118">
                  <c:v>41480</c:v>
                </c:pt>
                <c:pt idx="119">
                  <c:v>41480</c:v>
                </c:pt>
                <c:pt idx="120">
                  <c:v>41481</c:v>
                </c:pt>
                <c:pt idx="121">
                  <c:v>41481</c:v>
                </c:pt>
                <c:pt idx="122">
                  <c:v>41484</c:v>
                </c:pt>
                <c:pt idx="123">
                  <c:v>41484</c:v>
                </c:pt>
                <c:pt idx="124">
                  <c:v>41485</c:v>
                </c:pt>
                <c:pt idx="125">
                  <c:v>41485</c:v>
                </c:pt>
                <c:pt idx="126">
                  <c:v>41486</c:v>
                </c:pt>
                <c:pt idx="127">
                  <c:v>41486</c:v>
                </c:pt>
                <c:pt idx="128">
                  <c:v>41487</c:v>
                </c:pt>
                <c:pt idx="129">
                  <c:v>41487</c:v>
                </c:pt>
                <c:pt idx="130">
                  <c:v>41488</c:v>
                </c:pt>
                <c:pt idx="131" formatCode="[$-F800]dddd\,\ mmmm\ dd\,\ yyyy">
                  <c:v>41488</c:v>
                </c:pt>
                <c:pt idx="132">
                  <c:v>41491</c:v>
                </c:pt>
                <c:pt idx="133">
                  <c:v>41491</c:v>
                </c:pt>
                <c:pt idx="134">
                  <c:v>41492</c:v>
                </c:pt>
                <c:pt idx="135">
                  <c:v>41492</c:v>
                </c:pt>
                <c:pt idx="136">
                  <c:v>41493</c:v>
                </c:pt>
                <c:pt idx="137">
                  <c:v>41493</c:v>
                </c:pt>
                <c:pt idx="138">
                  <c:v>41494</c:v>
                </c:pt>
                <c:pt idx="139">
                  <c:v>41494</c:v>
                </c:pt>
                <c:pt idx="140">
                  <c:v>41495</c:v>
                </c:pt>
                <c:pt idx="141">
                  <c:v>41495</c:v>
                </c:pt>
                <c:pt idx="142">
                  <c:v>41498</c:v>
                </c:pt>
                <c:pt idx="143">
                  <c:v>41498</c:v>
                </c:pt>
                <c:pt idx="144">
                  <c:v>41499</c:v>
                </c:pt>
                <c:pt idx="145">
                  <c:v>41499</c:v>
                </c:pt>
                <c:pt idx="146">
                  <c:v>41500</c:v>
                </c:pt>
                <c:pt idx="147">
                  <c:v>41500</c:v>
                </c:pt>
                <c:pt idx="148">
                  <c:v>41501</c:v>
                </c:pt>
                <c:pt idx="149">
                  <c:v>41501</c:v>
                </c:pt>
                <c:pt idx="150">
                  <c:v>41502</c:v>
                </c:pt>
                <c:pt idx="151">
                  <c:v>41502</c:v>
                </c:pt>
                <c:pt idx="152">
                  <c:v>41505</c:v>
                </c:pt>
                <c:pt idx="153">
                  <c:v>41505</c:v>
                </c:pt>
                <c:pt idx="154">
                  <c:v>41506</c:v>
                </c:pt>
                <c:pt idx="155">
                  <c:v>41506</c:v>
                </c:pt>
                <c:pt idx="156">
                  <c:v>41507</c:v>
                </c:pt>
                <c:pt idx="157">
                  <c:v>41507</c:v>
                </c:pt>
                <c:pt idx="158">
                  <c:v>41508</c:v>
                </c:pt>
                <c:pt idx="159">
                  <c:v>41508</c:v>
                </c:pt>
                <c:pt idx="160">
                  <c:v>41509</c:v>
                </c:pt>
                <c:pt idx="161">
                  <c:v>41509</c:v>
                </c:pt>
                <c:pt idx="162">
                  <c:v>41512</c:v>
                </c:pt>
                <c:pt idx="163">
                  <c:v>41512</c:v>
                </c:pt>
                <c:pt idx="164">
                  <c:v>41513</c:v>
                </c:pt>
                <c:pt idx="165">
                  <c:v>41513</c:v>
                </c:pt>
                <c:pt idx="166">
                  <c:v>41514</c:v>
                </c:pt>
                <c:pt idx="167">
                  <c:v>41514</c:v>
                </c:pt>
                <c:pt idx="168">
                  <c:v>41515</c:v>
                </c:pt>
                <c:pt idx="169">
                  <c:v>41515</c:v>
                </c:pt>
                <c:pt idx="170">
                  <c:v>41516</c:v>
                </c:pt>
                <c:pt idx="171">
                  <c:v>41516</c:v>
                </c:pt>
                <c:pt idx="172">
                  <c:v>41519</c:v>
                </c:pt>
                <c:pt idx="173">
                  <c:v>41519</c:v>
                </c:pt>
                <c:pt idx="174">
                  <c:v>41520</c:v>
                </c:pt>
                <c:pt idx="175">
                  <c:v>41520</c:v>
                </c:pt>
                <c:pt idx="176">
                  <c:v>41521</c:v>
                </c:pt>
                <c:pt idx="177">
                  <c:v>41521</c:v>
                </c:pt>
                <c:pt idx="178">
                  <c:v>41522</c:v>
                </c:pt>
                <c:pt idx="179">
                  <c:v>41522</c:v>
                </c:pt>
                <c:pt idx="180">
                  <c:v>41523</c:v>
                </c:pt>
                <c:pt idx="181">
                  <c:v>41523</c:v>
                </c:pt>
                <c:pt idx="182">
                  <c:v>41526</c:v>
                </c:pt>
                <c:pt idx="183" formatCode="[$-F800]dddd\,\ mmmm\ dd\,\ yyyy">
                  <c:v>41526</c:v>
                </c:pt>
                <c:pt idx="184">
                  <c:v>41527</c:v>
                </c:pt>
                <c:pt idx="185">
                  <c:v>41527</c:v>
                </c:pt>
                <c:pt idx="186">
                  <c:v>41528</c:v>
                </c:pt>
                <c:pt idx="187">
                  <c:v>41528</c:v>
                </c:pt>
                <c:pt idx="188">
                  <c:v>41529</c:v>
                </c:pt>
                <c:pt idx="189">
                  <c:v>41529</c:v>
                </c:pt>
                <c:pt idx="190">
                  <c:v>41530</c:v>
                </c:pt>
                <c:pt idx="191" formatCode="[$-F800]dddd\,\ mmmm\ dd\,\ yyyy">
                  <c:v>41530</c:v>
                </c:pt>
                <c:pt idx="192">
                  <c:v>41533</c:v>
                </c:pt>
                <c:pt idx="193">
                  <c:v>41533</c:v>
                </c:pt>
                <c:pt idx="194">
                  <c:v>41534</c:v>
                </c:pt>
                <c:pt idx="195">
                  <c:v>41534</c:v>
                </c:pt>
                <c:pt idx="196">
                  <c:v>41535</c:v>
                </c:pt>
                <c:pt idx="197">
                  <c:v>41535</c:v>
                </c:pt>
                <c:pt idx="198">
                  <c:v>41536</c:v>
                </c:pt>
                <c:pt idx="199">
                  <c:v>41536</c:v>
                </c:pt>
                <c:pt idx="200">
                  <c:v>41537</c:v>
                </c:pt>
                <c:pt idx="201" formatCode="[$-F800]dddd\,\ mmmm\ dd\,\ yyyy">
                  <c:v>41537</c:v>
                </c:pt>
                <c:pt idx="202">
                  <c:v>41540</c:v>
                </c:pt>
                <c:pt idx="203">
                  <c:v>41540</c:v>
                </c:pt>
                <c:pt idx="204">
                  <c:v>41541</c:v>
                </c:pt>
                <c:pt idx="205" formatCode="[$-F800]dddd\,\ mmmm\ dd\,\ yyyy">
                  <c:v>41541</c:v>
                </c:pt>
                <c:pt idx="206">
                  <c:v>41542</c:v>
                </c:pt>
                <c:pt idx="207">
                  <c:v>41542</c:v>
                </c:pt>
                <c:pt idx="208">
                  <c:v>41543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41544</c:v>
                </c:pt>
                <c:pt idx="214">
                  <c:v>41547</c:v>
                </c:pt>
                <c:pt idx="215">
                  <c:v>41547</c:v>
                </c:pt>
                <c:pt idx="216">
                  <c:v>41548</c:v>
                </c:pt>
                <c:pt idx="217">
                  <c:v>41548</c:v>
                </c:pt>
                <c:pt idx="218">
                  <c:v>41549</c:v>
                </c:pt>
                <c:pt idx="219">
                  <c:v>41549</c:v>
                </c:pt>
                <c:pt idx="220">
                  <c:v>41550</c:v>
                </c:pt>
                <c:pt idx="221">
                  <c:v>41550</c:v>
                </c:pt>
                <c:pt idx="222">
                  <c:v>41551</c:v>
                </c:pt>
                <c:pt idx="223" formatCode="[$-F800]dddd\,\ mmmm\ dd\,\ yyyy">
                  <c:v>41551</c:v>
                </c:pt>
                <c:pt idx="224">
                  <c:v>41554</c:v>
                </c:pt>
                <c:pt idx="225" formatCode="[$-F800]dddd\,\ mmmm\ dd\,\ yyyy">
                  <c:v>41554</c:v>
                </c:pt>
                <c:pt idx="226">
                  <c:v>41555</c:v>
                </c:pt>
                <c:pt idx="227">
                  <c:v>41555</c:v>
                </c:pt>
                <c:pt idx="228">
                  <c:v>41556</c:v>
                </c:pt>
                <c:pt idx="229">
                  <c:v>41556</c:v>
                </c:pt>
                <c:pt idx="230">
                  <c:v>41557</c:v>
                </c:pt>
                <c:pt idx="231">
                  <c:v>41557</c:v>
                </c:pt>
                <c:pt idx="232">
                  <c:v>41558</c:v>
                </c:pt>
                <c:pt idx="233" formatCode="[$-F800]dddd\,\ mmmm\ dd\,\ yyyy">
                  <c:v>41558</c:v>
                </c:pt>
                <c:pt idx="234">
                  <c:v>41561</c:v>
                </c:pt>
                <c:pt idx="235">
                  <c:v>41561</c:v>
                </c:pt>
                <c:pt idx="236">
                  <c:v>41562</c:v>
                </c:pt>
                <c:pt idx="237">
                  <c:v>41562</c:v>
                </c:pt>
                <c:pt idx="238">
                  <c:v>41563</c:v>
                </c:pt>
                <c:pt idx="239">
                  <c:v>41563</c:v>
                </c:pt>
                <c:pt idx="240">
                  <c:v>41564</c:v>
                </c:pt>
                <c:pt idx="241">
                  <c:v>41564</c:v>
                </c:pt>
                <c:pt idx="242">
                  <c:v>41565</c:v>
                </c:pt>
                <c:pt idx="243">
                  <c:v>41565</c:v>
                </c:pt>
                <c:pt idx="244">
                  <c:v>41568</c:v>
                </c:pt>
                <c:pt idx="245">
                  <c:v>41568</c:v>
                </c:pt>
                <c:pt idx="246">
                  <c:v>41569</c:v>
                </c:pt>
                <c:pt idx="247" formatCode="[$-F800]dddd\,\ mmmm\ dd\,\ yyyy">
                  <c:v>41569</c:v>
                </c:pt>
                <c:pt idx="248">
                  <c:v>41570</c:v>
                </c:pt>
                <c:pt idx="249">
                  <c:v>41570</c:v>
                </c:pt>
                <c:pt idx="250">
                  <c:v>41571</c:v>
                </c:pt>
                <c:pt idx="251">
                  <c:v>41571</c:v>
                </c:pt>
                <c:pt idx="252">
                  <c:v>41572</c:v>
                </c:pt>
                <c:pt idx="253" formatCode="[$-F800]dddd\,\ mmmm\ dd\,\ yyyy">
                  <c:v>41572</c:v>
                </c:pt>
                <c:pt idx="254">
                  <c:v>41575</c:v>
                </c:pt>
                <c:pt idx="255">
                  <c:v>41575</c:v>
                </c:pt>
                <c:pt idx="256">
                  <c:v>41576</c:v>
                </c:pt>
                <c:pt idx="257">
                  <c:v>41576</c:v>
                </c:pt>
                <c:pt idx="258">
                  <c:v>41577</c:v>
                </c:pt>
                <c:pt idx="259">
                  <c:v>41577</c:v>
                </c:pt>
                <c:pt idx="260">
                  <c:v>41578</c:v>
                </c:pt>
                <c:pt idx="261">
                  <c:v>41578</c:v>
                </c:pt>
                <c:pt idx="262">
                  <c:v>41579</c:v>
                </c:pt>
                <c:pt idx="263" formatCode="[$-F800]dddd\,\ mmmm\ dd\,\ yyyy">
                  <c:v>41579</c:v>
                </c:pt>
                <c:pt idx="264">
                  <c:v>41582</c:v>
                </c:pt>
                <c:pt idx="265">
                  <c:v>41582</c:v>
                </c:pt>
                <c:pt idx="266">
                  <c:v>41583</c:v>
                </c:pt>
                <c:pt idx="267">
                  <c:v>41583</c:v>
                </c:pt>
                <c:pt idx="268">
                  <c:v>41584</c:v>
                </c:pt>
                <c:pt idx="269" formatCode="[$-F800]dddd\,\ mmmm\ dd\,\ yyyy">
                  <c:v>41584</c:v>
                </c:pt>
                <c:pt idx="270">
                  <c:v>41585</c:v>
                </c:pt>
                <c:pt idx="271" formatCode="[$-F800]dddd\,\ mmmm\ dd\,\ yyyy">
                  <c:v>41585</c:v>
                </c:pt>
                <c:pt idx="272">
                  <c:v>41586</c:v>
                </c:pt>
                <c:pt idx="273">
                  <c:v>41586</c:v>
                </c:pt>
                <c:pt idx="274">
                  <c:v>41589</c:v>
                </c:pt>
                <c:pt idx="275">
                  <c:v>41589</c:v>
                </c:pt>
                <c:pt idx="276">
                  <c:v>41590</c:v>
                </c:pt>
                <c:pt idx="277">
                  <c:v>41590</c:v>
                </c:pt>
                <c:pt idx="278">
                  <c:v>41591</c:v>
                </c:pt>
                <c:pt idx="279">
                  <c:v>41591</c:v>
                </c:pt>
                <c:pt idx="280">
                  <c:v>41592</c:v>
                </c:pt>
                <c:pt idx="281">
                  <c:v>41592</c:v>
                </c:pt>
                <c:pt idx="282">
                  <c:v>41593</c:v>
                </c:pt>
                <c:pt idx="283">
                  <c:v>41593</c:v>
                </c:pt>
                <c:pt idx="284">
                  <c:v>41596</c:v>
                </c:pt>
                <c:pt idx="285">
                  <c:v>41596</c:v>
                </c:pt>
                <c:pt idx="286">
                  <c:v>41597</c:v>
                </c:pt>
                <c:pt idx="287">
                  <c:v>41597</c:v>
                </c:pt>
                <c:pt idx="288">
                  <c:v>41598</c:v>
                </c:pt>
                <c:pt idx="289">
                  <c:v>41598</c:v>
                </c:pt>
                <c:pt idx="290">
                  <c:v>41599</c:v>
                </c:pt>
                <c:pt idx="291">
                  <c:v>41599</c:v>
                </c:pt>
                <c:pt idx="292">
                  <c:v>41600</c:v>
                </c:pt>
                <c:pt idx="293" formatCode="[$-F800]dddd\,\ mmmm\ dd\,\ yyyy">
                  <c:v>41600</c:v>
                </c:pt>
                <c:pt idx="294">
                  <c:v>41603</c:v>
                </c:pt>
                <c:pt idx="295">
                  <c:v>41603</c:v>
                </c:pt>
                <c:pt idx="296">
                  <c:v>41603</c:v>
                </c:pt>
                <c:pt idx="297">
                  <c:v>41604</c:v>
                </c:pt>
                <c:pt idx="298">
                  <c:v>41604</c:v>
                </c:pt>
                <c:pt idx="299">
                  <c:v>41605</c:v>
                </c:pt>
                <c:pt idx="300">
                  <c:v>41605</c:v>
                </c:pt>
                <c:pt idx="301">
                  <c:v>41606</c:v>
                </c:pt>
                <c:pt idx="302">
                  <c:v>41606</c:v>
                </c:pt>
                <c:pt idx="303">
                  <c:v>41606</c:v>
                </c:pt>
                <c:pt idx="304">
                  <c:v>41607</c:v>
                </c:pt>
                <c:pt idx="305">
                  <c:v>41607</c:v>
                </c:pt>
                <c:pt idx="306">
                  <c:v>41610</c:v>
                </c:pt>
                <c:pt idx="307" formatCode="[$-F800]dddd\,\ mmmm\ dd\,\ yyyy">
                  <c:v>41610</c:v>
                </c:pt>
                <c:pt idx="308">
                  <c:v>41611</c:v>
                </c:pt>
                <c:pt idx="309">
                  <c:v>41611</c:v>
                </c:pt>
                <c:pt idx="310">
                  <c:v>41612</c:v>
                </c:pt>
                <c:pt idx="311">
                  <c:v>41612</c:v>
                </c:pt>
                <c:pt idx="312">
                  <c:v>41613</c:v>
                </c:pt>
                <c:pt idx="313">
                  <c:v>41613</c:v>
                </c:pt>
                <c:pt idx="314">
                  <c:v>41614</c:v>
                </c:pt>
                <c:pt idx="315" formatCode="[$-F800]dddd\,\ mmmm\ dd\,\ yyyy">
                  <c:v>41614</c:v>
                </c:pt>
                <c:pt idx="316">
                  <c:v>41617</c:v>
                </c:pt>
                <c:pt idx="317">
                  <c:v>41617</c:v>
                </c:pt>
                <c:pt idx="318">
                  <c:v>41618</c:v>
                </c:pt>
                <c:pt idx="319">
                  <c:v>41618</c:v>
                </c:pt>
                <c:pt idx="320">
                  <c:v>41619</c:v>
                </c:pt>
                <c:pt idx="321">
                  <c:v>41619</c:v>
                </c:pt>
                <c:pt idx="322">
                  <c:v>41620</c:v>
                </c:pt>
                <c:pt idx="323">
                  <c:v>41620</c:v>
                </c:pt>
                <c:pt idx="324">
                  <c:v>41621</c:v>
                </c:pt>
                <c:pt idx="325" formatCode="[$-F800]dddd\,\ mmmm\ dd\,\ yyyy">
                  <c:v>41621</c:v>
                </c:pt>
                <c:pt idx="326">
                  <c:v>41624</c:v>
                </c:pt>
                <c:pt idx="327">
                  <c:v>41624</c:v>
                </c:pt>
                <c:pt idx="328">
                  <c:v>41625</c:v>
                </c:pt>
                <c:pt idx="329">
                  <c:v>41625</c:v>
                </c:pt>
                <c:pt idx="330">
                  <c:v>41626</c:v>
                </c:pt>
                <c:pt idx="331">
                  <c:v>41626</c:v>
                </c:pt>
                <c:pt idx="332">
                  <c:v>41627</c:v>
                </c:pt>
                <c:pt idx="333">
                  <c:v>41627</c:v>
                </c:pt>
                <c:pt idx="334">
                  <c:v>41628</c:v>
                </c:pt>
                <c:pt idx="335">
                  <c:v>41628</c:v>
                </c:pt>
                <c:pt idx="336">
                  <c:v>41631</c:v>
                </c:pt>
                <c:pt idx="337">
                  <c:v>41631</c:v>
                </c:pt>
                <c:pt idx="338">
                  <c:v>41632</c:v>
                </c:pt>
                <c:pt idx="339">
                  <c:v>41632</c:v>
                </c:pt>
                <c:pt idx="340">
                  <c:v>41633</c:v>
                </c:pt>
                <c:pt idx="341">
                  <c:v>41633</c:v>
                </c:pt>
                <c:pt idx="342">
                  <c:v>41634</c:v>
                </c:pt>
                <c:pt idx="343">
                  <c:v>41634</c:v>
                </c:pt>
                <c:pt idx="344">
                  <c:v>41635</c:v>
                </c:pt>
                <c:pt idx="345">
                  <c:v>41635</c:v>
                </c:pt>
                <c:pt idx="346">
                  <c:v>41638</c:v>
                </c:pt>
                <c:pt idx="347">
                  <c:v>41638</c:v>
                </c:pt>
                <c:pt idx="348">
                  <c:v>41639</c:v>
                </c:pt>
                <c:pt idx="349">
                  <c:v>41639</c:v>
                </c:pt>
                <c:pt idx="350">
                  <c:v>41640</c:v>
                </c:pt>
                <c:pt idx="351">
                  <c:v>41640</c:v>
                </c:pt>
                <c:pt idx="352">
                  <c:v>41641</c:v>
                </c:pt>
                <c:pt idx="353">
                  <c:v>41641</c:v>
                </c:pt>
                <c:pt idx="354">
                  <c:v>41642</c:v>
                </c:pt>
                <c:pt idx="355">
                  <c:v>41642</c:v>
                </c:pt>
                <c:pt idx="356">
                  <c:v>41645</c:v>
                </c:pt>
                <c:pt idx="357">
                  <c:v>41645</c:v>
                </c:pt>
                <c:pt idx="358">
                  <c:v>41646</c:v>
                </c:pt>
                <c:pt idx="359">
                  <c:v>41646</c:v>
                </c:pt>
                <c:pt idx="360">
                  <c:v>41647</c:v>
                </c:pt>
                <c:pt idx="361">
                  <c:v>41647</c:v>
                </c:pt>
                <c:pt idx="362">
                  <c:v>41648</c:v>
                </c:pt>
                <c:pt idx="363">
                  <c:v>41648</c:v>
                </c:pt>
                <c:pt idx="364">
                  <c:v>41649</c:v>
                </c:pt>
                <c:pt idx="365">
                  <c:v>41649</c:v>
                </c:pt>
                <c:pt idx="366">
                  <c:v>41652</c:v>
                </c:pt>
                <c:pt idx="367">
                  <c:v>41652</c:v>
                </c:pt>
                <c:pt idx="368">
                  <c:v>41653</c:v>
                </c:pt>
                <c:pt idx="369">
                  <c:v>41653</c:v>
                </c:pt>
                <c:pt idx="370">
                  <c:v>41654</c:v>
                </c:pt>
                <c:pt idx="371">
                  <c:v>41654</c:v>
                </c:pt>
                <c:pt idx="372">
                  <c:v>41655</c:v>
                </c:pt>
                <c:pt idx="373">
                  <c:v>41655</c:v>
                </c:pt>
                <c:pt idx="374">
                  <c:v>41656</c:v>
                </c:pt>
                <c:pt idx="375">
                  <c:v>41656</c:v>
                </c:pt>
                <c:pt idx="376">
                  <c:v>41659</c:v>
                </c:pt>
                <c:pt idx="377">
                  <c:v>41659</c:v>
                </c:pt>
                <c:pt idx="378">
                  <c:v>41660</c:v>
                </c:pt>
                <c:pt idx="379">
                  <c:v>41660</c:v>
                </c:pt>
                <c:pt idx="380">
                  <c:v>41661</c:v>
                </c:pt>
                <c:pt idx="381">
                  <c:v>41661</c:v>
                </c:pt>
                <c:pt idx="382">
                  <c:v>41662</c:v>
                </c:pt>
                <c:pt idx="383">
                  <c:v>41662</c:v>
                </c:pt>
                <c:pt idx="384">
                  <c:v>41663</c:v>
                </c:pt>
                <c:pt idx="385">
                  <c:v>41663</c:v>
                </c:pt>
                <c:pt idx="386">
                  <c:v>41666</c:v>
                </c:pt>
                <c:pt idx="387">
                  <c:v>41666</c:v>
                </c:pt>
                <c:pt idx="388">
                  <c:v>41667</c:v>
                </c:pt>
                <c:pt idx="389">
                  <c:v>41667</c:v>
                </c:pt>
                <c:pt idx="390">
                  <c:v>41668</c:v>
                </c:pt>
                <c:pt idx="391">
                  <c:v>41668</c:v>
                </c:pt>
                <c:pt idx="392">
                  <c:v>41669</c:v>
                </c:pt>
                <c:pt idx="393">
                  <c:v>41669</c:v>
                </c:pt>
                <c:pt idx="394">
                  <c:v>41670</c:v>
                </c:pt>
                <c:pt idx="395">
                  <c:v>41670</c:v>
                </c:pt>
                <c:pt idx="396">
                  <c:v>41673</c:v>
                </c:pt>
                <c:pt idx="397">
                  <c:v>41673</c:v>
                </c:pt>
                <c:pt idx="398">
                  <c:v>41674</c:v>
                </c:pt>
                <c:pt idx="399">
                  <c:v>41674</c:v>
                </c:pt>
                <c:pt idx="400">
                  <c:v>41675</c:v>
                </c:pt>
                <c:pt idx="401">
                  <c:v>41675</c:v>
                </c:pt>
                <c:pt idx="402">
                  <c:v>41676</c:v>
                </c:pt>
                <c:pt idx="403">
                  <c:v>41676</c:v>
                </c:pt>
                <c:pt idx="404">
                  <c:v>41677</c:v>
                </c:pt>
                <c:pt idx="405">
                  <c:v>41677</c:v>
                </c:pt>
                <c:pt idx="406">
                  <c:v>41680</c:v>
                </c:pt>
                <c:pt idx="407">
                  <c:v>41680</c:v>
                </c:pt>
                <c:pt idx="408">
                  <c:v>41681</c:v>
                </c:pt>
                <c:pt idx="409">
                  <c:v>41681</c:v>
                </c:pt>
                <c:pt idx="410">
                  <c:v>41682</c:v>
                </c:pt>
                <c:pt idx="411">
                  <c:v>41682</c:v>
                </c:pt>
                <c:pt idx="412">
                  <c:v>41683</c:v>
                </c:pt>
                <c:pt idx="413">
                  <c:v>41683</c:v>
                </c:pt>
                <c:pt idx="414">
                  <c:v>41684</c:v>
                </c:pt>
                <c:pt idx="415">
                  <c:v>41684</c:v>
                </c:pt>
                <c:pt idx="416">
                  <c:v>41687</c:v>
                </c:pt>
                <c:pt idx="417">
                  <c:v>41687</c:v>
                </c:pt>
                <c:pt idx="418">
                  <c:v>41688</c:v>
                </c:pt>
                <c:pt idx="419">
                  <c:v>41688</c:v>
                </c:pt>
                <c:pt idx="420">
                  <c:v>41689</c:v>
                </c:pt>
                <c:pt idx="421">
                  <c:v>41689</c:v>
                </c:pt>
                <c:pt idx="422">
                  <c:v>41690</c:v>
                </c:pt>
                <c:pt idx="423">
                  <c:v>41690</c:v>
                </c:pt>
                <c:pt idx="424">
                  <c:v>41691</c:v>
                </c:pt>
                <c:pt idx="425">
                  <c:v>41691</c:v>
                </c:pt>
                <c:pt idx="426">
                  <c:v>41694</c:v>
                </c:pt>
                <c:pt idx="427">
                  <c:v>41694</c:v>
                </c:pt>
                <c:pt idx="428">
                  <c:v>41695</c:v>
                </c:pt>
                <c:pt idx="429">
                  <c:v>41695</c:v>
                </c:pt>
                <c:pt idx="430">
                  <c:v>41696</c:v>
                </c:pt>
                <c:pt idx="431">
                  <c:v>41696</c:v>
                </c:pt>
                <c:pt idx="432">
                  <c:v>41697</c:v>
                </c:pt>
                <c:pt idx="433">
                  <c:v>41697</c:v>
                </c:pt>
                <c:pt idx="434">
                  <c:v>41698</c:v>
                </c:pt>
                <c:pt idx="435" formatCode="[$-F800]dddd\,\ mmmm\ dd\,\ yyyy">
                  <c:v>41698</c:v>
                </c:pt>
                <c:pt idx="436">
                  <c:v>41701</c:v>
                </c:pt>
                <c:pt idx="437">
                  <c:v>41701</c:v>
                </c:pt>
                <c:pt idx="438">
                  <c:v>41702</c:v>
                </c:pt>
                <c:pt idx="439" formatCode="[$-F800]dddd\,\ mmmm\ dd\,\ yyyy">
                  <c:v>41702</c:v>
                </c:pt>
                <c:pt idx="440">
                  <c:v>41703</c:v>
                </c:pt>
                <c:pt idx="441" formatCode="[$-F800]dddd\,\ mmmm\ dd\,\ yyyy">
                  <c:v>41703</c:v>
                </c:pt>
                <c:pt idx="442">
                  <c:v>41704</c:v>
                </c:pt>
                <c:pt idx="443">
                  <c:v>41704</c:v>
                </c:pt>
                <c:pt idx="444">
                  <c:v>41705</c:v>
                </c:pt>
                <c:pt idx="445" formatCode="[$-F800]dddd\,\ mmmm\ dd\,\ yyyy">
                  <c:v>41705</c:v>
                </c:pt>
                <c:pt idx="446">
                  <c:v>41708</c:v>
                </c:pt>
                <c:pt idx="447">
                  <c:v>41708</c:v>
                </c:pt>
                <c:pt idx="448">
                  <c:v>41709</c:v>
                </c:pt>
                <c:pt idx="449">
                  <c:v>41709</c:v>
                </c:pt>
                <c:pt idx="450">
                  <c:v>41710</c:v>
                </c:pt>
                <c:pt idx="451" formatCode="[$-F800]dddd\,\ mmmm\ dd\,\ yyyy">
                  <c:v>41710</c:v>
                </c:pt>
                <c:pt idx="452">
                  <c:v>41711</c:v>
                </c:pt>
                <c:pt idx="453">
                  <c:v>41711</c:v>
                </c:pt>
                <c:pt idx="454">
                  <c:v>41712</c:v>
                </c:pt>
                <c:pt idx="455">
                  <c:v>41712</c:v>
                </c:pt>
                <c:pt idx="456">
                  <c:v>41715</c:v>
                </c:pt>
                <c:pt idx="457">
                  <c:v>41715</c:v>
                </c:pt>
                <c:pt idx="458">
                  <c:v>41716</c:v>
                </c:pt>
                <c:pt idx="459">
                  <c:v>41716</c:v>
                </c:pt>
                <c:pt idx="460">
                  <c:v>41717</c:v>
                </c:pt>
                <c:pt idx="461">
                  <c:v>41717</c:v>
                </c:pt>
                <c:pt idx="462">
                  <c:v>41718</c:v>
                </c:pt>
                <c:pt idx="463">
                  <c:v>41718</c:v>
                </c:pt>
                <c:pt idx="464">
                  <c:v>41719</c:v>
                </c:pt>
                <c:pt idx="465" formatCode="[$-F800]dddd\,\ mmmm\ dd\,\ yyyy">
                  <c:v>41719</c:v>
                </c:pt>
                <c:pt idx="466">
                  <c:v>41722</c:v>
                </c:pt>
                <c:pt idx="467">
                  <c:v>41722</c:v>
                </c:pt>
                <c:pt idx="468">
                  <c:v>41723</c:v>
                </c:pt>
                <c:pt idx="469">
                  <c:v>41723</c:v>
                </c:pt>
                <c:pt idx="470">
                  <c:v>41724</c:v>
                </c:pt>
                <c:pt idx="471">
                  <c:v>41724</c:v>
                </c:pt>
                <c:pt idx="472">
                  <c:v>41725</c:v>
                </c:pt>
                <c:pt idx="473">
                  <c:v>41725</c:v>
                </c:pt>
                <c:pt idx="474">
                  <c:v>41726</c:v>
                </c:pt>
                <c:pt idx="475">
                  <c:v>41726</c:v>
                </c:pt>
                <c:pt idx="476">
                  <c:v>41729</c:v>
                </c:pt>
                <c:pt idx="477" formatCode="[$-F800]dddd\,\ mmmm\ dd\,\ yyyy">
                  <c:v>41729</c:v>
                </c:pt>
                <c:pt idx="478">
                  <c:v>41730</c:v>
                </c:pt>
                <c:pt idx="479">
                  <c:v>41730</c:v>
                </c:pt>
                <c:pt idx="480">
                  <c:v>41731</c:v>
                </c:pt>
                <c:pt idx="481">
                  <c:v>41731</c:v>
                </c:pt>
                <c:pt idx="482">
                  <c:v>41732</c:v>
                </c:pt>
                <c:pt idx="483">
                  <c:v>41732</c:v>
                </c:pt>
                <c:pt idx="484">
                  <c:v>41733</c:v>
                </c:pt>
                <c:pt idx="485" formatCode="[$-F800]dddd\,\ mmmm\ dd\,\ yyyy">
                  <c:v>41733</c:v>
                </c:pt>
                <c:pt idx="486">
                  <c:v>41736</c:v>
                </c:pt>
                <c:pt idx="487">
                  <c:v>41736</c:v>
                </c:pt>
                <c:pt idx="488">
                  <c:v>41737</c:v>
                </c:pt>
                <c:pt idx="489">
                  <c:v>41737</c:v>
                </c:pt>
                <c:pt idx="490">
                  <c:v>41738</c:v>
                </c:pt>
                <c:pt idx="491">
                  <c:v>41738</c:v>
                </c:pt>
                <c:pt idx="492">
                  <c:v>41739</c:v>
                </c:pt>
                <c:pt idx="493">
                  <c:v>41739</c:v>
                </c:pt>
                <c:pt idx="494">
                  <c:v>41740</c:v>
                </c:pt>
                <c:pt idx="495">
                  <c:v>41740</c:v>
                </c:pt>
                <c:pt idx="496">
                  <c:v>41743</c:v>
                </c:pt>
                <c:pt idx="497">
                  <c:v>41743</c:v>
                </c:pt>
                <c:pt idx="498">
                  <c:v>41744</c:v>
                </c:pt>
                <c:pt idx="499">
                  <c:v>41744</c:v>
                </c:pt>
                <c:pt idx="500">
                  <c:v>41745</c:v>
                </c:pt>
                <c:pt idx="501">
                  <c:v>41745</c:v>
                </c:pt>
                <c:pt idx="502">
                  <c:v>41746</c:v>
                </c:pt>
                <c:pt idx="503">
                  <c:v>41746</c:v>
                </c:pt>
                <c:pt idx="504">
                  <c:v>41747</c:v>
                </c:pt>
                <c:pt idx="505">
                  <c:v>41747</c:v>
                </c:pt>
                <c:pt idx="506">
                  <c:v>41750</c:v>
                </c:pt>
                <c:pt idx="507">
                  <c:v>41750</c:v>
                </c:pt>
                <c:pt idx="508">
                  <c:v>41751</c:v>
                </c:pt>
                <c:pt idx="509">
                  <c:v>41751</c:v>
                </c:pt>
                <c:pt idx="510">
                  <c:v>41752</c:v>
                </c:pt>
                <c:pt idx="511">
                  <c:v>41752</c:v>
                </c:pt>
                <c:pt idx="512">
                  <c:v>41753</c:v>
                </c:pt>
                <c:pt idx="513">
                  <c:v>41753</c:v>
                </c:pt>
                <c:pt idx="514">
                  <c:v>41754</c:v>
                </c:pt>
                <c:pt idx="515">
                  <c:v>41754</c:v>
                </c:pt>
                <c:pt idx="516">
                  <c:v>41757</c:v>
                </c:pt>
                <c:pt idx="517">
                  <c:v>41757</c:v>
                </c:pt>
                <c:pt idx="518">
                  <c:v>41758</c:v>
                </c:pt>
                <c:pt idx="519">
                  <c:v>41758</c:v>
                </c:pt>
                <c:pt idx="520">
                  <c:v>41759</c:v>
                </c:pt>
                <c:pt idx="521" formatCode="[$-F800]dddd\,\ mmmm\ dd\,\ yyyy">
                  <c:v>41759</c:v>
                </c:pt>
                <c:pt idx="522">
                  <c:v>41760</c:v>
                </c:pt>
                <c:pt idx="523">
                  <c:v>41760</c:v>
                </c:pt>
                <c:pt idx="524">
                  <c:v>41761</c:v>
                </c:pt>
                <c:pt idx="525">
                  <c:v>41761</c:v>
                </c:pt>
                <c:pt idx="526">
                  <c:v>41764</c:v>
                </c:pt>
                <c:pt idx="527" formatCode="[$-F800]dddd\,\ mmmm\ dd\,\ yyyy">
                  <c:v>41764</c:v>
                </c:pt>
                <c:pt idx="528">
                  <c:v>41765</c:v>
                </c:pt>
                <c:pt idx="529">
                  <c:v>41765</c:v>
                </c:pt>
                <c:pt idx="530">
                  <c:v>41766</c:v>
                </c:pt>
                <c:pt idx="531">
                  <c:v>41766</c:v>
                </c:pt>
                <c:pt idx="532">
                  <c:v>41767</c:v>
                </c:pt>
                <c:pt idx="533">
                  <c:v>41767</c:v>
                </c:pt>
                <c:pt idx="534">
                  <c:v>41768</c:v>
                </c:pt>
                <c:pt idx="535">
                  <c:v>41768</c:v>
                </c:pt>
                <c:pt idx="536">
                  <c:v>41771</c:v>
                </c:pt>
                <c:pt idx="537">
                  <c:v>41771</c:v>
                </c:pt>
                <c:pt idx="538">
                  <c:v>41772</c:v>
                </c:pt>
                <c:pt idx="539">
                  <c:v>41772</c:v>
                </c:pt>
                <c:pt idx="540">
                  <c:v>41773</c:v>
                </c:pt>
                <c:pt idx="541">
                  <c:v>41773</c:v>
                </c:pt>
                <c:pt idx="542">
                  <c:v>41774</c:v>
                </c:pt>
                <c:pt idx="543">
                  <c:v>41774</c:v>
                </c:pt>
                <c:pt idx="544">
                  <c:v>41775</c:v>
                </c:pt>
                <c:pt idx="545">
                  <c:v>41775</c:v>
                </c:pt>
                <c:pt idx="546">
                  <c:v>41775</c:v>
                </c:pt>
                <c:pt idx="547">
                  <c:v>41778</c:v>
                </c:pt>
                <c:pt idx="548">
                  <c:v>41778</c:v>
                </c:pt>
                <c:pt idx="549">
                  <c:v>41779</c:v>
                </c:pt>
                <c:pt idx="550">
                  <c:v>41779</c:v>
                </c:pt>
                <c:pt idx="551">
                  <c:v>41780</c:v>
                </c:pt>
                <c:pt idx="552">
                  <c:v>41780</c:v>
                </c:pt>
                <c:pt idx="553">
                  <c:v>41781</c:v>
                </c:pt>
                <c:pt idx="554">
                  <c:v>41781</c:v>
                </c:pt>
                <c:pt idx="555">
                  <c:v>41782</c:v>
                </c:pt>
                <c:pt idx="556">
                  <c:v>41782</c:v>
                </c:pt>
                <c:pt idx="557">
                  <c:v>41785</c:v>
                </c:pt>
                <c:pt idx="558" formatCode="[$-F800]dddd\,\ mmmm\ dd\,\ yyyy">
                  <c:v>41785</c:v>
                </c:pt>
                <c:pt idx="559">
                  <c:v>41786</c:v>
                </c:pt>
                <c:pt idx="560" formatCode="[$-F800]dddd\,\ mmmm\ dd\,\ yyyy">
                  <c:v>41786</c:v>
                </c:pt>
                <c:pt idx="561">
                  <c:v>41787</c:v>
                </c:pt>
                <c:pt idx="562">
                  <c:v>41787</c:v>
                </c:pt>
                <c:pt idx="563">
                  <c:v>41788</c:v>
                </c:pt>
                <c:pt idx="564">
                  <c:v>41788</c:v>
                </c:pt>
                <c:pt idx="565">
                  <c:v>41789</c:v>
                </c:pt>
                <c:pt idx="566">
                  <c:v>41789</c:v>
                </c:pt>
                <c:pt idx="567">
                  <c:v>41792</c:v>
                </c:pt>
                <c:pt idx="568">
                  <c:v>41792</c:v>
                </c:pt>
                <c:pt idx="569">
                  <c:v>41792</c:v>
                </c:pt>
                <c:pt idx="570">
                  <c:v>41793</c:v>
                </c:pt>
                <c:pt idx="571">
                  <c:v>41793</c:v>
                </c:pt>
                <c:pt idx="572" formatCode="[$-F800]dddd\,\ mmmm\ dd\,\ yyyy">
                  <c:v>41794</c:v>
                </c:pt>
                <c:pt idx="573">
                  <c:v>41794</c:v>
                </c:pt>
                <c:pt idx="574">
                  <c:v>41794</c:v>
                </c:pt>
                <c:pt idx="575">
                  <c:v>41795</c:v>
                </c:pt>
                <c:pt idx="576" formatCode="[$-F800]dddd\,\ mmmm\ dd\,\ yyyy">
                  <c:v>41795</c:v>
                </c:pt>
                <c:pt idx="577">
                  <c:v>41796</c:v>
                </c:pt>
                <c:pt idx="578">
                  <c:v>41796</c:v>
                </c:pt>
                <c:pt idx="579">
                  <c:v>41799</c:v>
                </c:pt>
                <c:pt idx="580">
                  <c:v>41799</c:v>
                </c:pt>
                <c:pt idx="581">
                  <c:v>41800</c:v>
                </c:pt>
                <c:pt idx="582">
                  <c:v>41800</c:v>
                </c:pt>
                <c:pt idx="583">
                  <c:v>41801</c:v>
                </c:pt>
                <c:pt idx="584">
                  <c:v>41801</c:v>
                </c:pt>
                <c:pt idx="585">
                  <c:v>41802</c:v>
                </c:pt>
                <c:pt idx="586" formatCode="[$-F800]dddd\,\ mmmm\ dd\,\ yyyy">
                  <c:v>41802</c:v>
                </c:pt>
                <c:pt idx="587">
                  <c:v>41803</c:v>
                </c:pt>
                <c:pt idx="588">
                  <c:v>41803</c:v>
                </c:pt>
                <c:pt idx="589">
                  <c:v>41803</c:v>
                </c:pt>
                <c:pt idx="590">
                  <c:v>41806</c:v>
                </c:pt>
                <c:pt idx="591" formatCode="[$-F800]dddd\,\ mmmm\ dd\,\ yyyy">
                  <c:v>41806</c:v>
                </c:pt>
                <c:pt idx="592">
                  <c:v>41807</c:v>
                </c:pt>
                <c:pt idx="593">
                  <c:v>41807</c:v>
                </c:pt>
                <c:pt idx="594">
                  <c:v>41808</c:v>
                </c:pt>
                <c:pt idx="595" formatCode="[$-F800]dddd\,\ mmmm\ dd\,\ yyyy">
                  <c:v>41808</c:v>
                </c:pt>
                <c:pt idx="596">
                  <c:v>41809</c:v>
                </c:pt>
                <c:pt idx="597">
                  <c:v>41809</c:v>
                </c:pt>
                <c:pt idx="598">
                  <c:v>41810</c:v>
                </c:pt>
                <c:pt idx="599" formatCode="[$-F800]dddd\,\ mmmm\ dd\,\ yyyy">
                  <c:v>41810</c:v>
                </c:pt>
                <c:pt idx="600">
                  <c:v>41813</c:v>
                </c:pt>
                <c:pt idx="601">
                  <c:v>41814</c:v>
                </c:pt>
                <c:pt idx="602">
                  <c:v>41815</c:v>
                </c:pt>
                <c:pt idx="603">
                  <c:v>41816</c:v>
                </c:pt>
                <c:pt idx="604">
                  <c:v>41817</c:v>
                </c:pt>
              </c:numCache>
            </c:numRef>
          </c:cat>
          <c:val>
            <c:numRef>
              <c:f>Data_For_curves!$II$2:$II$900</c:f>
              <c:numCache>
                <c:formatCode>0.00%</c:formatCode>
                <c:ptCount val="899"/>
                <c:pt idx="0">
                  <c:v>2.306805074971165E-3</c:v>
                </c:pt>
                <c:pt idx="1">
                  <c:v>4.61361014994233E-3</c:v>
                </c:pt>
                <c:pt idx="2">
                  <c:v>6.920415224913495E-3</c:v>
                </c:pt>
                <c:pt idx="3">
                  <c:v>9.22722029988466E-3</c:v>
                </c:pt>
                <c:pt idx="4">
                  <c:v>1.1534025374855825E-2</c:v>
                </c:pt>
                <c:pt idx="5">
                  <c:v>1.384083044982699E-2</c:v>
                </c:pt>
                <c:pt idx="6">
                  <c:v>1.6147635524798153E-2</c:v>
                </c:pt>
                <c:pt idx="7">
                  <c:v>1.845444059976932E-2</c:v>
                </c:pt>
                <c:pt idx="8">
                  <c:v>2.0761245674740483E-2</c:v>
                </c:pt>
                <c:pt idx="9">
                  <c:v>2.306805074971165E-2</c:v>
                </c:pt>
                <c:pt idx="10">
                  <c:v>2.306805074971165E-2</c:v>
                </c:pt>
                <c:pt idx="11">
                  <c:v>2.5374855824682813E-2</c:v>
                </c:pt>
                <c:pt idx="12">
                  <c:v>2.5374855824682813E-2</c:v>
                </c:pt>
                <c:pt idx="13">
                  <c:v>2.768166089965398E-2</c:v>
                </c:pt>
                <c:pt idx="14">
                  <c:v>2.768166089965398E-2</c:v>
                </c:pt>
                <c:pt idx="15">
                  <c:v>2.9988465974625143E-2</c:v>
                </c:pt>
                <c:pt idx="16">
                  <c:v>2.9988465974625143E-2</c:v>
                </c:pt>
                <c:pt idx="17">
                  <c:v>3.2295271049596307E-2</c:v>
                </c:pt>
                <c:pt idx="18">
                  <c:v>3.2295271049596307E-2</c:v>
                </c:pt>
                <c:pt idx="19">
                  <c:v>3.690888119953864E-2</c:v>
                </c:pt>
                <c:pt idx="20">
                  <c:v>3.690888119953864E-2</c:v>
                </c:pt>
                <c:pt idx="21">
                  <c:v>4.1522491349480967E-2</c:v>
                </c:pt>
                <c:pt idx="22">
                  <c:v>4.1522491349480967E-2</c:v>
                </c:pt>
                <c:pt idx="23">
                  <c:v>4.61361014994233E-2</c:v>
                </c:pt>
                <c:pt idx="24">
                  <c:v>4.61361014994233E-2</c:v>
                </c:pt>
                <c:pt idx="25">
                  <c:v>5.0749711649365627E-2</c:v>
                </c:pt>
                <c:pt idx="26">
                  <c:v>5.0749711649365627E-2</c:v>
                </c:pt>
                <c:pt idx="27">
                  <c:v>5.536332179930796E-2</c:v>
                </c:pt>
                <c:pt idx="28">
                  <c:v>5.536332179930796E-2</c:v>
                </c:pt>
                <c:pt idx="29">
                  <c:v>5.9976931949250287E-2</c:v>
                </c:pt>
                <c:pt idx="30">
                  <c:v>5.9976931949250287E-2</c:v>
                </c:pt>
                <c:pt idx="31">
                  <c:v>6.4590542099192613E-2</c:v>
                </c:pt>
                <c:pt idx="32">
                  <c:v>6.4590542099192613E-2</c:v>
                </c:pt>
                <c:pt idx="33">
                  <c:v>6.9204152249134954E-2</c:v>
                </c:pt>
                <c:pt idx="34">
                  <c:v>6.9204152249134954E-2</c:v>
                </c:pt>
                <c:pt idx="35">
                  <c:v>7.381776239907728E-2</c:v>
                </c:pt>
                <c:pt idx="36">
                  <c:v>7.381776239907728E-2</c:v>
                </c:pt>
                <c:pt idx="37">
                  <c:v>7.8431372549019607E-2</c:v>
                </c:pt>
                <c:pt idx="38">
                  <c:v>7.8431372549019607E-2</c:v>
                </c:pt>
                <c:pt idx="39">
                  <c:v>8.3044982698961933E-2</c:v>
                </c:pt>
                <c:pt idx="40">
                  <c:v>8.3044982698961933E-2</c:v>
                </c:pt>
                <c:pt idx="41">
                  <c:v>8.5351787773933097E-2</c:v>
                </c:pt>
                <c:pt idx="42">
                  <c:v>8.5351787773933097E-2</c:v>
                </c:pt>
                <c:pt idx="43">
                  <c:v>8.7658592848904274E-2</c:v>
                </c:pt>
                <c:pt idx="44">
                  <c:v>8.7658592848904274E-2</c:v>
                </c:pt>
                <c:pt idx="45">
                  <c:v>9.1118800461361019E-2</c:v>
                </c:pt>
                <c:pt idx="46">
                  <c:v>9.1118800461361019E-2</c:v>
                </c:pt>
                <c:pt idx="47">
                  <c:v>9.4579008073817764E-2</c:v>
                </c:pt>
                <c:pt idx="48">
                  <c:v>9.4579008073817764E-2</c:v>
                </c:pt>
                <c:pt idx="49">
                  <c:v>9.8039215686274508E-2</c:v>
                </c:pt>
                <c:pt idx="50">
                  <c:v>9.8039215686274508E-2</c:v>
                </c:pt>
                <c:pt idx="51">
                  <c:v>0.10149942329873125</c:v>
                </c:pt>
                <c:pt idx="52">
                  <c:v>0.10149942329873125</c:v>
                </c:pt>
                <c:pt idx="53">
                  <c:v>0.104959630911188</c:v>
                </c:pt>
                <c:pt idx="54">
                  <c:v>0.104959630911188</c:v>
                </c:pt>
                <c:pt idx="55">
                  <c:v>0.10841983852364476</c:v>
                </c:pt>
                <c:pt idx="56">
                  <c:v>0.10841983852364476</c:v>
                </c:pt>
                <c:pt idx="57">
                  <c:v>0.1118800461361015</c:v>
                </c:pt>
                <c:pt idx="58">
                  <c:v>0.1118800461361015</c:v>
                </c:pt>
                <c:pt idx="59">
                  <c:v>0.11534025374855825</c:v>
                </c:pt>
                <c:pt idx="60">
                  <c:v>0.11534025374855825</c:v>
                </c:pt>
                <c:pt idx="61">
                  <c:v>0.11880046136101499</c:v>
                </c:pt>
                <c:pt idx="62">
                  <c:v>0.11880046136101499</c:v>
                </c:pt>
                <c:pt idx="63">
                  <c:v>0.12226066897347174</c:v>
                </c:pt>
                <c:pt idx="64">
                  <c:v>0.12226066897347174</c:v>
                </c:pt>
                <c:pt idx="65">
                  <c:v>0.12572087658592848</c:v>
                </c:pt>
                <c:pt idx="66">
                  <c:v>0.12572087658592848</c:v>
                </c:pt>
                <c:pt idx="67">
                  <c:v>0.12918108419838523</c:v>
                </c:pt>
                <c:pt idx="68">
                  <c:v>0.12918108419838523</c:v>
                </c:pt>
                <c:pt idx="69">
                  <c:v>0.13264129181084197</c:v>
                </c:pt>
                <c:pt idx="70">
                  <c:v>0.13264129181084197</c:v>
                </c:pt>
                <c:pt idx="71">
                  <c:v>0.13610149942329874</c:v>
                </c:pt>
                <c:pt idx="72">
                  <c:v>0.13610149942329874</c:v>
                </c:pt>
                <c:pt idx="73">
                  <c:v>0.13956170703575549</c:v>
                </c:pt>
                <c:pt idx="74">
                  <c:v>0.13956170703575549</c:v>
                </c:pt>
                <c:pt idx="75">
                  <c:v>0.13956170703575549</c:v>
                </c:pt>
                <c:pt idx="76">
                  <c:v>0.13956170703575549</c:v>
                </c:pt>
                <c:pt idx="77">
                  <c:v>0.1453287197231834</c:v>
                </c:pt>
                <c:pt idx="78">
                  <c:v>0.1453287197231834</c:v>
                </c:pt>
                <c:pt idx="79">
                  <c:v>0.14878892733564014</c:v>
                </c:pt>
                <c:pt idx="80">
                  <c:v>0.14878892733564014</c:v>
                </c:pt>
                <c:pt idx="81">
                  <c:v>0.15224913494809689</c:v>
                </c:pt>
                <c:pt idx="82">
                  <c:v>0.15224913494809689</c:v>
                </c:pt>
                <c:pt idx="83">
                  <c:v>0.15455594002306805</c:v>
                </c:pt>
                <c:pt idx="84">
                  <c:v>0.15455594002306805</c:v>
                </c:pt>
                <c:pt idx="85">
                  <c:v>0.15686274509803921</c:v>
                </c:pt>
                <c:pt idx="86">
                  <c:v>0.15686274509803921</c:v>
                </c:pt>
                <c:pt idx="87">
                  <c:v>0.15916955017301038</c:v>
                </c:pt>
                <c:pt idx="88">
                  <c:v>0.15916955017301038</c:v>
                </c:pt>
                <c:pt idx="89">
                  <c:v>0.16147635524798154</c:v>
                </c:pt>
                <c:pt idx="90">
                  <c:v>0.16147635524798154</c:v>
                </c:pt>
                <c:pt idx="91">
                  <c:v>0.1637831603229527</c:v>
                </c:pt>
                <c:pt idx="92">
                  <c:v>0.1637831603229527</c:v>
                </c:pt>
                <c:pt idx="93">
                  <c:v>0.16608996539792387</c:v>
                </c:pt>
                <c:pt idx="94">
                  <c:v>0.16608996539792387</c:v>
                </c:pt>
                <c:pt idx="95">
                  <c:v>0.16839677047289503</c:v>
                </c:pt>
                <c:pt idx="96">
                  <c:v>0.16839677047289503</c:v>
                </c:pt>
                <c:pt idx="97">
                  <c:v>0.17185697808535177</c:v>
                </c:pt>
                <c:pt idx="98">
                  <c:v>0.17185697808535177</c:v>
                </c:pt>
                <c:pt idx="99">
                  <c:v>0.17531718569780855</c:v>
                </c:pt>
                <c:pt idx="100">
                  <c:v>0.17531718569780855</c:v>
                </c:pt>
                <c:pt idx="101">
                  <c:v>0.17877739331026529</c:v>
                </c:pt>
                <c:pt idx="102">
                  <c:v>0.17877739331026529</c:v>
                </c:pt>
                <c:pt idx="103">
                  <c:v>0.18223760092272204</c:v>
                </c:pt>
                <c:pt idx="104">
                  <c:v>0.18223760092272204</c:v>
                </c:pt>
                <c:pt idx="105">
                  <c:v>0.18569780853517878</c:v>
                </c:pt>
                <c:pt idx="106">
                  <c:v>0.18569780853517878</c:v>
                </c:pt>
                <c:pt idx="107">
                  <c:v>0.18915801614763553</c:v>
                </c:pt>
                <c:pt idx="108">
                  <c:v>0.18915801614763553</c:v>
                </c:pt>
                <c:pt idx="109">
                  <c:v>0.19146482122260669</c:v>
                </c:pt>
                <c:pt idx="110">
                  <c:v>0.19146482122260669</c:v>
                </c:pt>
                <c:pt idx="111">
                  <c:v>0.19377162629757785</c:v>
                </c:pt>
                <c:pt idx="112">
                  <c:v>0.19377162629757785</c:v>
                </c:pt>
                <c:pt idx="113">
                  <c:v>0.19607843137254902</c:v>
                </c:pt>
                <c:pt idx="114">
                  <c:v>0.19607843137254902</c:v>
                </c:pt>
                <c:pt idx="115">
                  <c:v>0.19838523644752018</c:v>
                </c:pt>
                <c:pt idx="116">
                  <c:v>0.19838523644752018</c:v>
                </c:pt>
                <c:pt idx="117">
                  <c:v>0.20069204152249134</c:v>
                </c:pt>
                <c:pt idx="118">
                  <c:v>0.20069204152249134</c:v>
                </c:pt>
                <c:pt idx="119">
                  <c:v>0.20299884659746251</c:v>
                </c:pt>
                <c:pt idx="120">
                  <c:v>0.20299884659746251</c:v>
                </c:pt>
                <c:pt idx="121">
                  <c:v>0.20530565167243367</c:v>
                </c:pt>
                <c:pt idx="122">
                  <c:v>0.20530565167243367</c:v>
                </c:pt>
                <c:pt idx="123">
                  <c:v>0.20761245674740483</c:v>
                </c:pt>
                <c:pt idx="124">
                  <c:v>0.20761245674740483</c:v>
                </c:pt>
                <c:pt idx="125">
                  <c:v>0.209919261822376</c:v>
                </c:pt>
                <c:pt idx="126">
                  <c:v>0.209919261822376</c:v>
                </c:pt>
                <c:pt idx="127">
                  <c:v>0.21222606689734719</c:v>
                </c:pt>
                <c:pt idx="128">
                  <c:v>0.21222606689734719</c:v>
                </c:pt>
                <c:pt idx="129">
                  <c:v>0.21453287197231835</c:v>
                </c:pt>
                <c:pt idx="130">
                  <c:v>0.21453287197231835</c:v>
                </c:pt>
                <c:pt idx="131">
                  <c:v>0.21683967704728951</c:v>
                </c:pt>
                <c:pt idx="132">
                  <c:v>0.21683967704728951</c:v>
                </c:pt>
                <c:pt idx="133">
                  <c:v>0.21914648212226068</c:v>
                </c:pt>
                <c:pt idx="134">
                  <c:v>0.21914648212226068</c:v>
                </c:pt>
                <c:pt idx="135">
                  <c:v>0.22145328719723184</c:v>
                </c:pt>
                <c:pt idx="136">
                  <c:v>0.22145328719723184</c:v>
                </c:pt>
                <c:pt idx="137">
                  <c:v>0.223760092272203</c:v>
                </c:pt>
                <c:pt idx="138">
                  <c:v>0.223760092272203</c:v>
                </c:pt>
                <c:pt idx="139">
                  <c:v>0.22606689734717417</c:v>
                </c:pt>
                <c:pt idx="140">
                  <c:v>0.22606689734717417</c:v>
                </c:pt>
                <c:pt idx="141">
                  <c:v>0.22837370242214533</c:v>
                </c:pt>
                <c:pt idx="142">
                  <c:v>0.22837370242214533</c:v>
                </c:pt>
                <c:pt idx="143">
                  <c:v>0.23068050749711649</c:v>
                </c:pt>
                <c:pt idx="144">
                  <c:v>0.23068050749711649</c:v>
                </c:pt>
                <c:pt idx="145">
                  <c:v>0.23298731257208766</c:v>
                </c:pt>
                <c:pt idx="146">
                  <c:v>0.23298731257208766</c:v>
                </c:pt>
                <c:pt idx="147">
                  <c:v>0.23529411764705882</c:v>
                </c:pt>
                <c:pt idx="148">
                  <c:v>0.23529411764705882</c:v>
                </c:pt>
                <c:pt idx="149">
                  <c:v>0.23760092272202998</c:v>
                </c:pt>
                <c:pt idx="150">
                  <c:v>0.23760092272202998</c:v>
                </c:pt>
                <c:pt idx="151">
                  <c:v>0.23990772779700115</c:v>
                </c:pt>
                <c:pt idx="152">
                  <c:v>0.23990772779700115</c:v>
                </c:pt>
                <c:pt idx="153">
                  <c:v>0.24221453287197231</c:v>
                </c:pt>
                <c:pt idx="154">
                  <c:v>0.24221453287197231</c:v>
                </c:pt>
                <c:pt idx="155">
                  <c:v>0.24452133794694347</c:v>
                </c:pt>
                <c:pt idx="156">
                  <c:v>0.24452133794694347</c:v>
                </c:pt>
                <c:pt idx="157">
                  <c:v>0.24682814302191464</c:v>
                </c:pt>
                <c:pt idx="158">
                  <c:v>0.24682814302191464</c:v>
                </c:pt>
                <c:pt idx="159">
                  <c:v>0.2491349480968858</c:v>
                </c:pt>
                <c:pt idx="160">
                  <c:v>0.2491349480968858</c:v>
                </c:pt>
                <c:pt idx="161">
                  <c:v>0.25144175317185696</c:v>
                </c:pt>
                <c:pt idx="162">
                  <c:v>0.25144175317185696</c:v>
                </c:pt>
                <c:pt idx="163">
                  <c:v>0.25374855824682813</c:v>
                </c:pt>
                <c:pt idx="164">
                  <c:v>0.25374855824682813</c:v>
                </c:pt>
                <c:pt idx="165">
                  <c:v>0.25605536332179929</c:v>
                </c:pt>
                <c:pt idx="166">
                  <c:v>0.25605536332179929</c:v>
                </c:pt>
                <c:pt idx="167">
                  <c:v>0.25951557093425603</c:v>
                </c:pt>
                <c:pt idx="168">
                  <c:v>0.25951557093425603</c:v>
                </c:pt>
                <c:pt idx="169">
                  <c:v>0.26297577854671278</c:v>
                </c:pt>
                <c:pt idx="170">
                  <c:v>0.26297577854671278</c:v>
                </c:pt>
                <c:pt idx="171">
                  <c:v>0.26643598615916952</c:v>
                </c:pt>
                <c:pt idx="172">
                  <c:v>0.26643598615916952</c:v>
                </c:pt>
                <c:pt idx="173">
                  <c:v>0.26989619377162632</c:v>
                </c:pt>
                <c:pt idx="174">
                  <c:v>0.26989619377162632</c:v>
                </c:pt>
                <c:pt idx="175">
                  <c:v>0.27335640138408307</c:v>
                </c:pt>
                <c:pt idx="176">
                  <c:v>0.27335640138408307</c:v>
                </c:pt>
                <c:pt idx="177">
                  <c:v>0.27681660899653981</c:v>
                </c:pt>
                <c:pt idx="178">
                  <c:v>0.27681660899653981</c:v>
                </c:pt>
                <c:pt idx="179">
                  <c:v>0.28027681660899656</c:v>
                </c:pt>
                <c:pt idx="180">
                  <c:v>0.28027681660899656</c:v>
                </c:pt>
                <c:pt idx="181">
                  <c:v>0.2837370242214533</c:v>
                </c:pt>
                <c:pt idx="182">
                  <c:v>0.2837370242214533</c:v>
                </c:pt>
                <c:pt idx="183">
                  <c:v>0.28719723183391005</c:v>
                </c:pt>
                <c:pt idx="184">
                  <c:v>0.28719723183391005</c:v>
                </c:pt>
                <c:pt idx="185">
                  <c:v>0.29065743944636679</c:v>
                </c:pt>
                <c:pt idx="186">
                  <c:v>0.29065743944636679</c:v>
                </c:pt>
                <c:pt idx="187">
                  <c:v>0.29411764705882354</c:v>
                </c:pt>
                <c:pt idx="188">
                  <c:v>0.29411764705882354</c:v>
                </c:pt>
                <c:pt idx="189">
                  <c:v>0.29757785467128028</c:v>
                </c:pt>
                <c:pt idx="190">
                  <c:v>0.29757785467128028</c:v>
                </c:pt>
                <c:pt idx="191">
                  <c:v>0.30103806228373703</c:v>
                </c:pt>
                <c:pt idx="192">
                  <c:v>0.30103806228373703</c:v>
                </c:pt>
                <c:pt idx="193">
                  <c:v>0.30565167243367936</c:v>
                </c:pt>
                <c:pt idx="194">
                  <c:v>0.30565167243367936</c:v>
                </c:pt>
                <c:pt idx="195">
                  <c:v>0.31026528258362168</c:v>
                </c:pt>
                <c:pt idx="196">
                  <c:v>0.31026528258362168</c:v>
                </c:pt>
                <c:pt idx="197">
                  <c:v>0.31487889273356401</c:v>
                </c:pt>
                <c:pt idx="198">
                  <c:v>0.31487889273356401</c:v>
                </c:pt>
                <c:pt idx="199">
                  <c:v>0.31949250288350634</c:v>
                </c:pt>
                <c:pt idx="200">
                  <c:v>0.31949250288350634</c:v>
                </c:pt>
                <c:pt idx="201">
                  <c:v>0.32410611303344866</c:v>
                </c:pt>
                <c:pt idx="202">
                  <c:v>0.32410611303344866</c:v>
                </c:pt>
                <c:pt idx="203">
                  <c:v>0.32871972318339099</c:v>
                </c:pt>
                <c:pt idx="204">
                  <c:v>0.32871972318339099</c:v>
                </c:pt>
                <c:pt idx="205">
                  <c:v>0.33333333333333331</c:v>
                </c:pt>
                <c:pt idx="206">
                  <c:v>0.33333333333333331</c:v>
                </c:pt>
                <c:pt idx="207">
                  <c:v>0.33794694348327564</c:v>
                </c:pt>
                <c:pt idx="208">
                  <c:v>0.33794694348327564</c:v>
                </c:pt>
                <c:pt idx="209">
                  <c:v>0.33794694348327564</c:v>
                </c:pt>
                <c:pt idx="210">
                  <c:v>0.34256055363321797</c:v>
                </c:pt>
                <c:pt idx="211">
                  <c:v>0.34256055363321797</c:v>
                </c:pt>
                <c:pt idx="212">
                  <c:v>0.34256055363321797</c:v>
                </c:pt>
                <c:pt idx="213">
                  <c:v>0.34717416378316035</c:v>
                </c:pt>
                <c:pt idx="214">
                  <c:v>0.34717416378316035</c:v>
                </c:pt>
                <c:pt idx="215">
                  <c:v>0.35063437139561709</c:v>
                </c:pt>
                <c:pt idx="216">
                  <c:v>0.35063437139561709</c:v>
                </c:pt>
                <c:pt idx="217">
                  <c:v>0.35409457900807384</c:v>
                </c:pt>
                <c:pt idx="218">
                  <c:v>0.35409457900807384</c:v>
                </c:pt>
                <c:pt idx="219">
                  <c:v>0.35755478662053058</c:v>
                </c:pt>
                <c:pt idx="220">
                  <c:v>0.35755478662053058</c:v>
                </c:pt>
                <c:pt idx="221">
                  <c:v>0.36101499423298733</c:v>
                </c:pt>
                <c:pt idx="222">
                  <c:v>0.36101499423298733</c:v>
                </c:pt>
                <c:pt idx="223">
                  <c:v>0.36447520184544407</c:v>
                </c:pt>
                <c:pt idx="224">
                  <c:v>0.36447520184544407</c:v>
                </c:pt>
                <c:pt idx="225">
                  <c:v>0.36793540945790082</c:v>
                </c:pt>
                <c:pt idx="226">
                  <c:v>0.36793540945790082</c:v>
                </c:pt>
                <c:pt idx="227">
                  <c:v>0.37139561707035756</c:v>
                </c:pt>
                <c:pt idx="228">
                  <c:v>0.37139561707035756</c:v>
                </c:pt>
                <c:pt idx="229">
                  <c:v>0.37485582468281431</c:v>
                </c:pt>
                <c:pt idx="230">
                  <c:v>0.37485582468281431</c:v>
                </c:pt>
                <c:pt idx="231">
                  <c:v>0.37831603229527105</c:v>
                </c:pt>
                <c:pt idx="232">
                  <c:v>0.37831603229527105</c:v>
                </c:pt>
                <c:pt idx="233">
                  <c:v>0.3817762399077278</c:v>
                </c:pt>
                <c:pt idx="234">
                  <c:v>0.3817762399077278</c:v>
                </c:pt>
                <c:pt idx="235">
                  <c:v>0.38523644752018454</c:v>
                </c:pt>
                <c:pt idx="236">
                  <c:v>0.38523644752018454</c:v>
                </c:pt>
                <c:pt idx="237">
                  <c:v>0.38869665513264129</c:v>
                </c:pt>
                <c:pt idx="238">
                  <c:v>0.38869665513264129</c:v>
                </c:pt>
                <c:pt idx="239">
                  <c:v>0.39215686274509803</c:v>
                </c:pt>
                <c:pt idx="240">
                  <c:v>0.39215686274509803</c:v>
                </c:pt>
                <c:pt idx="241">
                  <c:v>0.39561707035755478</c:v>
                </c:pt>
                <c:pt idx="242">
                  <c:v>0.39561707035755478</c:v>
                </c:pt>
                <c:pt idx="243">
                  <c:v>0.39907727797001152</c:v>
                </c:pt>
                <c:pt idx="244">
                  <c:v>0.39907727797001152</c:v>
                </c:pt>
                <c:pt idx="245">
                  <c:v>0.40253748558246827</c:v>
                </c:pt>
                <c:pt idx="246">
                  <c:v>0.40253748558246827</c:v>
                </c:pt>
                <c:pt idx="247">
                  <c:v>0.40599769319492501</c:v>
                </c:pt>
                <c:pt idx="248">
                  <c:v>0.40599769319492501</c:v>
                </c:pt>
                <c:pt idx="249">
                  <c:v>0.40945790080738176</c:v>
                </c:pt>
                <c:pt idx="250">
                  <c:v>0.40945790080738176</c:v>
                </c:pt>
                <c:pt idx="251">
                  <c:v>0.4129181084198385</c:v>
                </c:pt>
                <c:pt idx="252">
                  <c:v>0.4129181084198385</c:v>
                </c:pt>
                <c:pt idx="253">
                  <c:v>0.41637831603229525</c:v>
                </c:pt>
                <c:pt idx="254">
                  <c:v>0.41637831603229525</c:v>
                </c:pt>
                <c:pt idx="255">
                  <c:v>0.41983852364475199</c:v>
                </c:pt>
                <c:pt idx="256">
                  <c:v>0.41983852364475199</c:v>
                </c:pt>
                <c:pt idx="257">
                  <c:v>0.42329873125720879</c:v>
                </c:pt>
                <c:pt idx="258">
                  <c:v>0.42329873125720879</c:v>
                </c:pt>
                <c:pt idx="259">
                  <c:v>0.42675893886966554</c:v>
                </c:pt>
                <c:pt idx="260">
                  <c:v>0.42675893886966554</c:v>
                </c:pt>
                <c:pt idx="261">
                  <c:v>0.43021914648212228</c:v>
                </c:pt>
                <c:pt idx="262">
                  <c:v>0.43021914648212228</c:v>
                </c:pt>
                <c:pt idx="263">
                  <c:v>0.43367935409457903</c:v>
                </c:pt>
                <c:pt idx="264">
                  <c:v>0.43367935409457903</c:v>
                </c:pt>
                <c:pt idx="265">
                  <c:v>0.43713956170703577</c:v>
                </c:pt>
                <c:pt idx="266">
                  <c:v>0.43713956170703577</c:v>
                </c:pt>
                <c:pt idx="267">
                  <c:v>0.44059976931949252</c:v>
                </c:pt>
                <c:pt idx="268">
                  <c:v>0.44059976931949252</c:v>
                </c:pt>
                <c:pt idx="269">
                  <c:v>0.44405997693194926</c:v>
                </c:pt>
                <c:pt idx="270">
                  <c:v>0.44405997693194926</c:v>
                </c:pt>
                <c:pt idx="271">
                  <c:v>0.44752018454440601</c:v>
                </c:pt>
                <c:pt idx="272">
                  <c:v>0.44752018454440601</c:v>
                </c:pt>
                <c:pt idx="273">
                  <c:v>0.45098039215686275</c:v>
                </c:pt>
                <c:pt idx="274">
                  <c:v>0.45098039215686275</c:v>
                </c:pt>
                <c:pt idx="275">
                  <c:v>0.4544405997693195</c:v>
                </c:pt>
                <c:pt idx="276">
                  <c:v>0.4544405997693195</c:v>
                </c:pt>
                <c:pt idx="277">
                  <c:v>0.45790080738177624</c:v>
                </c:pt>
                <c:pt idx="278">
                  <c:v>0.45790080738177624</c:v>
                </c:pt>
                <c:pt idx="279">
                  <c:v>0.46136101499423299</c:v>
                </c:pt>
                <c:pt idx="280">
                  <c:v>0.46136101499423299</c:v>
                </c:pt>
                <c:pt idx="281">
                  <c:v>0.46482122260668973</c:v>
                </c:pt>
                <c:pt idx="282">
                  <c:v>0.46482122260668973</c:v>
                </c:pt>
                <c:pt idx="283">
                  <c:v>0.46828143021914648</c:v>
                </c:pt>
                <c:pt idx="284">
                  <c:v>0.46828143021914648</c:v>
                </c:pt>
                <c:pt idx="285">
                  <c:v>0.47174163783160322</c:v>
                </c:pt>
                <c:pt idx="286">
                  <c:v>0.47174163783160322</c:v>
                </c:pt>
                <c:pt idx="287">
                  <c:v>0.47520184544405997</c:v>
                </c:pt>
                <c:pt idx="288">
                  <c:v>0.47520184544405997</c:v>
                </c:pt>
                <c:pt idx="289">
                  <c:v>0.47866205305651671</c:v>
                </c:pt>
                <c:pt idx="290">
                  <c:v>0.47866205305651671</c:v>
                </c:pt>
                <c:pt idx="291">
                  <c:v>0.48212226066897346</c:v>
                </c:pt>
                <c:pt idx="292">
                  <c:v>0.48212226066897346</c:v>
                </c:pt>
                <c:pt idx="293">
                  <c:v>0.4855824682814302</c:v>
                </c:pt>
                <c:pt idx="294">
                  <c:v>0.4855824682814302</c:v>
                </c:pt>
                <c:pt idx="295">
                  <c:v>0.4855824682814302</c:v>
                </c:pt>
                <c:pt idx="296">
                  <c:v>0.48904267589388695</c:v>
                </c:pt>
                <c:pt idx="297">
                  <c:v>0.48904267589388695</c:v>
                </c:pt>
                <c:pt idx="298">
                  <c:v>0.49250288350634369</c:v>
                </c:pt>
                <c:pt idx="299">
                  <c:v>0.49250288350634369</c:v>
                </c:pt>
                <c:pt idx="300">
                  <c:v>0.49596309111880044</c:v>
                </c:pt>
                <c:pt idx="301">
                  <c:v>0.49596309111880044</c:v>
                </c:pt>
                <c:pt idx="302">
                  <c:v>0.49596309111880044</c:v>
                </c:pt>
                <c:pt idx="303">
                  <c:v>0.49942329873125718</c:v>
                </c:pt>
                <c:pt idx="304">
                  <c:v>0.49942329873125718</c:v>
                </c:pt>
                <c:pt idx="305">
                  <c:v>0.5017301038062284</c:v>
                </c:pt>
                <c:pt idx="306">
                  <c:v>0.5017301038062284</c:v>
                </c:pt>
                <c:pt idx="307">
                  <c:v>0.50403690888119956</c:v>
                </c:pt>
                <c:pt idx="308">
                  <c:v>0.50403690888119956</c:v>
                </c:pt>
                <c:pt idx="309">
                  <c:v>0.50634371395617073</c:v>
                </c:pt>
                <c:pt idx="310">
                  <c:v>0.50634371395617073</c:v>
                </c:pt>
                <c:pt idx="311">
                  <c:v>0.50865051903114189</c:v>
                </c:pt>
                <c:pt idx="312">
                  <c:v>0.50865051903114189</c:v>
                </c:pt>
                <c:pt idx="313">
                  <c:v>0.51095732410611305</c:v>
                </c:pt>
                <c:pt idx="314">
                  <c:v>0.51095732410611305</c:v>
                </c:pt>
                <c:pt idx="315">
                  <c:v>0.51326412918108422</c:v>
                </c:pt>
                <c:pt idx="316">
                  <c:v>0.51326412918108422</c:v>
                </c:pt>
                <c:pt idx="317">
                  <c:v>0.51557093425605538</c:v>
                </c:pt>
                <c:pt idx="318">
                  <c:v>0.51557093425605538</c:v>
                </c:pt>
                <c:pt idx="319">
                  <c:v>0.51787773933102654</c:v>
                </c:pt>
                <c:pt idx="320">
                  <c:v>0.51787773933102654</c:v>
                </c:pt>
                <c:pt idx="321">
                  <c:v>0.52018454440599771</c:v>
                </c:pt>
                <c:pt idx="322">
                  <c:v>0.52018454440599771</c:v>
                </c:pt>
                <c:pt idx="323">
                  <c:v>0.52249134948096887</c:v>
                </c:pt>
                <c:pt idx="324">
                  <c:v>0.52249134948096887</c:v>
                </c:pt>
                <c:pt idx="325">
                  <c:v>0.52479815455594003</c:v>
                </c:pt>
                <c:pt idx="326">
                  <c:v>0.52479815455594003</c:v>
                </c:pt>
                <c:pt idx="327">
                  <c:v>0.5271049596309112</c:v>
                </c:pt>
                <c:pt idx="328">
                  <c:v>0.5271049596309112</c:v>
                </c:pt>
                <c:pt idx="329">
                  <c:v>0.52941176470588236</c:v>
                </c:pt>
                <c:pt idx="330">
                  <c:v>0.52941176470588236</c:v>
                </c:pt>
                <c:pt idx="331">
                  <c:v>0.53171856978085352</c:v>
                </c:pt>
                <c:pt idx="332">
                  <c:v>0.53171856978085352</c:v>
                </c:pt>
                <c:pt idx="333">
                  <c:v>0.53402537485582469</c:v>
                </c:pt>
                <c:pt idx="334">
                  <c:v>0.53402537485582469</c:v>
                </c:pt>
                <c:pt idx="335">
                  <c:v>0.53633217993079585</c:v>
                </c:pt>
                <c:pt idx="336">
                  <c:v>0.53633217993079585</c:v>
                </c:pt>
                <c:pt idx="337">
                  <c:v>0.53863898500576701</c:v>
                </c:pt>
                <c:pt idx="338">
                  <c:v>0.53863898500576701</c:v>
                </c:pt>
                <c:pt idx="339">
                  <c:v>0.54094579008073818</c:v>
                </c:pt>
                <c:pt idx="340">
                  <c:v>0.54094579008073818</c:v>
                </c:pt>
                <c:pt idx="341">
                  <c:v>0.54325259515570934</c:v>
                </c:pt>
                <c:pt idx="342">
                  <c:v>0.54325259515570934</c:v>
                </c:pt>
                <c:pt idx="343">
                  <c:v>0.5455594002306805</c:v>
                </c:pt>
                <c:pt idx="344">
                  <c:v>0.5455594002306805</c:v>
                </c:pt>
                <c:pt idx="345">
                  <c:v>0.54786620530565167</c:v>
                </c:pt>
                <c:pt idx="346">
                  <c:v>0.54786620530565167</c:v>
                </c:pt>
                <c:pt idx="347">
                  <c:v>0.55017301038062283</c:v>
                </c:pt>
                <c:pt idx="348">
                  <c:v>0.55017301038062283</c:v>
                </c:pt>
                <c:pt idx="349">
                  <c:v>0.55247981545559399</c:v>
                </c:pt>
                <c:pt idx="350">
                  <c:v>0.55247981545559399</c:v>
                </c:pt>
                <c:pt idx="351">
                  <c:v>0.55478662053056516</c:v>
                </c:pt>
                <c:pt idx="352">
                  <c:v>0.55478662053056516</c:v>
                </c:pt>
                <c:pt idx="353">
                  <c:v>0.55709342560553632</c:v>
                </c:pt>
                <c:pt idx="354">
                  <c:v>0.55709342560553632</c:v>
                </c:pt>
                <c:pt idx="355">
                  <c:v>0.55940023068050748</c:v>
                </c:pt>
                <c:pt idx="356">
                  <c:v>0.55940023068050748</c:v>
                </c:pt>
                <c:pt idx="357">
                  <c:v>0.56170703575547865</c:v>
                </c:pt>
                <c:pt idx="358">
                  <c:v>0.56170703575547865</c:v>
                </c:pt>
                <c:pt idx="359">
                  <c:v>0.56401384083044981</c:v>
                </c:pt>
                <c:pt idx="360">
                  <c:v>0.56401384083044981</c:v>
                </c:pt>
                <c:pt idx="361">
                  <c:v>0.56747404844290661</c:v>
                </c:pt>
                <c:pt idx="362">
                  <c:v>0.56747404844290661</c:v>
                </c:pt>
                <c:pt idx="363">
                  <c:v>0.56978085351787777</c:v>
                </c:pt>
                <c:pt idx="364">
                  <c:v>0.56978085351787777</c:v>
                </c:pt>
                <c:pt idx="365">
                  <c:v>0.57208765859284894</c:v>
                </c:pt>
                <c:pt idx="366">
                  <c:v>0.57208765859284894</c:v>
                </c:pt>
                <c:pt idx="367">
                  <c:v>0.5743944636678201</c:v>
                </c:pt>
                <c:pt idx="368">
                  <c:v>0.5743944636678201</c:v>
                </c:pt>
                <c:pt idx="369">
                  <c:v>0.57670126874279126</c:v>
                </c:pt>
                <c:pt idx="370">
                  <c:v>0.57670126874279126</c:v>
                </c:pt>
                <c:pt idx="371">
                  <c:v>0.57900807381776243</c:v>
                </c:pt>
                <c:pt idx="372">
                  <c:v>0.57900807381776243</c:v>
                </c:pt>
                <c:pt idx="373">
                  <c:v>0.58131487889273359</c:v>
                </c:pt>
                <c:pt idx="374">
                  <c:v>0.58131487889273359</c:v>
                </c:pt>
                <c:pt idx="375">
                  <c:v>0.58362168396770475</c:v>
                </c:pt>
                <c:pt idx="376">
                  <c:v>0.58362168396770475</c:v>
                </c:pt>
                <c:pt idx="377">
                  <c:v>0.58592848904267592</c:v>
                </c:pt>
                <c:pt idx="378">
                  <c:v>0.58592848904267592</c:v>
                </c:pt>
                <c:pt idx="379">
                  <c:v>0.58823529411764708</c:v>
                </c:pt>
                <c:pt idx="380">
                  <c:v>0.58823529411764708</c:v>
                </c:pt>
                <c:pt idx="381">
                  <c:v>0.59054209919261824</c:v>
                </c:pt>
                <c:pt idx="382">
                  <c:v>0.59054209919261824</c:v>
                </c:pt>
                <c:pt idx="383">
                  <c:v>0.5928489042675894</c:v>
                </c:pt>
                <c:pt idx="384">
                  <c:v>0.5928489042675894</c:v>
                </c:pt>
                <c:pt idx="385">
                  <c:v>0.59515570934256057</c:v>
                </c:pt>
                <c:pt idx="386">
                  <c:v>0.59515570934256057</c:v>
                </c:pt>
                <c:pt idx="387">
                  <c:v>0.59746251441753173</c:v>
                </c:pt>
                <c:pt idx="388">
                  <c:v>0.59746251441753173</c:v>
                </c:pt>
                <c:pt idx="389">
                  <c:v>0.59976931949250289</c:v>
                </c:pt>
                <c:pt idx="390">
                  <c:v>0.59976931949250289</c:v>
                </c:pt>
                <c:pt idx="391">
                  <c:v>0.60207612456747406</c:v>
                </c:pt>
                <c:pt idx="392">
                  <c:v>0.60207612456747406</c:v>
                </c:pt>
                <c:pt idx="393">
                  <c:v>0.60438292964244522</c:v>
                </c:pt>
                <c:pt idx="394">
                  <c:v>0.60438292964244522</c:v>
                </c:pt>
                <c:pt idx="395">
                  <c:v>0.60668973471741638</c:v>
                </c:pt>
                <c:pt idx="396">
                  <c:v>0.60668973471741638</c:v>
                </c:pt>
                <c:pt idx="397">
                  <c:v>0.60899653979238755</c:v>
                </c:pt>
                <c:pt idx="398">
                  <c:v>0.60899653979238755</c:v>
                </c:pt>
                <c:pt idx="399">
                  <c:v>0.61130334486735871</c:v>
                </c:pt>
                <c:pt idx="400">
                  <c:v>0.61130334486735871</c:v>
                </c:pt>
                <c:pt idx="401">
                  <c:v>0.61361014994232987</c:v>
                </c:pt>
                <c:pt idx="402">
                  <c:v>0.61361014994232987</c:v>
                </c:pt>
                <c:pt idx="403">
                  <c:v>0.61591695501730104</c:v>
                </c:pt>
                <c:pt idx="404">
                  <c:v>0.61591695501730104</c:v>
                </c:pt>
                <c:pt idx="405">
                  <c:v>0.6182237600922722</c:v>
                </c:pt>
                <c:pt idx="406">
                  <c:v>0.6182237600922722</c:v>
                </c:pt>
                <c:pt idx="407">
                  <c:v>0.62053056516724336</c:v>
                </c:pt>
                <c:pt idx="408">
                  <c:v>0.62053056516724336</c:v>
                </c:pt>
                <c:pt idx="409">
                  <c:v>0.62283737024221453</c:v>
                </c:pt>
                <c:pt idx="410">
                  <c:v>0.62283737024221453</c:v>
                </c:pt>
                <c:pt idx="411">
                  <c:v>0.62514417531718569</c:v>
                </c:pt>
                <c:pt idx="412">
                  <c:v>0.62514417531718569</c:v>
                </c:pt>
                <c:pt idx="413">
                  <c:v>0.62745098039215685</c:v>
                </c:pt>
                <c:pt idx="414">
                  <c:v>0.62745098039215685</c:v>
                </c:pt>
                <c:pt idx="415">
                  <c:v>0.62975778546712802</c:v>
                </c:pt>
                <c:pt idx="416">
                  <c:v>0.62975778546712802</c:v>
                </c:pt>
                <c:pt idx="417">
                  <c:v>0.63321799307958482</c:v>
                </c:pt>
                <c:pt idx="418">
                  <c:v>0.63321799307958482</c:v>
                </c:pt>
                <c:pt idx="419">
                  <c:v>0.63667820069204151</c:v>
                </c:pt>
                <c:pt idx="420">
                  <c:v>0.63667820069204151</c:v>
                </c:pt>
                <c:pt idx="421">
                  <c:v>0.64013840830449831</c:v>
                </c:pt>
                <c:pt idx="422">
                  <c:v>0.64013840830449831</c:v>
                </c:pt>
                <c:pt idx="423">
                  <c:v>0.643598615916955</c:v>
                </c:pt>
                <c:pt idx="424">
                  <c:v>0.643598615916955</c:v>
                </c:pt>
                <c:pt idx="425">
                  <c:v>0.6470588235294118</c:v>
                </c:pt>
                <c:pt idx="426">
                  <c:v>0.6470588235294118</c:v>
                </c:pt>
                <c:pt idx="427">
                  <c:v>0.65051903114186849</c:v>
                </c:pt>
                <c:pt idx="428">
                  <c:v>0.65051903114186849</c:v>
                </c:pt>
                <c:pt idx="429">
                  <c:v>0.65397923875432529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Data_For_curves!$X$1</c:f>
              <c:strCache>
                <c:ptCount val="1"/>
                <c:pt idx="0">
                  <c:v>Forecast</c:v>
                </c:pt>
              </c:strCache>
            </c:strRef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numRef>
              <c:f>Data_For_curves!$IF$2:$IF$900</c:f>
              <c:numCache>
                <c:formatCode>m/d/yyyy</c:formatCode>
                <c:ptCount val="899"/>
                <c:pt idx="0">
                  <c:v>41393</c:v>
                </c:pt>
                <c:pt idx="1">
                  <c:v>41394</c:v>
                </c:pt>
                <c:pt idx="2">
                  <c:v>41395</c:v>
                </c:pt>
                <c:pt idx="3">
                  <c:v>41396</c:v>
                </c:pt>
                <c:pt idx="4" formatCode="[$-F800]dddd\,\ mmmm\ dd\,\ yyyy">
                  <c:v>41397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41407</c:v>
                </c:pt>
                <c:pt idx="11">
                  <c:v>41407</c:v>
                </c:pt>
                <c:pt idx="12">
                  <c:v>41408</c:v>
                </c:pt>
                <c:pt idx="13">
                  <c:v>41408</c:v>
                </c:pt>
                <c:pt idx="14">
                  <c:v>41409</c:v>
                </c:pt>
                <c:pt idx="15">
                  <c:v>41409</c:v>
                </c:pt>
                <c:pt idx="16">
                  <c:v>41410</c:v>
                </c:pt>
                <c:pt idx="17">
                  <c:v>41410</c:v>
                </c:pt>
                <c:pt idx="18">
                  <c:v>41411</c:v>
                </c:pt>
                <c:pt idx="19">
                  <c:v>41411</c:v>
                </c:pt>
                <c:pt idx="20">
                  <c:v>41414</c:v>
                </c:pt>
                <c:pt idx="21">
                  <c:v>41414</c:v>
                </c:pt>
                <c:pt idx="22">
                  <c:v>41415</c:v>
                </c:pt>
                <c:pt idx="23">
                  <c:v>41415</c:v>
                </c:pt>
                <c:pt idx="24">
                  <c:v>41416</c:v>
                </c:pt>
                <c:pt idx="25">
                  <c:v>41416</c:v>
                </c:pt>
                <c:pt idx="26">
                  <c:v>41417</c:v>
                </c:pt>
                <c:pt idx="27">
                  <c:v>41417</c:v>
                </c:pt>
                <c:pt idx="28">
                  <c:v>41418</c:v>
                </c:pt>
                <c:pt idx="29" formatCode="[$-F800]dddd\,\ mmmm\ dd\,\ yyyy">
                  <c:v>41418</c:v>
                </c:pt>
                <c:pt idx="30">
                  <c:v>41421</c:v>
                </c:pt>
                <c:pt idx="31">
                  <c:v>41421</c:v>
                </c:pt>
                <c:pt idx="32">
                  <c:v>41422</c:v>
                </c:pt>
                <c:pt idx="33">
                  <c:v>41422</c:v>
                </c:pt>
                <c:pt idx="34">
                  <c:v>41423</c:v>
                </c:pt>
                <c:pt idx="35">
                  <c:v>41423</c:v>
                </c:pt>
                <c:pt idx="36">
                  <c:v>41424</c:v>
                </c:pt>
                <c:pt idx="37">
                  <c:v>41424</c:v>
                </c:pt>
                <c:pt idx="38">
                  <c:v>41425</c:v>
                </c:pt>
                <c:pt idx="39" formatCode="[$-F800]dddd\,\ mmmm\ dd\,\ yyyy">
                  <c:v>41425</c:v>
                </c:pt>
                <c:pt idx="40">
                  <c:v>41428</c:v>
                </c:pt>
                <c:pt idx="41">
                  <c:v>41428</c:v>
                </c:pt>
                <c:pt idx="42">
                  <c:v>41429</c:v>
                </c:pt>
                <c:pt idx="43">
                  <c:v>41429</c:v>
                </c:pt>
                <c:pt idx="44">
                  <c:v>41430</c:v>
                </c:pt>
                <c:pt idx="45">
                  <c:v>41430</c:v>
                </c:pt>
                <c:pt idx="46">
                  <c:v>41431</c:v>
                </c:pt>
                <c:pt idx="47">
                  <c:v>41431</c:v>
                </c:pt>
                <c:pt idx="48">
                  <c:v>41432</c:v>
                </c:pt>
                <c:pt idx="49" formatCode="[$-F800]dddd\,\ mmmm\ dd\,\ yyyy">
                  <c:v>41432</c:v>
                </c:pt>
                <c:pt idx="50">
                  <c:v>41435</c:v>
                </c:pt>
                <c:pt idx="51">
                  <c:v>41435</c:v>
                </c:pt>
                <c:pt idx="52">
                  <c:v>41436</c:v>
                </c:pt>
                <c:pt idx="53">
                  <c:v>41436</c:v>
                </c:pt>
                <c:pt idx="54">
                  <c:v>41437</c:v>
                </c:pt>
                <c:pt idx="55">
                  <c:v>41437</c:v>
                </c:pt>
                <c:pt idx="56">
                  <c:v>41438</c:v>
                </c:pt>
                <c:pt idx="57">
                  <c:v>41438</c:v>
                </c:pt>
                <c:pt idx="58">
                  <c:v>41439</c:v>
                </c:pt>
                <c:pt idx="59" formatCode="[$-F800]dddd\,\ mmmm\ dd\,\ yyyy">
                  <c:v>41439</c:v>
                </c:pt>
                <c:pt idx="60">
                  <c:v>41442</c:v>
                </c:pt>
                <c:pt idx="61">
                  <c:v>41442</c:v>
                </c:pt>
                <c:pt idx="62">
                  <c:v>41443</c:v>
                </c:pt>
                <c:pt idx="63">
                  <c:v>41443</c:v>
                </c:pt>
                <c:pt idx="64">
                  <c:v>41444</c:v>
                </c:pt>
                <c:pt idx="65">
                  <c:v>41444</c:v>
                </c:pt>
                <c:pt idx="66">
                  <c:v>41445</c:v>
                </c:pt>
                <c:pt idx="67">
                  <c:v>41445</c:v>
                </c:pt>
                <c:pt idx="68">
                  <c:v>41446</c:v>
                </c:pt>
                <c:pt idx="69">
                  <c:v>41446</c:v>
                </c:pt>
                <c:pt idx="70">
                  <c:v>41449</c:v>
                </c:pt>
                <c:pt idx="71">
                  <c:v>41449</c:v>
                </c:pt>
                <c:pt idx="72">
                  <c:v>41450</c:v>
                </c:pt>
                <c:pt idx="73">
                  <c:v>41450</c:v>
                </c:pt>
                <c:pt idx="74">
                  <c:v>41451</c:v>
                </c:pt>
                <c:pt idx="75">
                  <c:v>41451</c:v>
                </c:pt>
                <c:pt idx="76">
                  <c:v>41451</c:v>
                </c:pt>
                <c:pt idx="77">
                  <c:v>41451</c:v>
                </c:pt>
                <c:pt idx="78">
                  <c:v>41452</c:v>
                </c:pt>
                <c:pt idx="79">
                  <c:v>41452</c:v>
                </c:pt>
                <c:pt idx="80">
                  <c:v>41453</c:v>
                </c:pt>
                <c:pt idx="81" formatCode="[$-F800]dddd\,\ mmmm\ dd\,\ yyyy">
                  <c:v>41453</c:v>
                </c:pt>
                <c:pt idx="82">
                  <c:v>41456</c:v>
                </c:pt>
                <c:pt idx="83">
                  <c:v>41456</c:v>
                </c:pt>
                <c:pt idx="84">
                  <c:v>41457</c:v>
                </c:pt>
                <c:pt idx="85">
                  <c:v>41457</c:v>
                </c:pt>
                <c:pt idx="86">
                  <c:v>41458</c:v>
                </c:pt>
                <c:pt idx="87">
                  <c:v>41458</c:v>
                </c:pt>
                <c:pt idx="88">
                  <c:v>41459</c:v>
                </c:pt>
                <c:pt idx="89">
                  <c:v>41459</c:v>
                </c:pt>
                <c:pt idx="90">
                  <c:v>41460</c:v>
                </c:pt>
                <c:pt idx="91">
                  <c:v>41460</c:v>
                </c:pt>
                <c:pt idx="92">
                  <c:v>41463</c:v>
                </c:pt>
                <c:pt idx="93">
                  <c:v>41463</c:v>
                </c:pt>
                <c:pt idx="94">
                  <c:v>41464</c:v>
                </c:pt>
                <c:pt idx="95">
                  <c:v>41464</c:v>
                </c:pt>
                <c:pt idx="96">
                  <c:v>41465</c:v>
                </c:pt>
                <c:pt idx="97">
                  <c:v>41465</c:v>
                </c:pt>
                <c:pt idx="98">
                  <c:v>41466</c:v>
                </c:pt>
                <c:pt idx="99">
                  <c:v>41466</c:v>
                </c:pt>
                <c:pt idx="100">
                  <c:v>41467</c:v>
                </c:pt>
                <c:pt idx="101" formatCode="[$-F800]dddd\,\ mmmm\ dd\,\ yyyy">
                  <c:v>41467</c:v>
                </c:pt>
                <c:pt idx="102">
                  <c:v>41470</c:v>
                </c:pt>
                <c:pt idx="103">
                  <c:v>41470</c:v>
                </c:pt>
                <c:pt idx="104">
                  <c:v>41471</c:v>
                </c:pt>
                <c:pt idx="105">
                  <c:v>41471</c:v>
                </c:pt>
                <c:pt idx="106">
                  <c:v>41472</c:v>
                </c:pt>
                <c:pt idx="107">
                  <c:v>41472</c:v>
                </c:pt>
                <c:pt idx="108">
                  <c:v>41473</c:v>
                </c:pt>
                <c:pt idx="109">
                  <c:v>41473</c:v>
                </c:pt>
                <c:pt idx="110">
                  <c:v>41474</c:v>
                </c:pt>
                <c:pt idx="111" formatCode="[$-F800]dddd\,\ mmmm\ dd\,\ yyyy">
                  <c:v>41474</c:v>
                </c:pt>
                <c:pt idx="112">
                  <c:v>41477</c:v>
                </c:pt>
                <c:pt idx="113">
                  <c:v>41477</c:v>
                </c:pt>
                <c:pt idx="114">
                  <c:v>41478</c:v>
                </c:pt>
                <c:pt idx="115">
                  <c:v>41478</c:v>
                </c:pt>
                <c:pt idx="116">
                  <c:v>41479</c:v>
                </c:pt>
                <c:pt idx="117">
                  <c:v>41479</c:v>
                </c:pt>
                <c:pt idx="118">
                  <c:v>41480</c:v>
                </c:pt>
                <c:pt idx="119">
                  <c:v>41480</c:v>
                </c:pt>
                <c:pt idx="120">
                  <c:v>41481</c:v>
                </c:pt>
                <c:pt idx="121">
                  <c:v>41481</c:v>
                </c:pt>
                <c:pt idx="122">
                  <c:v>41484</c:v>
                </c:pt>
                <c:pt idx="123">
                  <c:v>41484</c:v>
                </c:pt>
                <c:pt idx="124">
                  <c:v>41485</c:v>
                </c:pt>
                <c:pt idx="125">
                  <c:v>41485</c:v>
                </c:pt>
                <c:pt idx="126">
                  <c:v>41486</c:v>
                </c:pt>
                <c:pt idx="127">
                  <c:v>41486</c:v>
                </c:pt>
                <c:pt idx="128">
                  <c:v>41487</c:v>
                </c:pt>
                <c:pt idx="129">
                  <c:v>41487</c:v>
                </c:pt>
                <c:pt idx="130">
                  <c:v>41488</c:v>
                </c:pt>
                <c:pt idx="131" formatCode="[$-F800]dddd\,\ mmmm\ dd\,\ yyyy">
                  <c:v>41488</c:v>
                </c:pt>
                <c:pt idx="132">
                  <c:v>41491</c:v>
                </c:pt>
                <c:pt idx="133">
                  <c:v>41491</c:v>
                </c:pt>
                <c:pt idx="134">
                  <c:v>41492</c:v>
                </c:pt>
                <c:pt idx="135">
                  <c:v>41492</c:v>
                </c:pt>
                <c:pt idx="136">
                  <c:v>41493</c:v>
                </c:pt>
                <c:pt idx="137">
                  <c:v>41493</c:v>
                </c:pt>
                <c:pt idx="138">
                  <c:v>41494</c:v>
                </c:pt>
                <c:pt idx="139">
                  <c:v>41494</c:v>
                </c:pt>
                <c:pt idx="140">
                  <c:v>41495</c:v>
                </c:pt>
                <c:pt idx="141">
                  <c:v>41495</c:v>
                </c:pt>
                <c:pt idx="142">
                  <c:v>41498</c:v>
                </c:pt>
                <c:pt idx="143">
                  <c:v>41498</c:v>
                </c:pt>
                <c:pt idx="144">
                  <c:v>41499</c:v>
                </c:pt>
                <c:pt idx="145">
                  <c:v>41499</c:v>
                </c:pt>
                <c:pt idx="146">
                  <c:v>41500</c:v>
                </c:pt>
                <c:pt idx="147">
                  <c:v>41500</c:v>
                </c:pt>
                <c:pt idx="148">
                  <c:v>41501</c:v>
                </c:pt>
                <c:pt idx="149">
                  <c:v>41501</c:v>
                </c:pt>
                <c:pt idx="150">
                  <c:v>41502</c:v>
                </c:pt>
                <c:pt idx="151">
                  <c:v>41502</c:v>
                </c:pt>
                <c:pt idx="152">
                  <c:v>41505</c:v>
                </c:pt>
                <c:pt idx="153">
                  <c:v>41505</c:v>
                </c:pt>
                <c:pt idx="154">
                  <c:v>41506</c:v>
                </c:pt>
                <c:pt idx="155">
                  <c:v>41506</c:v>
                </c:pt>
                <c:pt idx="156">
                  <c:v>41507</c:v>
                </c:pt>
                <c:pt idx="157">
                  <c:v>41507</c:v>
                </c:pt>
                <c:pt idx="158">
                  <c:v>41508</c:v>
                </c:pt>
                <c:pt idx="159">
                  <c:v>41508</c:v>
                </c:pt>
                <c:pt idx="160">
                  <c:v>41509</c:v>
                </c:pt>
                <c:pt idx="161">
                  <c:v>41509</c:v>
                </c:pt>
                <c:pt idx="162">
                  <c:v>41512</c:v>
                </c:pt>
                <c:pt idx="163">
                  <c:v>41512</c:v>
                </c:pt>
                <c:pt idx="164">
                  <c:v>41513</c:v>
                </c:pt>
                <c:pt idx="165">
                  <c:v>41513</c:v>
                </c:pt>
                <c:pt idx="166">
                  <c:v>41514</c:v>
                </c:pt>
                <c:pt idx="167">
                  <c:v>41514</c:v>
                </c:pt>
                <c:pt idx="168">
                  <c:v>41515</c:v>
                </c:pt>
                <c:pt idx="169">
                  <c:v>41515</c:v>
                </c:pt>
                <c:pt idx="170">
                  <c:v>41516</c:v>
                </c:pt>
                <c:pt idx="171">
                  <c:v>41516</c:v>
                </c:pt>
                <c:pt idx="172">
                  <c:v>41519</c:v>
                </c:pt>
                <c:pt idx="173">
                  <c:v>41519</c:v>
                </c:pt>
                <c:pt idx="174">
                  <c:v>41520</c:v>
                </c:pt>
                <c:pt idx="175">
                  <c:v>41520</c:v>
                </c:pt>
                <c:pt idx="176">
                  <c:v>41521</c:v>
                </c:pt>
                <c:pt idx="177">
                  <c:v>41521</c:v>
                </c:pt>
                <c:pt idx="178">
                  <c:v>41522</c:v>
                </c:pt>
                <c:pt idx="179">
                  <c:v>41522</c:v>
                </c:pt>
                <c:pt idx="180">
                  <c:v>41523</c:v>
                </c:pt>
                <c:pt idx="181">
                  <c:v>41523</c:v>
                </c:pt>
                <c:pt idx="182">
                  <c:v>41526</c:v>
                </c:pt>
                <c:pt idx="183" formatCode="[$-F800]dddd\,\ mmmm\ dd\,\ yyyy">
                  <c:v>41526</c:v>
                </c:pt>
                <c:pt idx="184">
                  <c:v>41527</c:v>
                </c:pt>
                <c:pt idx="185">
                  <c:v>41527</c:v>
                </c:pt>
                <c:pt idx="186">
                  <c:v>41528</c:v>
                </c:pt>
                <c:pt idx="187">
                  <c:v>41528</c:v>
                </c:pt>
                <c:pt idx="188">
                  <c:v>41529</c:v>
                </c:pt>
                <c:pt idx="189">
                  <c:v>41529</c:v>
                </c:pt>
                <c:pt idx="190">
                  <c:v>41530</c:v>
                </c:pt>
                <c:pt idx="191" formatCode="[$-F800]dddd\,\ mmmm\ dd\,\ yyyy">
                  <c:v>41530</c:v>
                </c:pt>
                <c:pt idx="192">
                  <c:v>41533</c:v>
                </c:pt>
                <c:pt idx="193">
                  <c:v>41533</c:v>
                </c:pt>
                <c:pt idx="194">
                  <c:v>41534</c:v>
                </c:pt>
                <c:pt idx="195">
                  <c:v>41534</c:v>
                </c:pt>
                <c:pt idx="196">
                  <c:v>41535</c:v>
                </c:pt>
                <c:pt idx="197">
                  <c:v>41535</c:v>
                </c:pt>
                <c:pt idx="198">
                  <c:v>41536</c:v>
                </c:pt>
                <c:pt idx="199">
                  <c:v>41536</c:v>
                </c:pt>
                <c:pt idx="200">
                  <c:v>41537</c:v>
                </c:pt>
                <c:pt idx="201" formatCode="[$-F800]dddd\,\ mmmm\ dd\,\ yyyy">
                  <c:v>41537</c:v>
                </c:pt>
                <c:pt idx="202">
                  <c:v>41540</c:v>
                </c:pt>
                <c:pt idx="203">
                  <c:v>41540</c:v>
                </c:pt>
                <c:pt idx="204">
                  <c:v>41541</c:v>
                </c:pt>
                <c:pt idx="205" formatCode="[$-F800]dddd\,\ mmmm\ dd\,\ yyyy">
                  <c:v>41541</c:v>
                </c:pt>
                <c:pt idx="206">
                  <c:v>41542</c:v>
                </c:pt>
                <c:pt idx="207">
                  <c:v>41542</c:v>
                </c:pt>
                <c:pt idx="208">
                  <c:v>41543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41544</c:v>
                </c:pt>
                <c:pt idx="214">
                  <c:v>41547</c:v>
                </c:pt>
                <c:pt idx="215">
                  <c:v>41547</c:v>
                </c:pt>
                <c:pt idx="216">
                  <c:v>41548</c:v>
                </c:pt>
                <c:pt idx="217">
                  <c:v>41548</c:v>
                </c:pt>
                <c:pt idx="218">
                  <c:v>41549</c:v>
                </c:pt>
                <c:pt idx="219">
                  <c:v>41549</c:v>
                </c:pt>
                <c:pt idx="220">
                  <c:v>41550</c:v>
                </c:pt>
                <c:pt idx="221">
                  <c:v>41550</c:v>
                </c:pt>
                <c:pt idx="222">
                  <c:v>41551</c:v>
                </c:pt>
                <c:pt idx="223" formatCode="[$-F800]dddd\,\ mmmm\ dd\,\ yyyy">
                  <c:v>41551</c:v>
                </c:pt>
                <c:pt idx="224">
                  <c:v>41554</c:v>
                </c:pt>
                <c:pt idx="225" formatCode="[$-F800]dddd\,\ mmmm\ dd\,\ yyyy">
                  <c:v>41554</c:v>
                </c:pt>
                <c:pt idx="226">
                  <c:v>41555</c:v>
                </c:pt>
                <c:pt idx="227">
                  <c:v>41555</c:v>
                </c:pt>
                <c:pt idx="228">
                  <c:v>41556</c:v>
                </c:pt>
                <c:pt idx="229">
                  <c:v>41556</c:v>
                </c:pt>
                <c:pt idx="230">
                  <c:v>41557</c:v>
                </c:pt>
                <c:pt idx="231">
                  <c:v>41557</c:v>
                </c:pt>
                <c:pt idx="232">
                  <c:v>41558</c:v>
                </c:pt>
                <c:pt idx="233" formatCode="[$-F800]dddd\,\ mmmm\ dd\,\ yyyy">
                  <c:v>41558</c:v>
                </c:pt>
                <c:pt idx="234">
                  <c:v>41561</c:v>
                </c:pt>
                <c:pt idx="235">
                  <c:v>41561</c:v>
                </c:pt>
                <c:pt idx="236">
                  <c:v>41562</c:v>
                </c:pt>
                <c:pt idx="237">
                  <c:v>41562</c:v>
                </c:pt>
                <c:pt idx="238">
                  <c:v>41563</c:v>
                </c:pt>
                <c:pt idx="239">
                  <c:v>41563</c:v>
                </c:pt>
                <c:pt idx="240">
                  <c:v>41564</c:v>
                </c:pt>
                <c:pt idx="241">
                  <c:v>41564</c:v>
                </c:pt>
                <c:pt idx="242">
                  <c:v>41565</c:v>
                </c:pt>
                <c:pt idx="243">
                  <c:v>41565</c:v>
                </c:pt>
                <c:pt idx="244">
                  <c:v>41568</c:v>
                </c:pt>
                <c:pt idx="245">
                  <c:v>41568</c:v>
                </c:pt>
                <c:pt idx="246">
                  <c:v>41569</c:v>
                </c:pt>
                <c:pt idx="247" formatCode="[$-F800]dddd\,\ mmmm\ dd\,\ yyyy">
                  <c:v>41569</c:v>
                </c:pt>
                <c:pt idx="248">
                  <c:v>41570</c:v>
                </c:pt>
                <c:pt idx="249">
                  <c:v>41570</c:v>
                </c:pt>
                <c:pt idx="250">
                  <c:v>41571</c:v>
                </c:pt>
                <c:pt idx="251">
                  <c:v>41571</c:v>
                </c:pt>
                <c:pt idx="252">
                  <c:v>41572</c:v>
                </c:pt>
                <c:pt idx="253" formatCode="[$-F800]dddd\,\ mmmm\ dd\,\ yyyy">
                  <c:v>41572</c:v>
                </c:pt>
                <c:pt idx="254">
                  <c:v>41575</c:v>
                </c:pt>
                <c:pt idx="255">
                  <c:v>41575</c:v>
                </c:pt>
                <c:pt idx="256">
                  <c:v>41576</c:v>
                </c:pt>
                <c:pt idx="257">
                  <c:v>41576</c:v>
                </c:pt>
                <c:pt idx="258">
                  <c:v>41577</c:v>
                </c:pt>
                <c:pt idx="259">
                  <c:v>41577</c:v>
                </c:pt>
                <c:pt idx="260">
                  <c:v>41578</c:v>
                </c:pt>
                <c:pt idx="261">
                  <c:v>41578</c:v>
                </c:pt>
                <c:pt idx="262">
                  <c:v>41579</c:v>
                </c:pt>
                <c:pt idx="263" formatCode="[$-F800]dddd\,\ mmmm\ dd\,\ yyyy">
                  <c:v>41579</c:v>
                </c:pt>
                <c:pt idx="264">
                  <c:v>41582</c:v>
                </c:pt>
                <c:pt idx="265">
                  <c:v>41582</c:v>
                </c:pt>
                <c:pt idx="266">
                  <c:v>41583</c:v>
                </c:pt>
                <c:pt idx="267">
                  <c:v>41583</c:v>
                </c:pt>
                <c:pt idx="268">
                  <c:v>41584</c:v>
                </c:pt>
                <c:pt idx="269" formatCode="[$-F800]dddd\,\ mmmm\ dd\,\ yyyy">
                  <c:v>41584</c:v>
                </c:pt>
                <c:pt idx="270">
                  <c:v>41585</c:v>
                </c:pt>
                <c:pt idx="271" formatCode="[$-F800]dddd\,\ mmmm\ dd\,\ yyyy">
                  <c:v>41585</c:v>
                </c:pt>
                <c:pt idx="272">
                  <c:v>41586</c:v>
                </c:pt>
                <c:pt idx="273">
                  <c:v>41586</c:v>
                </c:pt>
                <c:pt idx="274">
                  <c:v>41589</c:v>
                </c:pt>
                <c:pt idx="275">
                  <c:v>41589</c:v>
                </c:pt>
                <c:pt idx="276">
                  <c:v>41590</c:v>
                </c:pt>
                <c:pt idx="277">
                  <c:v>41590</c:v>
                </c:pt>
                <c:pt idx="278">
                  <c:v>41591</c:v>
                </c:pt>
                <c:pt idx="279">
                  <c:v>41591</c:v>
                </c:pt>
                <c:pt idx="280">
                  <c:v>41592</c:v>
                </c:pt>
                <c:pt idx="281">
                  <c:v>41592</c:v>
                </c:pt>
                <c:pt idx="282">
                  <c:v>41593</c:v>
                </c:pt>
                <c:pt idx="283">
                  <c:v>41593</c:v>
                </c:pt>
                <c:pt idx="284">
                  <c:v>41596</c:v>
                </c:pt>
                <c:pt idx="285">
                  <c:v>41596</c:v>
                </c:pt>
                <c:pt idx="286">
                  <c:v>41597</c:v>
                </c:pt>
                <c:pt idx="287">
                  <c:v>41597</c:v>
                </c:pt>
                <c:pt idx="288">
                  <c:v>41598</c:v>
                </c:pt>
                <c:pt idx="289">
                  <c:v>41598</c:v>
                </c:pt>
                <c:pt idx="290">
                  <c:v>41599</c:v>
                </c:pt>
                <c:pt idx="291">
                  <c:v>41599</c:v>
                </c:pt>
                <c:pt idx="292">
                  <c:v>41600</c:v>
                </c:pt>
                <c:pt idx="293" formatCode="[$-F800]dddd\,\ mmmm\ dd\,\ yyyy">
                  <c:v>41600</c:v>
                </c:pt>
                <c:pt idx="294">
                  <c:v>41603</c:v>
                </c:pt>
                <c:pt idx="295">
                  <c:v>41603</c:v>
                </c:pt>
                <c:pt idx="296">
                  <c:v>41603</c:v>
                </c:pt>
                <c:pt idx="297">
                  <c:v>41604</c:v>
                </c:pt>
                <c:pt idx="298">
                  <c:v>41604</c:v>
                </c:pt>
                <c:pt idx="299">
                  <c:v>41605</c:v>
                </c:pt>
                <c:pt idx="300">
                  <c:v>41605</c:v>
                </c:pt>
                <c:pt idx="301">
                  <c:v>41606</c:v>
                </c:pt>
                <c:pt idx="302">
                  <c:v>41606</c:v>
                </c:pt>
                <c:pt idx="303">
                  <c:v>41606</c:v>
                </c:pt>
                <c:pt idx="304">
                  <c:v>41607</c:v>
                </c:pt>
                <c:pt idx="305">
                  <c:v>41607</c:v>
                </c:pt>
                <c:pt idx="306">
                  <c:v>41610</c:v>
                </c:pt>
                <c:pt idx="307" formatCode="[$-F800]dddd\,\ mmmm\ dd\,\ yyyy">
                  <c:v>41610</c:v>
                </c:pt>
                <c:pt idx="308">
                  <c:v>41611</c:v>
                </c:pt>
                <c:pt idx="309">
                  <c:v>41611</c:v>
                </c:pt>
                <c:pt idx="310">
                  <c:v>41612</c:v>
                </c:pt>
                <c:pt idx="311">
                  <c:v>41612</c:v>
                </c:pt>
                <c:pt idx="312">
                  <c:v>41613</c:v>
                </c:pt>
                <c:pt idx="313">
                  <c:v>41613</c:v>
                </c:pt>
                <c:pt idx="314">
                  <c:v>41614</c:v>
                </c:pt>
                <c:pt idx="315" formatCode="[$-F800]dddd\,\ mmmm\ dd\,\ yyyy">
                  <c:v>41614</c:v>
                </c:pt>
                <c:pt idx="316">
                  <c:v>41617</c:v>
                </c:pt>
                <c:pt idx="317">
                  <c:v>41617</c:v>
                </c:pt>
                <c:pt idx="318">
                  <c:v>41618</c:v>
                </c:pt>
                <c:pt idx="319">
                  <c:v>41618</c:v>
                </c:pt>
                <c:pt idx="320">
                  <c:v>41619</c:v>
                </c:pt>
                <c:pt idx="321">
                  <c:v>41619</c:v>
                </c:pt>
                <c:pt idx="322">
                  <c:v>41620</c:v>
                </c:pt>
                <c:pt idx="323">
                  <c:v>41620</c:v>
                </c:pt>
                <c:pt idx="324">
                  <c:v>41621</c:v>
                </c:pt>
                <c:pt idx="325" formatCode="[$-F800]dddd\,\ mmmm\ dd\,\ yyyy">
                  <c:v>41621</c:v>
                </c:pt>
                <c:pt idx="326">
                  <c:v>41624</c:v>
                </c:pt>
                <c:pt idx="327">
                  <c:v>41624</c:v>
                </c:pt>
                <c:pt idx="328">
                  <c:v>41625</c:v>
                </c:pt>
                <c:pt idx="329">
                  <c:v>41625</c:v>
                </c:pt>
                <c:pt idx="330">
                  <c:v>41626</c:v>
                </c:pt>
                <c:pt idx="331">
                  <c:v>41626</c:v>
                </c:pt>
                <c:pt idx="332">
                  <c:v>41627</c:v>
                </c:pt>
                <c:pt idx="333">
                  <c:v>41627</c:v>
                </c:pt>
                <c:pt idx="334">
                  <c:v>41628</c:v>
                </c:pt>
                <c:pt idx="335">
                  <c:v>41628</c:v>
                </c:pt>
                <c:pt idx="336">
                  <c:v>41631</c:v>
                </c:pt>
                <c:pt idx="337">
                  <c:v>41631</c:v>
                </c:pt>
                <c:pt idx="338">
                  <c:v>41632</c:v>
                </c:pt>
                <c:pt idx="339">
                  <c:v>41632</c:v>
                </c:pt>
                <c:pt idx="340">
                  <c:v>41633</c:v>
                </c:pt>
                <c:pt idx="341">
                  <c:v>41633</c:v>
                </c:pt>
                <c:pt idx="342">
                  <c:v>41634</c:v>
                </c:pt>
                <c:pt idx="343">
                  <c:v>41634</c:v>
                </c:pt>
                <c:pt idx="344">
                  <c:v>41635</c:v>
                </c:pt>
                <c:pt idx="345">
                  <c:v>41635</c:v>
                </c:pt>
                <c:pt idx="346">
                  <c:v>41638</c:v>
                </c:pt>
                <c:pt idx="347">
                  <c:v>41638</c:v>
                </c:pt>
                <c:pt idx="348">
                  <c:v>41639</c:v>
                </c:pt>
                <c:pt idx="349">
                  <c:v>41639</c:v>
                </c:pt>
                <c:pt idx="350">
                  <c:v>41640</c:v>
                </c:pt>
                <c:pt idx="351">
                  <c:v>41640</c:v>
                </c:pt>
                <c:pt idx="352">
                  <c:v>41641</c:v>
                </c:pt>
                <c:pt idx="353">
                  <c:v>41641</c:v>
                </c:pt>
                <c:pt idx="354">
                  <c:v>41642</c:v>
                </c:pt>
                <c:pt idx="355">
                  <c:v>41642</c:v>
                </c:pt>
                <c:pt idx="356">
                  <c:v>41645</c:v>
                </c:pt>
                <c:pt idx="357">
                  <c:v>41645</c:v>
                </c:pt>
                <c:pt idx="358">
                  <c:v>41646</c:v>
                </c:pt>
                <c:pt idx="359">
                  <c:v>41646</c:v>
                </c:pt>
                <c:pt idx="360">
                  <c:v>41647</c:v>
                </c:pt>
                <c:pt idx="361">
                  <c:v>41647</c:v>
                </c:pt>
                <c:pt idx="362">
                  <c:v>41648</c:v>
                </c:pt>
                <c:pt idx="363">
                  <c:v>41648</c:v>
                </c:pt>
                <c:pt idx="364">
                  <c:v>41649</c:v>
                </c:pt>
                <c:pt idx="365">
                  <c:v>41649</c:v>
                </c:pt>
                <c:pt idx="366">
                  <c:v>41652</c:v>
                </c:pt>
                <c:pt idx="367">
                  <c:v>41652</c:v>
                </c:pt>
                <c:pt idx="368">
                  <c:v>41653</c:v>
                </c:pt>
                <c:pt idx="369">
                  <c:v>41653</c:v>
                </c:pt>
                <c:pt idx="370">
                  <c:v>41654</c:v>
                </c:pt>
                <c:pt idx="371">
                  <c:v>41654</c:v>
                </c:pt>
                <c:pt idx="372">
                  <c:v>41655</c:v>
                </c:pt>
                <c:pt idx="373">
                  <c:v>41655</c:v>
                </c:pt>
                <c:pt idx="374">
                  <c:v>41656</c:v>
                </c:pt>
                <c:pt idx="375">
                  <c:v>41656</c:v>
                </c:pt>
                <c:pt idx="376">
                  <c:v>41659</c:v>
                </c:pt>
                <c:pt idx="377">
                  <c:v>41659</c:v>
                </c:pt>
                <c:pt idx="378">
                  <c:v>41660</c:v>
                </c:pt>
                <c:pt idx="379">
                  <c:v>41660</c:v>
                </c:pt>
                <c:pt idx="380">
                  <c:v>41661</c:v>
                </c:pt>
                <c:pt idx="381">
                  <c:v>41661</c:v>
                </c:pt>
                <c:pt idx="382">
                  <c:v>41662</c:v>
                </c:pt>
                <c:pt idx="383">
                  <c:v>41662</c:v>
                </c:pt>
                <c:pt idx="384">
                  <c:v>41663</c:v>
                </c:pt>
                <c:pt idx="385">
                  <c:v>41663</c:v>
                </c:pt>
                <c:pt idx="386">
                  <c:v>41666</c:v>
                </c:pt>
                <c:pt idx="387">
                  <c:v>41666</c:v>
                </c:pt>
                <c:pt idx="388">
                  <c:v>41667</c:v>
                </c:pt>
                <c:pt idx="389">
                  <c:v>41667</c:v>
                </c:pt>
                <c:pt idx="390">
                  <c:v>41668</c:v>
                </c:pt>
                <c:pt idx="391">
                  <c:v>41668</c:v>
                </c:pt>
                <c:pt idx="392">
                  <c:v>41669</c:v>
                </c:pt>
                <c:pt idx="393">
                  <c:v>41669</c:v>
                </c:pt>
                <c:pt idx="394">
                  <c:v>41670</c:v>
                </c:pt>
                <c:pt idx="395">
                  <c:v>41670</c:v>
                </c:pt>
                <c:pt idx="396">
                  <c:v>41673</c:v>
                </c:pt>
                <c:pt idx="397">
                  <c:v>41673</c:v>
                </c:pt>
                <c:pt idx="398">
                  <c:v>41674</c:v>
                </c:pt>
                <c:pt idx="399">
                  <c:v>41674</c:v>
                </c:pt>
                <c:pt idx="400">
                  <c:v>41675</c:v>
                </c:pt>
                <c:pt idx="401">
                  <c:v>41675</c:v>
                </c:pt>
                <c:pt idx="402">
                  <c:v>41676</c:v>
                </c:pt>
                <c:pt idx="403">
                  <c:v>41676</c:v>
                </c:pt>
                <c:pt idx="404">
                  <c:v>41677</c:v>
                </c:pt>
                <c:pt idx="405">
                  <c:v>41677</c:v>
                </c:pt>
                <c:pt idx="406">
                  <c:v>41680</c:v>
                </c:pt>
                <c:pt idx="407">
                  <c:v>41680</c:v>
                </c:pt>
                <c:pt idx="408">
                  <c:v>41681</c:v>
                </c:pt>
                <c:pt idx="409">
                  <c:v>41681</c:v>
                </c:pt>
                <c:pt idx="410">
                  <c:v>41682</c:v>
                </c:pt>
                <c:pt idx="411">
                  <c:v>41682</c:v>
                </c:pt>
                <c:pt idx="412">
                  <c:v>41683</c:v>
                </c:pt>
                <c:pt idx="413">
                  <c:v>41683</c:v>
                </c:pt>
                <c:pt idx="414">
                  <c:v>41684</c:v>
                </c:pt>
                <c:pt idx="415">
                  <c:v>41684</c:v>
                </c:pt>
                <c:pt idx="416">
                  <c:v>41687</c:v>
                </c:pt>
                <c:pt idx="417">
                  <c:v>41687</c:v>
                </c:pt>
                <c:pt idx="418">
                  <c:v>41688</c:v>
                </c:pt>
                <c:pt idx="419">
                  <c:v>41688</c:v>
                </c:pt>
                <c:pt idx="420">
                  <c:v>41689</c:v>
                </c:pt>
                <c:pt idx="421">
                  <c:v>41689</c:v>
                </c:pt>
                <c:pt idx="422">
                  <c:v>41690</c:v>
                </c:pt>
                <c:pt idx="423">
                  <c:v>41690</c:v>
                </c:pt>
                <c:pt idx="424">
                  <c:v>41691</c:v>
                </c:pt>
                <c:pt idx="425">
                  <c:v>41691</c:v>
                </c:pt>
                <c:pt idx="426">
                  <c:v>41694</c:v>
                </c:pt>
                <c:pt idx="427">
                  <c:v>41694</c:v>
                </c:pt>
                <c:pt idx="428">
                  <c:v>41695</c:v>
                </c:pt>
                <c:pt idx="429">
                  <c:v>41695</c:v>
                </c:pt>
                <c:pt idx="430">
                  <c:v>41696</c:v>
                </c:pt>
                <c:pt idx="431">
                  <c:v>41696</c:v>
                </c:pt>
                <c:pt idx="432">
                  <c:v>41697</c:v>
                </c:pt>
                <c:pt idx="433">
                  <c:v>41697</c:v>
                </c:pt>
                <c:pt idx="434">
                  <c:v>41698</c:v>
                </c:pt>
                <c:pt idx="435" formatCode="[$-F800]dddd\,\ mmmm\ dd\,\ yyyy">
                  <c:v>41698</c:v>
                </c:pt>
                <c:pt idx="436">
                  <c:v>41701</c:v>
                </c:pt>
                <c:pt idx="437">
                  <c:v>41701</c:v>
                </c:pt>
                <c:pt idx="438">
                  <c:v>41702</c:v>
                </c:pt>
                <c:pt idx="439" formatCode="[$-F800]dddd\,\ mmmm\ dd\,\ yyyy">
                  <c:v>41702</c:v>
                </c:pt>
                <c:pt idx="440">
                  <c:v>41703</c:v>
                </c:pt>
                <c:pt idx="441" formatCode="[$-F800]dddd\,\ mmmm\ dd\,\ yyyy">
                  <c:v>41703</c:v>
                </c:pt>
                <c:pt idx="442">
                  <c:v>41704</c:v>
                </c:pt>
                <c:pt idx="443">
                  <c:v>41704</c:v>
                </c:pt>
                <c:pt idx="444">
                  <c:v>41705</c:v>
                </c:pt>
                <c:pt idx="445" formatCode="[$-F800]dddd\,\ mmmm\ dd\,\ yyyy">
                  <c:v>41705</c:v>
                </c:pt>
                <c:pt idx="446">
                  <c:v>41708</c:v>
                </c:pt>
                <c:pt idx="447">
                  <c:v>41708</c:v>
                </c:pt>
                <c:pt idx="448">
                  <c:v>41709</c:v>
                </c:pt>
                <c:pt idx="449">
                  <c:v>41709</c:v>
                </c:pt>
                <c:pt idx="450">
                  <c:v>41710</c:v>
                </c:pt>
                <c:pt idx="451" formatCode="[$-F800]dddd\,\ mmmm\ dd\,\ yyyy">
                  <c:v>41710</c:v>
                </c:pt>
                <c:pt idx="452">
                  <c:v>41711</c:v>
                </c:pt>
                <c:pt idx="453">
                  <c:v>41711</c:v>
                </c:pt>
                <c:pt idx="454">
                  <c:v>41712</c:v>
                </c:pt>
                <c:pt idx="455">
                  <c:v>41712</c:v>
                </c:pt>
                <c:pt idx="456">
                  <c:v>41715</c:v>
                </c:pt>
                <c:pt idx="457">
                  <c:v>41715</c:v>
                </c:pt>
                <c:pt idx="458">
                  <c:v>41716</c:v>
                </c:pt>
                <c:pt idx="459">
                  <c:v>41716</c:v>
                </c:pt>
                <c:pt idx="460">
                  <c:v>41717</c:v>
                </c:pt>
                <c:pt idx="461">
                  <c:v>41717</c:v>
                </c:pt>
                <c:pt idx="462">
                  <c:v>41718</c:v>
                </c:pt>
                <c:pt idx="463">
                  <c:v>41718</c:v>
                </c:pt>
                <c:pt idx="464">
                  <c:v>41719</c:v>
                </c:pt>
                <c:pt idx="465" formatCode="[$-F800]dddd\,\ mmmm\ dd\,\ yyyy">
                  <c:v>41719</c:v>
                </c:pt>
                <c:pt idx="466">
                  <c:v>41722</c:v>
                </c:pt>
                <c:pt idx="467">
                  <c:v>41722</c:v>
                </c:pt>
                <c:pt idx="468">
                  <c:v>41723</c:v>
                </c:pt>
                <c:pt idx="469">
                  <c:v>41723</c:v>
                </c:pt>
                <c:pt idx="470">
                  <c:v>41724</c:v>
                </c:pt>
                <c:pt idx="471">
                  <c:v>41724</c:v>
                </c:pt>
                <c:pt idx="472">
                  <c:v>41725</c:v>
                </c:pt>
                <c:pt idx="473">
                  <c:v>41725</c:v>
                </c:pt>
                <c:pt idx="474">
                  <c:v>41726</c:v>
                </c:pt>
                <c:pt idx="475">
                  <c:v>41726</c:v>
                </c:pt>
                <c:pt idx="476">
                  <c:v>41729</c:v>
                </c:pt>
                <c:pt idx="477" formatCode="[$-F800]dddd\,\ mmmm\ dd\,\ yyyy">
                  <c:v>41729</c:v>
                </c:pt>
                <c:pt idx="478">
                  <c:v>41730</c:v>
                </c:pt>
                <c:pt idx="479">
                  <c:v>41730</c:v>
                </c:pt>
                <c:pt idx="480">
                  <c:v>41731</c:v>
                </c:pt>
                <c:pt idx="481">
                  <c:v>41731</c:v>
                </c:pt>
                <c:pt idx="482">
                  <c:v>41732</c:v>
                </c:pt>
                <c:pt idx="483">
                  <c:v>41732</c:v>
                </c:pt>
                <c:pt idx="484">
                  <c:v>41733</c:v>
                </c:pt>
                <c:pt idx="485" formatCode="[$-F800]dddd\,\ mmmm\ dd\,\ yyyy">
                  <c:v>41733</c:v>
                </c:pt>
                <c:pt idx="486">
                  <c:v>41736</c:v>
                </c:pt>
                <c:pt idx="487">
                  <c:v>41736</c:v>
                </c:pt>
                <c:pt idx="488">
                  <c:v>41737</c:v>
                </c:pt>
                <c:pt idx="489">
                  <c:v>41737</c:v>
                </c:pt>
                <c:pt idx="490">
                  <c:v>41738</c:v>
                </c:pt>
                <c:pt idx="491">
                  <c:v>41738</c:v>
                </c:pt>
                <c:pt idx="492">
                  <c:v>41739</c:v>
                </c:pt>
                <c:pt idx="493">
                  <c:v>41739</c:v>
                </c:pt>
                <c:pt idx="494">
                  <c:v>41740</c:v>
                </c:pt>
                <c:pt idx="495">
                  <c:v>41740</c:v>
                </c:pt>
                <c:pt idx="496">
                  <c:v>41743</c:v>
                </c:pt>
                <c:pt idx="497">
                  <c:v>41743</c:v>
                </c:pt>
                <c:pt idx="498">
                  <c:v>41744</c:v>
                </c:pt>
                <c:pt idx="499">
                  <c:v>41744</c:v>
                </c:pt>
                <c:pt idx="500">
                  <c:v>41745</c:v>
                </c:pt>
                <c:pt idx="501">
                  <c:v>41745</c:v>
                </c:pt>
                <c:pt idx="502">
                  <c:v>41746</c:v>
                </c:pt>
                <c:pt idx="503">
                  <c:v>41746</c:v>
                </c:pt>
                <c:pt idx="504">
                  <c:v>41747</c:v>
                </c:pt>
                <c:pt idx="505">
                  <c:v>41747</c:v>
                </c:pt>
                <c:pt idx="506">
                  <c:v>41750</c:v>
                </c:pt>
                <c:pt idx="507">
                  <c:v>41750</c:v>
                </c:pt>
                <c:pt idx="508">
                  <c:v>41751</c:v>
                </c:pt>
                <c:pt idx="509">
                  <c:v>41751</c:v>
                </c:pt>
                <c:pt idx="510">
                  <c:v>41752</c:v>
                </c:pt>
                <c:pt idx="511">
                  <c:v>41752</c:v>
                </c:pt>
                <c:pt idx="512">
                  <c:v>41753</c:v>
                </c:pt>
                <c:pt idx="513">
                  <c:v>41753</c:v>
                </c:pt>
                <c:pt idx="514">
                  <c:v>41754</c:v>
                </c:pt>
                <c:pt idx="515">
                  <c:v>41754</c:v>
                </c:pt>
                <c:pt idx="516">
                  <c:v>41757</c:v>
                </c:pt>
                <c:pt idx="517">
                  <c:v>41757</c:v>
                </c:pt>
                <c:pt idx="518">
                  <c:v>41758</c:v>
                </c:pt>
                <c:pt idx="519">
                  <c:v>41758</c:v>
                </c:pt>
                <c:pt idx="520">
                  <c:v>41759</c:v>
                </c:pt>
                <c:pt idx="521" formatCode="[$-F800]dddd\,\ mmmm\ dd\,\ yyyy">
                  <c:v>41759</c:v>
                </c:pt>
                <c:pt idx="522">
                  <c:v>41760</c:v>
                </c:pt>
                <c:pt idx="523">
                  <c:v>41760</c:v>
                </c:pt>
                <c:pt idx="524">
                  <c:v>41761</c:v>
                </c:pt>
                <c:pt idx="525">
                  <c:v>41761</c:v>
                </c:pt>
                <c:pt idx="526">
                  <c:v>41764</c:v>
                </c:pt>
                <c:pt idx="527" formatCode="[$-F800]dddd\,\ mmmm\ dd\,\ yyyy">
                  <c:v>41764</c:v>
                </c:pt>
                <c:pt idx="528">
                  <c:v>41765</c:v>
                </c:pt>
                <c:pt idx="529">
                  <c:v>41765</c:v>
                </c:pt>
                <c:pt idx="530">
                  <c:v>41766</c:v>
                </c:pt>
                <c:pt idx="531">
                  <c:v>41766</c:v>
                </c:pt>
                <c:pt idx="532">
                  <c:v>41767</c:v>
                </c:pt>
                <c:pt idx="533">
                  <c:v>41767</c:v>
                </c:pt>
                <c:pt idx="534">
                  <c:v>41768</c:v>
                </c:pt>
                <c:pt idx="535">
                  <c:v>41768</c:v>
                </c:pt>
                <c:pt idx="536">
                  <c:v>41771</c:v>
                </c:pt>
                <c:pt idx="537">
                  <c:v>41771</c:v>
                </c:pt>
                <c:pt idx="538">
                  <c:v>41772</c:v>
                </c:pt>
                <c:pt idx="539">
                  <c:v>41772</c:v>
                </c:pt>
                <c:pt idx="540">
                  <c:v>41773</c:v>
                </c:pt>
                <c:pt idx="541">
                  <c:v>41773</c:v>
                </c:pt>
                <c:pt idx="542">
                  <c:v>41774</c:v>
                </c:pt>
                <c:pt idx="543">
                  <c:v>41774</c:v>
                </c:pt>
                <c:pt idx="544">
                  <c:v>41775</c:v>
                </c:pt>
                <c:pt idx="545">
                  <c:v>41775</c:v>
                </c:pt>
                <c:pt idx="546">
                  <c:v>41775</c:v>
                </c:pt>
                <c:pt idx="547">
                  <c:v>41778</c:v>
                </c:pt>
                <c:pt idx="548">
                  <c:v>41778</c:v>
                </c:pt>
                <c:pt idx="549">
                  <c:v>41779</c:v>
                </c:pt>
                <c:pt idx="550">
                  <c:v>41779</c:v>
                </c:pt>
                <c:pt idx="551">
                  <c:v>41780</c:v>
                </c:pt>
                <c:pt idx="552">
                  <c:v>41780</c:v>
                </c:pt>
                <c:pt idx="553">
                  <c:v>41781</c:v>
                </c:pt>
                <c:pt idx="554">
                  <c:v>41781</c:v>
                </c:pt>
                <c:pt idx="555">
                  <c:v>41782</c:v>
                </c:pt>
                <c:pt idx="556">
                  <c:v>41782</c:v>
                </c:pt>
                <c:pt idx="557">
                  <c:v>41785</c:v>
                </c:pt>
                <c:pt idx="558" formatCode="[$-F800]dddd\,\ mmmm\ dd\,\ yyyy">
                  <c:v>41785</c:v>
                </c:pt>
                <c:pt idx="559">
                  <c:v>41786</c:v>
                </c:pt>
                <c:pt idx="560" formatCode="[$-F800]dddd\,\ mmmm\ dd\,\ yyyy">
                  <c:v>41786</c:v>
                </c:pt>
                <c:pt idx="561">
                  <c:v>41787</c:v>
                </c:pt>
                <c:pt idx="562">
                  <c:v>41787</c:v>
                </c:pt>
                <c:pt idx="563">
                  <c:v>41788</c:v>
                </c:pt>
                <c:pt idx="564">
                  <c:v>41788</c:v>
                </c:pt>
                <c:pt idx="565">
                  <c:v>41789</c:v>
                </c:pt>
                <c:pt idx="566">
                  <c:v>41789</c:v>
                </c:pt>
                <c:pt idx="567">
                  <c:v>41792</c:v>
                </c:pt>
                <c:pt idx="568">
                  <c:v>41792</c:v>
                </c:pt>
                <c:pt idx="569">
                  <c:v>41792</c:v>
                </c:pt>
                <c:pt idx="570">
                  <c:v>41793</c:v>
                </c:pt>
                <c:pt idx="571">
                  <c:v>41793</c:v>
                </c:pt>
                <c:pt idx="572" formatCode="[$-F800]dddd\,\ mmmm\ dd\,\ yyyy">
                  <c:v>41794</c:v>
                </c:pt>
                <c:pt idx="573">
                  <c:v>41794</c:v>
                </c:pt>
                <c:pt idx="574">
                  <c:v>41794</c:v>
                </c:pt>
                <c:pt idx="575">
                  <c:v>41795</c:v>
                </c:pt>
                <c:pt idx="576" formatCode="[$-F800]dddd\,\ mmmm\ dd\,\ yyyy">
                  <c:v>41795</c:v>
                </c:pt>
                <c:pt idx="577">
                  <c:v>41796</c:v>
                </c:pt>
                <c:pt idx="578">
                  <c:v>41796</c:v>
                </c:pt>
                <c:pt idx="579">
                  <c:v>41799</c:v>
                </c:pt>
                <c:pt idx="580">
                  <c:v>41799</c:v>
                </c:pt>
                <c:pt idx="581">
                  <c:v>41800</c:v>
                </c:pt>
                <c:pt idx="582">
                  <c:v>41800</c:v>
                </c:pt>
                <c:pt idx="583">
                  <c:v>41801</c:v>
                </c:pt>
                <c:pt idx="584">
                  <c:v>41801</c:v>
                </c:pt>
                <c:pt idx="585">
                  <c:v>41802</c:v>
                </c:pt>
                <c:pt idx="586" formatCode="[$-F800]dddd\,\ mmmm\ dd\,\ yyyy">
                  <c:v>41802</c:v>
                </c:pt>
                <c:pt idx="587">
                  <c:v>41803</c:v>
                </c:pt>
                <c:pt idx="588">
                  <c:v>41803</c:v>
                </c:pt>
                <c:pt idx="589">
                  <c:v>41803</c:v>
                </c:pt>
                <c:pt idx="590">
                  <c:v>41806</c:v>
                </c:pt>
                <c:pt idx="591" formatCode="[$-F800]dddd\,\ mmmm\ dd\,\ yyyy">
                  <c:v>41806</c:v>
                </c:pt>
                <c:pt idx="592">
                  <c:v>41807</c:v>
                </c:pt>
                <c:pt idx="593">
                  <c:v>41807</c:v>
                </c:pt>
                <c:pt idx="594">
                  <c:v>41808</c:v>
                </c:pt>
                <c:pt idx="595" formatCode="[$-F800]dddd\,\ mmmm\ dd\,\ yyyy">
                  <c:v>41808</c:v>
                </c:pt>
                <c:pt idx="596">
                  <c:v>41809</c:v>
                </c:pt>
                <c:pt idx="597">
                  <c:v>41809</c:v>
                </c:pt>
                <c:pt idx="598">
                  <c:v>41810</c:v>
                </c:pt>
                <c:pt idx="599" formatCode="[$-F800]dddd\,\ mmmm\ dd\,\ yyyy">
                  <c:v>41810</c:v>
                </c:pt>
                <c:pt idx="600">
                  <c:v>41813</c:v>
                </c:pt>
                <c:pt idx="601">
                  <c:v>41814</c:v>
                </c:pt>
                <c:pt idx="602">
                  <c:v>41815</c:v>
                </c:pt>
                <c:pt idx="603">
                  <c:v>41816</c:v>
                </c:pt>
                <c:pt idx="604">
                  <c:v>41817</c:v>
                </c:pt>
              </c:numCache>
            </c:numRef>
          </c:cat>
          <c:val>
            <c:numRef>
              <c:f>Data_For_curves!$IJ$2:$IJ$900</c:f>
              <c:numCache>
                <c:formatCode>0.00%</c:formatCode>
                <c:ptCount val="8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 formatCode="General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0.65397923875432529</c:v>
                </c:pt>
                <c:pt idx="431">
                  <c:v>0.65743944636678198</c:v>
                </c:pt>
                <c:pt idx="432">
                  <c:v>0.65743944636678198</c:v>
                </c:pt>
                <c:pt idx="433">
                  <c:v>0.66089965397923878</c:v>
                </c:pt>
                <c:pt idx="434">
                  <c:v>0.66089965397923878</c:v>
                </c:pt>
                <c:pt idx="435">
                  <c:v>0.66435986159169547</c:v>
                </c:pt>
                <c:pt idx="436">
                  <c:v>0.66435986159169547</c:v>
                </c:pt>
                <c:pt idx="437">
                  <c:v>0.66782006920415227</c:v>
                </c:pt>
                <c:pt idx="438">
                  <c:v>0.66782006920415227</c:v>
                </c:pt>
                <c:pt idx="439">
                  <c:v>0.67128027681660896</c:v>
                </c:pt>
                <c:pt idx="440">
                  <c:v>0.67128027681660896</c:v>
                </c:pt>
                <c:pt idx="441">
                  <c:v>0.67474048442906576</c:v>
                </c:pt>
                <c:pt idx="442">
                  <c:v>0.67474048442906576</c:v>
                </c:pt>
                <c:pt idx="443">
                  <c:v>0.67820069204152245</c:v>
                </c:pt>
                <c:pt idx="444">
                  <c:v>0.67820069204152245</c:v>
                </c:pt>
                <c:pt idx="445">
                  <c:v>0.68166089965397925</c:v>
                </c:pt>
                <c:pt idx="446">
                  <c:v>0.68166089965397925</c:v>
                </c:pt>
                <c:pt idx="447">
                  <c:v>0.68512110726643594</c:v>
                </c:pt>
                <c:pt idx="448">
                  <c:v>0.68512110726643594</c:v>
                </c:pt>
                <c:pt idx="449">
                  <c:v>0.68858131487889274</c:v>
                </c:pt>
                <c:pt idx="450">
                  <c:v>0.68858131487889274</c:v>
                </c:pt>
                <c:pt idx="451">
                  <c:v>0.69204152249134943</c:v>
                </c:pt>
                <c:pt idx="452">
                  <c:v>0.69204152249134943</c:v>
                </c:pt>
                <c:pt idx="453">
                  <c:v>0.69550173010380623</c:v>
                </c:pt>
                <c:pt idx="454">
                  <c:v>0.69550173010380623</c:v>
                </c:pt>
                <c:pt idx="455">
                  <c:v>0.69896193771626303</c:v>
                </c:pt>
                <c:pt idx="456">
                  <c:v>0.69896193771626303</c:v>
                </c:pt>
                <c:pt idx="457">
                  <c:v>0.70242214532871972</c:v>
                </c:pt>
                <c:pt idx="458">
                  <c:v>0.70242214532871972</c:v>
                </c:pt>
                <c:pt idx="459">
                  <c:v>0.70588235294117652</c:v>
                </c:pt>
                <c:pt idx="460">
                  <c:v>0.70588235294117652</c:v>
                </c:pt>
                <c:pt idx="461">
                  <c:v>0.70934256055363321</c:v>
                </c:pt>
                <c:pt idx="462">
                  <c:v>0.70934256055363321</c:v>
                </c:pt>
                <c:pt idx="463">
                  <c:v>0.71280276816609001</c:v>
                </c:pt>
                <c:pt idx="464">
                  <c:v>0.71280276816609001</c:v>
                </c:pt>
                <c:pt idx="465">
                  <c:v>0.7162629757785467</c:v>
                </c:pt>
                <c:pt idx="466">
                  <c:v>0.7162629757785467</c:v>
                </c:pt>
                <c:pt idx="467">
                  <c:v>0.7197231833910035</c:v>
                </c:pt>
                <c:pt idx="468">
                  <c:v>0.7197231833910035</c:v>
                </c:pt>
                <c:pt idx="469">
                  <c:v>0.72318339100346019</c:v>
                </c:pt>
                <c:pt idx="470">
                  <c:v>0.72318339100346019</c:v>
                </c:pt>
                <c:pt idx="471">
                  <c:v>0.72664359861591699</c:v>
                </c:pt>
                <c:pt idx="472">
                  <c:v>0.72664359861591699</c:v>
                </c:pt>
                <c:pt idx="473">
                  <c:v>0.73010380622837368</c:v>
                </c:pt>
                <c:pt idx="474">
                  <c:v>0.73010380622837368</c:v>
                </c:pt>
                <c:pt idx="475">
                  <c:v>0.73356401384083048</c:v>
                </c:pt>
                <c:pt idx="476">
                  <c:v>0.73356401384083048</c:v>
                </c:pt>
                <c:pt idx="477">
                  <c:v>0.73933102652825833</c:v>
                </c:pt>
                <c:pt idx="478">
                  <c:v>0.73933102652825833</c:v>
                </c:pt>
                <c:pt idx="479">
                  <c:v>0.74509803921568629</c:v>
                </c:pt>
                <c:pt idx="480">
                  <c:v>0.74509803921568629</c:v>
                </c:pt>
                <c:pt idx="481">
                  <c:v>0.75086505190311414</c:v>
                </c:pt>
                <c:pt idx="482">
                  <c:v>0.75086505190311414</c:v>
                </c:pt>
                <c:pt idx="483">
                  <c:v>0.75663206459054211</c:v>
                </c:pt>
                <c:pt idx="484">
                  <c:v>0.75663206459054211</c:v>
                </c:pt>
                <c:pt idx="485">
                  <c:v>0.76239907727796996</c:v>
                </c:pt>
                <c:pt idx="486">
                  <c:v>0.76239907727796996</c:v>
                </c:pt>
                <c:pt idx="487">
                  <c:v>0.76816608996539792</c:v>
                </c:pt>
                <c:pt idx="488">
                  <c:v>0.76816608996539792</c:v>
                </c:pt>
                <c:pt idx="489">
                  <c:v>0.77393310265282589</c:v>
                </c:pt>
                <c:pt idx="490">
                  <c:v>0.77393310265282589</c:v>
                </c:pt>
                <c:pt idx="491">
                  <c:v>0.77970011534025374</c:v>
                </c:pt>
                <c:pt idx="492">
                  <c:v>0.77970011534025374</c:v>
                </c:pt>
                <c:pt idx="493">
                  <c:v>0.7854671280276817</c:v>
                </c:pt>
                <c:pt idx="494">
                  <c:v>0.7854671280276817</c:v>
                </c:pt>
                <c:pt idx="495">
                  <c:v>0.79123414071510956</c:v>
                </c:pt>
                <c:pt idx="496">
                  <c:v>0.79123414071510956</c:v>
                </c:pt>
                <c:pt idx="497">
                  <c:v>0.79700115340253752</c:v>
                </c:pt>
                <c:pt idx="498">
                  <c:v>0.79700115340253752</c:v>
                </c:pt>
                <c:pt idx="499">
                  <c:v>0.80276816608996537</c:v>
                </c:pt>
                <c:pt idx="500">
                  <c:v>0.80276816608996537</c:v>
                </c:pt>
                <c:pt idx="501">
                  <c:v>0.80853517877739334</c:v>
                </c:pt>
                <c:pt idx="502">
                  <c:v>0.80853517877739334</c:v>
                </c:pt>
                <c:pt idx="503">
                  <c:v>0.81430219146482119</c:v>
                </c:pt>
                <c:pt idx="504">
                  <c:v>0.81430219146482119</c:v>
                </c:pt>
                <c:pt idx="505">
                  <c:v>0.82006920415224915</c:v>
                </c:pt>
                <c:pt idx="506">
                  <c:v>0.82006920415224915</c:v>
                </c:pt>
                <c:pt idx="507">
                  <c:v>0.82583621683967701</c:v>
                </c:pt>
                <c:pt idx="508">
                  <c:v>0.82583621683967701</c:v>
                </c:pt>
                <c:pt idx="509">
                  <c:v>0.83160322952710497</c:v>
                </c:pt>
                <c:pt idx="510">
                  <c:v>0.83160322952710497</c:v>
                </c:pt>
                <c:pt idx="511">
                  <c:v>0.83737024221453282</c:v>
                </c:pt>
                <c:pt idx="512">
                  <c:v>0.83737024221453282</c:v>
                </c:pt>
                <c:pt idx="513">
                  <c:v>0.84313725490196079</c:v>
                </c:pt>
                <c:pt idx="514">
                  <c:v>0.84313725490196079</c:v>
                </c:pt>
                <c:pt idx="515">
                  <c:v>0.84890426758938875</c:v>
                </c:pt>
                <c:pt idx="516">
                  <c:v>0.84890426758938875</c:v>
                </c:pt>
                <c:pt idx="517">
                  <c:v>0.8546712802768166</c:v>
                </c:pt>
                <c:pt idx="518">
                  <c:v>0.8546712802768166</c:v>
                </c:pt>
                <c:pt idx="519">
                  <c:v>0.86043829296424457</c:v>
                </c:pt>
                <c:pt idx="520">
                  <c:v>0.86043829296424457</c:v>
                </c:pt>
                <c:pt idx="521">
                  <c:v>0.86620530565167242</c:v>
                </c:pt>
                <c:pt idx="522">
                  <c:v>0.86620530565167242</c:v>
                </c:pt>
                <c:pt idx="523">
                  <c:v>0.87197231833910038</c:v>
                </c:pt>
                <c:pt idx="524">
                  <c:v>0.87197231833910038</c:v>
                </c:pt>
                <c:pt idx="525">
                  <c:v>0.87773933102652824</c:v>
                </c:pt>
                <c:pt idx="526">
                  <c:v>0.87773933102652824</c:v>
                </c:pt>
                <c:pt idx="527">
                  <c:v>0.8835063437139562</c:v>
                </c:pt>
                <c:pt idx="528">
                  <c:v>0.8835063437139562</c:v>
                </c:pt>
                <c:pt idx="529">
                  <c:v>0.89042675893886969</c:v>
                </c:pt>
                <c:pt idx="530">
                  <c:v>0.89042675893886969</c:v>
                </c:pt>
                <c:pt idx="531">
                  <c:v>0.89734717416378318</c:v>
                </c:pt>
                <c:pt idx="532">
                  <c:v>0.89734717416378318</c:v>
                </c:pt>
                <c:pt idx="533">
                  <c:v>0.90426758938869667</c:v>
                </c:pt>
                <c:pt idx="534">
                  <c:v>0.90426758938869667</c:v>
                </c:pt>
                <c:pt idx="535">
                  <c:v>0.91118800461361016</c:v>
                </c:pt>
                <c:pt idx="536">
                  <c:v>0.91118800461361016</c:v>
                </c:pt>
                <c:pt idx="537">
                  <c:v>0.91810841983852365</c:v>
                </c:pt>
                <c:pt idx="538">
                  <c:v>0.91810841983852365</c:v>
                </c:pt>
                <c:pt idx="539">
                  <c:v>0.92502883506343714</c:v>
                </c:pt>
                <c:pt idx="540">
                  <c:v>0.92502883506343714</c:v>
                </c:pt>
                <c:pt idx="541">
                  <c:v>0.93194925028835063</c:v>
                </c:pt>
                <c:pt idx="542">
                  <c:v>0.93194925028835063</c:v>
                </c:pt>
                <c:pt idx="543">
                  <c:v>0.93656286043829295</c:v>
                </c:pt>
                <c:pt idx="544">
                  <c:v>0.93656286043829295</c:v>
                </c:pt>
                <c:pt idx="545">
                  <c:v>0.93656286043829295</c:v>
                </c:pt>
                <c:pt idx="546">
                  <c:v>0.94117647058823528</c:v>
                </c:pt>
                <c:pt idx="547">
                  <c:v>0.94117647058823528</c:v>
                </c:pt>
                <c:pt idx="548">
                  <c:v>0.94579008073817761</c:v>
                </c:pt>
                <c:pt idx="549">
                  <c:v>0.94579008073817761</c:v>
                </c:pt>
                <c:pt idx="550">
                  <c:v>0.95040369088811993</c:v>
                </c:pt>
                <c:pt idx="551">
                  <c:v>0.95040369088811993</c:v>
                </c:pt>
                <c:pt idx="552">
                  <c:v>0.95501730103806226</c:v>
                </c:pt>
                <c:pt idx="553">
                  <c:v>0.95501730103806226</c:v>
                </c:pt>
                <c:pt idx="554">
                  <c:v>0.95847750865051906</c:v>
                </c:pt>
                <c:pt idx="555">
                  <c:v>0.95847750865051906</c:v>
                </c:pt>
                <c:pt idx="556">
                  <c:v>0.96193771626297575</c:v>
                </c:pt>
                <c:pt idx="557">
                  <c:v>0.96193771626297575</c:v>
                </c:pt>
                <c:pt idx="558">
                  <c:v>0.96539792387543255</c:v>
                </c:pt>
                <c:pt idx="559">
                  <c:v>0.96539792387543255</c:v>
                </c:pt>
                <c:pt idx="560">
                  <c:v>0.96885813148788924</c:v>
                </c:pt>
                <c:pt idx="561">
                  <c:v>0.96885813148788924</c:v>
                </c:pt>
                <c:pt idx="562">
                  <c:v>0.97231833910034604</c:v>
                </c:pt>
                <c:pt idx="563">
                  <c:v>0.97231833910034604</c:v>
                </c:pt>
                <c:pt idx="564">
                  <c:v>0.9746251441753172</c:v>
                </c:pt>
                <c:pt idx="565">
                  <c:v>0.9746251441753172</c:v>
                </c:pt>
                <c:pt idx="566">
                  <c:v>0.97693194925028837</c:v>
                </c:pt>
                <c:pt idx="567">
                  <c:v>0.97693194925028837</c:v>
                </c:pt>
                <c:pt idx="568">
                  <c:v>0.97693194925028837</c:v>
                </c:pt>
                <c:pt idx="569">
                  <c:v>0.97923875432525953</c:v>
                </c:pt>
                <c:pt idx="570">
                  <c:v>0.97923875432525953</c:v>
                </c:pt>
                <c:pt idx="571">
                  <c:v>0.98154555940023069</c:v>
                </c:pt>
                <c:pt idx="572">
                  <c:v>0.98154555940023069</c:v>
                </c:pt>
                <c:pt idx="573">
                  <c:v>0.98154555940023069</c:v>
                </c:pt>
                <c:pt idx="574">
                  <c:v>0.98385236447520186</c:v>
                </c:pt>
                <c:pt idx="575">
                  <c:v>0.98385236447520186</c:v>
                </c:pt>
                <c:pt idx="576">
                  <c:v>0.98615916955017302</c:v>
                </c:pt>
                <c:pt idx="577">
                  <c:v>0.98615916955017302</c:v>
                </c:pt>
                <c:pt idx="578">
                  <c:v>0.98846597462514418</c:v>
                </c:pt>
                <c:pt idx="579">
                  <c:v>0.98846597462514418</c:v>
                </c:pt>
                <c:pt idx="580">
                  <c:v>0.98961937716262971</c:v>
                </c:pt>
                <c:pt idx="581">
                  <c:v>0.98961937716262971</c:v>
                </c:pt>
                <c:pt idx="582">
                  <c:v>0.99077277970011535</c:v>
                </c:pt>
                <c:pt idx="583">
                  <c:v>0.99077277970011535</c:v>
                </c:pt>
                <c:pt idx="584">
                  <c:v>0.99192618223760087</c:v>
                </c:pt>
                <c:pt idx="585">
                  <c:v>0.99192618223760087</c:v>
                </c:pt>
                <c:pt idx="586">
                  <c:v>0.99307958477508651</c:v>
                </c:pt>
                <c:pt idx="587">
                  <c:v>0.99307958477508651</c:v>
                </c:pt>
                <c:pt idx="588">
                  <c:v>0.99307958477508651</c:v>
                </c:pt>
                <c:pt idx="589">
                  <c:v>0.99423298731257204</c:v>
                </c:pt>
                <c:pt idx="590">
                  <c:v>0.99423298731257204</c:v>
                </c:pt>
                <c:pt idx="591">
                  <c:v>0.99538638985005767</c:v>
                </c:pt>
                <c:pt idx="592">
                  <c:v>0.99538638985005767</c:v>
                </c:pt>
                <c:pt idx="593">
                  <c:v>0.9965397923875432</c:v>
                </c:pt>
                <c:pt idx="594">
                  <c:v>0.9965397923875432</c:v>
                </c:pt>
                <c:pt idx="595">
                  <c:v>0.99769319492502884</c:v>
                </c:pt>
                <c:pt idx="596">
                  <c:v>0.99769319492502884</c:v>
                </c:pt>
                <c:pt idx="597">
                  <c:v>0.99884659746251436</c:v>
                </c:pt>
                <c:pt idx="598">
                  <c:v>0.99884659746251436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Data_For_curves!$Y$1</c:f>
              <c:strCache>
                <c:ptCount val="1"/>
                <c:pt idx="0">
                  <c:v>SP_Real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5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numRef>
              <c:f>Data_For_curves!$IF$2:$IF$900</c:f>
              <c:numCache>
                <c:formatCode>m/d/yyyy</c:formatCode>
                <c:ptCount val="899"/>
                <c:pt idx="0">
                  <c:v>41393</c:v>
                </c:pt>
                <c:pt idx="1">
                  <c:v>41394</c:v>
                </c:pt>
                <c:pt idx="2">
                  <c:v>41395</c:v>
                </c:pt>
                <c:pt idx="3">
                  <c:v>41396</c:v>
                </c:pt>
                <c:pt idx="4" formatCode="[$-F800]dddd\,\ mmmm\ dd\,\ yyyy">
                  <c:v>41397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41407</c:v>
                </c:pt>
                <c:pt idx="11">
                  <c:v>41407</c:v>
                </c:pt>
                <c:pt idx="12">
                  <c:v>41408</c:v>
                </c:pt>
                <c:pt idx="13">
                  <c:v>41408</c:v>
                </c:pt>
                <c:pt idx="14">
                  <c:v>41409</c:v>
                </c:pt>
                <c:pt idx="15">
                  <c:v>41409</c:v>
                </c:pt>
                <c:pt idx="16">
                  <c:v>41410</c:v>
                </c:pt>
                <c:pt idx="17">
                  <c:v>41410</c:v>
                </c:pt>
                <c:pt idx="18">
                  <c:v>41411</c:v>
                </c:pt>
                <c:pt idx="19">
                  <c:v>41411</c:v>
                </c:pt>
                <c:pt idx="20">
                  <c:v>41414</c:v>
                </c:pt>
                <c:pt idx="21">
                  <c:v>41414</c:v>
                </c:pt>
                <c:pt idx="22">
                  <c:v>41415</c:v>
                </c:pt>
                <c:pt idx="23">
                  <c:v>41415</c:v>
                </c:pt>
                <c:pt idx="24">
                  <c:v>41416</c:v>
                </c:pt>
                <c:pt idx="25">
                  <c:v>41416</c:v>
                </c:pt>
                <c:pt idx="26">
                  <c:v>41417</c:v>
                </c:pt>
                <c:pt idx="27">
                  <c:v>41417</c:v>
                </c:pt>
                <c:pt idx="28">
                  <c:v>41418</c:v>
                </c:pt>
                <c:pt idx="29" formatCode="[$-F800]dddd\,\ mmmm\ dd\,\ yyyy">
                  <c:v>41418</c:v>
                </c:pt>
                <c:pt idx="30">
                  <c:v>41421</c:v>
                </c:pt>
                <c:pt idx="31">
                  <c:v>41421</c:v>
                </c:pt>
                <c:pt idx="32">
                  <c:v>41422</c:v>
                </c:pt>
                <c:pt idx="33">
                  <c:v>41422</c:v>
                </c:pt>
                <c:pt idx="34">
                  <c:v>41423</c:v>
                </c:pt>
                <c:pt idx="35">
                  <c:v>41423</c:v>
                </c:pt>
                <c:pt idx="36">
                  <c:v>41424</c:v>
                </c:pt>
                <c:pt idx="37">
                  <c:v>41424</c:v>
                </c:pt>
                <c:pt idx="38">
                  <c:v>41425</c:v>
                </c:pt>
                <c:pt idx="39" formatCode="[$-F800]dddd\,\ mmmm\ dd\,\ yyyy">
                  <c:v>41425</c:v>
                </c:pt>
                <c:pt idx="40">
                  <c:v>41428</c:v>
                </c:pt>
                <c:pt idx="41">
                  <c:v>41428</c:v>
                </c:pt>
                <c:pt idx="42">
                  <c:v>41429</c:v>
                </c:pt>
                <c:pt idx="43">
                  <c:v>41429</c:v>
                </c:pt>
                <c:pt idx="44">
                  <c:v>41430</c:v>
                </c:pt>
                <c:pt idx="45">
                  <c:v>41430</c:v>
                </c:pt>
                <c:pt idx="46">
                  <c:v>41431</c:v>
                </c:pt>
                <c:pt idx="47">
                  <c:v>41431</c:v>
                </c:pt>
                <c:pt idx="48">
                  <c:v>41432</c:v>
                </c:pt>
                <c:pt idx="49" formatCode="[$-F800]dddd\,\ mmmm\ dd\,\ yyyy">
                  <c:v>41432</c:v>
                </c:pt>
                <c:pt idx="50">
                  <c:v>41435</c:v>
                </c:pt>
                <c:pt idx="51">
                  <c:v>41435</c:v>
                </c:pt>
                <c:pt idx="52">
                  <c:v>41436</c:v>
                </c:pt>
                <c:pt idx="53">
                  <c:v>41436</c:v>
                </c:pt>
                <c:pt idx="54">
                  <c:v>41437</c:v>
                </c:pt>
                <c:pt idx="55">
                  <c:v>41437</c:v>
                </c:pt>
                <c:pt idx="56">
                  <c:v>41438</c:v>
                </c:pt>
                <c:pt idx="57">
                  <c:v>41438</c:v>
                </c:pt>
                <c:pt idx="58">
                  <c:v>41439</c:v>
                </c:pt>
                <c:pt idx="59" formatCode="[$-F800]dddd\,\ mmmm\ dd\,\ yyyy">
                  <c:v>41439</c:v>
                </c:pt>
                <c:pt idx="60">
                  <c:v>41442</c:v>
                </c:pt>
                <c:pt idx="61">
                  <c:v>41442</c:v>
                </c:pt>
                <c:pt idx="62">
                  <c:v>41443</c:v>
                </c:pt>
                <c:pt idx="63">
                  <c:v>41443</c:v>
                </c:pt>
                <c:pt idx="64">
                  <c:v>41444</c:v>
                </c:pt>
                <c:pt idx="65">
                  <c:v>41444</c:v>
                </c:pt>
                <c:pt idx="66">
                  <c:v>41445</c:v>
                </c:pt>
                <c:pt idx="67">
                  <c:v>41445</c:v>
                </c:pt>
                <c:pt idx="68">
                  <c:v>41446</c:v>
                </c:pt>
                <c:pt idx="69">
                  <c:v>41446</c:v>
                </c:pt>
                <c:pt idx="70">
                  <c:v>41449</c:v>
                </c:pt>
                <c:pt idx="71">
                  <c:v>41449</c:v>
                </c:pt>
                <c:pt idx="72">
                  <c:v>41450</c:v>
                </c:pt>
                <c:pt idx="73">
                  <c:v>41450</c:v>
                </c:pt>
                <c:pt idx="74">
                  <c:v>41451</c:v>
                </c:pt>
                <c:pt idx="75">
                  <c:v>41451</c:v>
                </c:pt>
                <c:pt idx="76">
                  <c:v>41451</c:v>
                </c:pt>
                <c:pt idx="77">
                  <c:v>41451</c:v>
                </c:pt>
                <c:pt idx="78">
                  <c:v>41452</c:v>
                </c:pt>
                <c:pt idx="79">
                  <c:v>41452</c:v>
                </c:pt>
                <c:pt idx="80">
                  <c:v>41453</c:v>
                </c:pt>
                <c:pt idx="81" formatCode="[$-F800]dddd\,\ mmmm\ dd\,\ yyyy">
                  <c:v>41453</c:v>
                </c:pt>
                <c:pt idx="82">
                  <c:v>41456</c:v>
                </c:pt>
                <c:pt idx="83">
                  <c:v>41456</c:v>
                </c:pt>
                <c:pt idx="84">
                  <c:v>41457</c:v>
                </c:pt>
                <c:pt idx="85">
                  <c:v>41457</c:v>
                </c:pt>
                <c:pt idx="86">
                  <c:v>41458</c:v>
                </c:pt>
                <c:pt idx="87">
                  <c:v>41458</c:v>
                </c:pt>
                <c:pt idx="88">
                  <c:v>41459</c:v>
                </c:pt>
                <c:pt idx="89">
                  <c:v>41459</c:v>
                </c:pt>
                <c:pt idx="90">
                  <c:v>41460</c:v>
                </c:pt>
                <c:pt idx="91">
                  <c:v>41460</c:v>
                </c:pt>
                <c:pt idx="92">
                  <c:v>41463</c:v>
                </c:pt>
                <c:pt idx="93">
                  <c:v>41463</c:v>
                </c:pt>
                <c:pt idx="94">
                  <c:v>41464</c:v>
                </c:pt>
                <c:pt idx="95">
                  <c:v>41464</c:v>
                </c:pt>
                <c:pt idx="96">
                  <c:v>41465</c:v>
                </c:pt>
                <c:pt idx="97">
                  <c:v>41465</c:v>
                </c:pt>
                <c:pt idx="98">
                  <c:v>41466</c:v>
                </c:pt>
                <c:pt idx="99">
                  <c:v>41466</c:v>
                </c:pt>
                <c:pt idx="100">
                  <c:v>41467</c:v>
                </c:pt>
                <c:pt idx="101" formatCode="[$-F800]dddd\,\ mmmm\ dd\,\ yyyy">
                  <c:v>41467</c:v>
                </c:pt>
                <c:pt idx="102">
                  <c:v>41470</c:v>
                </c:pt>
                <c:pt idx="103">
                  <c:v>41470</c:v>
                </c:pt>
                <c:pt idx="104">
                  <c:v>41471</c:v>
                </c:pt>
                <c:pt idx="105">
                  <c:v>41471</c:v>
                </c:pt>
                <c:pt idx="106">
                  <c:v>41472</c:v>
                </c:pt>
                <c:pt idx="107">
                  <c:v>41472</c:v>
                </c:pt>
                <c:pt idx="108">
                  <c:v>41473</c:v>
                </c:pt>
                <c:pt idx="109">
                  <c:v>41473</c:v>
                </c:pt>
                <c:pt idx="110">
                  <c:v>41474</c:v>
                </c:pt>
                <c:pt idx="111" formatCode="[$-F800]dddd\,\ mmmm\ dd\,\ yyyy">
                  <c:v>41474</c:v>
                </c:pt>
                <c:pt idx="112">
                  <c:v>41477</c:v>
                </c:pt>
                <c:pt idx="113">
                  <c:v>41477</c:v>
                </c:pt>
                <c:pt idx="114">
                  <c:v>41478</c:v>
                </c:pt>
                <c:pt idx="115">
                  <c:v>41478</c:v>
                </c:pt>
                <c:pt idx="116">
                  <c:v>41479</c:v>
                </c:pt>
                <c:pt idx="117">
                  <c:v>41479</c:v>
                </c:pt>
                <c:pt idx="118">
                  <c:v>41480</c:v>
                </c:pt>
                <c:pt idx="119">
                  <c:v>41480</c:v>
                </c:pt>
                <c:pt idx="120">
                  <c:v>41481</c:v>
                </c:pt>
                <c:pt idx="121">
                  <c:v>41481</c:v>
                </c:pt>
                <c:pt idx="122">
                  <c:v>41484</c:v>
                </c:pt>
                <c:pt idx="123">
                  <c:v>41484</c:v>
                </c:pt>
                <c:pt idx="124">
                  <c:v>41485</c:v>
                </c:pt>
                <c:pt idx="125">
                  <c:v>41485</c:v>
                </c:pt>
                <c:pt idx="126">
                  <c:v>41486</c:v>
                </c:pt>
                <c:pt idx="127">
                  <c:v>41486</c:v>
                </c:pt>
                <c:pt idx="128">
                  <c:v>41487</c:v>
                </c:pt>
                <c:pt idx="129">
                  <c:v>41487</c:v>
                </c:pt>
                <c:pt idx="130">
                  <c:v>41488</c:v>
                </c:pt>
                <c:pt idx="131" formatCode="[$-F800]dddd\,\ mmmm\ dd\,\ yyyy">
                  <c:v>41488</c:v>
                </c:pt>
                <c:pt idx="132">
                  <c:v>41491</c:v>
                </c:pt>
                <c:pt idx="133">
                  <c:v>41491</c:v>
                </c:pt>
                <c:pt idx="134">
                  <c:v>41492</c:v>
                </c:pt>
                <c:pt idx="135">
                  <c:v>41492</c:v>
                </c:pt>
                <c:pt idx="136">
                  <c:v>41493</c:v>
                </c:pt>
                <c:pt idx="137">
                  <c:v>41493</c:v>
                </c:pt>
                <c:pt idx="138">
                  <c:v>41494</c:v>
                </c:pt>
                <c:pt idx="139">
                  <c:v>41494</c:v>
                </c:pt>
                <c:pt idx="140">
                  <c:v>41495</c:v>
                </c:pt>
                <c:pt idx="141">
                  <c:v>41495</c:v>
                </c:pt>
                <c:pt idx="142">
                  <c:v>41498</c:v>
                </c:pt>
                <c:pt idx="143">
                  <c:v>41498</c:v>
                </c:pt>
                <c:pt idx="144">
                  <c:v>41499</c:v>
                </c:pt>
                <c:pt idx="145">
                  <c:v>41499</c:v>
                </c:pt>
                <c:pt idx="146">
                  <c:v>41500</c:v>
                </c:pt>
                <c:pt idx="147">
                  <c:v>41500</c:v>
                </c:pt>
                <c:pt idx="148">
                  <c:v>41501</c:v>
                </c:pt>
                <c:pt idx="149">
                  <c:v>41501</c:v>
                </c:pt>
                <c:pt idx="150">
                  <c:v>41502</c:v>
                </c:pt>
                <c:pt idx="151">
                  <c:v>41502</c:v>
                </c:pt>
                <c:pt idx="152">
                  <c:v>41505</c:v>
                </c:pt>
                <c:pt idx="153">
                  <c:v>41505</c:v>
                </c:pt>
                <c:pt idx="154">
                  <c:v>41506</c:v>
                </c:pt>
                <c:pt idx="155">
                  <c:v>41506</c:v>
                </c:pt>
                <c:pt idx="156">
                  <c:v>41507</c:v>
                </c:pt>
                <c:pt idx="157">
                  <c:v>41507</c:v>
                </c:pt>
                <c:pt idx="158">
                  <c:v>41508</c:v>
                </c:pt>
                <c:pt idx="159">
                  <c:v>41508</c:v>
                </c:pt>
                <c:pt idx="160">
                  <c:v>41509</c:v>
                </c:pt>
                <c:pt idx="161">
                  <c:v>41509</c:v>
                </c:pt>
                <c:pt idx="162">
                  <c:v>41512</c:v>
                </c:pt>
                <c:pt idx="163">
                  <c:v>41512</c:v>
                </c:pt>
                <c:pt idx="164">
                  <c:v>41513</c:v>
                </c:pt>
                <c:pt idx="165">
                  <c:v>41513</c:v>
                </c:pt>
                <c:pt idx="166">
                  <c:v>41514</c:v>
                </c:pt>
                <c:pt idx="167">
                  <c:v>41514</c:v>
                </c:pt>
                <c:pt idx="168">
                  <c:v>41515</c:v>
                </c:pt>
                <c:pt idx="169">
                  <c:v>41515</c:v>
                </c:pt>
                <c:pt idx="170">
                  <c:v>41516</c:v>
                </c:pt>
                <c:pt idx="171">
                  <c:v>41516</c:v>
                </c:pt>
                <c:pt idx="172">
                  <c:v>41519</c:v>
                </c:pt>
                <c:pt idx="173">
                  <c:v>41519</c:v>
                </c:pt>
                <c:pt idx="174">
                  <c:v>41520</c:v>
                </c:pt>
                <c:pt idx="175">
                  <c:v>41520</c:v>
                </c:pt>
                <c:pt idx="176">
                  <c:v>41521</c:v>
                </c:pt>
                <c:pt idx="177">
                  <c:v>41521</c:v>
                </c:pt>
                <c:pt idx="178">
                  <c:v>41522</c:v>
                </c:pt>
                <c:pt idx="179">
                  <c:v>41522</c:v>
                </c:pt>
                <c:pt idx="180">
                  <c:v>41523</c:v>
                </c:pt>
                <c:pt idx="181">
                  <c:v>41523</c:v>
                </c:pt>
                <c:pt idx="182">
                  <c:v>41526</c:v>
                </c:pt>
                <c:pt idx="183" formatCode="[$-F800]dddd\,\ mmmm\ dd\,\ yyyy">
                  <c:v>41526</c:v>
                </c:pt>
                <c:pt idx="184">
                  <c:v>41527</c:v>
                </c:pt>
                <c:pt idx="185">
                  <c:v>41527</c:v>
                </c:pt>
                <c:pt idx="186">
                  <c:v>41528</c:v>
                </c:pt>
                <c:pt idx="187">
                  <c:v>41528</c:v>
                </c:pt>
                <c:pt idx="188">
                  <c:v>41529</c:v>
                </c:pt>
                <c:pt idx="189">
                  <c:v>41529</c:v>
                </c:pt>
                <c:pt idx="190">
                  <c:v>41530</c:v>
                </c:pt>
                <c:pt idx="191" formatCode="[$-F800]dddd\,\ mmmm\ dd\,\ yyyy">
                  <c:v>41530</c:v>
                </c:pt>
                <c:pt idx="192">
                  <c:v>41533</c:v>
                </c:pt>
                <c:pt idx="193">
                  <c:v>41533</c:v>
                </c:pt>
                <c:pt idx="194">
                  <c:v>41534</c:v>
                </c:pt>
                <c:pt idx="195">
                  <c:v>41534</c:v>
                </c:pt>
                <c:pt idx="196">
                  <c:v>41535</c:v>
                </c:pt>
                <c:pt idx="197">
                  <c:v>41535</c:v>
                </c:pt>
                <c:pt idx="198">
                  <c:v>41536</c:v>
                </c:pt>
                <c:pt idx="199">
                  <c:v>41536</c:v>
                </c:pt>
                <c:pt idx="200">
                  <c:v>41537</c:v>
                </c:pt>
                <c:pt idx="201" formatCode="[$-F800]dddd\,\ mmmm\ dd\,\ yyyy">
                  <c:v>41537</c:v>
                </c:pt>
                <c:pt idx="202">
                  <c:v>41540</c:v>
                </c:pt>
                <c:pt idx="203">
                  <c:v>41540</c:v>
                </c:pt>
                <c:pt idx="204">
                  <c:v>41541</c:v>
                </c:pt>
                <c:pt idx="205" formatCode="[$-F800]dddd\,\ mmmm\ dd\,\ yyyy">
                  <c:v>41541</c:v>
                </c:pt>
                <c:pt idx="206">
                  <c:v>41542</c:v>
                </c:pt>
                <c:pt idx="207">
                  <c:v>41542</c:v>
                </c:pt>
                <c:pt idx="208">
                  <c:v>41543</c:v>
                </c:pt>
                <c:pt idx="209">
                  <c:v>41543</c:v>
                </c:pt>
                <c:pt idx="210">
                  <c:v>41543</c:v>
                </c:pt>
                <c:pt idx="211">
                  <c:v>41544</c:v>
                </c:pt>
                <c:pt idx="212">
                  <c:v>41544</c:v>
                </c:pt>
                <c:pt idx="213">
                  <c:v>41544</c:v>
                </c:pt>
                <c:pt idx="214">
                  <c:v>41547</c:v>
                </c:pt>
                <c:pt idx="215">
                  <c:v>41547</c:v>
                </c:pt>
                <c:pt idx="216">
                  <c:v>41548</c:v>
                </c:pt>
                <c:pt idx="217">
                  <c:v>41548</c:v>
                </c:pt>
                <c:pt idx="218">
                  <c:v>41549</c:v>
                </c:pt>
                <c:pt idx="219">
                  <c:v>41549</c:v>
                </c:pt>
                <c:pt idx="220">
                  <c:v>41550</c:v>
                </c:pt>
                <c:pt idx="221">
                  <c:v>41550</c:v>
                </c:pt>
                <c:pt idx="222">
                  <c:v>41551</c:v>
                </c:pt>
                <c:pt idx="223" formatCode="[$-F800]dddd\,\ mmmm\ dd\,\ yyyy">
                  <c:v>41551</c:v>
                </c:pt>
                <c:pt idx="224">
                  <c:v>41554</c:v>
                </c:pt>
                <c:pt idx="225" formatCode="[$-F800]dddd\,\ mmmm\ dd\,\ yyyy">
                  <c:v>41554</c:v>
                </c:pt>
                <c:pt idx="226">
                  <c:v>41555</c:v>
                </c:pt>
                <c:pt idx="227">
                  <c:v>41555</c:v>
                </c:pt>
                <c:pt idx="228">
                  <c:v>41556</c:v>
                </c:pt>
                <c:pt idx="229">
                  <c:v>41556</c:v>
                </c:pt>
                <c:pt idx="230">
                  <c:v>41557</c:v>
                </c:pt>
                <c:pt idx="231">
                  <c:v>41557</c:v>
                </c:pt>
                <c:pt idx="232">
                  <c:v>41558</c:v>
                </c:pt>
                <c:pt idx="233" formatCode="[$-F800]dddd\,\ mmmm\ dd\,\ yyyy">
                  <c:v>41558</c:v>
                </c:pt>
                <c:pt idx="234">
                  <c:v>41561</c:v>
                </c:pt>
                <c:pt idx="235">
                  <c:v>41561</c:v>
                </c:pt>
                <c:pt idx="236">
                  <c:v>41562</c:v>
                </c:pt>
                <c:pt idx="237">
                  <c:v>41562</c:v>
                </c:pt>
                <c:pt idx="238">
                  <c:v>41563</c:v>
                </c:pt>
                <c:pt idx="239">
                  <c:v>41563</c:v>
                </c:pt>
                <c:pt idx="240">
                  <c:v>41564</c:v>
                </c:pt>
                <c:pt idx="241">
                  <c:v>41564</c:v>
                </c:pt>
                <c:pt idx="242">
                  <c:v>41565</c:v>
                </c:pt>
                <c:pt idx="243">
                  <c:v>41565</c:v>
                </c:pt>
                <c:pt idx="244">
                  <c:v>41568</c:v>
                </c:pt>
                <c:pt idx="245">
                  <c:v>41568</c:v>
                </c:pt>
                <c:pt idx="246">
                  <c:v>41569</c:v>
                </c:pt>
                <c:pt idx="247" formatCode="[$-F800]dddd\,\ mmmm\ dd\,\ yyyy">
                  <c:v>41569</c:v>
                </c:pt>
                <c:pt idx="248">
                  <c:v>41570</c:v>
                </c:pt>
                <c:pt idx="249">
                  <c:v>41570</c:v>
                </c:pt>
                <c:pt idx="250">
                  <c:v>41571</c:v>
                </c:pt>
                <c:pt idx="251">
                  <c:v>41571</c:v>
                </c:pt>
                <c:pt idx="252">
                  <c:v>41572</c:v>
                </c:pt>
                <c:pt idx="253" formatCode="[$-F800]dddd\,\ mmmm\ dd\,\ yyyy">
                  <c:v>41572</c:v>
                </c:pt>
                <c:pt idx="254">
                  <c:v>41575</c:v>
                </c:pt>
                <c:pt idx="255">
                  <c:v>41575</c:v>
                </c:pt>
                <c:pt idx="256">
                  <c:v>41576</c:v>
                </c:pt>
                <c:pt idx="257">
                  <c:v>41576</c:v>
                </c:pt>
                <c:pt idx="258">
                  <c:v>41577</c:v>
                </c:pt>
                <c:pt idx="259">
                  <c:v>41577</c:v>
                </c:pt>
                <c:pt idx="260">
                  <c:v>41578</c:v>
                </c:pt>
                <c:pt idx="261">
                  <c:v>41578</c:v>
                </c:pt>
                <c:pt idx="262">
                  <c:v>41579</c:v>
                </c:pt>
                <c:pt idx="263" formatCode="[$-F800]dddd\,\ mmmm\ dd\,\ yyyy">
                  <c:v>41579</c:v>
                </c:pt>
                <c:pt idx="264">
                  <c:v>41582</c:v>
                </c:pt>
                <c:pt idx="265">
                  <c:v>41582</c:v>
                </c:pt>
                <c:pt idx="266">
                  <c:v>41583</c:v>
                </c:pt>
                <c:pt idx="267">
                  <c:v>41583</c:v>
                </c:pt>
                <c:pt idx="268">
                  <c:v>41584</c:v>
                </c:pt>
                <c:pt idx="269" formatCode="[$-F800]dddd\,\ mmmm\ dd\,\ yyyy">
                  <c:v>41584</c:v>
                </c:pt>
                <c:pt idx="270">
                  <c:v>41585</c:v>
                </c:pt>
                <c:pt idx="271" formatCode="[$-F800]dddd\,\ mmmm\ dd\,\ yyyy">
                  <c:v>41585</c:v>
                </c:pt>
                <c:pt idx="272">
                  <c:v>41586</c:v>
                </c:pt>
                <c:pt idx="273">
                  <c:v>41586</c:v>
                </c:pt>
                <c:pt idx="274">
                  <c:v>41589</c:v>
                </c:pt>
                <c:pt idx="275">
                  <c:v>41589</c:v>
                </c:pt>
                <c:pt idx="276">
                  <c:v>41590</c:v>
                </c:pt>
                <c:pt idx="277">
                  <c:v>41590</c:v>
                </c:pt>
                <c:pt idx="278">
                  <c:v>41591</c:v>
                </c:pt>
                <c:pt idx="279">
                  <c:v>41591</c:v>
                </c:pt>
                <c:pt idx="280">
                  <c:v>41592</c:v>
                </c:pt>
                <c:pt idx="281">
                  <c:v>41592</c:v>
                </c:pt>
                <c:pt idx="282">
                  <c:v>41593</c:v>
                </c:pt>
                <c:pt idx="283">
                  <c:v>41593</c:v>
                </c:pt>
                <c:pt idx="284">
                  <c:v>41596</c:v>
                </c:pt>
                <c:pt idx="285">
                  <c:v>41596</c:v>
                </c:pt>
                <c:pt idx="286">
                  <c:v>41597</c:v>
                </c:pt>
                <c:pt idx="287">
                  <c:v>41597</c:v>
                </c:pt>
                <c:pt idx="288">
                  <c:v>41598</c:v>
                </c:pt>
                <c:pt idx="289">
                  <c:v>41598</c:v>
                </c:pt>
                <c:pt idx="290">
                  <c:v>41599</c:v>
                </c:pt>
                <c:pt idx="291">
                  <c:v>41599</c:v>
                </c:pt>
                <c:pt idx="292">
                  <c:v>41600</c:v>
                </c:pt>
                <c:pt idx="293" formatCode="[$-F800]dddd\,\ mmmm\ dd\,\ yyyy">
                  <c:v>41600</c:v>
                </c:pt>
                <c:pt idx="294">
                  <c:v>41603</c:v>
                </c:pt>
                <c:pt idx="295">
                  <c:v>41603</c:v>
                </c:pt>
                <c:pt idx="296">
                  <c:v>41603</c:v>
                </c:pt>
                <c:pt idx="297">
                  <c:v>41604</c:v>
                </c:pt>
                <c:pt idx="298">
                  <c:v>41604</c:v>
                </c:pt>
                <c:pt idx="299">
                  <c:v>41605</c:v>
                </c:pt>
                <c:pt idx="300">
                  <c:v>41605</c:v>
                </c:pt>
                <c:pt idx="301">
                  <c:v>41606</c:v>
                </c:pt>
                <c:pt idx="302">
                  <c:v>41606</c:v>
                </c:pt>
                <c:pt idx="303">
                  <c:v>41606</c:v>
                </c:pt>
                <c:pt idx="304">
                  <c:v>41607</c:v>
                </c:pt>
                <c:pt idx="305">
                  <c:v>41607</c:v>
                </c:pt>
                <c:pt idx="306">
                  <c:v>41610</c:v>
                </c:pt>
                <c:pt idx="307" formatCode="[$-F800]dddd\,\ mmmm\ dd\,\ yyyy">
                  <c:v>41610</c:v>
                </c:pt>
                <c:pt idx="308">
                  <c:v>41611</c:v>
                </c:pt>
                <c:pt idx="309">
                  <c:v>41611</c:v>
                </c:pt>
                <c:pt idx="310">
                  <c:v>41612</c:v>
                </c:pt>
                <c:pt idx="311">
                  <c:v>41612</c:v>
                </c:pt>
                <c:pt idx="312">
                  <c:v>41613</c:v>
                </c:pt>
                <c:pt idx="313">
                  <c:v>41613</c:v>
                </c:pt>
                <c:pt idx="314">
                  <c:v>41614</c:v>
                </c:pt>
                <c:pt idx="315" formatCode="[$-F800]dddd\,\ mmmm\ dd\,\ yyyy">
                  <c:v>41614</c:v>
                </c:pt>
                <c:pt idx="316">
                  <c:v>41617</c:v>
                </c:pt>
                <c:pt idx="317">
                  <c:v>41617</c:v>
                </c:pt>
                <c:pt idx="318">
                  <c:v>41618</c:v>
                </c:pt>
                <c:pt idx="319">
                  <c:v>41618</c:v>
                </c:pt>
                <c:pt idx="320">
                  <c:v>41619</c:v>
                </c:pt>
                <c:pt idx="321">
                  <c:v>41619</c:v>
                </c:pt>
                <c:pt idx="322">
                  <c:v>41620</c:v>
                </c:pt>
                <c:pt idx="323">
                  <c:v>41620</c:v>
                </c:pt>
                <c:pt idx="324">
                  <c:v>41621</c:v>
                </c:pt>
                <c:pt idx="325" formatCode="[$-F800]dddd\,\ mmmm\ dd\,\ yyyy">
                  <c:v>41621</c:v>
                </c:pt>
                <c:pt idx="326">
                  <c:v>41624</c:v>
                </c:pt>
                <c:pt idx="327">
                  <c:v>41624</c:v>
                </c:pt>
                <c:pt idx="328">
                  <c:v>41625</c:v>
                </c:pt>
                <c:pt idx="329">
                  <c:v>41625</c:v>
                </c:pt>
                <c:pt idx="330">
                  <c:v>41626</c:v>
                </c:pt>
                <c:pt idx="331">
                  <c:v>41626</c:v>
                </c:pt>
                <c:pt idx="332">
                  <c:v>41627</c:v>
                </c:pt>
                <c:pt idx="333">
                  <c:v>41627</c:v>
                </c:pt>
                <c:pt idx="334">
                  <c:v>41628</c:v>
                </c:pt>
                <c:pt idx="335">
                  <c:v>41628</c:v>
                </c:pt>
                <c:pt idx="336">
                  <c:v>41631</c:v>
                </c:pt>
                <c:pt idx="337">
                  <c:v>41631</c:v>
                </c:pt>
                <c:pt idx="338">
                  <c:v>41632</c:v>
                </c:pt>
                <c:pt idx="339">
                  <c:v>41632</c:v>
                </c:pt>
                <c:pt idx="340">
                  <c:v>41633</c:v>
                </c:pt>
                <c:pt idx="341">
                  <c:v>41633</c:v>
                </c:pt>
                <c:pt idx="342">
                  <c:v>41634</c:v>
                </c:pt>
                <c:pt idx="343">
                  <c:v>41634</c:v>
                </c:pt>
                <c:pt idx="344">
                  <c:v>41635</c:v>
                </c:pt>
                <c:pt idx="345">
                  <c:v>41635</c:v>
                </c:pt>
                <c:pt idx="346">
                  <c:v>41638</c:v>
                </c:pt>
                <c:pt idx="347">
                  <c:v>41638</c:v>
                </c:pt>
                <c:pt idx="348">
                  <c:v>41639</c:v>
                </c:pt>
                <c:pt idx="349">
                  <c:v>41639</c:v>
                </c:pt>
                <c:pt idx="350">
                  <c:v>41640</c:v>
                </c:pt>
                <c:pt idx="351">
                  <c:v>41640</c:v>
                </c:pt>
                <c:pt idx="352">
                  <c:v>41641</c:v>
                </c:pt>
                <c:pt idx="353">
                  <c:v>41641</c:v>
                </c:pt>
                <c:pt idx="354">
                  <c:v>41642</c:v>
                </c:pt>
                <c:pt idx="355">
                  <c:v>41642</c:v>
                </c:pt>
                <c:pt idx="356">
                  <c:v>41645</c:v>
                </c:pt>
                <c:pt idx="357">
                  <c:v>41645</c:v>
                </c:pt>
                <c:pt idx="358">
                  <c:v>41646</c:v>
                </c:pt>
                <c:pt idx="359">
                  <c:v>41646</c:v>
                </c:pt>
                <c:pt idx="360">
                  <c:v>41647</c:v>
                </c:pt>
                <c:pt idx="361">
                  <c:v>41647</c:v>
                </c:pt>
                <c:pt idx="362">
                  <c:v>41648</c:v>
                </c:pt>
                <c:pt idx="363">
                  <c:v>41648</c:v>
                </c:pt>
                <c:pt idx="364">
                  <c:v>41649</c:v>
                </c:pt>
                <c:pt idx="365">
                  <c:v>41649</c:v>
                </c:pt>
                <c:pt idx="366">
                  <c:v>41652</c:v>
                </c:pt>
                <c:pt idx="367">
                  <c:v>41652</c:v>
                </c:pt>
                <c:pt idx="368">
                  <c:v>41653</c:v>
                </c:pt>
                <c:pt idx="369">
                  <c:v>41653</c:v>
                </c:pt>
                <c:pt idx="370">
                  <c:v>41654</c:v>
                </c:pt>
                <c:pt idx="371">
                  <c:v>41654</c:v>
                </c:pt>
                <c:pt idx="372">
                  <c:v>41655</c:v>
                </c:pt>
                <c:pt idx="373">
                  <c:v>41655</c:v>
                </c:pt>
                <c:pt idx="374">
                  <c:v>41656</c:v>
                </c:pt>
                <c:pt idx="375">
                  <c:v>41656</c:v>
                </c:pt>
                <c:pt idx="376">
                  <c:v>41659</c:v>
                </c:pt>
                <c:pt idx="377">
                  <c:v>41659</c:v>
                </c:pt>
                <c:pt idx="378">
                  <c:v>41660</c:v>
                </c:pt>
                <c:pt idx="379">
                  <c:v>41660</c:v>
                </c:pt>
                <c:pt idx="380">
                  <c:v>41661</c:v>
                </c:pt>
                <c:pt idx="381">
                  <c:v>41661</c:v>
                </c:pt>
                <c:pt idx="382">
                  <c:v>41662</c:v>
                </c:pt>
                <c:pt idx="383">
                  <c:v>41662</c:v>
                </c:pt>
                <c:pt idx="384">
                  <c:v>41663</c:v>
                </c:pt>
                <c:pt idx="385">
                  <c:v>41663</c:v>
                </c:pt>
                <c:pt idx="386">
                  <c:v>41666</c:v>
                </c:pt>
                <c:pt idx="387">
                  <c:v>41666</c:v>
                </c:pt>
                <c:pt idx="388">
                  <c:v>41667</c:v>
                </c:pt>
                <c:pt idx="389">
                  <c:v>41667</c:v>
                </c:pt>
                <c:pt idx="390">
                  <c:v>41668</c:v>
                </c:pt>
                <c:pt idx="391">
                  <c:v>41668</c:v>
                </c:pt>
                <c:pt idx="392">
                  <c:v>41669</c:v>
                </c:pt>
                <c:pt idx="393">
                  <c:v>41669</c:v>
                </c:pt>
                <c:pt idx="394">
                  <c:v>41670</c:v>
                </c:pt>
                <c:pt idx="395">
                  <c:v>41670</c:v>
                </c:pt>
                <c:pt idx="396">
                  <c:v>41673</c:v>
                </c:pt>
                <c:pt idx="397">
                  <c:v>41673</c:v>
                </c:pt>
                <c:pt idx="398">
                  <c:v>41674</c:v>
                </c:pt>
                <c:pt idx="399">
                  <c:v>41674</c:v>
                </c:pt>
                <c:pt idx="400">
                  <c:v>41675</c:v>
                </c:pt>
                <c:pt idx="401">
                  <c:v>41675</c:v>
                </c:pt>
                <c:pt idx="402">
                  <c:v>41676</c:v>
                </c:pt>
                <c:pt idx="403">
                  <c:v>41676</c:v>
                </c:pt>
                <c:pt idx="404">
                  <c:v>41677</c:v>
                </c:pt>
                <c:pt idx="405">
                  <c:v>41677</c:v>
                </c:pt>
                <c:pt idx="406">
                  <c:v>41680</c:v>
                </c:pt>
                <c:pt idx="407">
                  <c:v>41680</c:v>
                </c:pt>
                <c:pt idx="408">
                  <c:v>41681</c:v>
                </c:pt>
                <c:pt idx="409">
                  <c:v>41681</c:v>
                </c:pt>
                <c:pt idx="410">
                  <c:v>41682</c:v>
                </c:pt>
                <c:pt idx="411">
                  <c:v>41682</c:v>
                </c:pt>
                <c:pt idx="412">
                  <c:v>41683</c:v>
                </c:pt>
                <c:pt idx="413">
                  <c:v>41683</c:v>
                </c:pt>
                <c:pt idx="414">
                  <c:v>41684</c:v>
                </c:pt>
                <c:pt idx="415">
                  <c:v>41684</c:v>
                </c:pt>
                <c:pt idx="416">
                  <c:v>41687</c:v>
                </c:pt>
                <c:pt idx="417">
                  <c:v>41687</c:v>
                </c:pt>
                <c:pt idx="418">
                  <c:v>41688</c:v>
                </c:pt>
                <c:pt idx="419">
                  <c:v>41688</c:v>
                </c:pt>
                <c:pt idx="420">
                  <c:v>41689</c:v>
                </c:pt>
                <c:pt idx="421">
                  <c:v>41689</c:v>
                </c:pt>
                <c:pt idx="422">
                  <c:v>41690</c:v>
                </c:pt>
                <c:pt idx="423">
                  <c:v>41690</c:v>
                </c:pt>
                <c:pt idx="424">
                  <c:v>41691</c:v>
                </c:pt>
                <c:pt idx="425">
                  <c:v>41691</c:v>
                </c:pt>
                <c:pt idx="426">
                  <c:v>41694</c:v>
                </c:pt>
                <c:pt idx="427">
                  <c:v>41694</c:v>
                </c:pt>
                <c:pt idx="428">
                  <c:v>41695</c:v>
                </c:pt>
                <c:pt idx="429">
                  <c:v>41695</c:v>
                </c:pt>
                <c:pt idx="430">
                  <c:v>41696</c:v>
                </c:pt>
                <c:pt idx="431">
                  <c:v>41696</c:v>
                </c:pt>
                <c:pt idx="432">
                  <c:v>41697</c:v>
                </c:pt>
                <c:pt idx="433">
                  <c:v>41697</c:v>
                </c:pt>
                <c:pt idx="434">
                  <c:v>41698</c:v>
                </c:pt>
                <c:pt idx="435" formatCode="[$-F800]dddd\,\ mmmm\ dd\,\ yyyy">
                  <c:v>41698</c:v>
                </c:pt>
                <c:pt idx="436">
                  <c:v>41701</c:v>
                </c:pt>
                <c:pt idx="437">
                  <c:v>41701</c:v>
                </c:pt>
                <c:pt idx="438">
                  <c:v>41702</c:v>
                </c:pt>
                <c:pt idx="439" formatCode="[$-F800]dddd\,\ mmmm\ dd\,\ yyyy">
                  <c:v>41702</c:v>
                </c:pt>
                <c:pt idx="440">
                  <c:v>41703</c:v>
                </c:pt>
                <c:pt idx="441" formatCode="[$-F800]dddd\,\ mmmm\ dd\,\ yyyy">
                  <c:v>41703</c:v>
                </c:pt>
                <c:pt idx="442">
                  <c:v>41704</c:v>
                </c:pt>
                <c:pt idx="443">
                  <c:v>41704</c:v>
                </c:pt>
                <c:pt idx="444">
                  <c:v>41705</c:v>
                </c:pt>
                <c:pt idx="445" formatCode="[$-F800]dddd\,\ mmmm\ dd\,\ yyyy">
                  <c:v>41705</c:v>
                </c:pt>
                <c:pt idx="446">
                  <c:v>41708</c:v>
                </c:pt>
                <c:pt idx="447">
                  <c:v>41708</c:v>
                </c:pt>
                <c:pt idx="448">
                  <c:v>41709</c:v>
                </c:pt>
                <c:pt idx="449">
                  <c:v>41709</c:v>
                </c:pt>
                <c:pt idx="450">
                  <c:v>41710</c:v>
                </c:pt>
                <c:pt idx="451" formatCode="[$-F800]dddd\,\ mmmm\ dd\,\ yyyy">
                  <c:v>41710</c:v>
                </c:pt>
                <c:pt idx="452">
                  <c:v>41711</c:v>
                </c:pt>
                <c:pt idx="453">
                  <c:v>41711</c:v>
                </c:pt>
                <c:pt idx="454">
                  <c:v>41712</c:v>
                </c:pt>
                <c:pt idx="455">
                  <c:v>41712</c:v>
                </c:pt>
                <c:pt idx="456">
                  <c:v>41715</c:v>
                </c:pt>
                <c:pt idx="457">
                  <c:v>41715</c:v>
                </c:pt>
                <c:pt idx="458">
                  <c:v>41716</c:v>
                </c:pt>
                <c:pt idx="459">
                  <c:v>41716</c:v>
                </c:pt>
                <c:pt idx="460">
                  <c:v>41717</c:v>
                </c:pt>
                <c:pt idx="461">
                  <c:v>41717</c:v>
                </c:pt>
                <c:pt idx="462">
                  <c:v>41718</c:v>
                </c:pt>
                <c:pt idx="463">
                  <c:v>41718</c:v>
                </c:pt>
                <c:pt idx="464">
                  <c:v>41719</c:v>
                </c:pt>
                <c:pt idx="465" formatCode="[$-F800]dddd\,\ mmmm\ dd\,\ yyyy">
                  <c:v>41719</c:v>
                </c:pt>
                <c:pt idx="466">
                  <c:v>41722</c:v>
                </c:pt>
                <c:pt idx="467">
                  <c:v>41722</c:v>
                </c:pt>
                <c:pt idx="468">
                  <c:v>41723</c:v>
                </c:pt>
                <c:pt idx="469">
                  <c:v>41723</c:v>
                </c:pt>
                <c:pt idx="470">
                  <c:v>41724</c:v>
                </c:pt>
                <c:pt idx="471">
                  <c:v>41724</c:v>
                </c:pt>
                <c:pt idx="472">
                  <c:v>41725</c:v>
                </c:pt>
                <c:pt idx="473">
                  <c:v>41725</c:v>
                </c:pt>
                <c:pt idx="474">
                  <c:v>41726</c:v>
                </c:pt>
                <c:pt idx="475">
                  <c:v>41726</c:v>
                </c:pt>
                <c:pt idx="476">
                  <c:v>41729</c:v>
                </c:pt>
                <c:pt idx="477" formatCode="[$-F800]dddd\,\ mmmm\ dd\,\ yyyy">
                  <c:v>41729</c:v>
                </c:pt>
                <c:pt idx="478">
                  <c:v>41730</c:v>
                </c:pt>
                <c:pt idx="479">
                  <c:v>41730</c:v>
                </c:pt>
                <c:pt idx="480">
                  <c:v>41731</c:v>
                </c:pt>
                <c:pt idx="481">
                  <c:v>41731</c:v>
                </c:pt>
                <c:pt idx="482">
                  <c:v>41732</c:v>
                </c:pt>
                <c:pt idx="483">
                  <c:v>41732</c:v>
                </c:pt>
                <c:pt idx="484">
                  <c:v>41733</c:v>
                </c:pt>
                <c:pt idx="485" formatCode="[$-F800]dddd\,\ mmmm\ dd\,\ yyyy">
                  <c:v>41733</c:v>
                </c:pt>
                <c:pt idx="486">
                  <c:v>41736</c:v>
                </c:pt>
                <c:pt idx="487">
                  <c:v>41736</c:v>
                </c:pt>
                <c:pt idx="488">
                  <c:v>41737</c:v>
                </c:pt>
                <c:pt idx="489">
                  <c:v>41737</c:v>
                </c:pt>
                <c:pt idx="490">
                  <c:v>41738</c:v>
                </c:pt>
                <c:pt idx="491">
                  <c:v>41738</c:v>
                </c:pt>
                <c:pt idx="492">
                  <c:v>41739</c:v>
                </c:pt>
                <c:pt idx="493">
                  <c:v>41739</c:v>
                </c:pt>
                <c:pt idx="494">
                  <c:v>41740</c:v>
                </c:pt>
                <c:pt idx="495">
                  <c:v>41740</c:v>
                </c:pt>
                <c:pt idx="496">
                  <c:v>41743</c:v>
                </c:pt>
                <c:pt idx="497">
                  <c:v>41743</c:v>
                </c:pt>
                <c:pt idx="498">
                  <c:v>41744</c:v>
                </c:pt>
                <c:pt idx="499">
                  <c:v>41744</c:v>
                </c:pt>
                <c:pt idx="500">
                  <c:v>41745</c:v>
                </c:pt>
                <c:pt idx="501">
                  <c:v>41745</c:v>
                </c:pt>
                <c:pt idx="502">
                  <c:v>41746</c:v>
                </c:pt>
                <c:pt idx="503">
                  <c:v>41746</c:v>
                </c:pt>
                <c:pt idx="504">
                  <c:v>41747</c:v>
                </c:pt>
                <c:pt idx="505">
                  <c:v>41747</c:v>
                </c:pt>
                <c:pt idx="506">
                  <c:v>41750</c:v>
                </c:pt>
                <c:pt idx="507">
                  <c:v>41750</c:v>
                </c:pt>
                <c:pt idx="508">
                  <c:v>41751</c:v>
                </c:pt>
                <c:pt idx="509">
                  <c:v>41751</c:v>
                </c:pt>
                <c:pt idx="510">
                  <c:v>41752</c:v>
                </c:pt>
                <c:pt idx="511">
                  <c:v>41752</c:v>
                </c:pt>
                <c:pt idx="512">
                  <c:v>41753</c:v>
                </c:pt>
                <c:pt idx="513">
                  <c:v>41753</c:v>
                </c:pt>
                <c:pt idx="514">
                  <c:v>41754</c:v>
                </c:pt>
                <c:pt idx="515">
                  <c:v>41754</c:v>
                </c:pt>
                <c:pt idx="516">
                  <c:v>41757</c:v>
                </c:pt>
                <c:pt idx="517">
                  <c:v>41757</c:v>
                </c:pt>
                <c:pt idx="518">
                  <c:v>41758</c:v>
                </c:pt>
                <c:pt idx="519">
                  <c:v>41758</c:v>
                </c:pt>
                <c:pt idx="520">
                  <c:v>41759</c:v>
                </c:pt>
                <c:pt idx="521" formatCode="[$-F800]dddd\,\ mmmm\ dd\,\ yyyy">
                  <c:v>41759</c:v>
                </c:pt>
                <c:pt idx="522">
                  <c:v>41760</c:v>
                </c:pt>
                <c:pt idx="523">
                  <c:v>41760</c:v>
                </c:pt>
                <c:pt idx="524">
                  <c:v>41761</c:v>
                </c:pt>
                <c:pt idx="525">
                  <c:v>41761</c:v>
                </c:pt>
                <c:pt idx="526">
                  <c:v>41764</c:v>
                </c:pt>
                <c:pt idx="527" formatCode="[$-F800]dddd\,\ mmmm\ dd\,\ yyyy">
                  <c:v>41764</c:v>
                </c:pt>
                <c:pt idx="528">
                  <c:v>41765</c:v>
                </c:pt>
                <c:pt idx="529">
                  <c:v>41765</c:v>
                </c:pt>
                <c:pt idx="530">
                  <c:v>41766</c:v>
                </c:pt>
                <c:pt idx="531">
                  <c:v>41766</c:v>
                </c:pt>
                <c:pt idx="532">
                  <c:v>41767</c:v>
                </c:pt>
                <c:pt idx="533">
                  <c:v>41767</c:v>
                </c:pt>
                <c:pt idx="534">
                  <c:v>41768</c:v>
                </c:pt>
                <c:pt idx="535">
                  <c:v>41768</c:v>
                </c:pt>
                <c:pt idx="536">
                  <c:v>41771</c:v>
                </c:pt>
                <c:pt idx="537">
                  <c:v>41771</c:v>
                </c:pt>
                <c:pt idx="538">
                  <c:v>41772</c:v>
                </c:pt>
                <c:pt idx="539">
                  <c:v>41772</c:v>
                </c:pt>
                <c:pt idx="540">
                  <c:v>41773</c:v>
                </c:pt>
                <c:pt idx="541">
                  <c:v>41773</c:v>
                </c:pt>
                <c:pt idx="542">
                  <c:v>41774</c:v>
                </c:pt>
                <c:pt idx="543">
                  <c:v>41774</c:v>
                </c:pt>
                <c:pt idx="544">
                  <c:v>41775</c:v>
                </c:pt>
                <c:pt idx="545">
                  <c:v>41775</c:v>
                </c:pt>
                <c:pt idx="546">
                  <c:v>41775</c:v>
                </c:pt>
                <c:pt idx="547">
                  <c:v>41778</c:v>
                </c:pt>
                <c:pt idx="548">
                  <c:v>41778</c:v>
                </c:pt>
                <c:pt idx="549">
                  <c:v>41779</c:v>
                </c:pt>
                <c:pt idx="550">
                  <c:v>41779</c:v>
                </c:pt>
                <c:pt idx="551">
                  <c:v>41780</c:v>
                </c:pt>
                <c:pt idx="552">
                  <c:v>41780</c:v>
                </c:pt>
                <c:pt idx="553">
                  <c:v>41781</c:v>
                </c:pt>
                <c:pt idx="554">
                  <c:v>41781</c:v>
                </c:pt>
                <c:pt idx="555">
                  <c:v>41782</c:v>
                </c:pt>
                <c:pt idx="556">
                  <c:v>41782</c:v>
                </c:pt>
                <c:pt idx="557">
                  <c:v>41785</c:v>
                </c:pt>
                <c:pt idx="558" formatCode="[$-F800]dddd\,\ mmmm\ dd\,\ yyyy">
                  <c:v>41785</c:v>
                </c:pt>
                <c:pt idx="559">
                  <c:v>41786</c:v>
                </c:pt>
                <c:pt idx="560" formatCode="[$-F800]dddd\,\ mmmm\ dd\,\ yyyy">
                  <c:v>41786</c:v>
                </c:pt>
                <c:pt idx="561">
                  <c:v>41787</c:v>
                </c:pt>
                <c:pt idx="562">
                  <c:v>41787</c:v>
                </c:pt>
                <c:pt idx="563">
                  <c:v>41788</c:v>
                </c:pt>
                <c:pt idx="564">
                  <c:v>41788</c:v>
                </c:pt>
                <c:pt idx="565">
                  <c:v>41789</c:v>
                </c:pt>
                <c:pt idx="566">
                  <c:v>41789</c:v>
                </c:pt>
                <c:pt idx="567">
                  <c:v>41792</c:v>
                </c:pt>
                <c:pt idx="568">
                  <c:v>41792</c:v>
                </c:pt>
                <c:pt idx="569">
                  <c:v>41792</c:v>
                </c:pt>
                <c:pt idx="570">
                  <c:v>41793</c:v>
                </c:pt>
                <c:pt idx="571">
                  <c:v>41793</c:v>
                </c:pt>
                <c:pt idx="572" formatCode="[$-F800]dddd\,\ mmmm\ dd\,\ yyyy">
                  <c:v>41794</c:v>
                </c:pt>
                <c:pt idx="573">
                  <c:v>41794</c:v>
                </c:pt>
                <c:pt idx="574">
                  <c:v>41794</c:v>
                </c:pt>
                <c:pt idx="575">
                  <c:v>41795</c:v>
                </c:pt>
                <c:pt idx="576" formatCode="[$-F800]dddd\,\ mmmm\ dd\,\ yyyy">
                  <c:v>41795</c:v>
                </c:pt>
                <c:pt idx="577">
                  <c:v>41796</c:v>
                </c:pt>
                <c:pt idx="578">
                  <c:v>41796</c:v>
                </c:pt>
                <c:pt idx="579">
                  <c:v>41799</c:v>
                </c:pt>
                <c:pt idx="580">
                  <c:v>41799</c:v>
                </c:pt>
                <c:pt idx="581">
                  <c:v>41800</c:v>
                </c:pt>
                <c:pt idx="582">
                  <c:v>41800</c:v>
                </c:pt>
                <c:pt idx="583">
                  <c:v>41801</c:v>
                </c:pt>
                <c:pt idx="584">
                  <c:v>41801</c:v>
                </c:pt>
                <c:pt idx="585">
                  <c:v>41802</c:v>
                </c:pt>
                <c:pt idx="586" formatCode="[$-F800]dddd\,\ mmmm\ dd\,\ yyyy">
                  <c:v>41802</c:v>
                </c:pt>
                <c:pt idx="587">
                  <c:v>41803</c:v>
                </c:pt>
                <c:pt idx="588">
                  <c:v>41803</c:v>
                </c:pt>
                <c:pt idx="589">
                  <c:v>41803</c:v>
                </c:pt>
                <c:pt idx="590">
                  <c:v>41806</c:v>
                </c:pt>
                <c:pt idx="591" formatCode="[$-F800]dddd\,\ mmmm\ dd\,\ yyyy">
                  <c:v>41806</c:v>
                </c:pt>
                <c:pt idx="592">
                  <c:v>41807</c:v>
                </c:pt>
                <c:pt idx="593">
                  <c:v>41807</c:v>
                </c:pt>
                <c:pt idx="594">
                  <c:v>41808</c:v>
                </c:pt>
                <c:pt idx="595" formatCode="[$-F800]dddd\,\ mmmm\ dd\,\ yyyy">
                  <c:v>41808</c:v>
                </c:pt>
                <c:pt idx="596">
                  <c:v>41809</c:v>
                </c:pt>
                <c:pt idx="597">
                  <c:v>41809</c:v>
                </c:pt>
                <c:pt idx="598">
                  <c:v>41810</c:v>
                </c:pt>
                <c:pt idx="599" formatCode="[$-F800]dddd\,\ mmmm\ dd\,\ yyyy">
                  <c:v>41810</c:v>
                </c:pt>
                <c:pt idx="600">
                  <c:v>41813</c:v>
                </c:pt>
                <c:pt idx="601">
                  <c:v>41814</c:v>
                </c:pt>
                <c:pt idx="602">
                  <c:v>41815</c:v>
                </c:pt>
                <c:pt idx="603">
                  <c:v>41816</c:v>
                </c:pt>
                <c:pt idx="604">
                  <c:v>41817</c:v>
                </c:pt>
              </c:numCache>
            </c:numRef>
          </c:cat>
          <c:val>
            <c:numRef>
              <c:f>Data_For_curves!$IK$2:$IK$900</c:f>
              <c:numCache>
                <c:formatCode>General</c:formatCode>
                <c:ptCount val="899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 formatCode="0.00%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 formatCode="0.00%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 formatCode="0.00%">
                  <c:v>#N/A</c:v>
                </c:pt>
                <c:pt idx="16" formatCode="0.00%">
                  <c:v>#N/A</c:v>
                </c:pt>
                <c:pt idx="17">
                  <c:v>#N/A</c:v>
                </c:pt>
                <c:pt idx="18" formatCode="0.00%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 formatCode="0.00%">
                  <c:v>#N/A</c:v>
                </c:pt>
                <c:pt idx="24" formatCode="0.00%">
                  <c:v>#N/A</c:v>
                </c:pt>
                <c:pt idx="25" formatCode="0.00%">
                  <c:v>#N/A</c:v>
                </c:pt>
                <c:pt idx="26">
                  <c:v>#N/A</c:v>
                </c:pt>
                <c:pt idx="27" formatCode="0.00%">
                  <c:v>#N/A</c:v>
                </c:pt>
                <c:pt idx="28">
                  <c:v>#N/A</c:v>
                </c:pt>
                <c:pt idx="29" formatCode="0.00%">
                  <c:v>#N/A</c:v>
                </c:pt>
                <c:pt idx="30" formatCode="0.00%">
                  <c:v>#N/A</c:v>
                </c:pt>
                <c:pt idx="31" formatCode="0.00%">
                  <c:v>#N/A</c:v>
                </c:pt>
                <c:pt idx="32" formatCode="0.00%">
                  <c:v>#N/A</c:v>
                </c:pt>
                <c:pt idx="33">
                  <c:v>#N/A</c:v>
                </c:pt>
                <c:pt idx="34">
                  <c:v>#N/A</c:v>
                </c:pt>
                <c:pt idx="35" formatCode="0.00%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 formatCode="0.00%">
                  <c:v>#N/A</c:v>
                </c:pt>
                <c:pt idx="48">
                  <c:v>#N/A</c:v>
                </c:pt>
                <c:pt idx="49" formatCode="0.00%">
                  <c:v>#N/A</c:v>
                </c:pt>
                <c:pt idx="50">
                  <c:v>#N/A</c:v>
                </c:pt>
                <c:pt idx="51">
                  <c:v>#N/A</c:v>
                </c:pt>
                <c:pt idx="52" formatCode="0.00%">
                  <c:v>#N/A</c:v>
                </c:pt>
                <c:pt idx="53" formatCode="0.00%">
                  <c:v>#N/A</c:v>
                </c:pt>
                <c:pt idx="54" formatCode="0.00%">
                  <c:v>#N/A</c:v>
                </c:pt>
                <c:pt idx="55">
                  <c:v>#N/A</c:v>
                </c:pt>
                <c:pt idx="56">
                  <c:v>#N/A</c:v>
                </c:pt>
                <c:pt idx="57" formatCode="0.00%">
                  <c:v>#N/A</c:v>
                </c:pt>
                <c:pt idx="58">
                  <c:v>#N/A</c:v>
                </c:pt>
                <c:pt idx="59">
                  <c:v>#N/A</c:v>
                </c:pt>
                <c:pt idx="60" formatCode="0.00%">
                  <c:v>#N/A</c:v>
                </c:pt>
                <c:pt idx="61">
                  <c:v>#N/A</c:v>
                </c:pt>
                <c:pt idx="62" formatCode="0.00%">
                  <c:v>#N/A</c:v>
                </c:pt>
                <c:pt idx="63">
                  <c:v>#N/A</c:v>
                </c:pt>
                <c:pt idx="64">
                  <c:v>#N/A</c:v>
                </c:pt>
                <c:pt idx="65" formatCode="0.00%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 formatCode="0.00%">
                  <c:v>#N/A</c:v>
                </c:pt>
                <c:pt idx="72" formatCode="0.00%">
                  <c:v>#N/A</c:v>
                </c:pt>
                <c:pt idx="73" formatCode="0.00%">
                  <c:v>#N/A</c:v>
                </c:pt>
                <c:pt idx="74" formatCode="0.00%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 formatCode="0.00%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 formatCode="0.00%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 formatCode="0.00%">
                  <c:v>#N/A</c:v>
                </c:pt>
                <c:pt idx="99" formatCode="0.00%">
                  <c:v>#N/A</c:v>
                </c:pt>
                <c:pt idx="100" formatCode="0.00%">
                  <c:v>#N/A</c:v>
                </c:pt>
                <c:pt idx="101" formatCode="0.00%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 formatCode="0.00%">
                  <c:v>#N/A</c:v>
                </c:pt>
                <c:pt idx="108">
                  <c:v>#N/A</c:v>
                </c:pt>
                <c:pt idx="109" formatCode="0.00%">
                  <c:v>#N/A</c:v>
                </c:pt>
                <c:pt idx="110" formatCode="0.00%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 formatCode="0.00%">
                  <c:v>#N/A</c:v>
                </c:pt>
                <c:pt idx="117" formatCode="0.00%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 formatCode="0.00%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 formatCode="0.00%">
                  <c:v>#N/A</c:v>
                </c:pt>
                <c:pt idx="130">
                  <c:v>#N/A</c:v>
                </c:pt>
                <c:pt idx="131" formatCode="0.00%">
                  <c:v>#N/A</c:v>
                </c:pt>
                <c:pt idx="132" formatCode="0.00%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 formatCode="0.00%">
                  <c:v>#N/A</c:v>
                </c:pt>
                <c:pt idx="137" formatCode="0.00%">
                  <c:v>#N/A</c:v>
                </c:pt>
                <c:pt idx="138" formatCode="0.00%">
                  <c:v>#N/A</c:v>
                </c:pt>
                <c:pt idx="139">
                  <c:v>#N/A</c:v>
                </c:pt>
                <c:pt idx="140" formatCode="0.00%">
                  <c:v>#N/A</c:v>
                </c:pt>
                <c:pt idx="141">
                  <c:v>#N/A</c:v>
                </c:pt>
                <c:pt idx="142" formatCode="0.00%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 formatCode="0.00%">
                  <c:v>#N/A</c:v>
                </c:pt>
                <c:pt idx="149" formatCode="0.00%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 formatCode="0.00%">
                  <c:v>#N/A</c:v>
                </c:pt>
                <c:pt idx="154">
                  <c:v>#N/A</c:v>
                </c:pt>
                <c:pt idx="155">
                  <c:v>#N/A</c:v>
                </c:pt>
                <c:pt idx="156" formatCode="0.00%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 formatCode="0.00%">
                  <c:v>#N/A</c:v>
                </c:pt>
                <c:pt idx="162">
                  <c:v>#N/A</c:v>
                </c:pt>
                <c:pt idx="163" formatCode="0.00%">
                  <c:v>#N/A</c:v>
                </c:pt>
                <c:pt idx="164" formatCode="0.00%">
                  <c:v>#N/A</c:v>
                </c:pt>
                <c:pt idx="165">
                  <c:v>#N/A</c:v>
                </c:pt>
                <c:pt idx="166">
                  <c:v>#N/A</c:v>
                </c:pt>
                <c:pt idx="167" formatCode="0.00%">
                  <c:v>#N/A</c:v>
                </c:pt>
                <c:pt idx="168">
                  <c:v>#N/A</c:v>
                </c:pt>
                <c:pt idx="169" formatCode="0.00%">
                  <c:v>#N/A</c:v>
                </c:pt>
                <c:pt idx="170" formatCode="0.00%">
                  <c:v>#N/A</c:v>
                </c:pt>
                <c:pt idx="171" formatCode="0.00%">
                  <c:v>#N/A</c:v>
                </c:pt>
                <c:pt idx="172">
                  <c:v>#N/A</c:v>
                </c:pt>
                <c:pt idx="173" formatCode="0.00%">
                  <c:v>#N/A</c:v>
                </c:pt>
                <c:pt idx="174" formatCode="0.00%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 formatCode="0.00%">
                  <c:v>#N/A</c:v>
                </c:pt>
                <c:pt idx="179">
                  <c:v>#N/A</c:v>
                </c:pt>
                <c:pt idx="180" formatCode="0.00%">
                  <c:v>#N/A</c:v>
                </c:pt>
                <c:pt idx="181">
                  <c:v>#N/A</c:v>
                </c:pt>
                <c:pt idx="182" formatCode="0.00%">
                  <c:v>#N/A</c:v>
                </c:pt>
                <c:pt idx="183" formatCode="0.00%">
                  <c:v>#N/A</c:v>
                </c:pt>
                <c:pt idx="184">
                  <c:v>#N/A</c:v>
                </c:pt>
                <c:pt idx="185" formatCode="0.00%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 formatCode="0.00%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 formatCode="0.00%">
                  <c:v>#N/A</c:v>
                </c:pt>
                <c:pt idx="209" formatCode="0.00%">
                  <c:v>#N/A</c:v>
                </c:pt>
                <c:pt idx="210" formatCode="0.00%">
                  <c:v>#N/A</c:v>
                </c:pt>
                <c:pt idx="211" formatCode="0.00%">
                  <c:v>#N/A</c:v>
                </c:pt>
                <c:pt idx="212" formatCode="0.00%">
                  <c:v>#N/A</c:v>
                </c:pt>
                <c:pt idx="213">
                  <c:v>#N/A</c:v>
                </c:pt>
                <c:pt idx="214">
                  <c:v>#N/A</c:v>
                </c:pt>
                <c:pt idx="215" formatCode="0.00%">
                  <c:v>#N/A</c:v>
                </c:pt>
                <c:pt idx="216">
                  <c:v>#N/A</c:v>
                </c:pt>
                <c:pt idx="217" formatCode="0.00%">
                  <c:v>#N/A</c:v>
                </c:pt>
                <c:pt idx="218">
                  <c:v>#N/A</c:v>
                </c:pt>
                <c:pt idx="219" formatCode="0.00%">
                  <c:v>#N/A</c:v>
                </c:pt>
                <c:pt idx="220" formatCode="0.00%">
                  <c:v>#N/A</c:v>
                </c:pt>
                <c:pt idx="221" formatCode="0.00%">
                  <c:v>#N/A</c:v>
                </c:pt>
                <c:pt idx="222">
                  <c:v>#N/A</c:v>
                </c:pt>
                <c:pt idx="223">
                  <c:v>#N/A</c:v>
                </c:pt>
                <c:pt idx="224" formatCode="0.00%">
                  <c:v>#N/A</c:v>
                </c:pt>
                <c:pt idx="225" formatCode="0.00%">
                  <c:v>#N/A</c:v>
                </c:pt>
                <c:pt idx="226" formatCode="0.00%">
                  <c:v>#N/A</c:v>
                </c:pt>
                <c:pt idx="227">
                  <c:v>#N/A</c:v>
                </c:pt>
                <c:pt idx="228" formatCode="0.00%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 formatCode="0.00%">
                  <c:v>#N/A</c:v>
                </c:pt>
                <c:pt idx="239">
                  <c:v>#N/A</c:v>
                </c:pt>
                <c:pt idx="240" formatCode="0.00%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 formatCode="0.00%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 formatCode="0.00%">
                  <c:v>#N/A</c:v>
                </c:pt>
                <c:pt idx="262" formatCode="0.00%">
                  <c:v>#N/A</c:v>
                </c:pt>
                <c:pt idx="263">
                  <c:v>#N/A</c:v>
                </c:pt>
                <c:pt idx="264" formatCode="0.00%">
                  <c:v>#N/A</c:v>
                </c:pt>
                <c:pt idx="265">
                  <c:v>#N/A</c:v>
                </c:pt>
                <c:pt idx="266">
                  <c:v>#N/A</c:v>
                </c:pt>
                <c:pt idx="267" formatCode="0.00%">
                  <c:v>#N/A</c:v>
                </c:pt>
                <c:pt idx="268">
                  <c:v>#N/A</c:v>
                </c:pt>
                <c:pt idx="269" formatCode="0.00%">
                  <c:v>#N/A</c:v>
                </c:pt>
                <c:pt idx="270" formatCode="0.00%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 formatCode="0.00%">
                  <c:v>#N/A</c:v>
                </c:pt>
                <c:pt idx="275">
                  <c:v>#N/A</c:v>
                </c:pt>
                <c:pt idx="276" formatCode="0.00%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 formatCode="0.00%">
                  <c:v>#N/A</c:v>
                </c:pt>
                <c:pt idx="283">
                  <c:v>#N/A</c:v>
                </c:pt>
                <c:pt idx="284">
                  <c:v>#N/A</c:v>
                </c:pt>
                <c:pt idx="285" formatCode="0.00%">
                  <c:v>#N/A</c:v>
                </c:pt>
                <c:pt idx="286" formatCode="0.00%">
                  <c:v>#N/A</c:v>
                </c:pt>
                <c:pt idx="287">
                  <c:v>#N/A</c:v>
                </c:pt>
                <c:pt idx="288" formatCode="0.00%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 formatCode="0.00%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 formatCode="0.00%">
                  <c:v>#N/A</c:v>
                </c:pt>
                <c:pt idx="299">
                  <c:v>#N/A</c:v>
                </c:pt>
                <c:pt idx="300">
                  <c:v>#N/A</c:v>
                </c:pt>
                <c:pt idx="301" formatCode="0.00%">
                  <c:v>#N/A</c:v>
                </c:pt>
                <c:pt idx="302" formatCode="0.00%">
                  <c:v>#N/A</c:v>
                </c:pt>
                <c:pt idx="303" formatCode="0.00%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 formatCode="0.00%">
                  <c:v>#N/A</c:v>
                </c:pt>
                <c:pt idx="313" formatCode="0.00%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 formatCode="0.00%">
                  <c:v>#N/A</c:v>
                </c:pt>
                <c:pt idx="318" formatCode="0.00%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 formatCode="0.00%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 formatCode="0.00%">
                  <c:v>#N/A</c:v>
                </c:pt>
                <c:pt idx="329" formatCode="0.00%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 formatCode="0.00%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 formatCode="0.00%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 formatCode="0.00%">
                  <c:v>#N/A</c:v>
                </c:pt>
                <c:pt idx="350">
                  <c:v>#N/A</c:v>
                </c:pt>
                <c:pt idx="351">
                  <c:v>#N/A</c:v>
                </c:pt>
                <c:pt idx="352" formatCode="0.00%">
                  <c:v>#N/A</c:v>
                </c:pt>
                <c:pt idx="353" formatCode="0.00%">
                  <c:v>#N/A</c:v>
                </c:pt>
                <c:pt idx="354" formatCode="0.00%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 formatCode="0.00%">
                  <c:v>#N/A</c:v>
                </c:pt>
                <c:pt idx="360" formatCode="0.00%">
                  <c:v>#N/A</c:v>
                </c:pt>
                <c:pt idx="361">
                  <c:v>#N/A</c:v>
                </c:pt>
                <c:pt idx="362">
                  <c:v>#N/A</c:v>
                </c:pt>
                <c:pt idx="363" formatCode="0.00%">
                  <c:v>#N/A</c:v>
                </c:pt>
                <c:pt idx="364">
                  <c:v>#N/A</c:v>
                </c:pt>
                <c:pt idx="365">
                  <c:v>#N/A</c:v>
                </c:pt>
                <c:pt idx="366" formatCode="0.00%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 formatCode="0.00%">
                  <c:v>#N/A</c:v>
                </c:pt>
                <c:pt idx="376" formatCode="0.00%">
                  <c:v>#N/A</c:v>
                </c:pt>
                <c:pt idx="377" formatCode="0.00%">
                  <c:v>#N/A</c:v>
                </c:pt>
                <c:pt idx="378" formatCode="0.00%">
                  <c:v>#N/A</c:v>
                </c:pt>
                <c:pt idx="379">
                  <c:v>#N/A</c:v>
                </c:pt>
                <c:pt idx="380">
                  <c:v>#N/A</c:v>
                </c:pt>
                <c:pt idx="381" formatCode="0.00%">
                  <c:v>#N/A</c:v>
                </c:pt>
                <c:pt idx="382" formatCode="0.00%">
                  <c:v>#N/A</c:v>
                </c:pt>
                <c:pt idx="383">
                  <c:v>#N/A</c:v>
                </c:pt>
                <c:pt idx="384" formatCode="0.00%">
                  <c:v>#N/A</c:v>
                </c:pt>
                <c:pt idx="385">
                  <c:v>#N/A</c:v>
                </c:pt>
                <c:pt idx="386" formatCode="0.00%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 formatCode="0.00%">
                  <c:v>#N/A</c:v>
                </c:pt>
                <c:pt idx="392">
                  <c:v>#N/A</c:v>
                </c:pt>
                <c:pt idx="393" formatCode="0.00%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 formatCode="0.00%">
                  <c:v>#N/A</c:v>
                </c:pt>
                <c:pt idx="400">
                  <c:v>#N/A</c:v>
                </c:pt>
                <c:pt idx="401" formatCode="0.00%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 formatCode="0.00%">
                  <c:v>#N/A</c:v>
                </c:pt>
                <c:pt idx="407" formatCode="0.00%">
                  <c:v>#N/A</c:v>
                </c:pt>
                <c:pt idx="408">
                  <c:v>#N/A</c:v>
                </c:pt>
                <c:pt idx="409" formatCode="0.00%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 formatCode="0.00%">
                  <c:v>#N/A</c:v>
                </c:pt>
                <c:pt idx="414">
                  <c:v>#N/A</c:v>
                </c:pt>
                <c:pt idx="415" formatCode="0.00%">
                  <c:v>#N/A</c:v>
                </c:pt>
                <c:pt idx="416" formatCode="0.00%">
                  <c:v>#N/A</c:v>
                </c:pt>
                <c:pt idx="417">
                  <c:v>#N/A</c:v>
                </c:pt>
                <c:pt idx="418" formatCode="0.00%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 formatCode="0.00%">
                  <c:v>#N/A</c:v>
                </c:pt>
                <c:pt idx="425">
                  <c:v>#N/A</c:v>
                </c:pt>
                <c:pt idx="426">
                  <c:v>#N/A</c:v>
                </c:pt>
                <c:pt idx="427" formatCode="0.00%">
                  <c:v>#N/A</c:v>
                </c:pt>
                <c:pt idx="428">
                  <c:v>#N/A</c:v>
                </c:pt>
                <c:pt idx="429">
                  <c:v>#N/A</c:v>
                </c:pt>
                <c:pt idx="430" formatCode="0.00%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 formatCode="0.00%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 formatCode="0.00%">
                  <c:v>#N/A</c:v>
                </c:pt>
                <c:pt idx="439">
                  <c:v>#N/A</c:v>
                </c:pt>
                <c:pt idx="440" formatCode="0.00%">
                  <c:v>#N/A</c:v>
                </c:pt>
                <c:pt idx="441">
                  <c:v>#N/A</c:v>
                </c:pt>
                <c:pt idx="442" formatCode="0.00%">
                  <c:v>#N/A</c:v>
                </c:pt>
                <c:pt idx="443">
                  <c:v>#N/A</c:v>
                </c:pt>
                <c:pt idx="444">
                  <c:v>#N/A</c:v>
                </c:pt>
                <c:pt idx="445" formatCode="0.00%">
                  <c:v>#N/A</c:v>
                </c:pt>
                <c:pt idx="446">
                  <c:v>#N/A</c:v>
                </c:pt>
                <c:pt idx="447" formatCode="0.00%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 formatCode="0.00%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 formatCode="0.00%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 formatCode="0.00%">
                  <c:v>#N/A</c:v>
                </c:pt>
                <c:pt idx="466" formatCode="0.00%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 formatCode="0.00%">
                  <c:v>#N/A</c:v>
                </c:pt>
                <c:pt idx="476">
                  <c:v>#N/A</c:v>
                </c:pt>
                <c:pt idx="477" formatCode="0.00%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 formatCode="0.00%">
                  <c:v>#N/A</c:v>
                </c:pt>
                <c:pt idx="489" formatCode="0.00%">
                  <c:v>#N/A</c:v>
                </c:pt>
                <c:pt idx="490" formatCode="0.00%">
                  <c:v>#N/A</c:v>
                </c:pt>
                <c:pt idx="491" formatCode="0.00%">
                  <c:v>#N/A</c:v>
                </c:pt>
                <c:pt idx="492" formatCode="0.00%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 formatCode="0.00%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 formatCode="0.00%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 formatCode="0.00%">
                  <c:v>#N/A</c:v>
                </c:pt>
                <c:pt idx="506">
                  <c:v>#N/A</c:v>
                </c:pt>
                <c:pt idx="507" formatCode="0.00%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 formatCode="0.00%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 formatCode="0.00%">
                  <c:v>#N/A</c:v>
                </c:pt>
                <c:pt idx="519" formatCode="0.00%">
                  <c:v>#N/A</c:v>
                </c:pt>
                <c:pt idx="520" formatCode="0.00%">
                  <c:v>#N/A</c:v>
                </c:pt>
                <c:pt idx="521" formatCode="0.00%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 formatCode="0.00%">
                  <c:v>#N/A</c:v>
                </c:pt>
                <c:pt idx="526">
                  <c:v>#N/A</c:v>
                </c:pt>
                <c:pt idx="527" formatCode="0.00%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 formatCode="0.00%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 formatCode="0.00%">
                  <c:v>#N/A</c:v>
                </c:pt>
                <c:pt idx="537" formatCode="0.00%">
                  <c:v>#N/A</c:v>
                </c:pt>
                <c:pt idx="538" formatCode="0.00%">
                  <c:v>#N/A</c:v>
                </c:pt>
                <c:pt idx="539" formatCode="0.00%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 formatCode="0.00%">
                  <c:v>#N/A</c:v>
                </c:pt>
                <c:pt idx="544" formatCode="0.00%">
                  <c:v>0.93656286043829295</c:v>
                </c:pt>
                <c:pt idx="545" formatCode="0.00%">
                  <c:v>#N/A</c:v>
                </c:pt>
                <c:pt idx="546" formatCode="0.00%">
                  <c:v>#N/A</c:v>
                </c:pt>
                <c:pt idx="547" formatCode="0.00%">
                  <c:v>#N/A</c:v>
                </c:pt>
                <c:pt idx="548">
                  <c:v>#N/A</c:v>
                </c:pt>
                <c:pt idx="549" formatCode="0.00%">
                  <c:v>#N/A</c:v>
                </c:pt>
                <c:pt idx="550" formatCode="0.00%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 formatCode="0.00%">
                  <c:v>#N/A</c:v>
                </c:pt>
                <c:pt idx="558">
                  <c:v>#N/A</c:v>
                </c:pt>
                <c:pt idx="559" formatCode="0.00%">
                  <c:v>#N/A</c:v>
                </c:pt>
                <c:pt idx="560">
                  <c:v>#N/A</c:v>
                </c:pt>
                <c:pt idx="561" formatCode="0.00%">
                  <c:v>#N/A</c:v>
                </c:pt>
                <c:pt idx="562">
                  <c:v>#N/A</c:v>
                </c:pt>
                <c:pt idx="563" formatCode="0.00%">
                  <c:v>#N/A</c:v>
                </c:pt>
                <c:pt idx="564">
                  <c:v>#N/A</c:v>
                </c:pt>
                <c:pt idx="565">
                  <c:v>#N/A</c:v>
                </c:pt>
                <c:pt idx="566" formatCode="0.00%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 formatCode="0.00%">
                  <c:v>#N/A</c:v>
                </c:pt>
                <c:pt idx="571">
                  <c:v>#N/A</c:v>
                </c:pt>
                <c:pt idx="572" formatCode="0.00%">
                  <c:v>0.98154555940023069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 formatCode="0.00%">
                  <c:v>#N/A</c:v>
                </c:pt>
                <c:pt idx="577">
                  <c:v>#N/A</c:v>
                </c:pt>
                <c:pt idx="578">
                  <c:v>#N/A</c:v>
                </c:pt>
                <c:pt idx="579" formatCode="0.00%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 formatCode="0.00%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 formatCode="0.00%">
                  <c:v>#N/A</c:v>
                </c:pt>
                <c:pt idx="593" formatCode="0.00%">
                  <c:v>#N/A</c:v>
                </c:pt>
                <c:pt idx="594" formatCode="0.00%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 formatCode="0.00%">
                  <c:v>#N/A</c:v>
                </c:pt>
                <c:pt idx="599">
                  <c:v>#N/A</c:v>
                </c:pt>
                <c:pt idx="600">
                  <c:v>#N/A</c:v>
                </c:pt>
                <c:pt idx="601" formatCode="0.00%">
                  <c:v>#N/A</c:v>
                </c:pt>
                <c:pt idx="602">
                  <c:v>#N/A</c:v>
                </c:pt>
                <c:pt idx="603" formatCode="0.00%">
                  <c:v>#N/A</c:v>
                </c:pt>
                <c:pt idx="604">
                  <c:v>#N/A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629504"/>
        <c:axId val="52630656"/>
      </c:lineChart>
      <c:dateAx>
        <c:axId val="52629504"/>
        <c:scaling>
          <c:orientation val="minMax"/>
          <c:max val="41852"/>
          <c:min val="41334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dd\.mm" sourceLinked="0"/>
        <c:majorTickMark val="out"/>
        <c:minorTickMark val="none"/>
        <c:tickLblPos val="nextTo"/>
        <c:crossAx val="52630656"/>
        <c:crosses val="autoZero"/>
        <c:auto val="1"/>
        <c:lblOffset val="100"/>
        <c:baseTimeUnit val="days"/>
        <c:majorUnit val="1"/>
        <c:majorTimeUnit val="months"/>
      </c:dateAx>
      <c:valAx>
        <c:axId val="52630656"/>
        <c:scaling>
          <c:orientation val="minMax"/>
          <c:max val="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52629504"/>
        <c:crosses val="autoZero"/>
        <c:crossBetween val="between"/>
        <c:majorUnit val="0.2"/>
      </c:valAx>
    </c:plotArea>
    <c:legend>
      <c:legendPos val="b"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7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04/03/2014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04/03/2014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87B56-D560-4725-82B8-D1B655E3FDE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18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949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23759"/>
            <a:ext cx="50802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smtClean="0">
                <a:solidFill>
                  <a:schemeClr val="bg1"/>
                </a:solidFill>
              </a:rPr>
              <a:t>LS1 Status</a:t>
            </a:r>
            <a:r>
              <a:rPr lang="en-US" sz="1000" b="0" baseline="0" dirty="0" smtClean="0">
                <a:solidFill>
                  <a:schemeClr val="bg1"/>
                </a:solidFill>
              </a:rPr>
              <a:t> </a:t>
            </a:r>
            <a:r>
              <a:rPr lang="en-US" sz="1000" b="0" dirty="0" smtClean="0">
                <a:solidFill>
                  <a:schemeClr val="bg1"/>
                </a:solidFill>
              </a:rPr>
              <a:t> Report – 117</a:t>
            </a:r>
            <a:r>
              <a:rPr lang="en-US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b="0" dirty="0" smtClean="0">
                <a:solidFill>
                  <a:schemeClr val="bg1"/>
                </a:solidFill>
              </a:rPr>
              <a:t> LHCC</a:t>
            </a:r>
            <a:endParaRPr lang="en-US" sz="1000" b="0" baseline="0" dirty="0" smtClean="0">
              <a:solidFill>
                <a:schemeClr val="bg1"/>
              </a:solidFill>
            </a:endParaRPr>
          </a:p>
          <a:p>
            <a:r>
              <a:rPr lang="en-US" sz="1000" b="0" dirty="0" err="1" smtClean="0">
                <a:solidFill>
                  <a:schemeClr val="bg1"/>
                </a:solidFill>
              </a:rPr>
              <a:t>Frédérick</a:t>
            </a:r>
            <a:r>
              <a:rPr lang="en-US" sz="1000" b="0" dirty="0" smtClean="0">
                <a:solidFill>
                  <a:schemeClr val="bg1"/>
                </a:solidFill>
              </a:rPr>
              <a:t>  </a:t>
            </a:r>
            <a:r>
              <a:rPr lang="en-US" sz="1000" b="0" dirty="0" err="1" smtClean="0">
                <a:solidFill>
                  <a:schemeClr val="bg1"/>
                </a:solidFill>
              </a:rPr>
              <a:t>Bordry</a:t>
            </a:r>
            <a:r>
              <a:rPr lang="en-US" sz="1000" b="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000" b="0" baseline="0" dirty="0" smtClean="0">
                <a:solidFill>
                  <a:schemeClr val="bg1"/>
                </a:solidFill>
              </a:rPr>
              <a:t>5</a:t>
            </a:r>
            <a:r>
              <a:rPr lang="en-US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b="0" baseline="0" dirty="0" smtClean="0">
                <a:solidFill>
                  <a:schemeClr val="bg1"/>
                </a:solidFill>
              </a:rPr>
              <a:t> March 2014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36.jpe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12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34.jpeg"/><Relationship Id="rId5" Type="http://schemas.openxmlformats.org/officeDocument/2006/relationships/image" Target="../media/image31.jpeg"/><Relationship Id="rId15" Type="http://schemas.microsoft.com/office/2007/relationships/hdphoto" Target="../media/hdphoto4.wdp"/><Relationship Id="rId10" Type="http://schemas.microsoft.com/office/2007/relationships/hdphoto" Target="../media/hdphoto3.wdp"/><Relationship Id="rId4" Type="http://schemas.openxmlformats.org/officeDocument/2006/relationships/image" Target="../media/image30.png"/><Relationship Id="rId9" Type="http://schemas.openxmlformats.org/officeDocument/2006/relationships/image" Target="../media/image33.jpeg"/><Relationship Id="rId1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959" y="4695740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 smtClean="0"/>
              <a:t>LS1 </a:t>
            </a:r>
            <a:r>
              <a:rPr lang="en-US" sz="3200" dirty="0" smtClean="0"/>
              <a:t>Status Report</a:t>
            </a:r>
          </a:p>
          <a:p>
            <a:r>
              <a:rPr lang="en-US" sz="3200" dirty="0"/>
              <a:t>LS1@LHCC – </a:t>
            </a:r>
            <a:r>
              <a:rPr lang="en-US" sz="3200" dirty="0" smtClean="0"/>
              <a:t>117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LHCC</a:t>
            </a:r>
          </a:p>
          <a:p>
            <a:r>
              <a:rPr lang="en-US" sz="2800" b="0" dirty="0" err="1" smtClean="0"/>
              <a:t>Frédérick</a:t>
            </a:r>
            <a:r>
              <a:rPr lang="en-US" sz="2800" b="0" dirty="0" smtClean="0"/>
              <a:t> Bordry </a:t>
            </a:r>
          </a:p>
          <a:p>
            <a:r>
              <a:rPr lang="en-US" sz="2000" dirty="0"/>
              <a:t>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</a:t>
            </a:r>
            <a:r>
              <a:rPr lang="en-US" sz="2000" dirty="0" smtClean="0"/>
              <a:t>March</a:t>
            </a:r>
            <a:r>
              <a:rPr lang="en-US" sz="2000" b="0" dirty="0" smtClean="0"/>
              <a:t> 2014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17974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26" y="607228"/>
            <a:ext cx="9161326" cy="548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2048" y="0"/>
            <a:ext cx="6492240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SMACC    </a:t>
            </a:r>
            <a:r>
              <a:rPr lang="en-GB" sz="32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783725" y="6195876"/>
            <a:ext cx="501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Superconducting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Magnets</a:t>
            </a:r>
            <a:r>
              <a:rPr lang="fr-FR" sz="1400" b="1" dirty="0">
                <a:solidFill>
                  <a:schemeClr val="bg1"/>
                </a:solidFill>
              </a:rPr>
              <a:t> and Circuits Consolidation (</a:t>
            </a:r>
            <a:r>
              <a:rPr lang="fr-FR" sz="1400" b="1" i="1" dirty="0">
                <a:solidFill>
                  <a:schemeClr val="bg1"/>
                </a:solidFill>
              </a:rPr>
              <a:t>SMACC</a:t>
            </a:r>
            <a:r>
              <a:rPr lang="fr-FR" sz="1400" b="1" dirty="0">
                <a:solidFill>
                  <a:schemeClr val="bg1"/>
                </a:solidFill>
              </a:rPr>
              <a:t>).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63337" y="3054844"/>
            <a:ext cx="440711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sm" len="sm"/>
            <a:tailEnd type="arrow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76056" y="2900955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3 weeks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8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1205"/>
            <a:ext cx="4561284" cy="30467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534" y="3800122"/>
            <a:ext cx="4594466" cy="306896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8"/>
          <a:stretch/>
        </p:blipFill>
        <p:spPr bwMode="auto">
          <a:xfrm>
            <a:off x="0" y="7302"/>
            <a:ext cx="4561284" cy="38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928" y="1195"/>
            <a:ext cx="5689072" cy="3800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80119" y="2411755"/>
            <a:ext cx="4366901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800" b="1" u="sng" dirty="0" smtClean="0">
                <a:solidFill>
                  <a:schemeClr val="accent6"/>
                </a:solidFill>
              </a:rPr>
              <a:t>Last M line opening </a:t>
            </a:r>
            <a:r>
              <a:rPr lang="en-GB" sz="2000" b="1" u="sng" dirty="0" smtClean="0">
                <a:solidFill>
                  <a:schemeClr val="accent6"/>
                </a:solidFill>
              </a:rPr>
              <a:t>(S45</a:t>
            </a:r>
            <a:r>
              <a:rPr lang="en-GB" b="1" dirty="0" smtClean="0">
                <a:solidFill>
                  <a:schemeClr val="accent6"/>
                </a:solidFill>
              </a:rPr>
              <a:t>)</a:t>
            </a:r>
          </a:p>
          <a:p>
            <a:pPr algn="ctr"/>
            <a:r>
              <a:rPr lang="en-GB" sz="2400" b="1" dirty="0" smtClean="0">
                <a:solidFill>
                  <a:schemeClr val="accent6"/>
                </a:solidFill>
              </a:rPr>
              <a:t>6</a:t>
            </a:r>
            <a:r>
              <a:rPr lang="en-GB" sz="2400" b="1" baseline="30000" dirty="0" smtClean="0">
                <a:solidFill>
                  <a:schemeClr val="accent6"/>
                </a:solidFill>
              </a:rPr>
              <a:t>th</a:t>
            </a:r>
            <a:r>
              <a:rPr lang="en-GB" sz="2400" b="1" dirty="0" smtClean="0">
                <a:solidFill>
                  <a:schemeClr val="accent6"/>
                </a:solidFill>
              </a:rPr>
              <a:t> of February 2014</a:t>
            </a:r>
          </a:p>
          <a:p>
            <a:pPr algn="ctr"/>
            <a:r>
              <a:rPr lang="en-GB" dirty="0" smtClean="0">
                <a:solidFill>
                  <a:schemeClr val="accent6"/>
                </a:solidFill>
              </a:rPr>
              <a:t>Operator responsible : JM Hubert</a:t>
            </a:r>
          </a:p>
          <a:p>
            <a:pPr algn="ctr"/>
            <a:r>
              <a:rPr lang="fr-CH" dirty="0" err="1" smtClean="0">
                <a:solidFill>
                  <a:schemeClr val="accent6"/>
                </a:solidFill>
              </a:rPr>
              <a:t>Pictures</a:t>
            </a:r>
            <a:r>
              <a:rPr lang="fr-CH" dirty="0" smtClean="0">
                <a:solidFill>
                  <a:schemeClr val="accent6"/>
                </a:solidFill>
              </a:rPr>
              <a:t> by M </a:t>
            </a:r>
            <a:r>
              <a:rPr lang="fr-CH" dirty="0" err="1" smtClean="0">
                <a:solidFill>
                  <a:schemeClr val="accent6"/>
                </a:solidFill>
              </a:rPr>
              <a:t>Struik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8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ordry\AppData\Local\Microsoft\Windows\Temporary Internet Files\Content.Outlook\1C32BIT0\GroupReduc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1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-82550"/>
            <a:ext cx="91757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48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746413" y="1034159"/>
            <a:ext cx="3294342" cy="2101743"/>
            <a:chOff x="5118138" y="1537861"/>
            <a:chExt cx="3643354" cy="2423344"/>
          </a:xfrm>
        </p:grpSpPr>
        <p:pic>
          <p:nvPicPr>
            <p:cNvPr id="8" name="Picture 7" descr="\\cern.ch\dfs\Users\a\aperrot\Desktop\status report\dossier sans titre\IMG_1195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8138" y="1537861"/>
              <a:ext cx="3643354" cy="208823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759748" y="3591873"/>
              <a:ext cx="2360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i="1" dirty="0" smtClean="0">
                  <a:solidFill>
                    <a:schemeClr val="accent4">
                      <a:lumMod val="50000"/>
                    </a:schemeClr>
                  </a:solidFill>
                </a:rPr>
                <a:t>UL16 power </a:t>
              </a:r>
              <a:r>
                <a:rPr lang="fr-FR" i="1" dirty="0" err="1" smtClean="0">
                  <a:solidFill>
                    <a:schemeClr val="accent4">
                      <a:lumMod val="50000"/>
                    </a:schemeClr>
                  </a:solidFill>
                </a:rPr>
                <a:t>converters</a:t>
              </a:r>
              <a:endParaRPr lang="fr-FR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2192" y="3229483"/>
            <a:ext cx="2880000" cy="2329345"/>
            <a:chOff x="5366425" y="1067456"/>
            <a:chExt cx="3357456" cy="2858395"/>
          </a:xfrm>
        </p:grpSpPr>
        <p:pic>
          <p:nvPicPr>
            <p:cNvPr id="12" name="Picture 11" descr="\\cern.ch\dfs\Users\a\aperrot\Desktop\status report\dossier sans titre\Safe%20Room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6425" y="1067456"/>
              <a:ext cx="3357456" cy="251809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209219" y="3510403"/>
              <a:ext cx="1757003" cy="415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i="1" dirty="0" smtClean="0">
                  <a:solidFill>
                    <a:schemeClr val="accent4">
                      <a:lumMod val="50000"/>
                    </a:schemeClr>
                  </a:solidFill>
                </a:rPr>
                <a:t>UL55 </a:t>
              </a:r>
              <a:r>
                <a:rPr lang="fr-FR" sz="1600" i="1" dirty="0" err="1" smtClean="0">
                  <a:solidFill>
                    <a:schemeClr val="accent4">
                      <a:lumMod val="50000"/>
                    </a:schemeClr>
                  </a:solidFill>
                </a:rPr>
                <a:t>safe</a:t>
              </a:r>
              <a:r>
                <a:rPr lang="fr-FR" sz="1600" i="1" dirty="0" smtClean="0">
                  <a:solidFill>
                    <a:schemeClr val="accent4">
                      <a:lumMod val="50000"/>
                    </a:schemeClr>
                  </a:solidFill>
                </a:rPr>
                <a:t>-room</a:t>
              </a:r>
              <a:endParaRPr lang="fr-FR" sz="16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01728" y="3492879"/>
            <a:ext cx="2880000" cy="2491334"/>
            <a:chOff x="5822199" y="3490121"/>
            <a:chExt cx="2880000" cy="2491334"/>
          </a:xfrm>
        </p:grpSpPr>
        <p:pic>
          <p:nvPicPr>
            <p:cNvPr id="15" name="Content Placeholder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2199" y="3490121"/>
              <a:ext cx="2880000" cy="216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6" name="TextBox 15"/>
            <p:cNvSpPr txBox="1"/>
            <p:nvPr/>
          </p:nvSpPr>
          <p:spPr>
            <a:xfrm>
              <a:off x="6242144" y="5642901"/>
              <a:ext cx="2040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chemeClr val="accent4">
                      <a:lumMod val="50000"/>
                    </a:schemeClr>
                  </a:solidFill>
                </a:rPr>
                <a:t>WCC installation @ P5</a:t>
              </a:r>
              <a:endParaRPr lang="en-US" sz="16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43447" y="3756143"/>
            <a:ext cx="2804053" cy="2228070"/>
            <a:chOff x="227905" y="1967636"/>
            <a:chExt cx="3586802" cy="3174012"/>
          </a:xfrm>
        </p:grpSpPr>
        <p:sp>
          <p:nvSpPr>
            <p:cNvPr id="18" name="Rectangle 17"/>
            <p:cNvSpPr/>
            <p:nvPr/>
          </p:nvSpPr>
          <p:spPr>
            <a:xfrm>
              <a:off x="1702147" y="4659359"/>
              <a:ext cx="752937" cy="4822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600" i="1" dirty="0" smtClean="0">
                  <a:solidFill>
                    <a:schemeClr val="accent4">
                      <a:lumMod val="50000"/>
                    </a:schemeClr>
                  </a:solidFill>
                </a:rPr>
                <a:t>TZ76</a:t>
              </a:r>
              <a:endParaRPr lang="fr-FR" sz="16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5" y="1967636"/>
              <a:ext cx="3586802" cy="269172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20" name="TextBox 19"/>
          <p:cNvSpPr txBox="1"/>
          <p:nvPr/>
        </p:nvSpPr>
        <p:spPr>
          <a:xfrm>
            <a:off x="395536" y="188640"/>
            <a:ext cx="3672408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R2E progress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307768" y="1002525"/>
            <a:ext cx="54888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50" indent="-349250">
              <a:buNone/>
            </a:pPr>
            <a:r>
              <a:rPr lang="en-US" b="1" dirty="0"/>
              <a:t>Point 1</a:t>
            </a:r>
          </a:p>
          <a:p>
            <a:pPr marL="349250" lvl="1" indent="-349250"/>
            <a:r>
              <a:rPr lang="en-US" dirty="0" smtClean="0"/>
              <a:t>	All </a:t>
            </a:r>
            <a:r>
              <a:rPr lang="en-US" dirty="0"/>
              <a:t>equipment are reinstalled and reconnected</a:t>
            </a:r>
          </a:p>
          <a:p>
            <a:pPr marL="349250" lvl="1" indent="-349250"/>
            <a:r>
              <a:rPr lang="en-US" dirty="0" smtClean="0"/>
              <a:t>	Commissioning </a:t>
            </a:r>
            <a:r>
              <a:rPr lang="en-US" dirty="0"/>
              <a:t>in progress</a:t>
            </a:r>
          </a:p>
          <a:p>
            <a:pPr marL="349250" indent="-349250">
              <a:buNone/>
            </a:pPr>
            <a:endParaRPr lang="en-US" dirty="0"/>
          </a:p>
          <a:p>
            <a:pPr marL="349250" indent="-349250">
              <a:buNone/>
            </a:pPr>
            <a:r>
              <a:rPr lang="en-US" b="1" dirty="0"/>
              <a:t>Point 5 &amp; Point 7</a:t>
            </a:r>
          </a:p>
          <a:p>
            <a:pPr marL="349250" lvl="1" indent="-349250"/>
            <a:r>
              <a:rPr lang="en-US" dirty="0" smtClean="0"/>
              <a:t>	Major </a:t>
            </a:r>
            <a:r>
              <a:rPr lang="en-US" dirty="0"/>
              <a:t>cabling campaign in </a:t>
            </a:r>
            <a:r>
              <a:rPr lang="en-US" dirty="0" smtClean="0"/>
              <a:t>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193533"/>
              </p:ext>
            </p:extLst>
          </p:nvPr>
        </p:nvGraphicFramePr>
        <p:xfrm>
          <a:off x="473051" y="1177747"/>
          <a:ext cx="3960000" cy="2202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9277637"/>
              </p:ext>
            </p:extLst>
          </p:nvPr>
        </p:nvGraphicFramePr>
        <p:xfrm>
          <a:off x="4598823" y="1173632"/>
          <a:ext cx="3952646" cy="2191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505272"/>
              </p:ext>
            </p:extLst>
          </p:nvPr>
        </p:nvGraphicFramePr>
        <p:xfrm>
          <a:off x="487433" y="3682746"/>
          <a:ext cx="3960000" cy="220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418529"/>
              </p:ext>
            </p:extLst>
          </p:nvPr>
        </p:nvGraphicFramePr>
        <p:xfrm>
          <a:off x="4628084" y="3682746"/>
          <a:ext cx="3960000" cy="220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5536" y="188640"/>
            <a:ext cx="3672408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R2E </a:t>
            </a:r>
            <a:r>
              <a:rPr lang="en-GB" sz="3200" dirty="0" smtClean="0">
                <a:solidFill>
                  <a:schemeClr val="bg1"/>
                </a:solidFill>
              </a:rPr>
              <a:t>dashboards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2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14479"/>
            <a:ext cx="2592288" cy="1944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5315919" cy="4245419"/>
          </a:xfrm>
        </p:spPr>
        <p:txBody>
          <a:bodyPr>
            <a:normAutofit/>
          </a:bodyPr>
          <a:lstStyle/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177" y="2471326"/>
            <a:ext cx="3812609" cy="214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135745" y="924027"/>
            <a:ext cx="3547301" cy="1548000"/>
            <a:chOff x="385008" y="4385136"/>
            <a:chExt cx="3547301" cy="1809872"/>
          </a:xfrm>
        </p:grpSpPr>
        <p:grpSp>
          <p:nvGrpSpPr>
            <p:cNvPr id="11" name="Group 10"/>
            <p:cNvGrpSpPr/>
            <p:nvPr/>
          </p:nvGrpSpPr>
          <p:grpSpPr>
            <a:xfrm>
              <a:off x="385008" y="4385136"/>
              <a:ext cx="3547301" cy="1809872"/>
              <a:chOff x="585805" y="4981433"/>
              <a:chExt cx="2785689" cy="136279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5805" y="4981433"/>
                <a:ext cx="1364864" cy="136279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84890" y="4981433"/>
                <a:ext cx="1386604" cy="136279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20026" y="6139169"/>
                <a:ext cx="1364864" cy="205063"/>
              </a:xfrm>
              <a:prstGeom prst="rect">
                <a:avLst/>
              </a:prstGeom>
              <a:solidFill>
                <a:schemeClr val="bg1">
                  <a:lumMod val="75000"/>
                  <a:alpha val="5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+mj-lt"/>
                  </a:rPr>
                  <a:t>Before</a:t>
                </a:r>
                <a:endParaRPr lang="en-US" dirty="0">
                  <a:latin typeface="+mj-lt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984890" y="6139169"/>
                <a:ext cx="1386604" cy="205063"/>
              </a:xfrm>
              <a:prstGeom prst="rect">
                <a:avLst/>
              </a:prstGeom>
              <a:solidFill>
                <a:srgbClr val="BFBFBF">
                  <a:alpha val="58039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+mj-lt"/>
                  </a:rPr>
                  <a:t>After</a:t>
                </a:r>
                <a:endParaRPr lang="en-US" dirty="0">
                  <a:latin typeface="+mj-lt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159543" y="4396657"/>
              <a:ext cx="2772766" cy="359843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solidFill>
                <a:srgbClr val="000000">
                  <a:alpha val="69804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accent4">
                      <a:lumMod val="50000"/>
                    </a:schemeClr>
                  </a:solidFill>
                </a:rPr>
                <a:t>18 kV &amp; </a:t>
              </a:r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3.3 </a:t>
              </a:r>
              <a:r>
                <a:rPr lang="en-US" sz="1400" i="1" dirty="0">
                  <a:solidFill>
                    <a:schemeClr val="accent4">
                      <a:lumMod val="50000"/>
                    </a:schemeClr>
                  </a:solidFill>
                </a:rPr>
                <a:t>kV circuit </a:t>
              </a:r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breakers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34759" y="933652"/>
            <a:ext cx="2520000" cy="1548000"/>
            <a:chOff x="234759" y="933652"/>
            <a:chExt cx="2520000" cy="1532907"/>
          </a:xfrm>
        </p:grpSpPr>
        <p:pic>
          <p:nvPicPr>
            <p:cNvPr id="9" name="Content Placeholder 4"/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759" y="933652"/>
              <a:ext cx="2520000" cy="15329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7" name="TextBox 16"/>
            <p:cNvSpPr txBox="1"/>
            <p:nvPr/>
          </p:nvSpPr>
          <p:spPr>
            <a:xfrm>
              <a:off x="1898760" y="933652"/>
              <a:ext cx="855999" cy="304776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Vacuum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2852" y="933652"/>
            <a:ext cx="2044800" cy="1548000"/>
            <a:chOff x="2909909" y="945775"/>
            <a:chExt cx="2044800" cy="1533600"/>
          </a:xfrm>
        </p:grpSpPr>
        <p:pic>
          <p:nvPicPr>
            <p:cNvPr id="19" name="Picture 3" descr="G:\Departments\EN\Groups\MEF\OSS\Project_LHC\LHC_Actif\LHC Long Shutdown 1\Photos\Point 8\2014-01-21\s78\RE78 UPS.jp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9909" y="945775"/>
              <a:ext cx="2044800" cy="15336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848517" y="945775"/>
              <a:ext cx="1106192" cy="30491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UPS-RE82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13578" y="4624806"/>
            <a:ext cx="2541181" cy="1563850"/>
            <a:chOff x="381672" y="4751280"/>
            <a:chExt cx="2541181" cy="1563850"/>
          </a:xfrm>
        </p:grpSpPr>
        <p:pic>
          <p:nvPicPr>
            <p:cNvPr id="23" name="Picture 6" descr="G:\Departments\EN\Groups\CV\OP\SPS\LS1 PHOTOGRAPHS\Revision pompes ED\BA6 (2).jpg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72" y="4767130"/>
              <a:ext cx="2541180" cy="1548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1299411" y="4751280"/>
              <a:ext cx="1623442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Pumping station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4759" y="2770278"/>
            <a:ext cx="2581884" cy="1548000"/>
            <a:chOff x="234759" y="2806752"/>
            <a:chExt cx="2581884" cy="1548000"/>
          </a:xfrm>
        </p:grpSpPr>
        <p:pic>
          <p:nvPicPr>
            <p:cNvPr id="25" name="Picture 24" descr="G:\Departments\TE\Groups\CRG\Sections\MM\5 - Projets\LS1_Maintenance\Compressors\3-Aerzener\Visit Aerzen 06-06-2013\IMG_0336.JPG"/>
            <p:cNvPicPr>
              <a:picLocks noChangeAspect="1" noChangeArrowheads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4759" y="2806752"/>
              <a:ext cx="2550953" cy="1548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1742172" y="2811174"/>
              <a:ext cx="1074471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Cryo plant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1432" y="2770278"/>
            <a:ext cx="2064000" cy="15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257459" y="2774700"/>
            <a:ext cx="1440602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accent4">
                    <a:lumMod val="50000"/>
                  </a:schemeClr>
                </a:solidFill>
              </a:rPr>
              <a:t>P7 enclosure</a:t>
            </a:r>
            <a:endParaRPr lang="en-US" sz="1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004755" y="4622755"/>
            <a:ext cx="2752000" cy="1565901"/>
            <a:chOff x="6266459" y="4606905"/>
            <a:chExt cx="2752000" cy="1565901"/>
          </a:xfrm>
        </p:grpSpPr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6459" y="4624806"/>
              <a:ext cx="2752000" cy="1548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7385151" y="4606905"/>
              <a:ext cx="1623442" cy="30777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schemeClr val="accent4">
                      <a:lumMod val="50000"/>
                    </a:schemeClr>
                  </a:solidFill>
                </a:rPr>
                <a:t>ACS transport</a:t>
              </a:r>
              <a:endParaRPr lang="en-US" sz="1400" i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95536" y="188640"/>
            <a:ext cx="3672408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 other 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74727" y="6382840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Courtesy of Katy Foraz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4049" y="4648098"/>
            <a:ext cx="1623442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accent4">
                    <a:lumMod val="50000"/>
                  </a:schemeClr>
                </a:solidFill>
              </a:rPr>
              <a:t>Helium spill test</a:t>
            </a:r>
            <a:endParaRPr lang="en-US" sz="14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6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63" y="3837950"/>
            <a:ext cx="3146722" cy="241200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555" y="3838262"/>
            <a:ext cx="5519460" cy="241200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74" y="1143153"/>
            <a:ext cx="4860000" cy="2417026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000" y="1318837"/>
            <a:ext cx="4860000" cy="2417025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188640"/>
            <a:ext cx="5112568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Infrastructure  dashboards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4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408" y="0"/>
            <a:ext cx="829126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31" y="1009451"/>
            <a:ext cx="8291264" cy="19875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Schematic view of version 3.1, now includes</a:t>
            </a:r>
          </a:p>
          <a:p>
            <a:pPr lvl="1"/>
            <a:r>
              <a:rPr lang="en-US" sz="2000" dirty="0" smtClean="0"/>
              <a:t>DFBA repairs at P6 and P8</a:t>
            </a:r>
          </a:p>
          <a:p>
            <a:pPr lvl="1"/>
            <a:r>
              <a:rPr lang="en-US" sz="2000" dirty="0" smtClean="0"/>
              <a:t>CSCM in sectors 67 and 81</a:t>
            </a:r>
          </a:p>
          <a:p>
            <a:pPr lvl="1"/>
            <a:r>
              <a:rPr lang="en-US" sz="2000" dirty="0" smtClean="0"/>
              <a:t>a margin of 2 weeks after flushing for N.C. solving</a:t>
            </a:r>
          </a:p>
          <a:p>
            <a:pPr lvl="1"/>
            <a:r>
              <a:rPr lang="en-US" sz="2000" dirty="0" smtClean="0"/>
              <a:t>The sector test from P2 to P3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16577" y="6095093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25 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83577" y="609509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K. Foraz - CMS  week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7" y="2906743"/>
            <a:ext cx="9043200" cy="34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35658" y="3172607"/>
            <a:ext cx="836579" cy="1274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75225" y="3172607"/>
            <a:ext cx="762000" cy="1391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889489" y="4369391"/>
            <a:ext cx="762000" cy="269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880417" y="4656357"/>
            <a:ext cx="762000" cy="269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92715" y="4177798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91421" y="4397481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899855" y="4638523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896977" y="4823632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911947" y="4660165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928489" y="3586880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14225" y="4749090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919417" y="4271624"/>
            <a:ext cx="684000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549421" y="5279456"/>
            <a:ext cx="1350434" cy="1345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 rot="787095">
            <a:off x="5829951" y="581696"/>
            <a:ext cx="318331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Under approval</a:t>
            </a:r>
            <a:endParaRPr lang="en-GB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5536" y="188640"/>
            <a:ext cx="5112568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Schedule: version </a:t>
            </a:r>
            <a:r>
              <a:rPr lang="en-GB" sz="3200" dirty="0">
                <a:solidFill>
                  <a:schemeClr val="bg1"/>
                </a:solidFill>
              </a:rPr>
              <a:t>3.0 to 3.1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15350" y="6465967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Courtesy of Katy Foraz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8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animBg="1"/>
      <p:bldP spid="7" grpId="1" uiExpand="1" animBg="1"/>
      <p:bldP spid="9" grpId="0" uiExpand="1" animBg="1"/>
      <p:bldP spid="9" grpId="1" uiExpand="1" animBg="1"/>
      <p:bldP spid="10" grpId="0" uiExpand="1" animBg="1"/>
      <p:bldP spid="11" grpId="0" uiExpand="1" animBg="1"/>
      <p:bldP spid="12" grpId="0" uiExpand="1" animBg="1"/>
      <p:bldP spid="13" grpId="0" uiExpand="1" animBg="1"/>
      <p:bldP spid="14" grpId="0" uiExpand="1" animBg="1"/>
      <p:bldP spid="15" grpId="0" uiExpand="1" animBg="1"/>
      <p:bldP spid="16" grpId="0" uiExpand="1" animBg="1"/>
      <p:bldP spid="17" grpId="0" uiExpand="1" animBg="1"/>
      <p:bldP spid="18" grpId="0" uiExpand="1" animBg="1"/>
      <p:bldP spid="19" grpId="0" uiExpand="1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5438" y="130211"/>
            <a:ext cx="287841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3600" dirty="0" smtClean="0">
                <a:solidFill>
                  <a:schemeClr val="bg1"/>
                </a:solidFill>
              </a:rPr>
              <a:t>Conclusion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23928" y="6309320"/>
            <a:ext cx="4217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>
                <a:solidFill>
                  <a:schemeClr val="bg1"/>
                </a:solidFill>
              </a:rPr>
              <a:t>http://cern.ch/ls1dashboard</a:t>
            </a:r>
            <a:endParaRPr lang="fr-FR" sz="2400" b="1" u="sng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7864" y="99434"/>
            <a:ext cx="5600852" cy="615553"/>
          </a:xfrm>
          <a:prstGeom prst="rect">
            <a:avLst/>
          </a:prstGeom>
          <a:solidFill>
            <a:srgbClr val="008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</a:rPr>
              <a:t>LHC injectors </a:t>
            </a:r>
            <a:r>
              <a:rPr lang="en-GB" sz="1600" b="1" dirty="0">
                <a:solidFill>
                  <a:schemeClr val="bg1"/>
                </a:solidFill>
              </a:rPr>
              <a:t>getting ready for hardware tests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LHC: all signals are green for beam on </a:t>
            </a:r>
            <a:r>
              <a:rPr lang="en-GB" b="1" dirty="0">
                <a:solidFill>
                  <a:schemeClr val="bg1"/>
                </a:solidFill>
              </a:rPr>
              <a:t>January 2015</a:t>
            </a:r>
          </a:p>
        </p:txBody>
      </p:sp>
      <p:pic>
        <p:nvPicPr>
          <p:cNvPr id="2050" name="Picture 2" descr="http://lhcdashboard.web.cern.ch/lhcdashboard/ls1/contents/Schedule/0_Global.png?13939216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2" y="980728"/>
            <a:ext cx="875398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30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6446" y="1658144"/>
            <a:ext cx="8919484" cy="4428119"/>
            <a:chOff x="16446" y="1658144"/>
            <a:chExt cx="8919484" cy="4428119"/>
          </a:xfrm>
        </p:grpSpPr>
        <p:grpSp>
          <p:nvGrpSpPr>
            <p:cNvPr id="83" name="Group 82"/>
            <p:cNvGrpSpPr/>
            <p:nvPr/>
          </p:nvGrpSpPr>
          <p:grpSpPr>
            <a:xfrm>
              <a:off x="2051867" y="5434260"/>
              <a:ext cx="5301449" cy="652003"/>
              <a:chOff x="1318327" y="5316725"/>
              <a:chExt cx="5301449" cy="652003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1318327" y="5316725"/>
                <a:ext cx="3325681" cy="646331"/>
                <a:chOff x="251520" y="188640"/>
                <a:chExt cx="3325681" cy="646331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467544" y="188640"/>
                  <a:ext cx="217206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Physics</a:t>
                  </a:r>
                </a:p>
                <a:p>
                  <a:r>
                    <a:rPr lang="en-US" dirty="0" smtClean="0"/>
                    <a:t>Beam commissioning</a:t>
                  </a: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251520" y="311448"/>
                  <a:ext cx="144016" cy="144016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433185" y="580430"/>
                  <a:ext cx="144016" cy="1440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433185" y="311448"/>
                  <a:ext cx="144016" cy="144016"/>
                </a:xfrm>
                <a:prstGeom prst="rect">
                  <a:avLst/>
                </a:prstGeom>
                <a:solidFill>
                  <a:srgbClr val="0A2F6C">
                    <a:alpha val="96863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51520" y="580430"/>
                  <a:ext cx="144016" cy="144016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82" name="Rectangle 81"/>
              <p:cNvSpPr/>
              <p:nvPr/>
            </p:nvSpPr>
            <p:spPr>
              <a:xfrm>
                <a:off x="4644008" y="5322397"/>
                <a:ext cx="197576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Shutdown</a:t>
                </a:r>
              </a:p>
              <a:p>
                <a:r>
                  <a:rPr lang="en-US" dirty="0" smtClean="0"/>
                  <a:t>Powering tests </a:t>
                </a:r>
                <a:endParaRPr lang="en-US" dirty="0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475374" y="2666256"/>
              <a:ext cx="49415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0447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2551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94655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26758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8862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0965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3069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5173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7276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O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9380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N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1483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D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3587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5691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8830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0093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F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7794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79898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2001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4105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6209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J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8312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041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251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O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0462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N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6727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D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46" y="165814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2013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32870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2014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49294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82554"/>
                  </a:solidFill>
                </a:rPr>
                <a:t>2015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832870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49294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3268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M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6478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82554"/>
                  </a:solidFill>
                </a:rPr>
                <a:t>A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37" name="Right Triangle 36"/>
            <p:cNvSpPr/>
            <p:nvPr/>
          </p:nvSpPr>
          <p:spPr>
            <a:xfrm>
              <a:off x="475374" y="2666256"/>
              <a:ext cx="117012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16922" y="2666256"/>
              <a:ext cx="1656184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73106" y="2666256"/>
              <a:ext cx="60306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ight Triangle 40"/>
            <p:cNvSpPr/>
            <p:nvPr/>
          </p:nvSpPr>
          <p:spPr>
            <a:xfrm flipH="1" flipV="1">
              <a:off x="5416922" y="2666256"/>
              <a:ext cx="1656184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76174" y="2666256"/>
              <a:ext cx="936104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612278" y="2666256"/>
              <a:ext cx="32352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59350" y="2666256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03366" y="3170312"/>
              <a:ext cx="360164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63530" y="3170312"/>
              <a:ext cx="48245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588066" y="3170312"/>
              <a:ext cx="79208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380154" y="3170312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84210" y="3170312"/>
              <a:ext cx="2051596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59350" y="3170312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03366" y="3674368"/>
              <a:ext cx="28815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91522" y="3674368"/>
              <a:ext cx="44610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52570" y="3674368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440602" y="3674368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4658" y="3674368"/>
              <a:ext cx="299114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59350" y="3674368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03366" y="4178424"/>
              <a:ext cx="14401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47383" y="4178424"/>
              <a:ext cx="42466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790322" y="4178424"/>
              <a:ext cx="43757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225819" y="4178424"/>
              <a:ext cx="362123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587942" y="4178424"/>
              <a:ext cx="3347864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59350" y="4178424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73193" y="2630776"/>
              <a:ext cx="65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LHC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73193" y="3134832"/>
              <a:ext cx="6465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SPS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73193" y="3638888"/>
              <a:ext cx="49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PS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73193" y="4142944"/>
              <a:ext cx="1428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  <a:alpha val="66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PS Booster</a:t>
              </a:r>
              <a:endParaRPr lang="en-US" b="1" dirty="0">
                <a:ln w="12700">
                  <a:solidFill>
                    <a:schemeClr val="tx2">
                      <a:satMod val="155000"/>
                      <a:alpha val="66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03490" y="4538464"/>
              <a:ext cx="7272806" cy="369332"/>
              <a:chOff x="611560" y="4653136"/>
              <a:chExt cx="7272806" cy="369332"/>
            </a:xfrm>
          </p:grpSpPr>
          <p:sp>
            <p:nvSpPr>
              <p:cNvPr id="71" name="Left Bracket 70"/>
              <p:cNvSpPr/>
              <p:nvPr/>
            </p:nvSpPr>
            <p:spPr>
              <a:xfrm rot="16200000">
                <a:off x="4175955" y="1304765"/>
                <a:ext cx="144016" cy="7272806"/>
              </a:xfrm>
              <a:prstGeom prst="leftBracket">
                <a:avLst/>
              </a:prstGeom>
              <a:ln w="57150" cmpd="sng">
                <a:solidFill>
                  <a:srgbClr val="0A2F6C"/>
                </a:solidFill>
                <a:prstDash val="solid"/>
              </a:ln>
              <a:effectLst>
                <a:glow rad="63500">
                  <a:schemeClr val="dk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11560" y="4653136"/>
                <a:ext cx="15513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82554"/>
                    </a:solidFill>
                  </a:rPr>
                  <a:t>b</a:t>
                </a:r>
                <a:r>
                  <a:rPr lang="en-US" dirty="0" smtClean="0">
                    <a:solidFill>
                      <a:srgbClr val="082554"/>
                    </a:solidFill>
                  </a:rPr>
                  <a:t>eam to beam</a:t>
                </a:r>
                <a:endParaRPr lang="en-US" dirty="0">
                  <a:solidFill>
                    <a:srgbClr val="082554"/>
                  </a:solidFill>
                </a:endParaRPr>
              </a:p>
            </p:txBody>
          </p:sp>
        </p:grpSp>
        <p:sp>
          <p:nvSpPr>
            <p:cNvPr id="73" name="Left Bracket 72"/>
            <p:cNvSpPr/>
            <p:nvPr/>
          </p:nvSpPr>
          <p:spPr>
            <a:xfrm rot="16200000">
              <a:off x="5839065" y="4215457"/>
              <a:ext cx="144016" cy="2230190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ysDot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Left Bracket 73"/>
            <p:cNvSpPr/>
            <p:nvPr/>
          </p:nvSpPr>
          <p:spPr>
            <a:xfrm rot="16200000">
              <a:off x="2635738" y="3242320"/>
              <a:ext cx="144016" cy="4176464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olid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9514" y="5042520"/>
              <a:ext cx="1939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82554"/>
                  </a:solidFill>
                </a:rPr>
                <a:t>a</a:t>
              </a:r>
              <a:r>
                <a:rPr lang="en-US" dirty="0" smtClean="0">
                  <a:solidFill>
                    <a:srgbClr val="082554"/>
                  </a:solidFill>
                </a:rPr>
                <a:t>vailable for works</a:t>
              </a:r>
              <a:endParaRPr lang="en-US" dirty="0">
                <a:solidFill>
                  <a:srgbClr val="082554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2140" y="2666256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45468" y="1303620"/>
            <a:ext cx="1146528" cy="3277508"/>
            <a:chOff x="445468" y="1303620"/>
            <a:chExt cx="1146528" cy="3277508"/>
          </a:xfrm>
        </p:grpSpPr>
        <p:sp>
          <p:nvSpPr>
            <p:cNvPr id="87" name="TextBox 86"/>
            <p:cNvSpPr txBox="1"/>
            <p:nvPr/>
          </p:nvSpPr>
          <p:spPr>
            <a:xfrm>
              <a:off x="496824" y="1303620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Feb.</a:t>
              </a:r>
              <a:endParaRPr lang="en-US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45468" y="1348063"/>
              <a:ext cx="51824" cy="3233065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head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4552068" y="1361354"/>
            <a:ext cx="1146468" cy="3277508"/>
            <a:chOff x="1843018" y="1834634"/>
            <a:chExt cx="1146468" cy="3277508"/>
          </a:xfrm>
        </p:grpSpPr>
        <p:cxnSp>
          <p:nvCxnSpPr>
            <p:cNvPr id="91" name="Straight Connector 90"/>
            <p:cNvCxnSpPr>
              <a:stCxn id="92" idx="1"/>
            </p:cNvCxnSpPr>
            <p:nvPr/>
          </p:nvCxnSpPr>
          <p:spPr>
            <a:xfrm>
              <a:off x="1843018" y="2019300"/>
              <a:ext cx="797" cy="3092842"/>
            </a:xfrm>
            <a:prstGeom prst="line">
              <a:avLst/>
            </a:prstGeom>
            <a:ln w="38100">
              <a:solidFill>
                <a:srgbClr val="FF0000"/>
              </a:solidFill>
              <a:head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843018" y="1834634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th</a:t>
              </a:r>
              <a:r>
                <a:rPr lang="en-US" dirty="0" smtClean="0">
                  <a:solidFill>
                    <a:srgbClr val="FF0000"/>
                  </a:solidFill>
                </a:rPr>
                <a:t> March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88" name="Title 1"/>
          <p:cNvSpPr txBox="1">
            <a:spLocks/>
          </p:cNvSpPr>
          <p:nvPr/>
        </p:nvSpPr>
        <p:spPr>
          <a:xfrm>
            <a:off x="467544" y="188640"/>
            <a:ext cx="8291264" cy="850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solidFill>
                  <a:schemeClr val="bg1"/>
                </a:solidFill>
              </a:rPr>
              <a:t>LS 1 from 16th Feb. 2013 to Dec. 2014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26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45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395" y="2018457"/>
            <a:ext cx="82620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908720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Only EYETS (19 weeks)   (no Linac4 connection </a:t>
            </a:r>
            <a:r>
              <a:rPr lang="en-GB" dirty="0">
                <a:solidFill>
                  <a:srgbClr val="0C377B"/>
                </a:solidFill>
              </a:rPr>
              <a:t>during </a:t>
            </a:r>
            <a:r>
              <a:rPr lang="en-GB" dirty="0" smtClean="0">
                <a:solidFill>
                  <a:srgbClr val="0C377B"/>
                </a:solidFill>
              </a:rPr>
              <a:t>Run2) </a:t>
            </a:r>
          </a:p>
          <a:p>
            <a:r>
              <a:rPr lang="en-GB" dirty="0" smtClean="0">
                <a:solidFill>
                  <a:srgbClr val="0C377B"/>
                </a:solidFill>
              </a:rPr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</a:t>
            </a:r>
            <a:r>
              <a:rPr lang="en-GB" dirty="0" smtClean="0">
                <a:solidFill>
                  <a:srgbClr val="0C377B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>
                <a:solidFill>
                  <a:srgbClr val="0C377B"/>
                </a:solidFill>
              </a:rPr>
              <a:t>months + 3months BC </a:t>
            </a:r>
            <a:r>
              <a:rPr lang="en-GB" sz="1400" dirty="0" smtClean="0">
                <a:solidFill>
                  <a:srgbClr val="0C377B"/>
                </a:solidFill>
              </a:rPr>
              <a:t>(Beam Commissioning)</a:t>
            </a:r>
            <a:endParaRPr lang="en-GB" dirty="0" smtClean="0">
              <a:solidFill>
                <a:srgbClr val="0C377B"/>
              </a:solidFill>
            </a:endParaRPr>
          </a:p>
          <a:p>
            <a:r>
              <a:rPr lang="en-GB" dirty="0" smtClean="0">
                <a:solidFill>
                  <a:srgbClr val="0C377B"/>
                </a:solidFill>
              </a:rPr>
              <a:t>LS3	LHC: starting in 2023 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>
                <a:solidFill>
                  <a:srgbClr val="0C377B"/>
                </a:solidFill>
              </a:rPr>
              <a:t> months + 3 BC</a:t>
            </a:r>
          </a:p>
          <a:p>
            <a:r>
              <a:rPr lang="en-GB" dirty="0">
                <a:solidFill>
                  <a:srgbClr val="0C377B"/>
                </a:solidFill>
              </a:rPr>
              <a:t>	</a:t>
            </a:r>
            <a:r>
              <a:rPr lang="en-GB" dirty="0" smtClean="0">
                <a:solidFill>
                  <a:srgbClr val="0C377B"/>
                </a:solidFill>
              </a:rPr>
              <a:t>injectors: in 2024	      =&gt;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>
                <a:solidFill>
                  <a:srgbClr val="0C377B"/>
                </a:solidFill>
              </a:rPr>
              <a:t> months + 3 BC</a:t>
            </a:r>
            <a:endParaRPr lang="en-GB" dirty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46290"/>
            <a:ext cx="4063933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FFFF"/>
                </a:solidFill>
              </a:rPr>
              <a:t>LHC schedule beyond LS1</a:t>
            </a:r>
            <a:endParaRPr lang="en-GB" sz="24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9927" y="27835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27835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422730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27835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9479" y="422730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56519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5672" y="56519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7696" y="565195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0036" y="6186718"/>
            <a:ext cx="581690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FFFFFF"/>
                </a:solidFill>
              </a:rPr>
              <a:t>LHC schedule  approved by CERN management and LHC experiments spokespersons and technical coordinators</a:t>
            </a:r>
          </a:p>
          <a:p>
            <a:r>
              <a:rPr lang="en-GB" sz="1050" b="1" dirty="0" smtClean="0">
                <a:solidFill>
                  <a:srgbClr val="FFFFFF"/>
                </a:solidFill>
              </a:rPr>
              <a:t>Monday 2</a:t>
            </a:r>
            <a:r>
              <a:rPr lang="en-GB" sz="1050" b="1" baseline="30000" dirty="0" smtClean="0">
                <a:solidFill>
                  <a:srgbClr val="FFFFFF"/>
                </a:solidFill>
              </a:rPr>
              <a:t>nd</a:t>
            </a:r>
            <a:r>
              <a:rPr lang="en-GB" sz="1050" b="1" dirty="0" smtClean="0">
                <a:solidFill>
                  <a:srgbClr val="FFFFFF"/>
                </a:solidFill>
              </a:rPr>
              <a:t> December 2013</a:t>
            </a:r>
          </a:p>
        </p:txBody>
      </p:sp>
    </p:spTree>
    <p:extLst>
      <p:ext uri="{BB962C8B-B14F-4D97-AF65-F5344CB8AC3E}">
        <p14:creationId xmlns:p14="http://schemas.microsoft.com/office/powerpoint/2010/main" val="27181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38371" y="3336305"/>
            <a:ext cx="2761950" cy="2252935"/>
            <a:chOff x="440955" y="3601079"/>
            <a:chExt cx="2906829" cy="2409176"/>
          </a:xfrm>
        </p:grpSpPr>
        <p:pic>
          <p:nvPicPr>
            <p:cNvPr id="9" name="Picture 2" descr="http://elogbook.cern.ch/eLogbook/attach_reader?attach_id=134899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3601079"/>
              <a:ext cx="2853651" cy="213217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40955" y="5733256"/>
              <a:ext cx="29068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PS Main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Magnets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97870" y="1541242"/>
            <a:ext cx="2305954" cy="3351604"/>
            <a:chOff x="6804248" y="2852936"/>
            <a:chExt cx="2305954" cy="3351604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2852936"/>
              <a:ext cx="2305954" cy="307460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093129" y="5927541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PSB </a:t>
              </a:r>
              <a:r>
                <a:rPr lang="fr-CH" sz="1200" i="1" dirty="0" err="1" smtClean="0">
                  <a:solidFill>
                    <a:schemeClr val="accent2">
                      <a:lumMod val="75000"/>
                    </a:schemeClr>
                  </a:solidFill>
                </a:rPr>
                <a:t>beam</a:t>
              </a:r>
              <a:r>
                <a:rPr lang="fr-CH" sz="1200" i="1" dirty="0" smtClean="0">
                  <a:solidFill>
                    <a:schemeClr val="accent2">
                      <a:lumMod val="75000"/>
                    </a:schemeClr>
                  </a:solidFill>
                </a:rPr>
                <a:t> dump</a:t>
              </a:r>
              <a:endParaRPr lang="en-GB" sz="1200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39551" y="145908"/>
            <a:ext cx="4921540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LHC Injectors dashboards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908720"/>
            <a:ext cx="80466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1" indent="-177800">
              <a:buSzPct val="70000"/>
              <a:buNone/>
            </a:pPr>
            <a:r>
              <a:rPr lang="en-US" sz="2400" dirty="0" smtClean="0"/>
              <a:t>- Full </a:t>
            </a:r>
            <a:r>
              <a:rPr lang="en-US" sz="2400" dirty="0"/>
              <a:t>maintenance of all the </a:t>
            </a:r>
            <a:r>
              <a:rPr lang="en-US" sz="2400" dirty="0" smtClean="0"/>
              <a:t>equipment being </a:t>
            </a:r>
            <a:r>
              <a:rPr lang="en-US" sz="2400" dirty="0"/>
              <a:t>completed</a:t>
            </a:r>
          </a:p>
          <a:p>
            <a:pPr marL="177800" lvl="1" indent="-177800">
              <a:buSzPct val="70000"/>
              <a:buNone/>
            </a:pPr>
            <a:r>
              <a:rPr lang="en-US" sz="2400" dirty="0"/>
              <a:t>- New access system being commissioned</a:t>
            </a:r>
          </a:p>
          <a:p>
            <a:pPr marL="36513" indent="0">
              <a:buNone/>
            </a:pPr>
            <a:endParaRPr lang="en-US" b="1" u="sng" dirty="0" smtClean="0"/>
          </a:p>
          <a:p>
            <a:pPr marL="36513" indent="0">
              <a:buNone/>
            </a:pPr>
            <a:r>
              <a:rPr lang="en-US" sz="2400" b="1" u="sng" dirty="0" smtClean="0"/>
              <a:t>PS </a:t>
            </a:r>
            <a:r>
              <a:rPr lang="en-US" sz="2400" b="1" u="sng" dirty="0"/>
              <a:t>&amp; PSB main activities</a:t>
            </a:r>
            <a:r>
              <a:rPr lang="en-US" sz="2400" dirty="0"/>
              <a:t>: </a:t>
            </a:r>
          </a:p>
          <a:p>
            <a:pPr marL="36513" indent="0">
              <a:buNone/>
            </a:pPr>
            <a:r>
              <a:rPr lang="en-US" sz="2200" dirty="0"/>
              <a:t>Consolidation of the </a:t>
            </a:r>
            <a:r>
              <a:rPr lang="en-US" sz="2200" dirty="0">
                <a:solidFill>
                  <a:srgbClr val="00B050"/>
                </a:solidFill>
              </a:rPr>
              <a:t>PS Main Units </a:t>
            </a:r>
            <a:r>
              <a:rPr lang="en-US" sz="2200" dirty="0"/>
              <a:t>completed, </a:t>
            </a:r>
            <a:br>
              <a:rPr lang="en-US" sz="2200" dirty="0"/>
            </a:br>
            <a:r>
              <a:rPr lang="en-US" sz="2200" dirty="0"/>
              <a:t>New </a:t>
            </a:r>
            <a:r>
              <a:rPr lang="en-US" sz="2200" dirty="0">
                <a:solidFill>
                  <a:srgbClr val="00B050"/>
                </a:solidFill>
              </a:rPr>
              <a:t>PS ventilation system </a:t>
            </a:r>
            <a:r>
              <a:rPr lang="en-US" sz="2200" dirty="0"/>
              <a:t>commissioning started, </a:t>
            </a:r>
            <a:br>
              <a:rPr lang="en-US" sz="2200" dirty="0"/>
            </a:br>
            <a:r>
              <a:rPr lang="en-US" sz="2200" dirty="0">
                <a:solidFill>
                  <a:srgbClr val="0070C0"/>
                </a:solidFill>
              </a:rPr>
              <a:t>PSB dump replacement </a:t>
            </a:r>
            <a:r>
              <a:rPr lang="en-US" sz="2200" dirty="0"/>
              <a:t>being  completed</a:t>
            </a:r>
            <a:r>
              <a:rPr lang="en-US" sz="2200" dirty="0" smtClean="0"/>
              <a:t>…</a:t>
            </a:r>
            <a:endParaRPr lang="en-US" sz="2200" dirty="0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5287670"/>
            <a:ext cx="6588223" cy="15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654151" y="4994063"/>
            <a:ext cx="4572000" cy="29360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200" i="1" dirty="0">
                <a:solidFill>
                  <a:schemeClr val="accent3"/>
                </a:solidFill>
              </a:rPr>
              <a:t>Septum 16 External Shielding in progress</a:t>
            </a:r>
          </a:p>
        </p:txBody>
      </p:sp>
    </p:spTree>
    <p:extLst>
      <p:ext uri="{BB962C8B-B14F-4D97-AF65-F5344CB8AC3E}">
        <p14:creationId xmlns:p14="http://schemas.microsoft.com/office/powerpoint/2010/main" val="15551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83323"/>
            <a:ext cx="3528392" cy="2635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337056" y="5714159"/>
            <a:ext cx="2906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chemeClr val="accent2">
                    <a:lumMod val="75000"/>
                  </a:schemeClr>
                </a:solidFill>
              </a:rPr>
              <a:t>LSS1  -irradiated cabling campaign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1" y="145908"/>
            <a:ext cx="4921540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LHC Injectors dashboards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871546"/>
            <a:ext cx="8046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19075">
              <a:buNone/>
            </a:pPr>
            <a:r>
              <a:rPr lang="en-US" sz="2400" b="1" u="sng" dirty="0" smtClean="0"/>
              <a:t>SPS </a:t>
            </a:r>
            <a:r>
              <a:rPr lang="en-US" sz="2400" b="1" u="sng" dirty="0"/>
              <a:t>main activities</a:t>
            </a:r>
            <a:r>
              <a:rPr lang="en-US" sz="2400" dirty="0"/>
              <a:t>: </a:t>
            </a:r>
            <a:endParaRPr lang="en-US" sz="2400" dirty="0" smtClean="0"/>
          </a:p>
          <a:p>
            <a:pPr marL="723900" indent="-723900" defTabSz="219075">
              <a:buNone/>
            </a:pPr>
            <a:r>
              <a:rPr lang="en-US" dirty="0" smtClean="0"/>
              <a:t>LSS1</a:t>
            </a:r>
            <a:r>
              <a:rPr lang="en-US" dirty="0"/>
              <a:t>: </a:t>
            </a:r>
            <a:r>
              <a:rPr lang="en-US" dirty="0" smtClean="0"/>
              <a:t>	</a:t>
            </a:r>
            <a:r>
              <a:rPr lang="en-US" sz="2800" dirty="0" smtClean="0">
                <a:solidFill>
                  <a:srgbClr val="7030A0"/>
                </a:solidFill>
              </a:rPr>
              <a:t>Irradiated </a:t>
            </a:r>
            <a:r>
              <a:rPr lang="en-US" sz="2800" dirty="0">
                <a:solidFill>
                  <a:srgbClr val="7030A0"/>
                </a:solidFill>
              </a:rPr>
              <a:t>cabling campaign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is on-going </a:t>
            </a:r>
            <a:endParaRPr lang="en-US" sz="2000" dirty="0" smtClean="0"/>
          </a:p>
          <a:p>
            <a:pPr marL="723900" indent="-723900" defTabSz="219075">
              <a:buNone/>
            </a:pPr>
            <a:r>
              <a:rPr lang="en-US" sz="2000" dirty="0"/>
              <a:t>	</a:t>
            </a:r>
            <a:r>
              <a:rPr lang="en-US" sz="2000" dirty="0" smtClean="0"/>
              <a:t>Re-installation </a:t>
            </a:r>
            <a:r>
              <a:rPr lang="en-US" sz="2000" dirty="0"/>
              <a:t>of the machine will start on March, </a:t>
            </a:r>
            <a:endParaRPr lang="en-US" sz="2000" dirty="0" smtClean="0"/>
          </a:p>
          <a:p>
            <a:pPr marL="95250" defTabSz="219075">
              <a:buNone/>
            </a:pPr>
            <a:r>
              <a:rPr lang="en-US" sz="2400" dirty="0">
                <a:solidFill>
                  <a:srgbClr val="7030A0"/>
                </a:solidFill>
              </a:rPr>
              <a:t>T</a:t>
            </a:r>
            <a:r>
              <a:rPr lang="en-US" sz="2400" dirty="0" smtClean="0">
                <a:solidFill>
                  <a:srgbClr val="7030A0"/>
                </a:solidFill>
              </a:rPr>
              <a:t>ransformers </a:t>
            </a:r>
            <a:r>
              <a:rPr lang="en-US" dirty="0"/>
              <a:t>exchange complete, </a:t>
            </a:r>
            <a:endParaRPr lang="en-US" dirty="0" smtClean="0"/>
          </a:p>
          <a:p>
            <a:pPr marL="95250" defTabSz="219075"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TT10</a:t>
            </a:r>
            <a:r>
              <a:rPr lang="en-US" sz="2400" dirty="0" smtClean="0"/>
              <a:t> </a:t>
            </a:r>
            <a:r>
              <a:rPr lang="en-US" dirty="0"/>
              <a:t>vault repair </a:t>
            </a:r>
            <a:r>
              <a:rPr lang="en-US" dirty="0" smtClean="0"/>
              <a:t>completed…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4765017"/>
            <a:ext cx="1726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smtClean="0">
                <a:solidFill>
                  <a:schemeClr val="accent2">
                    <a:lumMod val="75000"/>
                  </a:schemeClr>
                </a:solidFill>
              </a:rPr>
              <a:t>TT10 </a:t>
            </a:r>
            <a:r>
              <a:rPr lang="fr-CH" sz="1200" i="1" dirty="0" err="1" smtClean="0">
                <a:solidFill>
                  <a:schemeClr val="accent2">
                    <a:lumMod val="75000"/>
                  </a:schemeClr>
                </a:solidFill>
              </a:rPr>
              <a:t>vault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7523" y="2775411"/>
            <a:ext cx="2652808" cy="198960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613153"/>
            <a:ext cx="2160240" cy="32372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22641" y="5852659"/>
            <a:ext cx="2906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chemeClr val="accent2">
                    <a:lumMod val="75000"/>
                  </a:schemeClr>
                </a:solidFill>
              </a:rPr>
              <a:t>SPS transformer installation</a:t>
            </a:r>
            <a:endParaRPr lang="en-GB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5916" y="881040"/>
            <a:ext cx="3600000" cy="2483143"/>
            <a:chOff x="2519667" y="2256778"/>
            <a:chExt cx="3600000" cy="2483143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667" y="2256778"/>
              <a:ext cx="3600000" cy="2483143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/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129906" y="2612187"/>
              <a:ext cx="667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/>
                <a:t>PSB</a:t>
              </a:r>
              <a:endParaRPr lang="fr-FR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59832" y="2122611"/>
            <a:ext cx="3600000" cy="2423645"/>
            <a:chOff x="402389" y="881040"/>
            <a:chExt cx="3600000" cy="242364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89" y="881040"/>
              <a:ext cx="3600000" cy="2423645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/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058779" y="1078029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/>
                <a:t>PS</a:t>
              </a:r>
              <a:endParaRPr lang="fr-FR" sz="24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8633" y="3974059"/>
            <a:ext cx="3600000" cy="2360554"/>
            <a:chOff x="5218633" y="3974059"/>
            <a:chExt cx="3600000" cy="2360554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8633" y="3974059"/>
              <a:ext cx="3600000" cy="2360554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/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609279" y="4440423"/>
              <a:ext cx="6399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/>
                <a:t>SPS</a:t>
              </a:r>
              <a:endParaRPr lang="fr-FR" sz="24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1" y="145908"/>
            <a:ext cx="4921540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LHC Injectors dashboards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2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991534"/>
            <a:ext cx="8007531" cy="1717386"/>
          </a:xfrm>
        </p:spPr>
        <p:txBody>
          <a:bodyPr>
            <a:normAutofit/>
          </a:bodyPr>
          <a:lstStyle/>
          <a:p>
            <a:r>
              <a:rPr lang="en-US" dirty="0" smtClean="0"/>
              <a:t>LHC-injectors … getting ready for hardware tests	</a:t>
            </a:r>
          </a:p>
          <a:p>
            <a:pPr lvl="1"/>
            <a:r>
              <a:rPr lang="en-US" dirty="0" smtClean="0"/>
              <a:t>Full commissioning of the new access system is starting</a:t>
            </a:r>
          </a:p>
          <a:p>
            <a:pPr lvl="1"/>
            <a:r>
              <a:rPr lang="en-US" dirty="0" smtClean="0"/>
              <a:t>PS &amp;PSB : hardware tests will start in April</a:t>
            </a:r>
          </a:p>
          <a:p>
            <a:pPr lvl="1"/>
            <a:r>
              <a:rPr lang="en-US" dirty="0" smtClean="0"/>
              <a:t>Beam for late spring in </a:t>
            </a:r>
            <a:r>
              <a:rPr lang="en-US" dirty="0" err="1" smtClean="0"/>
              <a:t>Linac</a:t>
            </a:r>
            <a:r>
              <a:rPr lang="en-US" dirty="0" smtClean="0"/>
              <a:t> 2 </a:t>
            </a:r>
            <a:r>
              <a:rPr lang="en-US" dirty="0" smtClean="0">
                <a:sym typeface="Wingdings"/>
              </a:rPr>
              <a:t></a:t>
            </a:r>
            <a:r>
              <a:rPr lang="en-US" dirty="0" smtClean="0"/>
              <a:t> summer in PS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800" dirty="0" smtClean="0"/>
          </a:p>
          <a:p>
            <a:pPr lvl="1"/>
            <a:endParaRPr lang="en-US" sz="1200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556"/>
            <a:ext cx="9144000" cy="216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2940200" y="3063607"/>
            <a:ext cx="33004" cy="194400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9551" y="145908"/>
            <a:ext cx="4169731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LHC </a:t>
            </a:r>
            <a:r>
              <a:rPr lang="en-GB" sz="3200" dirty="0">
                <a:solidFill>
                  <a:schemeClr val="bg1"/>
                </a:solidFill>
              </a:rPr>
              <a:t>Injectors start-up</a:t>
            </a:r>
          </a:p>
        </p:txBody>
      </p:sp>
    </p:spTree>
    <p:extLst>
      <p:ext uri="{BB962C8B-B14F-4D97-AF65-F5344CB8AC3E}">
        <p14:creationId xmlns:p14="http://schemas.microsoft.com/office/powerpoint/2010/main" val="372186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1" y="145908"/>
            <a:ext cx="5865324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116</a:t>
            </a:r>
            <a:r>
              <a:rPr lang="en-GB" sz="2400" baseline="30000" dirty="0" smtClean="0">
                <a:solidFill>
                  <a:schemeClr val="bg1"/>
                </a:solidFill>
              </a:rPr>
              <a:t>th</a:t>
            </a:r>
            <a:r>
              <a:rPr lang="en-GB" sz="2400" dirty="0" smtClean="0">
                <a:solidFill>
                  <a:schemeClr val="bg1"/>
                </a:solidFill>
              </a:rPr>
              <a:t> LHCC Meeting (</a:t>
            </a:r>
            <a:r>
              <a:rPr lang="en-GB" sz="2400" dirty="0">
                <a:solidFill>
                  <a:schemeClr val="bg1"/>
                </a:solidFill>
              </a:rPr>
              <a:t>4</a:t>
            </a:r>
            <a:r>
              <a:rPr lang="en-GB" sz="2400" baseline="30000" dirty="0" smtClean="0">
                <a:solidFill>
                  <a:schemeClr val="bg1"/>
                </a:solidFill>
              </a:rPr>
              <a:t>th</a:t>
            </a:r>
            <a:r>
              <a:rPr lang="en-GB" sz="2400" dirty="0" smtClean="0">
                <a:solidFill>
                  <a:schemeClr val="bg1"/>
                </a:solidFill>
              </a:rPr>
              <a:t> December 2013)</a:t>
            </a:r>
            <a:endParaRPr lang="en-GB" sz="2400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-11027" y="2667977"/>
            <a:ext cx="9191501" cy="1781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http://lhcdashboard.web.cern.ch/lhcdashboard/ls1/contents/Schedule/0_Global.png?13859326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303" y="807787"/>
            <a:ext cx="8526842" cy="521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590" y="116631"/>
            <a:ext cx="8820472" cy="5904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6611" y="5413374"/>
            <a:ext cx="1162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3</a:t>
            </a:r>
            <a:endParaRPr lang="fr-FR" sz="8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-219744"/>
            <a:ext cx="104360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382022" y="572438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4376" y="572438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4536" y="572438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6600"/>
                </a:solidFill>
              </a:rPr>
              <a:t>Done</a:t>
            </a:r>
            <a:endParaRPr lang="en-GB" sz="28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4280" y="1060949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3000</a:t>
            </a:r>
            <a:endParaRPr lang="fr-FR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324280" y="980728"/>
            <a:ext cx="319959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97159" y="49461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96 %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0163" y="49461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85 %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589" y="494611"/>
            <a:ext cx="1594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Opening:100%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75904" y="49461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70 %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30495" y="5816720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90 %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2291" y="5816720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40</a:t>
            </a:r>
            <a:r>
              <a:rPr lang="en-GB" sz="1600" b="1" dirty="0" smtClean="0">
                <a:solidFill>
                  <a:srgbClr val="006600"/>
                </a:solidFill>
              </a:rPr>
              <a:t> </a:t>
            </a:r>
            <a:r>
              <a:rPr lang="en-GB" sz="1600" b="1" dirty="0" smtClean="0">
                <a:solidFill>
                  <a:srgbClr val="006600"/>
                </a:solidFill>
              </a:rPr>
              <a:t>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5939" y="49461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98 %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54372" y="494611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85 </a:t>
            </a:r>
            <a:r>
              <a:rPr lang="en-GB" sz="1600" b="1" dirty="0" smtClean="0">
                <a:solidFill>
                  <a:srgbClr val="006600"/>
                </a:solidFill>
              </a:rPr>
              <a:t>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0211" y="5816720"/>
            <a:ext cx="1356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85 </a:t>
            </a:r>
            <a:r>
              <a:rPr lang="en-GB" sz="1600" b="1" dirty="0" smtClean="0">
                <a:solidFill>
                  <a:srgbClr val="006600"/>
                </a:solidFill>
              </a:rPr>
              <a:t>% done</a:t>
            </a:r>
            <a:endParaRPr lang="en-GB" sz="1600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6433" y="1060949"/>
            <a:ext cx="1594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6600"/>
                </a:solidFill>
              </a:rPr>
              <a:t>Closure: 50%</a:t>
            </a:r>
            <a:endParaRPr lang="en-GB" sz="16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5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8748"/>
            <a:ext cx="4610446" cy="2903932"/>
          </a:xfrm>
        </p:spPr>
        <p:txBody>
          <a:bodyPr>
            <a:normAutofit lnSpcReduction="10000"/>
          </a:bodyPr>
          <a:lstStyle/>
          <a:p>
            <a:pPr marL="36513" indent="0">
              <a:buNone/>
            </a:pPr>
            <a:r>
              <a:rPr lang="en-US" sz="2400" dirty="0" smtClean="0"/>
              <a:t>DFBA consolidation</a:t>
            </a:r>
          </a:p>
          <a:p>
            <a:pPr lvl="1"/>
            <a:r>
              <a:rPr lang="en-US" sz="2000" dirty="0"/>
              <a:t>Leaks were found on the lower </a:t>
            </a:r>
            <a:r>
              <a:rPr lang="en-US" sz="2000" dirty="0" smtClean="0"/>
              <a:t>gimbal bellow </a:t>
            </a:r>
            <a:r>
              <a:rPr lang="en-US" sz="2000" dirty="0"/>
              <a:t>in 2 </a:t>
            </a:r>
            <a:r>
              <a:rPr lang="en-US" sz="2000" dirty="0" smtClean="0"/>
              <a:t>DFBAs</a:t>
            </a:r>
          </a:p>
          <a:p>
            <a:pPr lvl="2"/>
            <a:r>
              <a:rPr lang="en-US" dirty="0" smtClean="0"/>
              <a:t>Shuffling modules were extracted and transport to surface for repair</a:t>
            </a:r>
          </a:p>
          <a:p>
            <a:pPr lvl="3"/>
            <a:r>
              <a:rPr lang="en-US" dirty="0" smtClean="0"/>
              <a:t>Both back in tunnel </a:t>
            </a:r>
          </a:p>
          <a:p>
            <a:pPr lvl="1"/>
            <a:r>
              <a:rPr lang="en-US" sz="2000" dirty="0" smtClean="0"/>
              <a:t>Teams reinforced – </a:t>
            </a:r>
            <a:r>
              <a:rPr lang="en-US" sz="2000" dirty="0"/>
              <a:t>schedule is not an issue </a:t>
            </a:r>
            <a:r>
              <a:rPr lang="en-US" sz="2000" dirty="0" smtClean="0"/>
              <a:t>anymore</a:t>
            </a:r>
            <a:endParaRPr lang="en-US" sz="2400" dirty="0"/>
          </a:p>
        </p:txBody>
      </p:sp>
      <p:pic>
        <p:nvPicPr>
          <p:cNvPr id="15" name="Picture 3" descr="\\cern.ch\dfs\Workspaces\j\JPhTock\LHC\aSMACC\DFBASplices\Photos\DFBAKNov13_SHMDisconnected\photo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891" y="687696"/>
            <a:ext cx="3567564" cy="26756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902306" y="3363403"/>
            <a:ext cx="39212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</a:rPr>
              <a:t>DFBAK lower gimbal bellow repair on surface</a:t>
            </a:r>
            <a:endParaRPr lang="en-US" sz="16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53" y="3472498"/>
            <a:ext cx="3138042" cy="2392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71911" y="5864843"/>
            <a:ext cx="25651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4">
                    <a:lumMod val="50000"/>
                  </a:schemeClr>
                </a:solidFill>
              </a:rPr>
              <a:t>DFBAK shuffling module back</a:t>
            </a:r>
            <a:endParaRPr lang="en-US" sz="1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http://lhcdashboard.web.cern.ch/lhcdashboard/ls1/contents/Schedule/SMACC/DFBA/AProgress.png?13932164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49116"/>
            <a:ext cx="4016990" cy="270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52048" y="0"/>
            <a:ext cx="7188304" cy="6072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SMACC progress – report on DFBA</a:t>
            </a:r>
          </a:p>
        </p:txBody>
      </p:sp>
    </p:spTree>
    <p:extLst>
      <p:ext uri="{BB962C8B-B14F-4D97-AF65-F5344CB8AC3E}">
        <p14:creationId xmlns:p14="http://schemas.microsoft.com/office/powerpoint/2010/main" val="264158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5832</TotalTime>
  <Words>632</Words>
  <Application>Microsoft Office PowerPoint</Application>
  <PresentationFormat>On-screen Show (4:3)</PresentationFormat>
  <Paragraphs>282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presentation FC and Council</dc:title>
  <dc:creator>Frederick.Bordry@cern.ch</dc:creator>
  <cp:lastModifiedBy>Frederick Bordry</cp:lastModifiedBy>
  <cp:revision>348</cp:revision>
  <cp:lastPrinted>2012-06-07T06:55:48Z</cp:lastPrinted>
  <dcterms:created xsi:type="dcterms:W3CDTF">2012-06-07T06:34:51Z</dcterms:created>
  <dcterms:modified xsi:type="dcterms:W3CDTF">2014-03-04T11:10:36Z</dcterms:modified>
</cp:coreProperties>
</file>