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30275213" cy="42811700"/>
  <p:notesSz cx="6858000" cy="9144000"/>
  <p:defaultTextStyle>
    <a:defPPr>
      <a:defRPr lang="fr-FR"/>
    </a:defPPr>
    <a:lvl1pPr algn="l" defTabSz="1959912" rtl="0" fontAlgn="base">
      <a:spcBef>
        <a:spcPct val="0"/>
      </a:spcBef>
      <a:spcAft>
        <a:spcPct val="0"/>
      </a:spcAft>
      <a:defRPr sz="7600" kern="1200">
        <a:solidFill>
          <a:schemeClr val="tx1"/>
        </a:solidFill>
        <a:latin typeface="Arial" pitchFamily="1" charset="0"/>
        <a:ea typeface="ＭＳ Ｐゴシック" pitchFamily="1" charset="-128"/>
        <a:cs typeface="ＭＳ Ｐゴシック" pitchFamily="1" charset="-128"/>
      </a:defRPr>
    </a:lvl1pPr>
    <a:lvl2pPr marL="1959912" indent="-868125" algn="l" defTabSz="1959912" rtl="0" fontAlgn="base">
      <a:spcBef>
        <a:spcPct val="0"/>
      </a:spcBef>
      <a:spcAft>
        <a:spcPct val="0"/>
      </a:spcAft>
      <a:defRPr sz="7600" kern="1200">
        <a:solidFill>
          <a:schemeClr val="tx1"/>
        </a:solidFill>
        <a:latin typeface="Arial" pitchFamily="1" charset="0"/>
        <a:ea typeface="ＭＳ Ｐゴシック" pitchFamily="1" charset="-128"/>
        <a:cs typeface="ＭＳ Ｐゴシック" pitchFamily="1" charset="-128"/>
      </a:defRPr>
    </a:lvl2pPr>
    <a:lvl3pPr marL="3919821" indent="-1736246" algn="l" defTabSz="1959912" rtl="0" fontAlgn="base">
      <a:spcBef>
        <a:spcPct val="0"/>
      </a:spcBef>
      <a:spcAft>
        <a:spcPct val="0"/>
      </a:spcAft>
      <a:defRPr sz="7600" kern="1200">
        <a:solidFill>
          <a:schemeClr val="tx1"/>
        </a:solidFill>
        <a:latin typeface="Arial" pitchFamily="1" charset="0"/>
        <a:ea typeface="ＭＳ Ｐゴシック" pitchFamily="1" charset="-128"/>
        <a:cs typeface="ＭＳ Ｐゴシック" pitchFamily="1" charset="-128"/>
      </a:defRPr>
    </a:lvl3pPr>
    <a:lvl4pPr marL="5879735" indent="-2604370" algn="l" defTabSz="1959912" rtl="0" fontAlgn="base">
      <a:spcBef>
        <a:spcPct val="0"/>
      </a:spcBef>
      <a:spcAft>
        <a:spcPct val="0"/>
      </a:spcAft>
      <a:defRPr sz="7600" kern="1200">
        <a:solidFill>
          <a:schemeClr val="tx1"/>
        </a:solidFill>
        <a:latin typeface="Arial" pitchFamily="1" charset="0"/>
        <a:ea typeface="ＭＳ Ｐゴシック" pitchFamily="1" charset="-128"/>
        <a:cs typeface="ＭＳ Ｐゴシック" pitchFamily="1" charset="-128"/>
      </a:defRPr>
    </a:lvl4pPr>
    <a:lvl5pPr marL="7839644" indent="-3472492" algn="l" defTabSz="1959912" rtl="0" fontAlgn="base">
      <a:spcBef>
        <a:spcPct val="0"/>
      </a:spcBef>
      <a:spcAft>
        <a:spcPct val="0"/>
      </a:spcAft>
      <a:defRPr sz="7600" kern="1200">
        <a:solidFill>
          <a:schemeClr val="tx1"/>
        </a:solidFill>
        <a:latin typeface="Arial" pitchFamily="1" charset="0"/>
        <a:ea typeface="ＭＳ Ｐゴシック" pitchFamily="1" charset="-128"/>
        <a:cs typeface="ＭＳ Ｐゴシック" pitchFamily="1" charset="-128"/>
      </a:defRPr>
    </a:lvl5pPr>
    <a:lvl6pPr marL="5458939" algn="l" defTabSz="1091787" rtl="0" eaLnBrk="1" latinLnBrk="0" hangingPunct="1">
      <a:defRPr sz="7600" kern="1200">
        <a:solidFill>
          <a:schemeClr val="tx1"/>
        </a:solidFill>
        <a:latin typeface="Arial" pitchFamily="1" charset="0"/>
        <a:ea typeface="ＭＳ Ｐゴシック" pitchFamily="1" charset="-128"/>
        <a:cs typeface="ＭＳ Ｐゴシック" pitchFamily="1" charset="-128"/>
      </a:defRPr>
    </a:lvl6pPr>
    <a:lvl7pPr marL="6550728" algn="l" defTabSz="1091787" rtl="0" eaLnBrk="1" latinLnBrk="0" hangingPunct="1">
      <a:defRPr sz="7600" kern="1200">
        <a:solidFill>
          <a:schemeClr val="tx1"/>
        </a:solidFill>
        <a:latin typeface="Arial" pitchFamily="1" charset="0"/>
        <a:ea typeface="ＭＳ Ｐゴシック" pitchFamily="1" charset="-128"/>
        <a:cs typeface="ＭＳ Ｐゴシック" pitchFamily="1" charset="-128"/>
      </a:defRPr>
    </a:lvl7pPr>
    <a:lvl8pPr marL="7642515" algn="l" defTabSz="1091787" rtl="0" eaLnBrk="1" latinLnBrk="0" hangingPunct="1">
      <a:defRPr sz="7600" kern="1200">
        <a:solidFill>
          <a:schemeClr val="tx1"/>
        </a:solidFill>
        <a:latin typeface="Arial" pitchFamily="1" charset="0"/>
        <a:ea typeface="ＭＳ Ｐゴシック" pitchFamily="1" charset="-128"/>
        <a:cs typeface="ＭＳ Ｐゴシック" pitchFamily="1" charset="-128"/>
      </a:defRPr>
    </a:lvl8pPr>
    <a:lvl9pPr marL="8734304" algn="l" defTabSz="1091787" rtl="0" eaLnBrk="1" latinLnBrk="0" hangingPunct="1">
      <a:defRPr sz="7600" kern="1200">
        <a:solidFill>
          <a:schemeClr val="tx1"/>
        </a:solidFill>
        <a:latin typeface="Arial" pitchFamily="1" charset="0"/>
        <a:ea typeface="ＭＳ Ｐゴシック" pitchFamily="1" charset="-128"/>
        <a:cs typeface="ＭＳ Ｐゴシック" pitchFamily="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C34FF5"/>
    <a:srgbClr val="4AFF67"/>
    <a:srgbClr val="AC0BFF"/>
    <a:srgbClr val="19CAFF"/>
    <a:srgbClr val="FF8F36"/>
    <a:srgbClr val="1EE33C"/>
    <a:srgbClr val="22FF40"/>
    <a:srgbClr val="00FFF4"/>
    <a:srgbClr val="FF0198"/>
    <a:srgbClr val="1636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32" d="100"/>
          <a:sy n="32" d="100"/>
        </p:scale>
        <p:origin x="-1440" y="1792"/>
      </p:cViewPr>
      <p:guideLst>
        <p:guide orient="horz" pos="3895"/>
        <p:guide pos="953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821085"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 charset="0"/>
              </a:defRPr>
            </a:lvl1pPr>
          </a:lstStyle>
          <a:p>
            <a:fld id="{5F85D9E3-697C-2148-8A2F-56051FAF3F0C}" type="datetime1">
              <a:rPr lang="en-US"/>
              <a:pPr/>
              <a:t>27/08/14</a:t>
            </a:fld>
            <a:endParaRPr lang="en-US"/>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821085"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 charset="0"/>
              </a:defRPr>
            </a:lvl1pPr>
          </a:lstStyle>
          <a:p>
            <a:fld id="{A8F186EB-85B2-F442-A1D3-59357B92424D}" type="slidenum">
              <a:rPr lang="en-US"/>
              <a:pPr/>
              <a:t>‹n.›</a:t>
            </a:fld>
            <a:endParaRPr lang="en-US"/>
          </a:p>
        </p:txBody>
      </p:sp>
    </p:spTree>
    <p:extLst>
      <p:ext uri="{BB962C8B-B14F-4D97-AF65-F5344CB8AC3E}">
        <p14:creationId xmlns:p14="http://schemas.microsoft.com/office/powerpoint/2010/main" val="334804682"/>
      </p:ext>
    </p:extLst>
  </p:cSld>
  <p:clrMap bg1="lt1" tx1="dk1" bg2="lt2" tx2="dk2" accent1="accent1" accent2="accent2" accent3="accent3" accent4="accent4" accent5="accent5" accent6="accent6" hlink="hlink" folHlink="folHlink"/>
  <p:notesStyle>
    <a:lvl1pPr algn="l" defTabSz="1091787" rtl="0" eaLnBrk="0" fontAlgn="base" hangingPunct="0">
      <a:spcBef>
        <a:spcPct val="30000"/>
      </a:spcBef>
      <a:spcAft>
        <a:spcPct val="0"/>
      </a:spcAft>
      <a:defRPr sz="2900" kern="1200">
        <a:solidFill>
          <a:schemeClr val="tx1"/>
        </a:solidFill>
        <a:latin typeface="+mn-lt"/>
        <a:ea typeface="ＭＳ Ｐゴシック" pitchFamily="1" charset="-128"/>
        <a:cs typeface="ＭＳ Ｐゴシック" pitchFamily="1" charset="-128"/>
      </a:defRPr>
    </a:lvl1pPr>
    <a:lvl2pPr marL="1091787" algn="l" defTabSz="1091787" rtl="0" eaLnBrk="0" fontAlgn="base" hangingPunct="0">
      <a:spcBef>
        <a:spcPct val="30000"/>
      </a:spcBef>
      <a:spcAft>
        <a:spcPct val="0"/>
      </a:spcAft>
      <a:defRPr sz="2900" kern="1200">
        <a:solidFill>
          <a:schemeClr val="tx1"/>
        </a:solidFill>
        <a:latin typeface="+mn-lt"/>
        <a:ea typeface="ＭＳ Ｐゴシック" pitchFamily="1" charset="-128"/>
        <a:cs typeface="+mn-cs"/>
      </a:defRPr>
    </a:lvl2pPr>
    <a:lvl3pPr marL="2183576" algn="l" defTabSz="1091787" rtl="0" eaLnBrk="0" fontAlgn="base" hangingPunct="0">
      <a:spcBef>
        <a:spcPct val="30000"/>
      </a:spcBef>
      <a:spcAft>
        <a:spcPct val="0"/>
      </a:spcAft>
      <a:defRPr sz="2900" kern="1200">
        <a:solidFill>
          <a:schemeClr val="tx1"/>
        </a:solidFill>
        <a:latin typeface="+mn-lt"/>
        <a:ea typeface="ＭＳ Ｐゴシック" pitchFamily="1" charset="-128"/>
        <a:cs typeface="+mn-cs"/>
      </a:defRPr>
    </a:lvl3pPr>
    <a:lvl4pPr marL="3275363" algn="l" defTabSz="1091787" rtl="0" eaLnBrk="0" fontAlgn="base" hangingPunct="0">
      <a:spcBef>
        <a:spcPct val="30000"/>
      </a:spcBef>
      <a:spcAft>
        <a:spcPct val="0"/>
      </a:spcAft>
      <a:defRPr sz="2900" kern="1200">
        <a:solidFill>
          <a:schemeClr val="tx1"/>
        </a:solidFill>
        <a:latin typeface="+mn-lt"/>
        <a:ea typeface="ＭＳ Ｐゴシック" pitchFamily="1" charset="-128"/>
        <a:cs typeface="+mn-cs"/>
      </a:defRPr>
    </a:lvl4pPr>
    <a:lvl5pPr marL="4367152" algn="l" defTabSz="1091787" rtl="0" eaLnBrk="0" fontAlgn="base" hangingPunct="0">
      <a:spcBef>
        <a:spcPct val="30000"/>
      </a:spcBef>
      <a:spcAft>
        <a:spcPct val="0"/>
      </a:spcAft>
      <a:defRPr sz="2900" kern="1200">
        <a:solidFill>
          <a:schemeClr val="tx1"/>
        </a:solidFill>
        <a:latin typeface="+mn-lt"/>
        <a:ea typeface="ＭＳ Ｐゴシック" pitchFamily="1" charset="-128"/>
        <a:cs typeface="+mn-cs"/>
      </a:defRPr>
    </a:lvl5pPr>
    <a:lvl6pPr marL="5458939" algn="l" defTabSz="1091787" rtl="0" eaLnBrk="1" latinLnBrk="0" hangingPunct="1">
      <a:defRPr sz="2900" kern="1200">
        <a:solidFill>
          <a:schemeClr val="tx1"/>
        </a:solidFill>
        <a:latin typeface="+mn-lt"/>
        <a:ea typeface="+mn-ea"/>
        <a:cs typeface="+mn-cs"/>
      </a:defRPr>
    </a:lvl6pPr>
    <a:lvl7pPr marL="6550728" algn="l" defTabSz="1091787" rtl="0" eaLnBrk="1" latinLnBrk="0" hangingPunct="1">
      <a:defRPr sz="2900" kern="1200">
        <a:solidFill>
          <a:schemeClr val="tx1"/>
        </a:solidFill>
        <a:latin typeface="+mn-lt"/>
        <a:ea typeface="+mn-ea"/>
        <a:cs typeface="+mn-cs"/>
      </a:defRPr>
    </a:lvl7pPr>
    <a:lvl8pPr marL="7642515" algn="l" defTabSz="1091787" rtl="0" eaLnBrk="1" latinLnBrk="0" hangingPunct="1">
      <a:defRPr sz="2900" kern="1200">
        <a:solidFill>
          <a:schemeClr val="tx1"/>
        </a:solidFill>
        <a:latin typeface="+mn-lt"/>
        <a:ea typeface="+mn-ea"/>
        <a:cs typeface="+mn-cs"/>
      </a:defRPr>
    </a:lvl8pPr>
    <a:lvl9pPr marL="8734304" algn="l" defTabSz="1091787" rtl="0" eaLnBrk="1" latinLnBrk="0" hangingPunct="1">
      <a:defRPr sz="2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217738" y="685800"/>
            <a:ext cx="2422525" cy="34290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8F186EB-85B2-F442-A1D3-59357B92424D}" type="slidenum">
              <a:rPr lang="en-US" smtClean="0"/>
              <a:pPr/>
              <a:t>1</a:t>
            </a:fld>
            <a:endParaRPr lang="en-US"/>
          </a:p>
        </p:txBody>
      </p:sp>
    </p:spTree>
    <p:extLst>
      <p:ext uri="{BB962C8B-B14F-4D97-AF65-F5344CB8AC3E}">
        <p14:creationId xmlns:p14="http://schemas.microsoft.com/office/powerpoint/2010/main" val="2019956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2" name="Image 6" descr="ATLAS-Poster-top.jpg"/>
          <p:cNvPicPr>
            <a:picLocks noChangeAspect="1"/>
          </p:cNvPicPr>
          <p:nvPr userDrawn="1"/>
        </p:nvPicPr>
        <p:blipFill>
          <a:blip r:embed="rId2"/>
          <a:srcRect/>
          <a:stretch>
            <a:fillRect/>
          </a:stretch>
        </p:blipFill>
        <p:spPr bwMode="auto">
          <a:xfrm>
            <a:off x="-3815" y="2"/>
            <a:ext cx="30279028" cy="8059518"/>
          </a:xfrm>
          <a:prstGeom prst="rect">
            <a:avLst/>
          </a:prstGeom>
          <a:noFill/>
          <a:ln w="9525">
            <a:noFill/>
            <a:miter lim="800000"/>
            <a:headEnd/>
            <a:tailEnd/>
          </a:ln>
        </p:spPr>
      </p:pic>
      <p:pic>
        <p:nvPicPr>
          <p:cNvPr id="3" name="Image 7" descr="ATLAS-Poster-sign.png"/>
          <p:cNvPicPr>
            <a:picLocks noChangeAspect="1"/>
          </p:cNvPicPr>
          <p:nvPr userDrawn="1"/>
        </p:nvPicPr>
        <p:blipFill>
          <a:blip r:embed="rId3"/>
          <a:srcRect/>
          <a:stretch>
            <a:fillRect/>
          </a:stretch>
        </p:blipFill>
        <p:spPr bwMode="auto">
          <a:xfrm>
            <a:off x="-3815" y="41313043"/>
            <a:ext cx="30279028" cy="1498657"/>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fld id="{63A00266-997B-624D-8A3F-691FEF05B122}" type="datetime1">
              <a:rPr lang="en-US"/>
              <a:pPr/>
              <a:t>27/08/14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fld id="{B746932F-F63F-E340-86C2-F9960CD5CF27}" type="slidenum">
              <a:rPr lang="en-US"/>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17035068" y="2487448"/>
            <a:ext cx="5287650" cy="52969564"/>
          </a:xfrm>
        </p:spPr>
        <p:txBody>
          <a:bodyPr vert="eaVert"/>
          <a:lstStyle/>
          <a:p>
            <a:r>
              <a:rPr lang="en-US" smtClean="0"/>
              <a:t>Click to edit Master title style</a:t>
            </a:r>
            <a:endParaRPr lang="fr-FR"/>
          </a:p>
        </p:txBody>
      </p:sp>
      <p:sp>
        <p:nvSpPr>
          <p:cNvPr id="3" name="Espace réservé du texte vertical 2"/>
          <p:cNvSpPr>
            <a:spLocks noGrp="1"/>
          </p:cNvSpPr>
          <p:nvPr>
            <p:ph type="body" orient="vert" idx="1"/>
          </p:nvPr>
        </p:nvSpPr>
        <p:spPr>
          <a:xfrm>
            <a:off x="1172120" y="2487448"/>
            <a:ext cx="15358363" cy="52969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fld id="{CD735929-19FA-9D45-A3FB-723BBFB0BC2D}" type="datetime1">
              <a:rPr lang="en-US"/>
              <a:pPr/>
              <a:t>27/08/14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fld id="{8A85416C-AE65-024F-803D-A79E48B14058}" type="slidenum">
              <a:rPr lang="en-US"/>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fld id="{89B22374-FC60-7F4D-AAD9-816620700AEA}" type="datetime1">
              <a:rPr lang="en-US"/>
              <a:pPr/>
              <a:t>27/08/14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fld id="{1A5A8E4C-DAC8-C64B-A64B-0D5B3A0A7D00}" type="slidenum">
              <a:rPr lang="en-US"/>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2391534" y="27510491"/>
            <a:ext cx="25733929" cy="8502881"/>
          </a:xfrm>
        </p:spPr>
        <p:txBody>
          <a:bodyPr anchor="t"/>
          <a:lstStyle>
            <a:lvl1pPr algn="l">
              <a:defRPr sz="17200" b="1" cap="all"/>
            </a:lvl1pPr>
          </a:lstStyle>
          <a:p>
            <a:r>
              <a:rPr lang="en-US" smtClean="0"/>
              <a:t>Click to edit Master title style</a:t>
            </a:r>
            <a:endParaRPr lang="fr-FR"/>
          </a:p>
        </p:txBody>
      </p:sp>
      <p:sp>
        <p:nvSpPr>
          <p:cNvPr id="3" name="Espace réservé du texte 2"/>
          <p:cNvSpPr>
            <a:spLocks noGrp="1"/>
          </p:cNvSpPr>
          <p:nvPr>
            <p:ph type="body" idx="1"/>
          </p:nvPr>
        </p:nvSpPr>
        <p:spPr>
          <a:xfrm>
            <a:off x="2391534" y="18145434"/>
            <a:ext cx="25733929" cy="9365055"/>
          </a:xfrm>
        </p:spPr>
        <p:txBody>
          <a:bodyPr anchor="b"/>
          <a:lstStyle>
            <a:lvl1pPr marL="0" indent="0">
              <a:buNone/>
              <a:defRPr sz="8600">
                <a:solidFill>
                  <a:schemeClr val="tx1">
                    <a:tint val="75000"/>
                  </a:schemeClr>
                </a:solidFill>
              </a:defRPr>
            </a:lvl1pPr>
            <a:lvl2pPr marL="1960741" indent="0">
              <a:buNone/>
              <a:defRPr sz="7600">
                <a:solidFill>
                  <a:schemeClr val="tx1">
                    <a:tint val="75000"/>
                  </a:schemeClr>
                </a:solidFill>
              </a:defRPr>
            </a:lvl2pPr>
            <a:lvl3pPr marL="3921484" indent="0">
              <a:buNone/>
              <a:defRPr sz="6900">
                <a:solidFill>
                  <a:schemeClr val="tx1">
                    <a:tint val="75000"/>
                  </a:schemeClr>
                </a:solidFill>
              </a:defRPr>
            </a:lvl3pPr>
            <a:lvl4pPr marL="5882224" indent="0">
              <a:buNone/>
              <a:defRPr sz="5900">
                <a:solidFill>
                  <a:schemeClr val="tx1">
                    <a:tint val="75000"/>
                  </a:schemeClr>
                </a:solidFill>
              </a:defRPr>
            </a:lvl4pPr>
            <a:lvl5pPr marL="7842967" indent="0">
              <a:buNone/>
              <a:defRPr sz="5900">
                <a:solidFill>
                  <a:schemeClr val="tx1">
                    <a:tint val="75000"/>
                  </a:schemeClr>
                </a:solidFill>
              </a:defRPr>
            </a:lvl5pPr>
            <a:lvl6pPr marL="9803709" indent="0">
              <a:buNone/>
              <a:defRPr sz="5900">
                <a:solidFill>
                  <a:schemeClr val="tx1">
                    <a:tint val="75000"/>
                  </a:schemeClr>
                </a:solidFill>
              </a:defRPr>
            </a:lvl6pPr>
            <a:lvl7pPr marL="11764452" indent="0">
              <a:buNone/>
              <a:defRPr sz="5900">
                <a:solidFill>
                  <a:schemeClr val="tx1">
                    <a:tint val="75000"/>
                  </a:schemeClr>
                </a:solidFill>
              </a:defRPr>
            </a:lvl7pPr>
            <a:lvl8pPr marL="13725193" indent="0">
              <a:buNone/>
              <a:defRPr sz="5900">
                <a:solidFill>
                  <a:schemeClr val="tx1">
                    <a:tint val="75000"/>
                  </a:schemeClr>
                </a:solidFill>
              </a:defRPr>
            </a:lvl8pPr>
            <a:lvl9pPr marL="15685936" indent="0">
              <a:buNone/>
              <a:defRPr sz="5900">
                <a:solidFill>
                  <a:schemeClr val="tx1">
                    <a:tint val="75000"/>
                  </a:schemeClr>
                </a:solidFill>
              </a:defRPr>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lvl1pPr>
              <a:defRPr/>
            </a:lvl1pPr>
          </a:lstStyle>
          <a:p>
            <a:fld id="{8EBFE79A-4D4A-7842-9C48-C6D718828FDC}" type="datetime1">
              <a:rPr lang="en-US"/>
              <a:pPr/>
              <a:t>27/08/14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fld id="{B0F4D0B0-FC68-C948-BDA9-EB9264FDC736}" type="slidenum">
              <a:rPr lang="en-US"/>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u contenu 2"/>
          <p:cNvSpPr>
            <a:spLocks noGrp="1"/>
          </p:cNvSpPr>
          <p:nvPr>
            <p:ph sz="half" idx="1"/>
          </p:nvPr>
        </p:nvSpPr>
        <p:spPr>
          <a:xfrm>
            <a:off x="1172118" y="14488596"/>
            <a:ext cx="10323009" cy="40968417"/>
          </a:xfrm>
        </p:spPr>
        <p:txBody>
          <a:bodyPr/>
          <a:lstStyle>
            <a:lvl1pPr>
              <a:defRPr sz="11900"/>
            </a:lvl1pPr>
            <a:lvl2pPr>
              <a:defRPr sz="102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contenu 3"/>
          <p:cNvSpPr>
            <a:spLocks noGrp="1"/>
          </p:cNvSpPr>
          <p:nvPr>
            <p:ph sz="half" idx="2"/>
          </p:nvPr>
        </p:nvSpPr>
        <p:spPr>
          <a:xfrm>
            <a:off x="11999709" y="14488596"/>
            <a:ext cx="10323009" cy="40968417"/>
          </a:xfrm>
        </p:spPr>
        <p:txBody>
          <a:bodyPr/>
          <a:lstStyle>
            <a:lvl1pPr>
              <a:defRPr sz="11900"/>
            </a:lvl1pPr>
            <a:lvl2pPr>
              <a:defRPr sz="102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e la date 3"/>
          <p:cNvSpPr>
            <a:spLocks noGrp="1"/>
          </p:cNvSpPr>
          <p:nvPr>
            <p:ph type="dt" sz="half" idx="10"/>
          </p:nvPr>
        </p:nvSpPr>
        <p:spPr/>
        <p:txBody>
          <a:bodyPr/>
          <a:lstStyle>
            <a:lvl1pPr>
              <a:defRPr/>
            </a:lvl1pPr>
          </a:lstStyle>
          <a:p>
            <a:fld id="{20CA7A06-7251-434F-85B8-5CD7B68BD3F7}" type="datetime1">
              <a:rPr lang="en-US"/>
              <a:pPr/>
              <a:t>27/08/14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fld id="{0247EAAA-0E4A-8044-8D81-3053B5DDF30B}" type="slidenum">
              <a:rPr lang="en-US"/>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1513763" y="1714452"/>
            <a:ext cx="27247694" cy="7135285"/>
          </a:xfrm>
        </p:spPr>
        <p:txBody>
          <a:bodyPr/>
          <a:lstStyle>
            <a:lvl1pPr>
              <a:defRPr/>
            </a:lvl1pPr>
          </a:lstStyle>
          <a:p>
            <a:r>
              <a:rPr lang="en-US" smtClean="0"/>
              <a:t>Click to edit Master title style</a:t>
            </a:r>
            <a:endParaRPr lang="fr-FR"/>
          </a:p>
        </p:txBody>
      </p:sp>
      <p:sp>
        <p:nvSpPr>
          <p:cNvPr id="3" name="Espace réservé du texte 2"/>
          <p:cNvSpPr>
            <a:spLocks noGrp="1"/>
          </p:cNvSpPr>
          <p:nvPr>
            <p:ph type="body" idx="1"/>
          </p:nvPr>
        </p:nvSpPr>
        <p:spPr>
          <a:xfrm>
            <a:off x="1513760" y="9583087"/>
            <a:ext cx="13376808" cy="3993775"/>
          </a:xfrm>
        </p:spPr>
        <p:txBody>
          <a:bodyPr anchor="b"/>
          <a:lstStyle>
            <a:lvl1pPr marL="0" indent="0">
              <a:buNone/>
              <a:defRPr sz="10200" b="1"/>
            </a:lvl1pPr>
            <a:lvl2pPr marL="1960741" indent="0">
              <a:buNone/>
              <a:defRPr sz="8600" b="1"/>
            </a:lvl2pPr>
            <a:lvl3pPr marL="3921484" indent="0">
              <a:buNone/>
              <a:defRPr sz="7600" b="1"/>
            </a:lvl3pPr>
            <a:lvl4pPr marL="5882224" indent="0">
              <a:buNone/>
              <a:defRPr sz="6900" b="1"/>
            </a:lvl4pPr>
            <a:lvl5pPr marL="7842967" indent="0">
              <a:buNone/>
              <a:defRPr sz="6900" b="1"/>
            </a:lvl5pPr>
            <a:lvl6pPr marL="9803709" indent="0">
              <a:buNone/>
              <a:defRPr sz="6900" b="1"/>
            </a:lvl6pPr>
            <a:lvl7pPr marL="11764452" indent="0">
              <a:buNone/>
              <a:defRPr sz="6900" b="1"/>
            </a:lvl7pPr>
            <a:lvl8pPr marL="13725193" indent="0">
              <a:buNone/>
              <a:defRPr sz="6900" b="1"/>
            </a:lvl8pPr>
            <a:lvl9pPr marL="15685936" indent="0">
              <a:buNone/>
              <a:defRPr sz="6900" b="1"/>
            </a:lvl9pPr>
          </a:lstStyle>
          <a:p>
            <a:pPr lvl="0"/>
            <a:r>
              <a:rPr lang="en-US" smtClean="0"/>
              <a:t>Click to edit Master text styles</a:t>
            </a:r>
          </a:p>
        </p:txBody>
      </p:sp>
      <p:sp>
        <p:nvSpPr>
          <p:cNvPr id="4" name="Espace réservé du contenu 3"/>
          <p:cNvSpPr>
            <a:spLocks noGrp="1"/>
          </p:cNvSpPr>
          <p:nvPr>
            <p:ph sz="half" idx="2"/>
          </p:nvPr>
        </p:nvSpPr>
        <p:spPr>
          <a:xfrm>
            <a:off x="1513760" y="13576861"/>
            <a:ext cx="13376808" cy="24666283"/>
          </a:xfrm>
        </p:spPr>
        <p:txBody>
          <a:bodyPr/>
          <a:lstStyle>
            <a:lvl1pPr>
              <a:defRPr sz="10200"/>
            </a:lvl1pPr>
            <a:lvl2pPr>
              <a:defRPr sz="8600"/>
            </a:lvl2pPr>
            <a:lvl3pPr>
              <a:defRPr sz="7600"/>
            </a:lvl3pPr>
            <a:lvl4pPr>
              <a:defRPr sz="6900"/>
            </a:lvl4pPr>
            <a:lvl5pPr>
              <a:defRPr sz="6900"/>
            </a:lvl5pPr>
            <a:lvl6pPr>
              <a:defRPr sz="6900"/>
            </a:lvl6pPr>
            <a:lvl7pPr>
              <a:defRPr sz="6900"/>
            </a:lvl7pPr>
            <a:lvl8pPr>
              <a:defRPr sz="6900"/>
            </a:lvl8pPr>
            <a:lvl9pPr>
              <a:defRPr sz="6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u texte 4"/>
          <p:cNvSpPr>
            <a:spLocks noGrp="1"/>
          </p:cNvSpPr>
          <p:nvPr>
            <p:ph type="body" sz="quarter" idx="3"/>
          </p:nvPr>
        </p:nvSpPr>
        <p:spPr>
          <a:xfrm>
            <a:off x="15379388" y="9583087"/>
            <a:ext cx="13382065" cy="3993775"/>
          </a:xfrm>
        </p:spPr>
        <p:txBody>
          <a:bodyPr anchor="b"/>
          <a:lstStyle>
            <a:lvl1pPr marL="0" indent="0">
              <a:buNone/>
              <a:defRPr sz="10200" b="1"/>
            </a:lvl1pPr>
            <a:lvl2pPr marL="1960741" indent="0">
              <a:buNone/>
              <a:defRPr sz="8600" b="1"/>
            </a:lvl2pPr>
            <a:lvl3pPr marL="3921484" indent="0">
              <a:buNone/>
              <a:defRPr sz="7600" b="1"/>
            </a:lvl3pPr>
            <a:lvl4pPr marL="5882224" indent="0">
              <a:buNone/>
              <a:defRPr sz="6900" b="1"/>
            </a:lvl4pPr>
            <a:lvl5pPr marL="7842967" indent="0">
              <a:buNone/>
              <a:defRPr sz="6900" b="1"/>
            </a:lvl5pPr>
            <a:lvl6pPr marL="9803709" indent="0">
              <a:buNone/>
              <a:defRPr sz="6900" b="1"/>
            </a:lvl6pPr>
            <a:lvl7pPr marL="11764452" indent="0">
              <a:buNone/>
              <a:defRPr sz="6900" b="1"/>
            </a:lvl7pPr>
            <a:lvl8pPr marL="13725193" indent="0">
              <a:buNone/>
              <a:defRPr sz="6900" b="1"/>
            </a:lvl8pPr>
            <a:lvl9pPr marL="15685936" indent="0">
              <a:buNone/>
              <a:defRPr sz="6900" b="1"/>
            </a:lvl9pPr>
          </a:lstStyle>
          <a:p>
            <a:pPr lvl="0"/>
            <a:r>
              <a:rPr lang="en-US" smtClean="0"/>
              <a:t>Click to edit Master text styles</a:t>
            </a:r>
          </a:p>
        </p:txBody>
      </p:sp>
      <p:sp>
        <p:nvSpPr>
          <p:cNvPr id="6" name="Espace réservé du contenu 5"/>
          <p:cNvSpPr>
            <a:spLocks noGrp="1"/>
          </p:cNvSpPr>
          <p:nvPr>
            <p:ph sz="quarter" idx="4"/>
          </p:nvPr>
        </p:nvSpPr>
        <p:spPr>
          <a:xfrm>
            <a:off x="15379388" y="13576861"/>
            <a:ext cx="13382065" cy="24666283"/>
          </a:xfrm>
        </p:spPr>
        <p:txBody>
          <a:bodyPr/>
          <a:lstStyle>
            <a:lvl1pPr>
              <a:defRPr sz="10200"/>
            </a:lvl1pPr>
            <a:lvl2pPr>
              <a:defRPr sz="8600"/>
            </a:lvl2pPr>
            <a:lvl3pPr>
              <a:defRPr sz="7600"/>
            </a:lvl3pPr>
            <a:lvl4pPr>
              <a:defRPr sz="6900"/>
            </a:lvl4pPr>
            <a:lvl5pPr>
              <a:defRPr sz="6900"/>
            </a:lvl5pPr>
            <a:lvl6pPr>
              <a:defRPr sz="6900"/>
            </a:lvl6pPr>
            <a:lvl7pPr>
              <a:defRPr sz="6900"/>
            </a:lvl7pPr>
            <a:lvl8pPr>
              <a:defRPr sz="6900"/>
            </a:lvl8pPr>
            <a:lvl9pPr>
              <a:defRPr sz="6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Espace réservé de la date 3"/>
          <p:cNvSpPr>
            <a:spLocks noGrp="1"/>
          </p:cNvSpPr>
          <p:nvPr>
            <p:ph type="dt" sz="half" idx="10"/>
          </p:nvPr>
        </p:nvSpPr>
        <p:spPr/>
        <p:txBody>
          <a:bodyPr/>
          <a:lstStyle>
            <a:lvl1pPr>
              <a:defRPr/>
            </a:lvl1pPr>
          </a:lstStyle>
          <a:p>
            <a:fld id="{D5EBAB4B-F35E-8542-BF83-2BF87427D728}" type="datetime1">
              <a:rPr lang="en-US"/>
              <a:pPr/>
              <a:t>27/08/14</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fld id="{2F304565-59EF-8B46-9932-DF091AF9B8A7}" type="slidenum">
              <a:rPr lang="en-US"/>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e la date 3"/>
          <p:cNvSpPr>
            <a:spLocks noGrp="1"/>
          </p:cNvSpPr>
          <p:nvPr>
            <p:ph type="dt" sz="half" idx="10"/>
          </p:nvPr>
        </p:nvSpPr>
        <p:spPr/>
        <p:txBody>
          <a:bodyPr/>
          <a:lstStyle>
            <a:lvl1pPr>
              <a:defRPr/>
            </a:lvl1pPr>
          </a:lstStyle>
          <a:p>
            <a:fld id="{D21182E5-B0CE-5C48-BF09-EEF68FD94CC1}" type="datetime1">
              <a:rPr lang="en-US"/>
              <a:pPr/>
              <a:t>27/08/14</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fld id="{B022DDAD-5CF8-D248-A3ED-2A8DA2C43B79}" type="slidenum">
              <a:rPr lang="en-US"/>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5785955D-D944-2B40-934E-4E2380BEBD82}" type="datetime1">
              <a:rPr lang="en-US"/>
              <a:pPr/>
              <a:t>27/08/14</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fld id="{389BC933-27FA-EE45-99FD-13D9EFB1A55E}" type="slidenum">
              <a:rPr lang="en-US"/>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513766" y="1704543"/>
            <a:ext cx="9960335" cy="7254206"/>
          </a:xfrm>
        </p:spPr>
        <p:txBody>
          <a:bodyPr anchor="b"/>
          <a:lstStyle>
            <a:lvl1pPr algn="l">
              <a:defRPr sz="8600" b="1"/>
            </a:lvl1pPr>
          </a:lstStyle>
          <a:p>
            <a:r>
              <a:rPr lang="en-US" smtClean="0"/>
              <a:t>Click to edit Master title style</a:t>
            </a:r>
            <a:endParaRPr lang="fr-FR"/>
          </a:p>
        </p:txBody>
      </p:sp>
      <p:sp>
        <p:nvSpPr>
          <p:cNvPr id="3" name="Espace réservé du contenu 2"/>
          <p:cNvSpPr>
            <a:spLocks noGrp="1"/>
          </p:cNvSpPr>
          <p:nvPr>
            <p:ph idx="1"/>
          </p:nvPr>
        </p:nvSpPr>
        <p:spPr>
          <a:xfrm>
            <a:off x="11836773" y="1704542"/>
            <a:ext cx="16924684" cy="36538599"/>
          </a:xfrm>
        </p:spPr>
        <p:txBody>
          <a:bodyPr/>
          <a:lstStyle>
            <a:lvl1pPr>
              <a:defRPr sz="13600"/>
            </a:lvl1pPr>
            <a:lvl2pPr>
              <a:defRPr sz="11900"/>
            </a:lvl2pPr>
            <a:lvl3pPr>
              <a:defRPr sz="102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texte 3"/>
          <p:cNvSpPr>
            <a:spLocks noGrp="1"/>
          </p:cNvSpPr>
          <p:nvPr>
            <p:ph type="body" sz="half" idx="2"/>
          </p:nvPr>
        </p:nvSpPr>
        <p:spPr>
          <a:xfrm>
            <a:off x="1513766" y="8958752"/>
            <a:ext cx="9960335" cy="29284394"/>
          </a:xfrm>
        </p:spPr>
        <p:txBody>
          <a:bodyPr/>
          <a:lstStyle>
            <a:lvl1pPr marL="0" indent="0">
              <a:buNone/>
              <a:defRPr sz="5900"/>
            </a:lvl1pPr>
            <a:lvl2pPr marL="1960741" indent="0">
              <a:buNone/>
              <a:defRPr sz="5200"/>
            </a:lvl2pPr>
            <a:lvl3pPr marL="3921484" indent="0">
              <a:buNone/>
              <a:defRPr sz="4300"/>
            </a:lvl3pPr>
            <a:lvl4pPr marL="5882224" indent="0">
              <a:buNone/>
              <a:defRPr sz="3800"/>
            </a:lvl4pPr>
            <a:lvl5pPr marL="7842967" indent="0">
              <a:buNone/>
              <a:defRPr sz="3800"/>
            </a:lvl5pPr>
            <a:lvl6pPr marL="9803709" indent="0">
              <a:buNone/>
              <a:defRPr sz="3800"/>
            </a:lvl6pPr>
            <a:lvl7pPr marL="11764452" indent="0">
              <a:buNone/>
              <a:defRPr sz="3800"/>
            </a:lvl7pPr>
            <a:lvl8pPr marL="13725193" indent="0">
              <a:buNone/>
              <a:defRPr sz="3800"/>
            </a:lvl8pPr>
            <a:lvl9pPr marL="15685936" indent="0">
              <a:buNone/>
              <a:defRPr sz="38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fld id="{B2352D30-9107-1C40-9C3F-6D54AD053262}" type="datetime1">
              <a:rPr lang="en-US"/>
              <a:pPr/>
              <a:t>27/08/14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fld id="{F6C1706A-45AF-0D4C-B877-ACB51E13AE0D}" type="slidenum">
              <a:rPr lang="en-US"/>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934155" y="29968192"/>
            <a:ext cx="18165128" cy="3537913"/>
          </a:xfrm>
        </p:spPr>
        <p:txBody>
          <a:bodyPr anchor="b"/>
          <a:lstStyle>
            <a:lvl1pPr algn="l">
              <a:defRPr sz="8600" b="1"/>
            </a:lvl1pPr>
          </a:lstStyle>
          <a:p>
            <a:r>
              <a:rPr lang="en-US" smtClean="0"/>
              <a:t>Click to edit Master title style</a:t>
            </a:r>
            <a:endParaRPr lang="fr-FR"/>
          </a:p>
        </p:txBody>
      </p:sp>
      <p:sp>
        <p:nvSpPr>
          <p:cNvPr id="3" name="Espace réservé pour une image  2"/>
          <p:cNvSpPr>
            <a:spLocks noGrp="1"/>
          </p:cNvSpPr>
          <p:nvPr>
            <p:ph type="pic" idx="1"/>
          </p:nvPr>
        </p:nvSpPr>
        <p:spPr>
          <a:xfrm>
            <a:off x="5934155" y="3825308"/>
            <a:ext cx="18165128" cy="25687020"/>
          </a:xfrm>
        </p:spPr>
        <p:txBody>
          <a:bodyPr rtlCol="0">
            <a:normAutofit/>
          </a:bodyPr>
          <a:lstStyle>
            <a:lvl1pPr marL="0" indent="0">
              <a:buNone/>
              <a:defRPr sz="13600"/>
            </a:lvl1pPr>
            <a:lvl2pPr marL="1960741" indent="0">
              <a:buNone/>
              <a:defRPr sz="11900"/>
            </a:lvl2pPr>
            <a:lvl3pPr marL="3921484" indent="0">
              <a:buNone/>
              <a:defRPr sz="10200"/>
            </a:lvl3pPr>
            <a:lvl4pPr marL="5882224" indent="0">
              <a:buNone/>
              <a:defRPr sz="8600"/>
            </a:lvl4pPr>
            <a:lvl5pPr marL="7842967" indent="0">
              <a:buNone/>
              <a:defRPr sz="8600"/>
            </a:lvl5pPr>
            <a:lvl6pPr marL="9803709" indent="0">
              <a:buNone/>
              <a:defRPr sz="8600"/>
            </a:lvl6pPr>
            <a:lvl7pPr marL="11764452" indent="0">
              <a:buNone/>
              <a:defRPr sz="8600"/>
            </a:lvl7pPr>
            <a:lvl8pPr marL="13725193" indent="0">
              <a:buNone/>
              <a:defRPr sz="8600"/>
            </a:lvl8pPr>
            <a:lvl9pPr marL="15685936" indent="0">
              <a:buNone/>
              <a:defRPr sz="8600"/>
            </a:lvl9pPr>
          </a:lstStyle>
          <a:p>
            <a:pPr lvl="0"/>
            <a:r>
              <a:rPr lang="en-US" noProof="0" smtClean="0"/>
              <a:t>Drag picture to placeholder or click icon to add</a:t>
            </a:r>
            <a:endParaRPr lang="fr-FR" noProof="0"/>
          </a:p>
        </p:txBody>
      </p:sp>
      <p:sp>
        <p:nvSpPr>
          <p:cNvPr id="4" name="Espace réservé du texte 3"/>
          <p:cNvSpPr>
            <a:spLocks noGrp="1"/>
          </p:cNvSpPr>
          <p:nvPr>
            <p:ph type="body" sz="half" idx="2"/>
          </p:nvPr>
        </p:nvSpPr>
        <p:spPr>
          <a:xfrm>
            <a:off x="5934155" y="33506105"/>
            <a:ext cx="18165128" cy="5024425"/>
          </a:xfrm>
        </p:spPr>
        <p:txBody>
          <a:bodyPr/>
          <a:lstStyle>
            <a:lvl1pPr marL="0" indent="0">
              <a:buNone/>
              <a:defRPr sz="5900"/>
            </a:lvl1pPr>
            <a:lvl2pPr marL="1960741" indent="0">
              <a:buNone/>
              <a:defRPr sz="5200"/>
            </a:lvl2pPr>
            <a:lvl3pPr marL="3921484" indent="0">
              <a:buNone/>
              <a:defRPr sz="4300"/>
            </a:lvl3pPr>
            <a:lvl4pPr marL="5882224" indent="0">
              <a:buNone/>
              <a:defRPr sz="3800"/>
            </a:lvl4pPr>
            <a:lvl5pPr marL="7842967" indent="0">
              <a:buNone/>
              <a:defRPr sz="3800"/>
            </a:lvl5pPr>
            <a:lvl6pPr marL="9803709" indent="0">
              <a:buNone/>
              <a:defRPr sz="3800"/>
            </a:lvl6pPr>
            <a:lvl7pPr marL="11764452" indent="0">
              <a:buNone/>
              <a:defRPr sz="3800"/>
            </a:lvl7pPr>
            <a:lvl8pPr marL="13725193" indent="0">
              <a:buNone/>
              <a:defRPr sz="3800"/>
            </a:lvl8pPr>
            <a:lvl9pPr marL="15685936" indent="0">
              <a:buNone/>
              <a:defRPr sz="38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fld id="{D39C9B4B-E8C8-FD46-89A0-16689C3B3189}" type="datetime1">
              <a:rPr lang="en-US"/>
              <a:pPr/>
              <a:t>27/08/14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fld id="{59B76288-4B57-6640-B2BA-3818E6C52087}" type="slidenum">
              <a:rPr lang="en-US"/>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1514335" y="1713829"/>
            <a:ext cx="27246545" cy="7134653"/>
          </a:xfrm>
          <a:prstGeom prst="rect">
            <a:avLst/>
          </a:prstGeom>
          <a:noFill/>
          <a:ln w="9525">
            <a:noFill/>
            <a:miter lim="800000"/>
            <a:headEnd/>
            <a:tailEnd/>
          </a:ln>
        </p:spPr>
        <p:txBody>
          <a:bodyPr vert="horz" wrap="square" lIns="392148" tIns="196076" rIns="392148" bIns="196076" numCol="1" anchor="ctr" anchorCtr="0" compatLnSpc="1">
            <a:prstTxWarp prst="textNoShape">
              <a:avLst/>
            </a:prstTxWarp>
          </a:bodyPr>
          <a:lstStyle/>
          <a:p>
            <a:pPr lvl="0"/>
            <a:r>
              <a:rPr lang="fr-FR"/>
              <a:t>Cliquez et modifiez le titre</a:t>
            </a:r>
          </a:p>
        </p:txBody>
      </p:sp>
      <p:sp>
        <p:nvSpPr>
          <p:cNvPr id="1027" name="Espace réservé du texte 2"/>
          <p:cNvSpPr>
            <a:spLocks noGrp="1"/>
          </p:cNvSpPr>
          <p:nvPr>
            <p:ph type="body" idx="1"/>
          </p:nvPr>
        </p:nvSpPr>
        <p:spPr bwMode="auto">
          <a:xfrm>
            <a:off x="1514335" y="9988516"/>
            <a:ext cx="27246545" cy="28255495"/>
          </a:xfrm>
          <a:prstGeom prst="rect">
            <a:avLst/>
          </a:prstGeom>
          <a:noFill/>
          <a:ln w="9525">
            <a:noFill/>
            <a:miter lim="800000"/>
            <a:headEnd/>
            <a:tailEnd/>
          </a:ln>
        </p:spPr>
        <p:txBody>
          <a:bodyPr vert="horz" wrap="square" lIns="392148" tIns="196076" rIns="392148" bIns="196076"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1514334" y="39678493"/>
            <a:ext cx="7064343" cy="2280070"/>
          </a:xfrm>
          <a:prstGeom prst="rect">
            <a:avLst/>
          </a:prstGeom>
        </p:spPr>
        <p:txBody>
          <a:bodyPr vert="horz" wrap="square" lIns="392148" tIns="196076" rIns="392148" bIns="196076" numCol="1" anchor="ctr" anchorCtr="0" compatLnSpc="1">
            <a:prstTxWarp prst="textNoShape">
              <a:avLst/>
            </a:prstTxWarp>
          </a:bodyPr>
          <a:lstStyle>
            <a:lvl1pPr>
              <a:defRPr sz="5200">
                <a:solidFill>
                  <a:srgbClr val="898989"/>
                </a:solidFill>
              </a:defRPr>
            </a:lvl1pPr>
          </a:lstStyle>
          <a:p>
            <a:fld id="{761157CD-555E-3C47-A0A0-DF5FAE5B2394}" type="datetime1">
              <a:rPr lang="en-US"/>
              <a:pPr/>
              <a:t>27/08/14</a:t>
            </a:fld>
            <a:endParaRPr lang="fr-FR"/>
          </a:p>
        </p:txBody>
      </p:sp>
      <p:sp>
        <p:nvSpPr>
          <p:cNvPr id="5" name="Espace réservé du pied de page 4"/>
          <p:cNvSpPr>
            <a:spLocks noGrp="1"/>
          </p:cNvSpPr>
          <p:nvPr>
            <p:ph type="ftr" sz="quarter" idx="3"/>
          </p:nvPr>
        </p:nvSpPr>
        <p:spPr>
          <a:xfrm>
            <a:off x="10344762" y="39678493"/>
            <a:ext cx="9585689" cy="2280070"/>
          </a:xfrm>
          <a:prstGeom prst="rect">
            <a:avLst/>
          </a:prstGeom>
        </p:spPr>
        <p:txBody>
          <a:bodyPr vert="horz" lIns="392148" tIns="196076" rIns="392148" bIns="196076" rtlCol="0" anchor="ctr"/>
          <a:lstStyle>
            <a:lvl1pPr algn="ctr" defTabSz="1960741" fontAlgn="auto">
              <a:spcBef>
                <a:spcPts val="0"/>
              </a:spcBef>
              <a:spcAft>
                <a:spcPts val="0"/>
              </a:spcAft>
              <a:defRPr sz="5200">
                <a:solidFill>
                  <a:schemeClr val="tx1">
                    <a:tint val="75000"/>
                  </a:schemeClr>
                </a:solidFill>
                <a:latin typeface="+mn-lt"/>
                <a:ea typeface="+mn-ea"/>
                <a:cs typeface="+mn-cs"/>
              </a:defRPr>
            </a:lvl1pPr>
          </a:lstStyle>
          <a:p>
            <a:pPr>
              <a:defRPr/>
            </a:pPr>
            <a:endParaRPr lang="fr-FR"/>
          </a:p>
        </p:txBody>
      </p:sp>
      <p:sp>
        <p:nvSpPr>
          <p:cNvPr id="6" name="Espace réservé du numéro de diapositive 5"/>
          <p:cNvSpPr>
            <a:spLocks noGrp="1"/>
          </p:cNvSpPr>
          <p:nvPr>
            <p:ph type="sldNum" sz="quarter" idx="4"/>
          </p:nvPr>
        </p:nvSpPr>
        <p:spPr>
          <a:xfrm>
            <a:off x="21696536" y="39678493"/>
            <a:ext cx="7064343" cy="2280070"/>
          </a:xfrm>
          <a:prstGeom prst="rect">
            <a:avLst/>
          </a:prstGeom>
        </p:spPr>
        <p:txBody>
          <a:bodyPr vert="horz" wrap="square" lIns="392148" tIns="196076" rIns="392148" bIns="196076" numCol="1" anchor="ctr" anchorCtr="0" compatLnSpc="1">
            <a:prstTxWarp prst="textNoShape">
              <a:avLst/>
            </a:prstTxWarp>
          </a:bodyPr>
          <a:lstStyle>
            <a:lvl1pPr algn="r">
              <a:defRPr sz="5200">
                <a:solidFill>
                  <a:srgbClr val="898989"/>
                </a:solidFill>
              </a:defRPr>
            </a:lvl1pPr>
          </a:lstStyle>
          <a:p>
            <a:fld id="{66C3E1D4-C361-514D-A4B5-515BF83DE900}" type="slidenum">
              <a:rPr lang="en-US"/>
              <a:pPr/>
              <a:t>‹n.›</a:t>
            </a:fld>
            <a:endParaRPr lang="fr-FR"/>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1959912" rtl="0" eaLnBrk="0" fontAlgn="base" hangingPunct="0">
        <a:spcBef>
          <a:spcPct val="0"/>
        </a:spcBef>
        <a:spcAft>
          <a:spcPct val="0"/>
        </a:spcAft>
        <a:defRPr sz="18900" kern="1200">
          <a:solidFill>
            <a:schemeClr val="tx1"/>
          </a:solidFill>
          <a:latin typeface="+mj-lt"/>
          <a:ea typeface="ＭＳ Ｐゴシック" pitchFamily="1" charset="-128"/>
          <a:cs typeface="ＭＳ Ｐゴシック" pitchFamily="1" charset="-128"/>
        </a:defRPr>
      </a:lvl1pPr>
      <a:lvl2pPr algn="ctr" defTabSz="1959912" rtl="0" eaLnBrk="0" fontAlgn="base" hangingPunct="0">
        <a:spcBef>
          <a:spcPct val="0"/>
        </a:spcBef>
        <a:spcAft>
          <a:spcPct val="0"/>
        </a:spcAft>
        <a:defRPr sz="18900">
          <a:solidFill>
            <a:schemeClr val="tx1"/>
          </a:solidFill>
          <a:latin typeface="Arial" pitchFamily="1" charset="0"/>
          <a:ea typeface="ＭＳ Ｐゴシック" pitchFamily="1" charset="-128"/>
          <a:cs typeface="ＭＳ Ｐゴシック" pitchFamily="1" charset="-128"/>
        </a:defRPr>
      </a:lvl2pPr>
      <a:lvl3pPr algn="ctr" defTabSz="1959912" rtl="0" eaLnBrk="0" fontAlgn="base" hangingPunct="0">
        <a:spcBef>
          <a:spcPct val="0"/>
        </a:spcBef>
        <a:spcAft>
          <a:spcPct val="0"/>
        </a:spcAft>
        <a:defRPr sz="18900">
          <a:solidFill>
            <a:schemeClr val="tx1"/>
          </a:solidFill>
          <a:latin typeface="Arial" pitchFamily="1" charset="0"/>
          <a:ea typeface="ＭＳ Ｐゴシック" pitchFamily="1" charset="-128"/>
          <a:cs typeface="ＭＳ Ｐゴシック" pitchFamily="1" charset="-128"/>
        </a:defRPr>
      </a:lvl3pPr>
      <a:lvl4pPr algn="ctr" defTabSz="1959912" rtl="0" eaLnBrk="0" fontAlgn="base" hangingPunct="0">
        <a:spcBef>
          <a:spcPct val="0"/>
        </a:spcBef>
        <a:spcAft>
          <a:spcPct val="0"/>
        </a:spcAft>
        <a:defRPr sz="18900">
          <a:solidFill>
            <a:schemeClr val="tx1"/>
          </a:solidFill>
          <a:latin typeface="Arial" pitchFamily="1" charset="0"/>
          <a:ea typeface="ＭＳ Ｐゴシック" pitchFamily="1" charset="-128"/>
          <a:cs typeface="ＭＳ Ｐゴシック" pitchFamily="1" charset="-128"/>
        </a:defRPr>
      </a:lvl4pPr>
      <a:lvl5pPr algn="ctr" defTabSz="1959912" rtl="0" eaLnBrk="0" fontAlgn="base" hangingPunct="0">
        <a:spcBef>
          <a:spcPct val="0"/>
        </a:spcBef>
        <a:spcAft>
          <a:spcPct val="0"/>
        </a:spcAft>
        <a:defRPr sz="18900">
          <a:solidFill>
            <a:schemeClr val="tx1"/>
          </a:solidFill>
          <a:latin typeface="Arial" pitchFamily="1" charset="0"/>
          <a:ea typeface="ＭＳ Ｐゴシック" pitchFamily="1" charset="-128"/>
          <a:cs typeface="ＭＳ Ｐゴシック" pitchFamily="1" charset="-128"/>
        </a:defRPr>
      </a:lvl5pPr>
      <a:lvl6pPr marL="1091787" algn="ctr" defTabSz="1959912" rtl="0" fontAlgn="base">
        <a:spcBef>
          <a:spcPct val="0"/>
        </a:spcBef>
        <a:spcAft>
          <a:spcPct val="0"/>
        </a:spcAft>
        <a:defRPr sz="18900">
          <a:solidFill>
            <a:schemeClr val="tx1"/>
          </a:solidFill>
          <a:latin typeface="Arial" pitchFamily="1" charset="0"/>
          <a:ea typeface="ＭＳ Ｐゴシック" pitchFamily="1" charset="-128"/>
          <a:cs typeface="ＭＳ Ｐゴシック" pitchFamily="1" charset="-128"/>
        </a:defRPr>
      </a:lvl6pPr>
      <a:lvl7pPr marL="2183576" algn="ctr" defTabSz="1959912" rtl="0" fontAlgn="base">
        <a:spcBef>
          <a:spcPct val="0"/>
        </a:spcBef>
        <a:spcAft>
          <a:spcPct val="0"/>
        </a:spcAft>
        <a:defRPr sz="18900">
          <a:solidFill>
            <a:schemeClr val="tx1"/>
          </a:solidFill>
          <a:latin typeface="Arial" pitchFamily="1" charset="0"/>
          <a:ea typeface="ＭＳ Ｐゴシック" pitchFamily="1" charset="-128"/>
          <a:cs typeface="ＭＳ Ｐゴシック" pitchFamily="1" charset="-128"/>
        </a:defRPr>
      </a:lvl7pPr>
      <a:lvl8pPr marL="3275363" algn="ctr" defTabSz="1959912" rtl="0" fontAlgn="base">
        <a:spcBef>
          <a:spcPct val="0"/>
        </a:spcBef>
        <a:spcAft>
          <a:spcPct val="0"/>
        </a:spcAft>
        <a:defRPr sz="18900">
          <a:solidFill>
            <a:schemeClr val="tx1"/>
          </a:solidFill>
          <a:latin typeface="Arial" pitchFamily="1" charset="0"/>
          <a:ea typeface="ＭＳ Ｐゴシック" pitchFamily="1" charset="-128"/>
          <a:cs typeface="ＭＳ Ｐゴシック" pitchFamily="1" charset="-128"/>
        </a:defRPr>
      </a:lvl8pPr>
      <a:lvl9pPr marL="4367152" algn="ctr" defTabSz="1959912" rtl="0" fontAlgn="base">
        <a:spcBef>
          <a:spcPct val="0"/>
        </a:spcBef>
        <a:spcAft>
          <a:spcPct val="0"/>
        </a:spcAft>
        <a:defRPr sz="18900">
          <a:solidFill>
            <a:schemeClr val="tx1"/>
          </a:solidFill>
          <a:latin typeface="Arial" pitchFamily="1" charset="0"/>
          <a:ea typeface="ＭＳ Ｐゴシック" pitchFamily="1" charset="-128"/>
          <a:cs typeface="ＭＳ Ｐゴシック" pitchFamily="1" charset="-128"/>
        </a:defRPr>
      </a:lvl9pPr>
    </p:titleStyle>
    <p:bodyStyle>
      <a:lvl1pPr marL="1467092" indent="-1467092" algn="l" defTabSz="1959912" rtl="0" eaLnBrk="0" fontAlgn="base" hangingPunct="0">
        <a:spcBef>
          <a:spcPct val="20000"/>
        </a:spcBef>
        <a:spcAft>
          <a:spcPct val="0"/>
        </a:spcAft>
        <a:buFont typeface="Arial" pitchFamily="1" charset="0"/>
        <a:buChar char="•"/>
        <a:defRPr sz="13600" kern="1200">
          <a:solidFill>
            <a:schemeClr val="tx1"/>
          </a:solidFill>
          <a:latin typeface="+mn-lt"/>
          <a:ea typeface="ＭＳ Ｐゴシック" pitchFamily="1" charset="-128"/>
          <a:cs typeface="ＭＳ Ｐゴシック" pitchFamily="1" charset="-128"/>
        </a:defRPr>
      </a:lvl1pPr>
      <a:lvl2pPr marL="3184381" indent="-1224471" algn="l" defTabSz="1959912" rtl="0" eaLnBrk="0" fontAlgn="base" hangingPunct="0">
        <a:spcBef>
          <a:spcPct val="20000"/>
        </a:spcBef>
        <a:spcAft>
          <a:spcPct val="0"/>
        </a:spcAft>
        <a:buFont typeface="Arial" pitchFamily="1" charset="0"/>
        <a:buChar char="–"/>
        <a:defRPr sz="11900" kern="1200">
          <a:solidFill>
            <a:schemeClr val="tx1"/>
          </a:solidFill>
          <a:latin typeface="+mn-lt"/>
          <a:ea typeface="ＭＳ Ｐゴシック" pitchFamily="1" charset="-128"/>
          <a:cs typeface="+mn-cs"/>
        </a:defRPr>
      </a:lvl2pPr>
      <a:lvl3pPr marL="4901674" indent="-978060" algn="l" defTabSz="1959912" rtl="0" eaLnBrk="0" fontAlgn="base" hangingPunct="0">
        <a:spcBef>
          <a:spcPct val="20000"/>
        </a:spcBef>
        <a:spcAft>
          <a:spcPct val="0"/>
        </a:spcAft>
        <a:buFont typeface="Arial" pitchFamily="1" charset="0"/>
        <a:buChar char="•"/>
        <a:defRPr sz="10200" kern="1200">
          <a:solidFill>
            <a:schemeClr val="tx1"/>
          </a:solidFill>
          <a:latin typeface="+mn-lt"/>
          <a:ea typeface="ＭＳ Ｐゴシック" pitchFamily="1" charset="-128"/>
          <a:cs typeface="+mn-cs"/>
        </a:defRPr>
      </a:lvl3pPr>
      <a:lvl4pPr marL="6861583" indent="-978060" algn="l" defTabSz="1959912" rtl="0" eaLnBrk="0" fontAlgn="base" hangingPunct="0">
        <a:spcBef>
          <a:spcPct val="20000"/>
        </a:spcBef>
        <a:spcAft>
          <a:spcPct val="0"/>
        </a:spcAft>
        <a:buFont typeface="Arial" pitchFamily="1" charset="0"/>
        <a:buChar char="–"/>
        <a:defRPr sz="8600" kern="1200">
          <a:solidFill>
            <a:schemeClr val="tx1"/>
          </a:solidFill>
          <a:latin typeface="+mn-lt"/>
          <a:ea typeface="ＭＳ Ｐゴシック" pitchFamily="1" charset="-128"/>
          <a:cs typeface="+mn-cs"/>
        </a:defRPr>
      </a:lvl4pPr>
      <a:lvl5pPr marL="8821497" indent="-978060" algn="l" defTabSz="1959912" rtl="0" eaLnBrk="0" fontAlgn="base" hangingPunct="0">
        <a:spcBef>
          <a:spcPct val="20000"/>
        </a:spcBef>
        <a:spcAft>
          <a:spcPct val="0"/>
        </a:spcAft>
        <a:buFont typeface="Arial" pitchFamily="1" charset="0"/>
        <a:buChar char="»"/>
        <a:defRPr sz="8600" kern="1200">
          <a:solidFill>
            <a:schemeClr val="tx1"/>
          </a:solidFill>
          <a:latin typeface="+mn-lt"/>
          <a:ea typeface="ＭＳ Ｐゴシック" pitchFamily="1" charset="-128"/>
          <a:cs typeface="+mn-cs"/>
        </a:defRPr>
      </a:lvl5pPr>
      <a:lvl6pPr marL="10784080" indent="-980372" algn="l" defTabSz="1960741" rtl="0" eaLnBrk="1" latinLnBrk="0" hangingPunct="1">
        <a:spcBef>
          <a:spcPct val="20000"/>
        </a:spcBef>
        <a:buFont typeface="Arial"/>
        <a:buChar char="•"/>
        <a:defRPr sz="8600" kern="1200">
          <a:solidFill>
            <a:schemeClr val="tx1"/>
          </a:solidFill>
          <a:latin typeface="+mn-lt"/>
          <a:ea typeface="+mn-ea"/>
          <a:cs typeface="+mn-cs"/>
        </a:defRPr>
      </a:lvl6pPr>
      <a:lvl7pPr marL="12744823" indent="-980372" algn="l" defTabSz="1960741" rtl="0" eaLnBrk="1" latinLnBrk="0" hangingPunct="1">
        <a:spcBef>
          <a:spcPct val="20000"/>
        </a:spcBef>
        <a:buFont typeface="Arial"/>
        <a:buChar char="•"/>
        <a:defRPr sz="8600" kern="1200">
          <a:solidFill>
            <a:schemeClr val="tx1"/>
          </a:solidFill>
          <a:latin typeface="+mn-lt"/>
          <a:ea typeface="+mn-ea"/>
          <a:cs typeface="+mn-cs"/>
        </a:defRPr>
      </a:lvl7pPr>
      <a:lvl8pPr marL="14705564" indent="-980372" algn="l" defTabSz="1960741" rtl="0" eaLnBrk="1" latinLnBrk="0" hangingPunct="1">
        <a:spcBef>
          <a:spcPct val="20000"/>
        </a:spcBef>
        <a:buFont typeface="Arial"/>
        <a:buChar char="•"/>
        <a:defRPr sz="8600" kern="1200">
          <a:solidFill>
            <a:schemeClr val="tx1"/>
          </a:solidFill>
          <a:latin typeface="+mn-lt"/>
          <a:ea typeface="+mn-ea"/>
          <a:cs typeface="+mn-cs"/>
        </a:defRPr>
      </a:lvl8pPr>
      <a:lvl9pPr marL="16666308" indent="-980372" algn="l" defTabSz="1960741" rtl="0" eaLnBrk="1" latinLnBrk="0" hangingPunct="1">
        <a:spcBef>
          <a:spcPct val="20000"/>
        </a:spcBef>
        <a:buFont typeface="Arial"/>
        <a:buChar char="•"/>
        <a:defRPr sz="8600" kern="1200">
          <a:solidFill>
            <a:schemeClr val="tx1"/>
          </a:solidFill>
          <a:latin typeface="+mn-lt"/>
          <a:ea typeface="+mn-ea"/>
          <a:cs typeface="+mn-cs"/>
        </a:defRPr>
      </a:lvl9pPr>
    </p:bodyStyle>
    <p:otherStyle>
      <a:defPPr>
        <a:defRPr lang="fr-FR"/>
      </a:defPPr>
      <a:lvl1pPr marL="0" algn="l" defTabSz="1960741" rtl="0" eaLnBrk="1" latinLnBrk="0" hangingPunct="1">
        <a:defRPr sz="7600" kern="1200">
          <a:solidFill>
            <a:schemeClr val="tx1"/>
          </a:solidFill>
          <a:latin typeface="+mn-lt"/>
          <a:ea typeface="+mn-ea"/>
          <a:cs typeface="+mn-cs"/>
        </a:defRPr>
      </a:lvl1pPr>
      <a:lvl2pPr marL="1960741" algn="l" defTabSz="1960741" rtl="0" eaLnBrk="1" latinLnBrk="0" hangingPunct="1">
        <a:defRPr sz="7600" kern="1200">
          <a:solidFill>
            <a:schemeClr val="tx1"/>
          </a:solidFill>
          <a:latin typeface="+mn-lt"/>
          <a:ea typeface="+mn-ea"/>
          <a:cs typeface="+mn-cs"/>
        </a:defRPr>
      </a:lvl2pPr>
      <a:lvl3pPr marL="3921484" algn="l" defTabSz="1960741" rtl="0" eaLnBrk="1" latinLnBrk="0" hangingPunct="1">
        <a:defRPr sz="7600" kern="1200">
          <a:solidFill>
            <a:schemeClr val="tx1"/>
          </a:solidFill>
          <a:latin typeface="+mn-lt"/>
          <a:ea typeface="+mn-ea"/>
          <a:cs typeface="+mn-cs"/>
        </a:defRPr>
      </a:lvl3pPr>
      <a:lvl4pPr marL="5882224" algn="l" defTabSz="1960741" rtl="0" eaLnBrk="1" latinLnBrk="0" hangingPunct="1">
        <a:defRPr sz="7600" kern="1200">
          <a:solidFill>
            <a:schemeClr val="tx1"/>
          </a:solidFill>
          <a:latin typeface="+mn-lt"/>
          <a:ea typeface="+mn-ea"/>
          <a:cs typeface="+mn-cs"/>
        </a:defRPr>
      </a:lvl4pPr>
      <a:lvl5pPr marL="7842967" algn="l" defTabSz="1960741" rtl="0" eaLnBrk="1" latinLnBrk="0" hangingPunct="1">
        <a:defRPr sz="7600" kern="1200">
          <a:solidFill>
            <a:schemeClr val="tx1"/>
          </a:solidFill>
          <a:latin typeface="+mn-lt"/>
          <a:ea typeface="+mn-ea"/>
          <a:cs typeface="+mn-cs"/>
        </a:defRPr>
      </a:lvl5pPr>
      <a:lvl6pPr marL="9803709" algn="l" defTabSz="1960741" rtl="0" eaLnBrk="1" latinLnBrk="0" hangingPunct="1">
        <a:defRPr sz="7600" kern="1200">
          <a:solidFill>
            <a:schemeClr val="tx1"/>
          </a:solidFill>
          <a:latin typeface="+mn-lt"/>
          <a:ea typeface="+mn-ea"/>
          <a:cs typeface="+mn-cs"/>
        </a:defRPr>
      </a:lvl6pPr>
      <a:lvl7pPr marL="11764452" algn="l" defTabSz="1960741" rtl="0" eaLnBrk="1" latinLnBrk="0" hangingPunct="1">
        <a:defRPr sz="7600" kern="1200">
          <a:solidFill>
            <a:schemeClr val="tx1"/>
          </a:solidFill>
          <a:latin typeface="+mn-lt"/>
          <a:ea typeface="+mn-ea"/>
          <a:cs typeface="+mn-cs"/>
        </a:defRPr>
      </a:lvl7pPr>
      <a:lvl8pPr marL="13725193" algn="l" defTabSz="1960741" rtl="0" eaLnBrk="1" latinLnBrk="0" hangingPunct="1">
        <a:defRPr sz="7600" kern="1200">
          <a:solidFill>
            <a:schemeClr val="tx1"/>
          </a:solidFill>
          <a:latin typeface="+mn-lt"/>
          <a:ea typeface="+mn-ea"/>
          <a:cs typeface="+mn-cs"/>
        </a:defRPr>
      </a:lvl8pPr>
      <a:lvl9pPr marL="15685936" algn="l" defTabSz="1960741" rtl="0" eaLnBrk="1" latinLnBrk="0" hangingPunct="1">
        <a:defRPr sz="7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jpg"/><Relationship Id="rId5" Type="http://schemas.openxmlformats.org/officeDocument/2006/relationships/image" Target="../media/image5.png"/><Relationship Id="rId6" Type="http://schemas.openxmlformats.org/officeDocument/2006/relationships/image" Target="../media/image6.emf"/><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1" Type="http://schemas.openxmlformats.org/officeDocument/2006/relationships/image" Target="../media/image11.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ttangolo 42"/>
          <p:cNvSpPr/>
          <p:nvPr/>
        </p:nvSpPr>
        <p:spPr>
          <a:xfrm>
            <a:off x="8047031" y="36630815"/>
            <a:ext cx="21325710" cy="4171651"/>
          </a:xfrm>
          <a:prstGeom prst="rect">
            <a:avLst/>
          </a:prstGeom>
          <a:solidFill>
            <a:srgbClr val="16365B"/>
          </a:solidFill>
          <a:ln>
            <a:solidFill>
              <a:srgbClr val="FFFFFF"/>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15361" name="Titre 1"/>
          <p:cNvSpPr>
            <a:spLocks noGrp="1"/>
          </p:cNvSpPr>
          <p:nvPr>
            <p:ph type="ctrTitle" idx="4294967295"/>
          </p:nvPr>
        </p:nvSpPr>
        <p:spPr>
          <a:xfrm>
            <a:off x="6290014" y="2019599"/>
            <a:ext cx="23104063" cy="2910485"/>
          </a:xfrm>
        </p:spPr>
        <p:txBody>
          <a:bodyPr lIns="0" tIns="0" rIns="0" bIns="0"/>
          <a:lstStyle/>
          <a:p>
            <a:pPr algn="l" eaLnBrk="1" hangingPunct="1"/>
            <a:r>
              <a:rPr lang="en-US" sz="9500" dirty="0">
                <a:solidFill>
                  <a:schemeClr val="bg1"/>
                </a:solidFill>
              </a:rPr>
              <a:t>Firmware development and testing of the ATLAS IBL </a:t>
            </a:r>
            <a:r>
              <a:rPr lang="en-US" sz="9500" dirty="0" smtClean="0">
                <a:solidFill>
                  <a:schemeClr val="bg1"/>
                </a:solidFill>
              </a:rPr>
              <a:t>Back</a:t>
            </a:r>
            <a:r>
              <a:rPr lang="en-US" sz="9500" dirty="0">
                <a:solidFill>
                  <a:schemeClr val="bg1"/>
                </a:solidFill>
              </a:rPr>
              <a:t> </a:t>
            </a:r>
            <a:r>
              <a:rPr lang="en-US" sz="9500" dirty="0" smtClean="0">
                <a:solidFill>
                  <a:schemeClr val="bg1"/>
                </a:solidFill>
              </a:rPr>
              <a:t>Of Crate card</a:t>
            </a:r>
            <a:endParaRPr lang="fr-FR" sz="9500" dirty="0">
              <a:solidFill>
                <a:schemeClr val="bg1"/>
              </a:solidFill>
              <a:latin typeface="Arial Bold" pitchFamily="1" charset="0"/>
              <a:ea typeface="Arial Bold" pitchFamily="1" charset="0"/>
              <a:cs typeface="Arial Bold" pitchFamily="1" charset="0"/>
            </a:endParaRPr>
          </a:p>
        </p:txBody>
      </p:sp>
      <p:sp>
        <p:nvSpPr>
          <p:cNvPr id="15367" name="Titre 1"/>
          <p:cNvSpPr txBox="1">
            <a:spLocks/>
          </p:cNvSpPr>
          <p:nvPr/>
        </p:nvSpPr>
        <p:spPr bwMode="auto">
          <a:xfrm>
            <a:off x="602682" y="41611267"/>
            <a:ext cx="23847880" cy="1007910"/>
          </a:xfrm>
          <a:prstGeom prst="rect">
            <a:avLst/>
          </a:prstGeom>
          <a:noFill/>
          <a:ln w="9525">
            <a:noFill/>
            <a:miter lim="800000"/>
            <a:headEnd/>
            <a:tailEnd/>
          </a:ln>
        </p:spPr>
        <p:txBody>
          <a:bodyPr lIns="392148" tIns="196076" rIns="392148" bIns="196076" anchor="ctr">
            <a:prstTxWarp prst="textNoShape">
              <a:avLst/>
            </a:prstTxWarp>
          </a:bodyPr>
          <a:lstStyle/>
          <a:p>
            <a:r>
              <a:rPr lang="fr-FR" sz="3800" dirty="0">
                <a:solidFill>
                  <a:schemeClr val="bg1"/>
                </a:solidFill>
              </a:rPr>
              <a:t>Maria Elena Stramaglia, for the ATLAS Collaboration</a:t>
            </a:r>
          </a:p>
        </p:txBody>
      </p:sp>
      <p:pic>
        <p:nvPicPr>
          <p:cNvPr id="7" name="Immagine 6" descr="fine_delay.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35630" y="26542730"/>
            <a:ext cx="6962443" cy="4994599"/>
          </a:xfrm>
          <a:prstGeom prst="rect">
            <a:avLst/>
          </a:prstGeom>
        </p:spPr>
      </p:pic>
      <p:pic>
        <p:nvPicPr>
          <p:cNvPr id="9" name="Immagine 8" descr="8.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94324" y="6825124"/>
            <a:ext cx="6921872" cy="4565924"/>
          </a:xfrm>
          <a:prstGeom prst="rect">
            <a:avLst/>
          </a:prstGeom>
        </p:spPr>
      </p:pic>
      <p:pic>
        <p:nvPicPr>
          <p:cNvPr id="10" name="Immagine 9" descr="up-down_link.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94326" y="20747305"/>
            <a:ext cx="6919394" cy="4846909"/>
          </a:xfrm>
          <a:prstGeom prst="rect">
            <a:avLst/>
          </a:prstGeom>
        </p:spPr>
      </p:pic>
      <p:sp>
        <p:nvSpPr>
          <p:cNvPr id="17" name="Rettangolo 16"/>
          <p:cNvSpPr/>
          <p:nvPr/>
        </p:nvSpPr>
        <p:spPr>
          <a:xfrm>
            <a:off x="8068364" y="26542730"/>
            <a:ext cx="21325712" cy="9013394"/>
          </a:xfrm>
          <a:prstGeom prst="rect">
            <a:avLst/>
          </a:prstGeom>
          <a:noFill/>
          <a:ln>
            <a:solidFill>
              <a:srgbClr val="122F4F"/>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14" name="CasellaDiTesto 13"/>
          <p:cNvSpPr txBox="1"/>
          <p:nvPr/>
        </p:nvSpPr>
        <p:spPr>
          <a:xfrm>
            <a:off x="4929391" y="-115190"/>
            <a:ext cx="26472153" cy="1829670"/>
          </a:xfrm>
          <a:prstGeom prst="rect">
            <a:avLst/>
          </a:prstGeom>
          <a:noFill/>
        </p:spPr>
        <p:txBody>
          <a:bodyPr wrap="square" lIns="218357" tIns="109179" rIns="218357" bIns="109179" rtlCol="0">
            <a:spAutoFit/>
          </a:bodyPr>
          <a:lstStyle/>
          <a:p>
            <a:r>
              <a:rPr lang="it-IT" sz="10500" dirty="0">
                <a:solidFill>
                  <a:srgbClr val="FFFFFF"/>
                </a:solidFill>
                <a:latin typeface="Arial Narrow"/>
                <a:cs typeface="Arial Narrow"/>
              </a:rPr>
              <a:t>Pixel 2014 Poster session – </a:t>
            </a:r>
            <a:r>
              <a:rPr lang="sv-SE" sz="10500" dirty="0">
                <a:solidFill>
                  <a:srgbClr val="FFFFFF"/>
                </a:solidFill>
                <a:latin typeface="Arial Narrow"/>
                <a:cs typeface="Arial Narrow"/>
              </a:rPr>
              <a:t>Niagara Falls, Canada</a:t>
            </a:r>
            <a:r>
              <a:rPr lang="it-IT" sz="10500" dirty="0">
                <a:solidFill>
                  <a:srgbClr val="FFFFFF"/>
                </a:solidFill>
                <a:latin typeface="Arial Narrow"/>
                <a:cs typeface="Arial Narrow"/>
              </a:rPr>
              <a:t> </a:t>
            </a:r>
          </a:p>
        </p:txBody>
      </p:sp>
      <p:sp>
        <p:nvSpPr>
          <p:cNvPr id="12" name="Rettangolo 11"/>
          <p:cNvSpPr/>
          <p:nvPr/>
        </p:nvSpPr>
        <p:spPr>
          <a:xfrm>
            <a:off x="15016197" y="6851357"/>
            <a:ext cx="14377880" cy="4565924"/>
          </a:xfrm>
          <a:prstGeom prst="rect">
            <a:avLst/>
          </a:prstGeom>
          <a:solidFill>
            <a:schemeClr val="accent1">
              <a:lumMod val="20000"/>
              <a:lumOff val="8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13" name="Rettangolo 12"/>
          <p:cNvSpPr/>
          <p:nvPr/>
        </p:nvSpPr>
        <p:spPr>
          <a:xfrm>
            <a:off x="8094325" y="6851360"/>
            <a:ext cx="21299750" cy="4565924"/>
          </a:xfrm>
          <a:prstGeom prst="rect">
            <a:avLst/>
          </a:prstGeom>
          <a:noFill/>
          <a:ln>
            <a:solidFill>
              <a:srgbClr val="122F4F"/>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dirty="0"/>
          </a:p>
        </p:txBody>
      </p:sp>
      <p:sp>
        <p:nvSpPr>
          <p:cNvPr id="15" name="CasellaDiTesto 14"/>
          <p:cNvSpPr txBox="1"/>
          <p:nvPr/>
        </p:nvSpPr>
        <p:spPr>
          <a:xfrm>
            <a:off x="15013721" y="6860234"/>
            <a:ext cx="14380356" cy="4650678"/>
          </a:xfrm>
          <a:prstGeom prst="rect">
            <a:avLst/>
          </a:prstGeom>
          <a:noFill/>
        </p:spPr>
        <p:txBody>
          <a:bodyPr wrap="square" lIns="218357" tIns="109179" rIns="218357" bIns="109179" rtlCol="0">
            <a:spAutoFit/>
          </a:bodyPr>
          <a:lstStyle/>
          <a:p>
            <a:pPr algn="just">
              <a:spcAft>
                <a:spcPts val="1433"/>
              </a:spcAft>
            </a:pPr>
            <a:r>
              <a:rPr lang="it-IT" sz="3300" dirty="0"/>
              <a:t>The </a:t>
            </a:r>
            <a:r>
              <a:rPr lang="it-IT" sz="3300" dirty="0" err="1"/>
              <a:t>Insertable</a:t>
            </a:r>
            <a:r>
              <a:rPr lang="it-IT" sz="3300" dirty="0"/>
              <a:t> B-</a:t>
            </a:r>
            <a:r>
              <a:rPr lang="it-IT" sz="3300" dirty="0" err="1"/>
              <a:t>Layer</a:t>
            </a:r>
            <a:r>
              <a:rPr lang="it-IT" sz="3300" dirty="0"/>
              <a:t> (IBL) </a:t>
            </a:r>
            <a:r>
              <a:rPr lang="it-IT" sz="3300" dirty="0" err="1"/>
              <a:t>is</a:t>
            </a:r>
            <a:r>
              <a:rPr lang="it-IT" sz="3300" dirty="0"/>
              <a:t> the new and </a:t>
            </a:r>
            <a:r>
              <a:rPr lang="it-IT" sz="3300" dirty="0" err="1"/>
              <a:t>innermost</a:t>
            </a:r>
            <a:r>
              <a:rPr lang="it-IT" sz="3300" dirty="0"/>
              <a:t> </a:t>
            </a:r>
            <a:r>
              <a:rPr lang="it-IT" sz="3300" dirty="0" err="1"/>
              <a:t>tracker</a:t>
            </a:r>
            <a:r>
              <a:rPr lang="it-IT" sz="3300" dirty="0"/>
              <a:t> </a:t>
            </a:r>
            <a:r>
              <a:rPr lang="it-IT" sz="3300" dirty="0" err="1"/>
              <a:t>layer</a:t>
            </a:r>
            <a:r>
              <a:rPr lang="it-IT" sz="3300" dirty="0"/>
              <a:t> of the ATLAS detector. </a:t>
            </a:r>
            <a:r>
              <a:rPr lang="it-IT" sz="3300" dirty="0" err="1"/>
              <a:t>It</a:t>
            </a:r>
            <a:r>
              <a:rPr lang="it-IT" sz="3300" dirty="0"/>
              <a:t> </a:t>
            </a:r>
            <a:r>
              <a:rPr lang="it-IT" sz="3300" dirty="0" err="1"/>
              <a:t>was</a:t>
            </a:r>
            <a:r>
              <a:rPr lang="it-IT" sz="3300" dirty="0"/>
              <a:t> </a:t>
            </a:r>
            <a:r>
              <a:rPr lang="it-IT" sz="3300" dirty="0" err="1"/>
              <a:t>inserted</a:t>
            </a:r>
            <a:r>
              <a:rPr lang="it-IT" sz="3300" dirty="0"/>
              <a:t> in the PIXEL detector in  </a:t>
            </a:r>
            <a:r>
              <a:rPr lang="it-IT" sz="3300" dirty="0" err="1"/>
              <a:t>May</a:t>
            </a:r>
            <a:r>
              <a:rPr lang="it-IT" sz="3300" dirty="0"/>
              <a:t> 2014 and </a:t>
            </a:r>
            <a:r>
              <a:rPr lang="it-IT" sz="3300" dirty="0" err="1"/>
              <a:t>is</a:t>
            </a:r>
            <a:r>
              <a:rPr lang="it-IT" sz="3300" dirty="0"/>
              <a:t> </a:t>
            </a:r>
            <a:r>
              <a:rPr lang="it-IT" sz="3300" dirty="0" err="1"/>
              <a:t>currently</a:t>
            </a:r>
            <a:r>
              <a:rPr lang="it-IT" sz="3300" dirty="0"/>
              <a:t> </a:t>
            </a:r>
            <a:r>
              <a:rPr lang="it-IT" sz="3300" dirty="0" err="1"/>
              <a:t>being</a:t>
            </a:r>
            <a:r>
              <a:rPr lang="it-IT" sz="3300" dirty="0"/>
              <a:t> </a:t>
            </a:r>
            <a:r>
              <a:rPr lang="it-IT" sz="3300" dirty="0" err="1"/>
              <a:t>commissioned</a:t>
            </a:r>
            <a:r>
              <a:rPr lang="it-IT" sz="3300" dirty="0"/>
              <a:t>.</a:t>
            </a:r>
          </a:p>
          <a:p>
            <a:pPr algn="just">
              <a:spcAft>
                <a:spcPts val="1433"/>
              </a:spcAft>
            </a:pPr>
            <a:r>
              <a:rPr lang="it-IT" sz="3300" dirty="0" smtClean="0"/>
              <a:t>The IBL </a:t>
            </a:r>
            <a:r>
              <a:rPr lang="it-IT" sz="3300" dirty="0" err="1"/>
              <a:t>is</a:t>
            </a:r>
            <a:r>
              <a:rPr lang="it-IT" sz="3300" dirty="0"/>
              <a:t> a </a:t>
            </a:r>
            <a:r>
              <a:rPr lang="it-IT" sz="3300" dirty="0" err="1"/>
              <a:t>silicon</a:t>
            </a:r>
            <a:r>
              <a:rPr lang="it-IT" sz="3300" dirty="0"/>
              <a:t> pixel detector </a:t>
            </a:r>
            <a:r>
              <a:rPr lang="en-US" sz="3300" dirty="0"/>
              <a:t>hosting two types of </a:t>
            </a:r>
            <a:r>
              <a:rPr lang="en-US" sz="3300" dirty="0" smtClean="0"/>
              <a:t>sensors: </a:t>
            </a:r>
            <a:r>
              <a:rPr lang="en-US" sz="3300" dirty="0"/>
              <a:t>planar and, for the first time, 3D sensors</a:t>
            </a:r>
            <a:r>
              <a:rPr lang="it-IT" sz="3300" dirty="0"/>
              <a:t>. </a:t>
            </a:r>
            <a:r>
              <a:rPr lang="it-IT" sz="3300" dirty="0" err="1"/>
              <a:t>It</a:t>
            </a:r>
            <a:r>
              <a:rPr lang="it-IT" sz="3300" dirty="0"/>
              <a:t> </a:t>
            </a:r>
            <a:r>
              <a:rPr lang="it-IT" sz="3300" dirty="0" err="1"/>
              <a:t>consists</a:t>
            </a:r>
            <a:r>
              <a:rPr lang="it-IT" sz="3300" dirty="0"/>
              <a:t> of 14 </a:t>
            </a:r>
            <a:r>
              <a:rPr lang="it-IT" sz="3300" dirty="0" err="1"/>
              <a:t>staves</a:t>
            </a:r>
            <a:r>
              <a:rPr lang="it-IT" sz="3300" dirty="0"/>
              <a:t> </a:t>
            </a:r>
            <a:r>
              <a:rPr lang="it-IT" sz="3300" dirty="0" err="1"/>
              <a:t>equipped</a:t>
            </a:r>
            <a:r>
              <a:rPr lang="it-IT" sz="3300" dirty="0"/>
              <a:t> with 32 Front-End </a:t>
            </a:r>
            <a:r>
              <a:rPr lang="it-IT" sz="3300" dirty="0" err="1"/>
              <a:t>read</a:t>
            </a:r>
            <a:r>
              <a:rPr lang="it-IT" sz="3300" dirty="0"/>
              <a:t>-out chips </a:t>
            </a:r>
            <a:r>
              <a:rPr lang="it-IT" sz="3300" dirty="0" smtClean="0"/>
              <a:t>(</a:t>
            </a:r>
            <a:r>
              <a:rPr lang="it-IT" sz="3300" dirty="0"/>
              <a:t>FE-I4</a:t>
            </a:r>
            <a:r>
              <a:rPr lang="it-IT" sz="3300" dirty="0" smtClean="0"/>
              <a:t>)</a:t>
            </a:r>
            <a:r>
              <a:rPr lang="en-US" sz="3300" dirty="0" smtClean="0"/>
              <a:t> </a:t>
            </a:r>
            <a:r>
              <a:rPr lang="en-US" sz="3300" dirty="0"/>
              <a:t>bump-bonded to the sensor tiles</a:t>
            </a:r>
            <a:r>
              <a:rPr lang="it-IT" sz="3300" dirty="0"/>
              <a:t>. </a:t>
            </a:r>
            <a:endParaRPr lang="it-IT" sz="3300" dirty="0" smtClean="0"/>
          </a:p>
          <a:p>
            <a:pPr algn="just">
              <a:spcAft>
                <a:spcPts val="1433"/>
              </a:spcAft>
            </a:pPr>
            <a:r>
              <a:rPr lang="it-IT" sz="3300" dirty="0" err="1" smtClean="0"/>
              <a:t>Every</a:t>
            </a:r>
            <a:r>
              <a:rPr lang="it-IT" sz="3300" dirty="0" smtClean="0"/>
              <a:t> </a:t>
            </a:r>
            <a:r>
              <a:rPr lang="it-IT" sz="3300" dirty="0"/>
              <a:t>FE </a:t>
            </a:r>
            <a:r>
              <a:rPr lang="it-IT" sz="3300" dirty="0" err="1"/>
              <a:t>contains</a:t>
            </a:r>
            <a:r>
              <a:rPr lang="it-IT" sz="3300" dirty="0"/>
              <a:t> 26880 </a:t>
            </a:r>
            <a:r>
              <a:rPr lang="it-IT" sz="3300" dirty="0" err="1" smtClean="0"/>
              <a:t>pixels</a:t>
            </a:r>
            <a:r>
              <a:rPr lang="it-IT" sz="3300" dirty="0" smtClean="0"/>
              <a:t>.</a:t>
            </a:r>
            <a:r>
              <a:rPr lang="en-US" sz="3300" dirty="0" smtClean="0"/>
              <a:t> </a:t>
            </a:r>
            <a:r>
              <a:rPr lang="en-US" sz="3300" dirty="0"/>
              <a:t>For the read-out chain, every FE pair is referred to as a “module”.</a:t>
            </a:r>
            <a:endParaRPr lang="it-IT" sz="3300" dirty="0"/>
          </a:p>
        </p:txBody>
      </p:sp>
      <p:sp>
        <p:nvSpPr>
          <p:cNvPr id="35" name="Rettangolo 34"/>
          <p:cNvSpPr/>
          <p:nvPr/>
        </p:nvSpPr>
        <p:spPr>
          <a:xfrm>
            <a:off x="949917" y="29624859"/>
            <a:ext cx="6920824" cy="11144594"/>
          </a:xfrm>
          <a:prstGeom prst="rect">
            <a:avLst/>
          </a:prstGeom>
          <a:solidFill>
            <a:srgbClr val="C6D9F1"/>
          </a:solidFill>
          <a:ln>
            <a:solidFill>
              <a:srgbClr val="FFFFFF"/>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19" name="Rettangolo 18"/>
          <p:cNvSpPr/>
          <p:nvPr/>
        </p:nvSpPr>
        <p:spPr>
          <a:xfrm>
            <a:off x="959961" y="28255025"/>
            <a:ext cx="6910778" cy="12561885"/>
          </a:xfrm>
          <a:prstGeom prst="rect">
            <a:avLst/>
          </a:prstGeom>
          <a:solidFill>
            <a:schemeClr val="tx2">
              <a:lumMod val="20000"/>
              <a:lumOff val="80000"/>
            </a:schemeClr>
          </a:solidFill>
          <a:ln>
            <a:solidFill>
              <a:srgbClr val="122F4F"/>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32" name="Rettangolo 31"/>
          <p:cNvSpPr/>
          <p:nvPr/>
        </p:nvSpPr>
        <p:spPr>
          <a:xfrm>
            <a:off x="8190212" y="12330696"/>
            <a:ext cx="21182530" cy="7490917"/>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21" name="Rettangolo 20"/>
          <p:cNvSpPr/>
          <p:nvPr/>
        </p:nvSpPr>
        <p:spPr>
          <a:xfrm>
            <a:off x="8148004" y="12330696"/>
            <a:ext cx="21224739" cy="7490917"/>
          </a:xfrm>
          <a:prstGeom prst="rect">
            <a:avLst/>
          </a:prstGeom>
          <a:noFill/>
          <a:ln>
            <a:solidFill>
              <a:srgbClr val="122F4F"/>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16" name="Rettangolo 15"/>
          <p:cNvSpPr/>
          <p:nvPr/>
        </p:nvSpPr>
        <p:spPr>
          <a:xfrm>
            <a:off x="983908" y="18492396"/>
            <a:ext cx="6886831" cy="8903696"/>
          </a:xfrm>
          <a:prstGeom prst="rect">
            <a:avLst/>
          </a:prstGeom>
          <a:solidFill>
            <a:schemeClr val="tx2">
              <a:lumMod val="20000"/>
              <a:lumOff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34" name="CasellaDiTesto 33"/>
          <p:cNvSpPr txBox="1"/>
          <p:nvPr/>
        </p:nvSpPr>
        <p:spPr>
          <a:xfrm>
            <a:off x="949919" y="18669546"/>
            <a:ext cx="6744480" cy="8699734"/>
          </a:xfrm>
          <a:prstGeom prst="rect">
            <a:avLst/>
          </a:prstGeom>
          <a:noFill/>
        </p:spPr>
        <p:txBody>
          <a:bodyPr wrap="square" lIns="218357" tIns="109179" rIns="218357" bIns="109179" rtlCol="0">
            <a:spAutoFit/>
          </a:bodyPr>
          <a:lstStyle/>
          <a:p>
            <a:pPr algn="just"/>
            <a:r>
              <a:rPr lang="it-IT" sz="2900" dirty="0" err="1"/>
              <a:t>Modules</a:t>
            </a:r>
            <a:r>
              <a:rPr lang="it-IT" sz="2900" dirty="0"/>
              <a:t> on </a:t>
            </a:r>
            <a:r>
              <a:rPr lang="it-IT" sz="2900" dirty="0" err="1"/>
              <a:t>staves</a:t>
            </a:r>
            <a:r>
              <a:rPr lang="it-IT" sz="2900" dirty="0"/>
              <a:t> are </a:t>
            </a:r>
            <a:r>
              <a:rPr lang="it-IT" sz="2900" dirty="0" err="1"/>
              <a:t>electrically</a:t>
            </a:r>
            <a:r>
              <a:rPr lang="it-IT" sz="2900" dirty="0"/>
              <a:t> </a:t>
            </a:r>
            <a:r>
              <a:rPr lang="it-IT" sz="2900" dirty="0" err="1"/>
              <a:t>connected</a:t>
            </a:r>
            <a:r>
              <a:rPr lang="it-IT" sz="2900" dirty="0"/>
              <a:t> to </a:t>
            </a:r>
            <a:r>
              <a:rPr lang="it-IT" sz="2900" dirty="0" err="1"/>
              <a:t>optoboards</a:t>
            </a:r>
            <a:r>
              <a:rPr lang="it-IT" sz="2900" dirty="0"/>
              <a:t> </a:t>
            </a:r>
            <a:r>
              <a:rPr lang="it-IT" sz="2900" dirty="0" err="1"/>
              <a:t>that</a:t>
            </a:r>
            <a:r>
              <a:rPr lang="it-IT" sz="2900" dirty="0"/>
              <a:t> </a:t>
            </a:r>
            <a:r>
              <a:rPr lang="it-IT" sz="2900" dirty="0" err="1"/>
              <a:t>handle</a:t>
            </a:r>
            <a:r>
              <a:rPr lang="it-IT" sz="2900" dirty="0"/>
              <a:t> the </a:t>
            </a:r>
            <a:r>
              <a:rPr lang="it-IT" sz="2900" dirty="0" err="1"/>
              <a:t>electrical-optical</a:t>
            </a:r>
            <a:r>
              <a:rPr lang="it-IT" sz="2900" dirty="0"/>
              <a:t> </a:t>
            </a:r>
            <a:r>
              <a:rPr lang="it-IT" sz="2900" dirty="0" err="1"/>
              <a:t>conversion</a:t>
            </a:r>
            <a:r>
              <a:rPr lang="it-IT" sz="2900" dirty="0"/>
              <a:t>. </a:t>
            </a:r>
          </a:p>
          <a:p>
            <a:pPr algn="just"/>
            <a:r>
              <a:rPr lang="en-US" sz="2900" dirty="0"/>
              <a:t>The </a:t>
            </a:r>
            <a:r>
              <a:rPr lang="en-US" sz="2900" dirty="0" smtClean="0"/>
              <a:t>signal </a:t>
            </a:r>
            <a:r>
              <a:rPr lang="en-US" sz="2900" dirty="0"/>
              <a:t>from the </a:t>
            </a:r>
            <a:r>
              <a:rPr lang="en-US" sz="2900" dirty="0" err="1"/>
              <a:t>optoboards</a:t>
            </a:r>
            <a:r>
              <a:rPr lang="en-US" sz="2900" dirty="0"/>
              <a:t> runs through optical fibers to a card pair </a:t>
            </a:r>
            <a:r>
              <a:rPr lang="en-US" sz="2900" dirty="0" smtClean="0"/>
              <a:t>consisting</a:t>
            </a:r>
            <a:r>
              <a:rPr lang="en-US" sz="2900" dirty="0" smtClean="0"/>
              <a:t> of the </a:t>
            </a:r>
            <a:r>
              <a:rPr lang="en-US" sz="2900" dirty="0"/>
              <a:t>Back Of </a:t>
            </a:r>
            <a:r>
              <a:rPr lang="ro-RO" sz="2900" dirty="0" smtClean="0"/>
              <a:t>Crate </a:t>
            </a:r>
            <a:r>
              <a:rPr lang="ro-RO" sz="2900" dirty="0"/>
              <a:t>(BOC</a:t>
            </a:r>
            <a:r>
              <a:rPr lang="ro-RO" sz="2900" dirty="0" smtClean="0"/>
              <a:t>) card and the </a:t>
            </a:r>
            <a:r>
              <a:rPr lang="en-US" sz="2900" dirty="0" smtClean="0"/>
              <a:t>Read Out</a:t>
            </a:r>
            <a:r>
              <a:rPr lang="en-US" sz="2900" dirty="0"/>
              <a:t> </a:t>
            </a:r>
            <a:r>
              <a:rPr lang="en-US" sz="2900" dirty="0" smtClean="0"/>
              <a:t>Driver </a:t>
            </a:r>
            <a:r>
              <a:rPr lang="en-US" sz="2900" dirty="0"/>
              <a:t>(ROD</a:t>
            </a:r>
            <a:r>
              <a:rPr lang="en-US" sz="2900" dirty="0" smtClean="0"/>
              <a:t>) card.</a:t>
            </a:r>
            <a:r>
              <a:rPr lang="it-IT" sz="2900" dirty="0" smtClean="0"/>
              <a:t> </a:t>
            </a:r>
            <a:endParaRPr lang="it-IT" sz="2900" dirty="0"/>
          </a:p>
          <a:p>
            <a:pPr algn="just"/>
            <a:r>
              <a:rPr lang="it-IT" sz="2900" dirty="0"/>
              <a:t>The ROD </a:t>
            </a:r>
            <a:r>
              <a:rPr lang="it-IT" sz="2900" dirty="0" err="1"/>
              <a:t>handles</a:t>
            </a:r>
            <a:r>
              <a:rPr lang="it-IT" sz="2900" dirty="0"/>
              <a:t> the detector </a:t>
            </a:r>
            <a:r>
              <a:rPr lang="it-IT" sz="2900" dirty="0" err="1"/>
              <a:t>calibration</a:t>
            </a:r>
            <a:r>
              <a:rPr lang="it-IT" sz="2900" dirty="0"/>
              <a:t> and data </a:t>
            </a:r>
            <a:r>
              <a:rPr lang="it-IT" sz="2900" dirty="0" err="1"/>
              <a:t>taking</a:t>
            </a:r>
            <a:r>
              <a:rPr lang="it-IT" sz="2900" dirty="0"/>
              <a:t>, the BOC </a:t>
            </a:r>
            <a:r>
              <a:rPr lang="it-IT" sz="2900" dirty="0" err="1"/>
              <a:t>behaves</a:t>
            </a:r>
            <a:r>
              <a:rPr lang="it-IT" sz="2900" dirty="0"/>
              <a:t> </a:t>
            </a:r>
            <a:r>
              <a:rPr lang="it-IT" sz="2900" dirty="0" err="1"/>
              <a:t>as</a:t>
            </a:r>
            <a:r>
              <a:rPr lang="it-IT" sz="2900" dirty="0"/>
              <a:t> </a:t>
            </a:r>
            <a:r>
              <a:rPr lang="it-IT" sz="2900" dirty="0" err="1"/>
              <a:t>interface</a:t>
            </a:r>
            <a:r>
              <a:rPr lang="it-IT" sz="2900" dirty="0"/>
              <a:t> with the detector and to the </a:t>
            </a:r>
            <a:r>
              <a:rPr lang="it-IT" sz="2900" dirty="0" err="1"/>
              <a:t>higher</a:t>
            </a:r>
            <a:r>
              <a:rPr lang="it-IT" sz="2900" dirty="0"/>
              <a:t> </a:t>
            </a:r>
            <a:r>
              <a:rPr lang="it-IT" sz="2900" dirty="0" err="1"/>
              <a:t>level</a:t>
            </a:r>
            <a:r>
              <a:rPr lang="it-IT" sz="2900" dirty="0"/>
              <a:t> </a:t>
            </a:r>
            <a:r>
              <a:rPr lang="it-IT" sz="2900" dirty="0" err="1"/>
              <a:t>read</a:t>
            </a:r>
            <a:r>
              <a:rPr lang="it-IT" sz="2900" dirty="0"/>
              <a:t>-out (ROS). </a:t>
            </a:r>
          </a:p>
          <a:p>
            <a:pPr algn="just"/>
            <a:r>
              <a:rPr lang="en-US" sz="2900" dirty="0"/>
              <a:t>The BOC card also distributes the LHC clock from the Timing-Trigger Control Interface Module (TIM) to the ROD and to the detector. </a:t>
            </a:r>
          </a:p>
          <a:p>
            <a:pPr algn="just"/>
            <a:r>
              <a:rPr lang="en-US" sz="2900" dirty="0"/>
              <a:t>An Ethernet connection </a:t>
            </a:r>
            <a:r>
              <a:rPr lang="en-US" sz="2900" dirty="0" smtClean="0"/>
              <a:t>allows </a:t>
            </a:r>
            <a:r>
              <a:rPr lang="en-US" sz="2900" dirty="0"/>
              <a:t>remote access to the cards</a:t>
            </a:r>
            <a:r>
              <a:rPr lang="it-IT" sz="2900" dirty="0"/>
              <a:t>.</a:t>
            </a:r>
          </a:p>
        </p:txBody>
      </p:sp>
      <p:sp>
        <p:nvSpPr>
          <p:cNvPr id="20" name="Rettangolo 19"/>
          <p:cNvSpPr/>
          <p:nvPr/>
        </p:nvSpPr>
        <p:spPr>
          <a:xfrm>
            <a:off x="949917" y="9325326"/>
            <a:ext cx="6920824" cy="18070766"/>
          </a:xfrm>
          <a:prstGeom prst="rect">
            <a:avLst/>
          </a:prstGeom>
          <a:noFill/>
          <a:ln>
            <a:solidFill>
              <a:srgbClr val="122F4F"/>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27" name="TextBox 19"/>
          <p:cNvSpPr txBox="1"/>
          <p:nvPr/>
        </p:nvSpPr>
        <p:spPr>
          <a:xfrm>
            <a:off x="8043761" y="35960342"/>
            <a:ext cx="21372284" cy="684917"/>
          </a:xfrm>
          <a:prstGeom prst="rect">
            <a:avLst/>
          </a:prstGeom>
          <a:solidFill>
            <a:schemeClr val="tx2">
              <a:lumMod val="75000"/>
            </a:schemeClr>
          </a:solidFill>
        </p:spPr>
        <p:txBody>
          <a:bodyPr wrap="square" lIns="218357" tIns="109179" rIns="218357" bIns="109179">
            <a:spAutoFit/>
          </a:bodyPr>
          <a:lstStyle/>
          <a:p>
            <a:pPr defTabSz="1960741" fontAlgn="auto">
              <a:spcBef>
                <a:spcPts val="0"/>
              </a:spcBef>
              <a:spcAft>
                <a:spcPts val="0"/>
              </a:spcAft>
              <a:defRPr/>
            </a:pPr>
            <a:r>
              <a:rPr lang="en-US" sz="2900" dirty="0">
                <a:solidFill>
                  <a:schemeClr val="bg1"/>
                </a:solidFill>
                <a:latin typeface="+mn-lt"/>
                <a:ea typeface="+mn-ea"/>
                <a:cs typeface="+mn-cs"/>
              </a:rPr>
              <a:t>FE emulator</a:t>
            </a:r>
          </a:p>
        </p:txBody>
      </p:sp>
      <p:sp>
        <p:nvSpPr>
          <p:cNvPr id="39" name="CasellaDiTesto 38"/>
          <p:cNvSpPr txBox="1"/>
          <p:nvPr/>
        </p:nvSpPr>
        <p:spPr>
          <a:xfrm>
            <a:off x="8190209" y="26712567"/>
            <a:ext cx="13998393" cy="8929322"/>
          </a:xfrm>
          <a:prstGeom prst="rect">
            <a:avLst/>
          </a:prstGeom>
          <a:noFill/>
        </p:spPr>
        <p:txBody>
          <a:bodyPr wrap="square" lIns="218357" tIns="109179" rIns="218357" bIns="109179" rtlCol="0">
            <a:spAutoFit/>
          </a:bodyPr>
          <a:lstStyle/>
          <a:p>
            <a:pPr algn="just"/>
            <a:r>
              <a:rPr lang="en-US" sz="3300" dirty="0"/>
              <a:t>The fine delay is needed for adjusting the timing of the detector. It can be adjusted in steps of maximum 100 </a:t>
            </a:r>
            <a:r>
              <a:rPr lang="en-US" sz="3300" dirty="0" err="1"/>
              <a:t>ps</a:t>
            </a:r>
            <a:r>
              <a:rPr lang="en-US" sz="3300" dirty="0"/>
              <a:t>, while the duty-cycle of the signal should not exceed (50±2)%. </a:t>
            </a:r>
          </a:p>
          <a:p>
            <a:pPr algn="just"/>
            <a:r>
              <a:rPr lang="en-US" sz="3300" dirty="0"/>
              <a:t>A variable output delay is obtained changing the IODELAY2 (Delay-Setting on the plot) by using partial reconfiguration.</a:t>
            </a:r>
          </a:p>
          <a:p>
            <a:pPr algn="just"/>
            <a:endParaRPr lang="en-US" sz="3300" dirty="0"/>
          </a:p>
          <a:p>
            <a:pPr algn="just"/>
            <a:endParaRPr lang="en-US" sz="3300" dirty="0"/>
          </a:p>
          <a:p>
            <a:pPr algn="just"/>
            <a:endParaRPr lang="en-US" sz="3300" dirty="0"/>
          </a:p>
          <a:p>
            <a:pPr algn="just"/>
            <a:endParaRPr lang="en-US" sz="3300" dirty="0"/>
          </a:p>
          <a:p>
            <a:pPr algn="just"/>
            <a:endParaRPr lang="en-US" sz="3300" dirty="0"/>
          </a:p>
          <a:p>
            <a:pPr algn="just"/>
            <a:endParaRPr lang="en-US" sz="3300" dirty="0"/>
          </a:p>
          <a:p>
            <a:pPr algn="just"/>
            <a:endParaRPr lang="en-US" sz="3300" dirty="0"/>
          </a:p>
          <a:p>
            <a:pPr algn="just"/>
            <a:r>
              <a:rPr lang="en-US" sz="3300" dirty="0"/>
              <a:t>Each channel for each board has been tested (32ch. </a:t>
            </a:r>
            <a:r>
              <a:rPr lang="it-IT" sz="3300" dirty="0"/>
              <a:t>x</a:t>
            </a:r>
            <a:r>
              <a:rPr lang="en-US" sz="3300" dirty="0"/>
              <a:t> ~50), on the right the results. The delay increases linearly with the setting of the output delay and the duty cycle is only minimally affected as it is shown in the upper plot for a single channel measurement. Over all cards and channels the average slope of the delay is </a:t>
            </a:r>
            <a:r>
              <a:rPr lang="en-US" sz="3300"/>
              <a:t>(</a:t>
            </a:r>
            <a:r>
              <a:rPr lang="en-US" sz="3300" smtClean="0"/>
              <a:t>34.7 </a:t>
            </a:r>
            <a:r>
              <a:rPr lang="en-US" sz="3300" dirty="0"/>
              <a:t>± 0.7) </a:t>
            </a:r>
            <a:r>
              <a:rPr lang="en-US" sz="3300" dirty="0" err="1"/>
              <a:t>ps</a:t>
            </a:r>
            <a:r>
              <a:rPr lang="en-US" sz="3300" dirty="0"/>
              <a:t> per setting.</a:t>
            </a:r>
            <a:endParaRPr lang="it-IT" sz="3300" dirty="0"/>
          </a:p>
        </p:txBody>
      </p:sp>
      <p:sp>
        <p:nvSpPr>
          <p:cNvPr id="44" name="CasellaDiTesto 43"/>
          <p:cNvSpPr txBox="1"/>
          <p:nvPr/>
        </p:nvSpPr>
        <p:spPr>
          <a:xfrm>
            <a:off x="23791045" y="38186324"/>
            <a:ext cx="3979477" cy="512309"/>
          </a:xfrm>
          <a:prstGeom prst="rect">
            <a:avLst/>
          </a:prstGeom>
          <a:noFill/>
        </p:spPr>
        <p:txBody>
          <a:bodyPr wrap="square" lIns="218357" tIns="109179" rIns="218357" bIns="109179" rtlCol="0">
            <a:spAutoFit/>
          </a:bodyPr>
          <a:lstStyle/>
          <a:p>
            <a:r>
              <a:rPr lang="it-IT" sz="1900" dirty="0">
                <a:solidFill>
                  <a:schemeClr val="bg1"/>
                </a:solidFill>
              </a:rPr>
              <a:t>Image from Marius </a:t>
            </a:r>
            <a:r>
              <a:rPr lang="it-IT" sz="1900" dirty="0" err="1">
                <a:solidFill>
                  <a:schemeClr val="bg1"/>
                </a:solidFill>
              </a:rPr>
              <a:t>Wensing</a:t>
            </a:r>
            <a:endParaRPr lang="it-IT" sz="1900" dirty="0">
              <a:solidFill>
                <a:schemeClr val="bg1"/>
              </a:solidFill>
            </a:endParaRPr>
          </a:p>
        </p:txBody>
      </p:sp>
      <p:pic>
        <p:nvPicPr>
          <p:cNvPr id="41" name="Immagine 40" descr="OCCUPANCY.eps"/>
          <p:cNvPicPr>
            <a:picLocks noChangeAspect="1"/>
          </p:cNvPicPr>
          <p:nvPr/>
        </p:nvPicPr>
        <p:blipFill rotWithShape="1">
          <a:blip r:embed="rId6">
            <a:extLst>
              <a:ext uri="{28A0092B-C50C-407E-A947-70E740481C1C}">
                <a14:useLocalDpi xmlns:a14="http://schemas.microsoft.com/office/drawing/2010/main" val="0"/>
              </a:ext>
            </a:extLst>
          </a:blip>
          <a:srcRect l="2837"/>
          <a:stretch/>
        </p:blipFill>
        <p:spPr>
          <a:xfrm>
            <a:off x="22188604" y="36645258"/>
            <a:ext cx="7209470" cy="4157207"/>
          </a:xfrm>
          <a:prstGeom prst="rect">
            <a:avLst/>
          </a:prstGeom>
        </p:spPr>
      </p:pic>
      <p:sp>
        <p:nvSpPr>
          <p:cNvPr id="36" name="CasellaDiTesto 35"/>
          <p:cNvSpPr txBox="1"/>
          <p:nvPr/>
        </p:nvSpPr>
        <p:spPr>
          <a:xfrm>
            <a:off x="8190211" y="36645261"/>
            <a:ext cx="13695200" cy="4236974"/>
          </a:xfrm>
          <a:prstGeom prst="rect">
            <a:avLst/>
          </a:prstGeom>
          <a:noFill/>
        </p:spPr>
        <p:txBody>
          <a:bodyPr wrap="square" lIns="218357" tIns="109179" rIns="218357" bIns="109179" rtlCol="0">
            <a:spAutoFit/>
          </a:bodyPr>
          <a:lstStyle/>
          <a:p>
            <a:pPr algn="just"/>
            <a:r>
              <a:rPr lang="en-US" sz="2900" dirty="0">
                <a:solidFill>
                  <a:schemeClr val="bg1"/>
                </a:solidFill>
              </a:rPr>
              <a:t>To </a:t>
            </a:r>
            <a:r>
              <a:rPr lang="en-US" sz="2900">
                <a:solidFill>
                  <a:schemeClr val="bg1"/>
                </a:solidFill>
              </a:rPr>
              <a:t>detect </a:t>
            </a:r>
            <a:r>
              <a:rPr lang="en-US" sz="2900" smtClean="0">
                <a:solidFill>
                  <a:schemeClr val="bg1"/>
                </a:solidFill>
              </a:rPr>
              <a:t>issues </a:t>
            </a:r>
            <a:r>
              <a:rPr lang="en-US" sz="2900" dirty="0">
                <a:solidFill>
                  <a:schemeClr val="bg1"/>
                </a:solidFill>
              </a:rPr>
              <a:t>in the communication, directly related to the </a:t>
            </a:r>
            <a:r>
              <a:rPr lang="en-US" sz="2900">
                <a:solidFill>
                  <a:schemeClr val="bg1"/>
                </a:solidFill>
              </a:rPr>
              <a:t>readout</a:t>
            </a:r>
            <a:r>
              <a:rPr lang="en-US" sz="2900" smtClean="0">
                <a:solidFill>
                  <a:schemeClr val="bg1"/>
                </a:solidFill>
              </a:rPr>
              <a:t>, a </a:t>
            </a:r>
            <a:r>
              <a:rPr lang="en-US" sz="2900" dirty="0">
                <a:solidFill>
                  <a:schemeClr val="bg1"/>
                </a:solidFill>
              </a:rPr>
              <a:t>FE emulator was implemented to test the full readout </a:t>
            </a:r>
            <a:r>
              <a:rPr lang="en-US" sz="2900" dirty="0" smtClean="0">
                <a:solidFill>
                  <a:schemeClr val="bg1"/>
                </a:solidFill>
              </a:rPr>
              <a:t>chain </a:t>
            </a:r>
            <a:r>
              <a:rPr lang="en-US" sz="2900" smtClean="0">
                <a:solidFill>
                  <a:schemeClr val="bg1"/>
                </a:solidFill>
              </a:rPr>
              <a:t>without detector.</a:t>
            </a:r>
            <a:endParaRPr lang="en-US" sz="2900" dirty="0">
              <a:solidFill>
                <a:schemeClr val="bg1"/>
              </a:solidFill>
            </a:endParaRPr>
          </a:p>
          <a:p>
            <a:pPr marL="409420" indent="-409420" algn="just">
              <a:buFont typeface="Arial"/>
              <a:buChar char="•"/>
            </a:pPr>
            <a:r>
              <a:rPr lang="en-US" sz="2900" dirty="0">
                <a:solidFill>
                  <a:schemeClr val="bg1"/>
                </a:solidFill>
              </a:rPr>
              <a:t>Run and Configuration mode </a:t>
            </a:r>
          </a:p>
          <a:p>
            <a:pPr marL="409420" indent="-409420" algn="just">
              <a:buFont typeface="Arial"/>
              <a:buChar char="•"/>
            </a:pPr>
            <a:r>
              <a:rPr lang="en-US" sz="2900" dirty="0">
                <a:solidFill>
                  <a:schemeClr val="bg1"/>
                </a:solidFill>
              </a:rPr>
              <a:t>Hit generation on trigger both manual and automatic</a:t>
            </a:r>
          </a:p>
          <a:p>
            <a:pPr marL="409420" indent="-409420" algn="just">
              <a:buFont typeface="Arial"/>
              <a:buChar char="•"/>
            </a:pPr>
            <a:r>
              <a:rPr lang="en-US" sz="2900" dirty="0">
                <a:solidFill>
                  <a:schemeClr val="bg1"/>
                </a:solidFill>
              </a:rPr>
              <a:t>Reading and writing Global Registers</a:t>
            </a:r>
          </a:p>
          <a:p>
            <a:pPr algn="just"/>
            <a:r>
              <a:rPr lang="en-US" sz="2900" dirty="0">
                <a:solidFill>
                  <a:schemeClr val="bg1"/>
                </a:solidFill>
              </a:rPr>
              <a:t>The number of hits sent out from the emulator after a trigger is </a:t>
            </a:r>
            <a:r>
              <a:rPr lang="en-US" sz="2900" dirty="0" smtClean="0">
                <a:solidFill>
                  <a:schemeClr val="bg1"/>
                </a:solidFill>
              </a:rPr>
              <a:t>editable </a:t>
            </a:r>
            <a:r>
              <a:rPr lang="en-US" sz="2900" dirty="0">
                <a:solidFill>
                  <a:schemeClr val="bg1"/>
                </a:solidFill>
              </a:rPr>
              <a:t>b</a:t>
            </a:r>
            <a:r>
              <a:rPr lang="en-US" sz="2900" dirty="0" smtClean="0">
                <a:solidFill>
                  <a:schemeClr val="bg1"/>
                </a:solidFill>
              </a:rPr>
              <a:t>y </a:t>
            </a:r>
            <a:r>
              <a:rPr lang="en-US" sz="2900" dirty="0">
                <a:solidFill>
                  <a:schemeClr val="bg1"/>
                </a:solidFill>
              </a:rPr>
              <a:t>using the manual mode </a:t>
            </a:r>
            <a:r>
              <a:rPr lang="en-US" sz="2900" dirty="0" smtClean="0">
                <a:solidFill>
                  <a:schemeClr val="bg1"/>
                </a:solidFill>
              </a:rPr>
              <a:t>or automatically generating a </a:t>
            </a:r>
            <a:r>
              <a:rPr lang="en-US" sz="2900" dirty="0">
                <a:solidFill>
                  <a:schemeClr val="bg1"/>
                </a:solidFill>
              </a:rPr>
              <a:t>random </a:t>
            </a:r>
            <a:r>
              <a:rPr lang="en-US" sz="2900" dirty="0" smtClean="0">
                <a:solidFill>
                  <a:schemeClr val="bg1"/>
                </a:solidFill>
              </a:rPr>
              <a:t>hits </a:t>
            </a:r>
            <a:r>
              <a:rPr lang="en-US" sz="2900" dirty="0">
                <a:solidFill>
                  <a:schemeClr val="bg1"/>
                </a:solidFill>
              </a:rPr>
              <a:t>distribution. </a:t>
            </a:r>
          </a:p>
          <a:p>
            <a:pPr algn="just"/>
            <a:r>
              <a:rPr lang="en-US" sz="2900" dirty="0">
                <a:solidFill>
                  <a:schemeClr val="bg1"/>
                </a:solidFill>
              </a:rPr>
              <a:t>On the right the OCCUPANCY histogram shows sufficient uniformity of the automatic hit distribution generated after 100000 triggers with 188 hits each.</a:t>
            </a:r>
            <a:endParaRPr lang="it-IT" sz="2900" dirty="0">
              <a:solidFill>
                <a:schemeClr val="bg1"/>
              </a:solidFill>
            </a:endParaRPr>
          </a:p>
        </p:txBody>
      </p:sp>
      <p:sp>
        <p:nvSpPr>
          <p:cNvPr id="18" name="Rettangolo 17"/>
          <p:cNvSpPr/>
          <p:nvPr/>
        </p:nvSpPr>
        <p:spPr>
          <a:xfrm>
            <a:off x="8068365" y="36645258"/>
            <a:ext cx="21325710" cy="4171651"/>
          </a:xfrm>
          <a:prstGeom prst="rect">
            <a:avLst/>
          </a:prstGeom>
          <a:noFill/>
          <a:ln>
            <a:solidFill>
              <a:srgbClr val="FFFFFF"/>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42" name="Rettangolo 41"/>
          <p:cNvSpPr/>
          <p:nvPr/>
        </p:nvSpPr>
        <p:spPr>
          <a:xfrm>
            <a:off x="15013721" y="20747304"/>
            <a:ext cx="14359025" cy="4948595"/>
          </a:xfrm>
          <a:prstGeom prst="rect">
            <a:avLst/>
          </a:prstGeom>
          <a:solidFill>
            <a:srgbClr val="17365D"/>
          </a:solidFill>
          <a:ln>
            <a:solidFill>
              <a:srgbClr val="17365D"/>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40" name="CasellaDiTesto 39"/>
          <p:cNvSpPr txBox="1"/>
          <p:nvPr/>
        </p:nvSpPr>
        <p:spPr>
          <a:xfrm>
            <a:off x="15016198" y="20904586"/>
            <a:ext cx="14261751" cy="4830330"/>
          </a:xfrm>
          <a:prstGeom prst="rect">
            <a:avLst/>
          </a:prstGeom>
          <a:noFill/>
        </p:spPr>
        <p:txBody>
          <a:bodyPr wrap="square" lIns="218357" tIns="109179" rIns="218357" bIns="109179" rtlCol="0">
            <a:spAutoFit/>
          </a:bodyPr>
          <a:lstStyle/>
          <a:p>
            <a:pPr algn="just"/>
            <a:r>
              <a:rPr lang="en-US" sz="3300" dirty="0">
                <a:solidFill>
                  <a:schemeClr val="bg1"/>
                </a:solidFill>
              </a:rPr>
              <a:t>BPM encoded commands and triggers to the modules are sent from the ROD through the downlink path. The detector timing is adjusted using coarse and fine delay blocks. For debug purposes, internal data generation is implemented.</a:t>
            </a:r>
          </a:p>
          <a:p>
            <a:pPr algn="just"/>
            <a:endParaRPr lang="en-US" sz="3300" dirty="0">
              <a:solidFill>
                <a:schemeClr val="bg1"/>
              </a:solidFill>
            </a:endParaRPr>
          </a:p>
          <a:p>
            <a:pPr algn="just"/>
            <a:r>
              <a:rPr lang="en-US" sz="3300" dirty="0">
                <a:solidFill>
                  <a:schemeClr val="bg1"/>
                </a:solidFill>
              </a:rPr>
              <a:t>The incoming data is phase aligned for a correct decoding. The search for word boundaries in the 8b10b encoding looks for specific patterns. The aligned data is decoded and forwarded to the ROD. Data monitoring functions are available to measure the </a:t>
            </a:r>
            <a:r>
              <a:rPr lang="pt-BR" sz="3300" dirty="0" err="1">
                <a:solidFill>
                  <a:schemeClr val="bg1"/>
                </a:solidFill>
              </a:rPr>
              <a:t>signal</a:t>
            </a:r>
            <a:r>
              <a:rPr lang="pt-BR" sz="3300" dirty="0">
                <a:solidFill>
                  <a:schemeClr val="bg1"/>
                </a:solidFill>
              </a:rPr>
              <a:t> </a:t>
            </a:r>
            <a:r>
              <a:rPr lang="pt-BR" sz="3300" dirty="0" err="1">
                <a:solidFill>
                  <a:schemeClr val="bg1"/>
                </a:solidFill>
              </a:rPr>
              <a:t>quality</a:t>
            </a:r>
            <a:r>
              <a:rPr lang="pt-BR" sz="3300" dirty="0">
                <a:solidFill>
                  <a:schemeClr val="bg1"/>
                </a:solidFill>
              </a:rPr>
              <a:t>.</a:t>
            </a:r>
            <a:endParaRPr lang="it-IT" sz="3300" dirty="0">
              <a:solidFill>
                <a:schemeClr val="bg1"/>
              </a:solidFill>
            </a:endParaRPr>
          </a:p>
        </p:txBody>
      </p:sp>
      <p:sp>
        <p:nvSpPr>
          <p:cNvPr id="23" name="Rettangolo 22"/>
          <p:cNvSpPr/>
          <p:nvPr/>
        </p:nvSpPr>
        <p:spPr>
          <a:xfrm>
            <a:off x="8068364" y="20720933"/>
            <a:ext cx="21327942" cy="4974966"/>
          </a:xfrm>
          <a:prstGeom prst="rect">
            <a:avLst/>
          </a:prstGeom>
          <a:noFill/>
          <a:ln>
            <a:solidFill>
              <a:schemeClr val="bg1"/>
            </a:solidFill>
          </a:ln>
        </p:spPr>
        <p:style>
          <a:lnRef idx="1">
            <a:schemeClr val="accent1"/>
          </a:lnRef>
          <a:fillRef idx="3">
            <a:schemeClr val="accent1"/>
          </a:fillRef>
          <a:effectRef idx="2">
            <a:schemeClr val="accent1"/>
          </a:effectRef>
          <a:fontRef idx="minor">
            <a:schemeClr val="lt1"/>
          </a:fontRef>
        </p:style>
        <p:txBody>
          <a:bodyPr lIns="218357" tIns="109179" rIns="218357" bIns="109179" rtlCol="0" anchor="ctr"/>
          <a:lstStyle/>
          <a:p>
            <a:pPr algn="ctr"/>
            <a:endParaRPr lang="it-IT"/>
          </a:p>
        </p:txBody>
      </p:sp>
      <p:sp>
        <p:nvSpPr>
          <p:cNvPr id="24" name="TextBox 19"/>
          <p:cNvSpPr txBox="1"/>
          <p:nvPr/>
        </p:nvSpPr>
        <p:spPr>
          <a:xfrm>
            <a:off x="8094323" y="11645780"/>
            <a:ext cx="21321721" cy="684917"/>
          </a:xfrm>
          <a:prstGeom prst="rect">
            <a:avLst/>
          </a:prstGeom>
          <a:solidFill>
            <a:schemeClr val="tx2">
              <a:lumMod val="75000"/>
            </a:schemeClr>
          </a:solidFill>
        </p:spPr>
        <p:txBody>
          <a:bodyPr wrap="square" lIns="218357" tIns="109179" rIns="218357" bIns="109179">
            <a:spAutoFit/>
          </a:bodyPr>
          <a:lstStyle/>
          <a:p>
            <a:pPr defTabSz="1960741" fontAlgn="auto">
              <a:spcBef>
                <a:spcPts val="0"/>
              </a:spcBef>
              <a:spcAft>
                <a:spcPts val="0"/>
              </a:spcAft>
              <a:defRPr/>
            </a:pPr>
            <a:r>
              <a:rPr lang="en-US" sz="2900" dirty="0">
                <a:solidFill>
                  <a:schemeClr val="bg1"/>
                </a:solidFill>
                <a:latin typeface="+mn-lt"/>
                <a:ea typeface="+mn-ea"/>
                <a:cs typeface="+mn-cs"/>
              </a:rPr>
              <a:t>The Back of Crate card</a:t>
            </a:r>
          </a:p>
        </p:txBody>
      </p:sp>
      <p:sp>
        <p:nvSpPr>
          <p:cNvPr id="30" name="TextBox 19"/>
          <p:cNvSpPr txBox="1"/>
          <p:nvPr/>
        </p:nvSpPr>
        <p:spPr>
          <a:xfrm>
            <a:off x="8068366" y="6166443"/>
            <a:ext cx="21347681" cy="666766"/>
          </a:xfrm>
          <a:prstGeom prst="rect">
            <a:avLst/>
          </a:prstGeom>
          <a:solidFill>
            <a:schemeClr val="tx2">
              <a:lumMod val="75000"/>
            </a:schemeClr>
          </a:solidFill>
        </p:spPr>
        <p:txBody>
          <a:bodyPr wrap="square" lIns="218357" tIns="109179" rIns="218357" bIns="109179">
            <a:spAutoFit/>
          </a:bodyPr>
          <a:lstStyle/>
          <a:p>
            <a:pPr defTabSz="1960741" fontAlgn="auto">
              <a:spcBef>
                <a:spcPts val="0"/>
              </a:spcBef>
              <a:spcAft>
                <a:spcPts val="0"/>
              </a:spcAft>
              <a:defRPr/>
            </a:pPr>
            <a:r>
              <a:rPr lang="en-US" sz="2900" dirty="0">
                <a:solidFill>
                  <a:schemeClr val="bg1"/>
                </a:solidFill>
                <a:latin typeface="+mn-lt"/>
                <a:ea typeface="+mn-ea"/>
                <a:cs typeface="+mn-cs"/>
              </a:rPr>
              <a:t>The </a:t>
            </a:r>
            <a:r>
              <a:rPr lang="en-US" sz="2900" dirty="0" err="1">
                <a:solidFill>
                  <a:schemeClr val="bg1"/>
                </a:solidFill>
                <a:latin typeface="+mn-lt"/>
                <a:ea typeface="+mn-ea"/>
                <a:cs typeface="+mn-cs"/>
              </a:rPr>
              <a:t>Insertable</a:t>
            </a:r>
            <a:r>
              <a:rPr lang="en-US" sz="2900" dirty="0">
                <a:solidFill>
                  <a:schemeClr val="bg1"/>
                </a:solidFill>
                <a:latin typeface="+mn-lt"/>
                <a:ea typeface="+mn-ea"/>
                <a:cs typeface="+mn-cs"/>
              </a:rPr>
              <a:t> B-Layer</a:t>
            </a:r>
          </a:p>
        </p:txBody>
      </p:sp>
      <p:sp>
        <p:nvSpPr>
          <p:cNvPr id="29" name="TextBox 19"/>
          <p:cNvSpPr txBox="1"/>
          <p:nvPr/>
        </p:nvSpPr>
        <p:spPr>
          <a:xfrm>
            <a:off x="919097" y="8640411"/>
            <a:ext cx="7000748" cy="684917"/>
          </a:xfrm>
          <a:prstGeom prst="rect">
            <a:avLst/>
          </a:prstGeom>
          <a:solidFill>
            <a:schemeClr val="tx2">
              <a:lumMod val="75000"/>
            </a:schemeClr>
          </a:solidFill>
        </p:spPr>
        <p:txBody>
          <a:bodyPr wrap="square" lIns="218357" tIns="109179" rIns="218357" bIns="109179">
            <a:spAutoFit/>
          </a:bodyPr>
          <a:lstStyle/>
          <a:p>
            <a:pPr defTabSz="1960741" fontAlgn="auto">
              <a:spcBef>
                <a:spcPts val="0"/>
              </a:spcBef>
              <a:spcAft>
                <a:spcPts val="0"/>
              </a:spcAft>
              <a:defRPr/>
            </a:pPr>
            <a:r>
              <a:rPr lang="en-US" sz="2900" dirty="0">
                <a:solidFill>
                  <a:schemeClr val="bg1"/>
                </a:solidFill>
                <a:latin typeface="+mn-lt"/>
                <a:ea typeface="+mn-ea"/>
                <a:cs typeface="+mn-cs"/>
              </a:rPr>
              <a:t>Read-out chain</a:t>
            </a:r>
          </a:p>
        </p:txBody>
      </p:sp>
      <p:sp>
        <p:nvSpPr>
          <p:cNvPr id="26" name="TextBox 19"/>
          <p:cNvSpPr txBox="1"/>
          <p:nvPr/>
        </p:nvSpPr>
        <p:spPr>
          <a:xfrm>
            <a:off x="8044805" y="25857813"/>
            <a:ext cx="21371241" cy="684917"/>
          </a:xfrm>
          <a:prstGeom prst="rect">
            <a:avLst/>
          </a:prstGeom>
          <a:solidFill>
            <a:schemeClr val="tx2">
              <a:lumMod val="75000"/>
            </a:schemeClr>
          </a:solidFill>
        </p:spPr>
        <p:txBody>
          <a:bodyPr wrap="square" lIns="218357" tIns="109179" rIns="218357" bIns="109179">
            <a:spAutoFit/>
          </a:bodyPr>
          <a:lstStyle/>
          <a:p>
            <a:pPr defTabSz="1960741" fontAlgn="auto">
              <a:spcBef>
                <a:spcPts val="0"/>
              </a:spcBef>
              <a:spcAft>
                <a:spcPts val="0"/>
              </a:spcAft>
              <a:defRPr/>
            </a:pPr>
            <a:r>
              <a:rPr lang="en-US" sz="2900" dirty="0">
                <a:solidFill>
                  <a:schemeClr val="bg1"/>
                </a:solidFill>
                <a:latin typeface="+mn-lt"/>
                <a:ea typeface="+mn-ea"/>
                <a:cs typeface="+mn-cs"/>
              </a:rPr>
              <a:t>Fine delay implementation</a:t>
            </a:r>
          </a:p>
        </p:txBody>
      </p:sp>
      <p:sp>
        <p:nvSpPr>
          <p:cNvPr id="25" name="TextBox 19"/>
          <p:cNvSpPr txBox="1"/>
          <p:nvPr/>
        </p:nvSpPr>
        <p:spPr>
          <a:xfrm>
            <a:off x="8044805" y="20036016"/>
            <a:ext cx="21371241" cy="684917"/>
          </a:xfrm>
          <a:prstGeom prst="rect">
            <a:avLst/>
          </a:prstGeom>
          <a:solidFill>
            <a:schemeClr val="tx2">
              <a:lumMod val="75000"/>
            </a:schemeClr>
          </a:solidFill>
        </p:spPr>
        <p:txBody>
          <a:bodyPr wrap="square" lIns="218357" tIns="109179" rIns="218357" bIns="109179">
            <a:spAutoFit/>
          </a:bodyPr>
          <a:lstStyle/>
          <a:p>
            <a:pPr defTabSz="1960741" fontAlgn="auto">
              <a:spcBef>
                <a:spcPts val="0"/>
              </a:spcBef>
              <a:spcAft>
                <a:spcPts val="0"/>
              </a:spcAft>
              <a:defRPr/>
            </a:pPr>
            <a:r>
              <a:rPr lang="en-US" sz="2900" dirty="0">
                <a:solidFill>
                  <a:schemeClr val="bg1"/>
                </a:solidFill>
                <a:latin typeface="+mn-lt"/>
                <a:ea typeface="+mn-ea"/>
                <a:cs typeface="+mn-cs"/>
              </a:rPr>
              <a:t>Signal processing</a:t>
            </a:r>
          </a:p>
        </p:txBody>
      </p:sp>
      <p:sp>
        <p:nvSpPr>
          <p:cNvPr id="28" name="TextBox 19"/>
          <p:cNvSpPr txBox="1"/>
          <p:nvPr/>
        </p:nvSpPr>
        <p:spPr>
          <a:xfrm>
            <a:off x="949918" y="27570106"/>
            <a:ext cx="6930868" cy="684917"/>
          </a:xfrm>
          <a:prstGeom prst="rect">
            <a:avLst/>
          </a:prstGeom>
          <a:solidFill>
            <a:schemeClr val="tx2">
              <a:lumMod val="75000"/>
            </a:schemeClr>
          </a:solidFill>
        </p:spPr>
        <p:txBody>
          <a:bodyPr wrap="square" lIns="218357" tIns="109179" rIns="218357" bIns="109179">
            <a:spAutoFit/>
          </a:bodyPr>
          <a:lstStyle/>
          <a:p>
            <a:pPr defTabSz="1960741" fontAlgn="auto">
              <a:spcBef>
                <a:spcPts val="0"/>
              </a:spcBef>
              <a:spcAft>
                <a:spcPts val="0"/>
              </a:spcAft>
              <a:defRPr/>
            </a:pPr>
            <a:r>
              <a:rPr lang="en-US" sz="2900" dirty="0">
                <a:solidFill>
                  <a:schemeClr val="bg1"/>
                </a:solidFill>
                <a:latin typeface="+mn-lt"/>
                <a:ea typeface="+mn-ea"/>
                <a:cs typeface="+mn-cs"/>
              </a:rPr>
              <a:t>Loopback tests</a:t>
            </a:r>
          </a:p>
        </p:txBody>
      </p:sp>
      <p:sp>
        <p:nvSpPr>
          <p:cNvPr id="45" name="CasellaDiTesto 44"/>
          <p:cNvSpPr txBox="1"/>
          <p:nvPr/>
        </p:nvSpPr>
        <p:spPr>
          <a:xfrm>
            <a:off x="1020697" y="28256398"/>
            <a:ext cx="6746371" cy="3344423"/>
          </a:xfrm>
          <a:prstGeom prst="rect">
            <a:avLst/>
          </a:prstGeom>
          <a:noFill/>
        </p:spPr>
        <p:txBody>
          <a:bodyPr wrap="square" lIns="218357" tIns="109179" rIns="218357" bIns="109179" rtlCol="0">
            <a:spAutoFit/>
          </a:bodyPr>
          <a:lstStyle/>
          <a:p>
            <a:pPr algn="just"/>
            <a:r>
              <a:rPr lang="pt-BR" sz="2900" dirty="0" err="1"/>
              <a:t>BOCs</a:t>
            </a:r>
            <a:r>
              <a:rPr lang="pt-BR" sz="2900" dirty="0"/>
              <a:t> </a:t>
            </a:r>
            <a:r>
              <a:rPr lang="pt-BR" sz="2900" dirty="0" err="1" smtClean="0"/>
              <a:t>needed</a:t>
            </a:r>
            <a:r>
              <a:rPr lang="pt-BR" sz="2900" dirty="0" smtClean="0"/>
              <a:t> </a:t>
            </a:r>
            <a:r>
              <a:rPr lang="pt-BR" sz="2900" dirty="0" err="1" smtClean="0"/>
              <a:t>to</a:t>
            </a:r>
            <a:r>
              <a:rPr lang="pt-BR" sz="2900" dirty="0" smtClean="0"/>
              <a:t> </a:t>
            </a:r>
            <a:r>
              <a:rPr lang="pt-BR" sz="2900" dirty="0" err="1" smtClean="0"/>
              <a:t>be</a:t>
            </a:r>
            <a:r>
              <a:rPr lang="pt-BR" sz="2900" dirty="0" smtClean="0"/>
              <a:t> </a:t>
            </a:r>
            <a:r>
              <a:rPr lang="pt-BR" sz="2900" dirty="0" err="1"/>
              <a:t>qualified</a:t>
            </a:r>
            <a:r>
              <a:rPr lang="pt-BR" sz="2900" dirty="0"/>
              <a:t> </a:t>
            </a:r>
            <a:r>
              <a:rPr lang="pt-BR" sz="2900" dirty="0" err="1"/>
              <a:t>without</a:t>
            </a:r>
            <a:r>
              <a:rPr lang="pt-BR" sz="2900" dirty="0"/>
              <a:t> </a:t>
            </a:r>
            <a:r>
              <a:rPr lang="pt-BR" sz="2900" dirty="0" err="1"/>
              <a:t>the</a:t>
            </a:r>
            <a:r>
              <a:rPr lang="pt-BR" sz="2900" dirty="0"/>
              <a:t> </a:t>
            </a:r>
            <a:r>
              <a:rPr lang="pt-BR" sz="2900" dirty="0" smtClean="0"/>
              <a:t>detector, </a:t>
            </a:r>
            <a:r>
              <a:rPr lang="en-US" sz="2900" dirty="0"/>
              <a:t>allowing to </a:t>
            </a:r>
            <a:r>
              <a:rPr lang="en-US" sz="2900" dirty="0" err="1"/>
              <a:t>disantangle</a:t>
            </a:r>
            <a:r>
              <a:rPr lang="en-US" sz="2900" dirty="0"/>
              <a:t> eventual </a:t>
            </a:r>
            <a:r>
              <a:rPr lang="en-US" sz="2900" dirty="0" smtClean="0"/>
              <a:t>errors after the connection</a:t>
            </a:r>
            <a:r>
              <a:rPr lang="pt-BR" sz="2900" dirty="0" smtClean="0"/>
              <a:t>. </a:t>
            </a:r>
            <a:endParaRPr lang="it-IT" sz="2900" dirty="0"/>
          </a:p>
          <a:p>
            <a:pPr algn="just"/>
            <a:r>
              <a:rPr lang="pt-BR" sz="2900" dirty="0" smtClean="0"/>
              <a:t>For </a:t>
            </a:r>
            <a:r>
              <a:rPr lang="pt-BR" sz="2900" dirty="0" err="1" smtClean="0"/>
              <a:t>these</a:t>
            </a:r>
            <a:r>
              <a:rPr lang="pt-BR" sz="2900" dirty="0" smtClean="0"/>
              <a:t> </a:t>
            </a:r>
            <a:r>
              <a:rPr lang="pt-BR" sz="2900" dirty="0" err="1" smtClean="0"/>
              <a:t>testing</a:t>
            </a:r>
            <a:r>
              <a:rPr lang="pt-BR" sz="2900" dirty="0" smtClean="0"/>
              <a:t> </a:t>
            </a:r>
            <a:r>
              <a:rPr lang="pt-BR" sz="2900" dirty="0" err="1"/>
              <a:t>purposes</a:t>
            </a:r>
            <a:r>
              <a:rPr lang="pt-BR" sz="2900" dirty="0"/>
              <a:t> </a:t>
            </a:r>
            <a:r>
              <a:rPr lang="pt-BR" sz="2900" dirty="0" err="1"/>
              <a:t>two</a:t>
            </a:r>
            <a:r>
              <a:rPr lang="pt-BR" sz="2900" dirty="0"/>
              <a:t> </a:t>
            </a:r>
            <a:r>
              <a:rPr lang="pt-BR" sz="2900" dirty="0" err="1"/>
              <a:t>loopback</a:t>
            </a:r>
            <a:r>
              <a:rPr lang="pt-BR" sz="2900" dirty="0"/>
              <a:t> </a:t>
            </a:r>
            <a:r>
              <a:rPr lang="pt-BR" sz="2900" dirty="0" err="1"/>
              <a:t>tests</a:t>
            </a:r>
            <a:r>
              <a:rPr lang="pt-BR" sz="2900" dirty="0"/>
              <a:t> </a:t>
            </a:r>
            <a:r>
              <a:rPr lang="pt-BR" sz="2900" dirty="0" err="1"/>
              <a:t>have</a:t>
            </a:r>
            <a:r>
              <a:rPr lang="pt-BR" sz="2900" dirty="0"/>
              <a:t> </a:t>
            </a:r>
            <a:r>
              <a:rPr lang="pt-BR" sz="2900" dirty="0" err="1"/>
              <a:t>been</a:t>
            </a:r>
            <a:r>
              <a:rPr lang="pt-BR" sz="2900" dirty="0"/>
              <a:t> </a:t>
            </a:r>
            <a:r>
              <a:rPr lang="pt-BR" sz="2900" dirty="0" err="1"/>
              <a:t>performed</a:t>
            </a:r>
            <a:r>
              <a:rPr lang="pt-BR" sz="2900" dirty="0"/>
              <a:t>: a </a:t>
            </a:r>
            <a:r>
              <a:rPr lang="pt-BR" sz="2900" dirty="0" err="1"/>
              <a:t>direct</a:t>
            </a:r>
            <a:r>
              <a:rPr lang="pt-BR" sz="2900" dirty="0"/>
              <a:t> </a:t>
            </a:r>
            <a:r>
              <a:rPr lang="pt-BR" sz="2900" dirty="0" err="1"/>
              <a:t>loopback</a:t>
            </a:r>
            <a:r>
              <a:rPr lang="pt-BR" sz="2900" dirty="0"/>
              <a:t> </a:t>
            </a:r>
            <a:r>
              <a:rPr lang="pt-BR" sz="2900" dirty="0" err="1"/>
              <a:t>and</a:t>
            </a:r>
            <a:r>
              <a:rPr lang="pt-BR" sz="2900" dirty="0"/>
              <a:t> </a:t>
            </a:r>
            <a:r>
              <a:rPr lang="pt-BR" sz="2900" dirty="0" err="1"/>
              <a:t>one</a:t>
            </a:r>
            <a:r>
              <a:rPr lang="pt-BR" sz="2900" dirty="0"/>
              <a:t> in </a:t>
            </a:r>
            <a:r>
              <a:rPr lang="pt-BR" sz="2900" dirty="0" err="1"/>
              <a:t>the</a:t>
            </a:r>
            <a:r>
              <a:rPr lang="pt-BR" sz="2900" dirty="0"/>
              <a:t> </a:t>
            </a:r>
            <a:r>
              <a:rPr lang="pt-BR" sz="2900" dirty="0" err="1"/>
              <a:t>cavern</a:t>
            </a:r>
            <a:r>
              <a:rPr lang="pt-BR" sz="2900" dirty="0"/>
              <a:t> </a:t>
            </a:r>
            <a:r>
              <a:rPr lang="pt-BR" sz="2900" dirty="0" err="1"/>
              <a:t>with</a:t>
            </a:r>
            <a:r>
              <a:rPr lang="pt-BR" sz="2900" dirty="0"/>
              <a:t> </a:t>
            </a:r>
            <a:r>
              <a:rPr lang="pt-BR" sz="2900" dirty="0" err="1"/>
              <a:t>the</a:t>
            </a:r>
            <a:r>
              <a:rPr lang="pt-BR" sz="2900" dirty="0"/>
              <a:t> </a:t>
            </a:r>
            <a:r>
              <a:rPr lang="pt-BR" sz="2900" dirty="0" err="1"/>
              <a:t>optoboard</a:t>
            </a:r>
            <a:r>
              <a:rPr lang="pt-BR" sz="2900" dirty="0"/>
              <a:t>.</a:t>
            </a:r>
            <a:endParaRPr lang="it-IT" sz="2900" dirty="0"/>
          </a:p>
        </p:txBody>
      </p:sp>
      <p:sp>
        <p:nvSpPr>
          <p:cNvPr id="3" name="Rettangolo 2"/>
          <p:cNvSpPr/>
          <p:nvPr/>
        </p:nvSpPr>
        <p:spPr>
          <a:xfrm>
            <a:off x="983909" y="33563186"/>
            <a:ext cx="6766440" cy="2005594"/>
          </a:xfrm>
          <a:prstGeom prst="rect">
            <a:avLst/>
          </a:prstGeom>
        </p:spPr>
        <p:txBody>
          <a:bodyPr wrap="square" lIns="218357" tIns="109179" rIns="218357" bIns="109179">
            <a:spAutoFit/>
          </a:bodyPr>
          <a:lstStyle/>
          <a:p>
            <a:pPr marL="409420" indent="-409420">
              <a:buFont typeface="Arial"/>
              <a:buChar char="•"/>
            </a:pPr>
            <a:r>
              <a:rPr lang="pt-BR" sz="2900" dirty="0" err="1"/>
              <a:t>Stream</a:t>
            </a:r>
            <a:r>
              <a:rPr lang="pt-BR" sz="2900" dirty="0"/>
              <a:t> </a:t>
            </a:r>
            <a:r>
              <a:rPr lang="pt-BR" sz="2900" dirty="0" err="1"/>
              <a:t>of</a:t>
            </a:r>
            <a:r>
              <a:rPr lang="pt-BR" sz="2900" dirty="0"/>
              <a:t> data </a:t>
            </a:r>
            <a:r>
              <a:rPr lang="pt-BR" sz="2900" dirty="0" err="1"/>
              <a:t>generated</a:t>
            </a:r>
            <a:r>
              <a:rPr lang="pt-BR" sz="2900" dirty="0"/>
              <a:t> </a:t>
            </a:r>
            <a:r>
              <a:rPr lang="pt-BR" sz="2900" dirty="0" err="1"/>
              <a:t>inside</a:t>
            </a:r>
            <a:r>
              <a:rPr lang="pt-BR" sz="2900" dirty="0"/>
              <a:t> </a:t>
            </a:r>
            <a:r>
              <a:rPr lang="pt-BR" sz="2900" dirty="0" err="1"/>
              <a:t>the</a:t>
            </a:r>
            <a:r>
              <a:rPr lang="pt-BR" sz="2900" dirty="0"/>
              <a:t> </a:t>
            </a:r>
            <a:r>
              <a:rPr lang="pt-BR" sz="2900" dirty="0" err="1"/>
              <a:t>Tx</a:t>
            </a:r>
            <a:r>
              <a:rPr lang="pt-BR" sz="2900" dirty="0"/>
              <a:t> FIFO</a:t>
            </a:r>
          </a:p>
          <a:p>
            <a:pPr marL="409420" indent="-409420">
              <a:buFont typeface="Arial"/>
              <a:buChar char="•"/>
            </a:pPr>
            <a:r>
              <a:rPr lang="pt-BR" sz="2900" dirty="0"/>
              <a:t>No BPM </a:t>
            </a:r>
            <a:r>
              <a:rPr lang="pt-BR" sz="2900" dirty="0" err="1"/>
              <a:t>encoding</a:t>
            </a:r>
            <a:endParaRPr lang="pt-BR" sz="2900" dirty="0"/>
          </a:p>
          <a:p>
            <a:pPr marL="409420" indent="-409420">
              <a:buFont typeface="Arial"/>
              <a:buChar char="•"/>
            </a:pPr>
            <a:r>
              <a:rPr lang="pt-BR" sz="2900" dirty="0"/>
              <a:t>8b10b </a:t>
            </a:r>
            <a:r>
              <a:rPr lang="pt-BR" sz="2900" dirty="0" err="1"/>
              <a:t>encoding</a:t>
            </a:r>
            <a:endParaRPr lang="it-IT" sz="2900" dirty="0"/>
          </a:p>
        </p:txBody>
      </p:sp>
      <p:sp>
        <p:nvSpPr>
          <p:cNvPr id="4" name="Rettangolo 3"/>
          <p:cNvSpPr/>
          <p:nvPr/>
        </p:nvSpPr>
        <p:spPr>
          <a:xfrm>
            <a:off x="1020697" y="37679658"/>
            <a:ext cx="6729652" cy="1559318"/>
          </a:xfrm>
          <a:prstGeom prst="rect">
            <a:avLst/>
          </a:prstGeom>
        </p:spPr>
        <p:txBody>
          <a:bodyPr wrap="square" lIns="218357" tIns="109179" rIns="218357" bIns="109179">
            <a:spAutoFit/>
          </a:bodyPr>
          <a:lstStyle/>
          <a:p>
            <a:pPr marL="409420" indent="-409420">
              <a:buFont typeface="Arial"/>
              <a:buChar char="•"/>
            </a:pPr>
            <a:r>
              <a:rPr lang="pt-BR" sz="2900" dirty="0"/>
              <a:t>FIFO data </a:t>
            </a:r>
            <a:r>
              <a:rPr lang="pt-BR" sz="2900" dirty="0" err="1"/>
              <a:t>stream</a:t>
            </a:r>
            <a:endParaRPr lang="pt-BR" sz="2900" dirty="0"/>
          </a:p>
          <a:p>
            <a:pPr marL="409420" indent="-409420">
              <a:buFont typeface="Arial"/>
              <a:buChar char="•"/>
            </a:pPr>
            <a:r>
              <a:rPr lang="pt-BR" sz="2900" dirty="0"/>
              <a:t>BPM </a:t>
            </a:r>
            <a:r>
              <a:rPr lang="pt-BR" sz="2900" dirty="0" err="1"/>
              <a:t>encoding</a:t>
            </a:r>
            <a:endParaRPr lang="pt-BR" sz="2900" dirty="0"/>
          </a:p>
          <a:p>
            <a:pPr marL="409420" indent="-409420">
              <a:buFont typeface="Arial"/>
              <a:buChar char="•"/>
            </a:pPr>
            <a:r>
              <a:rPr lang="pt-BR" sz="2900" dirty="0"/>
              <a:t>8b10b </a:t>
            </a:r>
            <a:r>
              <a:rPr lang="pt-BR" sz="2900" dirty="0" err="1"/>
              <a:t>encoding</a:t>
            </a:r>
            <a:endParaRPr lang="it-IT" sz="2900" dirty="0"/>
          </a:p>
        </p:txBody>
      </p:sp>
      <p:sp>
        <p:nvSpPr>
          <p:cNvPr id="5" name="Rettangolo 4"/>
          <p:cNvSpPr/>
          <p:nvPr/>
        </p:nvSpPr>
        <p:spPr>
          <a:xfrm>
            <a:off x="964745" y="39245807"/>
            <a:ext cx="6729652" cy="1559318"/>
          </a:xfrm>
          <a:prstGeom prst="rect">
            <a:avLst/>
          </a:prstGeom>
        </p:spPr>
        <p:txBody>
          <a:bodyPr wrap="square" lIns="218357" tIns="109179" rIns="218357" bIns="109179">
            <a:spAutoFit/>
          </a:bodyPr>
          <a:lstStyle/>
          <a:p>
            <a:pPr algn="just"/>
            <a:r>
              <a:rPr lang="pt-BR" sz="2900" dirty="0"/>
              <a:t>In </a:t>
            </a:r>
            <a:r>
              <a:rPr lang="pt-BR" sz="2900" dirty="0" err="1"/>
              <a:t>both</a:t>
            </a:r>
            <a:r>
              <a:rPr lang="pt-BR" sz="2900" dirty="0"/>
              <a:t> cases no </a:t>
            </a:r>
            <a:r>
              <a:rPr lang="pt-BR" sz="2900" dirty="0" err="1"/>
              <a:t>errors</a:t>
            </a:r>
            <a:r>
              <a:rPr lang="pt-BR" sz="2900" dirty="0"/>
              <a:t> </a:t>
            </a:r>
            <a:r>
              <a:rPr lang="pt-BR" sz="2900" dirty="0" err="1"/>
              <a:t>have</a:t>
            </a:r>
            <a:r>
              <a:rPr lang="pt-BR" sz="2900" dirty="0"/>
              <a:t> </a:t>
            </a:r>
            <a:r>
              <a:rPr lang="pt-BR" sz="2900" dirty="0" err="1"/>
              <a:t>been</a:t>
            </a:r>
            <a:r>
              <a:rPr lang="pt-BR" sz="2900" dirty="0"/>
              <a:t> </a:t>
            </a:r>
            <a:r>
              <a:rPr lang="pt-BR" sz="2900" dirty="0" err="1"/>
              <a:t>registered</a:t>
            </a:r>
            <a:r>
              <a:rPr lang="pt-BR" sz="2900" dirty="0"/>
              <a:t> </a:t>
            </a:r>
            <a:r>
              <a:rPr lang="pt-BR" sz="2900" dirty="0" err="1"/>
              <a:t>on</a:t>
            </a:r>
            <a:r>
              <a:rPr lang="pt-BR" sz="2900" dirty="0"/>
              <a:t> </a:t>
            </a:r>
            <a:r>
              <a:rPr lang="pt-BR" sz="2900" dirty="0" err="1"/>
              <a:t>the</a:t>
            </a:r>
            <a:r>
              <a:rPr lang="pt-BR" sz="2900" dirty="0"/>
              <a:t> </a:t>
            </a:r>
            <a:r>
              <a:rPr lang="pt-BR" sz="2900" dirty="0" err="1"/>
              <a:t>transmission</a:t>
            </a:r>
            <a:r>
              <a:rPr lang="pt-BR" sz="2900" dirty="0"/>
              <a:t> performances </a:t>
            </a:r>
            <a:r>
              <a:rPr lang="pt-BR" sz="2900" dirty="0" err="1"/>
              <a:t>of</a:t>
            </a:r>
            <a:r>
              <a:rPr lang="pt-BR" sz="2900" dirty="0"/>
              <a:t> </a:t>
            </a:r>
            <a:r>
              <a:rPr lang="pt-BR" sz="2900" dirty="0" err="1"/>
              <a:t>the</a:t>
            </a:r>
            <a:r>
              <a:rPr lang="pt-BR" sz="2900" dirty="0"/>
              <a:t> BOC. </a:t>
            </a:r>
            <a:endParaRPr lang="it-IT" sz="2900" dirty="0"/>
          </a:p>
        </p:txBody>
      </p:sp>
      <p:grpSp>
        <p:nvGrpSpPr>
          <p:cNvPr id="51" name="Gruppo 50"/>
          <p:cNvGrpSpPr/>
          <p:nvPr/>
        </p:nvGrpSpPr>
        <p:grpSpPr>
          <a:xfrm>
            <a:off x="1351154" y="31702994"/>
            <a:ext cx="5135423" cy="1926189"/>
            <a:chOff x="562325" y="13160440"/>
            <a:chExt cx="2137269" cy="810031"/>
          </a:xfrm>
        </p:grpSpPr>
        <p:sp>
          <p:nvSpPr>
            <p:cNvPr id="53" name="CasellaDiTesto 52"/>
            <p:cNvSpPr txBox="1"/>
            <p:nvPr/>
          </p:nvSpPr>
          <p:spPr>
            <a:xfrm>
              <a:off x="1907506" y="13355305"/>
              <a:ext cx="792088" cy="415480"/>
            </a:xfrm>
            <a:prstGeom prst="rect">
              <a:avLst/>
            </a:prstGeom>
            <a:noFill/>
          </p:spPr>
          <p:txBody>
            <a:bodyPr wrap="square" rtlCol="0">
              <a:spAutoFit/>
            </a:bodyPr>
            <a:lstStyle/>
            <a:p>
              <a:r>
                <a:rPr lang="it-IT" sz="2900" b="1" dirty="0"/>
                <a:t>Optical fibre</a:t>
              </a:r>
            </a:p>
          </p:txBody>
        </p:sp>
        <p:sp>
          <p:nvSpPr>
            <p:cNvPr id="50" name="Rettangolo 49"/>
            <p:cNvSpPr/>
            <p:nvPr/>
          </p:nvSpPr>
          <p:spPr>
            <a:xfrm>
              <a:off x="562325" y="13160440"/>
              <a:ext cx="417901" cy="810031"/>
            </a:xfrm>
            <a:prstGeom prst="rect">
              <a:avLst/>
            </a:prstGeom>
            <a:solidFill>
              <a:srgbClr val="1EE33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Rettangolo 5"/>
            <p:cNvSpPr/>
            <p:nvPr/>
          </p:nvSpPr>
          <p:spPr>
            <a:xfrm>
              <a:off x="764202" y="13262565"/>
              <a:ext cx="432048" cy="131842"/>
            </a:xfrm>
            <a:prstGeom prst="rect">
              <a:avLst/>
            </a:prstGeom>
            <a:solidFill>
              <a:srgbClr val="FF019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9" name="Rettangolo 48"/>
            <p:cNvSpPr/>
            <p:nvPr/>
          </p:nvSpPr>
          <p:spPr>
            <a:xfrm>
              <a:off x="764202" y="13745135"/>
              <a:ext cx="432048" cy="131842"/>
            </a:xfrm>
            <a:prstGeom prst="rect">
              <a:avLst/>
            </a:prstGeom>
            <a:solidFill>
              <a:srgbClr val="FF019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7" name="Figura a mano libera 46"/>
            <p:cNvSpPr/>
            <p:nvPr/>
          </p:nvSpPr>
          <p:spPr>
            <a:xfrm>
              <a:off x="1264020" y="13298940"/>
              <a:ext cx="636089" cy="518030"/>
            </a:xfrm>
            <a:custGeom>
              <a:avLst/>
              <a:gdLst>
                <a:gd name="connsiteX0" fmla="*/ 52913 w 636089"/>
                <a:gd name="connsiteY0" fmla="*/ 17638 h 518030"/>
                <a:gd name="connsiteX1" fmla="*/ 370393 w 636089"/>
                <a:gd name="connsiteY1" fmla="*/ 35276 h 518030"/>
                <a:gd name="connsiteX2" fmla="*/ 493858 w 636089"/>
                <a:gd name="connsiteY2" fmla="*/ 335120 h 518030"/>
                <a:gd name="connsiteX3" fmla="*/ 634960 w 636089"/>
                <a:gd name="connsiteY3" fmla="*/ 335120 h 518030"/>
                <a:gd name="connsiteX4" fmla="*/ 546771 w 636089"/>
                <a:gd name="connsiteY4" fmla="*/ 264568 h 518030"/>
                <a:gd name="connsiteX5" fmla="*/ 317480 w 636089"/>
                <a:gd name="connsiteY5" fmla="*/ 423309 h 518030"/>
                <a:gd name="connsiteX6" fmla="*/ 52913 w 636089"/>
                <a:gd name="connsiteY6" fmla="*/ 511498 h 518030"/>
                <a:gd name="connsiteX7" fmla="*/ 0 w 636089"/>
                <a:gd name="connsiteY7" fmla="*/ 511498 h 518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089" h="518030">
                  <a:moveTo>
                    <a:pt x="52913" y="17638"/>
                  </a:moveTo>
                  <a:cubicBezTo>
                    <a:pt x="174907" y="0"/>
                    <a:pt x="296902" y="-17638"/>
                    <a:pt x="370393" y="35276"/>
                  </a:cubicBezTo>
                  <a:cubicBezTo>
                    <a:pt x="443884" y="88190"/>
                    <a:pt x="449764" y="285146"/>
                    <a:pt x="493858" y="335120"/>
                  </a:cubicBezTo>
                  <a:cubicBezTo>
                    <a:pt x="537952" y="385094"/>
                    <a:pt x="626141" y="346879"/>
                    <a:pt x="634960" y="335120"/>
                  </a:cubicBezTo>
                  <a:cubicBezTo>
                    <a:pt x="643779" y="323361"/>
                    <a:pt x="599684" y="249870"/>
                    <a:pt x="546771" y="264568"/>
                  </a:cubicBezTo>
                  <a:cubicBezTo>
                    <a:pt x="493858" y="279266"/>
                    <a:pt x="399790" y="382154"/>
                    <a:pt x="317480" y="423309"/>
                  </a:cubicBezTo>
                  <a:cubicBezTo>
                    <a:pt x="235170" y="464464"/>
                    <a:pt x="105826" y="496800"/>
                    <a:pt x="52913" y="511498"/>
                  </a:cubicBezTo>
                  <a:cubicBezTo>
                    <a:pt x="0" y="526196"/>
                    <a:pt x="0" y="511498"/>
                    <a:pt x="0" y="511498"/>
                  </a:cubicBezTo>
                </a:path>
              </a:pathLst>
            </a:custGeom>
            <a:ln>
              <a:solidFill>
                <a:srgbClr val="00FFF4"/>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48" name="CasellaDiTesto 47"/>
            <p:cNvSpPr txBox="1"/>
            <p:nvPr/>
          </p:nvSpPr>
          <p:spPr>
            <a:xfrm>
              <a:off x="764202" y="13160440"/>
              <a:ext cx="792088" cy="230822"/>
            </a:xfrm>
            <a:prstGeom prst="rect">
              <a:avLst/>
            </a:prstGeom>
            <a:noFill/>
          </p:spPr>
          <p:txBody>
            <a:bodyPr wrap="square" rtlCol="0">
              <a:spAutoFit/>
            </a:bodyPr>
            <a:lstStyle/>
            <a:p>
              <a:r>
                <a:rPr lang="it-IT" sz="2900" b="1" dirty="0" err="1"/>
                <a:t>Tx</a:t>
              </a:r>
              <a:endParaRPr lang="it-IT" sz="2900" b="1" dirty="0"/>
            </a:p>
          </p:txBody>
        </p:sp>
        <p:sp>
          <p:nvSpPr>
            <p:cNvPr id="52" name="CasellaDiTesto 51"/>
            <p:cNvSpPr txBox="1"/>
            <p:nvPr/>
          </p:nvSpPr>
          <p:spPr>
            <a:xfrm>
              <a:off x="764202" y="13693472"/>
              <a:ext cx="792088" cy="230822"/>
            </a:xfrm>
            <a:prstGeom prst="rect">
              <a:avLst/>
            </a:prstGeom>
            <a:noFill/>
          </p:spPr>
          <p:txBody>
            <a:bodyPr wrap="square" rtlCol="0">
              <a:spAutoFit/>
            </a:bodyPr>
            <a:lstStyle/>
            <a:p>
              <a:r>
                <a:rPr lang="it-IT" sz="2900" b="1" dirty="0" err="1"/>
                <a:t>Rx</a:t>
              </a:r>
              <a:endParaRPr lang="it-IT" sz="2900" b="1" dirty="0"/>
            </a:p>
          </p:txBody>
        </p:sp>
      </p:grpSp>
      <p:grpSp>
        <p:nvGrpSpPr>
          <p:cNvPr id="56" name="Gruppo 55"/>
          <p:cNvGrpSpPr/>
          <p:nvPr/>
        </p:nvGrpSpPr>
        <p:grpSpPr>
          <a:xfrm>
            <a:off x="1351154" y="35807450"/>
            <a:ext cx="7038650" cy="1926189"/>
            <a:chOff x="562325" y="15005615"/>
            <a:chExt cx="2929357" cy="810031"/>
          </a:xfrm>
        </p:grpSpPr>
        <p:sp>
          <p:nvSpPr>
            <p:cNvPr id="58" name="Rettangolo 57"/>
            <p:cNvSpPr/>
            <p:nvPr/>
          </p:nvSpPr>
          <p:spPr>
            <a:xfrm>
              <a:off x="562325" y="15005615"/>
              <a:ext cx="417901" cy="810031"/>
            </a:xfrm>
            <a:prstGeom prst="rect">
              <a:avLst/>
            </a:prstGeom>
            <a:solidFill>
              <a:srgbClr val="1EE33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9" name="Rettangolo 58"/>
            <p:cNvSpPr/>
            <p:nvPr/>
          </p:nvSpPr>
          <p:spPr>
            <a:xfrm>
              <a:off x="764202" y="15107740"/>
              <a:ext cx="432048" cy="131842"/>
            </a:xfrm>
            <a:prstGeom prst="rect">
              <a:avLst/>
            </a:prstGeom>
            <a:solidFill>
              <a:srgbClr val="FF019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0" name="Rettangolo 59"/>
            <p:cNvSpPr/>
            <p:nvPr/>
          </p:nvSpPr>
          <p:spPr>
            <a:xfrm>
              <a:off x="764202" y="15590310"/>
              <a:ext cx="432048" cy="131842"/>
            </a:xfrm>
            <a:prstGeom prst="rect">
              <a:avLst/>
            </a:prstGeom>
            <a:solidFill>
              <a:srgbClr val="FF019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1" name="Figura a mano libera 60"/>
            <p:cNvSpPr/>
            <p:nvPr/>
          </p:nvSpPr>
          <p:spPr>
            <a:xfrm>
              <a:off x="1264020" y="15144115"/>
              <a:ext cx="636089" cy="518030"/>
            </a:xfrm>
            <a:custGeom>
              <a:avLst/>
              <a:gdLst>
                <a:gd name="connsiteX0" fmla="*/ 52913 w 636089"/>
                <a:gd name="connsiteY0" fmla="*/ 17638 h 518030"/>
                <a:gd name="connsiteX1" fmla="*/ 370393 w 636089"/>
                <a:gd name="connsiteY1" fmla="*/ 35276 h 518030"/>
                <a:gd name="connsiteX2" fmla="*/ 493858 w 636089"/>
                <a:gd name="connsiteY2" fmla="*/ 335120 h 518030"/>
                <a:gd name="connsiteX3" fmla="*/ 634960 w 636089"/>
                <a:gd name="connsiteY3" fmla="*/ 335120 h 518030"/>
                <a:gd name="connsiteX4" fmla="*/ 546771 w 636089"/>
                <a:gd name="connsiteY4" fmla="*/ 264568 h 518030"/>
                <a:gd name="connsiteX5" fmla="*/ 317480 w 636089"/>
                <a:gd name="connsiteY5" fmla="*/ 423309 h 518030"/>
                <a:gd name="connsiteX6" fmla="*/ 52913 w 636089"/>
                <a:gd name="connsiteY6" fmla="*/ 511498 h 518030"/>
                <a:gd name="connsiteX7" fmla="*/ 0 w 636089"/>
                <a:gd name="connsiteY7" fmla="*/ 511498 h 518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089" h="518030">
                  <a:moveTo>
                    <a:pt x="52913" y="17638"/>
                  </a:moveTo>
                  <a:cubicBezTo>
                    <a:pt x="174907" y="0"/>
                    <a:pt x="296902" y="-17638"/>
                    <a:pt x="370393" y="35276"/>
                  </a:cubicBezTo>
                  <a:cubicBezTo>
                    <a:pt x="443884" y="88190"/>
                    <a:pt x="449764" y="285146"/>
                    <a:pt x="493858" y="335120"/>
                  </a:cubicBezTo>
                  <a:cubicBezTo>
                    <a:pt x="537952" y="385094"/>
                    <a:pt x="626141" y="346879"/>
                    <a:pt x="634960" y="335120"/>
                  </a:cubicBezTo>
                  <a:cubicBezTo>
                    <a:pt x="643779" y="323361"/>
                    <a:pt x="599684" y="249870"/>
                    <a:pt x="546771" y="264568"/>
                  </a:cubicBezTo>
                  <a:cubicBezTo>
                    <a:pt x="493858" y="279266"/>
                    <a:pt x="399790" y="382154"/>
                    <a:pt x="317480" y="423309"/>
                  </a:cubicBezTo>
                  <a:cubicBezTo>
                    <a:pt x="235170" y="464464"/>
                    <a:pt x="105826" y="496800"/>
                    <a:pt x="52913" y="511498"/>
                  </a:cubicBezTo>
                  <a:cubicBezTo>
                    <a:pt x="0" y="526196"/>
                    <a:pt x="0" y="511498"/>
                    <a:pt x="0" y="511498"/>
                  </a:cubicBezTo>
                </a:path>
              </a:pathLst>
            </a:custGeom>
            <a:ln>
              <a:solidFill>
                <a:srgbClr val="00FFF4"/>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62" name="CasellaDiTesto 61"/>
            <p:cNvSpPr txBox="1"/>
            <p:nvPr/>
          </p:nvSpPr>
          <p:spPr>
            <a:xfrm>
              <a:off x="764202" y="15005615"/>
              <a:ext cx="792088" cy="230822"/>
            </a:xfrm>
            <a:prstGeom prst="rect">
              <a:avLst/>
            </a:prstGeom>
            <a:noFill/>
          </p:spPr>
          <p:txBody>
            <a:bodyPr wrap="square" rtlCol="0">
              <a:spAutoFit/>
            </a:bodyPr>
            <a:lstStyle/>
            <a:p>
              <a:r>
                <a:rPr lang="it-IT" sz="2900" b="1" dirty="0" err="1"/>
                <a:t>Tx</a:t>
              </a:r>
              <a:endParaRPr lang="it-IT" sz="2900" b="1" dirty="0"/>
            </a:p>
          </p:txBody>
        </p:sp>
        <p:sp>
          <p:nvSpPr>
            <p:cNvPr id="63" name="CasellaDiTesto 62"/>
            <p:cNvSpPr txBox="1"/>
            <p:nvPr/>
          </p:nvSpPr>
          <p:spPr>
            <a:xfrm>
              <a:off x="764202" y="15538647"/>
              <a:ext cx="792088" cy="230822"/>
            </a:xfrm>
            <a:prstGeom prst="rect">
              <a:avLst/>
            </a:prstGeom>
            <a:noFill/>
          </p:spPr>
          <p:txBody>
            <a:bodyPr wrap="square" rtlCol="0">
              <a:spAutoFit/>
            </a:bodyPr>
            <a:lstStyle/>
            <a:p>
              <a:r>
                <a:rPr lang="it-IT" sz="2900" b="1" dirty="0" err="1"/>
                <a:t>Rx</a:t>
              </a:r>
              <a:endParaRPr lang="it-IT" sz="2900" b="1" dirty="0"/>
            </a:p>
          </p:txBody>
        </p:sp>
        <p:sp>
          <p:nvSpPr>
            <p:cNvPr id="64" name="Rettangolo 63"/>
            <p:cNvSpPr/>
            <p:nvPr/>
          </p:nvSpPr>
          <p:spPr>
            <a:xfrm>
              <a:off x="1648124" y="15173413"/>
              <a:ext cx="896273" cy="432295"/>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7" name="CasellaDiTesto 56"/>
            <p:cNvSpPr txBox="1"/>
            <p:nvPr/>
          </p:nvSpPr>
          <p:spPr>
            <a:xfrm>
              <a:off x="1619474" y="15240060"/>
              <a:ext cx="1294761" cy="230822"/>
            </a:xfrm>
            <a:prstGeom prst="rect">
              <a:avLst/>
            </a:prstGeom>
            <a:noFill/>
          </p:spPr>
          <p:txBody>
            <a:bodyPr wrap="square" rtlCol="0">
              <a:spAutoFit/>
            </a:bodyPr>
            <a:lstStyle/>
            <a:p>
              <a:r>
                <a:rPr lang="it-IT" sz="2900" b="1" dirty="0" err="1"/>
                <a:t>Optoboard</a:t>
              </a:r>
              <a:endParaRPr lang="it-IT" sz="2900" b="1" dirty="0"/>
            </a:p>
          </p:txBody>
        </p:sp>
        <p:sp>
          <p:nvSpPr>
            <p:cNvPr id="54" name="Freccia circolare a sinistra 53"/>
            <p:cNvSpPr/>
            <p:nvPr/>
          </p:nvSpPr>
          <p:spPr>
            <a:xfrm>
              <a:off x="2555578" y="15239582"/>
              <a:ext cx="214641" cy="366126"/>
            </a:xfrm>
            <a:prstGeom prst="curvedLef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tx1"/>
                </a:solidFill>
              </a:endParaRPr>
            </a:p>
          </p:txBody>
        </p:sp>
        <p:sp>
          <p:nvSpPr>
            <p:cNvPr id="66" name="CasellaDiTesto 65"/>
            <p:cNvSpPr txBox="1"/>
            <p:nvPr/>
          </p:nvSpPr>
          <p:spPr>
            <a:xfrm>
              <a:off x="2764601" y="15179798"/>
              <a:ext cx="727081" cy="415480"/>
            </a:xfrm>
            <a:prstGeom prst="rect">
              <a:avLst/>
            </a:prstGeom>
            <a:noFill/>
          </p:spPr>
          <p:txBody>
            <a:bodyPr wrap="square" rtlCol="0">
              <a:spAutoFit/>
            </a:bodyPr>
            <a:lstStyle/>
            <a:p>
              <a:r>
                <a:rPr lang="it-IT" sz="2900" b="1" dirty="0" err="1"/>
                <a:t>Loop</a:t>
              </a:r>
              <a:endParaRPr lang="it-IT" sz="2900" b="1" dirty="0"/>
            </a:p>
            <a:p>
              <a:r>
                <a:rPr lang="it-IT" sz="2900" b="1" dirty="0"/>
                <a:t>PCB</a:t>
              </a:r>
            </a:p>
          </p:txBody>
        </p:sp>
      </p:grpSp>
      <p:pic>
        <p:nvPicPr>
          <p:cNvPr id="2" name="Immagine 1" descr="scheme.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7835" y="10275945"/>
            <a:ext cx="9689154" cy="9588841"/>
          </a:xfrm>
          <a:prstGeom prst="rect">
            <a:avLst/>
          </a:prstGeom>
        </p:spPr>
      </p:pic>
      <p:pic>
        <p:nvPicPr>
          <p:cNvPr id="55" name="Immagine 54" descr="boc.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86779" y="11673221"/>
            <a:ext cx="12103323" cy="8983514"/>
          </a:xfrm>
          <a:prstGeom prst="rect">
            <a:avLst/>
          </a:prstGeom>
        </p:spPr>
      </p:pic>
      <p:pic>
        <p:nvPicPr>
          <p:cNvPr id="67" name="Immagine 66"/>
          <p:cNvPicPr>
            <a:picLocks noChangeAspect="1"/>
          </p:cNvPicPr>
          <p:nvPr/>
        </p:nvPicPr>
        <p:blipFill>
          <a:blip r:embed="rId9"/>
          <a:stretch>
            <a:fillRect/>
          </a:stretch>
        </p:blipFill>
        <p:spPr>
          <a:xfrm>
            <a:off x="26383945" y="16097742"/>
            <a:ext cx="2788748" cy="2759876"/>
          </a:xfrm>
          <a:prstGeom prst="rect">
            <a:avLst/>
          </a:prstGeom>
        </p:spPr>
      </p:pic>
      <p:sp>
        <p:nvSpPr>
          <p:cNvPr id="33" name="CasellaDiTesto 32"/>
          <p:cNvSpPr txBox="1"/>
          <p:nvPr/>
        </p:nvSpPr>
        <p:spPr>
          <a:xfrm>
            <a:off x="18424998" y="12448064"/>
            <a:ext cx="10852951" cy="7360906"/>
          </a:xfrm>
          <a:prstGeom prst="rect">
            <a:avLst/>
          </a:prstGeom>
          <a:noFill/>
        </p:spPr>
        <p:txBody>
          <a:bodyPr wrap="square" lIns="218357" tIns="109179" rIns="218357" bIns="109179" rtlCol="0">
            <a:spAutoFit/>
          </a:bodyPr>
          <a:lstStyle/>
          <a:p>
            <a:pPr algn="just"/>
            <a:r>
              <a:rPr lang="en-US" sz="2900" dirty="0"/>
              <a:t>The new IBL </a:t>
            </a:r>
            <a:r>
              <a:rPr lang="en-US" sz="2900" dirty="0" smtClean="0"/>
              <a:t>Back of Crate (BOC) </a:t>
            </a:r>
            <a:r>
              <a:rPr lang="en-US" sz="2900" dirty="0"/>
              <a:t>card is equipped with three </a:t>
            </a:r>
            <a:r>
              <a:rPr lang="tr-TR" sz="2900" dirty="0" err="1" smtClean="0"/>
              <a:t>Xilinx</a:t>
            </a:r>
            <a:r>
              <a:rPr lang="tr-TR" sz="2900" dirty="0" smtClean="0"/>
              <a:t> </a:t>
            </a:r>
            <a:r>
              <a:rPr lang="tr-TR" sz="2900" dirty="0"/>
              <a:t>Spartan-6</a:t>
            </a:r>
            <a:r>
              <a:rPr lang="en-US" sz="2900" dirty="0"/>
              <a:t> FPGAs for signal processing:</a:t>
            </a:r>
          </a:p>
          <a:p>
            <a:pPr marL="409420" indent="-409420" algn="just">
              <a:buFont typeface="Arial"/>
              <a:buChar char="•"/>
            </a:pPr>
            <a:r>
              <a:rPr lang="en-US" sz="2900" u="sng" dirty="0">
                <a:uFill>
                  <a:solidFill>
                    <a:srgbClr val="FFFF00"/>
                  </a:solidFill>
                </a:uFill>
              </a:rPr>
              <a:t>BOC Control FPGA (BCF):</a:t>
            </a:r>
            <a:r>
              <a:rPr lang="en-US" sz="2900" dirty="0"/>
              <a:t> slow control interfaces from the ROD and the </a:t>
            </a:r>
            <a:r>
              <a:rPr lang="en-US" sz="2900" u="sng" dirty="0">
                <a:uFill>
                  <a:solidFill>
                    <a:srgbClr val="4AFF67"/>
                  </a:solidFill>
                </a:uFill>
              </a:rPr>
              <a:t>Gigabit Ethernet connection</a:t>
            </a:r>
            <a:r>
              <a:rPr lang="en-US" sz="2900" dirty="0"/>
              <a:t>. </a:t>
            </a:r>
          </a:p>
          <a:p>
            <a:pPr marL="409420" indent="-409420" algn="just">
              <a:buFont typeface="Arial"/>
              <a:buChar char="•"/>
            </a:pPr>
            <a:r>
              <a:rPr lang="en-US" sz="2900" dirty="0"/>
              <a:t>Two </a:t>
            </a:r>
            <a:r>
              <a:rPr lang="en-US" sz="2900" u="sng" dirty="0">
                <a:uFill>
                  <a:solidFill>
                    <a:srgbClr val="FF8F36"/>
                  </a:solidFill>
                </a:uFill>
              </a:rPr>
              <a:t>BOC Main FPGAs (BMF)</a:t>
            </a:r>
            <a:r>
              <a:rPr lang="en-US" sz="2900" dirty="0"/>
              <a:t>: signal processing and monitoring of incoming data. </a:t>
            </a:r>
          </a:p>
          <a:p>
            <a:pPr algn="just"/>
            <a:r>
              <a:rPr lang="en-US" sz="2900" dirty="0"/>
              <a:t>The </a:t>
            </a:r>
            <a:r>
              <a:rPr lang="en-US" sz="2900" dirty="0"/>
              <a:t>BOC-ROD communication is </a:t>
            </a:r>
            <a:r>
              <a:rPr lang="en-US" sz="2900" dirty="0"/>
              <a:t>via </a:t>
            </a:r>
            <a:r>
              <a:rPr lang="en-US" sz="2900" u="sng" dirty="0" smtClean="0">
                <a:uFill>
                  <a:solidFill>
                    <a:srgbClr val="19CAFF"/>
                  </a:solidFill>
                </a:uFill>
              </a:rPr>
              <a:t>VME</a:t>
            </a:r>
            <a:r>
              <a:rPr lang="en-US" sz="2900" dirty="0" smtClean="0"/>
              <a:t>. </a:t>
            </a:r>
            <a:endParaRPr lang="en-US" sz="2900" dirty="0"/>
          </a:p>
          <a:p>
            <a:pPr marL="409420" indent="-409420" algn="just">
              <a:buFont typeface="Arial"/>
              <a:buChar char="•"/>
            </a:pPr>
            <a:endParaRPr lang="en-US" sz="2900" dirty="0"/>
          </a:p>
          <a:p>
            <a:pPr algn="just"/>
            <a:r>
              <a:rPr lang="en-US" sz="2900" dirty="0"/>
              <a:t>The detector interface is instead handled by commercial SNAP12 plugins. </a:t>
            </a:r>
          </a:p>
          <a:p>
            <a:pPr marL="409420" indent="-409420" algn="just">
              <a:buFont typeface="Arial"/>
              <a:buChar char="•"/>
            </a:pPr>
            <a:r>
              <a:rPr lang="en-US" sz="2900" dirty="0"/>
              <a:t>Transmitters </a:t>
            </a:r>
            <a:r>
              <a:rPr lang="en-US" sz="2900" u="sng" dirty="0">
                <a:uFill>
                  <a:solidFill>
                    <a:srgbClr val="0000FF"/>
                  </a:solidFill>
                </a:uFill>
              </a:rPr>
              <a:t>(</a:t>
            </a:r>
            <a:r>
              <a:rPr lang="en-US" sz="2900" u="sng" dirty="0" err="1">
                <a:uFill>
                  <a:solidFill>
                    <a:srgbClr val="0000FF"/>
                  </a:solidFill>
                </a:uFill>
              </a:rPr>
              <a:t>Tx</a:t>
            </a:r>
            <a:r>
              <a:rPr lang="en-US" sz="2900" u="sng" dirty="0">
                <a:uFill>
                  <a:solidFill>
                    <a:srgbClr val="0000FF"/>
                  </a:solidFill>
                </a:uFill>
              </a:rPr>
              <a:t>)</a:t>
            </a:r>
            <a:r>
              <a:rPr lang="en-US" sz="2900" dirty="0">
                <a:uFill>
                  <a:solidFill>
                    <a:srgbClr val="0000FF"/>
                  </a:solidFill>
                </a:uFill>
              </a:rPr>
              <a:t>: 40 </a:t>
            </a:r>
            <a:r>
              <a:rPr lang="it-IT" sz="2900" dirty="0">
                <a:uFill>
                  <a:solidFill>
                    <a:srgbClr val="0000FF"/>
                  </a:solidFill>
                </a:uFill>
              </a:rPr>
              <a:t>-</a:t>
            </a:r>
            <a:r>
              <a:rPr lang="en-US" sz="2900" dirty="0">
                <a:uFill>
                  <a:solidFill>
                    <a:srgbClr val="0000FF"/>
                  </a:solidFill>
                </a:uFill>
              </a:rPr>
              <a:t> 80 - 160 Mbps.</a:t>
            </a:r>
          </a:p>
          <a:p>
            <a:pPr marL="409420" indent="-409420" algn="just">
              <a:buFont typeface="Arial"/>
              <a:buChar char="•"/>
            </a:pPr>
            <a:r>
              <a:rPr lang="en-US" sz="2900" dirty="0">
                <a:uFill>
                  <a:solidFill>
                    <a:srgbClr val="0000FF"/>
                  </a:solidFill>
                </a:uFill>
              </a:rPr>
              <a:t>Receivers </a:t>
            </a:r>
            <a:r>
              <a:rPr lang="en-US" sz="2900" u="sng" dirty="0">
                <a:uFill>
                  <a:solidFill>
                    <a:srgbClr val="FF0000"/>
                  </a:solidFill>
                </a:uFill>
              </a:rPr>
              <a:t>(Rx)</a:t>
            </a:r>
            <a:r>
              <a:rPr lang="en-US" sz="2900" dirty="0">
                <a:uFill>
                  <a:solidFill>
                    <a:srgbClr val="0000FF"/>
                  </a:solidFill>
                </a:uFill>
              </a:rPr>
              <a:t>: </a:t>
            </a:r>
            <a:r>
              <a:rPr lang="en-US" sz="2900" dirty="0"/>
              <a:t>160 Mbps. </a:t>
            </a:r>
          </a:p>
          <a:p>
            <a:pPr marL="409420" indent="-409420" algn="just">
              <a:buFont typeface="Arial"/>
              <a:buChar char="•"/>
            </a:pPr>
            <a:endParaRPr lang="en-US" sz="2900" dirty="0"/>
          </a:p>
          <a:p>
            <a:pPr algn="just"/>
            <a:r>
              <a:rPr lang="en-US" sz="2900" dirty="0"/>
              <a:t>The connection to the higher level read-out uses </a:t>
            </a:r>
            <a:r>
              <a:rPr lang="en-US" sz="2900" u="sng" dirty="0">
                <a:uFill>
                  <a:solidFill>
                    <a:srgbClr val="AC0BFF"/>
                  </a:solidFill>
                </a:uFill>
              </a:rPr>
              <a:t>S-Link, QSFP transceiver modules</a:t>
            </a:r>
            <a:r>
              <a:rPr lang="en-US" sz="2900" dirty="0"/>
              <a:t>: four links dedicated to the ATLAS Fast Tracker (FTK), four to the ATLAS Read-Out Subsystem </a:t>
            </a:r>
            <a:r>
              <a:rPr lang="it-IT" sz="2900" dirty="0"/>
              <a:t>(ROS).</a:t>
            </a:r>
          </a:p>
        </p:txBody>
      </p:sp>
      <p:pic>
        <p:nvPicPr>
          <p:cNvPr id="11" name="Immagine 10" descr="block.png"/>
          <p:cNvPicPr>
            <a:picLocks noChangeAspect="1"/>
          </p:cNvPicPr>
          <p:nvPr/>
        </p:nvPicPr>
        <p:blipFill rotWithShape="1">
          <a:blip r:embed="rId10">
            <a:extLst>
              <a:ext uri="{28A0092B-C50C-407E-A947-70E740481C1C}">
                <a14:useLocalDpi xmlns:a14="http://schemas.microsoft.com/office/drawing/2010/main" val="0"/>
              </a:ext>
            </a:extLst>
          </a:blip>
          <a:srcRect t="33034" b="40635"/>
          <a:stretch/>
        </p:blipFill>
        <p:spPr>
          <a:xfrm>
            <a:off x="8658537" y="29564843"/>
            <a:ext cx="12715318" cy="3313374"/>
          </a:xfrm>
          <a:prstGeom prst="rect">
            <a:avLst/>
          </a:prstGeom>
        </p:spPr>
      </p:pic>
      <p:pic>
        <p:nvPicPr>
          <p:cNvPr id="31" name="Immagine 30" descr="delay_2.eps"/>
          <p:cNvPicPr>
            <a:picLocks noChangeAspect="1"/>
          </p:cNvPicPr>
          <p:nvPr/>
        </p:nvPicPr>
        <p:blipFill rotWithShape="1">
          <a:blip r:embed="rId11">
            <a:extLst>
              <a:ext uri="{28A0092B-C50C-407E-A947-70E740481C1C}">
                <a14:useLocalDpi xmlns:a14="http://schemas.microsoft.com/office/drawing/2010/main" val="0"/>
              </a:ext>
            </a:extLst>
          </a:blip>
          <a:srcRect b="2795"/>
          <a:stretch/>
        </p:blipFill>
        <p:spPr>
          <a:xfrm>
            <a:off x="22608459" y="31536790"/>
            <a:ext cx="6669489" cy="3966417"/>
          </a:xfrm>
          <a:prstGeom prst="rect">
            <a:avLst/>
          </a:prstGeom>
        </p:spPr>
      </p:pic>
      <p:sp>
        <p:nvSpPr>
          <p:cNvPr id="22" name="CasellaDiTesto 21"/>
          <p:cNvSpPr txBox="1"/>
          <p:nvPr/>
        </p:nvSpPr>
        <p:spPr>
          <a:xfrm>
            <a:off x="26013424" y="32391252"/>
            <a:ext cx="3114371" cy="743711"/>
          </a:xfrm>
          <a:prstGeom prst="rect">
            <a:avLst/>
          </a:prstGeom>
          <a:noFill/>
        </p:spPr>
        <p:txBody>
          <a:bodyPr wrap="square" lIns="218357" tIns="109179" rIns="218357" bIns="109179" rtlCol="0">
            <a:spAutoFit/>
          </a:bodyPr>
          <a:lstStyle/>
          <a:p>
            <a:r>
              <a:rPr lang="en-US" sz="1700" dirty="0"/>
              <a:t>Mean: 34.68 </a:t>
            </a:r>
            <a:r>
              <a:rPr lang="en-US" sz="1700" dirty="0" err="1"/>
              <a:t>ps</a:t>
            </a:r>
            <a:r>
              <a:rPr lang="en-US" sz="1700" dirty="0"/>
              <a:t> / Setting </a:t>
            </a:r>
          </a:p>
          <a:p>
            <a:r>
              <a:rPr lang="en-US" sz="1700" dirty="0"/>
              <a:t>RMS: 0.7 </a:t>
            </a:r>
            <a:r>
              <a:rPr lang="en-US" sz="1700" dirty="0" err="1"/>
              <a:t>ps</a:t>
            </a:r>
            <a:r>
              <a:rPr lang="en-US" sz="1700" dirty="0"/>
              <a:t> / Setting </a:t>
            </a:r>
            <a:endParaRPr lang="it-IT" sz="1700" dirty="0"/>
          </a:p>
        </p:txBody>
      </p:sp>
    </p:spTree>
  </p:cSld>
  <p:clrMapOvr>
    <a:masterClrMapping/>
  </p:clrMapOvr>
</p:sld>
</file>

<file path=ppt/theme/theme1.xml><?xml version="1.0" encoding="utf-8"?>
<a:theme xmlns:a="http://schemas.openxmlformats.org/drawingml/2006/main" name="ATLAS-LHCC-Templat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ATLAS-LHCC-Template.potx</Template>
  <TotalTime>3077</TotalTime>
  <Words>845</Words>
  <Application>Microsoft Macintosh PowerPoint</Application>
  <PresentationFormat>Personalizzato</PresentationFormat>
  <Paragraphs>68</Paragraphs>
  <Slides>1</Slides>
  <Notes>1</Notes>
  <HiddenSlides>0</HiddenSlides>
  <MMClips>0</MMClips>
  <ScaleCrop>false</ScaleCrop>
  <HeadingPairs>
    <vt:vector size="4" baseType="variant">
      <vt:variant>
        <vt:lpstr>Tema</vt:lpstr>
      </vt:variant>
      <vt:variant>
        <vt:i4>1</vt:i4>
      </vt:variant>
      <vt:variant>
        <vt:lpstr>Titoli diapositive</vt:lpstr>
      </vt:variant>
      <vt:variant>
        <vt:i4>1</vt:i4>
      </vt:variant>
    </vt:vector>
  </HeadingPairs>
  <TitlesOfParts>
    <vt:vector size="2" baseType="lpstr">
      <vt:lpstr>ATLAS-LHCC-Template</vt:lpstr>
      <vt:lpstr>Firmware development and testing of the ATLAS IBL Back Of Crate card</vt:lpstr>
    </vt:vector>
  </TitlesOfParts>
  <Manager/>
  <Company>ATLAS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ATLAS LHCC Poster</dc:title>
  <dc:subject>Physics</dc:subject>
  <dc:creator>ATLAS Collaboration</dc:creator>
  <cp:keywords>ATLAS, LHC, CERN, Particle Physics</cp:keywords>
  <dc:description>Template prepared by Andre-Pierre Olivier</dc:description>
  <cp:lastModifiedBy>Maria Elena Stramaglia</cp:lastModifiedBy>
  <cp:revision>105</cp:revision>
  <cp:lastPrinted>2014-08-25T09:15:41Z</cp:lastPrinted>
  <dcterms:created xsi:type="dcterms:W3CDTF">2012-03-05T18:07:16Z</dcterms:created>
  <dcterms:modified xsi:type="dcterms:W3CDTF">2014-08-27T17:53:13Z</dcterms:modified>
  <cp:category/>
</cp:coreProperties>
</file>