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83" r:id="rId6"/>
    <p:sldId id="272" r:id="rId7"/>
    <p:sldId id="273" r:id="rId8"/>
    <p:sldId id="274" r:id="rId9"/>
    <p:sldId id="275" r:id="rId10"/>
    <p:sldId id="281" r:id="rId11"/>
    <p:sldId id="282" r:id="rId12"/>
    <p:sldId id="276" r:id="rId13"/>
    <p:sldId id="277" r:id="rId14"/>
    <p:sldId id="279" r:id="rId15"/>
    <p:sldId id="278" r:id="rId16"/>
    <p:sldId id="280" r:id="rId17"/>
    <p:sldId id="267" r:id="rId18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file/1360483" TargetMode="External"/><Relationship Id="rId3" Type="http://schemas.openxmlformats.org/officeDocument/2006/relationships/hyperlink" Target="https://edms.cern.ch/file/1360479" TargetMode="External"/><Relationship Id="rId7" Type="http://schemas.openxmlformats.org/officeDocument/2006/relationships/hyperlink" Target="https://edms.cern.ch/file/1360485" TargetMode="External"/><Relationship Id="rId2" Type="http://schemas.openxmlformats.org/officeDocument/2006/relationships/hyperlink" Target="https://edms.cern.ch/file/1360478" TargetMode="External"/><Relationship Id="rId1" Type="http://schemas.openxmlformats.org/officeDocument/2006/relationships/hyperlink" Target="https://edms.cern.ch/file/1360482" TargetMode="External"/><Relationship Id="rId6" Type="http://schemas.openxmlformats.org/officeDocument/2006/relationships/hyperlink" Target="https://edms.cern.ch/file/1360481" TargetMode="External"/><Relationship Id="rId5" Type="http://schemas.openxmlformats.org/officeDocument/2006/relationships/hyperlink" Target="https://edms.cern.ch/file/1360480" TargetMode="External"/><Relationship Id="rId4" Type="http://schemas.openxmlformats.org/officeDocument/2006/relationships/hyperlink" Target="https://edms.cern.ch/file/1360484" TargetMode="External"/><Relationship Id="rId9" Type="http://schemas.openxmlformats.org/officeDocument/2006/relationships/hyperlink" Target="https://edms.cern.ch/document/1378546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086EA6-B3AB-9946-9CA1-20580ABDD906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404515CE-D31B-284B-95A7-86B30301DD3D}">
      <dgm:prSet phldrT="[Texte]"/>
      <dgm:spPr/>
      <dgm:t>
        <a:bodyPr/>
        <a:lstStyle/>
        <a:p>
          <a:r>
            <a:rPr lang="fr-FR" dirty="0" err="1" smtClean="0"/>
            <a:t>Fluid</a:t>
          </a:r>
          <a:r>
            <a:rPr lang="fr-FR" dirty="0" smtClean="0"/>
            <a:t> systems and components for </a:t>
          </a:r>
          <a:r>
            <a:rPr lang="fr-FR" b="0" dirty="0" smtClean="0"/>
            <a:t>general use</a:t>
          </a:r>
          <a:endParaRPr lang="fr-FR" b="0" dirty="0"/>
        </a:p>
      </dgm:t>
    </dgm:pt>
    <dgm:pt modelId="{5D185109-137A-CE4D-9DCA-7E22E2B78447}" type="parTrans" cxnId="{4D55FD88-285D-6646-9BE3-7221B25D6D3A}">
      <dgm:prSet/>
      <dgm:spPr/>
      <dgm:t>
        <a:bodyPr/>
        <a:lstStyle/>
        <a:p>
          <a:endParaRPr lang="fr-FR"/>
        </a:p>
      </dgm:t>
    </dgm:pt>
    <dgm:pt modelId="{32FA0270-6513-A649-8060-6194D556090E}" type="sibTrans" cxnId="{4D55FD88-285D-6646-9BE3-7221B25D6D3A}">
      <dgm:prSet/>
      <dgm:spPr/>
      <dgm:t>
        <a:bodyPr/>
        <a:lstStyle/>
        <a:p>
          <a:endParaRPr lang="fr-FR"/>
        </a:p>
      </dgm:t>
    </dgm:pt>
    <dgm:pt modelId="{4E311776-5656-4E44-8908-E9B73AB52EED}">
      <dgm:prSet phldrT="[Texte]"/>
      <dgm:spPr/>
      <dgm:t>
        <a:bodyPr/>
        <a:lstStyle/>
        <a:p>
          <a:r>
            <a:rPr lang="fr-FR" dirty="0" err="1" smtClean="0"/>
            <a:t>Fluid</a:t>
          </a:r>
          <a:r>
            <a:rPr lang="fr-FR" dirty="0" smtClean="0"/>
            <a:t> </a:t>
          </a:r>
          <a:r>
            <a:rPr lang="fr-FR" dirty="0" err="1" smtClean="0"/>
            <a:t>storage</a:t>
          </a:r>
          <a:r>
            <a:rPr lang="fr-FR" dirty="0" smtClean="0"/>
            <a:t> devices</a:t>
          </a:r>
          <a:endParaRPr lang="fr-FR" dirty="0"/>
        </a:p>
      </dgm:t>
    </dgm:pt>
    <dgm:pt modelId="{08096664-A85E-9B48-90A0-D0E3F91825F7}" type="parTrans" cxnId="{4AC5660C-4EFE-3E4C-B0CC-FB9630CA2ADA}">
      <dgm:prSet/>
      <dgm:spPr/>
      <dgm:t>
        <a:bodyPr/>
        <a:lstStyle/>
        <a:p>
          <a:endParaRPr lang="fr-FR"/>
        </a:p>
      </dgm:t>
    </dgm:pt>
    <dgm:pt modelId="{AD646AD7-67AB-774B-BA51-DE752473185C}" type="sibTrans" cxnId="{4AC5660C-4EFE-3E4C-B0CC-FB9630CA2ADA}">
      <dgm:prSet/>
      <dgm:spPr/>
      <dgm:t>
        <a:bodyPr/>
        <a:lstStyle/>
        <a:p>
          <a:endParaRPr lang="fr-FR"/>
        </a:p>
      </dgm:t>
    </dgm:pt>
    <dgm:pt modelId="{FA461716-DCFC-1D46-A806-80B9AD80A9D7}">
      <dgm:prSet phldrT="[Texte]"/>
      <dgm:spPr/>
      <dgm:t>
        <a:bodyPr/>
        <a:lstStyle/>
        <a:p>
          <a:r>
            <a:rPr lang="fr-FR" dirty="0" err="1" smtClean="0">
              <a:hlinkClick xmlns:r="http://schemas.openxmlformats.org/officeDocument/2006/relationships" r:id="rId1"/>
            </a:rPr>
            <a:t>Gas</a:t>
          </a:r>
          <a:r>
            <a:rPr lang="fr-FR" dirty="0" smtClean="0">
              <a:hlinkClick xmlns:r="http://schemas.openxmlformats.org/officeDocument/2006/relationships" r:id="rId1"/>
            </a:rPr>
            <a:t> pressure </a:t>
          </a:r>
          <a:r>
            <a:rPr lang="fr-FR" dirty="0" err="1" smtClean="0">
              <a:hlinkClick xmlns:r="http://schemas.openxmlformats.org/officeDocument/2006/relationships" r:id="rId1"/>
            </a:rPr>
            <a:t>vessels</a:t>
          </a:r>
          <a:r>
            <a:rPr lang="fr-FR" dirty="0" smtClean="0">
              <a:hlinkClick xmlns:r="http://schemas.openxmlformats.org/officeDocument/2006/relationships" r:id="rId1"/>
            </a:rPr>
            <a:t>, </a:t>
          </a:r>
          <a:r>
            <a:rPr lang="fr-FR" dirty="0" err="1" smtClean="0">
              <a:hlinkClick xmlns:r="http://schemas.openxmlformats.org/officeDocument/2006/relationships" r:id="rId1"/>
            </a:rPr>
            <a:t>gas</a:t>
          </a:r>
          <a:r>
            <a:rPr lang="fr-FR" dirty="0" smtClean="0">
              <a:hlinkClick xmlns:r="http://schemas.openxmlformats.org/officeDocument/2006/relationships" r:id="rId1"/>
            </a:rPr>
            <a:t> </a:t>
          </a:r>
          <a:r>
            <a:rPr lang="fr-FR" dirty="0" err="1" smtClean="0">
              <a:hlinkClick xmlns:r="http://schemas.openxmlformats.org/officeDocument/2006/relationships" r:id="rId1"/>
            </a:rPr>
            <a:t>cylinders</a:t>
          </a:r>
          <a:endParaRPr lang="fr-FR" dirty="0"/>
        </a:p>
      </dgm:t>
    </dgm:pt>
    <dgm:pt modelId="{D2E92C86-52D4-124E-B171-34C1EE1780FA}" type="parTrans" cxnId="{1DC364E8-6A9B-9342-8544-5BE7FBF5E064}">
      <dgm:prSet/>
      <dgm:spPr/>
      <dgm:t>
        <a:bodyPr/>
        <a:lstStyle/>
        <a:p>
          <a:endParaRPr lang="fr-FR"/>
        </a:p>
      </dgm:t>
    </dgm:pt>
    <dgm:pt modelId="{832EF8B9-21CA-9748-9E64-1651E60CB0F0}" type="sibTrans" cxnId="{1DC364E8-6A9B-9342-8544-5BE7FBF5E064}">
      <dgm:prSet/>
      <dgm:spPr/>
      <dgm:t>
        <a:bodyPr/>
        <a:lstStyle/>
        <a:p>
          <a:endParaRPr lang="fr-FR"/>
        </a:p>
      </dgm:t>
    </dgm:pt>
    <dgm:pt modelId="{F19B6F71-3EAB-1F41-96BF-6AD4F5BF68AB}">
      <dgm:prSet phldrT="[Texte]"/>
      <dgm:spPr/>
      <dgm:t>
        <a:bodyPr/>
        <a:lstStyle/>
        <a:p>
          <a:r>
            <a:rPr lang="fr-FR" smtClean="0"/>
            <a:t>Pipeline components and pipelines</a:t>
          </a:r>
          <a:endParaRPr lang="fr-FR"/>
        </a:p>
      </dgm:t>
    </dgm:pt>
    <dgm:pt modelId="{E5F4436C-84A3-C444-BB9D-194624705F36}" type="parTrans" cxnId="{C77D4BE4-98A4-1D42-B776-CA7BBAE88407}">
      <dgm:prSet/>
      <dgm:spPr/>
      <dgm:t>
        <a:bodyPr/>
        <a:lstStyle/>
        <a:p>
          <a:endParaRPr lang="fr-FR"/>
        </a:p>
      </dgm:t>
    </dgm:pt>
    <dgm:pt modelId="{0FA19260-9A0D-7B42-B645-0ACD3BC44E86}" type="sibTrans" cxnId="{C77D4BE4-98A4-1D42-B776-CA7BBAE88407}">
      <dgm:prSet/>
      <dgm:spPr/>
      <dgm:t>
        <a:bodyPr/>
        <a:lstStyle/>
        <a:p>
          <a:endParaRPr lang="fr-FR"/>
        </a:p>
      </dgm:t>
    </dgm:pt>
    <dgm:pt modelId="{3EE5BAF5-6B28-0C44-B135-A6F0A03D4788}">
      <dgm:prSet phldrT="[Texte]"/>
      <dgm:spPr/>
      <dgm:t>
        <a:bodyPr/>
        <a:lstStyle/>
        <a:p>
          <a:r>
            <a:rPr lang="fr-FR" dirty="0" err="1" smtClean="0">
              <a:hlinkClick xmlns:r="http://schemas.openxmlformats.org/officeDocument/2006/relationships" r:id="rId2"/>
            </a:rPr>
            <a:t>Hose</a:t>
          </a:r>
          <a:r>
            <a:rPr lang="fr-FR" dirty="0" smtClean="0">
              <a:hlinkClick xmlns:r="http://schemas.openxmlformats.org/officeDocument/2006/relationships" r:id="rId2"/>
            </a:rPr>
            <a:t> and </a:t>
          </a:r>
          <a:r>
            <a:rPr lang="fr-FR" dirty="0" err="1" smtClean="0">
              <a:hlinkClick xmlns:r="http://schemas.openxmlformats.org/officeDocument/2006/relationships" r:id="rId2"/>
            </a:rPr>
            <a:t>hose</a:t>
          </a:r>
          <a:r>
            <a:rPr lang="fr-FR" dirty="0" smtClean="0">
              <a:hlinkClick xmlns:r="http://schemas.openxmlformats.org/officeDocument/2006/relationships" r:id="rId2"/>
            </a:rPr>
            <a:t> </a:t>
          </a:r>
          <a:r>
            <a:rPr lang="fr-FR" dirty="0" err="1" smtClean="0">
              <a:hlinkClick xmlns:r="http://schemas.openxmlformats.org/officeDocument/2006/relationships" r:id="rId2"/>
            </a:rPr>
            <a:t>assemblies</a:t>
          </a:r>
          <a:endParaRPr lang="fr-FR" dirty="0"/>
        </a:p>
      </dgm:t>
    </dgm:pt>
    <dgm:pt modelId="{12B80EF9-05B9-C04C-BC28-7BA408C3AF66}" type="parTrans" cxnId="{283670C6-13FA-C348-992E-6D0141FDDBA6}">
      <dgm:prSet/>
      <dgm:spPr/>
      <dgm:t>
        <a:bodyPr/>
        <a:lstStyle/>
        <a:p>
          <a:endParaRPr lang="fr-FR"/>
        </a:p>
      </dgm:t>
    </dgm:pt>
    <dgm:pt modelId="{C6D52AAC-E44C-3E48-8C72-4B07165C2B03}" type="sibTrans" cxnId="{283670C6-13FA-C348-992E-6D0141FDDBA6}">
      <dgm:prSet/>
      <dgm:spPr/>
      <dgm:t>
        <a:bodyPr/>
        <a:lstStyle/>
        <a:p>
          <a:endParaRPr lang="fr-FR"/>
        </a:p>
      </dgm:t>
    </dgm:pt>
    <dgm:pt modelId="{0A7F1719-2C61-5741-81C8-1291852F183A}">
      <dgm:prSet/>
      <dgm:spPr/>
      <dgm:t>
        <a:bodyPr/>
        <a:lstStyle/>
        <a:p>
          <a:r>
            <a:rPr lang="fr-FR" dirty="0" err="1" smtClean="0">
              <a:hlinkClick xmlns:r="http://schemas.openxmlformats.org/officeDocument/2006/relationships" r:id="rId3"/>
            </a:rPr>
            <a:t>Iron</a:t>
          </a:r>
          <a:r>
            <a:rPr lang="fr-FR" dirty="0" smtClean="0">
              <a:hlinkClick xmlns:r="http://schemas.openxmlformats.org/officeDocument/2006/relationships" r:id="rId3"/>
            </a:rPr>
            <a:t> and </a:t>
          </a:r>
          <a:r>
            <a:rPr lang="fr-FR" dirty="0" err="1" smtClean="0">
              <a:hlinkClick xmlns:r="http://schemas.openxmlformats.org/officeDocument/2006/relationships" r:id="rId3"/>
            </a:rPr>
            <a:t>steel</a:t>
          </a:r>
          <a:r>
            <a:rPr lang="fr-FR" dirty="0" smtClean="0">
              <a:hlinkClick xmlns:r="http://schemas.openxmlformats.org/officeDocument/2006/relationships" r:id="rId3"/>
            </a:rPr>
            <a:t> pipes</a:t>
          </a:r>
          <a:endParaRPr lang="fr-FR" dirty="0"/>
        </a:p>
      </dgm:t>
    </dgm:pt>
    <dgm:pt modelId="{0A6D10A3-5195-7443-ADB2-236D720E2DE5}" type="parTrans" cxnId="{326F87E1-0C5F-EB49-A66B-1BC6E899318F}">
      <dgm:prSet/>
      <dgm:spPr/>
      <dgm:t>
        <a:bodyPr/>
        <a:lstStyle/>
        <a:p>
          <a:endParaRPr lang="fr-FR"/>
        </a:p>
      </dgm:t>
    </dgm:pt>
    <dgm:pt modelId="{D68458E5-2EC8-A347-93FB-AE29FF8C0832}" type="sibTrans" cxnId="{326F87E1-0C5F-EB49-A66B-1BC6E899318F}">
      <dgm:prSet/>
      <dgm:spPr/>
      <dgm:t>
        <a:bodyPr/>
        <a:lstStyle/>
        <a:p>
          <a:endParaRPr lang="fr-FR"/>
        </a:p>
      </dgm:t>
    </dgm:pt>
    <dgm:pt modelId="{97AAD2EE-37B4-CA41-954B-8293CDD2FAA1}">
      <dgm:prSet/>
      <dgm:spPr/>
      <dgm:t>
        <a:bodyPr/>
        <a:lstStyle/>
        <a:p>
          <a:r>
            <a:rPr lang="fr-FR" dirty="0" smtClean="0">
              <a:hlinkClick xmlns:r="http://schemas.openxmlformats.org/officeDocument/2006/relationships" r:id="rId4"/>
            </a:rPr>
            <a:t>Vacuum </a:t>
          </a:r>
          <a:r>
            <a:rPr lang="fr-FR" dirty="0" err="1" smtClean="0">
              <a:hlinkClick xmlns:r="http://schemas.openxmlformats.org/officeDocument/2006/relationships" r:id="rId4"/>
            </a:rPr>
            <a:t>technology</a:t>
          </a:r>
          <a:endParaRPr lang="fr-FR" dirty="0"/>
        </a:p>
      </dgm:t>
    </dgm:pt>
    <dgm:pt modelId="{527FB06D-FF59-0146-8906-22EC38FEF865}" type="parTrans" cxnId="{3650F7E8-5ED1-874B-8814-621F95B6C868}">
      <dgm:prSet/>
      <dgm:spPr/>
      <dgm:t>
        <a:bodyPr/>
        <a:lstStyle/>
        <a:p>
          <a:endParaRPr lang="fr-FR"/>
        </a:p>
      </dgm:t>
    </dgm:pt>
    <dgm:pt modelId="{E1A7D378-6B4E-6D43-B5D8-4168EA154470}" type="sibTrans" cxnId="{3650F7E8-5ED1-874B-8814-621F95B6C868}">
      <dgm:prSet/>
      <dgm:spPr/>
      <dgm:t>
        <a:bodyPr/>
        <a:lstStyle/>
        <a:p>
          <a:endParaRPr lang="fr-FR"/>
        </a:p>
      </dgm:t>
    </dgm:pt>
    <dgm:pt modelId="{5FED3CC6-7EE7-4594-A646-1EC4BD822C07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5"/>
            </a:rPr>
            <a:t>Metal fittings</a:t>
          </a:r>
          <a:endParaRPr lang="en-US" dirty="0"/>
        </a:p>
      </dgm:t>
    </dgm:pt>
    <dgm:pt modelId="{53A3AE22-13AD-47EA-982C-E2B8D10C770B}" type="parTrans" cxnId="{F05DF6CD-CDD0-49F4-8F4B-F5D86D815069}">
      <dgm:prSet/>
      <dgm:spPr/>
      <dgm:t>
        <a:bodyPr/>
        <a:lstStyle/>
        <a:p>
          <a:endParaRPr lang="en-US"/>
        </a:p>
      </dgm:t>
    </dgm:pt>
    <dgm:pt modelId="{D9A5F546-3936-44EC-9D3D-E8906B974056}" type="sibTrans" cxnId="{F05DF6CD-CDD0-49F4-8F4B-F5D86D815069}">
      <dgm:prSet/>
      <dgm:spPr/>
      <dgm:t>
        <a:bodyPr/>
        <a:lstStyle/>
        <a:p>
          <a:endParaRPr lang="en-US"/>
        </a:p>
      </dgm:t>
    </dgm:pt>
    <dgm:pt modelId="{30928402-DC2A-48A9-AD2D-A188188C39F5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6"/>
            </a:rPr>
            <a:t>Flanges, couplings and joints</a:t>
          </a:r>
          <a:endParaRPr lang="en-US" dirty="0"/>
        </a:p>
      </dgm:t>
    </dgm:pt>
    <dgm:pt modelId="{676299FF-B1E7-4E06-B3E9-CF1415EFB664}" type="parTrans" cxnId="{2ECC5FDD-4FB4-4893-A689-0848611C4CCE}">
      <dgm:prSet/>
      <dgm:spPr/>
      <dgm:t>
        <a:bodyPr/>
        <a:lstStyle/>
        <a:p>
          <a:endParaRPr lang="en-US"/>
        </a:p>
      </dgm:t>
    </dgm:pt>
    <dgm:pt modelId="{A4DB9ACC-8581-4C37-B401-B31EE03C79CE}" type="sibTrans" cxnId="{2ECC5FDD-4FB4-4893-A689-0848611C4CCE}">
      <dgm:prSet/>
      <dgm:spPr/>
      <dgm:t>
        <a:bodyPr/>
        <a:lstStyle/>
        <a:p>
          <a:endParaRPr lang="en-US"/>
        </a:p>
      </dgm:t>
    </dgm:pt>
    <dgm:pt modelId="{D01BB0F5-1968-4699-BE94-D1116E585ABD}">
      <dgm:prSet/>
      <dgm:spPr/>
      <dgm:t>
        <a:bodyPr/>
        <a:lstStyle/>
        <a:p>
          <a:r>
            <a:rPr lang="en-US" dirty="0" smtClean="0">
              <a:hlinkClick xmlns:r="http://schemas.openxmlformats.org/officeDocument/2006/relationships" r:id="rId7"/>
            </a:rPr>
            <a:t>Valves</a:t>
          </a:r>
          <a:endParaRPr lang="en-US" dirty="0"/>
        </a:p>
      </dgm:t>
    </dgm:pt>
    <dgm:pt modelId="{E67F48BB-916D-4C79-8FB6-864E6D233F2C}" type="parTrans" cxnId="{F59F2B0C-6837-44CC-BD56-5920438B3436}">
      <dgm:prSet/>
      <dgm:spPr/>
      <dgm:t>
        <a:bodyPr/>
        <a:lstStyle/>
        <a:p>
          <a:endParaRPr lang="en-US"/>
        </a:p>
      </dgm:t>
    </dgm:pt>
    <dgm:pt modelId="{96C2666C-5457-4629-B155-66C2EE0F07AE}" type="sibTrans" cxnId="{F59F2B0C-6837-44CC-BD56-5920438B3436}">
      <dgm:prSet/>
      <dgm:spPr/>
      <dgm:t>
        <a:bodyPr/>
        <a:lstStyle/>
        <a:p>
          <a:endParaRPr lang="en-US"/>
        </a:p>
      </dgm:t>
    </dgm:pt>
    <dgm:pt modelId="{BA211EE0-9CD4-4F28-A312-8748C86373C4}">
      <dgm:prSet phldrT="[Texte]"/>
      <dgm:spPr/>
      <dgm:t>
        <a:bodyPr/>
        <a:lstStyle/>
        <a:p>
          <a:r>
            <a:rPr lang="fr-FR" dirty="0" err="1" smtClean="0">
              <a:hlinkClick xmlns:r="http://schemas.openxmlformats.org/officeDocument/2006/relationships" r:id="rId8"/>
            </a:rPr>
            <a:t>Cryogenic</a:t>
          </a:r>
          <a:r>
            <a:rPr lang="fr-FR" dirty="0" smtClean="0">
              <a:hlinkClick xmlns:r="http://schemas.openxmlformats.org/officeDocument/2006/relationships" r:id="rId8"/>
            </a:rPr>
            <a:t> equipment</a:t>
          </a:r>
          <a:endParaRPr lang="fr-FR" dirty="0"/>
        </a:p>
      </dgm:t>
    </dgm:pt>
    <dgm:pt modelId="{FE55EC0C-8E2B-4DBB-AEFA-3389A7882C21}" type="parTrans" cxnId="{572E83CA-9800-4826-ADC0-63B4A3CBB6E7}">
      <dgm:prSet/>
      <dgm:spPr/>
      <dgm:t>
        <a:bodyPr/>
        <a:lstStyle/>
        <a:p>
          <a:endParaRPr lang="en-GB"/>
        </a:p>
      </dgm:t>
    </dgm:pt>
    <dgm:pt modelId="{304FB060-0901-4C6E-895E-DE9DBE1210D3}" type="sibTrans" cxnId="{572E83CA-9800-4826-ADC0-63B4A3CBB6E7}">
      <dgm:prSet/>
      <dgm:spPr/>
      <dgm:t>
        <a:bodyPr/>
        <a:lstStyle/>
        <a:p>
          <a:endParaRPr lang="en-GB"/>
        </a:p>
      </dgm:t>
    </dgm:pt>
    <dgm:pt modelId="{C605C3F8-9D25-478D-9CA7-D0355F0B274C}">
      <dgm:prSet/>
      <dgm:spPr/>
      <dgm:t>
        <a:bodyPr/>
        <a:lstStyle/>
        <a:p>
          <a:r>
            <a:rPr lang="en-GB" b="0" dirty="0" smtClean="0">
              <a:hlinkClick xmlns:r="http://schemas.openxmlformats.org/officeDocument/2006/relationships" r:id="rId9"/>
            </a:rPr>
            <a:t>Pipeline components and pipelines in general</a:t>
          </a:r>
          <a:endParaRPr lang="en-GB" b="0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9"/>
          </dgm14:cNvPr>
        </a:ext>
      </dgm:extLst>
    </dgm:pt>
    <dgm:pt modelId="{EB641C9E-3D78-4605-AAB3-1A1E9A4ACA51}" type="parTrans" cxnId="{83CD091B-B10E-47F8-9229-52701D6866E2}">
      <dgm:prSet/>
      <dgm:spPr/>
      <dgm:t>
        <a:bodyPr/>
        <a:lstStyle/>
        <a:p>
          <a:endParaRPr lang="en-GB"/>
        </a:p>
      </dgm:t>
    </dgm:pt>
    <dgm:pt modelId="{D9D10D1D-5DA9-47B4-9F87-D49372C69488}" type="sibTrans" cxnId="{83CD091B-B10E-47F8-9229-52701D6866E2}">
      <dgm:prSet/>
      <dgm:spPr/>
      <dgm:t>
        <a:bodyPr/>
        <a:lstStyle/>
        <a:p>
          <a:endParaRPr lang="en-GB"/>
        </a:p>
      </dgm:t>
    </dgm:pt>
    <dgm:pt modelId="{5A5474D8-0A65-4D69-8CF3-D3BBCB4838B1}" type="pres">
      <dgm:prSet presAssocID="{B4086EA6-B3AB-9946-9CA1-20580ABDD9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77E3133E-ECFC-4E69-843C-4B10400A12E0}" type="pres">
      <dgm:prSet presAssocID="{404515CE-D31B-284B-95A7-86B30301DD3D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C77071D6-DBA4-42E6-8B42-7A5096644BF4}" type="pres">
      <dgm:prSet presAssocID="{404515CE-D31B-284B-95A7-86B30301DD3D}" presName="rootComposite1" presStyleCnt="0"/>
      <dgm:spPr/>
      <dgm:t>
        <a:bodyPr/>
        <a:lstStyle/>
        <a:p>
          <a:endParaRPr lang="en-GB"/>
        </a:p>
      </dgm:t>
    </dgm:pt>
    <dgm:pt modelId="{06039D74-1BF0-4D6A-8C10-2E767A09BBD9}" type="pres">
      <dgm:prSet presAssocID="{404515CE-D31B-284B-95A7-86B30301DD3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12A29E-CE42-43A1-A243-D34EE1C8D935}" type="pres">
      <dgm:prSet presAssocID="{404515CE-D31B-284B-95A7-86B30301DD3D}" presName="rootConnector1" presStyleLbl="node1" presStyleIdx="0" presStyleCnt="0"/>
      <dgm:spPr/>
      <dgm:t>
        <a:bodyPr/>
        <a:lstStyle/>
        <a:p>
          <a:endParaRPr lang="en-GB"/>
        </a:p>
      </dgm:t>
    </dgm:pt>
    <dgm:pt modelId="{41190D46-CDC6-43C6-8911-F507F00E67A4}" type="pres">
      <dgm:prSet presAssocID="{404515CE-D31B-284B-95A7-86B30301DD3D}" presName="hierChild2" presStyleCnt="0"/>
      <dgm:spPr/>
      <dgm:t>
        <a:bodyPr/>
        <a:lstStyle/>
        <a:p>
          <a:endParaRPr lang="en-GB"/>
        </a:p>
      </dgm:t>
    </dgm:pt>
    <dgm:pt modelId="{6E59B5B7-0971-451F-B956-9B6CDCF9EBAC}" type="pres">
      <dgm:prSet presAssocID="{08096664-A85E-9B48-90A0-D0E3F91825F7}" presName="Name64" presStyleLbl="parChTrans1D2" presStyleIdx="0" presStyleCnt="4"/>
      <dgm:spPr/>
      <dgm:t>
        <a:bodyPr/>
        <a:lstStyle/>
        <a:p>
          <a:endParaRPr lang="en-GB"/>
        </a:p>
      </dgm:t>
    </dgm:pt>
    <dgm:pt modelId="{3E707D49-4699-475E-AC9B-0588547E9EFB}" type="pres">
      <dgm:prSet presAssocID="{4E311776-5656-4E44-8908-E9B73AB52EE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091CAA87-0037-4E32-93AA-B6CA9C76B8AC}" type="pres">
      <dgm:prSet presAssocID="{4E311776-5656-4E44-8908-E9B73AB52EED}" presName="rootComposite" presStyleCnt="0"/>
      <dgm:spPr/>
      <dgm:t>
        <a:bodyPr/>
        <a:lstStyle/>
        <a:p>
          <a:endParaRPr lang="en-GB"/>
        </a:p>
      </dgm:t>
    </dgm:pt>
    <dgm:pt modelId="{D8CAB596-A496-4204-A823-D45534BB5D54}" type="pres">
      <dgm:prSet presAssocID="{4E311776-5656-4E44-8908-E9B73AB52EED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5E0B0B6-DDA6-4290-9176-8E541B27E4B2}" type="pres">
      <dgm:prSet presAssocID="{4E311776-5656-4E44-8908-E9B73AB52EED}" presName="rootConnector" presStyleLbl="node2" presStyleIdx="0" presStyleCnt="4"/>
      <dgm:spPr/>
      <dgm:t>
        <a:bodyPr/>
        <a:lstStyle/>
        <a:p>
          <a:endParaRPr lang="en-GB"/>
        </a:p>
      </dgm:t>
    </dgm:pt>
    <dgm:pt modelId="{4003080A-D207-443C-96FD-BC947BA3CB25}" type="pres">
      <dgm:prSet presAssocID="{4E311776-5656-4E44-8908-E9B73AB52EED}" presName="hierChild4" presStyleCnt="0"/>
      <dgm:spPr/>
      <dgm:t>
        <a:bodyPr/>
        <a:lstStyle/>
        <a:p>
          <a:endParaRPr lang="en-GB"/>
        </a:p>
      </dgm:t>
    </dgm:pt>
    <dgm:pt modelId="{7AB9DA33-4F12-4A45-A784-4BF4B2F65C6F}" type="pres">
      <dgm:prSet presAssocID="{D2E92C86-52D4-124E-B171-34C1EE1780FA}" presName="Name64" presStyleLbl="parChTrans1D3" presStyleIdx="0" presStyleCnt="7"/>
      <dgm:spPr/>
      <dgm:t>
        <a:bodyPr/>
        <a:lstStyle/>
        <a:p>
          <a:endParaRPr lang="en-GB"/>
        </a:p>
      </dgm:t>
    </dgm:pt>
    <dgm:pt modelId="{A14176EF-9CBF-452E-BC07-C26976AC3ACD}" type="pres">
      <dgm:prSet presAssocID="{FA461716-DCFC-1D46-A806-80B9AD80A9D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DA02772-7B8E-4E3B-8521-9B46DAF58F09}" type="pres">
      <dgm:prSet presAssocID="{FA461716-DCFC-1D46-A806-80B9AD80A9D7}" presName="rootComposite" presStyleCnt="0"/>
      <dgm:spPr/>
      <dgm:t>
        <a:bodyPr/>
        <a:lstStyle/>
        <a:p>
          <a:endParaRPr lang="en-GB"/>
        </a:p>
      </dgm:t>
    </dgm:pt>
    <dgm:pt modelId="{AD159AAC-2695-4A2A-888B-C07A2766881A}" type="pres">
      <dgm:prSet presAssocID="{FA461716-DCFC-1D46-A806-80B9AD80A9D7}" presName="rootText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09FE66E-76AA-4251-8A4B-F1D6D7A94F5B}" type="pres">
      <dgm:prSet presAssocID="{FA461716-DCFC-1D46-A806-80B9AD80A9D7}" presName="rootConnector" presStyleLbl="node3" presStyleIdx="0" presStyleCnt="7"/>
      <dgm:spPr/>
      <dgm:t>
        <a:bodyPr/>
        <a:lstStyle/>
        <a:p>
          <a:endParaRPr lang="en-GB"/>
        </a:p>
      </dgm:t>
    </dgm:pt>
    <dgm:pt modelId="{10ECFCA1-5BC2-4D72-89F8-7C4044C83307}" type="pres">
      <dgm:prSet presAssocID="{FA461716-DCFC-1D46-A806-80B9AD80A9D7}" presName="hierChild4" presStyleCnt="0"/>
      <dgm:spPr/>
      <dgm:t>
        <a:bodyPr/>
        <a:lstStyle/>
        <a:p>
          <a:endParaRPr lang="en-GB"/>
        </a:p>
      </dgm:t>
    </dgm:pt>
    <dgm:pt modelId="{73C2138B-CA05-4E59-B035-351C42D59FDE}" type="pres">
      <dgm:prSet presAssocID="{FA461716-DCFC-1D46-A806-80B9AD80A9D7}" presName="hierChild5" presStyleCnt="0"/>
      <dgm:spPr/>
      <dgm:t>
        <a:bodyPr/>
        <a:lstStyle/>
        <a:p>
          <a:endParaRPr lang="en-GB"/>
        </a:p>
      </dgm:t>
    </dgm:pt>
    <dgm:pt modelId="{01F98963-08B9-4527-814D-9B9839090660}" type="pres">
      <dgm:prSet presAssocID="{FE55EC0C-8E2B-4DBB-AEFA-3389A7882C21}" presName="Name64" presStyleLbl="parChTrans1D3" presStyleIdx="1" presStyleCnt="7"/>
      <dgm:spPr/>
      <dgm:t>
        <a:bodyPr/>
        <a:lstStyle/>
        <a:p>
          <a:endParaRPr lang="en-GB"/>
        </a:p>
      </dgm:t>
    </dgm:pt>
    <dgm:pt modelId="{DDE84F02-4857-4D52-9402-D9D614A7F015}" type="pres">
      <dgm:prSet presAssocID="{BA211EE0-9CD4-4F28-A312-8748C86373C4}" presName="hierRoot2" presStyleCnt="0">
        <dgm:presLayoutVars>
          <dgm:hierBranch val="init"/>
        </dgm:presLayoutVars>
      </dgm:prSet>
      <dgm:spPr/>
    </dgm:pt>
    <dgm:pt modelId="{E9B56761-8F0D-4961-9AD9-95BB77059155}" type="pres">
      <dgm:prSet presAssocID="{BA211EE0-9CD4-4F28-A312-8748C86373C4}" presName="rootComposite" presStyleCnt="0"/>
      <dgm:spPr/>
    </dgm:pt>
    <dgm:pt modelId="{D6CF50BD-C242-4F36-BD86-01172E119F77}" type="pres">
      <dgm:prSet presAssocID="{BA211EE0-9CD4-4F28-A312-8748C86373C4}" presName="rootText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91BC5F-3087-4F16-9E8A-F6A6082A229E}" type="pres">
      <dgm:prSet presAssocID="{BA211EE0-9CD4-4F28-A312-8748C86373C4}" presName="rootConnector" presStyleLbl="node3" presStyleIdx="1" presStyleCnt="7"/>
      <dgm:spPr/>
      <dgm:t>
        <a:bodyPr/>
        <a:lstStyle/>
        <a:p>
          <a:endParaRPr lang="en-GB"/>
        </a:p>
      </dgm:t>
    </dgm:pt>
    <dgm:pt modelId="{066AE863-9C5D-4826-86D2-1E71753DE5CB}" type="pres">
      <dgm:prSet presAssocID="{BA211EE0-9CD4-4F28-A312-8748C86373C4}" presName="hierChild4" presStyleCnt="0"/>
      <dgm:spPr/>
    </dgm:pt>
    <dgm:pt modelId="{16A7E468-6810-4ED4-BB81-D259FC1C0905}" type="pres">
      <dgm:prSet presAssocID="{BA211EE0-9CD4-4F28-A312-8748C86373C4}" presName="hierChild5" presStyleCnt="0"/>
      <dgm:spPr/>
    </dgm:pt>
    <dgm:pt modelId="{366649FD-F4BE-4B9D-B58C-D0861350F330}" type="pres">
      <dgm:prSet presAssocID="{4E311776-5656-4E44-8908-E9B73AB52EED}" presName="hierChild5" presStyleCnt="0"/>
      <dgm:spPr/>
      <dgm:t>
        <a:bodyPr/>
        <a:lstStyle/>
        <a:p>
          <a:endParaRPr lang="en-GB"/>
        </a:p>
      </dgm:t>
    </dgm:pt>
    <dgm:pt modelId="{63A60124-D835-4533-AE93-5DC233B63AEA}" type="pres">
      <dgm:prSet presAssocID="{E67F48BB-916D-4C79-8FB6-864E6D233F2C}" presName="Name64" presStyleLbl="parChTrans1D2" presStyleIdx="1" presStyleCnt="4"/>
      <dgm:spPr/>
      <dgm:t>
        <a:bodyPr/>
        <a:lstStyle/>
        <a:p>
          <a:endParaRPr lang="en-GB"/>
        </a:p>
      </dgm:t>
    </dgm:pt>
    <dgm:pt modelId="{26615951-23DB-4E25-B82A-C911AD3A0C22}" type="pres">
      <dgm:prSet presAssocID="{D01BB0F5-1968-4699-BE94-D1116E585AB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EC05A40-1EA3-432B-95DC-422FE9786105}" type="pres">
      <dgm:prSet presAssocID="{D01BB0F5-1968-4699-BE94-D1116E585ABD}" presName="rootComposite" presStyleCnt="0"/>
      <dgm:spPr/>
      <dgm:t>
        <a:bodyPr/>
        <a:lstStyle/>
        <a:p>
          <a:endParaRPr lang="en-GB"/>
        </a:p>
      </dgm:t>
    </dgm:pt>
    <dgm:pt modelId="{BD92C1D2-ABA0-4B5B-90D4-9F0B3D57B948}" type="pres">
      <dgm:prSet presAssocID="{D01BB0F5-1968-4699-BE94-D1116E585AB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BB54440-AF9D-4705-BB9A-2D8F51FC2CF0}" type="pres">
      <dgm:prSet presAssocID="{D01BB0F5-1968-4699-BE94-D1116E585ABD}" presName="rootConnector" presStyleLbl="node2" presStyleIdx="1" presStyleCnt="4"/>
      <dgm:spPr/>
      <dgm:t>
        <a:bodyPr/>
        <a:lstStyle/>
        <a:p>
          <a:endParaRPr lang="en-GB"/>
        </a:p>
      </dgm:t>
    </dgm:pt>
    <dgm:pt modelId="{5B4E9849-854A-415D-9467-A5257E5CE7F4}" type="pres">
      <dgm:prSet presAssocID="{D01BB0F5-1968-4699-BE94-D1116E585ABD}" presName="hierChild4" presStyleCnt="0"/>
      <dgm:spPr/>
      <dgm:t>
        <a:bodyPr/>
        <a:lstStyle/>
        <a:p>
          <a:endParaRPr lang="en-GB"/>
        </a:p>
      </dgm:t>
    </dgm:pt>
    <dgm:pt modelId="{A8135573-5FCE-4E77-803E-8C7C7DFF118B}" type="pres">
      <dgm:prSet presAssocID="{D01BB0F5-1968-4699-BE94-D1116E585ABD}" presName="hierChild5" presStyleCnt="0"/>
      <dgm:spPr/>
      <dgm:t>
        <a:bodyPr/>
        <a:lstStyle/>
        <a:p>
          <a:endParaRPr lang="en-GB"/>
        </a:p>
      </dgm:t>
    </dgm:pt>
    <dgm:pt modelId="{EA8FB562-4FDF-49BA-89D8-06B3C839542F}" type="pres">
      <dgm:prSet presAssocID="{E5F4436C-84A3-C444-BB9D-194624705F36}" presName="Name64" presStyleLbl="parChTrans1D2" presStyleIdx="2" presStyleCnt="4"/>
      <dgm:spPr/>
      <dgm:t>
        <a:bodyPr/>
        <a:lstStyle/>
        <a:p>
          <a:endParaRPr lang="en-GB"/>
        </a:p>
      </dgm:t>
    </dgm:pt>
    <dgm:pt modelId="{60706B68-08E7-4460-8F20-3BA20ED19E31}" type="pres">
      <dgm:prSet presAssocID="{F19B6F71-3EAB-1F41-96BF-6AD4F5BF68A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C1B8167A-D2CB-40A4-A083-C9FE244A8E95}" type="pres">
      <dgm:prSet presAssocID="{F19B6F71-3EAB-1F41-96BF-6AD4F5BF68AB}" presName="rootComposite" presStyleCnt="0"/>
      <dgm:spPr/>
      <dgm:t>
        <a:bodyPr/>
        <a:lstStyle/>
        <a:p>
          <a:endParaRPr lang="en-GB"/>
        </a:p>
      </dgm:t>
    </dgm:pt>
    <dgm:pt modelId="{FEB4278C-4366-4F09-9700-47922255488B}" type="pres">
      <dgm:prSet presAssocID="{F19B6F71-3EAB-1F41-96BF-6AD4F5BF68AB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45E19B3-2D18-430D-88D4-6D44317C26D0}" type="pres">
      <dgm:prSet presAssocID="{F19B6F71-3EAB-1F41-96BF-6AD4F5BF68AB}" presName="rootConnector" presStyleLbl="node2" presStyleIdx="2" presStyleCnt="4"/>
      <dgm:spPr/>
      <dgm:t>
        <a:bodyPr/>
        <a:lstStyle/>
        <a:p>
          <a:endParaRPr lang="en-GB"/>
        </a:p>
      </dgm:t>
    </dgm:pt>
    <dgm:pt modelId="{37474852-5015-4B0B-A610-D43BE89FA836}" type="pres">
      <dgm:prSet presAssocID="{F19B6F71-3EAB-1F41-96BF-6AD4F5BF68AB}" presName="hierChild4" presStyleCnt="0"/>
      <dgm:spPr/>
      <dgm:t>
        <a:bodyPr/>
        <a:lstStyle/>
        <a:p>
          <a:endParaRPr lang="en-GB"/>
        </a:p>
      </dgm:t>
    </dgm:pt>
    <dgm:pt modelId="{B98AA304-4A05-47C4-A64A-A9A8FA07A2E2}" type="pres">
      <dgm:prSet presAssocID="{12B80EF9-05B9-C04C-BC28-7BA408C3AF66}" presName="Name64" presStyleLbl="parChTrans1D3" presStyleIdx="2" presStyleCnt="7"/>
      <dgm:spPr/>
      <dgm:t>
        <a:bodyPr/>
        <a:lstStyle/>
        <a:p>
          <a:endParaRPr lang="en-GB"/>
        </a:p>
      </dgm:t>
    </dgm:pt>
    <dgm:pt modelId="{44BD1081-A284-44EC-9FC8-44406728C3B3}" type="pres">
      <dgm:prSet presAssocID="{3EE5BAF5-6B28-0C44-B135-A6F0A03D478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87D5087-8A92-4AC5-810E-C55DBB742A2B}" type="pres">
      <dgm:prSet presAssocID="{3EE5BAF5-6B28-0C44-B135-A6F0A03D4788}" presName="rootComposite" presStyleCnt="0"/>
      <dgm:spPr/>
      <dgm:t>
        <a:bodyPr/>
        <a:lstStyle/>
        <a:p>
          <a:endParaRPr lang="en-GB"/>
        </a:p>
      </dgm:t>
    </dgm:pt>
    <dgm:pt modelId="{90441AA3-CB39-4372-9AC8-C2E133BCC071}" type="pres">
      <dgm:prSet presAssocID="{3EE5BAF5-6B28-0C44-B135-A6F0A03D4788}" presName="rootText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181D0B3-D2B1-4A7B-A5E9-A524F1783118}" type="pres">
      <dgm:prSet presAssocID="{3EE5BAF5-6B28-0C44-B135-A6F0A03D4788}" presName="rootConnector" presStyleLbl="node3" presStyleIdx="2" presStyleCnt="7"/>
      <dgm:spPr/>
      <dgm:t>
        <a:bodyPr/>
        <a:lstStyle/>
        <a:p>
          <a:endParaRPr lang="en-GB"/>
        </a:p>
      </dgm:t>
    </dgm:pt>
    <dgm:pt modelId="{4CDDFC29-5B44-4C5C-A95B-E886BE653D2B}" type="pres">
      <dgm:prSet presAssocID="{3EE5BAF5-6B28-0C44-B135-A6F0A03D4788}" presName="hierChild4" presStyleCnt="0"/>
      <dgm:spPr/>
      <dgm:t>
        <a:bodyPr/>
        <a:lstStyle/>
        <a:p>
          <a:endParaRPr lang="en-GB"/>
        </a:p>
      </dgm:t>
    </dgm:pt>
    <dgm:pt modelId="{26496129-6EAB-4108-9C36-C540EFA014F7}" type="pres">
      <dgm:prSet presAssocID="{3EE5BAF5-6B28-0C44-B135-A6F0A03D4788}" presName="hierChild5" presStyleCnt="0"/>
      <dgm:spPr/>
      <dgm:t>
        <a:bodyPr/>
        <a:lstStyle/>
        <a:p>
          <a:endParaRPr lang="en-GB"/>
        </a:p>
      </dgm:t>
    </dgm:pt>
    <dgm:pt modelId="{A3197D93-98FE-4473-AE16-52B9732DC020}" type="pres">
      <dgm:prSet presAssocID="{EB641C9E-3D78-4605-AAB3-1A1E9A4ACA51}" presName="Name64" presStyleLbl="parChTrans1D3" presStyleIdx="3" presStyleCnt="7"/>
      <dgm:spPr/>
      <dgm:t>
        <a:bodyPr/>
        <a:lstStyle/>
        <a:p>
          <a:endParaRPr lang="en-GB"/>
        </a:p>
      </dgm:t>
    </dgm:pt>
    <dgm:pt modelId="{48069969-2DF1-4D00-BEC1-9E9FD8B49C82}" type="pres">
      <dgm:prSet presAssocID="{C605C3F8-9D25-478D-9CA7-D0355F0B274C}" presName="hierRoot2" presStyleCnt="0">
        <dgm:presLayoutVars>
          <dgm:hierBranch val="init"/>
        </dgm:presLayoutVars>
      </dgm:prSet>
      <dgm:spPr/>
    </dgm:pt>
    <dgm:pt modelId="{CE2C649E-E2D4-441D-B8A5-97BB42A6B5C6}" type="pres">
      <dgm:prSet presAssocID="{C605C3F8-9D25-478D-9CA7-D0355F0B274C}" presName="rootComposite" presStyleCnt="0"/>
      <dgm:spPr/>
    </dgm:pt>
    <dgm:pt modelId="{F0B0CA61-30B3-47FE-98D8-D9CDCCFA5308}" type="pres">
      <dgm:prSet presAssocID="{C605C3F8-9D25-478D-9CA7-D0355F0B274C}" presName="rootText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A7812C8-3B6A-4B1D-BFAA-7EFC5003CB5F}" type="pres">
      <dgm:prSet presAssocID="{C605C3F8-9D25-478D-9CA7-D0355F0B274C}" presName="rootConnector" presStyleLbl="node3" presStyleIdx="3" presStyleCnt="7"/>
      <dgm:spPr/>
      <dgm:t>
        <a:bodyPr/>
        <a:lstStyle/>
        <a:p>
          <a:endParaRPr lang="en-GB"/>
        </a:p>
      </dgm:t>
    </dgm:pt>
    <dgm:pt modelId="{6CB32D1C-4CFF-4F34-BB94-9ACB335A909C}" type="pres">
      <dgm:prSet presAssocID="{C605C3F8-9D25-478D-9CA7-D0355F0B274C}" presName="hierChild4" presStyleCnt="0"/>
      <dgm:spPr/>
    </dgm:pt>
    <dgm:pt modelId="{6B646383-1B07-4A57-A42B-57B23971B00C}" type="pres">
      <dgm:prSet presAssocID="{C605C3F8-9D25-478D-9CA7-D0355F0B274C}" presName="hierChild5" presStyleCnt="0"/>
      <dgm:spPr/>
    </dgm:pt>
    <dgm:pt modelId="{CE4FF4E0-01C5-4216-B01E-A3BCC26215F6}" type="pres">
      <dgm:prSet presAssocID="{0A6D10A3-5195-7443-ADB2-236D720E2DE5}" presName="Name64" presStyleLbl="parChTrans1D3" presStyleIdx="4" presStyleCnt="7"/>
      <dgm:spPr/>
      <dgm:t>
        <a:bodyPr/>
        <a:lstStyle/>
        <a:p>
          <a:endParaRPr lang="en-GB"/>
        </a:p>
      </dgm:t>
    </dgm:pt>
    <dgm:pt modelId="{18D9EB15-AE61-422D-BDC7-0CF5C42C1895}" type="pres">
      <dgm:prSet presAssocID="{0A7F1719-2C61-5741-81C8-1291852F183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B7C4568F-7D4E-4B7E-94F8-A21AA9411675}" type="pres">
      <dgm:prSet presAssocID="{0A7F1719-2C61-5741-81C8-1291852F183A}" presName="rootComposite" presStyleCnt="0"/>
      <dgm:spPr/>
      <dgm:t>
        <a:bodyPr/>
        <a:lstStyle/>
        <a:p>
          <a:endParaRPr lang="en-GB"/>
        </a:p>
      </dgm:t>
    </dgm:pt>
    <dgm:pt modelId="{A0B810C3-D1CC-46B3-9042-2BB31C032BA0}" type="pres">
      <dgm:prSet presAssocID="{0A7F1719-2C61-5741-81C8-1291852F183A}" presName="rootText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4B36F4-4685-44E2-99C7-93009E7DDA6B}" type="pres">
      <dgm:prSet presAssocID="{0A7F1719-2C61-5741-81C8-1291852F183A}" presName="rootConnector" presStyleLbl="node3" presStyleIdx="4" presStyleCnt="7"/>
      <dgm:spPr/>
      <dgm:t>
        <a:bodyPr/>
        <a:lstStyle/>
        <a:p>
          <a:endParaRPr lang="en-GB"/>
        </a:p>
      </dgm:t>
    </dgm:pt>
    <dgm:pt modelId="{DAEA8DC7-9EE6-4476-BF9E-77D52DD1AF3B}" type="pres">
      <dgm:prSet presAssocID="{0A7F1719-2C61-5741-81C8-1291852F183A}" presName="hierChild4" presStyleCnt="0"/>
      <dgm:spPr/>
      <dgm:t>
        <a:bodyPr/>
        <a:lstStyle/>
        <a:p>
          <a:endParaRPr lang="en-GB"/>
        </a:p>
      </dgm:t>
    </dgm:pt>
    <dgm:pt modelId="{0301BFC8-E8D9-4AED-BE0F-A6C84BE8AACB}" type="pres">
      <dgm:prSet presAssocID="{0A7F1719-2C61-5741-81C8-1291852F183A}" presName="hierChild5" presStyleCnt="0"/>
      <dgm:spPr/>
      <dgm:t>
        <a:bodyPr/>
        <a:lstStyle/>
        <a:p>
          <a:endParaRPr lang="en-GB"/>
        </a:p>
      </dgm:t>
    </dgm:pt>
    <dgm:pt modelId="{84AF941D-BB88-48CA-9DDA-9AF02C4E5FB9}" type="pres">
      <dgm:prSet presAssocID="{53A3AE22-13AD-47EA-982C-E2B8D10C770B}" presName="Name64" presStyleLbl="parChTrans1D3" presStyleIdx="5" presStyleCnt="7"/>
      <dgm:spPr/>
      <dgm:t>
        <a:bodyPr/>
        <a:lstStyle/>
        <a:p>
          <a:endParaRPr lang="en-GB"/>
        </a:p>
      </dgm:t>
    </dgm:pt>
    <dgm:pt modelId="{71BA2E71-648E-4DB9-914C-062FBB92EC1E}" type="pres">
      <dgm:prSet presAssocID="{5FED3CC6-7EE7-4594-A646-1EC4BD822C0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C66EC9E4-6065-4E91-8256-59B9D89859AB}" type="pres">
      <dgm:prSet presAssocID="{5FED3CC6-7EE7-4594-A646-1EC4BD822C07}" presName="rootComposite" presStyleCnt="0"/>
      <dgm:spPr/>
      <dgm:t>
        <a:bodyPr/>
        <a:lstStyle/>
        <a:p>
          <a:endParaRPr lang="en-GB"/>
        </a:p>
      </dgm:t>
    </dgm:pt>
    <dgm:pt modelId="{FD628320-513D-4D80-8052-1CF4EEC1935C}" type="pres">
      <dgm:prSet presAssocID="{5FED3CC6-7EE7-4594-A646-1EC4BD822C07}" presName="rootText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DD0ACBF-2435-4F09-84F6-4CD670A5383B}" type="pres">
      <dgm:prSet presAssocID="{5FED3CC6-7EE7-4594-A646-1EC4BD822C07}" presName="rootConnector" presStyleLbl="node3" presStyleIdx="5" presStyleCnt="7"/>
      <dgm:spPr/>
      <dgm:t>
        <a:bodyPr/>
        <a:lstStyle/>
        <a:p>
          <a:endParaRPr lang="en-GB"/>
        </a:p>
      </dgm:t>
    </dgm:pt>
    <dgm:pt modelId="{B1BE42AD-5118-4ECC-A248-4318174298F8}" type="pres">
      <dgm:prSet presAssocID="{5FED3CC6-7EE7-4594-A646-1EC4BD822C07}" presName="hierChild4" presStyleCnt="0"/>
      <dgm:spPr/>
      <dgm:t>
        <a:bodyPr/>
        <a:lstStyle/>
        <a:p>
          <a:endParaRPr lang="en-GB"/>
        </a:p>
      </dgm:t>
    </dgm:pt>
    <dgm:pt modelId="{30BC42A3-3ED0-4E19-B33A-BE19C485512C}" type="pres">
      <dgm:prSet presAssocID="{5FED3CC6-7EE7-4594-A646-1EC4BD822C07}" presName="hierChild5" presStyleCnt="0"/>
      <dgm:spPr/>
      <dgm:t>
        <a:bodyPr/>
        <a:lstStyle/>
        <a:p>
          <a:endParaRPr lang="en-GB"/>
        </a:p>
      </dgm:t>
    </dgm:pt>
    <dgm:pt modelId="{49F0C2ED-3DAD-4615-94FF-6AF3AA107C4D}" type="pres">
      <dgm:prSet presAssocID="{676299FF-B1E7-4E06-B3E9-CF1415EFB664}" presName="Name64" presStyleLbl="parChTrans1D3" presStyleIdx="6" presStyleCnt="7"/>
      <dgm:spPr/>
      <dgm:t>
        <a:bodyPr/>
        <a:lstStyle/>
        <a:p>
          <a:endParaRPr lang="en-GB"/>
        </a:p>
      </dgm:t>
    </dgm:pt>
    <dgm:pt modelId="{577BEFA4-9FBC-44C2-B8DA-FACF587280B2}" type="pres">
      <dgm:prSet presAssocID="{30928402-DC2A-48A9-AD2D-A188188C39F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97DD1CDC-B01D-4352-84C6-140490E0EA5A}" type="pres">
      <dgm:prSet presAssocID="{30928402-DC2A-48A9-AD2D-A188188C39F5}" presName="rootComposite" presStyleCnt="0"/>
      <dgm:spPr/>
      <dgm:t>
        <a:bodyPr/>
        <a:lstStyle/>
        <a:p>
          <a:endParaRPr lang="en-GB"/>
        </a:p>
      </dgm:t>
    </dgm:pt>
    <dgm:pt modelId="{E66C0121-32AB-44CB-B05B-6F7C34595E00}" type="pres">
      <dgm:prSet presAssocID="{30928402-DC2A-48A9-AD2D-A188188C39F5}" presName="rootText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5DB6FF-1ABD-48C7-A22D-6436BCFA8A03}" type="pres">
      <dgm:prSet presAssocID="{30928402-DC2A-48A9-AD2D-A188188C39F5}" presName="rootConnector" presStyleLbl="node3" presStyleIdx="6" presStyleCnt="7"/>
      <dgm:spPr/>
      <dgm:t>
        <a:bodyPr/>
        <a:lstStyle/>
        <a:p>
          <a:endParaRPr lang="en-GB"/>
        </a:p>
      </dgm:t>
    </dgm:pt>
    <dgm:pt modelId="{09AC1033-778A-4E14-9B07-8A1E30CE3AB0}" type="pres">
      <dgm:prSet presAssocID="{30928402-DC2A-48A9-AD2D-A188188C39F5}" presName="hierChild4" presStyleCnt="0"/>
      <dgm:spPr/>
      <dgm:t>
        <a:bodyPr/>
        <a:lstStyle/>
        <a:p>
          <a:endParaRPr lang="en-GB"/>
        </a:p>
      </dgm:t>
    </dgm:pt>
    <dgm:pt modelId="{86F23D4A-7554-4B1D-B6B3-21EC9F78D38D}" type="pres">
      <dgm:prSet presAssocID="{30928402-DC2A-48A9-AD2D-A188188C39F5}" presName="hierChild5" presStyleCnt="0"/>
      <dgm:spPr/>
      <dgm:t>
        <a:bodyPr/>
        <a:lstStyle/>
        <a:p>
          <a:endParaRPr lang="en-GB"/>
        </a:p>
      </dgm:t>
    </dgm:pt>
    <dgm:pt modelId="{95609D9C-32FB-4199-A3F0-A36B6E30BA32}" type="pres">
      <dgm:prSet presAssocID="{F19B6F71-3EAB-1F41-96BF-6AD4F5BF68AB}" presName="hierChild5" presStyleCnt="0"/>
      <dgm:spPr/>
      <dgm:t>
        <a:bodyPr/>
        <a:lstStyle/>
        <a:p>
          <a:endParaRPr lang="en-GB"/>
        </a:p>
      </dgm:t>
    </dgm:pt>
    <dgm:pt modelId="{7536845E-41A9-4A1A-A7CF-FE0FD8FD035A}" type="pres">
      <dgm:prSet presAssocID="{527FB06D-FF59-0146-8906-22EC38FEF865}" presName="Name64" presStyleLbl="parChTrans1D2" presStyleIdx="3" presStyleCnt="4"/>
      <dgm:spPr/>
      <dgm:t>
        <a:bodyPr/>
        <a:lstStyle/>
        <a:p>
          <a:endParaRPr lang="en-GB"/>
        </a:p>
      </dgm:t>
    </dgm:pt>
    <dgm:pt modelId="{96FE22F3-FE3C-4FE7-A646-BBDA9D4C3C77}" type="pres">
      <dgm:prSet presAssocID="{97AAD2EE-37B4-CA41-954B-8293CDD2FAA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5C0F805-64D8-42E6-98E7-D94963FAD89A}" type="pres">
      <dgm:prSet presAssocID="{97AAD2EE-37B4-CA41-954B-8293CDD2FAA1}" presName="rootComposite" presStyleCnt="0"/>
      <dgm:spPr/>
      <dgm:t>
        <a:bodyPr/>
        <a:lstStyle/>
        <a:p>
          <a:endParaRPr lang="en-GB"/>
        </a:p>
      </dgm:t>
    </dgm:pt>
    <dgm:pt modelId="{26257789-10A4-4DCC-BDD8-C69A7CBD43F2}" type="pres">
      <dgm:prSet presAssocID="{97AAD2EE-37B4-CA41-954B-8293CDD2FAA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4BCD661-6F24-4069-AED6-82294E0938F9}" type="pres">
      <dgm:prSet presAssocID="{97AAD2EE-37B4-CA41-954B-8293CDD2FAA1}" presName="rootConnector" presStyleLbl="node2" presStyleIdx="3" presStyleCnt="4"/>
      <dgm:spPr/>
      <dgm:t>
        <a:bodyPr/>
        <a:lstStyle/>
        <a:p>
          <a:endParaRPr lang="en-GB"/>
        </a:p>
      </dgm:t>
    </dgm:pt>
    <dgm:pt modelId="{497F6D4C-4162-47C2-AF75-3D7680C07D61}" type="pres">
      <dgm:prSet presAssocID="{97AAD2EE-37B4-CA41-954B-8293CDD2FAA1}" presName="hierChild4" presStyleCnt="0"/>
      <dgm:spPr/>
      <dgm:t>
        <a:bodyPr/>
        <a:lstStyle/>
        <a:p>
          <a:endParaRPr lang="en-GB"/>
        </a:p>
      </dgm:t>
    </dgm:pt>
    <dgm:pt modelId="{AEB4C0B8-62B2-4CDE-AE88-F044F8DD7E36}" type="pres">
      <dgm:prSet presAssocID="{97AAD2EE-37B4-CA41-954B-8293CDD2FAA1}" presName="hierChild5" presStyleCnt="0"/>
      <dgm:spPr/>
      <dgm:t>
        <a:bodyPr/>
        <a:lstStyle/>
        <a:p>
          <a:endParaRPr lang="en-GB"/>
        </a:p>
      </dgm:t>
    </dgm:pt>
    <dgm:pt modelId="{9FFD659A-1407-44C3-938C-7E46154D2F20}" type="pres">
      <dgm:prSet presAssocID="{404515CE-D31B-284B-95A7-86B30301DD3D}" presName="hierChild3" presStyleCnt="0"/>
      <dgm:spPr/>
      <dgm:t>
        <a:bodyPr/>
        <a:lstStyle/>
        <a:p>
          <a:endParaRPr lang="en-GB"/>
        </a:p>
      </dgm:t>
    </dgm:pt>
  </dgm:ptLst>
  <dgm:cxnLst>
    <dgm:cxn modelId="{572E83CA-9800-4826-ADC0-63B4A3CBB6E7}" srcId="{4E311776-5656-4E44-8908-E9B73AB52EED}" destId="{BA211EE0-9CD4-4F28-A312-8748C86373C4}" srcOrd="1" destOrd="0" parTransId="{FE55EC0C-8E2B-4DBB-AEFA-3389A7882C21}" sibTransId="{304FB060-0901-4C6E-895E-DE9DBE1210D3}"/>
    <dgm:cxn modelId="{4D55FD88-285D-6646-9BE3-7221B25D6D3A}" srcId="{B4086EA6-B3AB-9946-9CA1-20580ABDD906}" destId="{404515CE-D31B-284B-95A7-86B30301DD3D}" srcOrd="0" destOrd="0" parTransId="{5D185109-137A-CE4D-9DCA-7E22E2B78447}" sibTransId="{32FA0270-6513-A649-8060-6194D556090E}"/>
    <dgm:cxn modelId="{C77D4BE4-98A4-1D42-B776-CA7BBAE88407}" srcId="{404515CE-D31B-284B-95A7-86B30301DD3D}" destId="{F19B6F71-3EAB-1F41-96BF-6AD4F5BF68AB}" srcOrd="2" destOrd="0" parTransId="{E5F4436C-84A3-C444-BB9D-194624705F36}" sibTransId="{0FA19260-9A0D-7B42-B645-0ACD3BC44E86}"/>
    <dgm:cxn modelId="{9A5E4BE6-A9D6-4566-A9C4-472977952DF9}" type="presOf" srcId="{5FED3CC6-7EE7-4594-A646-1EC4BD822C07}" destId="{FD628320-513D-4D80-8052-1CF4EEC1935C}" srcOrd="0" destOrd="0" presId="urn:microsoft.com/office/officeart/2009/3/layout/HorizontalOrganizationChart"/>
    <dgm:cxn modelId="{5E0AEB7E-33A1-4A64-B979-DEF1DA3EFA45}" type="presOf" srcId="{4E311776-5656-4E44-8908-E9B73AB52EED}" destId="{D8CAB596-A496-4204-A823-D45534BB5D54}" srcOrd="0" destOrd="0" presId="urn:microsoft.com/office/officeart/2009/3/layout/HorizontalOrganizationChart"/>
    <dgm:cxn modelId="{F240D0A7-CBE3-46BB-95EF-A79D20D101E8}" type="presOf" srcId="{97AAD2EE-37B4-CA41-954B-8293CDD2FAA1}" destId="{26257789-10A4-4DCC-BDD8-C69A7CBD43F2}" srcOrd="0" destOrd="0" presId="urn:microsoft.com/office/officeart/2009/3/layout/HorizontalOrganizationChart"/>
    <dgm:cxn modelId="{32E04439-821E-4A58-A042-836ACE826458}" type="presOf" srcId="{E67F48BB-916D-4C79-8FB6-864E6D233F2C}" destId="{63A60124-D835-4533-AE93-5DC233B63AEA}" srcOrd="0" destOrd="0" presId="urn:microsoft.com/office/officeart/2009/3/layout/HorizontalOrganizationChart"/>
    <dgm:cxn modelId="{2ECC5FDD-4FB4-4893-A689-0848611C4CCE}" srcId="{F19B6F71-3EAB-1F41-96BF-6AD4F5BF68AB}" destId="{30928402-DC2A-48A9-AD2D-A188188C39F5}" srcOrd="4" destOrd="0" parTransId="{676299FF-B1E7-4E06-B3E9-CF1415EFB664}" sibTransId="{A4DB9ACC-8581-4C37-B401-B31EE03C79CE}"/>
    <dgm:cxn modelId="{7BEEDF8C-5E48-48A4-AC4C-9FBF4697744A}" type="presOf" srcId="{404515CE-D31B-284B-95A7-86B30301DD3D}" destId="{06039D74-1BF0-4D6A-8C10-2E767A09BBD9}" srcOrd="0" destOrd="0" presId="urn:microsoft.com/office/officeart/2009/3/layout/HorizontalOrganizationChart"/>
    <dgm:cxn modelId="{83CD091B-B10E-47F8-9229-52701D6866E2}" srcId="{F19B6F71-3EAB-1F41-96BF-6AD4F5BF68AB}" destId="{C605C3F8-9D25-478D-9CA7-D0355F0B274C}" srcOrd="1" destOrd="0" parTransId="{EB641C9E-3D78-4605-AAB3-1A1E9A4ACA51}" sibTransId="{D9D10D1D-5DA9-47B4-9F87-D49372C69488}"/>
    <dgm:cxn modelId="{D00460C1-BDD9-4619-B2C2-33030DA0E0CA}" type="presOf" srcId="{B4086EA6-B3AB-9946-9CA1-20580ABDD906}" destId="{5A5474D8-0A65-4D69-8CF3-D3BBCB4838B1}" srcOrd="0" destOrd="0" presId="urn:microsoft.com/office/officeart/2009/3/layout/HorizontalOrganizationChart"/>
    <dgm:cxn modelId="{DEB32001-88F1-4E66-9289-A19863D70443}" type="presOf" srcId="{5FED3CC6-7EE7-4594-A646-1EC4BD822C07}" destId="{2DD0ACBF-2435-4F09-84F6-4CD670A5383B}" srcOrd="1" destOrd="0" presId="urn:microsoft.com/office/officeart/2009/3/layout/HorizontalOrganizationChart"/>
    <dgm:cxn modelId="{326F87E1-0C5F-EB49-A66B-1BC6E899318F}" srcId="{F19B6F71-3EAB-1F41-96BF-6AD4F5BF68AB}" destId="{0A7F1719-2C61-5741-81C8-1291852F183A}" srcOrd="2" destOrd="0" parTransId="{0A6D10A3-5195-7443-ADB2-236D720E2DE5}" sibTransId="{D68458E5-2EC8-A347-93FB-AE29FF8C0832}"/>
    <dgm:cxn modelId="{0ABE3222-1590-4CE0-856E-6FE062F82227}" type="presOf" srcId="{0A7F1719-2C61-5741-81C8-1291852F183A}" destId="{A0B810C3-D1CC-46B3-9042-2BB31C032BA0}" srcOrd="0" destOrd="0" presId="urn:microsoft.com/office/officeart/2009/3/layout/HorizontalOrganizationChart"/>
    <dgm:cxn modelId="{3B92D9E8-56D3-4642-AF27-F99BD7C18F8A}" type="presOf" srcId="{08096664-A85E-9B48-90A0-D0E3F91825F7}" destId="{6E59B5B7-0971-451F-B956-9B6CDCF9EBAC}" srcOrd="0" destOrd="0" presId="urn:microsoft.com/office/officeart/2009/3/layout/HorizontalOrganizationChart"/>
    <dgm:cxn modelId="{F05DF6CD-CDD0-49F4-8F4B-F5D86D815069}" srcId="{F19B6F71-3EAB-1F41-96BF-6AD4F5BF68AB}" destId="{5FED3CC6-7EE7-4594-A646-1EC4BD822C07}" srcOrd="3" destOrd="0" parTransId="{53A3AE22-13AD-47EA-982C-E2B8D10C770B}" sibTransId="{D9A5F546-3936-44EC-9D3D-E8906B974056}"/>
    <dgm:cxn modelId="{9CD6F9E1-15A3-4657-AC78-AC496DFA44BE}" type="presOf" srcId="{E5F4436C-84A3-C444-BB9D-194624705F36}" destId="{EA8FB562-4FDF-49BA-89D8-06B3C839542F}" srcOrd="0" destOrd="0" presId="urn:microsoft.com/office/officeart/2009/3/layout/HorizontalOrganizationChart"/>
    <dgm:cxn modelId="{BBCA75C8-BA68-43B9-9FF6-85AB0AC52631}" type="presOf" srcId="{12B80EF9-05B9-C04C-BC28-7BA408C3AF66}" destId="{B98AA304-4A05-47C4-A64A-A9A8FA07A2E2}" srcOrd="0" destOrd="0" presId="urn:microsoft.com/office/officeart/2009/3/layout/HorizontalOrganizationChart"/>
    <dgm:cxn modelId="{2FAA4BFB-E778-45D4-8C65-954479E02F64}" type="presOf" srcId="{30928402-DC2A-48A9-AD2D-A188188C39F5}" destId="{8B5DB6FF-1ABD-48C7-A22D-6436BCFA8A03}" srcOrd="1" destOrd="0" presId="urn:microsoft.com/office/officeart/2009/3/layout/HorizontalOrganizationChart"/>
    <dgm:cxn modelId="{AF5EB628-A2C5-48C5-A7B7-5765D877D637}" type="presOf" srcId="{4E311776-5656-4E44-8908-E9B73AB52EED}" destId="{B5E0B0B6-DDA6-4290-9176-8E541B27E4B2}" srcOrd="1" destOrd="0" presId="urn:microsoft.com/office/officeart/2009/3/layout/HorizontalOrganizationChart"/>
    <dgm:cxn modelId="{3650F7E8-5ED1-874B-8814-621F95B6C868}" srcId="{404515CE-D31B-284B-95A7-86B30301DD3D}" destId="{97AAD2EE-37B4-CA41-954B-8293CDD2FAA1}" srcOrd="3" destOrd="0" parTransId="{527FB06D-FF59-0146-8906-22EC38FEF865}" sibTransId="{E1A7D378-6B4E-6D43-B5D8-4168EA154470}"/>
    <dgm:cxn modelId="{30A09887-1A8D-4FF3-A5FF-30A23BDB2CF4}" type="presOf" srcId="{BA211EE0-9CD4-4F28-A312-8748C86373C4}" destId="{3D91BC5F-3087-4F16-9E8A-F6A6082A229E}" srcOrd="1" destOrd="0" presId="urn:microsoft.com/office/officeart/2009/3/layout/HorizontalOrganizationChart"/>
    <dgm:cxn modelId="{168AED24-209C-48CB-BC99-DCB48DEE6024}" type="presOf" srcId="{53A3AE22-13AD-47EA-982C-E2B8D10C770B}" destId="{84AF941D-BB88-48CA-9DDA-9AF02C4E5FB9}" srcOrd="0" destOrd="0" presId="urn:microsoft.com/office/officeart/2009/3/layout/HorizontalOrganizationChart"/>
    <dgm:cxn modelId="{A8FA4AA0-0420-40A8-9C7B-D80A12551688}" type="presOf" srcId="{D01BB0F5-1968-4699-BE94-D1116E585ABD}" destId="{BD92C1D2-ABA0-4B5B-90D4-9F0B3D57B948}" srcOrd="0" destOrd="0" presId="urn:microsoft.com/office/officeart/2009/3/layout/HorizontalOrganizationChart"/>
    <dgm:cxn modelId="{CC2F7869-D5C0-4C0F-98A0-1CC856E6676B}" type="presOf" srcId="{676299FF-B1E7-4E06-B3E9-CF1415EFB664}" destId="{49F0C2ED-3DAD-4615-94FF-6AF3AA107C4D}" srcOrd="0" destOrd="0" presId="urn:microsoft.com/office/officeart/2009/3/layout/HorizontalOrganizationChart"/>
    <dgm:cxn modelId="{77ABF1AC-2032-4C10-B9D4-63ABE27F519A}" type="presOf" srcId="{BA211EE0-9CD4-4F28-A312-8748C86373C4}" destId="{D6CF50BD-C242-4F36-BD86-01172E119F77}" srcOrd="0" destOrd="0" presId="urn:microsoft.com/office/officeart/2009/3/layout/HorizontalOrganizationChart"/>
    <dgm:cxn modelId="{4D250E1D-1E62-4684-AF78-62C3C949A292}" type="presOf" srcId="{D2E92C86-52D4-124E-B171-34C1EE1780FA}" destId="{7AB9DA33-4F12-4A45-A784-4BF4B2F65C6F}" srcOrd="0" destOrd="0" presId="urn:microsoft.com/office/officeart/2009/3/layout/HorizontalOrganizationChart"/>
    <dgm:cxn modelId="{4AC5660C-4EFE-3E4C-B0CC-FB9630CA2ADA}" srcId="{404515CE-D31B-284B-95A7-86B30301DD3D}" destId="{4E311776-5656-4E44-8908-E9B73AB52EED}" srcOrd="0" destOrd="0" parTransId="{08096664-A85E-9B48-90A0-D0E3F91825F7}" sibTransId="{AD646AD7-67AB-774B-BA51-DE752473185C}"/>
    <dgm:cxn modelId="{283670C6-13FA-C348-992E-6D0141FDDBA6}" srcId="{F19B6F71-3EAB-1F41-96BF-6AD4F5BF68AB}" destId="{3EE5BAF5-6B28-0C44-B135-A6F0A03D4788}" srcOrd="0" destOrd="0" parTransId="{12B80EF9-05B9-C04C-BC28-7BA408C3AF66}" sibTransId="{C6D52AAC-E44C-3E48-8C72-4B07165C2B03}"/>
    <dgm:cxn modelId="{CE9FAB06-D4FE-4DE6-9456-4423D3FC8BA7}" type="presOf" srcId="{527FB06D-FF59-0146-8906-22EC38FEF865}" destId="{7536845E-41A9-4A1A-A7CF-FE0FD8FD035A}" srcOrd="0" destOrd="0" presId="urn:microsoft.com/office/officeart/2009/3/layout/HorizontalOrganizationChart"/>
    <dgm:cxn modelId="{32B0FFD0-5496-4179-A884-46E5589C6AEB}" type="presOf" srcId="{C605C3F8-9D25-478D-9CA7-D0355F0B274C}" destId="{9A7812C8-3B6A-4B1D-BFAA-7EFC5003CB5F}" srcOrd="1" destOrd="0" presId="urn:microsoft.com/office/officeart/2009/3/layout/HorizontalOrganizationChart"/>
    <dgm:cxn modelId="{F8BE35C3-8E74-48D7-B155-C02381166653}" type="presOf" srcId="{F19B6F71-3EAB-1F41-96BF-6AD4F5BF68AB}" destId="{D45E19B3-2D18-430D-88D4-6D44317C26D0}" srcOrd="1" destOrd="0" presId="urn:microsoft.com/office/officeart/2009/3/layout/HorizontalOrganizationChart"/>
    <dgm:cxn modelId="{13BBEE1A-4E7C-4A36-9753-96D0B841085C}" type="presOf" srcId="{3EE5BAF5-6B28-0C44-B135-A6F0A03D4788}" destId="{90441AA3-CB39-4372-9AC8-C2E133BCC071}" srcOrd="0" destOrd="0" presId="urn:microsoft.com/office/officeart/2009/3/layout/HorizontalOrganizationChart"/>
    <dgm:cxn modelId="{3AC6EF10-2F79-4A90-BCB1-E6D39938D29A}" type="presOf" srcId="{D01BB0F5-1968-4699-BE94-D1116E585ABD}" destId="{BBB54440-AF9D-4705-BB9A-2D8F51FC2CF0}" srcOrd="1" destOrd="0" presId="urn:microsoft.com/office/officeart/2009/3/layout/HorizontalOrganizationChart"/>
    <dgm:cxn modelId="{9AD5ABFE-7471-4CC9-96BB-ED795358FF15}" type="presOf" srcId="{F19B6F71-3EAB-1F41-96BF-6AD4F5BF68AB}" destId="{FEB4278C-4366-4F09-9700-47922255488B}" srcOrd="0" destOrd="0" presId="urn:microsoft.com/office/officeart/2009/3/layout/HorizontalOrganizationChart"/>
    <dgm:cxn modelId="{AC0ED34B-91A3-4338-B6E9-B4E1E0E34BBD}" type="presOf" srcId="{404515CE-D31B-284B-95A7-86B30301DD3D}" destId="{AD12A29E-CE42-43A1-A243-D34EE1C8D935}" srcOrd="1" destOrd="0" presId="urn:microsoft.com/office/officeart/2009/3/layout/HorizontalOrganizationChart"/>
    <dgm:cxn modelId="{CD6B3947-FA03-4C87-AF1B-DFA210B7B2E0}" type="presOf" srcId="{3EE5BAF5-6B28-0C44-B135-A6F0A03D4788}" destId="{F181D0B3-D2B1-4A7B-A5E9-A524F1783118}" srcOrd="1" destOrd="0" presId="urn:microsoft.com/office/officeart/2009/3/layout/HorizontalOrganizationChart"/>
    <dgm:cxn modelId="{8F841413-C341-4328-933E-1570B3A3F89F}" type="presOf" srcId="{FA461716-DCFC-1D46-A806-80B9AD80A9D7}" destId="{209FE66E-76AA-4251-8A4B-F1D6D7A94F5B}" srcOrd="1" destOrd="0" presId="urn:microsoft.com/office/officeart/2009/3/layout/HorizontalOrganizationChart"/>
    <dgm:cxn modelId="{7711C336-0E80-4813-8309-2C1496B952A3}" type="presOf" srcId="{0A7F1719-2C61-5741-81C8-1291852F183A}" destId="{1E4B36F4-4685-44E2-99C7-93009E7DDA6B}" srcOrd="1" destOrd="0" presId="urn:microsoft.com/office/officeart/2009/3/layout/HorizontalOrganizationChart"/>
    <dgm:cxn modelId="{18549D0C-C8B1-4536-BB31-4FB9E72F85E5}" type="presOf" srcId="{0A6D10A3-5195-7443-ADB2-236D720E2DE5}" destId="{CE4FF4E0-01C5-4216-B01E-A3BCC26215F6}" srcOrd="0" destOrd="0" presId="urn:microsoft.com/office/officeart/2009/3/layout/HorizontalOrganizationChart"/>
    <dgm:cxn modelId="{81CA877B-8E58-4329-996E-B31752B0EF27}" type="presOf" srcId="{FA461716-DCFC-1D46-A806-80B9AD80A9D7}" destId="{AD159AAC-2695-4A2A-888B-C07A2766881A}" srcOrd="0" destOrd="0" presId="urn:microsoft.com/office/officeart/2009/3/layout/HorizontalOrganizationChart"/>
    <dgm:cxn modelId="{0B95E785-AA18-4B04-9CCA-1D0ED066E629}" type="presOf" srcId="{EB641C9E-3D78-4605-AAB3-1A1E9A4ACA51}" destId="{A3197D93-98FE-4473-AE16-52B9732DC020}" srcOrd="0" destOrd="0" presId="urn:microsoft.com/office/officeart/2009/3/layout/HorizontalOrganizationChart"/>
    <dgm:cxn modelId="{0471DC74-2F76-4F6A-ACFB-F3C8EA05E8A1}" type="presOf" srcId="{C605C3F8-9D25-478D-9CA7-D0355F0B274C}" destId="{F0B0CA61-30B3-47FE-98D8-D9CDCCFA5308}" srcOrd="0" destOrd="0" presId="urn:microsoft.com/office/officeart/2009/3/layout/HorizontalOrganizationChart"/>
    <dgm:cxn modelId="{F59F2B0C-6837-44CC-BD56-5920438B3436}" srcId="{404515CE-D31B-284B-95A7-86B30301DD3D}" destId="{D01BB0F5-1968-4699-BE94-D1116E585ABD}" srcOrd="1" destOrd="0" parTransId="{E67F48BB-916D-4C79-8FB6-864E6D233F2C}" sibTransId="{96C2666C-5457-4629-B155-66C2EE0F07AE}"/>
    <dgm:cxn modelId="{2B8E8E3F-A9DC-43D5-84C7-C308706734C0}" type="presOf" srcId="{FE55EC0C-8E2B-4DBB-AEFA-3389A7882C21}" destId="{01F98963-08B9-4527-814D-9B9839090660}" srcOrd="0" destOrd="0" presId="urn:microsoft.com/office/officeart/2009/3/layout/HorizontalOrganizationChart"/>
    <dgm:cxn modelId="{994AFBED-5E5B-4D96-877C-706D0411A599}" type="presOf" srcId="{30928402-DC2A-48A9-AD2D-A188188C39F5}" destId="{E66C0121-32AB-44CB-B05B-6F7C34595E00}" srcOrd="0" destOrd="0" presId="urn:microsoft.com/office/officeart/2009/3/layout/HorizontalOrganizationChart"/>
    <dgm:cxn modelId="{01EC2C76-FED5-4595-BABF-34BA6B92BCA6}" type="presOf" srcId="{97AAD2EE-37B4-CA41-954B-8293CDD2FAA1}" destId="{84BCD661-6F24-4069-AED6-82294E0938F9}" srcOrd="1" destOrd="0" presId="urn:microsoft.com/office/officeart/2009/3/layout/HorizontalOrganizationChart"/>
    <dgm:cxn modelId="{1DC364E8-6A9B-9342-8544-5BE7FBF5E064}" srcId="{4E311776-5656-4E44-8908-E9B73AB52EED}" destId="{FA461716-DCFC-1D46-A806-80B9AD80A9D7}" srcOrd="0" destOrd="0" parTransId="{D2E92C86-52D4-124E-B171-34C1EE1780FA}" sibTransId="{832EF8B9-21CA-9748-9E64-1651E60CB0F0}"/>
    <dgm:cxn modelId="{B75A901E-95A5-4FFA-989F-4D4BA2581879}" type="presParOf" srcId="{5A5474D8-0A65-4D69-8CF3-D3BBCB4838B1}" destId="{77E3133E-ECFC-4E69-843C-4B10400A12E0}" srcOrd="0" destOrd="0" presId="urn:microsoft.com/office/officeart/2009/3/layout/HorizontalOrganizationChart"/>
    <dgm:cxn modelId="{26CA45B9-7FF3-4F9F-BFF2-A365601E5AF2}" type="presParOf" srcId="{77E3133E-ECFC-4E69-843C-4B10400A12E0}" destId="{C77071D6-DBA4-42E6-8B42-7A5096644BF4}" srcOrd="0" destOrd="0" presId="urn:microsoft.com/office/officeart/2009/3/layout/HorizontalOrganizationChart"/>
    <dgm:cxn modelId="{525B1434-55AE-4F3E-AEC9-694214658C32}" type="presParOf" srcId="{C77071D6-DBA4-42E6-8B42-7A5096644BF4}" destId="{06039D74-1BF0-4D6A-8C10-2E767A09BBD9}" srcOrd="0" destOrd="0" presId="urn:microsoft.com/office/officeart/2009/3/layout/HorizontalOrganizationChart"/>
    <dgm:cxn modelId="{8ABBE770-6AC8-4BB2-9710-A721FDC19929}" type="presParOf" srcId="{C77071D6-DBA4-42E6-8B42-7A5096644BF4}" destId="{AD12A29E-CE42-43A1-A243-D34EE1C8D935}" srcOrd="1" destOrd="0" presId="urn:microsoft.com/office/officeart/2009/3/layout/HorizontalOrganizationChart"/>
    <dgm:cxn modelId="{BFAEBC87-E065-4DB8-B4B4-48679A8FFFA7}" type="presParOf" srcId="{77E3133E-ECFC-4E69-843C-4B10400A12E0}" destId="{41190D46-CDC6-43C6-8911-F507F00E67A4}" srcOrd="1" destOrd="0" presId="urn:microsoft.com/office/officeart/2009/3/layout/HorizontalOrganizationChart"/>
    <dgm:cxn modelId="{99FCAB6A-BD37-45A5-A56C-339925306360}" type="presParOf" srcId="{41190D46-CDC6-43C6-8911-F507F00E67A4}" destId="{6E59B5B7-0971-451F-B956-9B6CDCF9EBAC}" srcOrd="0" destOrd="0" presId="urn:microsoft.com/office/officeart/2009/3/layout/HorizontalOrganizationChart"/>
    <dgm:cxn modelId="{B7125F30-5E46-408D-A45D-70E515EBB0B4}" type="presParOf" srcId="{41190D46-CDC6-43C6-8911-F507F00E67A4}" destId="{3E707D49-4699-475E-AC9B-0588547E9EFB}" srcOrd="1" destOrd="0" presId="urn:microsoft.com/office/officeart/2009/3/layout/HorizontalOrganizationChart"/>
    <dgm:cxn modelId="{F40125CD-D219-4741-AC61-659772A01240}" type="presParOf" srcId="{3E707D49-4699-475E-AC9B-0588547E9EFB}" destId="{091CAA87-0037-4E32-93AA-B6CA9C76B8AC}" srcOrd="0" destOrd="0" presId="urn:microsoft.com/office/officeart/2009/3/layout/HorizontalOrganizationChart"/>
    <dgm:cxn modelId="{34DD4C4A-5B39-4E81-917F-C6690EC6EE8D}" type="presParOf" srcId="{091CAA87-0037-4E32-93AA-B6CA9C76B8AC}" destId="{D8CAB596-A496-4204-A823-D45534BB5D54}" srcOrd="0" destOrd="0" presId="urn:microsoft.com/office/officeart/2009/3/layout/HorizontalOrganizationChart"/>
    <dgm:cxn modelId="{4B8A38D0-67CF-4F26-AD0B-9A371A78C5A0}" type="presParOf" srcId="{091CAA87-0037-4E32-93AA-B6CA9C76B8AC}" destId="{B5E0B0B6-DDA6-4290-9176-8E541B27E4B2}" srcOrd="1" destOrd="0" presId="urn:microsoft.com/office/officeart/2009/3/layout/HorizontalOrganizationChart"/>
    <dgm:cxn modelId="{04A6D345-BD60-4E94-9753-B6973DBC838E}" type="presParOf" srcId="{3E707D49-4699-475E-AC9B-0588547E9EFB}" destId="{4003080A-D207-443C-96FD-BC947BA3CB25}" srcOrd="1" destOrd="0" presId="urn:microsoft.com/office/officeart/2009/3/layout/HorizontalOrganizationChart"/>
    <dgm:cxn modelId="{F9C5D684-2C04-4383-A61F-725229CE7A84}" type="presParOf" srcId="{4003080A-D207-443C-96FD-BC947BA3CB25}" destId="{7AB9DA33-4F12-4A45-A784-4BF4B2F65C6F}" srcOrd="0" destOrd="0" presId="urn:microsoft.com/office/officeart/2009/3/layout/HorizontalOrganizationChart"/>
    <dgm:cxn modelId="{2A8D93B0-D238-4642-B538-F5A463E9A9E8}" type="presParOf" srcId="{4003080A-D207-443C-96FD-BC947BA3CB25}" destId="{A14176EF-9CBF-452E-BC07-C26976AC3ACD}" srcOrd="1" destOrd="0" presId="urn:microsoft.com/office/officeart/2009/3/layout/HorizontalOrganizationChart"/>
    <dgm:cxn modelId="{77EE038A-DE4A-4B94-8803-954EA163D571}" type="presParOf" srcId="{A14176EF-9CBF-452E-BC07-C26976AC3ACD}" destId="{DDA02772-7B8E-4E3B-8521-9B46DAF58F09}" srcOrd="0" destOrd="0" presId="urn:microsoft.com/office/officeart/2009/3/layout/HorizontalOrganizationChart"/>
    <dgm:cxn modelId="{D90E0540-4974-4752-AA4E-7D9FA9285C32}" type="presParOf" srcId="{DDA02772-7B8E-4E3B-8521-9B46DAF58F09}" destId="{AD159AAC-2695-4A2A-888B-C07A2766881A}" srcOrd="0" destOrd="0" presId="urn:microsoft.com/office/officeart/2009/3/layout/HorizontalOrganizationChart"/>
    <dgm:cxn modelId="{8BF51092-5EFE-4CD7-A71C-E5CCD535BB6D}" type="presParOf" srcId="{DDA02772-7B8E-4E3B-8521-9B46DAF58F09}" destId="{209FE66E-76AA-4251-8A4B-F1D6D7A94F5B}" srcOrd="1" destOrd="0" presId="urn:microsoft.com/office/officeart/2009/3/layout/HorizontalOrganizationChart"/>
    <dgm:cxn modelId="{90CAFEF0-89D1-44ED-AF2D-CF4AA5A1DE96}" type="presParOf" srcId="{A14176EF-9CBF-452E-BC07-C26976AC3ACD}" destId="{10ECFCA1-5BC2-4D72-89F8-7C4044C83307}" srcOrd="1" destOrd="0" presId="urn:microsoft.com/office/officeart/2009/3/layout/HorizontalOrganizationChart"/>
    <dgm:cxn modelId="{DE205AF2-BEBB-46C7-A677-E565624D8D6F}" type="presParOf" srcId="{A14176EF-9CBF-452E-BC07-C26976AC3ACD}" destId="{73C2138B-CA05-4E59-B035-351C42D59FDE}" srcOrd="2" destOrd="0" presId="urn:microsoft.com/office/officeart/2009/3/layout/HorizontalOrganizationChart"/>
    <dgm:cxn modelId="{0B1B0293-96A6-4BA2-B8FE-D3E806875BE9}" type="presParOf" srcId="{4003080A-D207-443C-96FD-BC947BA3CB25}" destId="{01F98963-08B9-4527-814D-9B9839090660}" srcOrd="2" destOrd="0" presId="urn:microsoft.com/office/officeart/2009/3/layout/HorizontalOrganizationChart"/>
    <dgm:cxn modelId="{1EEBAFA8-837D-44F3-80C2-CBE32493452C}" type="presParOf" srcId="{4003080A-D207-443C-96FD-BC947BA3CB25}" destId="{DDE84F02-4857-4D52-9402-D9D614A7F015}" srcOrd="3" destOrd="0" presId="urn:microsoft.com/office/officeart/2009/3/layout/HorizontalOrganizationChart"/>
    <dgm:cxn modelId="{46E8D5A6-BD5E-4374-BC24-D8D7E64ECB53}" type="presParOf" srcId="{DDE84F02-4857-4D52-9402-D9D614A7F015}" destId="{E9B56761-8F0D-4961-9AD9-95BB77059155}" srcOrd="0" destOrd="0" presId="urn:microsoft.com/office/officeart/2009/3/layout/HorizontalOrganizationChart"/>
    <dgm:cxn modelId="{A5E7619D-38D7-4E5E-87A1-368E7C6C72DA}" type="presParOf" srcId="{E9B56761-8F0D-4961-9AD9-95BB77059155}" destId="{D6CF50BD-C242-4F36-BD86-01172E119F77}" srcOrd="0" destOrd="0" presId="urn:microsoft.com/office/officeart/2009/3/layout/HorizontalOrganizationChart"/>
    <dgm:cxn modelId="{B4389C32-36C4-408E-9565-9B5851E3F0D0}" type="presParOf" srcId="{E9B56761-8F0D-4961-9AD9-95BB77059155}" destId="{3D91BC5F-3087-4F16-9E8A-F6A6082A229E}" srcOrd="1" destOrd="0" presId="urn:microsoft.com/office/officeart/2009/3/layout/HorizontalOrganizationChart"/>
    <dgm:cxn modelId="{48D48914-D94E-4755-A126-761C2C521165}" type="presParOf" srcId="{DDE84F02-4857-4D52-9402-D9D614A7F015}" destId="{066AE863-9C5D-4826-86D2-1E71753DE5CB}" srcOrd="1" destOrd="0" presId="urn:microsoft.com/office/officeart/2009/3/layout/HorizontalOrganizationChart"/>
    <dgm:cxn modelId="{5EDDD0DB-76A3-4F49-9750-25696C122C14}" type="presParOf" srcId="{DDE84F02-4857-4D52-9402-D9D614A7F015}" destId="{16A7E468-6810-4ED4-BB81-D259FC1C0905}" srcOrd="2" destOrd="0" presId="urn:microsoft.com/office/officeart/2009/3/layout/HorizontalOrganizationChart"/>
    <dgm:cxn modelId="{C1D5149F-117F-470D-961E-23ACFFE173EC}" type="presParOf" srcId="{3E707D49-4699-475E-AC9B-0588547E9EFB}" destId="{366649FD-F4BE-4B9D-B58C-D0861350F330}" srcOrd="2" destOrd="0" presId="urn:microsoft.com/office/officeart/2009/3/layout/HorizontalOrganizationChart"/>
    <dgm:cxn modelId="{B9502C6E-0FB5-44CD-96B6-771D57034BAE}" type="presParOf" srcId="{41190D46-CDC6-43C6-8911-F507F00E67A4}" destId="{63A60124-D835-4533-AE93-5DC233B63AEA}" srcOrd="2" destOrd="0" presId="urn:microsoft.com/office/officeart/2009/3/layout/HorizontalOrganizationChart"/>
    <dgm:cxn modelId="{0C275179-1A51-4B45-9CBF-113D0635D68F}" type="presParOf" srcId="{41190D46-CDC6-43C6-8911-F507F00E67A4}" destId="{26615951-23DB-4E25-B82A-C911AD3A0C22}" srcOrd="3" destOrd="0" presId="urn:microsoft.com/office/officeart/2009/3/layout/HorizontalOrganizationChart"/>
    <dgm:cxn modelId="{EBD4174D-1555-4D10-A360-9E35E45D7A96}" type="presParOf" srcId="{26615951-23DB-4E25-B82A-C911AD3A0C22}" destId="{2EC05A40-1EA3-432B-95DC-422FE9786105}" srcOrd="0" destOrd="0" presId="urn:microsoft.com/office/officeart/2009/3/layout/HorizontalOrganizationChart"/>
    <dgm:cxn modelId="{D4AAA9CE-0423-4379-AB0E-63C936E5E566}" type="presParOf" srcId="{2EC05A40-1EA3-432B-95DC-422FE9786105}" destId="{BD92C1D2-ABA0-4B5B-90D4-9F0B3D57B948}" srcOrd="0" destOrd="0" presId="urn:microsoft.com/office/officeart/2009/3/layout/HorizontalOrganizationChart"/>
    <dgm:cxn modelId="{3118502D-ED77-4A50-9E27-8C991A415524}" type="presParOf" srcId="{2EC05A40-1EA3-432B-95DC-422FE9786105}" destId="{BBB54440-AF9D-4705-BB9A-2D8F51FC2CF0}" srcOrd="1" destOrd="0" presId="urn:microsoft.com/office/officeart/2009/3/layout/HorizontalOrganizationChart"/>
    <dgm:cxn modelId="{48B97AAC-EC69-40F3-A292-238AD43D16F5}" type="presParOf" srcId="{26615951-23DB-4E25-B82A-C911AD3A0C22}" destId="{5B4E9849-854A-415D-9467-A5257E5CE7F4}" srcOrd="1" destOrd="0" presId="urn:microsoft.com/office/officeart/2009/3/layout/HorizontalOrganizationChart"/>
    <dgm:cxn modelId="{2AC14C10-FF5B-4604-BA3E-7DC83A3A6265}" type="presParOf" srcId="{26615951-23DB-4E25-B82A-C911AD3A0C22}" destId="{A8135573-5FCE-4E77-803E-8C7C7DFF118B}" srcOrd="2" destOrd="0" presId="urn:microsoft.com/office/officeart/2009/3/layout/HorizontalOrganizationChart"/>
    <dgm:cxn modelId="{4CCD1A35-0F11-49D2-B65D-155BF27F3038}" type="presParOf" srcId="{41190D46-CDC6-43C6-8911-F507F00E67A4}" destId="{EA8FB562-4FDF-49BA-89D8-06B3C839542F}" srcOrd="4" destOrd="0" presId="urn:microsoft.com/office/officeart/2009/3/layout/HorizontalOrganizationChart"/>
    <dgm:cxn modelId="{6BC94C3C-15AF-4DD3-BC17-1A7A1FCB7631}" type="presParOf" srcId="{41190D46-CDC6-43C6-8911-F507F00E67A4}" destId="{60706B68-08E7-4460-8F20-3BA20ED19E31}" srcOrd="5" destOrd="0" presId="urn:microsoft.com/office/officeart/2009/3/layout/HorizontalOrganizationChart"/>
    <dgm:cxn modelId="{8317AD2B-8CF8-4925-9653-B42623426999}" type="presParOf" srcId="{60706B68-08E7-4460-8F20-3BA20ED19E31}" destId="{C1B8167A-D2CB-40A4-A083-C9FE244A8E95}" srcOrd="0" destOrd="0" presId="urn:microsoft.com/office/officeart/2009/3/layout/HorizontalOrganizationChart"/>
    <dgm:cxn modelId="{0D626FC0-8159-4335-BC9A-DBF6CF25B3AF}" type="presParOf" srcId="{C1B8167A-D2CB-40A4-A083-C9FE244A8E95}" destId="{FEB4278C-4366-4F09-9700-47922255488B}" srcOrd="0" destOrd="0" presId="urn:microsoft.com/office/officeart/2009/3/layout/HorizontalOrganizationChart"/>
    <dgm:cxn modelId="{D9C76901-5E11-411B-A169-9CCD024F1D56}" type="presParOf" srcId="{C1B8167A-D2CB-40A4-A083-C9FE244A8E95}" destId="{D45E19B3-2D18-430D-88D4-6D44317C26D0}" srcOrd="1" destOrd="0" presId="urn:microsoft.com/office/officeart/2009/3/layout/HorizontalOrganizationChart"/>
    <dgm:cxn modelId="{A0BFAE12-0EFD-42AC-81C2-0BF06108DA5D}" type="presParOf" srcId="{60706B68-08E7-4460-8F20-3BA20ED19E31}" destId="{37474852-5015-4B0B-A610-D43BE89FA836}" srcOrd="1" destOrd="0" presId="urn:microsoft.com/office/officeart/2009/3/layout/HorizontalOrganizationChart"/>
    <dgm:cxn modelId="{91005E2E-8E44-4C04-8BBB-D188B284C6D8}" type="presParOf" srcId="{37474852-5015-4B0B-A610-D43BE89FA836}" destId="{B98AA304-4A05-47C4-A64A-A9A8FA07A2E2}" srcOrd="0" destOrd="0" presId="urn:microsoft.com/office/officeart/2009/3/layout/HorizontalOrganizationChart"/>
    <dgm:cxn modelId="{CC16D985-29E4-4470-A6B9-8C966C528981}" type="presParOf" srcId="{37474852-5015-4B0B-A610-D43BE89FA836}" destId="{44BD1081-A284-44EC-9FC8-44406728C3B3}" srcOrd="1" destOrd="0" presId="urn:microsoft.com/office/officeart/2009/3/layout/HorizontalOrganizationChart"/>
    <dgm:cxn modelId="{00D85503-4D4D-484C-81AC-D28904F974CE}" type="presParOf" srcId="{44BD1081-A284-44EC-9FC8-44406728C3B3}" destId="{387D5087-8A92-4AC5-810E-C55DBB742A2B}" srcOrd="0" destOrd="0" presId="urn:microsoft.com/office/officeart/2009/3/layout/HorizontalOrganizationChart"/>
    <dgm:cxn modelId="{038D63CC-4E02-43ED-B704-2D27879404B8}" type="presParOf" srcId="{387D5087-8A92-4AC5-810E-C55DBB742A2B}" destId="{90441AA3-CB39-4372-9AC8-C2E133BCC071}" srcOrd="0" destOrd="0" presId="urn:microsoft.com/office/officeart/2009/3/layout/HorizontalOrganizationChart"/>
    <dgm:cxn modelId="{54430DD9-6F7B-4767-A428-EAD35967F98D}" type="presParOf" srcId="{387D5087-8A92-4AC5-810E-C55DBB742A2B}" destId="{F181D0B3-D2B1-4A7B-A5E9-A524F1783118}" srcOrd="1" destOrd="0" presId="urn:microsoft.com/office/officeart/2009/3/layout/HorizontalOrganizationChart"/>
    <dgm:cxn modelId="{06D1B773-2492-43A4-BDD7-F75609793F89}" type="presParOf" srcId="{44BD1081-A284-44EC-9FC8-44406728C3B3}" destId="{4CDDFC29-5B44-4C5C-A95B-E886BE653D2B}" srcOrd="1" destOrd="0" presId="urn:microsoft.com/office/officeart/2009/3/layout/HorizontalOrganizationChart"/>
    <dgm:cxn modelId="{765976B2-C2CF-45B0-8024-9D9B91A2B1D1}" type="presParOf" srcId="{44BD1081-A284-44EC-9FC8-44406728C3B3}" destId="{26496129-6EAB-4108-9C36-C540EFA014F7}" srcOrd="2" destOrd="0" presId="urn:microsoft.com/office/officeart/2009/3/layout/HorizontalOrganizationChart"/>
    <dgm:cxn modelId="{C16E2CEA-D218-4CF8-9357-4CB830FD3AB2}" type="presParOf" srcId="{37474852-5015-4B0B-A610-D43BE89FA836}" destId="{A3197D93-98FE-4473-AE16-52B9732DC020}" srcOrd="2" destOrd="0" presId="urn:microsoft.com/office/officeart/2009/3/layout/HorizontalOrganizationChart"/>
    <dgm:cxn modelId="{DF9E2F23-D690-4C3D-B536-692A1F7BCB79}" type="presParOf" srcId="{37474852-5015-4B0B-A610-D43BE89FA836}" destId="{48069969-2DF1-4D00-BEC1-9E9FD8B49C82}" srcOrd="3" destOrd="0" presId="urn:microsoft.com/office/officeart/2009/3/layout/HorizontalOrganizationChart"/>
    <dgm:cxn modelId="{26443945-81D6-45B3-8BAA-C974FD584532}" type="presParOf" srcId="{48069969-2DF1-4D00-BEC1-9E9FD8B49C82}" destId="{CE2C649E-E2D4-441D-B8A5-97BB42A6B5C6}" srcOrd="0" destOrd="0" presId="urn:microsoft.com/office/officeart/2009/3/layout/HorizontalOrganizationChart"/>
    <dgm:cxn modelId="{F10B246B-5CEC-4D3C-ACAB-6C01BDD80C19}" type="presParOf" srcId="{CE2C649E-E2D4-441D-B8A5-97BB42A6B5C6}" destId="{F0B0CA61-30B3-47FE-98D8-D9CDCCFA5308}" srcOrd="0" destOrd="0" presId="urn:microsoft.com/office/officeart/2009/3/layout/HorizontalOrganizationChart"/>
    <dgm:cxn modelId="{DC08180C-136F-47D6-87D9-EFC0B653F66C}" type="presParOf" srcId="{CE2C649E-E2D4-441D-B8A5-97BB42A6B5C6}" destId="{9A7812C8-3B6A-4B1D-BFAA-7EFC5003CB5F}" srcOrd="1" destOrd="0" presId="urn:microsoft.com/office/officeart/2009/3/layout/HorizontalOrganizationChart"/>
    <dgm:cxn modelId="{3CA1C539-9EC4-4758-A07B-7B9F291A0333}" type="presParOf" srcId="{48069969-2DF1-4D00-BEC1-9E9FD8B49C82}" destId="{6CB32D1C-4CFF-4F34-BB94-9ACB335A909C}" srcOrd="1" destOrd="0" presId="urn:microsoft.com/office/officeart/2009/3/layout/HorizontalOrganizationChart"/>
    <dgm:cxn modelId="{6D8E46DE-7F36-497B-A25D-CDE44C1E85E0}" type="presParOf" srcId="{48069969-2DF1-4D00-BEC1-9E9FD8B49C82}" destId="{6B646383-1B07-4A57-A42B-57B23971B00C}" srcOrd="2" destOrd="0" presId="urn:microsoft.com/office/officeart/2009/3/layout/HorizontalOrganizationChart"/>
    <dgm:cxn modelId="{9C79E3E7-2B67-4D14-AA93-970EFB9A7E7A}" type="presParOf" srcId="{37474852-5015-4B0B-A610-D43BE89FA836}" destId="{CE4FF4E0-01C5-4216-B01E-A3BCC26215F6}" srcOrd="4" destOrd="0" presId="urn:microsoft.com/office/officeart/2009/3/layout/HorizontalOrganizationChart"/>
    <dgm:cxn modelId="{780E0DD8-A088-4B4E-A819-9F9EC80F2E52}" type="presParOf" srcId="{37474852-5015-4B0B-A610-D43BE89FA836}" destId="{18D9EB15-AE61-422D-BDC7-0CF5C42C1895}" srcOrd="5" destOrd="0" presId="urn:microsoft.com/office/officeart/2009/3/layout/HorizontalOrganizationChart"/>
    <dgm:cxn modelId="{BB7D0CB7-8558-4DB8-860F-1CAE19D384C8}" type="presParOf" srcId="{18D9EB15-AE61-422D-BDC7-0CF5C42C1895}" destId="{B7C4568F-7D4E-4B7E-94F8-A21AA9411675}" srcOrd="0" destOrd="0" presId="urn:microsoft.com/office/officeart/2009/3/layout/HorizontalOrganizationChart"/>
    <dgm:cxn modelId="{DA769BD1-19A2-40EB-A15C-0E18482BF7D3}" type="presParOf" srcId="{B7C4568F-7D4E-4B7E-94F8-A21AA9411675}" destId="{A0B810C3-D1CC-46B3-9042-2BB31C032BA0}" srcOrd="0" destOrd="0" presId="urn:microsoft.com/office/officeart/2009/3/layout/HorizontalOrganizationChart"/>
    <dgm:cxn modelId="{B0D80FA2-CA02-4D2A-A33C-8EC90BB88C34}" type="presParOf" srcId="{B7C4568F-7D4E-4B7E-94F8-A21AA9411675}" destId="{1E4B36F4-4685-44E2-99C7-93009E7DDA6B}" srcOrd="1" destOrd="0" presId="urn:microsoft.com/office/officeart/2009/3/layout/HorizontalOrganizationChart"/>
    <dgm:cxn modelId="{0830D7A7-0E49-47D0-BE0F-45C561F97A62}" type="presParOf" srcId="{18D9EB15-AE61-422D-BDC7-0CF5C42C1895}" destId="{DAEA8DC7-9EE6-4476-BF9E-77D52DD1AF3B}" srcOrd="1" destOrd="0" presId="urn:microsoft.com/office/officeart/2009/3/layout/HorizontalOrganizationChart"/>
    <dgm:cxn modelId="{B173D114-2BE4-443B-A643-D8ED432B3C6D}" type="presParOf" srcId="{18D9EB15-AE61-422D-BDC7-0CF5C42C1895}" destId="{0301BFC8-E8D9-4AED-BE0F-A6C84BE8AACB}" srcOrd="2" destOrd="0" presId="urn:microsoft.com/office/officeart/2009/3/layout/HorizontalOrganizationChart"/>
    <dgm:cxn modelId="{2DE8F326-10B2-4962-ADA8-E7EA35D6B958}" type="presParOf" srcId="{37474852-5015-4B0B-A610-D43BE89FA836}" destId="{84AF941D-BB88-48CA-9DDA-9AF02C4E5FB9}" srcOrd="6" destOrd="0" presId="urn:microsoft.com/office/officeart/2009/3/layout/HorizontalOrganizationChart"/>
    <dgm:cxn modelId="{26EEDED0-2B65-4EE2-A729-6E76876F0581}" type="presParOf" srcId="{37474852-5015-4B0B-A610-D43BE89FA836}" destId="{71BA2E71-648E-4DB9-914C-062FBB92EC1E}" srcOrd="7" destOrd="0" presId="urn:microsoft.com/office/officeart/2009/3/layout/HorizontalOrganizationChart"/>
    <dgm:cxn modelId="{B3BBA9DE-15D3-42BE-94C9-76C8F669CCB7}" type="presParOf" srcId="{71BA2E71-648E-4DB9-914C-062FBB92EC1E}" destId="{C66EC9E4-6065-4E91-8256-59B9D89859AB}" srcOrd="0" destOrd="0" presId="urn:microsoft.com/office/officeart/2009/3/layout/HorizontalOrganizationChart"/>
    <dgm:cxn modelId="{E7B6DDE8-6FCE-455B-AF38-211A755E6AB2}" type="presParOf" srcId="{C66EC9E4-6065-4E91-8256-59B9D89859AB}" destId="{FD628320-513D-4D80-8052-1CF4EEC1935C}" srcOrd="0" destOrd="0" presId="urn:microsoft.com/office/officeart/2009/3/layout/HorizontalOrganizationChart"/>
    <dgm:cxn modelId="{CADFC1EB-414B-4113-88A4-92FFC48D5561}" type="presParOf" srcId="{C66EC9E4-6065-4E91-8256-59B9D89859AB}" destId="{2DD0ACBF-2435-4F09-84F6-4CD670A5383B}" srcOrd="1" destOrd="0" presId="urn:microsoft.com/office/officeart/2009/3/layout/HorizontalOrganizationChart"/>
    <dgm:cxn modelId="{116EFD6D-2F73-4EEB-ABD4-906BD655742E}" type="presParOf" srcId="{71BA2E71-648E-4DB9-914C-062FBB92EC1E}" destId="{B1BE42AD-5118-4ECC-A248-4318174298F8}" srcOrd="1" destOrd="0" presId="urn:microsoft.com/office/officeart/2009/3/layout/HorizontalOrganizationChart"/>
    <dgm:cxn modelId="{A123E404-F130-4116-ACC5-6A132EF8F8F1}" type="presParOf" srcId="{71BA2E71-648E-4DB9-914C-062FBB92EC1E}" destId="{30BC42A3-3ED0-4E19-B33A-BE19C485512C}" srcOrd="2" destOrd="0" presId="urn:microsoft.com/office/officeart/2009/3/layout/HorizontalOrganizationChart"/>
    <dgm:cxn modelId="{ED96C7BB-6151-415F-93C1-FF08826094AD}" type="presParOf" srcId="{37474852-5015-4B0B-A610-D43BE89FA836}" destId="{49F0C2ED-3DAD-4615-94FF-6AF3AA107C4D}" srcOrd="8" destOrd="0" presId="urn:microsoft.com/office/officeart/2009/3/layout/HorizontalOrganizationChart"/>
    <dgm:cxn modelId="{164E45BD-EF3F-46B1-BCEE-4BCE242BBCD7}" type="presParOf" srcId="{37474852-5015-4B0B-A610-D43BE89FA836}" destId="{577BEFA4-9FBC-44C2-B8DA-FACF587280B2}" srcOrd="9" destOrd="0" presId="urn:microsoft.com/office/officeart/2009/3/layout/HorizontalOrganizationChart"/>
    <dgm:cxn modelId="{0C03D253-FB3F-43D4-914D-ED49A61A830A}" type="presParOf" srcId="{577BEFA4-9FBC-44C2-B8DA-FACF587280B2}" destId="{97DD1CDC-B01D-4352-84C6-140490E0EA5A}" srcOrd="0" destOrd="0" presId="urn:microsoft.com/office/officeart/2009/3/layout/HorizontalOrganizationChart"/>
    <dgm:cxn modelId="{ADEAF5CA-6E56-4A5D-BCFB-6DF099BA82F4}" type="presParOf" srcId="{97DD1CDC-B01D-4352-84C6-140490E0EA5A}" destId="{E66C0121-32AB-44CB-B05B-6F7C34595E00}" srcOrd="0" destOrd="0" presId="urn:microsoft.com/office/officeart/2009/3/layout/HorizontalOrganizationChart"/>
    <dgm:cxn modelId="{CEE45BBF-1304-481A-A050-1D98F653AB1A}" type="presParOf" srcId="{97DD1CDC-B01D-4352-84C6-140490E0EA5A}" destId="{8B5DB6FF-1ABD-48C7-A22D-6436BCFA8A03}" srcOrd="1" destOrd="0" presId="urn:microsoft.com/office/officeart/2009/3/layout/HorizontalOrganizationChart"/>
    <dgm:cxn modelId="{D30D8160-A11D-4F85-A1FA-9730539240EE}" type="presParOf" srcId="{577BEFA4-9FBC-44C2-B8DA-FACF587280B2}" destId="{09AC1033-778A-4E14-9B07-8A1E30CE3AB0}" srcOrd="1" destOrd="0" presId="urn:microsoft.com/office/officeart/2009/3/layout/HorizontalOrganizationChart"/>
    <dgm:cxn modelId="{87022732-AA74-4841-A3F3-5DA95BCE22A0}" type="presParOf" srcId="{577BEFA4-9FBC-44C2-B8DA-FACF587280B2}" destId="{86F23D4A-7554-4B1D-B6B3-21EC9F78D38D}" srcOrd="2" destOrd="0" presId="urn:microsoft.com/office/officeart/2009/3/layout/HorizontalOrganizationChart"/>
    <dgm:cxn modelId="{523DC602-4526-4306-B380-473A530270C2}" type="presParOf" srcId="{60706B68-08E7-4460-8F20-3BA20ED19E31}" destId="{95609D9C-32FB-4199-A3F0-A36B6E30BA32}" srcOrd="2" destOrd="0" presId="urn:microsoft.com/office/officeart/2009/3/layout/HorizontalOrganizationChart"/>
    <dgm:cxn modelId="{DDDA292B-FBBF-448D-8CD2-1377D246AD58}" type="presParOf" srcId="{41190D46-CDC6-43C6-8911-F507F00E67A4}" destId="{7536845E-41A9-4A1A-A7CF-FE0FD8FD035A}" srcOrd="6" destOrd="0" presId="urn:microsoft.com/office/officeart/2009/3/layout/HorizontalOrganizationChart"/>
    <dgm:cxn modelId="{E055ED60-E042-4EED-9BB7-092B7FC0BE9D}" type="presParOf" srcId="{41190D46-CDC6-43C6-8911-F507F00E67A4}" destId="{96FE22F3-FE3C-4FE7-A646-BBDA9D4C3C77}" srcOrd="7" destOrd="0" presId="urn:microsoft.com/office/officeart/2009/3/layout/HorizontalOrganizationChart"/>
    <dgm:cxn modelId="{11C084F1-41CF-4D91-A3AE-EA40976B5E53}" type="presParOf" srcId="{96FE22F3-FE3C-4FE7-A646-BBDA9D4C3C77}" destId="{45C0F805-64D8-42E6-98E7-D94963FAD89A}" srcOrd="0" destOrd="0" presId="urn:microsoft.com/office/officeart/2009/3/layout/HorizontalOrganizationChart"/>
    <dgm:cxn modelId="{A5111B65-13E1-4CD2-905C-995FC676A14E}" type="presParOf" srcId="{45C0F805-64D8-42E6-98E7-D94963FAD89A}" destId="{26257789-10A4-4DCC-BDD8-C69A7CBD43F2}" srcOrd="0" destOrd="0" presId="urn:microsoft.com/office/officeart/2009/3/layout/HorizontalOrganizationChart"/>
    <dgm:cxn modelId="{C2A52506-9DC7-47FF-B8E9-F27729A0605C}" type="presParOf" srcId="{45C0F805-64D8-42E6-98E7-D94963FAD89A}" destId="{84BCD661-6F24-4069-AED6-82294E0938F9}" srcOrd="1" destOrd="0" presId="urn:microsoft.com/office/officeart/2009/3/layout/HorizontalOrganizationChart"/>
    <dgm:cxn modelId="{197A210A-E083-49CF-A0B9-F2D68DEE65C8}" type="presParOf" srcId="{96FE22F3-FE3C-4FE7-A646-BBDA9D4C3C77}" destId="{497F6D4C-4162-47C2-AF75-3D7680C07D61}" srcOrd="1" destOrd="0" presId="urn:microsoft.com/office/officeart/2009/3/layout/HorizontalOrganizationChart"/>
    <dgm:cxn modelId="{E98E75A0-C597-42CE-94CD-677585CE69A8}" type="presParOf" srcId="{96FE22F3-FE3C-4FE7-A646-BBDA9D4C3C77}" destId="{AEB4C0B8-62B2-4CDE-AE88-F044F8DD7E36}" srcOrd="2" destOrd="0" presId="urn:microsoft.com/office/officeart/2009/3/layout/HorizontalOrganizationChart"/>
    <dgm:cxn modelId="{9B8AE071-53E0-428D-9619-366B5EBB4507}" type="presParOf" srcId="{77E3133E-ECFC-4E69-843C-4B10400A12E0}" destId="{9FFD659A-1407-44C3-938C-7E46154D2F20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Based on the presented groups and sub-groups of standards, when should standards be imposed (constraints) and for which fields</a:t>
            </a:r>
            <a:r>
              <a:rPr lang="en-GB" baseline="0" dirty="0" smtClean="0"/>
              <a:t>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734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For the different identified fields (question #1) what are the standards that should be chosen</a:t>
            </a:r>
            <a:r>
              <a:rPr lang="en-GB" baseline="0" dirty="0" smtClean="0"/>
              <a:t> (based on their specified requirements and importance for the project)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63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Which</a:t>
            </a:r>
            <a:r>
              <a:rPr lang="en-GB" baseline="0" dirty="0" smtClean="0"/>
              <a:t> fields and what is not covered, or is missing?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80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Any other questions….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999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A97B03-21DD-4CC0-A5A0-20B2EDC5D54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200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BC8B6D-EAA6-466C-9456-B7E3B427D57F}" type="datetime1">
              <a:rPr lang="en-US" smtClean="0"/>
              <a:t>6/10/2014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399177-1F8A-4F65-BDE0-31533BA37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24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7711" y="6294032"/>
            <a:ext cx="554461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400" dirty="0" smtClean="0"/>
              <a:t>HL-LHC Standards and Best Practices Workshop (11-13 June 2014)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7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376815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Fluid systems and components for general use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000" dirty="0"/>
              <a:t>C. Parente (Technical Quality Officer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O. </a:t>
            </a:r>
            <a:r>
              <a:rPr lang="en-GB" sz="2000" dirty="0" err="1" smtClean="0"/>
              <a:t>Pirotte</a:t>
            </a:r>
            <a:r>
              <a:rPr lang="en-GB" sz="2000" dirty="0" smtClean="0"/>
              <a:t> (TE-CRG-ME)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HL-LHC Standards and Best Practices Workshop (11-13 June 2014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 smtClean="0"/>
              <a:t>Which technical subjects, within the fluid systems field, should be covered by standards?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193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dirty="0" smtClean="0"/>
              <a:t>International versus European/National standards – Which standards should be preferably chosen (for different technical subjects), and why?</a:t>
            </a:r>
            <a:endParaRPr lang="en-GB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1692390"/>
              </p:ext>
            </p:extLst>
          </p:nvPr>
        </p:nvGraphicFramePr>
        <p:xfrm>
          <a:off x="457200" y="1325563"/>
          <a:ext cx="822642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3456384"/>
                <a:gridCol w="28874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Subjects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Standards preferably chosen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Why?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547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Which technical subjects are not, or only partially, covered by standards?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267004"/>
              </p:ext>
            </p:extLst>
          </p:nvPr>
        </p:nvGraphicFramePr>
        <p:xfrm>
          <a:off x="457200" y="1325563"/>
          <a:ext cx="822642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3213"/>
                <a:gridCol w="41132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Subjects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Not covered/missing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216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What other questions should be addressed?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617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2606" y="2662084"/>
            <a:ext cx="626325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accent5">
                    <a:lumMod val="75000"/>
                  </a:schemeClr>
                </a:solidFill>
              </a:rPr>
              <a:t>Thank you for your collaboration !</a:t>
            </a:r>
          </a:p>
          <a:p>
            <a:pPr algn="ctr"/>
            <a:endParaRPr lang="en-GB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39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28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Field global overview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474770"/>
            <a:ext cx="4114800" cy="43406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074335"/>
            <a:ext cx="3672408" cy="50962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029120"/>
            <a:ext cx="45528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/>
              <a:t>Source: INTERNATIONAL CLASSIFICATION FOR STANDARDS, </a:t>
            </a:r>
            <a:r>
              <a:rPr lang="en-GB" sz="1000" i="1" dirty="0" smtClean="0"/>
              <a:t>2005 (ISO)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128636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Identified specific groups</a:t>
            </a:r>
            <a:endParaRPr lang="en-GB" dirty="0"/>
          </a:p>
        </p:txBody>
      </p:sp>
      <p:graphicFrame>
        <p:nvGraphicFramePr>
          <p:cNvPr id="3" name="Diagramme 1"/>
          <p:cNvGraphicFramePr/>
          <p:nvPr>
            <p:extLst>
              <p:ext uri="{D42A27DB-BD31-4B8C-83A1-F6EECF244321}">
                <p14:modId xmlns:p14="http://schemas.microsoft.com/office/powerpoint/2010/main" val="4238772174"/>
              </p:ext>
            </p:extLst>
          </p:nvPr>
        </p:nvGraphicFramePr>
        <p:xfrm>
          <a:off x="1517139" y="1556747"/>
          <a:ext cx="6007189" cy="4104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3608" y="2204864"/>
            <a:ext cx="725487" cy="2676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52320" y="1556792"/>
            <a:ext cx="1309974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Global overview</a:t>
            </a:r>
          </a:p>
          <a:p>
            <a:r>
              <a:rPr lang="en-GB" sz="1200" dirty="0" smtClean="0"/>
              <a:t>EDMS: </a:t>
            </a:r>
            <a:r>
              <a:rPr lang="en-GB" sz="1200" dirty="0" smtClean="0">
                <a:hlinkClick r:id="rId8"/>
              </a:rPr>
              <a:t>1376815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17429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9199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Fluid storage devices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8760"/>
            <a:ext cx="3312368" cy="474807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502940" y="908720"/>
            <a:ext cx="1512168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Pressure vessels</a:t>
            </a:r>
            <a:endParaRPr lang="en-GB" sz="1200" i="1" dirty="0"/>
          </a:p>
        </p:txBody>
      </p:sp>
      <p:sp>
        <p:nvSpPr>
          <p:cNvPr id="7" name="Rounded Rectangle 6"/>
          <p:cNvSpPr/>
          <p:nvPr/>
        </p:nvSpPr>
        <p:spPr>
          <a:xfrm>
            <a:off x="4716016" y="1177731"/>
            <a:ext cx="1944216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Cryogenic equipment</a:t>
            </a:r>
            <a:endParaRPr lang="en-GB" sz="1200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5268416"/>
            <a:ext cx="2256283" cy="579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700" y="1707300"/>
            <a:ext cx="5288383" cy="3305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74204" y="3383098"/>
            <a:ext cx="7152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/>
              <a:t>ASME BPVC</a:t>
            </a:r>
            <a:endParaRPr lang="en-GB" sz="700" b="1" dirty="0"/>
          </a:p>
        </p:txBody>
      </p:sp>
      <p:sp>
        <p:nvSpPr>
          <p:cNvPr id="9" name="Rectangle 8"/>
          <p:cNvSpPr/>
          <p:nvPr/>
        </p:nvSpPr>
        <p:spPr>
          <a:xfrm>
            <a:off x="2989444" y="3560293"/>
            <a:ext cx="660536" cy="1651787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975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Valves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46929"/>
            <a:ext cx="2835530" cy="17710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188640"/>
            <a:ext cx="2578081" cy="6058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238" y="117720"/>
            <a:ext cx="2637619" cy="62004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592" y="3717032"/>
            <a:ext cx="1760931" cy="27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045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Pipeline components and pipelines (2/4)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48" y="1651617"/>
            <a:ext cx="8313822" cy="417646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11560" y="1268760"/>
            <a:ext cx="1512168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General</a:t>
            </a:r>
            <a:endParaRPr lang="en-GB" sz="12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984" y="5766240"/>
            <a:ext cx="2016224" cy="31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448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Pipeline components and pipelines (3/4)</a:t>
            </a:r>
            <a:endParaRPr lang="en-GB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611560" y="1268760"/>
            <a:ext cx="1944216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Hose &amp; hose assemblies</a:t>
            </a:r>
            <a:endParaRPr lang="en-GB" sz="12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700808"/>
            <a:ext cx="3417898" cy="37604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1" y="1772815"/>
            <a:ext cx="3960441" cy="356039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4535995" y="1293355"/>
            <a:ext cx="1944216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Metal fittings</a:t>
            </a:r>
            <a:endParaRPr lang="en-GB" sz="12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5674798"/>
            <a:ext cx="2016224" cy="31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10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Pipeline components and pipelines (4/4)</a:t>
            </a:r>
            <a:endParaRPr lang="en-GB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827584" y="1100409"/>
            <a:ext cx="2592288" cy="2880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 smtClean="0"/>
              <a:t>Flanges, couplings &amp; joints</a:t>
            </a:r>
            <a:endParaRPr lang="en-GB" sz="12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823355" cy="47117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1" y="4771299"/>
            <a:ext cx="2016224" cy="31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2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752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Vacuum technology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415" y="1052736"/>
            <a:ext cx="3816424" cy="50923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335" y="5661248"/>
            <a:ext cx="1937719" cy="28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610467"/>
      </p:ext>
    </p:extLst>
  </p:cSld>
  <p:clrMapOvr>
    <a:masterClrMapping/>
  </p:clrMapOvr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656</TotalTime>
  <Words>277</Words>
  <Application>Microsoft Office PowerPoint</Application>
  <PresentationFormat>On-screen Show (4:3)</PresentationFormat>
  <Paragraphs>51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ppt</vt:lpstr>
      <vt:lpstr>Fluid systems and components for general use  C. Parente (Technical Quality Officer) O. Pirotte (TE-CRG-ME)</vt:lpstr>
      <vt:lpstr>Field global overview</vt:lpstr>
      <vt:lpstr>Identified specific groups</vt:lpstr>
      <vt:lpstr>Fluid storage devices</vt:lpstr>
      <vt:lpstr>Valves</vt:lpstr>
      <vt:lpstr>Pipeline components and pipelines (2/4)</vt:lpstr>
      <vt:lpstr>Pipeline components and pipelines (3/4)</vt:lpstr>
      <vt:lpstr>Pipeline components and pipelines (4/4)</vt:lpstr>
      <vt:lpstr>Vacuum technology</vt:lpstr>
      <vt:lpstr>Which technical subjects, within the fluid systems field, should be covered by standards? </vt:lpstr>
      <vt:lpstr>International versus European/National standards – Which standards should be preferably chosen (for different technical subjects), and why?</vt:lpstr>
      <vt:lpstr>Which technical subjects are not, or only partially, covered by standards?</vt:lpstr>
      <vt:lpstr>What other questions should be addressed?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Claudia Parente</dc:creator>
  <cp:lastModifiedBy>Claudia Parente</cp:lastModifiedBy>
  <cp:revision>38</cp:revision>
  <cp:lastPrinted>2014-06-10T11:22:11Z</cp:lastPrinted>
  <dcterms:created xsi:type="dcterms:W3CDTF">2013-06-24T08:34:31Z</dcterms:created>
  <dcterms:modified xsi:type="dcterms:W3CDTF">2014-06-10T11:58:14Z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