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j\JKOVERMA\Desktop\Tests%20spectrograph%20Andor\DCCu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algn="r">
              <a:defRPr sz="1000"/>
            </a:pPr>
            <a:r>
              <a:rPr lang="en-US" sz="1000"/>
              <a:t>DC setup</a:t>
            </a:r>
            <a:r>
              <a:rPr lang="en-US" sz="1000" baseline="0"/>
              <a:t> spectrum, 6 breakdowns with Cu electrodes</a:t>
            </a:r>
            <a:endParaRPr lang="en-US" sz="1000"/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'120 acq 150lmm'!$A$1:$A$1024</c:f>
              <c:numCache>
                <c:formatCode>General</c:formatCode>
                <c:ptCount val="1024"/>
                <c:pt idx="0">
                  <c:v>224.42893000000018</c:v>
                </c:pt>
                <c:pt idx="1">
                  <c:v>224.98825000000016</c:v>
                </c:pt>
                <c:pt idx="2">
                  <c:v>225.54756999999998</c:v>
                </c:pt>
                <c:pt idx="3">
                  <c:v>226.10687999999999</c:v>
                </c:pt>
                <c:pt idx="4">
                  <c:v>226.6662</c:v>
                </c:pt>
                <c:pt idx="5">
                  <c:v>227.22551999999999</c:v>
                </c:pt>
                <c:pt idx="6">
                  <c:v>227.78484</c:v>
                </c:pt>
                <c:pt idx="7">
                  <c:v>228.34415999999999</c:v>
                </c:pt>
                <c:pt idx="8">
                  <c:v>228.90348</c:v>
                </c:pt>
                <c:pt idx="9">
                  <c:v>229.46280000000004</c:v>
                </c:pt>
                <c:pt idx="10">
                  <c:v>230.02212000000014</c:v>
                </c:pt>
                <c:pt idx="11">
                  <c:v>230.58144000000021</c:v>
                </c:pt>
                <c:pt idx="12">
                  <c:v>231.14074999999997</c:v>
                </c:pt>
                <c:pt idx="13">
                  <c:v>231.70006999999998</c:v>
                </c:pt>
                <c:pt idx="14">
                  <c:v>232.25939</c:v>
                </c:pt>
                <c:pt idx="15">
                  <c:v>232.81871000000001</c:v>
                </c:pt>
                <c:pt idx="16">
                  <c:v>233.37803000000014</c:v>
                </c:pt>
                <c:pt idx="17">
                  <c:v>233.93735000000001</c:v>
                </c:pt>
                <c:pt idx="18">
                  <c:v>234.49665999999999</c:v>
                </c:pt>
                <c:pt idx="19">
                  <c:v>235.05598000000001</c:v>
                </c:pt>
                <c:pt idx="20">
                  <c:v>235.61529999999999</c:v>
                </c:pt>
                <c:pt idx="21">
                  <c:v>236.17461999999998</c:v>
                </c:pt>
                <c:pt idx="22">
                  <c:v>236.73392999999999</c:v>
                </c:pt>
                <c:pt idx="23">
                  <c:v>237.29324999999997</c:v>
                </c:pt>
                <c:pt idx="24">
                  <c:v>237.85257000000001</c:v>
                </c:pt>
                <c:pt idx="25">
                  <c:v>238.41188</c:v>
                </c:pt>
                <c:pt idx="26">
                  <c:v>238.97120000000001</c:v>
                </c:pt>
                <c:pt idx="27">
                  <c:v>239.53052</c:v>
                </c:pt>
                <c:pt idx="28">
                  <c:v>240.08983000000001</c:v>
                </c:pt>
                <c:pt idx="29">
                  <c:v>240.64914999999999</c:v>
                </c:pt>
                <c:pt idx="30">
                  <c:v>241.20846</c:v>
                </c:pt>
                <c:pt idx="31">
                  <c:v>241.76777999999999</c:v>
                </c:pt>
                <c:pt idx="32">
                  <c:v>242.32709000000014</c:v>
                </c:pt>
                <c:pt idx="33">
                  <c:v>242.88641000000021</c:v>
                </c:pt>
                <c:pt idx="34">
                  <c:v>243.44571999999999</c:v>
                </c:pt>
                <c:pt idx="35">
                  <c:v>244.00503</c:v>
                </c:pt>
                <c:pt idx="36">
                  <c:v>244.56435000000002</c:v>
                </c:pt>
                <c:pt idx="37">
                  <c:v>245.12365999999992</c:v>
                </c:pt>
                <c:pt idx="38">
                  <c:v>245.68297000000001</c:v>
                </c:pt>
                <c:pt idx="39">
                  <c:v>246.24227999999999</c:v>
                </c:pt>
                <c:pt idx="40">
                  <c:v>246.80159</c:v>
                </c:pt>
                <c:pt idx="41">
                  <c:v>247.36091000000013</c:v>
                </c:pt>
                <c:pt idx="42">
                  <c:v>247.92022000000014</c:v>
                </c:pt>
                <c:pt idx="43">
                  <c:v>248.47952999999998</c:v>
                </c:pt>
                <c:pt idx="44">
                  <c:v>249.03884000000014</c:v>
                </c:pt>
                <c:pt idx="45">
                  <c:v>249.59814000000014</c:v>
                </c:pt>
                <c:pt idx="46">
                  <c:v>250.15745000000001</c:v>
                </c:pt>
                <c:pt idx="47">
                  <c:v>250.71675999999985</c:v>
                </c:pt>
                <c:pt idx="48">
                  <c:v>251.27606999999998</c:v>
                </c:pt>
                <c:pt idx="49">
                  <c:v>251.83537000000001</c:v>
                </c:pt>
                <c:pt idx="50">
                  <c:v>252.39467999999999</c:v>
                </c:pt>
                <c:pt idx="51">
                  <c:v>252.95399</c:v>
                </c:pt>
                <c:pt idx="52">
                  <c:v>253.51328999999998</c:v>
                </c:pt>
                <c:pt idx="53">
                  <c:v>254.07259999999999</c:v>
                </c:pt>
                <c:pt idx="54">
                  <c:v>254.6319</c:v>
                </c:pt>
                <c:pt idx="55">
                  <c:v>255.19120000000001</c:v>
                </c:pt>
                <c:pt idx="56">
                  <c:v>255.75050999999999</c:v>
                </c:pt>
                <c:pt idx="57">
                  <c:v>256.30981000000008</c:v>
                </c:pt>
                <c:pt idx="58">
                  <c:v>256.86910999999969</c:v>
                </c:pt>
                <c:pt idx="59">
                  <c:v>257.42840999999959</c:v>
                </c:pt>
                <c:pt idx="60">
                  <c:v>257.98770999999959</c:v>
                </c:pt>
                <c:pt idx="61">
                  <c:v>258.54701</c:v>
                </c:pt>
                <c:pt idx="62">
                  <c:v>259.10630999999967</c:v>
                </c:pt>
                <c:pt idx="63">
                  <c:v>259.66561000000002</c:v>
                </c:pt>
                <c:pt idx="64">
                  <c:v>260.22489999999999</c:v>
                </c:pt>
                <c:pt idx="65">
                  <c:v>260.7842</c:v>
                </c:pt>
                <c:pt idx="66">
                  <c:v>261.34348999999997</c:v>
                </c:pt>
                <c:pt idx="67">
                  <c:v>261.9027899999997</c:v>
                </c:pt>
                <c:pt idx="68">
                  <c:v>262.46208000000001</c:v>
                </c:pt>
                <c:pt idx="69">
                  <c:v>263.02137999999951</c:v>
                </c:pt>
                <c:pt idx="70">
                  <c:v>263.58067</c:v>
                </c:pt>
                <c:pt idx="71">
                  <c:v>264.13995999999969</c:v>
                </c:pt>
                <c:pt idx="72">
                  <c:v>264.69925000000001</c:v>
                </c:pt>
                <c:pt idx="73">
                  <c:v>265.25853999999947</c:v>
                </c:pt>
                <c:pt idx="74">
                  <c:v>265.81783000000001</c:v>
                </c:pt>
                <c:pt idx="75">
                  <c:v>266.37711999999959</c:v>
                </c:pt>
                <c:pt idx="76">
                  <c:v>266.93639999999925</c:v>
                </c:pt>
                <c:pt idx="77">
                  <c:v>267.49568999999974</c:v>
                </c:pt>
                <c:pt idx="78">
                  <c:v>268.05497000000008</c:v>
                </c:pt>
                <c:pt idx="79">
                  <c:v>268.61426000000034</c:v>
                </c:pt>
                <c:pt idx="80">
                  <c:v>269.17354</c:v>
                </c:pt>
                <c:pt idx="81">
                  <c:v>269.73282</c:v>
                </c:pt>
                <c:pt idx="82">
                  <c:v>270.29209999999966</c:v>
                </c:pt>
                <c:pt idx="83">
                  <c:v>270.85138000000001</c:v>
                </c:pt>
                <c:pt idx="84">
                  <c:v>271.41066000000001</c:v>
                </c:pt>
                <c:pt idx="85">
                  <c:v>271.96994000000001</c:v>
                </c:pt>
                <c:pt idx="86">
                  <c:v>272.52922000000001</c:v>
                </c:pt>
                <c:pt idx="87">
                  <c:v>273.08849999999967</c:v>
                </c:pt>
                <c:pt idx="88">
                  <c:v>273.64776999999998</c:v>
                </c:pt>
                <c:pt idx="89">
                  <c:v>274.20704000000001</c:v>
                </c:pt>
                <c:pt idx="90">
                  <c:v>274.76631999999944</c:v>
                </c:pt>
                <c:pt idx="91">
                  <c:v>275.32558999999969</c:v>
                </c:pt>
                <c:pt idx="92">
                  <c:v>275.88486000000034</c:v>
                </c:pt>
                <c:pt idx="93">
                  <c:v>276.44412999999969</c:v>
                </c:pt>
                <c:pt idx="94">
                  <c:v>277.0034</c:v>
                </c:pt>
                <c:pt idx="95">
                  <c:v>277.56265999999999</c:v>
                </c:pt>
                <c:pt idx="96">
                  <c:v>278.12192999999974</c:v>
                </c:pt>
                <c:pt idx="97">
                  <c:v>278.68119999999959</c:v>
                </c:pt>
                <c:pt idx="98">
                  <c:v>279.24045999999993</c:v>
                </c:pt>
                <c:pt idx="99">
                  <c:v>279.79971999999947</c:v>
                </c:pt>
                <c:pt idx="100">
                  <c:v>280.35897999999969</c:v>
                </c:pt>
                <c:pt idx="101">
                  <c:v>280.91824000000003</c:v>
                </c:pt>
                <c:pt idx="102">
                  <c:v>281.47749999999974</c:v>
                </c:pt>
                <c:pt idx="103">
                  <c:v>282.0367599999995</c:v>
                </c:pt>
                <c:pt idx="104">
                  <c:v>282.5960199999995</c:v>
                </c:pt>
                <c:pt idx="105">
                  <c:v>283.15526999999997</c:v>
                </c:pt>
                <c:pt idx="106">
                  <c:v>283.7145199999996</c:v>
                </c:pt>
                <c:pt idx="107">
                  <c:v>284.27377999999959</c:v>
                </c:pt>
                <c:pt idx="108">
                  <c:v>284.83302999999967</c:v>
                </c:pt>
                <c:pt idx="109">
                  <c:v>285.39228000000008</c:v>
                </c:pt>
                <c:pt idx="110">
                  <c:v>285.95152999999959</c:v>
                </c:pt>
                <c:pt idx="111">
                  <c:v>286.5107699999997</c:v>
                </c:pt>
                <c:pt idx="112">
                  <c:v>287.07002</c:v>
                </c:pt>
                <c:pt idx="113">
                  <c:v>287.62925999999999</c:v>
                </c:pt>
                <c:pt idx="114">
                  <c:v>288.18850999999967</c:v>
                </c:pt>
                <c:pt idx="115">
                  <c:v>288.74775</c:v>
                </c:pt>
                <c:pt idx="116">
                  <c:v>289.30698999999993</c:v>
                </c:pt>
                <c:pt idx="117">
                  <c:v>289.86622999999969</c:v>
                </c:pt>
                <c:pt idx="118">
                  <c:v>290.42545999999959</c:v>
                </c:pt>
                <c:pt idx="119">
                  <c:v>290.98469999999969</c:v>
                </c:pt>
                <c:pt idx="120">
                  <c:v>291.54392999999999</c:v>
                </c:pt>
                <c:pt idx="121">
                  <c:v>292.10316999999969</c:v>
                </c:pt>
                <c:pt idx="122">
                  <c:v>292.66239999999999</c:v>
                </c:pt>
                <c:pt idx="123">
                  <c:v>293.22162999999966</c:v>
                </c:pt>
                <c:pt idx="124">
                  <c:v>293.78084999999999</c:v>
                </c:pt>
                <c:pt idx="125">
                  <c:v>294.34008000000034</c:v>
                </c:pt>
                <c:pt idx="126">
                  <c:v>294.89930999999973</c:v>
                </c:pt>
                <c:pt idx="127">
                  <c:v>295.4585299999996</c:v>
                </c:pt>
                <c:pt idx="128">
                  <c:v>296.01774999999969</c:v>
                </c:pt>
                <c:pt idx="129">
                  <c:v>296.57696999999973</c:v>
                </c:pt>
                <c:pt idx="130">
                  <c:v>297.13618999999966</c:v>
                </c:pt>
                <c:pt idx="131">
                  <c:v>297.6954099999997</c:v>
                </c:pt>
                <c:pt idx="132">
                  <c:v>298.25461999999999</c:v>
                </c:pt>
                <c:pt idx="133">
                  <c:v>298.81384000000008</c:v>
                </c:pt>
                <c:pt idx="134">
                  <c:v>299.37304999999969</c:v>
                </c:pt>
                <c:pt idx="135">
                  <c:v>299.93225999999959</c:v>
                </c:pt>
                <c:pt idx="136">
                  <c:v>300.49146999999959</c:v>
                </c:pt>
                <c:pt idx="137">
                  <c:v>301.05067000000008</c:v>
                </c:pt>
                <c:pt idx="138">
                  <c:v>301.60987999999998</c:v>
                </c:pt>
                <c:pt idx="139">
                  <c:v>302.16908000000035</c:v>
                </c:pt>
                <c:pt idx="140">
                  <c:v>302.72827999999953</c:v>
                </c:pt>
                <c:pt idx="141">
                  <c:v>303.28748000000002</c:v>
                </c:pt>
                <c:pt idx="142">
                  <c:v>303.84667999999999</c:v>
                </c:pt>
                <c:pt idx="143">
                  <c:v>304.40588000000002</c:v>
                </c:pt>
                <c:pt idx="144">
                  <c:v>304.96507000000003</c:v>
                </c:pt>
                <c:pt idx="145">
                  <c:v>305.52427</c:v>
                </c:pt>
                <c:pt idx="146">
                  <c:v>306.08346</c:v>
                </c:pt>
                <c:pt idx="147">
                  <c:v>306.64265000000034</c:v>
                </c:pt>
                <c:pt idx="148">
                  <c:v>307.20182999999969</c:v>
                </c:pt>
                <c:pt idx="149">
                  <c:v>307.76101999999946</c:v>
                </c:pt>
                <c:pt idx="150">
                  <c:v>308.3202</c:v>
                </c:pt>
                <c:pt idx="151">
                  <c:v>308.87939</c:v>
                </c:pt>
                <c:pt idx="152">
                  <c:v>309.43856999999957</c:v>
                </c:pt>
                <c:pt idx="153">
                  <c:v>309.99773999999951</c:v>
                </c:pt>
                <c:pt idx="154">
                  <c:v>310.55691999999959</c:v>
                </c:pt>
                <c:pt idx="155">
                  <c:v>311.11608999999999</c:v>
                </c:pt>
                <c:pt idx="156">
                  <c:v>311.67527000000001</c:v>
                </c:pt>
                <c:pt idx="157">
                  <c:v>312.23444000000001</c:v>
                </c:pt>
                <c:pt idx="158">
                  <c:v>312.79360000000003</c:v>
                </c:pt>
                <c:pt idx="159">
                  <c:v>313.35277000000002</c:v>
                </c:pt>
                <c:pt idx="160">
                  <c:v>313.91192999999953</c:v>
                </c:pt>
                <c:pt idx="161">
                  <c:v>314.47109999999947</c:v>
                </c:pt>
                <c:pt idx="162">
                  <c:v>315.03026</c:v>
                </c:pt>
                <c:pt idx="163">
                  <c:v>315.58942000000002</c:v>
                </c:pt>
                <c:pt idx="164">
                  <c:v>316.14857000000001</c:v>
                </c:pt>
                <c:pt idx="165">
                  <c:v>316.70773000000003</c:v>
                </c:pt>
                <c:pt idx="166">
                  <c:v>317.26688000000001</c:v>
                </c:pt>
                <c:pt idx="167">
                  <c:v>317.82602999999966</c:v>
                </c:pt>
                <c:pt idx="168">
                  <c:v>318.38516999999973</c:v>
                </c:pt>
                <c:pt idx="169">
                  <c:v>318.94432</c:v>
                </c:pt>
                <c:pt idx="170">
                  <c:v>319.50346000000002</c:v>
                </c:pt>
                <c:pt idx="171">
                  <c:v>320.06261000000001</c:v>
                </c:pt>
                <c:pt idx="172">
                  <c:v>320.62173999999959</c:v>
                </c:pt>
                <c:pt idx="173">
                  <c:v>321.18088000000034</c:v>
                </c:pt>
                <c:pt idx="174">
                  <c:v>321.74002000000002</c:v>
                </c:pt>
                <c:pt idx="175">
                  <c:v>322.2991499999996</c:v>
                </c:pt>
                <c:pt idx="176">
                  <c:v>322.8582799999997</c:v>
                </c:pt>
                <c:pt idx="177">
                  <c:v>323.41740999999973</c:v>
                </c:pt>
                <c:pt idx="178">
                  <c:v>323.97652999999957</c:v>
                </c:pt>
                <c:pt idx="179">
                  <c:v>324.53566000000001</c:v>
                </c:pt>
                <c:pt idx="180">
                  <c:v>325.09478000000001</c:v>
                </c:pt>
                <c:pt idx="181">
                  <c:v>325.65390000000002</c:v>
                </c:pt>
                <c:pt idx="182">
                  <c:v>326.2130099999996</c:v>
                </c:pt>
                <c:pt idx="183">
                  <c:v>326.77212999999966</c:v>
                </c:pt>
                <c:pt idx="184">
                  <c:v>327.33123999999947</c:v>
                </c:pt>
                <c:pt idx="185">
                  <c:v>327.89034999999967</c:v>
                </c:pt>
                <c:pt idx="186">
                  <c:v>328.44945999999999</c:v>
                </c:pt>
                <c:pt idx="187">
                  <c:v>329.00855999999959</c:v>
                </c:pt>
                <c:pt idx="188">
                  <c:v>329.56767000000002</c:v>
                </c:pt>
                <c:pt idx="189">
                  <c:v>330.12676999999974</c:v>
                </c:pt>
                <c:pt idx="190">
                  <c:v>330.68587000000002</c:v>
                </c:pt>
                <c:pt idx="191">
                  <c:v>331.24495999999999</c:v>
                </c:pt>
                <c:pt idx="192">
                  <c:v>331.80405000000002</c:v>
                </c:pt>
                <c:pt idx="193">
                  <c:v>332.36313999999959</c:v>
                </c:pt>
                <c:pt idx="194">
                  <c:v>332.92222999999973</c:v>
                </c:pt>
                <c:pt idx="195">
                  <c:v>333.48131999999924</c:v>
                </c:pt>
                <c:pt idx="196">
                  <c:v>334.04039999999969</c:v>
                </c:pt>
                <c:pt idx="197">
                  <c:v>334.59948000000031</c:v>
                </c:pt>
                <c:pt idx="198">
                  <c:v>335.15856000000002</c:v>
                </c:pt>
                <c:pt idx="199">
                  <c:v>335.71764000000002</c:v>
                </c:pt>
                <c:pt idx="200">
                  <c:v>336.27670999999947</c:v>
                </c:pt>
                <c:pt idx="201">
                  <c:v>336.83578</c:v>
                </c:pt>
                <c:pt idx="202">
                  <c:v>337.39485000000002</c:v>
                </c:pt>
                <c:pt idx="203">
                  <c:v>337.95391999999947</c:v>
                </c:pt>
                <c:pt idx="204">
                  <c:v>338.51298000000008</c:v>
                </c:pt>
                <c:pt idx="205">
                  <c:v>339.07204000000002</c:v>
                </c:pt>
                <c:pt idx="206">
                  <c:v>339.63109999999966</c:v>
                </c:pt>
                <c:pt idx="207">
                  <c:v>340.19014999999973</c:v>
                </c:pt>
                <c:pt idx="208">
                  <c:v>340.74921000000001</c:v>
                </c:pt>
                <c:pt idx="209">
                  <c:v>341.30826000000002</c:v>
                </c:pt>
                <c:pt idx="210">
                  <c:v>341.8673</c:v>
                </c:pt>
                <c:pt idx="211">
                  <c:v>342.42634999999945</c:v>
                </c:pt>
                <c:pt idx="212">
                  <c:v>342.9853899999996</c:v>
                </c:pt>
                <c:pt idx="213">
                  <c:v>343.54442999999998</c:v>
                </c:pt>
                <c:pt idx="214">
                  <c:v>344.10347000000002</c:v>
                </c:pt>
                <c:pt idx="215">
                  <c:v>344.66250000000002</c:v>
                </c:pt>
                <c:pt idx="216">
                  <c:v>345.22152999999946</c:v>
                </c:pt>
                <c:pt idx="217">
                  <c:v>345.78055999999947</c:v>
                </c:pt>
                <c:pt idx="218">
                  <c:v>346.33958999999999</c:v>
                </c:pt>
                <c:pt idx="219">
                  <c:v>346.89860999999974</c:v>
                </c:pt>
                <c:pt idx="220">
                  <c:v>347.45762999999999</c:v>
                </c:pt>
                <c:pt idx="221">
                  <c:v>348.01665000000003</c:v>
                </c:pt>
                <c:pt idx="222">
                  <c:v>348.57566000000008</c:v>
                </c:pt>
                <c:pt idx="223">
                  <c:v>349.13467000000031</c:v>
                </c:pt>
                <c:pt idx="224">
                  <c:v>349.69367999999969</c:v>
                </c:pt>
                <c:pt idx="225">
                  <c:v>350.25268999999997</c:v>
                </c:pt>
                <c:pt idx="226">
                  <c:v>350.81169</c:v>
                </c:pt>
                <c:pt idx="227">
                  <c:v>351.37069000000002</c:v>
                </c:pt>
                <c:pt idx="228">
                  <c:v>351.92968999999999</c:v>
                </c:pt>
                <c:pt idx="229">
                  <c:v>352.48867999999959</c:v>
                </c:pt>
                <c:pt idx="230">
                  <c:v>353.04768000000041</c:v>
                </c:pt>
                <c:pt idx="231">
                  <c:v>353.60665999999969</c:v>
                </c:pt>
                <c:pt idx="232">
                  <c:v>354.16565000000008</c:v>
                </c:pt>
                <c:pt idx="233">
                  <c:v>354.72462999999999</c:v>
                </c:pt>
                <c:pt idx="234">
                  <c:v>355.28360999999967</c:v>
                </c:pt>
                <c:pt idx="235">
                  <c:v>355.84258999999997</c:v>
                </c:pt>
                <c:pt idx="236">
                  <c:v>356.40155999999951</c:v>
                </c:pt>
                <c:pt idx="237">
                  <c:v>356.96052999999966</c:v>
                </c:pt>
                <c:pt idx="238">
                  <c:v>357.51949999999999</c:v>
                </c:pt>
                <c:pt idx="239">
                  <c:v>358.0784699999997</c:v>
                </c:pt>
                <c:pt idx="240">
                  <c:v>358.63742999999999</c:v>
                </c:pt>
                <c:pt idx="241">
                  <c:v>359.19638999999967</c:v>
                </c:pt>
                <c:pt idx="242">
                  <c:v>359.75533999999959</c:v>
                </c:pt>
                <c:pt idx="243">
                  <c:v>360.31429000000031</c:v>
                </c:pt>
                <c:pt idx="244">
                  <c:v>360.87324000000001</c:v>
                </c:pt>
                <c:pt idx="245">
                  <c:v>361.43218999999959</c:v>
                </c:pt>
                <c:pt idx="246">
                  <c:v>361.99112999999932</c:v>
                </c:pt>
                <c:pt idx="247">
                  <c:v>362.55007000000001</c:v>
                </c:pt>
                <c:pt idx="248">
                  <c:v>363.10901000000001</c:v>
                </c:pt>
                <c:pt idx="249">
                  <c:v>363.66793999999999</c:v>
                </c:pt>
                <c:pt idx="250">
                  <c:v>364.22686999999974</c:v>
                </c:pt>
                <c:pt idx="251">
                  <c:v>364.7857999999996</c:v>
                </c:pt>
                <c:pt idx="252">
                  <c:v>365.34473000000008</c:v>
                </c:pt>
                <c:pt idx="253">
                  <c:v>365.90365000000003</c:v>
                </c:pt>
                <c:pt idx="254">
                  <c:v>366.46257000000003</c:v>
                </c:pt>
                <c:pt idx="255">
                  <c:v>367.02148</c:v>
                </c:pt>
                <c:pt idx="256">
                  <c:v>367.58038999999974</c:v>
                </c:pt>
                <c:pt idx="257">
                  <c:v>368.13929999999999</c:v>
                </c:pt>
                <c:pt idx="258">
                  <c:v>368.69819999999959</c:v>
                </c:pt>
                <c:pt idx="259">
                  <c:v>369.2570999999997</c:v>
                </c:pt>
                <c:pt idx="260">
                  <c:v>369.81599999999969</c:v>
                </c:pt>
                <c:pt idx="261">
                  <c:v>370.37490000000008</c:v>
                </c:pt>
                <c:pt idx="262">
                  <c:v>370.93378999999959</c:v>
                </c:pt>
                <c:pt idx="263">
                  <c:v>371.49268000000001</c:v>
                </c:pt>
                <c:pt idx="264">
                  <c:v>372.0515599999996</c:v>
                </c:pt>
                <c:pt idx="265">
                  <c:v>372.61043999999993</c:v>
                </c:pt>
                <c:pt idx="266">
                  <c:v>373.16932000000008</c:v>
                </c:pt>
                <c:pt idx="267">
                  <c:v>373.7281999999995</c:v>
                </c:pt>
                <c:pt idx="268">
                  <c:v>374.28707000000003</c:v>
                </c:pt>
                <c:pt idx="269">
                  <c:v>374.84593000000001</c:v>
                </c:pt>
                <c:pt idx="270">
                  <c:v>375.40480000000002</c:v>
                </c:pt>
                <c:pt idx="271">
                  <c:v>375.96366</c:v>
                </c:pt>
                <c:pt idx="272">
                  <c:v>376.52251999999959</c:v>
                </c:pt>
                <c:pt idx="273">
                  <c:v>377.08136999999959</c:v>
                </c:pt>
                <c:pt idx="274">
                  <c:v>377.64022000000034</c:v>
                </c:pt>
                <c:pt idx="275">
                  <c:v>378.19907000000001</c:v>
                </c:pt>
                <c:pt idx="276">
                  <c:v>378.7579099999997</c:v>
                </c:pt>
                <c:pt idx="277">
                  <c:v>379.31674999999973</c:v>
                </c:pt>
                <c:pt idx="278">
                  <c:v>379.87558999999999</c:v>
                </c:pt>
                <c:pt idx="279">
                  <c:v>380.43441999999959</c:v>
                </c:pt>
                <c:pt idx="280">
                  <c:v>380.99324999999959</c:v>
                </c:pt>
                <c:pt idx="281">
                  <c:v>381.55207999999999</c:v>
                </c:pt>
                <c:pt idx="282">
                  <c:v>382.11090000000002</c:v>
                </c:pt>
                <c:pt idx="283">
                  <c:v>382.66971999999993</c:v>
                </c:pt>
                <c:pt idx="284">
                  <c:v>383.22852999999947</c:v>
                </c:pt>
                <c:pt idx="285">
                  <c:v>383.78733999999946</c:v>
                </c:pt>
                <c:pt idx="286">
                  <c:v>384.34614999999974</c:v>
                </c:pt>
                <c:pt idx="287">
                  <c:v>384.90494999999999</c:v>
                </c:pt>
                <c:pt idx="288">
                  <c:v>385.46374999999966</c:v>
                </c:pt>
                <c:pt idx="289">
                  <c:v>386.02254999999974</c:v>
                </c:pt>
                <c:pt idx="290">
                  <c:v>386.5813399999995</c:v>
                </c:pt>
                <c:pt idx="291">
                  <c:v>387.14013</c:v>
                </c:pt>
                <c:pt idx="292">
                  <c:v>387.69891999999959</c:v>
                </c:pt>
                <c:pt idx="293">
                  <c:v>388.2577</c:v>
                </c:pt>
                <c:pt idx="294">
                  <c:v>388.81648000000001</c:v>
                </c:pt>
                <c:pt idx="295">
                  <c:v>389.37524999999999</c:v>
                </c:pt>
                <c:pt idx="296">
                  <c:v>389.93401999999946</c:v>
                </c:pt>
                <c:pt idx="297">
                  <c:v>390.49278999999973</c:v>
                </c:pt>
                <c:pt idx="298">
                  <c:v>391.05154999999974</c:v>
                </c:pt>
                <c:pt idx="299">
                  <c:v>391.61031000000003</c:v>
                </c:pt>
                <c:pt idx="300">
                  <c:v>392.16906000000034</c:v>
                </c:pt>
                <c:pt idx="301">
                  <c:v>392.72780999999969</c:v>
                </c:pt>
                <c:pt idx="302">
                  <c:v>393.28655999999944</c:v>
                </c:pt>
                <c:pt idx="303">
                  <c:v>393.84530999999993</c:v>
                </c:pt>
                <c:pt idx="304">
                  <c:v>394.40404999999993</c:v>
                </c:pt>
                <c:pt idx="305">
                  <c:v>394.96278000000001</c:v>
                </c:pt>
                <c:pt idx="306">
                  <c:v>395.52150999999947</c:v>
                </c:pt>
                <c:pt idx="307">
                  <c:v>396.08024</c:v>
                </c:pt>
                <c:pt idx="308">
                  <c:v>396.63896</c:v>
                </c:pt>
                <c:pt idx="309">
                  <c:v>397.19767999999999</c:v>
                </c:pt>
                <c:pt idx="310">
                  <c:v>397.75639999999959</c:v>
                </c:pt>
                <c:pt idx="311">
                  <c:v>398.31510999999966</c:v>
                </c:pt>
                <c:pt idx="312">
                  <c:v>398.87382000000002</c:v>
                </c:pt>
                <c:pt idx="313">
                  <c:v>399.4325199999995</c:v>
                </c:pt>
                <c:pt idx="314">
                  <c:v>399.99122999999946</c:v>
                </c:pt>
                <c:pt idx="315">
                  <c:v>400.54991999999999</c:v>
                </c:pt>
                <c:pt idx="316">
                  <c:v>401.10861</c:v>
                </c:pt>
                <c:pt idx="317">
                  <c:v>401.66730000000001</c:v>
                </c:pt>
                <c:pt idx="318">
                  <c:v>402.22598999999974</c:v>
                </c:pt>
                <c:pt idx="319">
                  <c:v>402.78465999999969</c:v>
                </c:pt>
                <c:pt idx="320">
                  <c:v>403.34334000000001</c:v>
                </c:pt>
                <c:pt idx="321">
                  <c:v>403.90200999999973</c:v>
                </c:pt>
                <c:pt idx="322">
                  <c:v>404.46068000000002</c:v>
                </c:pt>
                <c:pt idx="323">
                  <c:v>405.01934</c:v>
                </c:pt>
                <c:pt idx="324">
                  <c:v>405.57799999999969</c:v>
                </c:pt>
                <c:pt idx="325">
                  <c:v>406.13666000000001</c:v>
                </c:pt>
                <c:pt idx="326">
                  <c:v>406.69530999999967</c:v>
                </c:pt>
                <c:pt idx="327">
                  <c:v>407.25396000000001</c:v>
                </c:pt>
                <c:pt idx="328">
                  <c:v>407.81259999999969</c:v>
                </c:pt>
                <c:pt idx="329">
                  <c:v>408.37124</c:v>
                </c:pt>
                <c:pt idx="330">
                  <c:v>408.92986999999999</c:v>
                </c:pt>
                <c:pt idx="331">
                  <c:v>409.48849999999959</c:v>
                </c:pt>
                <c:pt idx="332">
                  <c:v>410.0471299999997</c:v>
                </c:pt>
                <c:pt idx="333">
                  <c:v>410.60575</c:v>
                </c:pt>
                <c:pt idx="334">
                  <c:v>411.16435999999999</c:v>
                </c:pt>
                <c:pt idx="335">
                  <c:v>411.72298000000001</c:v>
                </c:pt>
                <c:pt idx="336">
                  <c:v>412.2815899999996</c:v>
                </c:pt>
                <c:pt idx="337">
                  <c:v>412.84019000000001</c:v>
                </c:pt>
                <c:pt idx="338">
                  <c:v>413.39878999999974</c:v>
                </c:pt>
                <c:pt idx="339">
                  <c:v>413.95738999999969</c:v>
                </c:pt>
                <c:pt idx="340">
                  <c:v>414.51598000000001</c:v>
                </c:pt>
                <c:pt idx="341">
                  <c:v>415.07456000000002</c:v>
                </c:pt>
                <c:pt idx="342">
                  <c:v>415.63314999999966</c:v>
                </c:pt>
                <c:pt idx="343">
                  <c:v>416.19171999999946</c:v>
                </c:pt>
                <c:pt idx="344">
                  <c:v>416.7502999999997</c:v>
                </c:pt>
                <c:pt idx="345">
                  <c:v>417.30887000000001</c:v>
                </c:pt>
                <c:pt idx="346">
                  <c:v>417.86743000000001</c:v>
                </c:pt>
                <c:pt idx="347">
                  <c:v>418.42598999999973</c:v>
                </c:pt>
                <c:pt idx="348">
                  <c:v>418.98454999999973</c:v>
                </c:pt>
                <c:pt idx="349">
                  <c:v>419.5430999999997</c:v>
                </c:pt>
                <c:pt idx="350">
                  <c:v>420.10165000000001</c:v>
                </c:pt>
                <c:pt idx="351">
                  <c:v>420.66019</c:v>
                </c:pt>
                <c:pt idx="352">
                  <c:v>421.2187299999996</c:v>
                </c:pt>
                <c:pt idx="353">
                  <c:v>421.77726000000001</c:v>
                </c:pt>
                <c:pt idx="354">
                  <c:v>422.33578999999969</c:v>
                </c:pt>
                <c:pt idx="355">
                  <c:v>422.89430999999973</c:v>
                </c:pt>
                <c:pt idx="356">
                  <c:v>423.45283000000001</c:v>
                </c:pt>
                <c:pt idx="357">
                  <c:v>424.0113499999996</c:v>
                </c:pt>
                <c:pt idx="358">
                  <c:v>424.56986000000035</c:v>
                </c:pt>
                <c:pt idx="359">
                  <c:v>425.12835999999959</c:v>
                </c:pt>
                <c:pt idx="360">
                  <c:v>425.68687</c:v>
                </c:pt>
                <c:pt idx="361">
                  <c:v>426.24536000000001</c:v>
                </c:pt>
                <c:pt idx="362">
                  <c:v>426.80385999999999</c:v>
                </c:pt>
                <c:pt idx="363">
                  <c:v>427.36234000000002</c:v>
                </c:pt>
                <c:pt idx="364">
                  <c:v>427.92082999999974</c:v>
                </c:pt>
                <c:pt idx="365">
                  <c:v>428.47929999999974</c:v>
                </c:pt>
                <c:pt idx="366">
                  <c:v>429.03778</c:v>
                </c:pt>
                <c:pt idx="367">
                  <c:v>429.5962499999996</c:v>
                </c:pt>
                <c:pt idx="368">
                  <c:v>430.15471000000002</c:v>
                </c:pt>
                <c:pt idx="369">
                  <c:v>430.71316999999959</c:v>
                </c:pt>
                <c:pt idx="370">
                  <c:v>431.27161999999953</c:v>
                </c:pt>
                <c:pt idx="371">
                  <c:v>431.83006999999969</c:v>
                </c:pt>
                <c:pt idx="372">
                  <c:v>432.38852000000003</c:v>
                </c:pt>
                <c:pt idx="373">
                  <c:v>432.94695999999959</c:v>
                </c:pt>
                <c:pt idx="374">
                  <c:v>433.50538999999969</c:v>
                </c:pt>
                <c:pt idx="375">
                  <c:v>434.06383</c:v>
                </c:pt>
                <c:pt idx="376">
                  <c:v>434.62225000000001</c:v>
                </c:pt>
                <c:pt idx="377">
                  <c:v>435.18067000000002</c:v>
                </c:pt>
                <c:pt idx="378">
                  <c:v>435.73908999999969</c:v>
                </c:pt>
                <c:pt idx="379">
                  <c:v>436.29749999999973</c:v>
                </c:pt>
                <c:pt idx="380">
                  <c:v>436.85590999999999</c:v>
                </c:pt>
                <c:pt idx="381">
                  <c:v>437.41430999999966</c:v>
                </c:pt>
                <c:pt idx="382">
                  <c:v>437.97269999999969</c:v>
                </c:pt>
                <c:pt idx="383">
                  <c:v>438.53109999999947</c:v>
                </c:pt>
                <c:pt idx="384">
                  <c:v>439.0894799999997</c:v>
                </c:pt>
                <c:pt idx="385">
                  <c:v>439.64785999999998</c:v>
                </c:pt>
                <c:pt idx="386">
                  <c:v>440.20623999999947</c:v>
                </c:pt>
                <c:pt idx="387">
                  <c:v>440.76461</c:v>
                </c:pt>
                <c:pt idx="388">
                  <c:v>441.32297999999969</c:v>
                </c:pt>
                <c:pt idx="389">
                  <c:v>441.88133999999951</c:v>
                </c:pt>
                <c:pt idx="390">
                  <c:v>442.43969999999973</c:v>
                </c:pt>
                <c:pt idx="391">
                  <c:v>442.99804999999947</c:v>
                </c:pt>
                <c:pt idx="392">
                  <c:v>443.5564</c:v>
                </c:pt>
                <c:pt idx="393">
                  <c:v>444.11473999999993</c:v>
                </c:pt>
                <c:pt idx="394">
                  <c:v>444.67308000000008</c:v>
                </c:pt>
                <c:pt idx="395">
                  <c:v>445.23140999999947</c:v>
                </c:pt>
                <c:pt idx="396">
                  <c:v>445.7897399999996</c:v>
                </c:pt>
                <c:pt idx="397">
                  <c:v>446.34805999999969</c:v>
                </c:pt>
                <c:pt idx="398">
                  <c:v>446.90636999999947</c:v>
                </c:pt>
                <c:pt idx="399">
                  <c:v>447.46469000000002</c:v>
                </c:pt>
                <c:pt idx="400">
                  <c:v>448.02298999999999</c:v>
                </c:pt>
                <c:pt idx="401">
                  <c:v>448.58128999999974</c:v>
                </c:pt>
                <c:pt idx="402">
                  <c:v>449.13959</c:v>
                </c:pt>
                <c:pt idx="403">
                  <c:v>449.69788000000034</c:v>
                </c:pt>
                <c:pt idx="404">
                  <c:v>450.25615999999951</c:v>
                </c:pt>
                <c:pt idx="405">
                  <c:v>450.81445000000002</c:v>
                </c:pt>
                <c:pt idx="406">
                  <c:v>451.37272000000002</c:v>
                </c:pt>
                <c:pt idx="407">
                  <c:v>451.93098999999967</c:v>
                </c:pt>
                <c:pt idx="408">
                  <c:v>452.48926</c:v>
                </c:pt>
                <c:pt idx="409">
                  <c:v>453.04750999999999</c:v>
                </c:pt>
                <c:pt idx="410">
                  <c:v>453.60577000000001</c:v>
                </c:pt>
                <c:pt idx="411">
                  <c:v>454.16401999999999</c:v>
                </c:pt>
                <c:pt idx="412">
                  <c:v>454.72226000000001</c:v>
                </c:pt>
                <c:pt idx="413">
                  <c:v>455.28049999999973</c:v>
                </c:pt>
                <c:pt idx="414">
                  <c:v>455.8387299999996</c:v>
                </c:pt>
                <c:pt idx="415">
                  <c:v>456.39695999999947</c:v>
                </c:pt>
                <c:pt idx="416">
                  <c:v>456.95517999999953</c:v>
                </c:pt>
                <c:pt idx="417">
                  <c:v>457.51339999999959</c:v>
                </c:pt>
                <c:pt idx="418">
                  <c:v>458.07160999999974</c:v>
                </c:pt>
                <c:pt idx="419">
                  <c:v>458.62982000000028</c:v>
                </c:pt>
                <c:pt idx="420">
                  <c:v>459.1880199999996</c:v>
                </c:pt>
                <c:pt idx="421">
                  <c:v>459.74620999999973</c:v>
                </c:pt>
                <c:pt idx="422">
                  <c:v>460.30439999999999</c:v>
                </c:pt>
                <c:pt idx="423">
                  <c:v>460.86259000000001</c:v>
                </c:pt>
                <c:pt idx="424">
                  <c:v>461.42076999999966</c:v>
                </c:pt>
                <c:pt idx="425">
                  <c:v>461.97893999999951</c:v>
                </c:pt>
                <c:pt idx="426">
                  <c:v>462.53710999999953</c:v>
                </c:pt>
                <c:pt idx="427">
                  <c:v>463.09527000000003</c:v>
                </c:pt>
                <c:pt idx="428">
                  <c:v>463.65343000000001</c:v>
                </c:pt>
                <c:pt idx="429">
                  <c:v>464.21158000000003</c:v>
                </c:pt>
                <c:pt idx="430">
                  <c:v>464.7697299999997</c:v>
                </c:pt>
                <c:pt idx="431">
                  <c:v>465.32787000000002</c:v>
                </c:pt>
                <c:pt idx="432">
                  <c:v>465.88599999999974</c:v>
                </c:pt>
                <c:pt idx="433">
                  <c:v>466.44412999999969</c:v>
                </c:pt>
                <c:pt idx="434">
                  <c:v>467.00225999999969</c:v>
                </c:pt>
                <c:pt idx="435">
                  <c:v>467.56036999999969</c:v>
                </c:pt>
                <c:pt idx="436">
                  <c:v>468.11849000000001</c:v>
                </c:pt>
                <c:pt idx="437">
                  <c:v>468.67658999999969</c:v>
                </c:pt>
                <c:pt idx="438">
                  <c:v>469.23469999999969</c:v>
                </c:pt>
                <c:pt idx="439">
                  <c:v>469.79278999999974</c:v>
                </c:pt>
                <c:pt idx="440">
                  <c:v>470.35088000000042</c:v>
                </c:pt>
                <c:pt idx="441">
                  <c:v>470.90896999999967</c:v>
                </c:pt>
                <c:pt idx="442">
                  <c:v>471.46704</c:v>
                </c:pt>
                <c:pt idx="443">
                  <c:v>472.0251199999995</c:v>
                </c:pt>
                <c:pt idx="444">
                  <c:v>472.58318999999966</c:v>
                </c:pt>
                <c:pt idx="445">
                  <c:v>473.14125000000001</c:v>
                </c:pt>
                <c:pt idx="446">
                  <c:v>473.69929999999999</c:v>
                </c:pt>
                <c:pt idx="447">
                  <c:v>474.25734999999969</c:v>
                </c:pt>
                <c:pt idx="448">
                  <c:v>474.81540000000001</c:v>
                </c:pt>
                <c:pt idx="449">
                  <c:v>475.37344000000002</c:v>
                </c:pt>
                <c:pt idx="450">
                  <c:v>475.93146999999959</c:v>
                </c:pt>
                <c:pt idx="451">
                  <c:v>476.48949999999974</c:v>
                </c:pt>
                <c:pt idx="452">
                  <c:v>477.04752000000002</c:v>
                </c:pt>
                <c:pt idx="453">
                  <c:v>477.60552999999999</c:v>
                </c:pt>
                <c:pt idx="454">
                  <c:v>478.16354000000001</c:v>
                </c:pt>
                <c:pt idx="455">
                  <c:v>478.72154999999947</c:v>
                </c:pt>
                <c:pt idx="456">
                  <c:v>479.27954</c:v>
                </c:pt>
                <c:pt idx="457">
                  <c:v>479.83753999999959</c:v>
                </c:pt>
                <c:pt idx="458">
                  <c:v>480.39551999999946</c:v>
                </c:pt>
                <c:pt idx="459">
                  <c:v>480.95349999999974</c:v>
                </c:pt>
                <c:pt idx="460">
                  <c:v>481.51148000000001</c:v>
                </c:pt>
                <c:pt idx="461">
                  <c:v>482.06945000000002</c:v>
                </c:pt>
                <c:pt idx="462">
                  <c:v>482.62741</c:v>
                </c:pt>
                <c:pt idx="463">
                  <c:v>483.18536</c:v>
                </c:pt>
                <c:pt idx="464">
                  <c:v>483.74330999999967</c:v>
                </c:pt>
                <c:pt idx="465">
                  <c:v>484.30126000000001</c:v>
                </c:pt>
                <c:pt idx="466">
                  <c:v>484.85919999999999</c:v>
                </c:pt>
                <c:pt idx="467">
                  <c:v>485.41712999999959</c:v>
                </c:pt>
                <c:pt idx="468">
                  <c:v>485.97505999999953</c:v>
                </c:pt>
                <c:pt idx="469">
                  <c:v>486.53298000000001</c:v>
                </c:pt>
                <c:pt idx="470">
                  <c:v>487.09089</c:v>
                </c:pt>
                <c:pt idx="471">
                  <c:v>487.64879999999999</c:v>
                </c:pt>
                <c:pt idx="472">
                  <c:v>488.20669999999967</c:v>
                </c:pt>
                <c:pt idx="473">
                  <c:v>488.76459999999969</c:v>
                </c:pt>
                <c:pt idx="474">
                  <c:v>489.32249000000002</c:v>
                </c:pt>
                <c:pt idx="475">
                  <c:v>489.88037000000003</c:v>
                </c:pt>
                <c:pt idx="476">
                  <c:v>490.43824999999947</c:v>
                </c:pt>
                <c:pt idx="477">
                  <c:v>490.99611999999922</c:v>
                </c:pt>
                <c:pt idx="478">
                  <c:v>491.55399</c:v>
                </c:pt>
                <c:pt idx="479">
                  <c:v>492.11185</c:v>
                </c:pt>
                <c:pt idx="480">
                  <c:v>492.66969999999998</c:v>
                </c:pt>
                <c:pt idx="481">
                  <c:v>493.22754999999967</c:v>
                </c:pt>
                <c:pt idx="482">
                  <c:v>493.78538999999967</c:v>
                </c:pt>
                <c:pt idx="483">
                  <c:v>494.34321999999969</c:v>
                </c:pt>
                <c:pt idx="484">
                  <c:v>494.9010499999996</c:v>
                </c:pt>
                <c:pt idx="485">
                  <c:v>495.45886999999999</c:v>
                </c:pt>
                <c:pt idx="486">
                  <c:v>496.01668999999993</c:v>
                </c:pt>
                <c:pt idx="487">
                  <c:v>496.5745</c:v>
                </c:pt>
                <c:pt idx="488">
                  <c:v>497.13229999999999</c:v>
                </c:pt>
                <c:pt idx="489">
                  <c:v>497.69009999999969</c:v>
                </c:pt>
                <c:pt idx="490">
                  <c:v>498.24788999999998</c:v>
                </c:pt>
                <c:pt idx="491">
                  <c:v>498.80567000000002</c:v>
                </c:pt>
                <c:pt idx="492">
                  <c:v>499.36345</c:v>
                </c:pt>
                <c:pt idx="493">
                  <c:v>499.92121999999944</c:v>
                </c:pt>
                <c:pt idx="494">
                  <c:v>500.47898999999967</c:v>
                </c:pt>
                <c:pt idx="495">
                  <c:v>501.03674999999953</c:v>
                </c:pt>
                <c:pt idx="496">
                  <c:v>501.59449999999993</c:v>
                </c:pt>
                <c:pt idx="497">
                  <c:v>502.15224999999998</c:v>
                </c:pt>
                <c:pt idx="498">
                  <c:v>502.70999</c:v>
                </c:pt>
                <c:pt idx="499">
                  <c:v>503.26772</c:v>
                </c:pt>
                <c:pt idx="500">
                  <c:v>503.82544999999999</c:v>
                </c:pt>
                <c:pt idx="501">
                  <c:v>504.38316999999967</c:v>
                </c:pt>
                <c:pt idx="502">
                  <c:v>504.94087999999999</c:v>
                </c:pt>
                <c:pt idx="503">
                  <c:v>505.49858999999947</c:v>
                </c:pt>
                <c:pt idx="504">
                  <c:v>506.05628999999999</c:v>
                </c:pt>
                <c:pt idx="505">
                  <c:v>506.61398000000008</c:v>
                </c:pt>
                <c:pt idx="506">
                  <c:v>507.17167000000001</c:v>
                </c:pt>
                <c:pt idx="507">
                  <c:v>507.72934999999967</c:v>
                </c:pt>
                <c:pt idx="508">
                  <c:v>508.28702999999973</c:v>
                </c:pt>
                <c:pt idx="509">
                  <c:v>508.84470000000027</c:v>
                </c:pt>
                <c:pt idx="510">
                  <c:v>509.40235999999959</c:v>
                </c:pt>
                <c:pt idx="511">
                  <c:v>509.96000999999967</c:v>
                </c:pt>
                <c:pt idx="512">
                  <c:v>510.51765999999969</c:v>
                </c:pt>
                <c:pt idx="513">
                  <c:v>511.07530999999966</c:v>
                </c:pt>
                <c:pt idx="514">
                  <c:v>511.63294000000002</c:v>
                </c:pt>
                <c:pt idx="515">
                  <c:v>512.19056999999998</c:v>
                </c:pt>
                <c:pt idx="516">
                  <c:v>512.74819000000002</c:v>
                </c:pt>
                <c:pt idx="517">
                  <c:v>513.30580999999938</c:v>
                </c:pt>
                <c:pt idx="518">
                  <c:v>513.86341999999945</c:v>
                </c:pt>
                <c:pt idx="519">
                  <c:v>514.42101999999932</c:v>
                </c:pt>
                <c:pt idx="520">
                  <c:v>514.97861</c:v>
                </c:pt>
                <c:pt idx="521">
                  <c:v>515.53619999999933</c:v>
                </c:pt>
                <c:pt idx="522">
                  <c:v>516.09378000000083</c:v>
                </c:pt>
                <c:pt idx="523">
                  <c:v>516.65135999999939</c:v>
                </c:pt>
                <c:pt idx="524">
                  <c:v>517.20893000000069</c:v>
                </c:pt>
                <c:pt idx="525">
                  <c:v>517.76648999999998</c:v>
                </c:pt>
                <c:pt idx="526">
                  <c:v>518.32403999999997</c:v>
                </c:pt>
                <c:pt idx="527">
                  <c:v>518.88158999999996</c:v>
                </c:pt>
                <c:pt idx="528">
                  <c:v>519.43912999999918</c:v>
                </c:pt>
                <c:pt idx="529">
                  <c:v>519.99666999999931</c:v>
                </c:pt>
                <c:pt idx="530">
                  <c:v>520.55419999999947</c:v>
                </c:pt>
                <c:pt idx="531">
                  <c:v>521.11171999999999</c:v>
                </c:pt>
                <c:pt idx="532">
                  <c:v>521.66922999999917</c:v>
                </c:pt>
                <c:pt idx="533">
                  <c:v>522.22673999999995</c:v>
                </c:pt>
                <c:pt idx="534">
                  <c:v>522.78423999999995</c:v>
                </c:pt>
                <c:pt idx="535">
                  <c:v>523.3417299999993</c:v>
                </c:pt>
                <c:pt idx="536">
                  <c:v>523.89921999999945</c:v>
                </c:pt>
                <c:pt idx="537">
                  <c:v>524.45669999999916</c:v>
                </c:pt>
                <c:pt idx="538">
                  <c:v>525.01417000000004</c:v>
                </c:pt>
                <c:pt idx="539">
                  <c:v>525.57164</c:v>
                </c:pt>
                <c:pt idx="540">
                  <c:v>526.12909000000002</c:v>
                </c:pt>
                <c:pt idx="541">
                  <c:v>526.68655000000001</c:v>
                </c:pt>
                <c:pt idx="542">
                  <c:v>527.24399000000005</c:v>
                </c:pt>
                <c:pt idx="543">
                  <c:v>527.80142999999919</c:v>
                </c:pt>
                <c:pt idx="544">
                  <c:v>528.35885999999948</c:v>
                </c:pt>
                <c:pt idx="545">
                  <c:v>528.91627999999946</c:v>
                </c:pt>
                <c:pt idx="546">
                  <c:v>529.47370000000069</c:v>
                </c:pt>
                <c:pt idx="547">
                  <c:v>530.03110999999944</c:v>
                </c:pt>
                <c:pt idx="548">
                  <c:v>530.58851000000004</c:v>
                </c:pt>
                <c:pt idx="549">
                  <c:v>531.14590999999996</c:v>
                </c:pt>
                <c:pt idx="550">
                  <c:v>531.7033000000007</c:v>
                </c:pt>
                <c:pt idx="551">
                  <c:v>532.26067999999998</c:v>
                </c:pt>
                <c:pt idx="552">
                  <c:v>532.81804999999997</c:v>
                </c:pt>
                <c:pt idx="553">
                  <c:v>533.37541999999996</c:v>
                </c:pt>
                <c:pt idx="554">
                  <c:v>533.93277999999998</c:v>
                </c:pt>
                <c:pt idx="555">
                  <c:v>534.49013000000002</c:v>
                </c:pt>
                <c:pt idx="556">
                  <c:v>535.04747999999938</c:v>
                </c:pt>
                <c:pt idx="557">
                  <c:v>535.60481000000004</c:v>
                </c:pt>
                <c:pt idx="558">
                  <c:v>536.16214999999931</c:v>
                </c:pt>
                <c:pt idx="559">
                  <c:v>536.71947000000068</c:v>
                </c:pt>
                <c:pt idx="560">
                  <c:v>537.27679000000069</c:v>
                </c:pt>
                <c:pt idx="561">
                  <c:v>537.83409999999947</c:v>
                </c:pt>
                <c:pt idx="562">
                  <c:v>538.39139999999998</c:v>
                </c:pt>
                <c:pt idx="563">
                  <c:v>538.94869000000006</c:v>
                </c:pt>
                <c:pt idx="564">
                  <c:v>539.50598000000002</c:v>
                </c:pt>
                <c:pt idx="565">
                  <c:v>540.06325999999945</c:v>
                </c:pt>
                <c:pt idx="566">
                  <c:v>540.62053000000003</c:v>
                </c:pt>
                <c:pt idx="567">
                  <c:v>541.17780000000005</c:v>
                </c:pt>
                <c:pt idx="568">
                  <c:v>541.73505999999998</c:v>
                </c:pt>
                <c:pt idx="569">
                  <c:v>542.29231000000004</c:v>
                </c:pt>
                <c:pt idx="570">
                  <c:v>542.84954999999945</c:v>
                </c:pt>
                <c:pt idx="571">
                  <c:v>543.40679</c:v>
                </c:pt>
                <c:pt idx="572">
                  <c:v>543.96401999999932</c:v>
                </c:pt>
                <c:pt idx="573">
                  <c:v>544.52123999999947</c:v>
                </c:pt>
                <c:pt idx="574">
                  <c:v>545.07845000000054</c:v>
                </c:pt>
                <c:pt idx="575">
                  <c:v>545.63565999999946</c:v>
                </c:pt>
                <c:pt idx="576">
                  <c:v>546.19286</c:v>
                </c:pt>
                <c:pt idx="577">
                  <c:v>546.75004999999999</c:v>
                </c:pt>
                <c:pt idx="578">
                  <c:v>547.30723999999918</c:v>
                </c:pt>
                <c:pt idx="579">
                  <c:v>547.86440999999945</c:v>
                </c:pt>
                <c:pt idx="580">
                  <c:v>548.42157999999949</c:v>
                </c:pt>
                <c:pt idx="581">
                  <c:v>548.97875000000056</c:v>
                </c:pt>
                <c:pt idx="582">
                  <c:v>549.53589999999997</c:v>
                </c:pt>
                <c:pt idx="583">
                  <c:v>550.09304999999995</c:v>
                </c:pt>
                <c:pt idx="584">
                  <c:v>550.65018999999938</c:v>
                </c:pt>
                <c:pt idx="585">
                  <c:v>551.20731999999998</c:v>
                </c:pt>
                <c:pt idx="586">
                  <c:v>551.76444000000004</c:v>
                </c:pt>
                <c:pt idx="587">
                  <c:v>552.32155999999918</c:v>
                </c:pt>
                <c:pt idx="588">
                  <c:v>552.87867000000051</c:v>
                </c:pt>
                <c:pt idx="589">
                  <c:v>553.43577000000005</c:v>
                </c:pt>
                <c:pt idx="590">
                  <c:v>553.99285999999938</c:v>
                </c:pt>
                <c:pt idx="591">
                  <c:v>554.54994999999997</c:v>
                </c:pt>
                <c:pt idx="592">
                  <c:v>555.10703000000001</c:v>
                </c:pt>
                <c:pt idx="593">
                  <c:v>555.66409999999996</c:v>
                </c:pt>
                <c:pt idx="594">
                  <c:v>556.22115999999949</c:v>
                </c:pt>
                <c:pt idx="595">
                  <c:v>556.77822000000003</c:v>
                </c:pt>
                <c:pt idx="596">
                  <c:v>557.33526999999913</c:v>
                </c:pt>
                <c:pt idx="597">
                  <c:v>557.89230999999938</c:v>
                </c:pt>
                <c:pt idx="598">
                  <c:v>558.44934000000001</c:v>
                </c:pt>
                <c:pt idx="599">
                  <c:v>559.00636999999949</c:v>
                </c:pt>
                <c:pt idx="600">
                  <c:v>559.56338000000005</c:v>
                </c:pt>
                <c:pt idx="601">
                  <c:v>560.12039000000004</c:v>
                </c:pt>
                <c:pt idx="602">
                  <c:v>560.67738999999995</c:v>
                </c:pt>
                <c:pt idx="603">
                  <c:v>561.23439000000053</c:v>
                </c:pt>
                <c:pt idx="604">
                  <c:v>561.79137000000082</c:v>
                </c:pt>
                <c:pt idx="605">
                  <c:v>562.34834999999998</c:v>
                </c:pt>
                <c:pt idx="606">
                  <c:v>562.90531999999996</c:v>
                </c:pt>
                <c:pt idx="607">
                  <c:v>563.46227999999917</c:v>
                </c:pt>
                <c:pt idx="608">
                  <c:v>564.01923999999997</c:v>
                </c:pt>
                <c:pt idx="609">
                  <c:v>564.57619</c:v>
                </c:pt>
                <c:pt idx="610">
                  <c:v>565.13311999999996</c:v>
                </c:pt>
                <c:pt idx="611">
                  <c:v>565.69006000000002</c:v>
                </c:pt>
                <c:pt idx="612">
                  <c:v>566.24698000000001</c:v>
                </c:pt>
                <c:pt idx="613">
                  <c:v>566.80389000000002</c:v>
                </c:pt>
                <c:pt idx="614">
                  <c:v>567.36079999999947</c:v>
                </c:pt>
                <c:pt idx="615">
                  <c:v>567.91769999999917</c:v>
                </c:pt>
                <c:pt idx="616">
                  <c:v>568.47459000000003</c:v>
                </c:pt>
                <c:pt idx="617">
                  <c:v>569.03147999999999</c:v>
                </c:pt>
                <c:pt idx="618">
                  <c:v>569.58835000000056</c:v>
                </c:pt>
                <c:pt idx="619">
                  <c:v>570.14521999999931</c:v>
                </c:pt>
                <c:pt idx="620">
                  <c:v>570.70208000000002</c:v>
                </c:pt>
                <c:pt idx="621">
                  <c:v>571.25892999999996</c:v>
                </c:pt>
                <c:pt idx="622">
                  <c:v>571.81577000000004</c:v>
                </c:pt>
                <c:pt idx="623">
                  <c:v>572.37260999999933</c:v>
                </c:pt>
                <c:pt idx="624">
                  <c:v>572.92944</c:v>
                </c:pt>
                <c:pt idx="625">
                  <c:v>573.48625999999945</c:v>
                </c:pt>
                <c:pt idx="626">
                  <c:v>574.04306999999949</c:v>
                </c:pt>
                <c:pt idx="627">
                  <c:v>574.59987000000069</c:v>
                </c:pt>
                <c:pt idx="628">
                  <c:v>575.15665999999931</c:v>
                </c:pt>
                <c:pt idx="629">
                  <c:v>575.71345000000053</c:v>
                </c:pt>
                <c:pt idx="630">
                  <c:v>576.27022999999997</c:v>
                </c:pt>
                <c:pt idx="631">
                  <c:v>576.82699999999932</c:v>
                </c:pt>
                <c:pt idx="632">
                  <c:v>577.38376000000005</c:v>
                </c:pt>
                <c:pt idx="633">
                  <c:v>577.94051999999931</c:v>
                </c:pt>
                <c:pt idx="634">
                  <c:v>578.4972599999993</c:v>
                </c:pt>
                <c:pt idx="635">
                  <c:v>579.05399999999997</c:v>
                </c:pt>
                <c:pt idx="636">
                  <c:v>579.61072999999999</c:v>
                </c:pt>
                <c:pt idx="637">
                  <c:v>580.16744999999946</c:v>
                </c:pt>
                <c:pt idx="638">
                  <c:v>580.72416999999996</c:v>
                </c:pt>
                <c:pt idx="639">
                  <c:v>581.28087000000085</c:v>
                </c:pt>
                <c:pt idx="640">
                  <c:v>581.83756999999912</c:v>
                </c:pt>
                <c:pt idx="641">
                  <c:v>582.39425999999946</c:v>
                </c:pt>
                <c:pt idx="642">
                  <c:v>582.95093999999949</c:v>
                </c:pt>
                <c:pt idx="643">
                  <c:v>583.50760999999932</c:v>
                </c:pt>
                <c:pt idx="644">
                  <c:v>584.06426999999917</c:v>
                </c:pt>
                <c:pt idx="645">
                  <c:v>584.62093000000004</c:v>
                </c:pt>
                <c:pt idx="646">
                  <c:v>585.17756999999949</c:v>
                </c:pt>
                <c:pt idx="647">
                  <c:v>585.73420999999996</c:v>
                </c:pt>
                <c:pt idx="648">
                  <c:v>586.29084000000068</c:v>
                </c:pt>
                <c:pt idx="649">
                  <c:v>586.84745999999916</c:v>
                </c:pt>
                <c:pt idx="650">
                  <c:v>587.40408000000002</c:v>
                </c:pt>
                <c:pt idx="651">
                  <c:v>587.96067999999946</c:v>
                </c:pt>
                <c:pt idx="652">
                  <c:v>588.51727999999946</c:v>
                </c:pt>
                <c:pt idx="653">
                  <c:v>589.07387000000085</c:v>
                </c:pt>
                <c:pt idx="654">
                  <c:v>589.63045</c:v>
                </c:pt>
                <c:pt idx="655">
                  <c:v>590.18701999999996</c:v>
                </c:pt>
                <c:pt idx="656">
                  <c:v>590.74357999999995</c:v>
                </c:pt>
                <c:pt idx="657">
                  <c:v>591.30012999999917</c:v>
                </c:pt>
                <c:pt idx="658">
                  <c:v>591.8566799999993</c:v>
                </c:pt>
                <c:pt idx="659">
                  <c:v>592.41321999999946</c:v>
                </c:pt>
                <c:pt idx="660">
                  <c:v>592.96974</c:v>
                </c:pt>
                <c:pt idx="661">
                  <c:v>593.52626999999904</c:v>
                </c:pt>
                <c:pt idx="662">
                  <c:v>594.08278000000053</c:v>
                </c:pt>
                <c:pt idx="663">
                  <c:v>594.63927999999999</c:v>
                </c:pt>
                <c:pt idx="664">
                  <c:v>595.19577000000083</c:v>
                </c:pt>
                <c:pt idx="665">
                  <c:v>595.75225999999918</c:v>
                </c:pt>
                <c:pt idx="666">
                  <c:v>596.30873999999994</c:v>
                </c:pt>
                <c:pt idx="667">
                  <c:v>596.86520999999902</c:v>
                </c:pt>
                <c:pt idx="668">
                  <c:v>597.42166999999915</c:v>
                </c:pt>
                <c:pt idx="669">
                  <c:v>597.97811999999999</c:v>
                </c:pt>
                <c:pt idx="670">
                  <c:v>598.53456000000006</c:v>
                </c:pt>
                <c:pt idx="671">
                  <c:v>599.09099000000003</c:v>
                </c:pt>
                <c:pt idx="672">
                  <c:v>599.64741999999944</c:v>
                </c:pt>
                <c:pt idx="673">
                  <c:v>600.2038400000007</c:v>
                </c:pt>
                <c:pt idx="674">
                  <c:v>600.76023999999938</c:v>
                </c:pt>
                <c:pt idx="675">
                  <c:v>601.31663999999932</c:v>
                </c:pt>
                <c:pt idx="676">
                  <c:v>601.87302999999997</c:v>
                </c:pt>
                <c:pt idx="677">
                  <c:v>602.42940999999996</c:v>
                </c:pt>
                <c:pt idx="678">
                  <c:v>602.98578999999995</c:v>
                </c:pt>
                <c:pt idx="679">
                  <c:v>603.54214999999931</c:v>
                </c:pt>
                <c:pt idx="680">
                  <c:v>604.09851000000003</c:v>
                </c:pt>
                <c:pt idx="681">
                  <c:v>604.65485000000001</c:v>
                </c:pt>
                <c:pt idx="682">
                  <c:v>605.21118999999999</c:v>
                </c:pt>
                <c:pt idx="683">
                  <c:v>605.76751999999931</c:v>
                </c:pt>
                <c:pt idx="684">
                  <c:v>606.32384000000002</c:v>
                </c:pt>
                <c:pt idx="685">
                  <c:v>606.88014999999996</c:v>
                </c:pt>
                <c:pt idx="686">
                  <c:v>607.43644999999947</c:v>
                </c:pt>
                <c:pt idx="687">
                  <c:v>607.99275</c:v>
                </c:pt>
                <c:pt idx="688">
                  <c:v>608.54903000000002</c:v>
                </c:pt>
                <c:pt idx="689">
                  <c:v>609.10531000000003</c:v>
                </c:pt>
                <c:pt idx="690">
                  <c:v>609.6615699999993</c:v>
                </c:pt>
                <c:pt idx="691">
                  <c:v>610.21783000000005</c:v>
                </c:pt>
                <c:pt idx="692">
                  <c:v>610.77408000000071</c:v>
                </c:pt>
                <c:pt idx="693">
                  <c:v>611.33031999999946</c:v>
                </c:pt>
                <c:pt idx="694">
                  <c:v>611.88655000000006</c:v>
                </c:pt>
                <c:pt idx="695">
                  <c:v>612.44277</c:v>
                </c:pt>
                <c:pt idx="696">
                  <c:v>612.99899000000005</c:v>
                </c:pt>
                <c:pt idx="697">
                  <c:v>613.55518999999947</c:v>
                </c:pt>
                <c:pt idx="698">
                  <c:v>614.11139000000003</c:v>
                </c:pt>
                <c:pt idx="699">
                  <c:v>614.66756999999916</c:v>
                </c:pt>
                <c:pt idx="700">
                  <c:v>615.22375000000056</c:v>
                </c:pt>
                <c:pt idx="701">
                  <c:v>615.77991999999995</c:v>
                </c:pt>
                <c:pt idx="702">
                  <c:v>616.33606999999915</c:v>
                </c:pt>
                <c:pt idx="703">
                  <c:v>616.89221999999904</c:v>
                </c:pt>
                <c:pt idx="704">
                  <c:v>617.44835999999998</c:v>
                </c:pt>
                <c:pt idx="705">
                  <c:v>618.00450000000001</c:v>
                </c:pt>
                <c:pt idx="706">
                  <c:v>618.56061999999918</c:v>
                </c:pt>
                <c:pt idx="707">
                  <c:v>619.11672999999996</c:v>
                </c:pt>
                <c:pt idx="708">
                  <c:v>619.67283999999995</c:v>
                </c:pt>
                <c:pt idx="709">
                  <c:v>620.22892999999999</c:v>
                </c:pt>
                <c:pt idx="710">
                  <c:v>620.78502000000003</c:v>
                </c:pt>
                <c:pt idx="711">
                  <c:v>621.34108999999933</c:v>
                </c:pt>
                <c:pt idx="712">
                  <c:v>621.8971599999993</c:v>
                </c:pt>
                <c:pt idx="713">
                  <c:v>622.45321999999931</c:v>
                </c:pt>
                <c:pt idx="714">
                  <c:v>623.00927000000001</c:v>
                </c:pt>
                <c:pt idx="715">
                  <c:v>623.56530999999939</c:v>
                </c:pt>
                <c:pt idx="716">
                  <c:v>624.12134000000003</c:v>
                </c:pt>
                <c:pt idx="717">
                  <c:v>624.67736000000002</c:v>
                </c:pt>
                <c:pt idx="718">
                  <c:v>625.23337000000083</c:v>
                </c:pt>
                <c:pt idx="719">
                  <c:v>625.78937000000076</c:v>
                </c:pt>
                <c:pt idx="720">
                  <c:v>626.34535999999946</c:v>
                </c:pt>
                <c:pt idx="721">
                  <c:v>626.90134999999998</c:v>
                </c:pt>
                <c:pt idx="722">
                  <c:v>627.45731999999919</c:v>
                </c:pt>
                <c:pt idx="723">
                  <c:v>628.01328999999998</c:v>
                </c:pt>
                <c:pt idx="724">
                  <c:v>628.56923999999947</c:v>
                </c:pt>
                <c:pt idx="725">
                  <c:v>629.12518999999998</c:v>
                </c:pt>
                <c:pt idx="726">
                  <c:v>629.68113000000005</c:v>
                </c:pt>
                <c:pt idx="727">
                  <c:v>630.23704999999939</c:v>
                </c:pt>
                <c:pt idx="728">
                  <c:v>630.79296999999997</c:v>
                </c:pt>
                <c:pt idx="729">
                  <c:v>631.34888000000001</c:v>
                </c:pt>
                <c:pt idx="730">
                  <c:v>631.90478000000053</c:v>
                </c:pt>
                <c:pt idx="731">
                  <c:v>632.46066999999925</c:v>
                </c:pt>
                <c:pt idx="732">
                  <c:v>633.01654999999948</c:v>
                </c:pt>
                <c:pt idx="733">
                  <c:v>633.57241999999997</c:v>
                </c:pt>
                <c:pt idx="734">
                  <c:v>634.12828000000002</c:v>
                </c:pt>
                <c:pt idx="735">
                  <c:v>634.68414000000053</c:v>
                </c:pt>
                <c:pt idx="736">
                  <c:v>635.23997999999995</c:v>
                </c:pt>
                <c:pt idx="737">
                  <c:v>635.79581000000053</c:v>
                </c:pt>
                <c:pt idx="738">
                  <c:v>636.35162999999898</c:v>
                </c:pt>
                <c:pt idx="739">
                  <c:v>636.90744999999947</c:v>
                </c:pt>
                <c:pt idx="740">
                  <c:v>637.46324999999945</c:v>
                </c:pt>
                <c:pt idx="741">
                  <c:v>638.01904999999999</c:v>
                </c:pt>
                <c:pt idx="742">
                  <c:v>638.5748300000007</c:v>
                </c:pt>
                <c:pt idx="743">
                  <c:v>639.13060999999948</c:v>
                </c:pt>
                <c:pt idx="744">
                  <c:v>639.68637000000069</c:v>
                </c:pt>
                <c:pt idx="745">
                  <c:v>640.24212999999918</c:v>
                </c:pt>
                <c:pt idx="746">
                  <c:v>640.79788000000053</c:v>
                </c:pt>
                <c:pt idx="747">
                  <c:v>641.35360999999932</c:v>
                </c:pt>
                <c:pt idx="748">
                  <c:v>641.90934000000004</c:v>
                </c:pt>
                <c:pt idx="749">
                  <c:v>642.46505999999931</c:v>
                </c:pt>
                <c:pt idx="750">
                  <c:v>643.02076</c:v>
                </c:pt>
                <c:pt idx="751">
                  <c:v>643.57646</c:v>
                </c:pt>
                <c:pt idx="752">
                  <c:v>644.13214999999946</c:v>
                </c:pt>
                <c:pt idx="753">
                  <c:v>644.68782999999996</c:v>
                </c:pt>
                <c:pt idx="754">
                  <c:v>645.24350000000004</c:v>
                </c:pt>
                <c:pt idx="755">
                  <c:v>645.79916000000003</c:v>
                </c:pt>
                <c:pt idx="756">
                  <c:v>646.35480999999947</c:v>
                </c:pt>
                <c:pt idx="757">
                  <c:v>646.91044999999997</c:v>
                </c:pt>
                <c:pt idx="758">
                  <c:v>647.46607999999947</c:v>
                </c:pt>
                <c:pt idx="759">
                  <c:v>648.02170000000001</c:v>
                </c:pt>
                <c:pt idx="760">
                  <c:v>648.57731000000001</c:v>
                </c:pt>
                <c:pt idx="761">
                  <c:v>649.13290999999947</c:v>
                </c:pt>
                <c:pt idx="762">
                  <c:v>649.68850000000054</c:v>
                </c:pt>
                <c:pt idx="763">
                  <c:v>650.24408000000005</c:v>
                </c:pt>
                <c:pt idx="764">
                  <c:v>650.79965000000004</c:v>
                </c:pt>
                <c:pt idx="765">
                  <c:v>651.35520999999926</c:v>
                </c:pt>
                <c:pt idx="766">
                  <c:v>651.91075999999998</c:v>
                </c:pt>
                <c:pt idx="767">
                  <c:v>652.46629999999925</c:v>
                </c:pt>
                <c:pt idx="768">
                  <c:v>653.02183000000002</c:v>
                </c:pt>
                <c:pt idx="769">
                  <c:v>653.57735000000002</c:v>
                </c:pt>
                <c:pt idx="770">
                  <c:v>654.13285999999948</c:v>
                </c:pt>
                <c:pt idx="771">
                  <c:v>654.68836000000056</c:v>
                </c:pt>
                <c:pt idx="772">
                  <c:v>655.24384999999995</c:v>
                </c:pt>
                <c:pt idx="773">
                  <c:v>655.79934000000083</c:v>
                </c:pt>
                <c:pt idx="774">
                  <c:v>656.35480999999947</c:v>
                </c:pt>
                <c:pt idx="775">
                  <c:v>656.91026999999917</c:v>
                </c:pt>
                <c:pt idx="776">
                  <c:v>657.46571999999946</c:v>
                </c:pt>
                <c:pt idx="777">
                  <c:v>658.02115999999933</c:v>
                </c:pt>
                <c:pt idx="778">
                  <c:v>658.57659000000001</c:v>
                </c:pt>
                <c:pt idx="779">
                  <c:v>659.13200999999947</c:v>
                </c:pt>
                <c:pt idx="780">
                  <c:v>659.68741999999997</c:v>
                </c:pt>
                <c:pt idx="781">
                  <c:v>660.24281999999948</c:v>
                </c:pt>
                <c:pt idx="782">
                  <c:v>660.79821000000004</c:v>
                </c:pt>
                <c:pt idx="783">
                  <c:v>661.35358999999949</c:v>
                </c:pt>
                <c:pt idx="784">
                  <c:v>661.90895999999998</c:v>
                </c:pt>
                <c:pt idx="785">
                  <c:v>662.46431999999947</c:v>
                </c:pt>
                <c:pt idx="786">
                  <c:v>663.01967000000002</c:v>
                </c:pt>
                <c:pt idx="787">
                  <c:v>663.57501000000002</c:v>
                </c:pt>
                <c:pt idx="788">
                  <c:v>664.13034000000005</c:v>
                </c:pt>
                <c:pt idx="789">
                  <c:v>664.68565999999998</c:v>
                </c:pt>
                <c:pt idx="790">
                  <c:v>665.24096999999949</c:v>
                </c:pt>
                <c:pt idx="791">
                  <c:v>665.79627000000005</c:v>
                </c:pt>
                <c:pt idx="792">
                  <c:v>666.35155999999915</c:v>
                </c:pt>
                <c:pt idx="793">
                  <c:v>666.90683999999999</c:v>
                </c:pt>
                <c:pt idx="794">
                  <c:v>667.46209999999917</c:v>
                </c:pt>
                <c:pt idx="795">
                  <c:v>668.01735999999948</c:v>
                </c:pt>
                <c:pt idx="796">
                  <c:v>668.57260999999949</c:v>
                </c:pt>
                <c:pt idx="797">
                  <c:v>669.12784999999997</c:v>
                </c:pt>
                <c:pt idx="798">
                  <c:v>669.68307000000084</c:v>
                </c:pt>
                <c:pt idx="799">
                  <c:v>670.23829000000001</c:v>
                </c:pt>
                <c:pt idx="800">
                  <c:v>670.79350000000056</c:v>
                </c:pt>
                <c:pt idx="801">
                  <c:v>671.34868999999946</c:v>
                </c:pt>
                <c:pt idx="802">
                  <c:v>671.90388000000053</c:v>
                </c:pt>
                <c:pt idx="803">
                  <c:v>672.45904999999948</c:v>
                </c:pt>
                <c:pt idx="804">
                  <c:v>673.01421999999945</c:v>
                </c:pt>
                <c:pt idx="805">
                  <c:v>673.56937000000005</c:v>
                </c:pt>
                <c:pt idx="806">
                  <c:v>674.12450999999999</c:v>
                </c:pt>
                <c:pt idx="807">
                  <c:v>674.67965000000004</c:v>
                </c:pt>
                <c:pt idx="808">
                  <c:v>675.23477000000071</c:v>
                </c:pt>
                <c:pt idx="809">
                  <c:v>675.78988000000084</c:v>
                </c:pt>
                <c:pt idx="810">
                  <c:v>676.34497999999996</c:v>
                </c:pt>
                <c:pt idx="811">
                  <c:v>676.90008</c:v>
                </c:pt>
                <c:pt idx="812">
                  <c:v>677.45515999999918</c:v>
                </c:pt>
                <c:pt idx="813">
                  <c:v>678.01022999999918</c:v>
                </c:pt>
                <c:pt idx="814">
                  <c:v>678.56528999999932</c:v>
                </c:pt>
                <c:pt idx="815">
                  <c:v>679.12034000000051</c:v>
                </c:pt>
                <c:pt idx="816">
                  <c:v>679.67537000000084</c:v>
                </c:pt>
                <c:pt idx="817">
                  <c:v>680.23040000000003</c:v>
                </c:pt>
                <c:pt idx="818">
                  <c:v>680.78542000000004</c:v>
                </c:pt>
                <c:pt idx="819">
                  <c:v>681.34042999999917</c:v>
                </c:pt>
                <c:pt idx="820">
                  <c:v>681.89541999999949</c:v>
                </c:pt>
                <c:pt idx="821">
                  <c:v>682.45040999999947</c:v>
                </c:pt>
                <c:pt idx="822">
                  <c:v>683.00537999999995</c:v>
                </c:pt>
                <c:pt idx="823">
                  <c:v>683.56034999999997</c:v>
                </c:pt>
                <c:pt idx="824">
                  <c:v>684.11530000000005</c:v>
                </c:pt>
                <c:pt idx="825">
                  <c:v>684.67025000000001</c:v>
                </c:pt>
                <c:pt idx="826">
                  <c:v>685.22518000000002</c:v>
                </c:pt>
                <c:pt idx="827">
                  <c:v>685.78009999999995</c:v>
                </c:pt>
                <c:pt idx="828">
                  <c:v>686.33500999999944</c:v>
                </c:pt>
                <c:pt idx="829">
                  <c:v>686.88990999999999</c:v>
                </c:pt>
                <c:pt idx="830">
                  <c:v>687.44479999999999</c:v>
                </c:pt>
                <c:pt idx="831">
                  <c:v>687.99968000000001</c:v>
                </c:pt>
                <c:pt idx="832">
                  <c:v>688.55454999999949</c:v>
                </c:pt>
                <c:pt idx="833">
                  <c:v>689.10940000000005</c:v>
                </c:pt>
                <c:pt idx="834">
                  <c:v>689.66424999999947</c:v>
                </c:pt>
                <c:pt idx="835">
                  <c:v>690.21908000000053</c:v>
                </c:pt>
                <c:pt idx="836">
                  <c:v>690.77391000000068</c:v>
                </c:pt>
                <c:pt idx="837">
                  <c:v>691.32871999999998</c:v>
                </c:pt>
                <c:pt idx="838">
                  <c:v>691.88352999999938</c:v>
                </c:pt>
                <c:pt idx="839">
                  <c:v>692.43831999999998</c:v>
                </c:pt>
                <c:pt idx="840">
                  <c:v>692.99310000000003</c:v>
                </c:pt>
                <c:pt idx="841">
                  <c:v>693.54786999999931</c:v>
                </c:pt>
                <c:pt idx="842">
                  <c:v>694.10262999999918</c:v>
                </c:pt>
                <c:pt idx="843">
                  <c:v>694.65737999999999</c:v>
                </c:pt>
                <c:pt idx="844">
                  <c:v>695.21211999999946</c:v>
                </c:pt>
                <c:pt idx="845">
                  <c:v>695.76684</c:v>
                </c:pt>
                <c:pt idx="846">
                  <c:v>696.32155999999918</c:v>
                </c:pt>
                <c:pt idx="847">
                  <c:v>696.87625999999932</c:v>
                </c:pt>
                <c:pt idx="848">
                  <c:v>697.43095999999946</c:v>
                </c:pt>
                <c:pt idx="849">
                  <c:v>697.98563999999999</c:v>
                </c:pt>
                <c:pt idx="850">
                  <c:v>698.54030999999998</c:v>
                </c:pt>
                <c:pt idx="851">
                  <c:v>699.09496999999999</c:v>
                </c:pt>
                <c:pt idx="852">
                  <c:v>699.64961999999946</c:v>
                </c:pt>
                <c:pt idx="853">
                  <c:v>700.20425999999998</c:v>
                </c:pt>
                <c:pt idx="854">
                  <c:v>700.75888999999995</c:v>
                </c:pt>
                <c:pt idx="855">
                  <c:v>701.31349999999998</c:v>
                </c:pt>
                <c:pt idx="856">
                  <c:v>701.86810999999932</c:v>
                </c:pt>
                <c:pt idx="857">
                  <c:v>702.42269999999917</c:v>
                </c:pt>
                <c:pt idx="858">
                  <c:v>702.97728999999947</c:v>
                </c:pt>
                <c:pt idx="859">
                  <c:v>703.53185999999948</c:v>
                </c:pt>
                <c:pt idx="860">
                  <c:v>704.08641999999998</c:v>
                </c:pt>
                <c:pt idx="861">
                  <c:v>704.64097000000004</c:v>
                </c:pt>
                <c:pt idx="862">
                  <c:v>705.19551000000001</c:v>
                </c:pt>
                <c:pt idx="863">
                  <c:v>705.75004000000001</c:v>
                </c:pt>
                <c:pt idx="864">
                  <c:v>706.30454999999949</c:v>
                </c:pt>
                <c:pt idx="865">
                  <c:v>706.85905999999932</c:v>
                </c:pt>
                <c:pt idx="866">
                  <c:v>707.41354999999999</c:v>
                </c:pt>
                <c:pt idx="867">
                  <c:v>707.96803</c:v>
                </c:pt>
                <c:pt idx="868">
                  <c:v>708.52250999999944</c:v>
                </c:pt>
                <c:pt idx="869">
                  <c:v>709.07696999999996</c:v>
                </c:pt>
                <c:pt idx="870">
                  <c:v>709.63141999999948</c:v>
                </c:pt>
                <c:pt idx="871">
                  <c:v>710.18585000000053</c:v>
                </c:pt>
                <c:pt idx="872">
                  <c:v>710.74027999999998</c:v>
                </c:pt>
                <c:pt idx="873">
                  <c:v>711.29468999999995</c:v>
                </c:pt>
                <c:pt idx="874">
                  <c:v>711.84909999999945</c:v>
                </c:pt>
                <c:pt idx="875">
                  <c:v>712.40349000000003</c:v>
                </c:pt>
                <c:pt idx="876">
                  <c:v>712.95786999999916</c:v>
                </c:pt>
                <c:pt idx="877">
                  <c:v>713.51223999999945</c:v>
                </c:pt>
                <c:pt idx="878">
                  <c:v>714.06659999999931</c:v>
                </c:pt>
                <c:pt idx="879">
                  <c:v>714.62094999999999</c:v>
                </c:pt>
                <c:pt idx="880">
                  <c:v>715.17528000000004</c:v>
                </c:pt>
                <c:pt idx="881">
                  <c:v>715.72960999999998</c:v>
                </c:pt>
                <c:pt idx="882">
                  <c:v>716.28392000000053</c:v>
                </c:pt>
                <c:pt idx="883">
                  <c:v>716.83821999999918</c:v>
                </c:pt>
                <c:pt idx="884">
                  <c:v>717.39250999999945</c:v>
                </c:pt>
                <c:pt idx="885">
                  <c:v>717.94678999999996</c:v>
                </c:pt>
                <c:pt idx="886">
                  <c:v>718.50104999999996</c:v>
                </c:pt>
                <c:pt idx="887">
                  <c:v>719.05530999999996</c:v>
                </c:pt>
                <c:pt idx="888">
                  <c:v>719.60955000000001</c:v>
                </c:pt>
                <c:pt idx="889">
                  <c:v>720.16378999999995</c:v>
                </c:pt>
                <c:pt idx="890">
                  <c:v>720.71801000000005</c:v>
                </c:pt>
                <c:pt idx="891">
                  <c:v>721.27221999999949</c:v>
                </c:pt>
                <c:pt idx="892">
                  <c:v>721.82640999999944</c:v>
                </c:pt>
                <c:pt idx="893">
                  <c:v>722.38059999999996</c:v>
                </c:pt>
                <c:pt idx="894">
                  <c:v>722.93476999999996</c:v>
                </c:pt>
                <c:pt idx="895">
                  <c:v>723.48894000000053</c:v>
                </c:pt>
                <c:pt idx="896">
                  <c:v>724.04309000000001</c:v>
                </c:pt>
                <c:pt idx="897">
                  <c:v>724.59722999999917</c:v>
                </c:pt>
                <c:pt idx="898">
                  <c:v>725.15135999999939</c:v>
                </c:pt>
                <c:pt idx="899">
                  <c:v>725.70546999999999</c:v>
                </c:pt>
                <c:pt idx="900">
                  <c:v>726.25958000000003</c:v>
                </c:pt>
                <c:pt idx="901">
                  <c:v>726.81367</c:v>
                </c:pt>
                <c:pt idx="902">
                  <c:v>727.36774999999932</c:v>
                </c:pt>
                <c:pt idx="903">
                  <c:v>727.92181999999946</c:v>
                </c:pt>
                <c:pt idx="904">
                  <c:v>728.47588000000053</c:v>
                </c:pt>
                <c:pt idx="905">
                  <c:v>729.02993000000004</c:v>
                </c:pt>
                <c:pt idx="906">
                  <c:v>729.58396000000005</c:v>
                </c:pt>
                <c:pt idx="907">
                  <c:v>730.13797999999997</c:v>
                </c:pt>
                <c:pt idx="908">
                  <c:v>730.69200000000001</c:v>
                </c:pt>
                <c:pt idx="909">
                  <c:v>731.24599999999998</c:v>
                </c:pt>
                <c:pt idx="910">
                  <c:v>731.79998000000069</c:v>
                </c:pt>
                <c:pt idx="911">
                  <c:v>732.35395999999946</c:v>
                </c:pt>
                <c:pt idx="912">
                  <c:v>732.90791999999931</c:v>
                </c:pt>
                <c:pt idx="913">
                  <c:v>733.46186999999918</c:v>
                </c:pt>
                <c:pt idx="914">
                  <c:v>734.01580999999999</c:v>
                </c:pt>
                <c:pt idx="915">
                  <c:v>734.56974000000002</c:v>
                </c:pt>
                <c:pt idx="916">
                  <c:v>735.12365999999997</c:v>
                </c:pt>
                <c:pt idx="917">
                  <c:v>735.67755999999997</c:v>
                </c:pt>
                <c:pt idx="918">
                  <c:v>736.23145999999997</c:v>
                </c:pt>
                <c:pt idx="919">
                  <c:v>736.7853400000007</c:v>
                </c:pt>
                <c:pt idx="920">
                  <c:v>737.33920999999918</c:v>
                </c:pt>
                <c:pt idx="921">
                  <c:v>737.89305999999999</c:v>
                </c:pt>
                <c:pt idx="922">
                  <c:v>738.44690999999932</c:v>
                </c:pt>
                <c:pt idx="923">
                  <c:v>739.00073999999995</c:v>
                </c:pt>
                <c:pt idx="924">
                  <c:v>739.55455999999947</c:v>
                </c:pt>
                <c:pt idx="925">
                  <c:v>740.10837000000083</c:v>
                </c:pt>
                <c:pt idx="926">
                  <c:v>740.66216999999915</c:v>
                </c:pt>
                <c:pt idx="927">
                  <c:v>741.21595000000002</c:v>
                </c:pt>
                <c:pt idx="928">
                  <c:v>741.76972999999998</c:v>
                </c:pt>
                <c:pt idx="929">
                  <c:v>742.32348999999999</c:v>
                </c:pt>
                <c:pt idx="930">
                  <c:v>742.87723999999946</c:v>
                </c:pt>
                <c:pt idx="931">
                  <c:v>743.43097</c:v>
                </c:pt>
                <c:pt idx="932">
                  <c:v>743.98469999999998</c:v>
                </c:pt>
                <c:pt idx="933">
                  <c:v>744.53841</c:v>
                </c:pt>
                <c:pt idx="934">
                  <c:v>745.09210999999948</c:v>
                </c:pt>
                <c:pt idx="935">
                  <c:v>745.64580000000001</c:v>
                </c:pt>
                <c:pt idx="936">
                  <c:v>746.19948000000056</c:v>
                </c:pt>
                <c:pt idx="937">
                  <c:v>746.75314000000003</c:v>
                </c:pt>
                <c:pt idx="938">
                  <c:v>747.30678999999998</c:v>
                </c:pt>
                <c:pt idx="939">
                  <c:v>747.86042999999904</c:v>
                </c:pt>
                <c:pt idx="940">
                  <c:v>748.41405999999949</c:v>
                </c:pt>
                <c:pt idx="941">
                  <c:v>748.96767999999918</c:v>
                </c:pt>
                <c:pt idx="942">
                  <c:v>749.52127999999948</c:v>
                </c:pt>
                <c:pt idx="943">
                  <c:v>750.07487000000083</c:v>
                </c:pt>
                <c:pt idx="944">
                  <c:v>750.62845000000004</c:v>
                </c:pt>
                <c:pt idx="945">
                  <c:v>751.18201999999997</c:v>
                </c:pt>
                <c:pt idx="946">
                  <c:v>751.73557000000005</c:v>
                </c:pt>
                <c:pt idx="947">
                  <c:v>752.28911000000005</c:v>
                </c:pt>
                <c:pt idx="948">
                  <c:v>752.84263999999916</c:v>
                </c:pt>
                <c:pt idx="949">
                  <c:v>753.39615999999933</c:v>
                </c:pt>
                <c:pt idx="950">
                  <c:v>753.94966999999917</c:v>
                </c:pt>
                <c:pt idx="951">
                  <c:v>754.50315999999998</c:v>
                </c:pt>
                <c:pt idx="952">
                  <c:v>755.05663999999945</c:v>
                </c:pt>
                <c:pt idx="953">
                  <c:v>755.61010999999996</c:v>
                </c:pt>
                <c:pt idx="954">
                  <c:v>756.16357000000005</c:v>
                </c:pt>
                <c:pt idx="955">
                  <c:v>756.71700999999996</c:v>
                </c:pt>
                <c:pt idx="956">
                  <c:v>757.27044000000069</c:v>
                </c:pt>
                <c:pt idx="957">
                  <c:v>757.82385999999997</c:v>
                </c:pt>
                <c:pt idx="958">
                  <c:v>758.37725999999918</c:v>
                </c:pt>
                <c:pt idx="959">
                  <c:v>758.93065999999931</c:v>
                </c:pt>
                <c:pt idx="960">
                  <c:v>759.48404000000005</c:v>
                </c:pt>
                <c:pt idx="961">
                  <c:v>760.03740999999945</c:v>
                </c:pt>
                <c:pt idx="962">
                  <c:v>760.5907700000007</c:v>
                </c:pt>
                <c:pt idx="963">
                  <c:v>761.14410999999996</c:v>
                </c:pt>
                <c:pt idx="964">
                  <c:v>761.69744000000003</c:v>
                </c:pt>
                <c:pt idx="965">
                  <c:v>762.25076000000001</c:v>
                </c:pt>
                <c:pt idx="966">
                  <c:v>762.80407000000002</c:v>
                </c:pt>
                <c:pt idx="967">
                  <c:v>763.35735999999918</c:v>
                </c:pt>
                <c:pt idx="968">
                  <c:v>763.91063999999949</c:v>
                </c:pt>
                <c:pt idx="969">
                  <c:v>764.46391000000006</c:v>
                </c:pt>
                <c:pt idx="970">
                  <c:v>765.01716999999917</c:v>
                </c:pt>
                <c:pt idx="971">
                  <c:v>765.57041000000004</c:v>
                </c:pt>
                <c:pt idx="972">
                  <c:v>766.12364000000002</c:v>
                </c:pt>
                <c:pt idx="973">
                  <c:v>766.67686000000003</c:v>
                </c:pt>
                <c:pt idx="974">
                  <c:v>767.23006999999996</c:v>
                </c:pt>
                <c:pt idx="975">
                  <c:v>767.78326000000004</c:v>
                </c:pt>
                <c:pt idx="976">
                  <c:v>768.33643999999947</c:v>
                </c:pt>
                <c:pt idx="977">
                  <c:v>768.88960999999949</c:v>
                </c:pt>
                <c:pt idx="978">
                  <c:v>769.44275999999945</c:v>
                </c:pt>
                <c:pt idx="979">
                  <c:v>769.99590999999998</c:v>
                </c:pt>
                <c:pt idx="980">
                  <c:v>770.54903999999999</c:v>
                </c:pt>
                <c:pt idx="981">
                  <c:v>771.10214999999948</c:v>
                </c:pt>
                <c:pt idx="982">
                  <c:v>771.65525999999932</c:v>
                </c:pt>
                <c:pt idx="983">
                  <c:v>772.20835000000056</c:v>
                </c:pt>
                <c:pt idx="984">
                  <c:v>772.76143000000002</c:v>
                </c:pt>
                <c:pt idx="985">
                  <c:v>773.31448999999998</c:v>
                </c:pt>
                <c:pt idx="986">
                  <c:v>773.86754999999914</c:v>
                </c:pt>
                <c:pt idx="987">
                  <c:v>774.42058999999949</c:v>
                </c:pt>
                <c:pt idx="988">
                  <c:v>774.97361999999998</c:v>
                </c:pt>
                <c:pt idx="989">
                  <c:v>775.52662999999905</c:v>
                </c:pt>
                <c:pt idx="990">
                  <c:v>776.07962999999938</c:v>
                </c:pt>
                <c:pt idx="991">
                  <c:v>776.63261999999918</c:v>
                </c:pt>
                <c:pt idx="992">
                  <c:v>777.18560000000002</c:v>
                </c:pt>
                <c:pt idx="993">
                  <c:v>777.73856000000001</c:v>
                </c:pt>
                <c:pt idx="994">
                  <c:v>778.29151000000002</c:v>
                </c:pt>
                <c:pt idx="995">
                  <c:v>778.84444999999948</c:v>
                </c:pt>
                <c:pt idx="996">
                  <c:v>779.39738</c:v>
                </c:pt>
                <c:pt idx="997">
                  <c:v>779.95028999999931</c:v>
                </c:pt>
                <c:pt idx="998">
                  <c:v>780.50319000000002</c:v>
                </c:pt>
                <c:pt idx="999">
                  <c:v>781.05606999999918</c:v>
                </c:pt>
                <c:pt idx="1000">
                  <c:v>781.60895000000005</c:v>
                </c:pt>
                <c:pt idx="1001">
                  <c:v>782.16180999999949</c:v>
                </c:pt>
                <c:pt idx="1002">
                  <c:v>782.71465000000001</c:v>
                </c:pt>
                <c:pt idx="1003">
                  <c:v>783.26748999999938</c:v>
                </c:pt>
                <c:pt idx="1004">
                  <c:v>783.82030999999949</c:v>
                </c:pt>
                <c:pt idx="1005">
                  <c:v>784.37311999999997</c:v>
                </c:pt>
                <c:pt idx="1006">
                  <c:v>784.92590999999948</c:v>
                </c:pt>
                <c:pt idx="1007">
                  <c:v>785.47869000000003</c:v>
                </c:pt>
                <c:pt idx="1008">
                  <c:v>786.03145999999947</c:v>
                </c:pt>
                <c:pt idx="1009">
                  <c:v>786.58421999999996</c:v>
                </c:pt>
                <c:pt idx="1010">
                  <c:v>787.13695999999948</c:v>
                </c:pt>
                <c:pt idx="1011">
                  <c:v>787.68969000000004</c:v>
                </c:pt>
                <c:pt idx="1012">
                  <c:v>788.24240999999938</c:v>
                </c:pt>
                <c:pt idx="1013">
                  <c:v>788.79511000000002</c:v>
                </c:pt>
                <c:pt idx="1014">
                  <c:v>789.34779999999932</c:v>
                </c:pt>
                <c:pt idx="1015">
                  <c:v>789.90048000000002</c:v>
                </c:pt>
                <c:pt idx="1016">
                  <c:v>790.45313999999996</c:v>
                </c:pt>
                <c:pt idx="1017">
                  <c:v>791.00579000000005</c:v>
                </c:pt>
                <c:pt idx="1018">
                  <c:v>791.55843000000004</c:v>
                </c:pt>
                <c:pt idx="1019">
                  <c:v>792.11105999999938</c:v>
                </c:pt>
                <c:pt idx="1020">
                  <c:v>792.66367000000002</c:v>
                </c:pt>
                <c:pt idx="1021">
                  <c:v>793.21625999999947</c:v>
                </c:pt>
                <c:pt idx="1022">
                  <c:v>793.76885000000004</c:v>
                </c:pt>
                <c:pt idx="1023">
                  <c:v>794.32141999999931</c:v>
                </c:pt>
              </c:numCache>
            </c:numRef>
          </c:xVal>
          <c:yVal>
            <c:numRef>
              <c:f>'120 acq 150lmm'!$F$1:$F$1024</c:f>
              <c:numCache>
                <c:formatCode>General</c:formatCode>
                <c:ptCount val="1024"/>
                <c:pt idx="0">
                  <c:v>-632</c:v>
                </c:pt>
                <c:pt idx="1">
                  <c:v>-579</c:v>
                </c:pt>
                <c:pt idx="2">
                  <c:v>-604</c:v>
                </c:pt>
                <c:pt idx="3">
                  <c:v>-611</c:v>
                </c:pt>
                <c:pt idx="4">
                  <c:v>-610</c:v>
                </c:pt>
                <c:pt idx="5">
                  <c:v>-629</c:v>
                </c:pt>
                <c:pt idx="6">
                  <c:v>-663</c:v>
                </c:pt>
                <c:pt idx="7">
                  <c:v>-623</c:v>
                </c:pt>
                <c:pt idx="8">
                  <c:v>-603</c:v>
                </c:pt>
                <c:pt idx="9">
                  <c:v>-592</c:v>
                </c:pt>
                <c:pt idx="10">
                  <c:v>-601</c:v>
                </c:pt>
                <c:pt idx="11">
                  <c:v>-561</c:v>
                </c:pt>
                <c:pt idx="12">
                  <c:v>-581</c:v>
                </c:pt>
                <c:pt idx="13">
                  <c:v>-606</c:v>
                </c:pt>
                <c:pt idx="14">
                  <c:v>-619</c:v>
                </c:pt>
                <c:pt idx="15">
                  <c:v>-609</c:v>
                </c:pt>
                <c:pt idx="16">
                  <c:v>-639</c:v>
                </c:pt>
                <c:pt idx="17">
                  <c:v>-570</c:v>
                </c:pt>
                <c:pt idx="18">
                  <c:v>-620</c:v>
                </c:pt>
                <c:pt idx="19">
                  <c:v>-551</c:v>
                </c:pt>
                <c:pt idx="20">
                  <c:v>-586</c:v>
                </c:pt>
                <c:pt idx="21">
                  <c:v>-568</c:v>
                </c:pt>
                <c:pt idx="22">
                  <c:v>-577</c:v>
                </c:pt>
                <c:pt idx="23">
                  <c:v>-2228</c:v>
                </c:pt>
                <c:pt idx="24">
                  <c:v>-6843</c:v>
                </c:pt>
                <c:pt idx="25">
                  <c:v>-666</c:v>
                </c:pt>
                <c:pt idx="26">
                  <c:v>-567</c:v>
                </c:pt>
                <c:pt idx="27">
                  <c:v>-529</c:v>
                </c:pt>
                <c:pt idx="28">
                  <c:v>-471</c:v>
                </c:pt>
                <c:pt idx="29">
                  <c:v>-440</c:v>
                </c:pt>
                <c:pt idx="30">
                  <c:v>-259</c:v>
                </c:pt>
                <c:pt idx="31">
                  <c:v>198</c:v>
                </c:pt>
                <c:pt idx="32">
                  <c:v>677</c:v>
                </c:pt>
                <c:pt idx="33">
                  <c:v>979</c:v>
                </c:pt>
                <c:pt idx="34">
                  <c:v>1081</c:v>
                </c:pt>
                <c:pt idx="35">
                  <c:v>-932</c:v>
                </c:pt>
                <c:pt idx="36">
                  <c:v>-2814</c:v>
                </c:pt>
                <c:pt idx="37">
                  <c:v>-2280</c:v>
                </c:pt>
                <c:pt idx="38">
                  <c:v>-413</c:v>
                </c:pt>
                <c:pt idx="39">
                  <c:v>743</c:v>
                </c:pt>
                <c:pt idx="40">
                  <c:v>1096</c:v>
                </c:pt>
                <c:pt idx="41">
                  <c:v>1248</c:v>
                </c:pt>
                <c:pt idx="42">
                  <c:v>1506</c:v>
                </c:pt>
                <c:pt idx="43">
                  <c:v>1675</c:v>
                </c:pt>
                <c:pt idx="44">
                  <c:v>1763</c:v>
                </c:pt>
                <c:pt idx="45">
                  <c:v>1817</c:v>
                </c:pt>
                <c:pt idx="46">
                  <c:v>1663</c:v>
                </c:pt>
                <c:pt idx="47">
                  <c:v>1404</c:v>
                </c:pt>
                <c:pt idx="48">
                  <c:v>1205</c:v>
                </c:pt>
                <c:pt idx="49">
                  <c:v>1091</c:v>
                </c:pt>
                <c:pt idx="50">
                  <c:v>1191</c:v>
                </c:pt>
                <c:pt idx="51">
                  <c:v>1145</c:v>
                </c:pt>
                <c:pt idx="52">
                  <c:v>1397</c:v>
                </c:pt>
                <c:pt idx="53">
                  <c:v>1546</c:v>
                </c:pt>
                <c:pt idx="54">
                  <c:v>1627</c:v>
                </c:pt>
                <c:pt idx="55">
                  <c:v>1860</c:v>
                </c:pt>
                <c:pt idx="56">
                  <c:v>2062</c:v>
                </c:pt>
                <c:pt idx="57">
                  <c:v>2354</c:v>
                </c:pt>
                <c:pt idx="58">
                  <c:v>2641</c:v>
                </c:pt>
                <c:pt idx="59">
                  <c:v>2807</c:v>
                </c:pt>
                <c:pt idx="60">
                  <c:v>2894</c:v>
                </c:pt>
                <c:pt idx="61">
                  <c:v>2909</c:v>
                </c:pt>
                <c:pt idx="62">
                  <c:v>2949</c:v>
                </c:pt>
                <c:pt idx="63">
                  <c:v>3016</c:v>
                </c:pt>
                <c:pt idx="64">
                  <c:v>2922</c:v>
                </c:pt>
                <c:pt idx="65">
                  <c:v>2703</c:v>
                </c:pt>
                <c:pt idx="66">
                  <c:v>2324</c:v>
                </c:pt>
                <c:pt idx="67">
                  <c:v>1923</c:v>
                </c:pt>
                <c:pt idx="68">
                  <c:v>1653</c:v>
                </c:pt>
                <c:pt idx="69">
                  <c:v>1475</c:v>
                </c:pt>
                <c:pt idx="70">
                  <c:v>1464</c:v>
                </c:pt>
                <c:pt idx="71">
                  <c:v>1525</c:v>
                </c:pt>
                <c:pt idx="72">
                  <c:v>1644</c:v>
                </c:pt>
                <c:pt idx="73">
                  <c:v>1773</c:v>
                </c:pt>
                <c:pt idx="74">
                  <c:v>1785</c:v>
                </c:pt>
                <c:pt idx="75">
                  <c:v>1657</c:v>
                </c:pt>
                <c:pt idx="76">
                  <c:v>1480</c:v>
                </c:pt>
                <c:pt idx="77">
                  <c:v>1225</c:v>
                </c:pt>
                <c:pt idx="78">
                  <c:v>1056</c:v>
                </c:pt>
                <c:pt idx="79">
                  <c:v>951</c:v>
                </c:pt>
                <c:pt idx="80">
                  <c:v>780</c:v>
                </c:pt>
                <c:pt idx="81">
                  <c:v>699</c:v>
                </c:pt>
                <c:pt idx="82">
                  <c:v>700</c:v>
                </c:pt>
                <c:pt idx="83">
                  <c:v>699</c:v>
                </c:pt>
                <c:pt idx="84">
                  <c:v>796</c:v>
                </c:pt>
                <c:pt idx="85">
                  <c:v>796</c:v>
                </c:pt>
                <c:pt idx="86">
                  <c:v>964</c:v>
                </c:pt>
                <c:pt idx="87">
                  <c:v>966</c:v>
                </c:pt>
                <c:pt idx="88">
                  <c:v>1111</c:v>
                </c:pt>
                <c:pt idx="89">
                  <c:v>1188</c:v>
                </c:pt>
                <c:pt idx="90">
                  <c:v>1291</c:v>
                </c:pt>
                <c:pt idx="91">
                  <c:v>1446</c:v>
                </c:pt>
                <c:pt idx="92">
                  <c:v>1514</c:v>
                </c:pt>
                <c:pt idx="93">
                  <c:v>1624</c:v>
                </c:pt>
                <c:pt idx="94">
                  <c:v>1643</c:v>
                </c:pt>
                <c:pt idx="95">
                  <c:v>1468</c:v>
                </c:pt>
                <c:pt idx="96">
                  <c:v>1365</c:v>
                </c:pt>
                <c:pt idx="97">
                  <c:v>1218</c:v>
                </c:pt>
                <c:pt idx="98">
                  <c:v>1040</c:v>
                </c:pt>
                <c:pt idx="99">
                  <c:v>964</c:v>
                </c:pt>
                <c:pt idx="100">
                  <c:v>898</c:v>
                </c:pt>
                <c:pt idx="101">
                  <c:v>856</c:v>
                </c:pt>
                <c:pt idx="102">
                  <c:v>776</c:v>
                </c:pt>
                <c:pt idx="103">
                  <c:v>870</c:v>
                </c:pt>
                <c:pt idx="104">
                  <c:v>838</c:v>
                </c:pt>
                <c:pt idx="105">
                  <c:v>791</c:v>
                </c:pt>
                <c:pt idx="106">
                  <c:v>611</c:v>
                </c:pt>
                <c:pt idx="107">
                  <c:v>447</c:v>
                </c:pt>
                <c:pt idx="108">
                  <c:v>335</c:v>
                </c:pt>
                <c:pt idx="109">
                  <c:v>238</c:v>
                </c:pt>
                <c:pt idx="110">
                  <c:v>224</c:v>
                </c:pt>
                <c:pt idx="111">
                  <c:v>1196</c:v>
                </c:pt>
                <c:pt idx="112">
                  <c:v>385</c:v>
                </c:pt>
                <c:pt idx="113">
                  <c:v>531</c:v>
                </c:pt>
                <c:pt idx="114">
                  <c:v>630</c:v>
                </c:pt>
                <c:pt idx="115">
                  <c:v>707</c:v>
                </c:pt>
                <c:pt idx="116">
                  <c:v>756</c:v>
                </c:pt>
                <c:pt idx="117">
                  <c:v>735</c:v>
                </c:pt>
                <c:pt idx="118">
                  <c:v>726</c:v>
                </c:pt>
                <c:pt idx="119">
                  <c:v>671</c:v>
                </c:pt>
                <c:pt idx="120">
                  <c:v>622</c:v>
                </c:pt>
                <c:pt idx="121">
                  <c:v>718</c:v>
                </c:pt>
                <c:pt idx="122">
                  <c:v>687</c:v>
                </c:pt>
                <c:pt idx="123">
                  <c:v>723</c:v>
                </c:pt>
                <c:pt idx="124">
                  <c:v>690</c:v>
                </c:pt>
                <c:pt idx="125">
                  <c:v>689</c:v>
                </c:pt>
                <c:pt idx="126">
                  <c:v>654</c:v>
                </c:pt>
                <c:pt idx="127">
                  <c:v>660</c:v>
                </c:pt>
                <c:pt idx="128">
                  <c:v>431</c:v>
                </c:pt>
                <c:pt idx="129">
                  <c:v>384</c:v>
                </c:pt>
                <c:pt idx="130">
                  <c:v>324</c:v>
                </c:pt>
                <c:pt idx="131">
                  <c:v>271</c:v>
                </c:pt>
                <c:pt idx="132">
                  <c:v>258</c:v>
                </c:pt>
                <c:pt idx="133">
                  <c:v>287</c:v>
                </c:pt>
                <c:pt idx="134">
                  <c:v>316</c:v>
                </c:pt>
                <c:pt idx="135">
                  <c:v>276</c:v>
                </c:pt>
                <c:pt idx="136">
                  <c:v>622</c:v>
                </c:pt>
                <c:pt idx="137">
                  <c:v>1195</c:v>
                </c:pt>
                <c:pt idx="138">
                  <c:v>1700</c:v>
                </c:pt>
                <c:pt idx="139">
                  <c:v>2013</c:v>
                </c:pt>
                <c:pt idx="140">
                  <c:v>1900</c:v>
                </c:pt>
                <c:pt idx="141">
                  <c:v>1577</c:v>
                </c:pt>
                <c:pt idx="142">
                  <c:v>1201</c:v>
                </c:pt>
                <c:pt idx="143">
                  <c:v>912</c:v>
                </c:pt>
                <c:pt idx="144">
                  <c:v>713</c:v>
                </c:pt>
                <c:pt idx="145">
                  <c:v>574</c:v>
                </c:pt>
                <c:pt idx="146">
                  <c:v>538</c:v>
                </c:pt>
                <c:pt idx="147">
                  <c:v>569</c:v>
                </c:pt>
                <c:pt idx="148">
                  <c:v>605</c:v>
                </c:pt>
                <c:pt idx="149">
                  <c:v>540</c:v>
                </c:pt>
                <c:pt idx="150">
                  <c:v>543</c:v>
                </c:pt>
                <c:pt idx="151">
                  <c:v>455</c:v>
                </c:pt>
                <c:pt idx="152">
                  <c:v>391</c:v>
                </c:pt>
                <c:pt idx="153">
                  <c:v>279</c:v>
                </c:pt>
                <c:pt idx="154">
                  <c:v>272</c:v>
                </c:pt>
                <c:pt idx="155">
                  <c:v>221</c:v>
                </c:pt>
                <c:pt idx="156">
                  <c:v>181</c:v>
                </c:pt>
                <c:pt idx="157">
                  <c:v>180</c:v>
                </c:pt>
                <c:pt idx="158">
                  <c:v>185</c:v>
                </c:pt>
                <c:pt idx="159">
                  <c:v>115</c:v>
                </c:pt>
                <c:pt idx="160">
                  <c:v>88</c:v>
                </c:pt>
                <c:pt idx="161">
                  <c:v>158</c:v>
                </c:pt>
                <c:pt idx="162">
                  <c:v>154</c:v>
                </c:pt>
                <c:pt idx="163">
                  <c:v>197</c:v>
                </c:pt>
                <c:pt idx="164">
                  <c:v>243</c:v>
                </c:pt>
                <c:pt idx="165">
                  <c:v>229</c:v>
                </c:pt>
                <c:pt idx="166">
                  <c:v>305</c:v>
                </c:pt>
                <c:pt idx="167">
                  <c:v>474</c:v>
                </c:pt>
                <c:pt idx="168">
                  <c:v>514</c:v>
                </c:pt>
                <c:pt idx="169">
                  <c:v>481</c:v>
                </c:pt>
                <c:pt idx="170">
                  <c:v>467</c:v>
                </c:pt>
                <c:pt idx="171">
                  <c:v>453</c:v>
                </c:pt>
                <c:pt idx="172">
                  <c:v>391</c:v>
                </c:pt>
                <c:pt idx="173">
                  <c:v>340</c:v>
                </c:pt>
                <c:pt idx="174">
                  <c:v>338</c:v>
                </c:pt>
                <c:pt idx="175">
                  <c:v>280</c:v>
                </c:pt>
                <c:pt idx="176">
                  <c:v>328</c:v>
                </c:pt>
                <c:pt idx="177">
                  <c:v>388</c:v>
                </c:pt>
                <c:pt idx="178">
                  <c:v>452</c:v>
                </c:pt>
                <c:pt idx="179">
                  <c:v>497</c:v>
                </c:pt>
                <c:pt idx="180">
                  <c:v>561</c:v>
                </c:pt>
                <c:pt idx="181">
                  <c:v>686</c:v>
                </c:pt>
                <c:pt idx="182">
                  <c:v>700</c:v>
                </c:pt>
                <c:pt idx="183">
                  <c:v>853</c:v>
                </c:pt>
                <c:pt idx="184">
                  <c:v>823</c:v>
                </c:pt>
                <c:pt idx="185">
                  <c:v>939</c:v>
                </c:pt>
                <c:pt idx="186">
                  <c:v>1154</c:v>
                </c:pt>
                <c:pt idx="187">
                  <c:v>9430</c:v>
                </c:pt>
                <c:pt idx="188">
                  <c:v>32952</c:v>
                </c:pt>
                <c:pt idx="189">
                  <c:v>50997</c:v>
                </c:pt>
                <c:pt idx="190">
                  <c:v>62533</c:v>
                </c:pt>
                <c:pt idx="191">
                  <c:v>56188</c:v>
                </c:pt>
                <c:pt idx="192">
                  <c:v>47200</c:v>
                </c:pt>
                <c:pt idx="193">
                  <c:v>48248</c:v>
                </c:pt>
                <c:pt idx="194">
                  <c:v>49859</c:v>
                </c:pt>
                <c:pt idx="195">
                  <c:v>49857</c:v>
                </c:pt>
                <c:pt idx="196">
                  <c:v>39107</c:v>
                </c:pt>
                <c:pt idx="197">
                  <c:v>25308</c:v>
                </c:pt>
                <c:pt idx="198">
                  <c:v>14558</c:v>
                </c:pt>
                <c:pt idx="199">
                  <c:v>7465</c:v>
                </c:pt>
                <c:pt idx="200">
                  <c:v>3713</c:v>
                </c:pt>
                <c:pt idx="201">
                  <c:v>2627</c:v>
                </c:pt>
                <c:pt idx="202">
                  <c:v>2213</c:v>
                </c:pt>
                <c:pt idx="203">
                  <c:v>1964</c:v>
                </c:pt>
                <c:pt idx="204">
                  <c:v>1770</c:v>
                </c:pt>
                <c:pt idx="205">
                  <c:v>1696</c:v>
                </c:pt>
                <c:pt idx="206">
                  <c:v>1587</c:v>
                </c:pt>
                <c:pt idx="207">
                  <c:v>1561</c:v>
                </c:pt>
                <c:pt idx="208">
                  <c:v>1337</c:v>
                </c:pt>
                <c:pt idx="209">
                  <c:v>1353</c:v>
                </c:pt>
                <c:pt idx="210">
                  <c:v>1283</c:v>
                </c:pt>
                <c:pt idx="211">
                  <c:v>1281</c:v>
                </c:pt>
                <c:pt idx="212">
                  <c:v>1329</c:v>
                </c:pt>
                <c:pt idx="213">
                  <c:v>1324</c:v>
                </c:pt>
                <c:pt idx="214">
                  <c:v>1277</c:v>
                </c:pt>
                <c:pt idx="215">
                  <c:v>1246</c:v>
                </c:pt>
                <c:pt idx="216">
                  <c:v>1112</c:v>
                </c:pt>
                <c:pt idx="217">
                  <c:v>1038</c:v>
                </c:pt>
                <c:pt idx="218">
                  <c:v>983</c:v>
                </c:pt>
                <c:pt idx="219">
                  <c:v>954</c:v>
                </c:pt>
                <c:pt idx="220">
                  <c:v>965</c:v>
                </c:pt>
                <c:pt idx="221">
                  <c:v>946</c:v>
                </c:pt>
                <c:pt idx="222">
                  <c:v>973</c:v>
                </c:pt>
                <c:pt idx="223">
                  <c:v>1046</c:v>
                </c:pt>
                <c:pt idx="224">
                  <c:v>1022</c:v>
                </c:pt>
                <c:pt idx="225">
                  <c:v>988</c:v>
                </c:pt>
                <c:pt idx="226">
                  <c:v>980</c:v>
                </c:pt>
                <c:pt idx="227">
                  <c:v>919</c:v>
                </c:pt>
                <c:pt idx="228">
                  <c:v>912</c:v>
                </c:pt>
                <c:pt idx="229">
                  <c:v>-228</c:v>
                </c:pt>
                <c:pt idx="230">
                  <c:v>-190</c:v>
                </c:pt>
                <c:pt idx="231">
                  <c:v>215</c:v>
                </c:pt>
                <c:pt idx="232">
                  <c:v>901</c:v>
                </c:pt>
                <c:pt idx="233">
                  <c:v>991</c:v>
                </c:pt>
                <c:pt idx="234">
                  <c:v>1003</c:v>
                </c:pt>
                <c:pt idx="235">
                  <c:v>1049</c:v>
                </c:pt>
                <c:pt idx="236">
                  <c:v>983</c:v>
                </c:pt>
                <c:pt idx="237">
                  <c:v>1101</c:v>
                </c:pt>
                <c:pt idx="238">
                  <c:v>1204</c:v>
                </c:pt>
                <c:pt idx="239">
                  <c:v>1301</c:v>
                </c:pt>
                <c:pt idx="240">
                  <c:v>1276</c:v>
                </c:pt>
                <c:pt idx="241">
                  <c:v>1329</c:v>
                </c:pt>
                <c:pt idx="242">
                  <c:v>1295</c:v>
                </c:pt>
                <c:pt idx="243">
                  <c:v>1259</c:v>
                </c:pt>
                <c:pt idx="244">
                  <c:v>1245</c:v>
                </c:pt>
                <c:pt idx="245">
                  <c:v>1260</c:v>
                </c:pt>
                <c:pt idx="246">
                  <c:v>1384</c:v>
                </c:pt>
                <c:pt idx="247">
                  <c:v>1881</c:v>
                </c:pt>
                <c:pt idx="248">
                  <c:v>2252</c:v>
                </c:pt>
                <c:pt idx="249">
                  <c:v>2737</c:v>
                </c:pt>
                <c:pt idx="250">
                  <c:v>2990</c:v>
                </c:pt>
                <c:pt idx="251">
                  <c:v>3081</c:v>
                </c:pt>
                <c:pt idx="252">
                  <c:v>3238</c:v>
                </c:pt>
                <c:pt idx="253">
                  <c:v>2996</c:v>
                </c:pt>
                <c:pt idx="254">
                  <c:v>2588</c:v>
                </c:pt>
                <c:pt idx="255">
                  <c:v>2169</c:v>
                </c:pt>
                <c:pt idx="256">
                  <c:v>1729</c:v>
                </c:pt>
                <c:pt idx="257">
                  <c:v>1475</c:v>
                </c:pt>
                <c:pt idx="258">
                  <c:v>1413</c:v>
                </c:pt>
                <c:pt idx="259">
                  <c:v>1343</c:v>
                </c:pt>
                <c:pt idx="260">
                  <c:v>1335</c:v>
                </c:pt>
                <c:pt idx="261">
                  <c:v>1295</c:v>
                </c:pt>
                <c:pt idx="262">
                  <c:v>1289</c:v>
                </c:pt>
                <c:pt idx="263">
                  <c:v>1153</c:v>
                </c:pt>
                <c:pt idx="264">
                  <c:v>1100</c:v>
                </c:pt>
                <c:pt idx="265">
                  <c:v>1019</c:v>
                </c:pt>
                <c:pt idx="266">
                  <c:v>1027</c:v>
                </c:pt>
                <c:pt idx="267">
                  <c:v>1018</c:v>
                </c:pt>
                <c:pt idx="268">
                  <c:v>1078</c:v>
                </c:pt>
                <c:pt idx="269">
                  <c:v>1155</c:v>
                </c:pt>
                <c:pt idx="270">
                  <c:v>1196</c:v>
                </c:pt>
                <c:pt idx="271">
                  <c:v>1264</c:v>
                </c:pt>
                <c:pt idx="272">
                  <c:v>1262</c:v>
                </c:pt>
                <c:pt idx="273">
                  <c:v>1232</c:v>
                </c:pt>
                <c:pt idx="274">
                  <c:v>1231</c:v>
                </c:pt>
                <c:pt idx="275">
                  <c:v>1181</c:v>
                </c:pt>
                <c:pt idx="276">
                  <c:v>1256</c:v>
                </c:pt>
                <c:pt idx="277">
                  <c:v>1452</c:v>
                </c:pt>
                <c:pt idx="278">
                  <c:v>1711</c:v>
                </c:pt>
                <c:pt idx="279">
                  <c:v>1946</c:v>
                </c:pt>
                <c:pt idx="280">
                  <c:v>1653</c:v>
                </c:pt>
                <c:pt idx="281">
                  <c:v>-593</c:v>
                </c:pt>
                <c:pt idx="282">
                  <c:v>1905</c:v>
                </c:pt>
                <c:pt idx="283">
                  <c:v>2349</c:v>
                </c:pt>
                <c:pt idx="284">
                  <c:v>2484</c:v>
                </c:pt>
                <c:pt idx="285">
                  <c:v>2216</c:v>
                </c:pt>
                <c:pt idx="286">
                  <c:v>1693</c:v>
                </c:pt>
                <c:pt idx="287">
                  <c:v>1269</c:v>
                </c:pt>
                <c:pt idx="288">
                  <c:v>1428</c:v>
                </c:pt>
                <c:pt idx="289">
                  <c:v>761</c:v>
                </c:pt>
                <c:pt idx="290">
                  <c:v>-83</c:v>
                </c:pt>
                <c:pt idx="291">
                  <c:v>782</c:v>
                </c:pt>
                <c:pt idx="292">
                  <c:v>147</c:v>
                </c:pt>
                <c:pt idx="293">
                  <c:v>1013</c:v>
                </c:pt>
                <c:pt idx="294">
                  <c:v>758</c:v>
                </c:pt>
                <c:pt idx="295">
                  <c:v>919</c:v>
                </c:pt>
                <c:pt idx="296">
                  <c:v>1300</c:v>
                </c:pt>
                <c:pt idx="297">
                  <c:v>1433</c:v>
                </c:pt>
                <c:pt idx="298">
                  <c:v>1374</c:v>
                </c:pt>
                <c:pt idx="299">
                  <c:v>1241</c:v>
                </c:pt>
                <c:pt idx="300">
                  <c:v>1224</c:v>
                </c:pt>
                <c:pt idx="301">
                  <c:v>1262</c:v>
                </c:pt>
                <c:pt idx="302">
                  <c:v>1403</c:v>
                </c:pt>
                <c:pt idx="303">
                  <c:v>1515</c:v>
                </c:pt>
                <c:pt idx="304">
                  <c:v>1790</c:v>
                </c:pt>
                <c:pt idx="305">
                  <c:v>1995</c:v>
                </c:pt>
                <c:pt idx="306">
                  <c:v>2124</c:v>
                </c:pt>
                <c:pt idx="307">
                  <c:v>2196</c:v>
                </c:pt>
                <c:pt idx="308">
                  <c:v>2093</c:v>
                </c:pt>
                <c:pt idx="309">
                  <c:v>2017</c:v>
                </c:pt>
                <c:pt idx="310">
                  <c:v>1869</c:v>
                </c:pt>
                <c:pt idx="311">
                  <c:v>1814</c:v>
                </c:pt>
                <c:pt idx="312">
                  <c:v>1588</c:v>
                </c:pt>
                <c:pt idx="313">
                  <c:v>1529</c:v>
                </c:pt>
                <c:pt idx="314">
                  <c:v>1506</c:v>
                </c:pt>
                <c:pt idx="315">
                  <c:v>1597</c:v>
                </c:pt>
                <c:pt idx="316">
                  <c:v>1715</c:v>
                </c:pt>
                <c:pt idx="317">
                  <c:v>1723</c:v>
                </c:pt>
                <c:pt idx="318">
                  <c:v>1904</c:v>
                </c:pt>
                <c:pt idx="319">
                  <c:v>1995</c:v>
                </c:pt>
                <c:pt idx="320">
                  <c:v>2004</c:v>
                </c:pt>
                <c:pt idx="321">
                  <c:v>2179</c:v>
                </c:pt>
                <c:pt idx="322">
                  <c:v>2192</c:v>
                </c:pt>
                <c:pt idx="323">
                  <c:v>2363</c:v>
                </c:pt>
                <c:pt idx="324">
                  <c:v>2578</c:v>
                </c:pt>
                <c:pt idx="325">
                  <c:v>2658</c:v>
                </c:pt>
                <c:pt idx="326">
                  <c:v>2692</c:v>
                </c:pt>
                <c:pt idx="327">
                  <c:v>2461</c:v>
                </c:pt>
                <c:pt idx="328">
                  <c:v>2369</c:v>
                </c:pt>
                <c:pt idx="329">
                  <c:v>2244</c:v>
                </c:pt>
                <c:pt idx="330">
                  <c:v>2408</c:v>
                </c:pt>
                <c:pt idx="331">
                  <c:v>2515</c:v>
                </c:pt>
                <c:pt idx="332">
                  <c:v>2525</c:v>
                </c:pt>
                <c:pt idx="333">
                  <c:v>2295</c:v>
                </c:pt>
                <c:pt idx="334">
                  <c:v>1543</c:v>
                </c:pt>
                <c:pt idx="335">
                  <c:v>508</c:v>
                </c:pt>
                <c:pt idx="336">
                  <c:v>1862</c:v>
                </c:pt>
                <c:pt idx="337">
                  <c:v>1829</c:v>
                </c:pt>
                <c:pt idx="338">
                  <c:v>1882</c:v>
                </c:pt>
                <c:pt idx="339">
                  <c:v>1851</c:v>
                </c:pt>
                <c:pt idx="340">
                  <c:v>1601</c:v>
                </c:pt>
                <c:pt idx="341">
                  <c:v>1256</c:v>
                </c:pt>
                <c:pt idx="342">
                  <c:v>1127</c:v>
                </c:pt>
                <c:pt idx="343">
                  <c:v>1006</c:v>
                </c:pt>
                <c:pt idx="344">
                  <c:v>991</c:v>
                </c:pt>
                <c:pt idx="345">
                  <c:v>963</c:v>
                </c:pt>
                <c:pt idx="346">
                  <c:v>986</c:v>
                </c:pt>
                <c:pt idx="347">
                  <c:v>1014</c:v>
                </c:pt>
                <c:pt idx="348">
                  <c:v>933</c:v>
                </c:pt>
                <c:pt idx="349">
                  <c:v>990</c:v>
                </c:pt>
                <c:pt idx="350">
                  <c:v>997</c:v>
                </c:pt>
                <c:pt idx="351">
                  <c:v>946</c:v>
                </c:pt>
                <c:pt idx="352">
                  <c:v>901</c:v>
                </c:pt>
                <c:pt idx="353">
                  <c:v>869</c:v>
                </c:pt>
                <c:pt idx="354">
                  <c:v>853</c:v>
                </c:pt>
                <c:pt idx="355">
                  <c:v>849</c:v>
                </c:pt>
                <c:pt idx="356">
                  <c:v>818</c:v>
                </c:pt>
                <c:pt idx="357">
                  <c:v>826</c:v>
                </c:pt>
                <c:pt idx="358">
                  <c:v>825</c:v>
                </c:pt>
                <c:pt idx="359">
                  <c:v>844</c:v>
                </c:pt>
                <c:pt idx="360">
                  <c:v>778</c:v>
                </c:pt>
                <c:pt idx="361">
                  <c:v>810</c:v>
                </c:pt>
                <c:pt idx="362">
                  <c:v>755</c:v>
                </c:pt>
                <c:pt idx="363">
                  <c:v>800</c:v>
                </c:pt>
                <c:pt idx="364">
                  <c:v>754</c:v>
                </c:pt>
                <c:pt idx="365">
                  <c:v>833</c:v>
                </c:pt>
                <c:pt idx="366">
                  <c:v>782</c:v>
                </c:pt>
                <c:pt idx="367">
                  <c:v>842</c:v>
                </c:pt>
                <c:pt idx="368">
                  <c:v>1176</c:v>
                </c:pt>
                <c:pt idx="369">
                  <c:v>1437</c:v>
                </c:pt>
                <c:pt idx="370">
                  <c:v>1635</c:v>
                </c:pt>
                <c:pt idx="371">
                  <c:v>1740</c:v>
                </c:pt>
                <c:pt idx="372">
                  <c:v>1994</c:v>
                </c:pt>
                <c:pt idx="373">
                  <c:v>2191</c:v>
                </c:pt>
                <c:pt idx="374">
                  <c:v>2486</c:v>
                </c:pt>
                <c:pt idx="375">
                  <c:v>2351</c:v>
                </c:pt>
                <c:pt idx="376">
                  <c:v>2094</c:v>
                </c:pt>
                <c:pt idx="377">
                  <c:v>1931</c:v>
                </c:pt>
                <c:pt idx="378">
                  <c:v>1782</c:v>
                </c:pt>
                <c:pt idx="379">
                  <c:v>1705</c:v>
                </c:pt>
                <c:pt idx="380">
                  <c:v>1649</c:v>
                </c:pt>
                <c:pt idx="381">
                  <c:v>1707</c:v>
                </c:pt>
                <c:pt idx="382">
                  <c:v>1759</c:v>
                </c:pt>
                <c:pt idx="383">
                  <c:v>1906</c:v>
                </c:pt>
                <c:pt idx="384">
                  <c:v>2157</c:v>
                </c:pt>
                <c:pt idx="385">
                  <c:v>2650</c:v>
                </c:pt>
                <c:pt idx="386">
                  <c:v>3399</c:v>
                </c:pt>
                <c:pt idx="387">
                  <c:v>4063</c:v>
                </c:pt>
                <c:pt idx="388">
                  <c:v>4632</c:v>
                </c:pt>
                <c:pt idx="389">
                  <c:v>5039</c:v>
                </c:pt>
                <c:pt idx="390">
                  <c:v>5323</c:v>
                </c:pt>
                <c:pt idx="391">
                  <c:v>5454</c:v>
                </c:pt>
                <c:pt idx="392">
                  <c:v>5412</c:v>
                </c:pt>
                <c:pt idx="393">
                  <c:v>5014</c:v>
                </c:pt>
                <c:pt idx="394">
                  <c:v>4570</c:v>
                </c:pt>
                <c:pt idx="395">
                  <c:v>4001</c:v>
                </c:pt>
                <c:pt idx="396">
                  <c:v>3377</c:v>
                </c:pt>
                <c:pt idx="397">
                  <c:v>2780</c:v>
                </c:pt>
                <c:pt idx="398">
                  <c:v>2399</c:v>
                </c:pt>
                <c:pt idx="399">
                  <c:v>2078</c:v>
                </c:pt>
                <c:pt idx="400">
                  <c:v>1874</c:v>
                </c:pt>
                <c:pt idx="401">
                  <c:v>1862</c:v>
                </c:pt>
                <c:pt idx="402">
                  <c:v>1791</c:v>
                </c:pt>
                <c:pt idx="403">
                  <c:v>1843</c:v>
                </c:pt>
                <c:pt idx="404">
                  <c:v>1776</c:v>
                </c:pt>
                <c:pt idx="405">
                  <c:v>1631</c:v>
                </c:pt>
                <c:pt idx="406">
                  <c:v>1543</c:v>
                </c:pt>
                <c:pt idx="407">
                  <c:v>1414</c:v>
                </c:pt>
                <c:pt idx="408">
                  <c:v>1337</c:v>
                </c:pt>
                <c:pt idx="409">
                  <c:v>1318</c:v>
                </c:pt>
                <c:pt idx="410">
                  <c:v>1283</c:v>
                </c:pt>
                <c:pt idx="411">
                  <c:v>1240</c:v>
                </c:pt>
                <c:pt idx="412">
                  <c:v>1253</c:v>
                </c:pt>
                <c:pt idx="413">
                  <c:v>1208</c:v>
                </c:pt>
                <c:pt idx="414">
                  <c:v>1281</c:v>
                </c:pt>
                <c:pt idx="415">
                  <c:v>1269</c:v>
                </c:pt>
                <c:pt idx="416">
                  <c:v>1253</c:v>
                </c:pt>
                <c:pt idx="417">
                  <c:v>1283</c:v>
                </c:pt>
                <c:pt idx="418">
                  <c:v>1165</c:v>
                </c:pt>
                <c:pt idx="419">
                  <c:v>1115</c:v>
                </c:pt>
                <c:pt idx="420">
                  <c:v>1052</c:v>
                </c:pt>
                <c:pt idx="421">
                  <c:v>1080</c:v>
                </c:pt>
                <c:pt idx="422">
                  <c:v>1086</c:v>
                </c:pt>
                <c:pt idx="423">
                  <c:v>1117</c:v>
                </c:pt>
                <c:pt idx="424">
                  <c:v>1157</c:v>
                </c:pt>
                <c:pt idx="425">
                  <c:v>1040</c:v>
                </c:pt>
                <c:pt idx="426">
                  <c:v>1085</c:v>
                </c:pt>
                <c:pt idx="427">
                  <c:v>988</c:v>
                </c:pt>
                <c:pt idx="428">
                  <c:v>1040</c:v>
                </c:pt>
                <c:pt idx="429">
                  <c:v>1132</c:v>
                </c:pt>
                <c:pt idx="430">
                  <c:v>1290</c:v>
                </c:pt>
                <c:pt idx="431">
                  <c:v>1368</c:v>
                </c:pt>
                <c:pt idx="432">
                  <c:v>1484</c:v>
                </c:pt>
                <c:pt idx="433">
                  <c:v>1741</c:v>
                </c:pt>
                <c:pt idx="434">
                  <c:v>2032</c:v>
                </c:pt>
                <c:pt idx="435">
                  <c:v>2754</c:v>
                </c:pt>
                <c:pt idx="436">
                  <c:v>3453</c:v>
                </c:pt>
                <c:pt idx="437">
                  <c:v>4240</c:v>
                </c:pt>
                <c:pt idx="438">
                  <c:v>4704</c:v>
                </c:pt>
                <c:pt idx="439">
                  <c:v>4826</c:v>
                </c:pt>
                <c:pt idx="440">
                  <c:v>4636</c:v>
                </c:pt>
                <c:pt idx="441">
                  <c:v>4463</c:v>
                </c:pt>
                <c:pt idx="442">
                  <c:v>3923</c:v>
                </c:pt>
                <c:pt idx="443">
                  <c:v>3385</c:v>
                </c:pt>
                <c:pt idx="444">
                  <c:v>3013</c:v>
                </c:pt>
                <c:pt idx="445">
                  <c:v>2671</c:v>
                </c:pt>
                <c:pt idx="446">
                  <c:v>2418</c:v>
                </c:pt>
                <c:pt idx="447">
                  <c:v>2258</c:v>
                </c:pt>
                <c:pt idx="448">
                  <c:v>2072</c:v>
                </c:pt>
                <c:pt idx="449">
                  <c:v>1956</c:v>
                </c:pt>
                <c:pt idx="450">
                  <c:v>1800</c:v>
                </c:pt>
                <c:pt idx="451">
                  <c:v>1700</c:v>
                </c:pt>
                <c:pt idx="452">
                  <c:v>1662</c:v>
                </c:pt>
                <c:pt idx="453">
                  <c:v>1526</c:v>
                </c:pt>
                <c:pt idx="454">
                  <c:v>1603</c:v>
                </c:pt>
                <c:pt idx="455">
                  <c:v>2293</c:v>
                </c:pt>
                <c:pt idx="456">
                  <c:v>2969</c:v>
                </c:pt>
                <c:pt idx="457">
                  <c:v>3415</c:v>
                </c:pt>
                <c:pt idx="458">
                  <c:v>3518</c:v>
                </c:pt>
                <c:pt idx="459">
                  <c:v>2934</c:v>
                </c:pt>
                <c:pt idx="460">
                  <c:v>2385</c:v>
                </c:pt>
                <c:pt idx="461">
                  <c:v>1894</c:v>
                </c:pt>
                <c:pt idx="462">
                  <c:v>1537</c:v>
                </c:pt>
                <c:pt idx="463">
                  <c:v>1286</c:v>
                </c:pt>
                <c:pt idx="464">
                  <c:v>1258</c:v>
                </c:pt>
                <c:pt idx="465">
                  <c:v>1316</c:v>
                </c:pt>
                <c:pt idx="466">
                  <c:v>1591</c:v>
                </c:pt>
                <c:pt idx="467">
                  <c:v>2011</c:v>
                </c:pt>
                <c:pt idx="468">
                  <c:v>2529</c:v>
                </c:pt>
                <c:pt idx="469">
                  <c:v>2719</c:v>
                </c:pt>
                <c:pt idx="470">
                  <c:v>2927</c:v>
                </c:pt>
                <c:pt idx="471">
                  <c:v>2934</c:v>
                </c:pt>
                <c:pt idx="472">
                  <c:v>2863</c:v>
                </c:pt>
                <c:pt idx="473">
                  <c:v>2824</c:v>
                </c:pt>
                <c:pt idx="474">
                  <c:v>2820</c:v>
                </c:pt>
                <c:pt idx="475">
                  <c:v>3053</c:v>
                </c:pt>
                <c:pt idx="476">
                  <c:v>3272</c:v>
                </c:pt>
                <c:pt idx="477">
                  <c:v>3639</c:v>
                </c:pt>
                <c:pt idx="478">
                  <c:v>3754</c:v>
                </c:pt>
                <c:pt idx="479">
                  <c:v>3886</c:v>
                </c:pt>
                <c:pt idx="480">
                  <c:v>3921</c:v>
                </c:pt>
                <c:pt idx="481">
                  <c:v>3839</c:v>
                </c:pt>
                <c:pt idx="482">
                  <c:v>3846</c:v>
                </c:pt>
                <c:pt idx="483">
                  <c:v>3775</c:v>
                </c:pt>
                <c:pt idx="484">
                  <c:v>3763</c:v>
                </c:pt>
                <c:pt idx="485">
                  <c:v>4312</c:v>
                </c:pt>
                <c:pt idx="486">
                  <c:v>4997</c:v>
                </c:pt>
                <c:pt idx="487">
                  <c:v>5909</c:v>
                </c:pt>
                <c:pt idx="488">
                  <c:v>6917</c:v>
                </c:pt>
                <c:pt idx="489">
                  <c:v>7426</c:v>
                </c:pt>
                <c:pt idx="490">
                  <c:v>8021</c:v>
                </c:pt>
                <c:pt idx="491">
                  <c:v>8368</c:v>
                </c:pt>
                <c:pt idx="492">
                  <c:v>8578</c:v>
                </c:pt>
                <c:pt idx="493">
                  <c:v>8323</c:v>
                </c:pt>
                <c:pt idx="494">
                  <c:v>7845</c:v>
                </c:pt>
                <c:pt idx="495">
                  <c:v>7145</c:v>
                </c:pt>
                <c:pt idx="496">
                  <c:v>6523</c:v>
                </c:pt>
                <c:pt idx="497">
                  <c:v>5963</c:v>
                </c:pt>
                <c:pt idx="498">
                  <c:v>5589</c:v>
                </c:pt>
                <c:pt idx="499">
                  <c:v>5606</c:v>
                </c:pt>
                <c:pt idx="500">
                  <c:v>5473</c:v>
                </c:pt>
                <c:pt idx="501">
                  <c:v>5144</c:v>
                </c:pt>
                <c:pt idx="502">
                  <c:v>4743</c:v>
                </c:pt>
                <c:pt idx="503">
                  <c:v>4592</c:v>
                </c:pt>
                <c:pt idx="504">
                  <c:v>5022</c:v>
                </c:pt>
                <c:pt idx="505">
                  <c:v>5747</c:v>
                </c:pt>
                <c:pt idx="506">
                  <c:v>6342</c:v>
                </c:pt>
                <c:pt idx="507">
                  <c:v>6475</c:v>
                </c:pt>
                <c:pt idx="508">
                  <c:v>6257</c:v>
                </c:pt>
                <c:pt idx="509">
                  <c:v>5942</c:v>
                </c:pt>
                <c:pt idx="510">
                  <c:v>5787</c:v>
                </c:pt>
                <c:pt idx="511">
                  <c:v>6045</c:v>
                </c:pt>
                <c:pt idx="512">
                  <c:v>6442</c:v>
                </c:pt>
                <c:pt idx="513">
                  <c:v>7143</c:v>
                </c:pt>
                <c:pt idx="514">
                  <c:v>7710</c:v>
                </c:pt>
                <c:pt idx="515">
                  <c:v>7844</c:v>
                </c:pt>
                <c:pt idx="516">
                  <c:v>7627</c:v>
                </c:pt>
                <c:pt idx="517">
                  <c:v>7185</c:v>
                </c:pt>
                <c:pt idx="518">
                  <c:v>7434</c:v>
                </c:pt>
                <c:pt idx="519">
                  <c:v>7596</c:v>
                </c:pt>
                <c:pt idx="520">
                  <c:v>9165</c:v>
                </c:pt>
                <c:pt idx="521">
                  <c:v>11746</c:v>
                </c:pt>
                <c:pt idx="522">
                  <c:v>12952</c:v>
                </c:pt>
                <c:pt idx="523">
                  <c:v>13470</c:v>
                </c:pt>
                <c:pt idx="524">
                  <c:v>11499</c:v>
                </c:pt>
                <c:pt idx="525">
                  <c:v>9223</c:v>
                </c:pt>
                <c:pt idx="526">
                  <c:v>7538</c:v>
                </c:pt>
                <c:pt idx="527">
                  <c:v>6209</c:v>
                </c:pt>
                <c:pt idx="528">
                  <c:v>5615</c:v>
                </c:pt>
                <c:pt idx="529">
                  <c:v>7468</c:v>
                </c:pt>
                <c:pt idx="530">
                  <c:v>9268</c:v>
                </c:pt>
                <c:pt idx="531">
                  <c:v>10330</c:v>
                </c:pt>
                <c:pt idx="532">
                  <c:v>10677</c:v>
                </c:pt>
                <c:pt idx="533">
                  <c:v>9010</c:v>
                </c:pt>
                <c:pt idx="534">
                  <c:v>7476</c:v>
                </c:pt>
                <c:pt idx="535">
                  <c:v>6227</c:v>
                </c:pt>
                <c:pt idx="536">
                  <c:v>5060</c:v>
                </c:pt>
                <c:pt idx="537">
                  <c:v>4667</c:v>
                </c:pt>
                <c:pt idx="538">
                  <c:v>5451</c:v>
                </c:pt>
                <c:pt idx="539">
                  <c:v>7014</c:v>
                </c:pt>
                <c:pt idx="540">
                  <c:v>9335</c:v>
                </c:pt>
                <c:pt idx="541">
                  <c:v>14937</c:v>
                </c:pt>
                <c:pt idx="542">
                  <c:v>18094</c:v>
                </c:pt>
                <c:pt idx="543">
                  <c:v>19153</c:v>
                </c:pt>
                <c:pt idx="544">
                  <c:v>17817</c:v>
                </c:pt>
                <c:pt idx="545">
                  <c:v>13138</c:v>
                </c:pt>
                <c:pt idx="546">
                  <c:v>9751</c:v>
                </c:pt>
                <c:pt idx="547">
                  <c:v>7258</c:v>
                </c:pt>
                <c:pt idx="548">
                  <c:v>5427</c:v>
                </c:pt>
                <c:pt idx="549">
                  <c:v>4743</c:v>
                </c:pt>
                <c:pt idx="550">
                  <c:v>4480</c:v>
                </c:pt>
                <c:pt idx="551">
                  <c:v>4406</c:v>
                </c:pt>
                <c:pt idx="552">
                  <c:v>4366</c:v>
                </c:pt>
                <c:pt idx="553">
                  <c:v>4559</c:v>
                </c:pt>
                <c:pt idx="554">
                  <c:v>4881</c:v>
                </c:pt>
                <c:pt idx="555">
                  <c:v>5322</c:v>
                </c:pt>
                <c:pt idx="556">
                  <c:v>5487</c:v>
                </c:pt>
                <c:pt idx="557">
                  <c:v>5238</c:v>
                </c:pt>
                <c:pt idx="558">
                  <c:v>4836</c:v>
                </c:pt>
                <c:pt idx="559">
                  <c:v>4735</c:v>
                </c:pt>
                <c:pt idx="560">
                  <c:v>4634</c:v>
                </c:pt>
                <c:pt idx="561">
                  <c:v>4703</c:v>
                </c:pt>
                <c:pt idx="562">
                  <c:v>4766</c:v>
                </c:pt>
                <c:pt idx="563">
                  <c:v>4500</c:v>
                </c:pt>
                <c:pt idx="564">
                  <c:v>4144</c:v>
                </c:pt>
                <c:pt idx="565">
                  <c:v>3872</c:v>
                </c:pt>
                <c:pt idx="566">
                  <c:v>3651</c:v>
                </c:pt>
                <c:pt idx="567">
                  <c:v>3466</c:v>
                </c:pt>
                <c:pt idx="568">
                  <c:v>3705</c:v>
                </c:pt>
                <c:pt idx="569">
                  <c:v>3731</c:v>
                </c:pt>
                <c:pt idx="570">
                  <c:v>4101</c:v>
                </c:pt>
                <c:pt idx="571">
                  <c:v>4420</c:v>
                </c:pt>
                <c:pt idx="572">
                  <c:v>4537</c:v>
                </c:pt>
                <c:pt idx="573">
                  <c:v>4594</c:v>
                </c:pt>
                <c:pt idx="574">
                  <c:v>4577</c:v>
                </c:pt>
                <c:pt idx="575">
                  <c:v>4419</c:v>
                </c:pt>
                <c:pt idx="576">
                  <c:v>4507</c:v>
                </c:pt>
                <c:pt idx="577">
                  <c:v>4537</c:v>
                </c:pt>
                <c:pt idx="578">
                  <c:v>4625</c:v>
                </c:pt>
                <c:pt idx="579">
                  <c:v>4552</c:v>
                </c:pt>
                <c:pt idx="580">
                  <c:v>4466</c:v>
                </c:pt>
                <c:pt idx="581">
                  <c:v>4414</c:v>
                </c:pt>
                <c:pt idx="582">
                  <c:v>4293</c:v>
                </c:pt>
                <c:pt idx="583">
                  <c:v>4121</c:v>
                </c:pt>
                <c:pt idx="584">
                  <c:v>3940</c:v>
                </c:pt>
                <c:pt idx="585">
                  <c:v>4335</c:v>
                </c:pt>
                <c:pt idx="586">
                  <c:v>4466</c:v>
                </c:pt>
                <c:pt idx="587">
                  <c:v>4459</c:v>
                </c:pt>
                <c:pt idx="588">
                  <c:v>4703</c:v>
                </c:pt>
                <c:pt idx="589">
                  <c:v>4571</c:v>
                </c:pt>
                <c:pt idx="590">
                  <c:v>4506</c:v>
                </c:pt>
                <c:pt idx="591">
                  <c:v>4564</c:v>
                </c:pt>
                <c:pt idx="592">
                  <c:v>4468</c:v>
                </c:pt>
                <c:pt idx="593">
                  <c:v>4413</c:v>
                </c:pt>
                <c:pt idx="594">
                  <c:v>4165</c:v>
                </c:pt>
                <c:pt idx="595">
                  <c:v>3822</c:v>
                </c:pt>
                <c:pt idx="596">
                  <c:v>3528</c:v>
                </c:pt>
                <c:pt idx="597">
                  <c:v>3387</c:v>
                </c:pt>
                <c:pt idx="598">
                  <c:v>3322</c:v>
                </c:pt>
                <c:pt idx="599">
                  <c:v>3432</c:v>
                </c:pt>
                <c:pt idx="600">
                  <c:v>3541</c:v>
                </c:pt>
                <c:pt idx="601">
                  <c:v>3626</c:v>
                </c:pt>
                <c:pt idx="602">
                  <c:v>3710</c:v>
                </c:pt>
                <c:pt idx="603">
                  <c:v>3804</c:v>
                </c:pt>
                <c:pt idx="604">
                  <c:v>3855</c:v>
                </c:pt>
                <c:pt idx="605">
                  <c:v>4077</c:v>
                </c:pt>
                <c:pt idx="606">
                  <c:v>4036</c:v>
                </c:pt>
                <c:pt idx="607">
                  <c:v>3986</c:v>
                </c:pt>
                <c:pt idx="608">
                  <c:v>3833</c:v>
                </c:pt>
                <c:pt idx="609">
                  <c:v>3459</c:v>
                </c:pt>
                <c:pt idx="610">
                  <c:v>3354</c:v>
                </c:pt>
                <c:pt idx="611">
                  <c:v>3217</c:v>
                </c:pt>
                <c:pt idx="612">
                  <c:v>3202</c:v>
                </c:pt>
                <c:pt idx="613">
                  <c:v>3298</c:v>
                </c:pt>
                <c:pt idx="614">
                  <c:v>3218</c:v>
                </c:pt>
                <c:pt idx="615">
                  <c:v>3193</c:v>
                </c:pt>
                <c:pt idx="616">
                  <c:v>3185</c:v>
                </c:pt>
                <c:pt idx="617">
                  <c:v>3069</c:v>
                </c:pt>
                <c:pt idx="618">
                  <c:v>3241</c:v>
                </c:pt>
                <c:pt idx="619">
                  <c:v>3507</c:v>
                </c:pt>
                <c:pt idx="620">
                  <c:v>3526</c:v>
                </c:pt>
                <c:pt idx="621">
                  <c:v>195</c:v>
                </c:pt>
                <c:pt idx="622">
                  <c:v>1155</c:v>
                </c:pt>
                <c:pt idx="623">
                  <c:v>3473</c:v>
                </c:pt>
                <c:pt idx="624">
                  <c:v>3572</c:v>
                </c:pt>
                <c:pt idx="625">
                  <c:v>3464</c:v>
                </c:pt>
                <c:pt idx="626">
                  <c:v>3251</c:v>
                </c:pt>
                <c:pt idx="627">
                  <c:v>3322</c:v>
                </c:pt>
                <c:pt idx="628">
                  <c:v>3454</c:v>
                </c:pt>
                <c:pt idx="629">
                  <c:v>3492</c:v>
                </c:pt>
                <c:pt idx="630">
                  <c:v>3465</c:v>
                </c:pt>
                <c:pt idx="631">
                  <c:v>3149</c:v>
                </c:pt>
                <c:pt idx="632">
                  <c:v>2801</c:v>
                </c:pt>
                <c:pt idx="633">
                  <c:v>2445</c:v>
                </c:pt>
                <c:pt idx="634">
                  <c:v>2341</c:v>
                </c:pt>
                <c:pt idx="635">
                  <c:v>1991</c:v>
                </c:pt>
                <c:pt idx="636">
                  <c:v>1886</c:v>
                </c:pt>
                <c:pt idx="637">
                  <c:v>1691</c:v>
                </c:pt>
                <c:pt idx="638">
                  <c:v>1647</c:v>
                </c:pt>
                <c:pt idx="639">
                  <c:v>1800</c:v>
                </c:pt>
                <c:pt idx="640">
                  <c:v>1824</c:v>
                </c:pt>
                <c:pt idx="641">
                  <c:v>1926</c:v>
                </c:pt>
                <c:pt idx="642">
                  <c:v>2967</c:v>
                </c:pt>
                <c:pt idx="643">
                  <c:v>3864</c:v>
                </c:pt>
                <c:pt idx="644">
                  <c:v>4339</c:v>
                </c:pt>
                <c:pt idx="645">
                  <c:v>4519</c:v>
                </c:pt>
                <c:pt idx="646">
                  <c:v>3698</c:v>
                </c:pt>
                <c:pt idx="647">
                  <c:v>3092</c:v>
                </c:pt>
                <c:pt idx="648">
                  <c:v>2481</c:v>
                </c:pt>
                <c:pt idx="649">
                  <c:v>2030</c:v>
                </c:pt>
                <c:pt idx="650">
                  <c:v>1816</c:v>
                </c:pt>
                <c:pt idx="651">
                  <c:v>1684</c:v>
                </c:pt>
                <c:pt idx="652">
                  <c:v>1499</c:v>
                </c:pt>
                <c:pt idx="653">
                  <c:v>1454</c:v>
                </c:pt>
                <c:pt idx="654">
                  <c:v>1384</c:v>
                </c:pt>
                <c:pt idx="655">
                  <c:v>1459</c:v>
                </c:pt>
                <c:pt idx="656">
                  <c:v>1438</c:v>
                </c:pt>
                <c:pt idx="657">
                  <c:v>1339</c:v>
                </c:pt>
                <c:pt idx="658">
                  <c:v>1298</c:v>
                </c:pt>
                <c:pt idx="659">
                  <c:v>1359</c:v>
                </c:pt>
                <c:pt idx="660">
                  <c:v>1342</c:v>
                </c:pt>
                <c:pt idx="661">
                  <c:v>1280</c:v>
                </c:pt>
                <c:pt idx="662">
                  <c:v>1422</c:v>
                </c:pt>
                <c:pt idx="663">
                  <c:v>1634</c:v>
                </c:pt>
                <c:pt idx="664">
                  <c:v>1825</c:v>
                </c:pt>
                <c:pt idx="665">
                  <c:v>1649</c:v>
                </c:pt>
                <c:pt idx="666">
                  <c:v>1696</c:v>
                </c:pt>
                <c:pt idx="667">
                  <c:v>1734</c:v>
                </c:pt>
                <c:pt idx="668">
                  <c:v>1922</c:v>
                </c:pt>
                <c:pt idx="669">
                  <c:v>2016</c:v>
                </c:pt>
                <c:pt idx="670">
                  <c:v>2071</c:v>
                </c:pt>
                <c:pt idx="671">
                  <c:v>1973</c:v>
                </c:pt>
                <c:pt idx="672">
                  <c:v>1887</c:v>
                </c:pt>
                <c:pt idx="673">
                  <c:v>1809</c:v>
                </c:pt>
                <c:pt idx="674">
                  <c:v>1662</c:v>
                </c:pt>
                <c:pt idx="675">
                  <c:v>1634</c:v>
                </c:pt>
                <c:pt idx="676">
                  <c:v>1587</c:v>
                </c:pt>
                <c:pt idx="677">
                  <c:v>1613</c:v>
                </c:pt>
                <c:pt idx="678">
                  <c:v>1657</c:v>
                </c:pt>
                <c:pt idx="679">
                  <c:v>1642</c:v>
                </c:pt>
                <c:pt idx="680">
                  <c:v>1541</c:v>
                </c:pt>
                <c:pt idx="681">
                  <c:v>1600</c:v>
                </c:pt>
                <c:pt idx="682">
                  <c:v>1670</c:v>
                </c:pt>
                <c:pt idx="683">
                  <c:v>1742</c:v>
                </c:pt>
                <c:pt idx="684">
                  <c:v>1719</c:v>
                </c:pt>
                <c:pt idx="685">
                  <c:v>1525</c:v>
                </c:pt>
                <c:pt idx="686">
                  <c:v>1463</c:v>
                </c:pt>
                <c:pt idx="687">
                  <c:v>1405</c:v>
                </c:pt>
                <c:pt idx="688">
                  <c:v>1388</c:v>
                </c:pt>
                <c:pt idx="689">
                  <c:v>1371</c:v>
                </c:pt>
                <c:pt idx="690">
                  <c:v>1320</c:v>
                </c:pt>
                <c:pt idx="691">
                  <c:v>1286</c:v>
                </c:pt>
                <c:pt idx="692">
                  <c:v>1283</c:v>
                </c:pt>
                <c:pt idx="693">
                  <c:v>1278</c:v>
                </c:pt>
                <c:pt idx="694">
                  <c:v>1256</c:v>
                </c:pt>
                <c:pt idx="695">
                  <c:v>1324</c:v>
                </c:pt>
                <c:pt idx="696">
                  <c:v>1388</c:v>
                </c:pt>
                <c:pt idx="697">
                  <c:v>1403</c:v>
                </c:pt>
                <c:pt idx="698">
                  <c:v>1952</c:v>
                </c:pt>
                <c:pt idx="699">
                  <c:v>2093</c:v>
                </c:pt>
                <c:pt idx="700">
                  <c:v>1576</c:v>
                </c:pt>
                <c:pt idx="701">
                  <c:v>1454</c:v>
                </c:pt>
                <c:pt idx="702">
                  <c:v>1511</c:v>
                </c:pt>
                <c:pt idx="703">
                  <c:v>1554</c:v>
                </c:pt>
                <c:pt idx="704">
                  <c:v>1522</c:v>
                </c:pt>
                <c:pt idx="705">
                  <c:v>1496</c:v>
                </c:pt>
                <c:pt idx="706">
                  <c:v>1390</c:v>
                </c:pt>
                <c:pt idx="707">
                  <c:v>1381</c:v>
                </c:pt>
                <c:pt idx="708">
                  <c:v>1378</c:v>
                </c:pt>
                <c:pt idx="709">
                  <c:v>1357</c:v>
                </c:pt>
                <c:pt idx="710">
                  <c:v>1540</c:v>
                </c:pt>
                <c:pt idx="711">
                  <c:v>1547</c:v>
                </c:pt>
                <c:pt idx="712">
                  <c:v>1608</c:v>
                </c:pt>
                <c:pt idx="713">
                  <c:v>1579</c:v>
                </c:pt>
                <c:pt idx="714">
                  <c:v>1711</c:v>
                </c:pt>
                <c:pt idx="715">
                  <c:v>1599</c:v>
                </c:pt>
                <c:pt idx="716">
                  <c:v>1562</c:v>
                </c:pt>
                <c:pt idx="717">
                  <c:v>1692</c:v>
                </c:pt>
                <c:pt idx="718">
                  <c:v>1807</c:v>
                </c:pt>
                <c:pt idx="719">
                  <c:v>1816</c:v>
                </c:pt>
                <c:pt idx="720">
                  <c:v>1883</c:v>
                </c:pt>
                <c:pt idx="721">
                  <c:v>2214</c:v>
                </c:pt>
                <c:pt idx="722">
                  <c:v>2343</c:v>
                </c:pt>
                <c:pt idx="723">
                  <c:v>2421</c:v>
                </c:pt>
                <c:pt idx="724">
                  <c:v>2350</c:v>
                </c:pt>
                <c:pt idx="725">
                  <c:v>2064</c:v>
                </c:pt>
                <c:pt idx="726">
                  <c:v>1841</c:v>
                </c:pt>
                <c:pt idx="727">
                  <c:v>1810</c:v>
                </c:pt>
                <c:pt idx="728">
                  <c:v>1678</c:v>
                </c:pt>
                <c:pt idx="729">
                  <c:v>1655</c:v>
                </c:pt>
                <c:pt idx="730">
                  <c:v>1988</c:v>
                </c:pt>
                <c:pt idx="731">
                  <c:v>2149</c:v>
                </c:pt>
                <c:pt idx="732">
                  <c:v>2439</c:v>
                </c:pt>
                <c:pt idx="733">
                  <c:v>2532</c:v>
                </c:pt>
                <c:pt idx="734">
                  <c:v>2267</c:v>
                </c:pt>
                <c:pt idx="735">
                  <c:v>2174</c:v>
                </c:pt>
                <c:pt idx="736">
                  <c:v>2135</c:v>
                </c:pt>
                <c:pt idx="737">
                  <c:v>2237</c:v>
                </c:pt>
                <c:pt idx="738">
                  <c:v>2258</c:v>
                </c:pt>
                <c:pt idx="739">
                  <c:v>2160</c:v>
                </c:pt>
                <c:pt idx="740">
                  <c:v>2103</c:v>
                </c:pt>
                <c:pt idx="741">
                  <c:v>1868</c:v>
                </c:pt>
                <c:pt idx="742">
                  <c:v>1655</c:v>
                </c:pt>
                <c:pt idx="743">
                  <c:v>1543</c:v>
                </c:pt>
                <c:pt idx="744">
                  <c:v>1394</c:v>
                </c:pt>
                <c:pt idx="745">
                  <c:v>1327</c:v>
                </c:pt>
                <c:pt idx="746">
                  <c:v>1322</c:v>
                </c:pt>
                <c:pt idx="747">
                  <c:v>1385</c:v>
                </c:pt>
                <c:pt idx="748">
                  <c:v>1405</c:v>
                </c:pt>
                <c:pt idx="749">
                  <c:v>1402</c:v>
                </c:pt>
                <c:pt idx="750">
                  <c:v>1411</c:v>
                </c:pt>
                <c:pt idx="751">
                  <c:v>1469</c:v>
                </c:pt>
                <c:pt idx="752">
                  <c:v>1444</c:v>
                </c:pt>
                <c:pt idx="753">
                  <c:v>1444</c:v>
                </c:pt>
                <c:pt idx="754">
                  <c:v>1400</c:v>
                </c:pt>
                <c:pt idx="755">
                  <c:v>1534</c:v>
                </c:pt>
                <c:pt idx="756">
                  <c:v>1528</c:v>
                </c:pt>
                <c:pt idx="757">
                  <c:v>1548</c:v>
                </c:pt>
                <c:pt idx="758">
                  <c:v>1666</c:v>
                </c:pt>
                <c:pt idx="759">
                  <c:v>1789</c:v>
                </c:pt>
                <c:pt idx="760">
                  <c:v>1695</c:v>
                </c:pt>
                <c:pt idx="761">
                  <c:v>1766</c:v>
                </c:pt>
                <c:pt idx="762">
                  <c:v>1723</c:v>
                </c:pt>
                <c:pt idx="763">
                  <c:v>1739</c:v>
                </c:pt>
                <c:pt idx="764">
                  <c:v>1639</c:v>
                </c:pt>
                <c:pt idx="765">
                  <c:v>1645</c:v>
                </c:pt>
                <c:pt idx="766">
                  <c:v>1508</c:v>
                </c:pt>
                <c:pt idx="767">
                  <c:v>1545</c:v>
                </c:pt>
                <c:pt idx="768">
                  <c:v>1544</c:v>
                </c:pt>
                <c:pt idx="769">
                  <c:v>1569</c:v>
                </c:pt>
                <c:pt idx="770">
                  <c:v>4654</c:v>
                </c:pt>
                <c:pt idx="771">
                  <c:v>9328</c:v>
                </c:pt>
                <c:pt idx="772">
                  <c:v>12127</c:v>
                </c:pt>
                <c:pt idx="773">
                  <c:v>13537</c:v>
                </c:pt>
                <c:pt idx="774">
                  <c:v>11124</c:v>
                </c:pt>
                <c:pt idx="775">
                  <c:v>7827</c:v>
                </c:pt>
                <c:pt idx="776">
                  <c:v>5419</c:v>
                </c:pt>
                <c:pt idx="777">
                  <c:v>3549</c:v>
                </c:pt>
                <c:pt idx="778">
                  <c:v>2319</c:v>
                </c:pt>
                <c:pt idx="779">
                  <c:v>2344</c:v>
                </c:pt>
                <c:pt idx="780">
                  <c:v>5061</c:v>
                </c:pt>
                <c:pt idx="781">
                  <c:v>7500</c:v>
                </c:pt>
                <c:pt idx="782">
                  <c:v>9087</c:v>
                </c:pt>
                <c:pt idx="783">
                  <c:v>9153</c:v>
                </c:pt>
                <c:pt idx="784">
                  <c:v>7059</c:v>
                </c:pt>
                <c:pt idx="785">
                  <c:v>5258</c:v>
                </c:pt>
                <c:pt idx="786">
                  <c:v>3815</c:v>
                </c:pt>
                <c:pt idx="787">
                  <c:v>2088</c:v>
                </c:pt>
                <c:pt idx="788">
                  <c:v>1332</c:v>
                </c:pt>
                <c:pt idx="789">
                  <c:v>1575</c:v>
                </c:pt>
                <c:pt idx="790">
                  <c:v>1451</c:v>
                </c:pt>
                <c:pt idx="791">
                  <c:v>1408</c:v>
                </c:pt>
                <c:pt idx="792">
                  <c:v>1393</c:v>
                </c:pt>
                <c:pt idx="793">
                  <c:v>1399</c:v>
                </c:pt>
                <c:pt idx="794">
                  <c:v>1425</c:v>
                </c:pt>
                <c:pt idx="795">
                  <c:v>1497</c:v>
                </c:pt>
                <c:pt idx="796">
                  <c:v>1563</c:v>
                </c:pt>
                <c:pt idx="797">
                  <c:v>1471</c:v>
                </c:pt>
                <c:pt idx="798">
                  <c:v>1576</c:v>
                </c:pt>
                <c:pt idx="799">
                  <c:v>1509</c:v>
                </c:pt>
                <c:pt idx="800">
                  <c:v>1478</c:v>
                </c:pt>
                <c:pt idx="801">
                  <c:v>1458</c:v>
                </c:pt>
                <c:pt idx="802">
                  <c:v>1405</c:v>
                </c:pt>
                <c:pt idx="803">
                  <c:v>1475</c:v>
                </c:pt>
                <c:pt idx="804">
                  <c:v>1386</c:v>
                </c:pt>
                <c:pt idx="805">
                  <c:v>1387</c:v>
                </c:pt>
                <c:pt idx="806">
                  <c:v>1379</c:v>
                </c:pt>
                <c:pt idx="807">
                  <c:v>1356</c:v>
                </c:pt>
                <c:pt idx="808">
                  <c:v>1330</c:v>
                </c:pt>
                <c:pt idx="809">
                  <c:v>1381</c:v>
                </c:pt>
                <c:pt idx="810">
                  <c:v>1269</c:v>
                </c:pt>
                <c:pt idx="811">
                  <c:v>1276</c:v>
                </c:pt>
                <c:pt idx="812">
                  <c:v>1313</c:v>
                </c:pt>
                <c:pt idx="813">
                  <c:v>1318</c:v>
                </c:pt>
                <c:pt idx="814">
                  <c:v>1338</c:v>
                </c:pt>
                <c:pt idx="815">
                  <c:v>1387</c:v>
                </c:pt>
                <c:pt idx="816">
                  <c:v>1400</c:v>
                </c:pt>
                <c:pt idx="817">
                  <c:v>1311</c:v>
                </c:pt>
                <c:pt idx="818">
                  <c:v>1429</c:v>
                </c:pt>
                <c:pt idx="819">
                  <c:v>1451</c:v>
                </c:pt>
                <c:pt idx="820">
                  <c:v>1386</c:v>
                </c:pt>
                <c:pt idx="821">
                  <c:v>1416</c:v>
                </c:pt>
                <c:pt idx="822">
                  <c:v>1436</c:v>
                </c:pt>
                <c:pt idx="823">
                  <c:v>1374</c:v>
                </c:pt>
                <c:pt idx="824">
                  <c:v>1332</c:v>
                </c:pt>
                <c:pt idx="825">
                  <c:v>1346</c:v>
                </c:pt>
                <c:pt idx="826">
                  <c:v>1278</c:v>
                </c:pt>
                <c:pt idx="827">
                  <c:v>1317</c:v>
                </c:pt>
                <c:pt idx="828">
                  <c:v>1315</c:v>
                </c:pt>
                <c:pt idx="829">
                  <c:v>1259</c:v>
                </c:pt>
                <c:pt idx="830">
                  <c:v>1330</c:v>
                </c:pt>
                <c:pt idx="831">
                  <c:v>1248</c:v>
                </c:pt>
                <c:pt idx="832">
                  <c:v>1292</c:v>
                </c:pt>
                <c:pt idx="833">
                  <c:v>1184</c:v>
                </c:pt>
                <c:pt idx="834">
                  <c:v>1298</c:v>
                </c:pt>
                <c:pt idx="835">
                  <c:v>1265</c:v>
                </c:pt>
                <c:pt idx="836">
                  <c:v>1177</c:v>
                </c:pt>
                <c:pt idx="837">
                  <c:v>1218</c:v>
                </c:pt>
                <c:pt idx="838">
                  <c:v>1181</c:v>
                </c:pt>
                <c:pt idx="839">
                  <c:v>1199</c:v>
                </c:pt>
                <c:pt idx="840">
                  <c:v>1241</c:v>
                </c:pt>
                <c:pt idx="841">
                  <c:v>1191</c:v>
                </c:pt>
                <c:pt idx="842">
                  <c:v>1165</c:v>
                </c:pt>
                <c:pt idx="843">
                  <c:v>1174</c:v>
                </c:pt>
                <c:pt idx="844">
                  <c:v>1211</c:v>
                </c:pt>
                <c:pt idx="845">
                  <c:v>1201</c:v>
                </c:pt>
                <c:pt idx="846">
                  <c:v>1106</c:v>
                </c:pt>
                <c:pt idx="847">
                  <c:v>1132</c:v>
                </c:pt>
                <c:pt idx="848">
                  <c:v>1108</c:v>
                </c:pt>
                <c:pt idx="849">
                  <c:v>1137</c:v>
                </c:pt>
                <c:pt idx="850">
                  <c:v>1165</c:v>
                </c:pt>
                <c:pt idx="851">
                  <c:v>1133</c:v>
                </c:pt>
                <c:pt idx="852">
                  <c:v>1114</c:v>
                </c:pt>
                <c:pt idx="853">
                  <c:v>1120</c:v>
                </c:pt>
                <c:pt idx="854">
                  <c:v>1082</c:v>
                </c:pt>
                <c:pt idx="855">
                  <c:v>1093</c:v>
                </c:pt>
                <c:pt idx="856">
                  <c:v>1112</c:v>
                </c:pt>
                <c:pt idx="857">
                  <c:v>1076</c:v>
                </c:pt>
                <c:pt idx="858">
                  <c:v>1071</c:v>
                </c:pt>
                <c:pt idx="859">
                  <c:v>1094</c:v>
                </c:pt>
                <c:pt idx="860">
                  <c:v>1057</c:v>
                </c:pt>
                <c:pt idx="861">
                  <c:v>1056</c:v>
                </c:pt>
                <c:pt idx="862">
                  <c:v>1080</c:v>
                </c:pt>
                <c:pt idx="863">
                  <c:v>1021</c:v>
                </c:pt>
                <c:pt idx="864">
                  <c:v>1098</c:v>
                </c:pt>
                <c:pt idx="865">
                  <c:v>995</c:v>
                </c:pt>
                <c:pt idx="866">
                  <c:v>1046</c:v>
                </c:pt>
                <c:pt idx="867">
                  <c:v>1051</c:v>
                </c:pt>
                <c:pt idx="868">
                  <c:v>1116</c:v>
                </c:pt>
                <c:pt idx="869">
                  <c:v>1143</c:v>
                </c:pt>
                <c:pt idx="870">
                  <c:v>1142</c:v>
                </c:pt>
                <c:pt idx="871">
                  <c:v>1105</c:v>
                </c:pt>
                <c:pt idx="872">
                  <c:v>1088</c:v>
                </c:pt>
                <c:pt idx="873">
                  <c:v>1272</c:v>
                </c:pt>
                <c:pt idx="874">
                  <c:v>1257</c:v>
                </c:pt>
                <c:pt idx="875">
                  <c:v>1227</c:v>
                </c:pt>
                <c:pt idx="876">
                  <c:v>1153</c:v>
                </c:pt>
                <c:pt idx="877">
                  <c:v>1078</c:v>
                </c:pt>
                <c:pt idx="878">
                  <c:v>1101</c:v>
                </c:pt>
                <c:pt idx="879">
                  <c:v>1153</c:v>
                </c:pt>
                <c:pt idx="880">
                  <c:v>953</c:v>
                </c:pt>
                <c:pt idx="881">
                  <c:v>1059</c:v>
                </c:pt>
                <c:pt idx="882">
                  <c:v>1064</c:v>
                </c:pt>
                <c:pt idx="883">
                  <c:v>1115</c:v>
                </c:pt>
                <c:pt idx="884">
                  <c:v>1054</c:v>
                </c:pt>
                <c:pt idx="885">
                  <c:v>1001</c:v>
                </c:pt>
                <c:pt idx="886">
                  <c:v>1031</c:v>
                </c:pt>
                <c:pt idx="887">
                  <c:v>996</c:v>
                </c:pt>
                <c:pt idx="888">
                  <c:v>1007</c:v>
                </c:pt>
                <c:pt idx="889">
                  <c:v>1021</c:v>
                </c:pt>
                <c:pt idx="890">
                  <c:v>954</c:v>
                </c:pt>
                <c:pt idx="891">
                  <c:v>1067</c:v>
                </c:pt>
                <c:pt idx="892">
                  <c:v>1064</c:v>
                </c:pt>
                <c:pt idx="893">
                  <c:v>1062</c:v>
                </c:pt>
                <c:pt idx="894">
                  <c:v>1060</c:v>
                </c:pt>
                <c:pt idx="895">
                  <c:v>1031</c:v>
                </c:pt>
                <c:pt idx="896">
                  <c:v>1081</c:v>
                </c:pt>
                <c:pt idx="897">
                  <c:v>1054</c:v>
                </c:pt>
                <c:pt idx="898">
                  <c:v>1138</c:v>
                </c:pt>
                <c:pt idx="899">
                  <c:v>1160</c:v>
                </c:pt>
                <c:pt idx="900">
                  <c:v>1059</c:v>
                </c:pt>
                <c:pt idx="901">
                  <c:v>1108</c:v>
                </c:pt>
                <c:pt idx="902">
                  <c:v>1115</c:v>
                </c:pt>
                <c:pt idx="903">
                  <c:v>1106</c:v>
                </c:pt>
                <c:pt idx="904">
                  <c:v>920</c:v>
                </c:pt>
                <c:pt idx="905">
                  <c:v>985</c:v>
                </c:pt>
                <c:pt idx="906">
                  <c:v>912</c:v>
                </c:pt>
                <c:pt idx="907">
                  <c:v>939</c:v>
                </c:pt>
                <c:pt idx="908">
                  <c:v>924</c:v>
                </c:pt>
                <c:pt idx="909">
                  <c:v>956</c:v>
                </c:pt>
                <c:pt idx="910">
                  <c:v>1055</c:v>
                </c:pt>
                <c:pt idx="911">
                  <c:v>963</c:v>
                </c:pt>
                <c:pt idx="912">
                  <c:v>961</c:v>
                </c:pt>
                <c:pt idx="913">
                  <c:v>996</c:v>
                </c:pt>
                <c:pt idx="914">
                  <c:v>960</c:v>
                </c:pt>
                <c:pt idx="915">
                  <c:v>962</c:v>
                </c:pt>
                <c:pt idx="916">
                  <c:v>1083</c:v>
                </c:pt>
                <c:pt idx="917">
                  <c:v>1045</c:v>
                </c:pt>
                <c:pt idx="918">
                  <c:v>975</c:v>
                </c:pt>
                <c:pt idx="919">
                  <c:v>1177</c:v>
                </c:pt>
                <c:pt idx="920">
                  <c:v>1097</c:v>
                </c:pt>
                <c:pt idx="921">
                  <c:v>1339</c:v>
                </c:pt>
                <c:pt idx="922">
                  <c:v>1363</c:v>
                </c:pt>
                <c:pt idx="923">
                  <c:v>1487</c:v>
                </c:pt>
                <c:pt idx="924">
                  <c:v>1464</c:v>
                </c:pt>
                <c:pt idx="925">
                  <c:v>1354</c:v>
                </c:pt>
                <c:pt idx="926">
                  <c:v>1231</c:v>
                </c:pt>
                <c:pt idx="927">
                  <c:v>1047</c:v>
                </c:pt>
                <c:pt idx="928">
                  <c:v>1085</c:v>
                </c:pt>
                <c:pt idx="929">
                  <c:v>953</c:v>
                </c:pt>
                <c:pt idx="930">
                  <c:v>814</c:v>
                </c:pt>
                <c:pt idx="931">
                  <c:v>939</c:v>
                </c:pt>
                <c:pt idx="932">
                  <c:v>925</c:v>
                </c:pt>
                <c:pt idx="933">
                  <c:v>1060</c:v>
                </c:pt>
                <c:pt idx="934">
                  <c:v>1352</c:v>
                </c:pt>
                <c:pt idx="935">
                  <c:v>1522</c:v>
                </c:pt>
                <c:pt idx="936">
                  <c:v>1592</c:v>
                </c:pt>
                <c:pt idx="937">
                  <c:v>1557</c:v>
                </c:pt>
                <c:pt idx="938">
                  <c:v>1489</c:v>
                </c:pt>
                <c:pt idx="939">
                  <c:v>1399</c:v>
                </c:pt>
                <c:pt idx="940">
                  <c:v>1174</c:v>
                </c:pt>
                <c:pt idx="941">
                  <c:v>1200</c:v>
                </c:pt>
                <c:pt idx="942">
                  <c:v>1034</c:v>
                </c:pt>
                <c:pt idx="943">
                  <c:v>881</c:v>
                </c:pt>
                <c:pt idx="944">
                  <c:v>860</c:v>
                </c:pt>
                <c:pt idx="945">
                  <c:v>909</c:v>
                </c:pt>
                <c:pt idx="946">
                  <c:v>969</c:v>
                </c:pt>
                <c:pt idx="947">
                  <c:v>971</c:v>
                </c:pt>
                <c:pt idx="948">
                  <c:v>953</c:v>
                </c:pt>
                <c:pt idx="949">
                  <c:v>905</c:v>
                </c:pt>
                <c:pt idx="950">
                  <c:v>1045</c:v>
                </c:pt>
                <c:pt idx="951">
                  <c:v>982</c:v>
                </c:pt>
                <c:pt idx="952">
                  <c:v>853</c:v>
                </c:pt>
                <c:pt idx="953">
                  <c:v>833</c:v>
                </c:pt>
                <c:pt idx="954">
                  <c:v>994</c:v>
                </c:pt>
                <c:pt idx="955">
                  <c:v>978</c:v>
                </c:pt>
                <c:pt idx="956">
                  <c:v>1085</c:v>
                </c:pt>
                <c:pt idx="957">
                  <c:v>965</c:v>
                </c:pt>
                <c:pt idx="958">
                  <c:v>1038</c:v>
                </c:pt>
                <c:pt idx="959">
                  <c:v>1065</c:v>
                </c:pt>
                <c:pt idx="960">
                  <c:v>1035</c:v>
                </c:pt>
                <c:pt idx="961">
                  <c:v>1181</c:v>
                </c:pt>
                <c:pt idx="962">
                  <c:v>1185</c:v>
                </c:pt>
                <c:pt idx="963">
                  <c:v>3067</c:v>
                </c:pt>
                <c:pt idx="964">
                  <c:v>1470</c:v>
                </c:pt>
                <c:pt idx="965">
                  <c:v>1689</c:v>
                </c:pt>
                <c:pt idx="966">
                  <c:v>1945</c:v>
                </c:pt>
                <c:pt idx="967">
                  <c:v>2208</c:v>
                </c:pt>
                <c:pt idx="968">
                  <c:v>2213</c:v>
                </c:pt>
                <c:pt idx="969">
                  <c:v>2330</c:v>
                </c:pt>
                <c:pt idx="970">
                  <c:v>2180</c:v>
                </c:pt>
                <c:pt idx="971">
                  <c:v>2089</c:v>
                </c:pt>
                <c:pt idx="972">
                  <c:v>2086</c:v>
                </c:pt>
                <c:pt idx="973">
                  <c:v>2036</c:v>
                </c:pt>
                <c:pt idx="974">
                  <c:v>1877</c:v>
                </c:pt>
                <c:pt idx="975">
                  <c:v>1839</c:v>
                </c:pt>
                <c:pt idx="976">
                  <c:v>1867</c:v>
                </c:pt>
                <c:pt idx="977">
                  <c:v>2077</c:v>
                </c:pt>
                <c:pt idx="978">
                  <c:v>2482</c:v>
                </c:pt>
                <c:pt idx="979">
                  <c:v>2607</c:v>
                </c:pt>
                <c:pt idx="980">
                  <c:v>2695</c:v>
                </c:pt>
                <c:pt idx="981">
                  <c:v>2680</c:v>
                </c:pt>
                <c:pt idx="982">
                  <c:v>2453</c:v>
                </c:pt>
                <c:pt idx="983">
                  <c:v>2401</c:v>
                </c:pt>
                <c:pt idx="984">
                  <c:v>2349</c:v>
                </c:pt>
                <c:pt idx="985">
                  <c:v>2295</c:v>
                </c:pt>
                <c:pt idx="986">
                  <c:v>2305</c:v>
                </c:pt>
                <c:pt idx="987">
                  <c:v>2322</c:v>
                </c:pt>
                <c:pt idx="988">
                  <c:v>2235</c:v>
                </c:pt>
                <c:pt idx="989">
                  <c:v>2128</c:v>
                </c:pt>
                <c:pt idx="990">
                  <c:v>2362</c:v>
                </c:pt>
                <c:pt idx="991">
                  <c:v>2693</c:v>
                </c:pt>
                <c:pt idx="992">
                  <c:v>2712</c:v>
                </c:pt>
                <c:pt idx="993">
                  <c:v>2667</c:v>
                </c:pt>
                <c:pt idx="994">
                  <c:v>2549</c:v>
                </c:pt>
                <c:pt idx="995">
                  <c:v>2455</c:v>
                </c:pt>
                <c:pt idx="996">
                  <c:v>2254</c:v>
                </c:pt>
                <c:pt idx="997">
                  <c:v>1977</c:v>
                </c:pt>
                <c:pt idx="998">
                  <c:v>1741</c:v>
                </c:pt>
                <c:pt idx="999">
                  <c:v>1554</c:v>
                </c:pt>
                <c:pt idx="1000">
                  <c:v>1381</c:v>
                </c:pt>
                <c:pt idx="1001">
                  <c:v>1359</c:v>
                </c:pt>
                <c:pt idx="1002">
                  <c:v>1422</c:v>
                </c:pt>
                <c:pt idx="1003">
                  <c:v>1348</c:v>
                </c:pt>
                <c:pt idx="1004">
                  <c:v>1262</c:v>
                </c:pt>
                <c:pt idx="1005">
                  <c:v>1267</c:v>
                </c:pt>
                <c:pt idx="1006">
                  <c:v>1160</c:v>
                </c:pt>
                <c:pt idx="1007">
                  <c:v>1279</c:v>
                </c:pt>
                <c:pt idx="1008">
                  <c:v>1257</c:v>
                </c:pt>
                <c:pt idx="1009">
                  <c:v>1268</c:v>
                </c:pt>
                <c:pt idx="1010">
                  <c:v>1613</c:v>
                </c:pt>
                <c:pt idx="1011">
                  <c:v>2142</c:v>
                </c:pt>
                <c:pt idx="1012">
                  <c:v>2534</c:v>
                </c:pt>
                <c:pt idx="1013">
                  <c:v>2640</c:v>
                </c:pt>
                <c:pt idx="1014">
                  <c:v>2313</c:v>
                </c:pt>
                <c:pt idx="1015">
                  <c:v>2071</c:v>
                </c:pt>
                <c:pt idx="1016">
                  <c:v>1649</c:v>
                </c:pt>
                <c:pt idx="1017">
                  <c:v>1414</c:v>
                </c:pt>
                <c:pt idx="1018">
                  <c:v>1054</c:v>
                </c:pt>
                <c:pt idx="1019">
                  <c:v>841</c:v>
                </c:pt>
                <c:pt idx="1020">
                  <c:v>963</c:v>
                </c:pt>
                <c:pt idx="1021">
                  <c:v>914</c:v>
                </c:pt>
                <c:pt idx="1022">
                  <c:v>907</c:v>
                </c:pt>
                <c:pt idx="1023">
                  <c:v>1231</c:v>
                </c:pt>
              </c:numCache>
            </c:numRef>
          </c:yVal>
          <c:smooth val="1"/>
        </c:ser>
        <c:axId val="69613056"/>
        <c:axId val="69744128"/>
      </c:scatterChart>
      <c:valAx>
        <c:axId val="69613056"/>
        <c:scaling>
          <c:orientation val="minMax"/>
          <c:max val="800"/>
          <c:min val="22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</a:t>
                </a:r>
                <a:r>
                  <a:rPr lang="en-US" baseline="0"/>
                  <a:t> (nm)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38559205707234717"/>
              <c:y val="0.87908564069542861"/>
            </c:manualLayout>
          </c:layout>
        </c:title>
        <c:numFmt formatCode="General" sourceLinked="1"/>
        <c:tickLblPos val="nextTo"/>
        <c:crossAx val="69744128"/>
        <c:crosses val="autoZero"/>
        <c:crossBetween val="midCat"/>
      </c:valAx>
      <c:valAx>
        <c:axId val="69744128"/>
        <c:scaling>
          <c:orientation val="minMax"/>
          <c:min val="-8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signal [arb.units]</a:t>
                </a:r>
              </a:p>
            </c:rich>
          </c:tx>
          <c:layout/>
        </c:title>
        <c:numFmt formatCode="General" sourceLinked="1"/>
        <c:majorTickMark val="none"/>
        <c:tickLblPos val="none"/>
        <c:crossAx val="69613056"/>
        <c:crosses val="autoZero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0.52137</cdr:x>
      <cdr:y>0.32653</cdr:y>
    </cdr:from>
    <cdr:to>
      <cdr:x>0.52991</cdr:x>
      <cdr:y>0.63265</cdr:y>
    </cdr:to>
    <cdr:sp macro="" textlink="">
      <cdr:nvSpPr>
        <cdr:cNvPr id="3" name="Straight Arrow Connector 2"/>
        <cdr:cNvSpPr/>
      </cdr:nvSpPr>
      <cdr:spPr>
        <a:xfrm xmlns:a="http://schemas.openxmlformats.org/drawingml/2006/main" rot="5400000">
          <a:off x="4357718" y="1143008"/>
          <a:ext cx="71438" cy="107157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5BBC2-CCE5-4B72-BE65-65C14BEA7315}" type="datetimeFigureOut">
              <a:rPr lang="en-US" smtClean="0"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9B58-C3AA-4B43-8A81-371214DFCF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809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for Breakdown Experiments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&amp; DC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2865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</a:t>
            </a:r>
            <a:r>
              <a:rPr lang="en-US" dirty="0"/>
              <a:t> </a:t>
            </a:r>
            <a:r>
              <a:rPr lang="en-US" dirty="0" smtClean="0"/>
              <a:t>                   CLIC workshop 2008		CERN, 16.10.2008</a:t>
            </a:r>
            <a:endParaRPr lang="en-US" dirty="0"/>
          </a:p>
        </p:txBody>
      </p:sp>
      <p:pic>
        <p:nvPicPr>
          <p:cNvPr id="5" name="Picture 4" descr="CLIC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062" y="4143380"/>
            <a:ext cx="4219575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10/13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 from DC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428596" y="1071546"/>
          <a:ext cx="8358246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57554" y="1785926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Neutral Cu lines,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 T(plasma) ~ 8000K – 16000K (prelim.)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2285984" y="2000240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8596" y="4500570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Demonstration of the capability of the new spectroscopy system like ordered: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Neutral copper lines can be clearly identified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Two-line-method to estimate plasma temperature is easily applicable:  ~1eV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18"/>
            <a:ext cx="892971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 from RF – where does the missing energy go?</a:t>
            </a:r>
          </a:p>
          <a:p>
            <a:pPr algn="ctr"/>
            <a:endParaRPr lang="en-US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b="1" u="sng" dirty="0" smtClean="0"/>
              <a:t>Damage by ions from Coulomb explosion:</a:t>
            </a:r>
          </a:p>
          <a:p>
            <a:endParaRPr lang="en-US" sz="1600" b="1" i="1" u="sng" dirty="0" smtClean="0"/>
          </a:p>
          <a:p>
            <a:r>
              <a:rPr lang="en-US" sz="1600" dirty="0" smtClean="0"/>
              <a:t>Measured by </a:t>
            </a:r>
            <a:r>
              <a:rPr lang="en-US" sz="1600" dirty="0" err="1" smtClean="0"/>
              <a:t>M.Johnson</a:t>
            </a:r>
            <a:r>
              <a:rPr lang="en-US" sz="1600" dirty="0" smtClean="0"/>
              <a:t> &amp; </a:t>
            </a:r>
            <a:r>
              <a:rPr lang="en-US" sz="1600" dirty="0" err="1" smtClean="0"/>
              <a:t>R.Ruber</a:t>
            </a:r>
            <a:r>
              <a:rPr lang="en-US" sz="1600" dirty="0" smtClean="0"/>
              <a:t> with FC: </a:t>
            </a:r>
          </a:p>
          <a:p>
            <a:pPr>
              <a:buFontTx/>
              <a:buChar char="-"/>
            </a:pPr>
            <a:r>
              <a:rPr lang="en-US" sz="1600" dirty="0" smtClean="0"/>
              <a:t> ~10E10 ions per event on FC, 1/200 of solid angle </a:t>
            </a:r>
            <a:r>
              <a:rPr lang="en-US" sz="1600" dirty="0" smtClean="0">
                <a:sym typeface="Wingdings" pitchFamily="2" charset="2"/>
              </a:rPr>
              <a:t> 10E13 ions in Coulomb explosion</a:t>
            </a:r>
          </a:p>
          <a:p>
            <a:pPr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 Ion energies (</a:t>
            </a:r>
            <a:r>
              <a:rPr lang="en-US" sz="1600" dirty="0" err="1" smtClean="0">
                <a:sym typeface="Wingdings" pitchFamily="2" charset="2"/>
              </a:rPr>
              <a:t>ToF</a:t>
            </a:r>
            <a:r>
              <a:rPr lang="en-US" sz="1600" dirty="0" smtClean="0">
                <a:sym typeface="Wingdings" pitchFamily="2" charset="2"/>
              </a:rPr>
              <a:t>) ~100eV - 1keV or 2*10</a:t>
            </a:r>
            <a:r>
              <a:rPr lang="en-US" sz="1600" baseline="30000" dirty="0" smtClean="0">
                <a:sym typeface="Wingdings" pitchFamily="2" charset="2"/>
              </a:rPr>
              <a:t>-17</a:t>
            </a:r>
            <a:r>
              <a:rPr lang="en-US" sz="1600" dirty="0" smtClean="0">
                <a:sym typeface="Wingdings" pitchFamily="2" charset="2"/>
              </a:rPr>
              <a:t>- 10</a:t>
            </a:r>
            <a:r>
              <a:rPr lang="en-US" sz="1600" baseline="30000" dirty="0" smtClean="0">
                <a:sym typeface="Wingdings" pitchFamily="2" charset="2"/>
              </a:rPr>
              <a:t>-16</a:t>
            </a:r>
            <a:r>
              <a:rPr lang="en-US" sz="1600" dirty="0" smtClean="0">
                <a:sym typeface="Wingdings" pitchFamily="2" charset="2"/>
              </a:rPr>
              <a:t>J per ion)</a:t>
            </a:r>
          </a:p>
          <a:p>
            <a:pPr>
              <a:buFontTx/>
              <a:buChar char="-"/>
            </a:pPr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Estimation: </a:t>
            </a:r>
          </a:p>
          <a:p>
            <a:pPr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Radial expansion of the coulomb explosion</a:t>
            </a:r>
          </a:p>
          <a:p>
            <a:pPr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 4mm to next iris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5E11 ions/mm2 on the other side of the iris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~50uJ/mm2 of energy deposited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In 1ns, this is 10kW/mm2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Max. 1mJ in total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Seems that the ions cannot heat up the surface to</a:t>
            </a:r>
          </a:p>
          <a:p>
            <a:r>
              <a:rPr lang="en-US" sz="1600" dirty="0" smtClean="0">
                <a:sym typeface="Wingdings" pitchFamily="2" charset="2"/>
              </a:rPr>
              <a:t>melting point (pulsed surface heating is 7kW/mm2</a:t>
            </a:r>
          </a:p>
          <a:p>
            <a:r>
              <a:rPr lang="en-US" sz="1600" dirty="0" smtClean="0">
                <a:sym typeface="Wingdings" pitchFamily="2" charset="2"/>
              </a:rPr>
              <a:t>for 68ns, ΔT is only 60K… )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But: One ion impact each 10x10atoms2, sputtering?</a:t>
            </a:r>
            <a:endParaRPr lang="en-US" sz="1600" dirty="0" smtClean="0"/>
          </a:p>
          <a:p>
            <a:pPr algn="ctr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11/13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072198" y="2928934"/>
            <a:ext cx="2071702" cy="2928958"/>
            <a:chOff x="5823022" y="2323777"/>
            <a:chExt cx="1857388" cy="2658571"/>
          </a:xfrm>
        </p:grpSpPr>
        <p:sp>
          <p:nvSpPr>
            <p:cNvPr id="11" name="Chord 10"/>
            <p:cNvSpPr/>
            <p:nvPr/>
          </p:nvSpPr>
          <p:spPr>
            <a:xfrm rot="17545057">
              <a:off x="6382459" y="2323777"/>
              <a:ext cx="714380" cy="714380"/>
            </a:xfrm>
            <a:prstGeom prst="chord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hord 11"/>
            <p:cNvSpPr/>
            <p:nvPr/>
          </p:nvSpPr>
          <p:spPr>
            <a:xfrm rot="6695098">
              <a:off x="6392866" y="3989700"/>
              <a:ext cx="714380" cy="714380"/>
            </a:xfrm>
            <a:prstGeom prst="chord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823022" y="3053522"/>
              <a:ext cx="1857388" cy="19288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704283" y="3945640"/>
              <a:ext cx="45719" cy="626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063434" y="3311842"/>
              <a:ext cx="1382660" cy="14199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343850" y="3581974"/>
              <a:ext cx="785058" cy="8122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/>
          <p:cNvCxnSpPr>
            <a:endCxn id="13" idx="0"/>
          </p:cNvCxnSpPr>
          <p:nvPr/>
        </p:nvCxnSpPr>
        <p:spPr>
          <a:xfrm>
            <a:off x="4286248" y="3571876"/>
            <a:ext cx="2821801" cy="161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6" y="571480"/>
            <a:ext cx="892971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 from RF – where does the missing energy go?</a:t>
            </a:r>
          </a:p>
          <a:p>
            <a:pPr algn="ctr"/>
            <a:endParaRPr lang="en-US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b="1" i="1" u="sng" dirty="0" smtClean="0"/>
              <a:t>Energy carried by electrons:</a:t>
            </a:r>
          </a:p>
          <a:p>
            <a:r>
              <a:rPr lang="en-US" sz="1600" dirty="0" smtClean="0"/>
              <a:t>Measured:</a:t>
            </a:r>
          </a:p>
          <a:p>
            <a:pPr>
              <a:buFontTx/>
              <a:buChar char="-"/>
            </a:pPr>
            <a:r>
              <a:rPr lang="en-US" sz="1600" dirty="0" smtClean="0"/>
              <a:t>High currents (5V in 50Ohms, 100mA) of electrons hit the FC in each BD event, X-rays are produced by these electrons</a:t>
            </a:r>
          </a:p>
          <a:p>
            <a:pPr>
              <a:buFontTx/>
              <a:buChar char="-"/>
            </a:pPr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X-rays pass vacuum window and Al-foils</a:t>
            </a:r>
          </a:p>
          <a:p>
            <a:pPr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 at least 10keV to be detectable,</a:t>
            </a:r>
          </a:p>
          <a:p>
            <a:r>
              <a:rPr lang="en-US" sz="1600" dirty="0" smtClean="0">
                <a:sym typeface="Wingdings" pitchFamily="2" charset="2"/>
              </a:rPr>
              <a:t> for 10E13 electrons (from single</a:t>
            </a:r>
          </a:p>
          <a:p>
            <a:r>
              <a:rPr lang="en-US" sz="1600" dirty="0" smtClean="0">
                <a:sym typeface="Wingdings" pitchFamily="2" charset="2"/>
              </a:rPr>
              <a:t>charged ions), dissipated energy is</a:t>
            </a:r>
          </a:p>
          <a:p>
            <a:r>
              <a:rPr lang="en-US" sz="1600" dirty="0" smtClean="0">
                <a:sym typeface="Wingdings" pitchFamily="2" charset="2"/>
              </a:rPr>
              <a:t> around 20mJ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X-rays pass 14mm Cu and 5mm Fe (tank)</a:t>
            </a:r>
          </a:p>
          <a:p>
            <a:r>
              <a:rPr lang="en-US" sz="1600" dirty="0" smtClean="0">
                <a:sym typeface="Wingdings" pitchFamily="2" charset="2"/>
              </a:rPr>
              <a:t>  at least 100keV to be detectable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In total: 10E13 electrons with 100keV carry</a:t>
            </a:r>
          </a:p>
          <a:p>
            <a:r>
              <a:rPr lang="en-US" sz="1600" dirty="0" smtClean="0">
                <a:sym typeface="Wingdings" pitchFamily="2" charset="2"/>
              </a:rPr>
              <a:t>		</a:t>
            </a:r>
          </a:p>
          <a:p>
            <a:r>
              <a:rPr lang="en-US" sz="1600" dirty="0" smtClean="0">
                <a:sym typeface="Wingdings" pitchFamily="2" charset="2"/>
              </a:rPr>
              <a:t>		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~200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mJ  </a:t>
            </a:r>
            <a:endParaRPr lang="en-US" sz="1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endParaRPr lang="en-US" sz="1600" dirty="0" smtClean="0">
              <a:sym typeface="Wingdings" pitchFamily="2" charset="2"/>
            </a:endParaRPr>
          </a:p>
          <a:p>
            <a:pPr algn="ctr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12/13</a:t>
            </a:r>
            <a:endParaRPr lang="en-US" dirty="0"/>
          </a:p>
        </p:txBody>
      </p:sp>
      <p:pic>
        <p:nvPicPr>
          <p:cNvPr id="18" name="Picture 17" descr="cu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404167" y="3396147"/>
            <a:ext cx="1857388" cy="2622195"/>
          </a:xfrm>
          <a:prstGeom prst="rect">
            <a:avLst/>
          </a:prstGeom>
        </p:spPr>
      </p:pic>
      <p:sp>
        <p:nvSpPr>
          <p:cNvPr id="19" name="Donut 18"/>
          <p:cNvSpPr/>
          <p:nvPr/>
        </p:nvSpPr>
        <p:spPr>
          <a:xfrm>
            <a:off x="6143636" y="3857628"/>
            <a:ext cx="2000264" cy="2071702"/>
          </a:xfrm>
          <a:prstGeom prst="donut">
            <a:avLst>
              <a:gd name="adj" fmla="val 3738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72264" y="4682985"/>
            <a:ext cx="114300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23" name="Left Arrow 22"/>
          <p:cNvSpPr/>
          <p:nvPr/>
        </p:nvSpPr>
        <p:spPr>
          <a:xfrm>
            <a:off x="5715008" y="4796955"/>
            <a:ext cx="857256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5532593" y="3714752"/>
            <a:ext cx="214314" cy="107157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Up Arrow 24"/>
          <p:cNvSpPr/>
          <p:nvPr/>
        </p:nvSpPr>
        <p:spPr>
          <a:xfrm>
            <a:off x="7072330" y="3714752"/>
            <a:ext cx="214314" cy="1071570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n 25"/>
          <p:cNvSpPr/>
          <p:nvPr/>
        </p:nvSpPr>
        <p:spPr>
          <a:xfrm>
            <a:off x="5429256" y="2735886"/>
            <a:ext cx="428628" cy="928694"/>
          </a:xfrm>
          <a:prstGeom prst="ca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PMT</a:t>
            </a:r>
            <a:endParaRPr lang="en-US" dirty="0"/>
          </a:p>
        </p:txBody>
      </p:sp>
      <p:sp>
        <p:nvSpPr>
          <p:cNvPr id="27" name="Can 26"/>
          <p:cNvSpPr/>
          <p:nvPr/>
        </p:nvSpPr>
        <p:spPr>
          <a:xfrm>
            <a:off x="6947727" y="2743526"/>
            <a:ext cx="428628" cy="928694"/>
          </a:xfrm>
          <a:prstGeom prst="ca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PMT</a:t>
            </a:r>
            <a:endParaRPr lang="en-US" dirty="0"/>
          </a:p>
        </p:txBody>
      </p:sp>
      <p:sp>
        <p:nvSpPr>
          <p:cNvPr id="28" name="Diagonal Stripe 27"/>
          <p:cNvSpPr/>
          <p:nvPr/>
        </p:nvSpPr>
        <p:spPr>
          <a:xfrm>
            <a:off x="6000760" y="2500306"/>
            <a:ext cx="1000132" cy="157163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596" y="5429264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Estimations from surface field calculations: 400keV…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Remember:  500mJ missing RF energy!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00760" y="413123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XRAYS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6" y="571480"/>
            <a:ext cx="892971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Outlook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Breakdown diagnostics will be used to discover the processes happening during a breakdown and possibly give information about its trigger mechanism and conditioning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A proven similarity between RF and DC would be extremely helpful in benchmarking materials  and processing techniques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Breakdown diagnostics give direct feedback to plasma simulations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endParaRPr lang="en-US" sz="20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and planned diagnostics virtually cover all possible ways to get information about  breakdowns and stable operation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pPr algn="ctr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13/13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			2/13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148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Motivation: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of breakdown events in DC and RF are complementary to the ‘usual’ structure tests and aim at answering the following questions: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643182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What triggers a breakdown?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What happens during a breakdown?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New conditions after a breakdown (conditioning!)?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What limits the performance of a structure?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7200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 Constructive feedback to structure design and production!</a:t>
            </a:r>
            <a:endParaRPr lang="en-US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 2008			3/13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kind of diagnostics?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/>
              <a:t>All diagnostics will be applied to RF and DC tests: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Are breakdowns in DC similar to breakdowns in RF?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Reproducible similarities would be extremely helpful in terms of time and costs: 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14347" y="3071810"/>
          <a:ext cx="7572429" cy="159806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24143"/>
                <a:gridCol w="2524143"/>
                <a:gridCol w="2524143"/>
              </a:tblGrid>
              <a:tr h="339331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</a:t>
                      </a:r>
                      <a:endParaRPr lang="en-US" dirty="0"/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of one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months</a:t>
                      </a:r>
                      <a:endParaRPr lang="en-US" dirty="0"/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Material</a:t>
                      </a:r>
                      <a:r>
                        <a:rPr lang="en-US" baseline="0" dirty="0" smtClean="0"/>
                        <a:t> c</a:t>
                      </a:r>
                      <a:r>
                        <a:rPr lang="en-US" dirty="0" smtClean="0"/>
                        <a:t>ost of one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few CHF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Tens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err="1" smtClean="0"/>
                        <a:t>kCHF</a:t>
                      </a:r>
                      <a:endParaRPr lang="en-US" dirty="0"/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week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50720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yes, the </a:t>
            </a: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‘easy’ </a:t>
            </a:r>
            <a:r>
              <a:rPr lang="en-US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benchmarking of materials, surface treatment and production techniques in DC could be applied to RF structures!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puls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786058"/>
            <a:ext cx="3714776" cy="35949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 2008			4/13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and planned diagnostics in RF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‘Standard’ instrumentation: </a:t>
            </a:r>
          </a:p>
          <a:p>
            <a:pPr lvl="4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RF signals from the structure for normal pulses and breakdown pulses,</a:t>
            </a:r>
          </a:p>
          <a:p>
            <a:pPr lvl="4"/>
            <a:r>
              <a:rPr lang="en-US" dirty="0" smtClean="0"/>
              <a:t>this includes the incident pulse, transmitted and reflected pulse</a:t>
            </a:r>
          </a:p>
          <a:p>
            <a:pPr lvl="4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all signals calibrated and checked for consistency and stability</a:t>
            </a:r>
          </a:p>
          <a:p>
            <a:pPr lvl="4"/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Faraday cups at each end of the structure connected to fast ADCs</a:t>
            </a:r>
          </a:p>
          <a:p>
            <a:pPr lvl="4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-24520" y="3500437"/>
            <a:ext cx="5668090" cy="2128538"/>
            <a:chOff x="-24520" y="3476636"/>
            <a:chExt cx="6382470" cy="215204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207066" y="5000636"/>
              <a:ext cx="1600200" cy="5334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Arial Black" pitchFamily="34" charset="0"/>
                </a:rPr>
                <a:t>structure</a:t>
              </a: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359466" y="3476636"/>
              <a:ext cx="76200" cy="152400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3578666" y="3476636"/>
              <a:ext cx="76200" cy="152400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2207066" y="3476636"/>
              <a:ext cx="0" cy="13716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 flipV="1">
              <a:off x="2588066" y="3476636"/>
              <a:ext cx="0" cy="1371600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3426266" y="3476636"/>
              <a:ext cx="0" cy="13716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 rot="16200000">
              <a:off x="1530791" y="4000511"/>
              <a:ext cx="11239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solidFill>
                    <a:srgbClr val="0000FF"/>
                  </a:solidFill>
                  <a:latin typeface="Arial Black" pitchFamily="34" charset="0"/>
                </a:rPr>
                <a:t>Incident power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 rot="16200000">
              <a:off x="2095941" y="4044961"/>
              <a:ext cx="12128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solidFill>
                    <a:srgbClr val="99FF66"/>
                  </a:solidFill>
                  <a:latin typeface="Arial Black" pitchFamily="34" charset="0"/>
                </a:rPr>
                <a:t>Reflected power</a:t>
              </a: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 rot="16200000">
              <a:off x="2607116" y="4067186"/>
              <a:ext cx="14097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  <a:latin typeface="Arial Black" pitchFamily="34" charset="0"/>
                </a:rPr>
                <a:t>Transmitted  power</a:t>
              </a:r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>
              <a:off x="1749866" y="5305436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749866" y="5000636"/>
              <a:ext cx="762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Arial Black" pitchFamily="34" charset="0"/>
                </a:rPr>
                <a:t>e</a:t>
              </a:r>
              <a:r>
                <a:rPr lang="en-US" baseline="40000" dirty="0">
                  <a:latin typeface="Arial Black" pitchFamily="34" charset="0"/>
                </a:rPr>
                <a:t>-</a:t>
              </a: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3888920" y="530816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3928388" y="5023771"/>
              <a:ext cx="762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Arial Black" pitchFamily="34" charset="0"/>
                </a:rPr>
                <a:t>e</a:t>
              </a:r>
              <a:r>
                <a:rPr lang="en-US" baseline="40000" dirty="0">
                  <a:latin typeface="Arial Black" pitchFamily="34" charset="0"/>
                </a:rPr>
                <a:t>-</a:t>
              </a:r>
            </a:p>
          </p:txBody>
        </p:sp>
        <p:sp>
          <p:nvSpPr>
            <p:cNvPr id="21" name="Flowchart: Direct Access Storage 20"/>
            <p:cNvSpPr/>
            <p:nvPr/>
          </p:nvSpPr>
          <p:spPr>
            <a:xfrm>
              <a:off x="968132" y="5204064"/>
              <a:ext cx="642942" cy="214314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Direct Access Storage 21"/>
            <p:cNvSpPr/>
            <p:nvPr/>
          </p:nvSpPr>
          <p:spPr>
            <a:xfrm rot="10800000">
              <a:off x="4482196" y="5214950"/>
              <a:ext cx="642942" cy="214314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574878" y="5314282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 flipH="1">
              <a:off x="5125138" y="5319046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24520" y="5182292"/>
              <a:ext cx="857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ADC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00694" y="5187056"/>
              <a:ext cx="857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ADC</a:t>
              </a:r>
              <a:endParaRPr lang="en-US" sz="1200" dirty="0"/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1564125" y="5283395"/>
              <a:ext cx="762001" cy="342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latin typeface="Arial Black" pitchFamily="34" charset="0"/>
                </a:rPr>
                <a:t>ions</a:t>
              </a:r>
              <a:endParaRPr lang="en-US" sz="1600" baseline="40000" dirty="0">
                <a:latin typeface="Arial Black" pitchFamily="34" charset="0"/>
              </a:endParaRP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3752348" y="5286388"/>
              <a:ext cx="762001" cy="342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latin typeface="Arial Black" pitchFamily="34" charset="0"/>
                </a:rPr>
                <a:t>ions</a:t>
              </a:r>
              <a:endParaRPr lang="en-US" sz="1600" baseline="40000" dirty="0">
                <a:latin typeface="Arial Black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286512" y="3286124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Incident</a:t>
            </a:r>
            <a:endParaRPr lang="en-U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15074" y="3929066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92D050"/>
                </a:solidFill>
              </a:rPr>
              <a:t>Transmitted</a:t>
            </a:r>
            <a:endParaRPr lang="en-US" sz="1000" dirty="0">
              <a:solidFill>
                <a:srgbClr val="92D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72264" y="528638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Reflected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86710" y="575454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FC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5/13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and planned diagnostics in DC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‘Standard’ instrumentation: </a:t>
            </a:r>
          </a:p>
          <a:p>
            <a:pPr lvl="4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Current and voltage from the setup for normal pulses and breakdown pulses</a:t>
            </a:r>
          </a:p>
          <a:p>
            <a:pPr lvl="4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Vacuum level and rest gas composition (mass spectrometer)</a:t>
            </a:r>
            <a:endParaRPr lang="en-US" dirty="0"/>
          </a:p>
          <a:p>
            <a:pPr lvl="4"/>
            <a:endParaRPr lang="en-US" dirty="0"/>
          </a:p>
        </p:txBody>
      </p:sp>
      <p:grpSp>
        <p:nvGrpSpPr>
          <p:cNvPr id="67" name="Group 66"/>
          <p:cNvGrpSpPr/>
          <p:nvPr/>
        </p:nvGrpSpPr>
        <p:grpSpPr>
          <a:xfrm>
            <a:off x="3428992" y="2571744"/>
            <a:ext cx="2500330" cy="1785950"/>
            <a:chOff x="3143240" y="2571744"/>
            <a:chExt cx="2804428" cy="2160392"/>
          </a:xfrm>
        </p:grpSpPr>
        <p:sp>
          <p:nvSpPr>
            <p:cNvPr id="28" name="Lightning Bolt 27"/>
            <p:cNvSpPr/>
            <p:nvPr/>
          </p:nvSpPr>
          <p:spPr>
            <a:xfrm>
              <a:off x="4643438" y="3660566"/>
              <a:ext cx="428628" cy="71438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an 29"/>
            <p:cNvSpPr/>
            <p:nvPr/>
          </p:nvSpPr>
          <p:spPr>
            <a:xfrm>
              <a:off x="4592776" y="3089062"/>
              <a:ext cx="428628" cy="571504"/>
            </a:xfrm>
            <a:prstGeom prst="ca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an 30"/>
            <p:cNvSpPr/>
            <p:nvPr/>
          </p:nvSpPr>
          <p:spPr>
            <a:xfrm>
              <a:off x="4367210" y="4374946"/>
              <a:ext cx="903012" cy="223838"/>
            </a:xfrm>
            <a:prstGeom prst="ca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282482" y="3017624"/>
              <a:ext cx="1500198" cy="171451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76098" y="3089062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VACUUM</a:t>
              </a:r>
            </a:p>
            <a:p>
              <a:pPr algn="ctr"/>
              <a:r>
                <a:rPr lang="en-US" sz="1200" dirty="0" smtClean="0"/>
                <a:t>(DC SETUP)</a:t>
              </a:r>
              <a:endParaRPr lang="en-US" sz="1200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4671962" y="2589020"/>
              <a:ext cx="285752" cy="2857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4668340" y="2571744"/>
              <a:ext cx="357190" cy="2857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896532" y="2687072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824210" y="2648042"/>
              <a:ext cx="285752" cy="19412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POWER SUPPLY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120310" y="2731872"/>
              <a:ext cx="540766" cy="1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4118588" y="4497751"/>
              <a:ext cx="248622" cy="50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715595" y="2981111"/>
              <a:ext cx="214314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534030" y="4479697"/>
              <a:ext cx="291874" cy="3812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561296" y="2737158"/>
              <a:ext cx="248622" cy="507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3407220" y="3407472"/>
              <a:ext cx="357190" cy="2857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3402562" y="3446252"/>
              <a:ext cx="285752" cy="28572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43240" y="358912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</a:t>
              </a:r>
              <a:endParaRPr lang="en-US" dirty="0"/>
            </a:p>
          </p:txBody>
        </p:sp>
        <p:cxnSp>
          <p:nvCxnSpPr>
            <p:cNvPr id="49" name="Straight Connector 48"/>
            <p:cNvCxnSpPr>
              <a:endCxn id="47" idx="0"/>
            </p:cNvCxnSpPr>
            <p:nvPr/>
          </p:nvCxnSpPr>
          <p:spPr>
            <a:xfrm rot="5400000">
              <a:off x="3189042" y="3088268"/>
              <a:ext cx="71438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540152" y="3730250"/>
              <a:ext cx="1588" cy="74402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0" y="4643446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values can be compared with RF?</a:t>
            </a:r>
          </a:p>
          <a:p>
            <a:pPr algn="ctr"/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Total power dissipated per breakdown (~0.5J)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Breakdown-rate vs. gradient for different materials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But: much smaller surface,  no RF, completely different timing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6/13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applied to RF and DC</a:t>
            </a: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 </a:t>
            </a:r>
            <a:r>
              <a:rPr lang="en-US" dirty="0" smtClean="0"/>
              <a:t>Breakdowns are transient plasma phenomena after they have been triggered:</a:t>
            </a:r>
          </a:p>
          <a:p>
            <a:pPr lvl="4">
              <a:buFont typeface="Wingdings" pitchFamily="2" charset="2"/>
              <a:buChar char="è"/>
            </a:pPr>
            <a:r>
              <a:rPr lang="en-US" dirty="0" smtClean="0">
                <a:sym typeface="Wingdings" pitchFamily="2" charset="2"/>
              </a:rPr>
              <a:t>Light emission from IR to UV </a:t>
            </a:r>
          </a:p>
          <a:p>
            <a:pPr lvl="4">
              <a:buFont typeface="Wingdings" pitchFamily="2" charset="2"/>
              <a:buChar char="è"/>
            </a:pPr>
            <a:r>
              <a:rPr lang="en-US" dirty="0" smtClean="0">
                <a:sym typeface="Wingdings" pitchFamily="2" charset="2"/>
              </a:rPr>
              <a:t>Time resolved spectroscopy will be applied to RF and DC</a:t>
            </a:r>
          </a:p>
          <a:p>
            <a:pPr lvl="4">
              <a:buFont typeface="Wingdings" pitchFamily="2" charset="2"/>
              <a:buChar char="è"/>
            </a:pPr>
            <a:r>
              <a:rPr lang="en-US" dirty="0" smtClean="0">
                <a:sym typeface="Wingdings" pitchFamily="2" charset="2"/>
              </a:rPr>
              <a:t>New system will arrive end of November 2008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572000" y="2928934"/>
            <a:ext cx="3857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0.2nm resolution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Gratings for overview and high resolution spectra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Cooled CCD camera for integrated spectrum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High-QE </a:t>
            </a:r>
            <a:r>
              <a:rPr lang="en-US" dirty="0" err="1"/>
              <a:t>m</a:t>
            </a:r>
            <a:r>
              <a:rPr lang="en-US" dirty="0" err="1" smtClean="0"/>
              <a:t>ultialkali</a:t>
            </a:r>
            <a:r>
              <a:rPr lang="en-US" dirty="0" smtClean="0"/>
              <a:t> PMT for time-resolved spectroscopy at single lines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Fully computer controlled</a:t>
            </a:r>
            <a:endParaRPr lang="en-US" dirty="0"/>
          </a:p>
        </p:txBody>
      </p:sp>
      <p:pic>
        <p:nvPicPr>
          <p:cNvPr id="53" name="Picture 52" descr="andor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286124"/>
            <a:ext cx="3429024" cy="2016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c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170627" y="-1544139"/>
            <a:ext cx="4517023" cy="88582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7/13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applied to RF and DC</a:t>
            </a:r>
          </a:p>
          <a:p>
            <a:pPr algn="ctr"/>
            <a:endParaRPr lang="en-US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4857760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Example: DC spectrum measured for Cu electrodes with existing setup</a:t>
            </a:r>
          </a:p>
          <a:p>
            <a:endParaRPr lang="en-US" dirty="0"/>
          </a:p>
          <a:p>
            <a:pPr algn="ctr"/>
            <a:r>
              <a:rPr lang="en-US" sz="2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new system will be able to record a full integrated spectrum and one time-resolved wavelength interval for each breakdown</a:t>
            </a:r>
            <a:endParaRPr lang="en-US" sz="20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8/13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applied to RF and DC</a:t>
            </a:r>
          </a:p>
          <a:p>
            <a:pPr algn="ctr"/>
            <a:endParaRPr lang="en-US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ym typeface="Wingdings" pitchFamily="2" charset="2"/>
              </a:rPr>
              <a:t>Parameters measured with time resolved spectroscopy will be applied to RF and DC: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1785927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spcBef>
                <a:spcPct val="50000"/>
              </a:spcBef>
              <a:buAutoNum type="arabicPeriod"/>
            </a:pPr>
            <a:r>
              <a:rPr lang="en-US" dirty="0" smtClean="0"/>
              <a:t>‘</a:t>
            </a:r>
            <a:r>
              <a:rPr lang="en-US" dirty="0"/>
              <a:t>Classical’ spectroscopy: What lines resp. elements are involved in the process? How do they develop in time</a:t>
            </a:r>
            <a:r>
              <a:rPr lang="en-US" dirty="0" smtClean="0"/>
              <a:t>? Any correlations to the conditioning-effect?</a:t>
            </a:r>
          </a:p>
          <a:p>
            <a:pPr marL="342900" indent="-342900" algn="l">
              <a:spcBef>
                <a:spcPct val="50000"/>
              </a:spcBef>
              <a:buAutoNum type="arabicPeriod"/>
            </a:pPr>
            <a:r>
              <a:rPr lang="en-US" dirty="0" smtClean="0"/>
              <a:t>Is there a blackbody background? Does it change with time? Precursors???</a:t>
            </a:r>
          </a:p>
          <a:p>
            <a:pPr marL="342900" indent="-342900">
              <a:spcBef>
                <a:spcPct val="50000"/>
              </a:spcBef>
              <a:buAutoNum type="arabicPeriod" startAt="3"/>
            </a:pPr>
            <a:r>
              <a:rPr lang="en-US" dirty="0" smtClean="0"/>
              <a:t>Estimation of plasma parameters: 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/>
              <a:t>	</a:t>
            </a:r>
            <a:r>
              <a:rPr lang="en-US" dirty="0" smtClean="0"/>
              <a:t>Plasma </a:t>
            </a:r>
            <a:r>
              <a:rPr lang="en-US" dirty="0" smtClean="0"/>
              <a:t>temperature and density</a:t>
            </a:r>
            <a:endParaRPr lang="en-US" dirty="0" smtClean="0"/>
          </a:p>
          <a:p>
            <a:pPr lvl="1">
              <a:spcBef>
                <a:spcPct val="50000"/>
              </a:spcBef>
              <a:buFontTx/>
              <a:buChar char="-"/>
            </a:pPr>
            <a:endParaRPr lang="en-US" dirty="0" smtClean="0"/>
          </a:p>
          <a:p>
            <a:pPr marL="342900" indent="-342900" algn="l">
              <a:spcBef>
                <a:spcPct val="50000"/>
              </a:spcBef>
            </a:pPr>
            <a:endParaRPr lang="en-US" dirty="0" smtClean="0"/>
          </a:p>
          <a:p>
            <a:pPr marL="342900" indent="-342900" algn="l">
              <a:spcBef>
                <a:spcPct val="50000"/>
              </a:spcBef>
              <a:buAutoNum type="arabicPeriod"/>
            </a:pPr>
            <a:endParaRPr lang="en-US" dirty="0"/>
          </a:p>
        </p:txBody>
      </p:sp>
      <p:pic>
        <p:nvPicPr>
          <p:cNvPr id="8" name="Picture 8" descr="plasmaregi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0842" y="3000372"/>
            <a:ext cx="2855934" cy="32825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4643446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to plasma simulations!</a:t>
            </a:r>
            <a:endParaRPr lang="en-US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35795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 Kovermann			CLIC workshop 2008 			9/13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Diagnostics applied only to RF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571612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Electron and ion currents on faraday cup (many thanks to Uppsala)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An immense flash of x-rays has been detected during a breakdown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These diagnostics will be upgraded:</a:t>
            </a:r>
          </a:p>
          <a:p>
            <a:pPr algn="ctr"/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The energy distribution of electrons and ions will be measured with a magnetic spectrometer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Energy distribution of x-rays measured with a filter wheel</a:t>
            </a:r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Investigations are ongoing if the energy distribution of the x-rays can be measured within one shot resp. breakdown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Upgrade of the single-line PMT to a 32-line PMT on the spectrometer 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30GHz microwave plasma diagnostics in 12GHz system (to be designed…)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1036</Words>
  <Application>Microsoft Office PowerPoint</Application>
  <PresentationFormat>On-screen Show (4:3)</PresentationFormat>
  <Paragraphs>191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Diagnostics for Breakdown Experiments RF &amp; DC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Diagnostics for Breakdown Experiments</dc:title>
  <dc:creator>Jan W. Kovermann</dc:creator>
  <cp:lastModifiedBy>Jan W. Kovermann</cp:lastModifiedBy>
  <cp:revision>55</cp:revision>
  <dcterms:created xsi:type="dcterms:W3CDTF">2008-10-13T07:40:17Z</dcterms:created>
  <dcterms:modified xsi:type="dcterms:W3CDTF">2008-10-14T09:16:54Z</dcterms:modified>
</cp:coreProperties>
</file>