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61" r:id="rId4"/>
    <p:sldId id="262" r:id="rId5"/>
    <p:sldId id="263" r:id="rId6"/>
    <p:sldId id="268" r:id="rId7"/>
    <p:sldId id="264" r:id="rId8"/>
    <p:sldId id="265" r:id="rId9"/>
    <p:sldId id="279" r:id="rId10"/>
    <p:sldId id="272" r:id="rId11"/>
    <p:sldId id="270" r:id="rId12"/>
    <p:sldId id="266" r:id="rId13"/>
    <p:sldId id="267" r:id="rId14"/>
    <p:sldId id="271" r:id="rId15"/>
    <p:sldId id="276" r:id="rId16"/>
    <p:sldId id="275" r:id="rId17"/>
    <p:sldId id="277" r:id="rId18"/>
    <p:sldId id="278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CCFF66"/>
    <a:srgbClr val="0189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1" autoAdjust="0"/>
    <p:restoredTop sz="89723" autoAdjust="0"/>
  </p:normalViewPr>
  <p:slideViewPr>
    <p:cSldViewPr>
      <p:cViewPr>
        <p:scale>
          <a:sx n="60" d="100"/>
          <a:sy n="60" d="100"/>
        </p:scale>
        <p:origin x="-10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D2320-5F86-4772-A617-DA8D2763856F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09C8A-67C8-4D44-ABAE-0F569997C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09C8A-67C8-4D44-ABAE-0F569997C116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09C8A-67C8-4D44-ABAE-0F569997C116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09C8A-67C8-4D44-ABAE-0F569997C116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09C8A-67C8-4D44-ABAE-0F569997C116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09C8A-67C8-4D44-ABAE-0F569997C11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EFE8-96DB-4663-9EE8-231E6BF57D4A}" type="datetimeFigureOut">
              <a:rPr lang="en-US" smtClean="0"/>
              <a:pPr/>
              <a:t>10/14/2008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8808C-A025-4EE8-8DA8-6555DC96A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gif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0.jpeg"/><Relationship Id="rId7" Type="http://schemas.openxmlformats.org/officeDocument/2006/relationships/image" Target="../media/image4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47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1.wmf"/><Relationship Id="rId7" Type="http://schemas.openxmlformats.org/officeDocument/2006/relationships/image" Target="../media/image4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14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87" y="288882"/>
            <a:ext cx="8215425" cy="1971702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Safety issues for underground structures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4305" y="5437215"/>
            <a:ext cx="4429098" cy="67470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Fabio Corsanego</a:t>
            </a:r>
            <a:endParaRPr lang="en-GB" sz="2800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1781" y="2443149"/>
            <a:ext cx="5440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Two issues: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Safety norms</a:t>
            </a:r>
            <a:r>
              <a:rPr lang="en-US" dirty="0" smtClean="0"/>
              <a:t>, who are the stakeholders</a:t>
            </a:r>
            <a:r>
              <a:rPr lang="en-US" dirty="0" smtClean="0"/>
              <a:t>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 smtClean="0"/>
              <a:t>specific layout </a:t>
            </a:r>
            <a:r>
              <a:rPr lang="en-US" dirty="0" smtClean="0"/>
              <a:t>aspect: </a:t>
            </a:r>
            <a:r>
              <a:rPr lang="en-US" dirty="0" smtClean="0"/>
              <a:t>evacuation and fire </a:t>
            </a:r>
            <a:r>
              <a:rPr lang="en-US" dirty="0" smtClean="0"/>
              <a:t>control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00617" y="5948397"/>
            <a:ext cx="3979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CERN -Safety Commission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Fabio.corsanego@cern.ch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109" y="5911884"/>
            <a:ext cx="3176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CLIC08 Workshop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CERN, 14-17 October 2008</a:t>
            </a:r>
            <a:endParaRPr lang="en-GB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Distance between access pits for different machines: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SPS~=1200m</a:t>
            </a:r>
          </a:p>
          <a:p>
            <a:r>
              <a:rPr lang="en-US" dirty="0" smtClean="0"/>
              <a:t>LEP-LHC~=3000m</a:t>
            </a:r>
          </a:p>
          <a:p>
            <a:r>
              <a:rPr lang="en-US" dirty="0" smtClean="0"/>
              <a:t>ILC-CLIC~=5000m</a:t>
            </a:r>
          </a:p>
          <a:p>
            <a:pPr>
              <a:buNone/>
            </a:pPr>
            <a:r>
              <a:rPr lang="en-US" dirty="0" smtClean="0"/>
              <a:t>Cost reduction requires to reduce number of access pits…law of the double every 20 years?</a:t>
            </a:r>
          </a:p>
          <a:p>
            <a:pPr>
              <a:buNone/>
            </a:pPr>
            <a:r>
              <a:rPr lang="en-US" dirty="0" smtClean="0"/>
              <a:t>Need to assure quick and easy evacuation of personnel in case of accident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and fire escape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9201"/>
            <a:ext cx="8229600" cy="353696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21400892">
            <a:off x="738135" y="3209922"/>
            <a:ext cx="6937470" cy="219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431882" y="2589201"/>
            <a:ext cx="219078" cy="839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945345" y="2589201"/>
            <a:ext cx="182565" cy="4381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1650960" y="2406636"/>
            <a:ext cx="251939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827591" y="2443149"/>
            <a:ext cx="2293971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78663" y="2114532"/>
            <a:ext cx="1186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 km!</a:t>
            </a:r>
            <a:endParaRPr lang="en-GB" sz="2800" b="1" dirty="0"/>
          </a:p>
        </p:txBody>
      </p:sp>
      <p:pic>
        <p:nvPicPr>
          <p:cNvPr id="27652" name="Picture 4" descr="C:\Documents and Settings\Fcorsane\Local Settings\Temporary Internet Files\Content.IE5\H0SEH7EP\MPj043877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298" y="3429000"/>
            <a:ext cx="466555" cy="547694"/>
          </a:xfrm>
          <a:prstGeom prst="rect">
            <a:avLst/>
          </a:prstGeom>
          <a:noFill/>
        </p:spPr>
      </p:pic>
      <p:sp>
        <p:nvSpPr>
          <p:cNvPr id="30" name="Notched Right Arrow 29"/>
          <p:cNvSpPr/>
          <p:nvPr/>
        </p:nvSpPr>
        <p:spPr>
          <a:xfrm rot="21371320">
            <a:off x="3874166" y="3260052"/>
            <a:ext cx="693747" cy="146052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653" name="Picture 5" descr="C:\Documents and Settings\Fcorsane\Local Settings\Temporary Internet Files\Content.IE5\9LCB6TD9\MPj034135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937129" y="3246435"/>
            <a:ext cx="454483" cy="1204929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1614447" y="3976695"/>
            <a:ext cx="2263806" cy="4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FIRE in the tunnel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03903" y="1347759"/>
            <a:ext cx="2848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Run fast for an 1hr hoping to beat the smoke motion!?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05556E-6 -1.11111E-6 L 0.20295 -0.061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765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20295 -0.06111 L 0.20295 -0.2449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519057" y="2479662"/>
            <a:ext cx="8069373" cy="949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38201" y="2479662"/>
            <a:ext cx="3870960" cy="9036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19056" y="1384272"/>
            <a:ext cx="8105887" cy="9493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tunnel integration, including transport, cooling and ventilation, and safety issues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58913" y="3395661"/>
            <a:ext cx="8088370" cy="1460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loud 5"/>
          <p:cNvSpPr/>
          <p:nvPr/>
        </p:nvSpPr>
        <p:spPr>
          <a:xfrm>
            <a:off x="2133600" y="2743200"/>
            <a:ext cx="1447800" cy="457200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smoke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6780" y="3398520"/>
            <a:ext cx="1524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0081" y="3383280"/>
            <a:ext cx="1524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C:\Documents and Settings\Fcorsane\Local Settings\Temporary Internet Files\Content.IE5\H0SEH7EP\MCj0433932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743200"/>
            <a:ext cx="609600" cy="6096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527815" y="2333610"/>
            <a:ext cx="8088370" cy="1460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loud 23"/>
          <p:cNvSpPr/>
          <p:nvPr/>
        </p:nvSpPr>
        <p:spPr>
          <a:xfrm>
            <a:off x="920700" y="2479662"/>
            <a:ext cx="3651300" cy="949338"/>
          </a:xfrm>
          <a:prstGeom prst="clou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smoke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434758" y="3398520"/>
            <a:ext cx="1524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 descr="D:\AAA_MIEIFILES\BIBLIOTECA ANTINCENDI\PHOTOS for presentations on fire\alarm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1740" y="1749402"/>
            <a:ext cx="576361" cy="563553"/>
          </a:xfrm>
          <a:prstGeom prst="rect">
            <a:avLst/>
          </a:prstGeom>
          <a:noFill/>
        </p:spPr>
      </p:pic>
      <p:pic>
        <p:nvPicPr>
          <p:cNvPr id="2055" name="Picture 7" descr="http://av.rds.yahoo.com/_ylt=A0geulrB1OlI8E8BTjWHBqMX;_ylu=X3oDMTBwanIybjRqBHBndANhdHdfaW1nX3Jlc3VsdARzZWMDc3I-/SIG=12eqbne4m/EXP=1223370305/**http%3a/www.personalarms.com/surveillance/images/ST-1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7272" y="1785915"/>
            <a:ext cx="466311" cy="446105"/>
          </a:xfrm>
          <a:prstGeom prst="rect">
            <a:avLst/>
          </a:prstGeom>
          <a:noFill/>
        </p:spPr>
      </p:pic>
      <p:cxnSp>
        <p:nvCxnSpPr>
          <p:cNvPr id="36" name="Straight Arrow Connector 35"/>
          <p:cNvCxnSpPr/>
          <p:nvPr/>
        </p:nvCxnSpPr>
        <p:spPr>
          <a:xfrm>
            <a:off x="3330558" y="4378338"/>
            <a:ext cx="12414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957213" y="4378338"/>
            <a:ext cx="1065225" cy="6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71681" y="4232286"/>
            <a:ext cx="87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500m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409518" y="3538539"/>
            <a:ext cx="8226482" cy="26654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703903" y="2735253"/>
            <a:ext cx="259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Tunnel standard section</a:t>
            </a:r>
            <a:endParaRPr lang="en-GB" dirty="0"/>
          </a:p>
        </p:txBody>
      </p:sp>
      <p:sp>
        <p:nvSpPr>
          <p:cNvPr id="50" name="Notched Right Arrow 49"/>
          <p:cNvSpPr/>
          <p:nvPr/>
        </p:nvSpPr>
        <p:spPr>
          <a:xfrm>
            <a:off x="3147993" y="2004993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Notched Right Arrow 50"/>
          <p:cNvSpPr/>
          <p:nvPr/>
        </p:nvSpPr>
        <p:spPr>
          <a:xfrm rot="9339764">
            <a:off x="1028474" y="2112980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Notched Right Arrow 51"/>
          <p:cNvSpPr/>
          <p:nvPr/>
        </p:nvSpPr>
        <p:spPr>
          <a:xfrm rot="2642994">
            <a:off x="7931196" y="2078019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Notched Right Arrow 52"/>
          <p:cNvSpPr/>
          <p:nvPr/>
        </p:nvSpPr>
        <p:spPr>
          <a:xfrm rot="6657339">
            <a:off x="4739343" y="2006467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2819376" y="4049721"/>
            <a:ext cx="3505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Motorized Fire doors 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9556E-7 L 0 -0.1332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46068E-6 L 4.16667E-6 -0.133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-1.11111E-6 -0.1333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03333 -0.0495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3321 L 0 -2.4606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4 -0.04953 L 0.31094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00139 -0.1349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6" presetClass="emph" presetSubtype="0" repeatCount="3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093 -0.01412 L 0.42708 -0.01273 " pathEditMode="relative" rAng="0" ptsTypes="AA">
                                      <p:cBhvr>
                                        <p:cTn id="5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6" grpId="0" animBg="1"/>
      <p:bldP spid="7" grpId="0" animBg="1"/>
      <p:bldP spid="50" grpId="0" animBg="1"/>
      <p:bldP spid="51" grpId="0" animBg="1"/>
      <p:bldP spid="52" grpId="0" animBg="1"/>
      <p:bldP spid="53" grpId="0" animBg="1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519056" y="1238220"/>
            <a:ext cx="8105887" cy="109539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409518" y="3538539"/>
            <a:ext cx="8226482" cy="16430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09599" y="3429001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754565" y="2514600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38135" y="2514600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loud 7"/>
          <p:cNvSpPr/>
          <p:nvPr/>
        </p:nvSpPr>
        <p:spPr>
          <a:xfrm>
            <a:off x="884187" y="2479662"/>
            <a:ext cx="3870378" cy="949338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200C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7815" y="2333610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 descr="C:\Documents and Settings\Fcorsane\Local Settings\Temporary Internet Files\Content.IE5\00W9E453\MPj040942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4908" y="2698740"/>
            <a:ext cx="189327" cy="73026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>
            <a:off x="4900617" y="2735253"/>
            <a:ext cx="803286" cy="3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900617" y="2844792"/>
            <a:ext cx="693747" cy="27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64104" y="2954331"/>
            <a:ext cx="584208" cy="23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00617" y="3063870"/>
            <a:ext cx="40164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937130" y="2625714"/>
            <a:ext cx="876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00617" y="3173409"/>
            <a:ext cx="255591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900617" y="3282948"/>
            <a:ext cx="1460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22981" y="2844792"/>
            <a:ext cx="288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Delta P ~10^1 to 10^4 Pascal</a:t>
            </a:r>
            <a:endParaRPr lang="en-GB" dirty="0"/>
          </a:p>
        </p:txBody>
      </p:sp>
      <p:sp>
        <p:nvSpPr>
          <p:cNvPr id="30" name="Cloud 29"/>
          <p:cNvSpPr/>
          <p:nvPr/>
        </p:nvSpPr>
        <p:spPr>
          <a:xfrm>
            <a:off x="4754565" y="2406636"/>
            <a:ext cx="3870378" cy="182565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200C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519057" y="1457298"/>
            <a:ext cx="8471016" cy="876312"/>
            <a:chOff x="519057" y="1457298"/>
            <a:chExt cx="8471016" cy="876312"/>
          </a:xfrm>
        </p:grpSpPr>
        <p:grpSp>
          <p:nvGrpSpPr>
            <p:cNvPr id="79" name="Group 78"/>
            <p:cNvGrpSpPr/>
            <p:nvPr/>
          </p:nvGrpSpPr>
          <p:grpSpPr>
            <a:xfrm>
              <a:off x="519057" y="1457298"/>
              <a:ext cx="8471016" cy="876312"/>
              <a:chOff x="519057" y="1457298"/>
              <a:chExt cx="8471016" cy="876312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519057" y="1457298"/>
                <a:ext cx="8471016" cy="876312"/>
                <a:chOff x="519057" y="1457298"/>
                <a:chExt cx="8471016" cy="876312"/>
              </a:xfrm>
            </p:grpSpPr>
            <p:sp>
              <p:nvSpPr>
                <p:cNvPr id="31" name="Round Single Corner Rectangle 30"/>
                <p:cNvSpPr/>
                <p:nvPr/>
              </p:nvSpPr>
              <p:spPr>
                <a:xfrm>
                  <a:off x="519057" y="1457298"/>
                  <a:ext cx="8471016" cy="438156"/>
                </a:xfrm>
                <a:prstGeom prst="round1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1030239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549636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5448312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7273962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0" name="TextBox 69"/>
              <p:cNvSpPr txBox="1"/>
              <p:nvPr/>
            </p:nvSpPr>
            <p:spPr>
              <a:xfrm>
                <a:off x="4243383" y="1457298"/>
                <a:ext cx="1716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Extraction duct</a:t>
                </a:r>
                <a:endParaRPr lang="en-GB" dirty="0"/>
              </a:p>
            </p:txBody>
          </p:sp>
        </p:grpSp>
        <p:sp>
          <p:nvSpPr>
            <p:cNvPr id="32" name="Notched Right Arrow 31"/>
            <p:cNvSpPr/>
            <p:nvPr/>
          </p:nvSpPr>
          <p:spPr>
            <a:xfrm>
              <a:off x="6178572" y="1566837"/>
              <a:ext cx="1570059" cy="219078"/>
            </a:xfrm>
            <a:prstGeom prst="notched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Bent Arrow 42"/>
          <p:cNvSpPr/>
          <p:nvPr/>
        </p:nvSpPr>
        <p:spPr>
          <a:xfrm>
            <a:off x="1176291" y="1530324"/>
            <a:ext cx="547695" cy="620721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Bent Arrow 43"/>
          <p:cNvSpPr/>
          <p:nvPr/>
        </p:nvSpPr>
        <p:spPr>
          <a:xfrm>
            <a:off x="3695688" y="1566837"/>
            <a:ext cx="547695" cy="620721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229234" y="2078019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336492" y="3575052"/>
            <a:ext cx="8471016" cy="1099592"/>
            <a:chOff x="336492" y="3575052"/>
            <a:chExt cx="8471016" cy="1099592"/>
          </a:xfrm>
        </p:grpSpPr>
        <p:grpSp>
          <p:nvGrpSpPr>
            <p:cNvPr id="78" name="Group 77"/>
            <p:cNvGrpSpPr/>
            <p:nvPr/>
          </p:nvGrpSpPr>
          <p:grpSpPr>
            <a:xfrm>
              <a:off x="336492" y="3575052"/>
              <a:ext cx="8471016" cy="1099592"/>
              <a:chOff x="336492" y="3575052"/>
              <a:chExt cx="8471016" cy="1099592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7346988" y="3575052"/>
                <a:ext cx="511182" cy="65723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336492" y="3575052"/>
                <a:ext cx="8471016" cy="1099592"/>
                <a:chOff x="336492" y="3575052"/>
                <a:chExt cx="8471016" cy="1099592"/>
              </a:xfrm>
            </p:grpSpPr>
            <p:sp>
              <p:nvSpPr>
                <p:cNvPr id="38" name="Round Single Corner Rectangle 37"/>
                <p:cNvSpPr/>
                <p:nvPr/>
              </p:nvSpPr>
              <p:spPr>
                <a:xfrm>
                  <a:off x="336492" y="4232286"/>
                  <a:ext cx="8471016" cy="438156"/>
                </a:xfrm>
                <a:prstGeom prst="round1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1066752" y="3575052"/>
                  <a:ext cx="511182" cy="65723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3586149" y="3575052"/>
                  <a:ext cx="511182" cy="65723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5448312" y="3575052"/>
                  <a:ext cx="511182" cy="65723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1943064" y="4305312"/>
                  <a:ext cx="15518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Fresh air duct</a:t>
                  </a:r>
                  <a:endParaRPr lang="en-GB" dirty="0"/>
                </a:p>
              </p:txBody>
            </p:sp>
          </p:grpSp>
        </p:grpSp>
        <p:sp>
          <p:nvSpPr>
            <p:cNvPr id="55" name="Notched Right Arrow 54"/>
            <p:cNvSpPr/>
            <p:nvPr/>
          </p:nvSpPr>
          <p:spPr>
            <a:xfrm>
              <a:off x="519057" y="4378338"/>
              <a:ext cx="839799" cy="182565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Rectangle 57"/>
          <p:cNvSpPr/>
          <p:nvPr/>
        </p:nvSpPr>
        <p:spPr>
          <a:xfrm>
            <a:off x="7054884" y="2078019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330558" y="2114532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1161" y="2114532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5192721" y="3867156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091397" y="3867156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811161" y="3830643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3330558" y="3867156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Bent Arrow 65"/>
          <p:cNvSpPr/>
          <p:nvPr/>
        </p:nvSpPr>
        <p:spPr>
          <a:xfrm rot="5400000" flipH="1">
            <a:off x="5320516" y="3885413"/>
            <a:ext cx="657234" cy="47466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7" name="Bent Arrow 66"/>
          <p:cNvSpPr/>
          <p:nvPr/>
        </p:nvSpPr>
        <p:spPr>
          <a:xfrm rot="5400000" flipH="1">
            <a:off x="7219192" y="3848900"/>
            <a:ext cx="657234" cy="47466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8" name="Bent Arrow 67"/>
          <p:cNvSpPr/>
          <p:nvPr/>
        </p:nvSpPr>
        <p:spPr>
          <a:xfrm rot="5400000" flipH="1">
            <a:off x="3546462" y="4016382"/>
            <a:ext cx="657234" cy="21273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9" name="Bent Arrow 68"/>
          <p:cNvSpPr/>
          <p:nvPr/>
        </p:nvSpPr>
        <p:spPr>
          <a:xfrm rot="5400000" flipH="1">
            <a:off x="1100091" y="4016382"/>
            <a:ext cx="657234" cy="21273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47674" y="5218137"/>
            <a:ext cx="78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natural overpressure of fire can be contrasted by over-pressurizing the side compartments</a:t>
            </a:r>
            <a:endParaRPr lang="en-GB" sz="2400" dirty="0"/>
          </a:p>
        </p:txBody>
      </p:sp>
      <p:pic>
        <p:nvPicPr>
          <p:cNvPr id="3077" name="Picture 5" descr="C:\Documents and Settings\Fcorsane\Local Settings\Temporary Internet Files\Content.IE5\2U6P8KX4\MCj021732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7012" y="2954331"/>
            <a:ext cx="454509" cy="299537"/>
          </a:xfrm>
          <a:prstGeom prst="rect">
            <a:avLst/>
          </a:prstGeom>
          <a:noFill/>
        </p:spPr>
      </p:pic>
      <p:sp>
        <p:nvSpPr>
          <p:cNvPr id="75" name="Cloud 74"/>
          <p:cNvSpPr/>
          <p:nvPr/>
        </p:nvSpPr>
        <p:spPr>
          <a:xfrm flipV="1">
            <a:off x="3841740" y="3282948"/>
            <a:ext cx="985850" cy="14605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738135" y="215856"/>
            <a:ext cx="7959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 ventilation system has a role to play in controlling smoke within one sector:</a:t>
            </a:r>
            <a:endParaRPr lang="en-GB" sz="3200" b="1" dirty="0"/>
          </a:p>
        </p:txBody>
      </p:sp>
      <p:sp>
        <p:nvSpPr>
          <p:cNvPr id="83" name="Rounded Rectangle 82"/>
          <p:cNvSpPr/>
          <p:nvPr/>
        </p:nvSpPr>
        <p:spPr>
          <a:xfrm>
            <a:off x="2235168" y="2479662"/>
            <a:ext cx="949338" cy="4016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100C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4" name="Trapezoid 83"/>
          <p:cNvSpPr/>
          <p:nvPr/>
        </p:nvSpPr>
        <p:spPr>
          <a:xfrm flipV="1">
            <a:off x="1322343" y="2479662"/>
            <a:ext cx="584208" cy="620721"/>
          </a:xfrm>
          <a:prstGeom prst="trapezoid">
            <a:avLst/>
          </a:prstGeom>
          <a:solidFill>
            <a:srgbClr val="FF0000">
              <a:alpha val="73000"/>
            </a:srgbClr>
          </a:solidFill>
          <a:ln>
            <a:noFill/>
          </a:ln>
          <a:effectLst>
            <a:innerShdw blurRad="393700" dir="14640000">
              <a:prstClr val="black">
                <a:alpha val="8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1285831" y="2479662"/>
            <a:ext cx="803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1000C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3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243 -3.33333E-6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243 -3.33333E-6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3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1527 1.11111E-6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96296E-6 L 0.01545 -2.96296E-6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5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5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6 4.44033E-6 L -0.00121 -0.04626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29" grpId="0"/>
      <p:bldP spid="29" grpId="1"/>
      <p:bldP spid="30" grpId="0" animBg="1"/>
      <p:bldP spid="30" grpId="1" animBg="1"/>
      <p:bldP spid="43" grpId="0" animBg="1"/>
      <p:bldP spid="44" grpId="0" animBg="1"/>
      <p:bldP spid="49" grpId="0" animBg="1"/>
      <p:bldP spid="49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6" grpId="0" animBg="1"/>
      <p:bldP spid="67" grpId="0" animBg="1"/>
      <p:bldP spid="68" grpId="0" animBg="1"/>
      <p:bldP spid="69" grpId="0" animBg="1"/>
      <p:bldP spid="72" grpId="0"/>
      <p:bldP spid="75" grpId="0" animBg="1"/>
      <p:bldP spid="83" grpId="0" animBg="1"/>
      <p:bldP spid="84" grpId="0" animBg="1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4864104" y="2479663"/>
            <a:ext cx="3760839" cy="949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3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Fire compartment enhance greatly fire brigade capacity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609599" y="3429001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754565" y="2479662"/>
            <a:ext cx="109539" cy="949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11160" y="2479662"/>
            <a:ext cx="182565" cy="949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7815" y="2333610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674" name="Picture 2" descr="C:\Documents and Settings\Fcorsane\Local Settings\Temporary Internet Files\Content.IE5\00W9E453\MCj04339280000[1]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56208" y="2735253"/>
            <a:ext cx="693747" cy="693747"/>
          </a:xfrm>
          <a:prstGeom prst="rect">
            <a:avLst/>
          </a:prstGeom>
          <a:noFill/>
        </p:spPr>
      </p:pic>
      <p:pic>
        <p:nvPicPr>
          <p:cNvPr id="45" name="Picture 2" descr="C:\Documents and Settings\Fcorsane\Local Settings\Temporary Internet Files\Content.IE5\00W9E453\MCj0433928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4364" y="2735253"/>
            <a:ext cx="693747" cy="693747"/>
          </a:xfrm>
          <a:prstGeom prst="rect">
            <a:avLst/>
          </a:prstGeom>
          <a:noFill/>
        </p:spPr>
      </p:pic>
      <p:sp>
        <p:nvSpPr>
          <p:cNvPr id="54" name="Rectangle 53"/>
          <p:cNvSpPr/>
          <p:nvPr/>
        </p:nvSpPr>
        <p:spPr>
          <a:xfrm>
            <a:off x="957213" y="2479662"/>
            <a:ext cx="3797352" cy="949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" name="Group 70"/>
          <p:cNvGrpSpPr/>
          <p:nvPr/>
        </p:nvGrpSpPr>
        <p:grpSpPr>
          <a:xfrm>
            <a:off x="3367071" y="2370123"/>
            <a:ext cx="693747" cy="693747"/>
            <a:chOff x="4572000" y="3940182"/>
            <a:chExt cx="693747" cy="693747"/>
          </a:xfrm>
        </p:grpSpPr>
        <p:sp>
          <p:nvSpPr>
            <p:cNvPr id="72" name="Flowchart: Magnetic Disk 71"/>
            <p:cNvSpPr/>
            <p:nvPr/>
          </p:nvSpPr>
          <p:spPr>
            <a:xfrm>
              <a:off x="5010156" y="4195773"/>
              <a:ext cx="146052" cy="40164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3" name="Picture 2" descr="C:\Documents and Settings\Fcorsane\Local Settings\Temporary Internet Files\Content.IE5\00W9E453\MCj0433928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3940182"/>
              <a:ext cx="693747" cy="693747"/>
            </a:xfrm>
            <a:prstGeom prst="rect">
              <a:avLst/>
            </a:prstGeom>
            <a:noFill/>
          </p:spPr>
        </p:pic>
        <p:sp>
          <p:nvSpPr>
            <p:cNvPr id="74" name="Freeform 73"/>
            <p:cNvSpPr/>
            <p:nvPr/>
          </p:nvSpPr>
          <p:spPr>
            <a:xfrm>
              <a:off x="4757733" y="4202895"/>
              <a:ext cx="204788" cy="130968"/>
            </a:xfrm>
            <a:custGeom>
              <a:avLst/>
              <a:gdLst>
                <a:gd name="connsiteX0" fmla="*/ 0 w 204788"/>
                <a:gd name="connsiteY0" fmla="*/ 2381 h 130968"/>
                <a:gd name="connsiteX1" fmla="*/ 76200 w 204788"/>
                <a:gd name="connsiteY1" fmla="*/ 19050 h 130968"/>
                <a:gd name="connsiteX2" fmla="*/ 135731 w 204788"/>
                <a:gd name="connsiteY2" fmla="*/ 14287 h 130968"/>
                <a:gd name="connsiteX3" fmla="*/ 195263 w 204788"/>
                <a:gd name="connsiteY3" fmla="*/ 0 h 130968"/>
                <a:gd name="connsiteX4" fmla="*/ 204788 w 204788"/>
                <a:gd name="connsiteY4" fmla="*/ 7143 h 130968"/>
                <a:gd name="connsiteX5" fmla="*/ 204788 w 204788"/>
                <a:gd name="connsiteY5" fmla="*/ 57150 h 130968"/>
                <a:gd name="connsiteX6" fmla="*/ 195263 w 204788"/>
                <a:gd name="connsiteY6" fmla="*/ 83343 h 130968"/>
                <a:gd name="connsiteX7" fmla="*/ 171450 w 204788"/>
                <a:gd name="connsiteY7" fmla="*/ 109537 h 130968"/>
                <a:gd name="connsiteX8" fmla="*/ 142875 w 204788"/>
                <a:gd name="connsiteY8" fmla="*/ 128587 h 130968"/>
                <a:gd name="connsiteX9" fmla="*/ 119063 w 204788"/>
                <a:gd name="connsiteY9" fmla="*/ 130968 h 130968"/>
                <a:gd name="connsiteX10" fmla="*/ 54769 w 204788"/>
                <a:gd name="connsiteY10" fmla="*/ 114300 h 130968"/>
                <a:gd name="connsiteX11" fmla="*/ 11906 w 204788"/>
                <a:gd name="connsiteY11" fmla="*/ 64293 h 130968"/>
                <a:gd name="connsiteX12" fmla="*/ 0 w 204788"/>
                <a:gd name="connsiteY12" fmla="*/ 2381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788" h="130968">
                  <a:moveTo>
                    <a:pt x="0" y="2381"/>
                  </a:moveTo>
                  <a:lnTo>
                    <a:pt x="76200" y="19050"/>
                  </a:lnTo>
                  <a:lnTo>
                    <a:pt x="135731" y="14287"/>
                  </a:lnTo>
                  <a:lnTo>
                    <a:pt x="195263" y="0"/>
                  </a:lnTo>
                  <a:lnTo>
                    <a:pt x="204788" y="7143"/>
                  </a:lnTo>
                  <a:lnTo>
                    <a:pt x="204788" y="57150"/>
                  </a:lnTo>
                  <a:lnTo>
                    <a:pt x="195263" y="83343"/>
                  </a:lnTo>
                  <a:cubicBezTo>
                    <a:pt x="170889" y="107717"/>
                    <a:pt x="171450" y="95930"/>
                    <a:pt x="171450" y="109537"/>
                  </a:cubicBezTo>
                  <a:lnTo>
                    <a:pt x="142875" y="128587"/>
                  </a:lnTo>
                  <a:lnTo>
                    <a:pt x="119063" y="130968"/>
                  </a:lnTo>
                  <a:lnTo>
                    <a:pt x="54769" y="114300"/>
                  </a:lnTo>
                  <a:cubicBezTo>
                    <a:pt x="13788" y="63676"/>
                    <a:pt x="35734" y="64293"/>
                    <a:pt x="11906" y="64293"/>
                  </a:cubicBezTo>
                  <a:lnTo>
                    <a:pt x="0" y="238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4820046" y="4238625"/>
              <a:ext cx="252017" cy="234553"/>
            </a:xfrm>
            <a:custGeom>
              <a:avLst/>
              <a:gdLst>
                <a:gd name="connsiteX0" fmla="*/ 21035 w 252017"/>
                <a:gd name="connsiteY0" fmla="*/ 71438 h 234553"/>
                <a:gd name="connsiteX1" fmla="*/ 11510 w 252017"/>
                <a:gd name="connsiteY1" fmla="*/ 152400 h 234553"/>
                <a:gd name="connsiteX2" fmla="*/ 90092 w 252017"/>
                <a:gd name="connsiteY2" fmla="*/ 228600 h 234553"/>
                <a:gd name="connsiteX3" fmla="*/ 218679 w 252017"/>
                <a:gd name="connsiteY3" fmla="*/ 116681 h 234553"/>
                <a:gd name="connsiteX4" fmla="*/ 213917 w 252017"/>
                <a:gd name="connsiteY4" fmla="*/ 30956 h 234553"/>
                <a:gd name="connsiteX5" fmla="*/ 252017 w 252017"/>
                <a:gd name="connsiteY5" fmla="*/ 0 h 23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17" h="234553">
                  <a:moveTo>
                    <a:pt x="21035" y="71438"/>
                  </a:moveTo>
                  <a:cubicBezTo>
                    <a:pt x="10517" y="98822"/>
                    <a:pt x="0" y="126206"/>
                    <a:pt x="11510" y="152400"/>
                  </a:cubicBezTo>
                  <a:cubicBezTo>
                    <a:pt x="23020" y="178594"/>
                    <a:pt x="55564" y="234553"/>
                    <a:pt x="90092" y="228600"/>
                  </a:cubicBezTo>
                  <a:cubicBezTo>
                    <a:pt x="124620" y="222647"/>
                    <a:pt x="198042" y="149622"/>
                    <a:pt x="218679" y="116681"/>
                  </a:cubicBezTo>
                  <a:cubicBezTo>
                    <a:pt x="239316" y="83740"/>
                    <a:pt x="208361" y="50403"/>
                    <a:pt x="213917" y="30956"/>
                  </a:cubicBezTo>
                  <a:cubicBezTo>
                    <a:pt x="219473" y="11509"/>
                    <a:pt x="244080" y="5159"/>
                    <a:pt x="252017" y="0"/>
                  </a:cubicBezTo>
                </a:path>
              </a:pathLst>
            </a:cu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878253" y="2406636"/>
            <a:ext cx="693747" cy="693747"/>
            <a:chOff x="4572000" y="3940182"/>
            <a:chExt cx="693747" cy="693747"/>
          </a:xfrm>
        </p:grpSpPr>
        <p:sp>
          <p:nvSpPr>
            <p:cNvPr id="77" name="Flowchart: Magnetic Disk 76"/>
            <p:cNvSpPr/>
            <p:nvPr/>
          </p:nvSpPr>
          <p:spPr>
            <a:xfrm>
              <a:off x="5010156" y="4195773"/>
              <a:ext cx="146052" cy="40164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8" name="Picture 2" descr="C:\Documents and Settings\Fcorsane\Local Settings\Temporary Internet Files\Content.IE5\00W9E453\MCj0433928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3940182"/>
              <a:ext cx="693747" cy="693747"/>
            </a:xfrm>
            <a:prstGeom prst="rect">
              <a:avLst/>
            </a:prstGeom>
            <a:noFill/>
          </p:spPr>
        </p:pic>
        <p:sp>
          <p:nvSpPr>
            <p:cNvPr id="79" name="Freeform 78"/>
            <p:cNvSpPr/>
            <p:nvPr/>
          </p:nvSpPr>
          <p:spPr>
            <a:xfrm>
              <a:off x="4757733" y="4202895"/>
              <a:ext cx="204788" cy="130968"/>
            </a:xfrm>
            <a:custGeom>
              <a:avLst/>
              <a:gdLst>
                <a:gd name="connsiteX0" fmla="*/ 0 w 204788"/>
                <a:gd name="connsiteY0" fmla="*/ 2381 h 130968"/>
                <a:gd name="connsiteX1" fmla="*/ 76200 w 204788"/>
                <a:gd name="connsiteY1" fmla="*/ 19050 h 130968"/>
                <a:gd name="connsiteX2" fmla="*/ 135731 w 204788"/>
                <a:gd name="connsiteY2" fmla="*/ 14287 h 130968"/>
                <a:gd name="connsiteX3" fmla="*/ 195263 w 204788"/>
                <a:gd name="connsiteY3" fmla="*/ 0 h 130968"/>
                <a:gd name="connsiteX4" fmla="*/ 204788 w 204788"/>
                <a:gd name="connsiteY4" fmla="*/ 7143 h 130968"/>
                <a:gd name="connsiteX5" fmla="*/ 204788 w 204788"/>
                <a:gd name="connsiteY5" fmla="*/ 57150 h 130968"/>
                <a:gd name="connsiteX6" fmla="*/ 195263 w 204788"/>
                <a:gd name="connsiteY6" fmla="*/ 83343 h 130968"/>
                <a:gd name="connsiteX7" fmla="*/ 171450 w 204788"/>
                <a:gd name="connsiteY7" fmla="*/ 109537 h 130968"/>
                <a:gd name="connsiteX8" fmla="*/ 142875 w 204788"/>
                <a:gd name="connsiteY8" fmla="*/ 128587 h 130968"/>
                <a:gd name="connsiteX9" fmla="*/ 119063 w 204788"/>
                <a:gd name="connsiteY9" fmla="*/ 130968 h 130968"/>
                <a:gd name="connsiteX10" fmla="*/ 54769 w 204788"/>
                <a:gd name="connsiteY10" fmla="*/ 114300 h 130968"/>
                <a:gd name="connsiteX11" fmla="*/ 11906 w 204788"/>
                <a:gd name="connsiteY11" fmla="*/ 64293 h 130968"/>
                <a:gd name="connsiteX12" fmla="*/ 0 w 204788"/>
                <a:gd name="connsiteY12" fmla="*/ 2381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788" h="130968">
                  <a:moveTo>
                    <a:pt x="0" y="2381"/>
                  </a:moveTo>
                  <a:lnTo>
                    <a:pt x="76200" y="19050"/>
                  </a:lnTo>
                  <a:lnTo>
                    <a:pt x="135731" y="14287"/>
                  </a:lnTo>
                  <a:lnTo>
                    <a:pt x="195263" y="0"/>
                  </a:lnTo>
                  <a:lnTo>
                    <a:pt x="204788" y="7143"/>
                  </a:lnTo>
                  <a:lnTo>
                    <a:pt x="204788" y="57150"/>
                  </a:lnTo>
                  <a:lnTo>
                    <a:pt x="195263" y="83343"/>
                  </a:lnTo>
                  <a:cubicBezTo>
                    <a:pt x="170889" y="107717"/>
                    <a:pt x="171450" y="95930"/>
                    <a:pt x="171450" y="109537"/>
                  </a:cubicBezTo>
                  <a:lnTo>
                    <a:pt x="142875" y="128587"/>
                  </a:lnTo>
                  <a:lnTo>
                    <a:pt x="119063" y="130968"/>
                  </a:lnTo>
                  <a:lnTo>
                    <a:pt x="54769" y="114300"/>
                  </a:lnTo>
                  <a:cubicBezTo>
                    <a:pt x="13788" y="63676"/>
                    <a:pt x="35734" y="64293"/>
                    <a:pt x="11906" y="64293"/>
                  </a:cubicBezTo>
                  <a:lnTo>
                    <a:pt x="0" y="238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Freeform 79"/>
            <p:cNvSpPr/>
            <p:nvPr/>
          </p:nvSpPr>
          <p:spPr>
            <a:xfrm>
              <a:off x="4820046" y="4238625"/>
              <a:ext cx="252017" cy="234553"/>
            </a:xfrm>
            <a:custGeom>
              <a:avLst/>
              <a:gdLst>
                <a:gd name="connsiteX0" fmla="*/ 21035 w 252017"/>
                <a:gd name="connsiteY0" fmla="*/ 71438 h 234553"/>
                <a:gd name="connsiteX1" fmla="*/ 11510 w 252017"/>
                <a:gd name="connsiteY1" fmla="*/ 152400 h 234553"/>
                <a:gd name="connsiteX2" fmla="*/ 90092 w 252017"/>
                <a:gd name="connsiteY2" fmla="*/ 228600 h 234553"/>
                <a:gd name="connsiteX3" fmla="*/ 218679 w 252017"/>
                <a:gd name="connsiteY3" fmla="*/ 116681 h 234553"/>
                <a:gd name="connsiteX4" fmla="*/ 213917 w 252017"/>
                <a:gd name="connsiteY4" fmla="*/ 30956 h 234553"/>
                <a:gd name="connsiteX5" fmla="*/ 252017 w 252017"/>
                <a:gd name="connsiteY5" fmla="*/ 0 h 23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17" h="234553">
                  <a:moveTo>
                    <a:pt x="21035" y="71438"/>
                  </a:moveTo>
                  <a:cubicBezTo>
                    <a:pt x="10517" y="98822"/>
                    <a:pt x="0" y="126206"/>
                    <a:pt x="11510" y="152400"/>
                  </a:cubicBezTo>
                  <a:cubicBezTo>
                    <a:pt x="23020" y="178594"/>
                    <a:pt x="55564" y="234553"/>
                    <a:pt x="90092" y="228600"/>
                  </a:cubicBezTo>
                  <a:cubicBezTo>
                    <a:pt x="124620" y="222647"/>
                    <a:pt x="198042" y="149622"/>
                    <a:pt x="218679" y="116681"/>
                  </a:cubicBezTo>
                  <a:cubicBezTo>
                    <a:pt x="239316" y="83740"/>
                    <a:pt x="208361" y="50403"/>
                    <a:pt x="213917" y="30956"/>
                  </a:cubicBezTo>
                  <a:cubicBezTo>
                    <a:pt x="219473" y="11509"/>
                    <a:pt x="244080" y="5159"/>
                    <a:pt x="252017" y="0"/>
                  </a:cubicBezTo>
                </a:path>
              </a:pathLst>
            </a:cu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Pie 80"/>
          <p:cNvSpPr/>
          <p:nvPr/>
        </p:nvSpPr>
        <p:spPr>
          <a:xfrm>
            <a:off x="3622662" y="3063870"/>
            <a:ext cx="693747" cy="547695"/>
          </a:xfrm>
          <a:prstGeom prst="pie">
            <a:avLst>
              <a:gd name="adj1" fmla="val 16318753"/>
              <a:gd name="adj2" fmla="val 148078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20’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38135" y="1676376"/>
            <a:ext cx="383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Engaged team autonomy ~20’ can be fully spent for active work on the fire</a:t>
            </a:r>
            <a:endParaRPr lang="en-GB" dirty="0"/>
          </a:p>
        </p:txBody>
      </p:sp>
      <p:sp>
        <p:nvSpPr>
          <p:cNvPr id="83" name="TextBox 82"/>
          <p:cNvSpPr txBox="1"/>
          <p:nvPr/>
        </p:nvSpPr>
        <p:spPr>
          <a:xfrm>
            <a:off x="4754565" y="1457298"/>
            <a:ext cx="39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Safety-relay team at &lt;500m-not consuming their air bottles</a:t>
            </a:r>
            <a:endParaRPr lang="en-GB" dirty="0"/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318235" y="4560903"/>
            <a:ext cx="8507529" cy="36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1066752" y="4597415"/>
            <a:ext cx="219078" cy="7667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7310474" y="4597416"/>
            <a:ext cx="255591" cy="7667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665109" y="5327676"/>
            <a:ext cx="7485165" cy="32861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9" name="Picture 2" descr="C:\Documents and Settings\Fcorsane\Local Settings\Temporary Internet Files\Content.IE5\00W9E453\MCj043392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3501" y="4962546"/>
            <a:ext cx="328617" cy="328617"/>
          </a:xfrm>
          <a:prstGeom prst="rect">
            <a:avLst/>
          </a:prstGeom>
          <a:noFill/>
        </p:spPr>
      </p:pic>
      <p:pic>
        <p:nvPicPr>
          <p:cNvPr id="90" name="Picture 2" descr="C:\Documents and Settings\Fcorsane\Local Settings\Temporary Internet Files\Content.IE5\00W9E453\MCj043392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423" y="4962546"/>
            <a:ext cx="328617" cy="328617"/>
          </a:xfrm>
          <a:prstGeom prst="rect">
            <a:avLst/>
          </a:prstGeom>
          <a:noFill/>
        </p:spPr>
      </p:pic>
      <p:sp>
        <p:nvSpPr>
          <p:cNvPr id="91" name="Rectangle 90"/>
          <p:cNvSpPr/>
          <p:nvPr/>
        </p:nvSpPr>
        <p:spPr>
          <a:xfrm>
            <a:off x="5703903" y="4633929"/>
            <a:ext cx="3065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Safety-relay team at ~5000m!?</a:t>
            </a:r>
            <a:endParaRPr lang="en-GB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762780" y="5181624"/>
            <a:ext cx="1168416" cy="876312"/>
            <a:chOff x="4225126" y="3830643"/>
            <a:chExt cx="1204929" cy="1241442"/>
          </a:xfrm>
        </p:grpSpPr>
        <p:grpSp>
          <p:nvGrpSpPr>
            <p:cNvPr id="92" name="Group 91"/>
            <p:cNvGrpSpPr/>
            <p:nvPr/>
          </p:nvGrpSpPr>
          <p:grpSpPr>
            <a:xfrm>
              <a:off x="4225126" y="3830643"/>
              <a:ext cx="693747" cy="693747"/>
              <a:chOff x="4572000" y="3940182"/>
              <a:chExt cx="693747" cy="693747"/>
            </a:xfrm>
          </p:grpSpPr>
          <p:sp>
            <p:nvSpPr>
              <p:cNvPr id="93" name="Flowchart: Magnetic Disk 92"/>
              <p:cNvSpPr/>
              <p:nvPr/>
            </p:nvSpPr>
            <p:spPr>
              <a:xfrm>
                <a:off x="5010156" y="4195773"/>
                <a:ext cx="146052" cy="401643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4" name="Picture 2" descr="C:\Documents and Settings\Fcorsane\Local Settings\Temporary Internet Files\Content.IE5\00W9E453\MCj04339280000[1]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72000" y="3940182"/>
                <a:ext cx="693747" cy="693747"/>
              </a:xfrm>
              <a:prstGeom prst="rect">
                <a:avLst/>
              </a:prstGeom>
              <a:noFill/>
            </p:spPr>
          </p:pic>
          <p:sp>
            <p:nvSpPr>
              <p:cNvPr id="95" name="Freeform 94"/>
              <p:cNvSpPr/>
              <p:nvPr/>
            </p:nvSpPr>
            <p:spPr>
              <a:xfrm>
                <a:off x="4757733" y="4202895"/>
                <a:ext cx="204788" cy="130968"/>
              </a:xfrm>
              <a:custGeom>
                <a:avLst/>
                <a:gdLst>
                  <a:gd name="connsiteX0" fmla="*/ 0 w 204788"/>
                  <a:gd name="connsiteY0" fmla="*/ 2381 h 130968"/>
                  <a:gd name="connsiteX1" fmla="*/ 76200 w 204788"/>
                  <a:gd name="connsiteY1" fmla="*/ 19050 h 130968"/>
                  <a:gd name="connsiteX2" fmla="*/ 135731 w 204788"/>
                  <a:gd name="connsiteY2" fmla="*/ 14287 h 130968"/>
                  <a:gd name="connsiteX3" fmla="*/ 195263 w 204788"/>
                  <a:gd name="connsiteY3" fmla="*/ 0 h 130968"/>
                  <a:gd name="connsiteX4" fmla="*/ 204788 w 204788"/>
                  <a:gd name="connsiteY4" fmla="*/ 7143 h 130968"/>
                  <a:gd name="connsiteX5" fmla="*/ 204788 w 204788"/>
                  <a:gd name="connsiteY5" fmla="*/ 57150 h 130968"/>
                  <a:gd name="connsiteX6" fmla="*/ 195263 w 204788"/>
                  <a:gd name="connsiteY6" fmla="*/ 83343 h 130968"/>
                  <a:gd name="connsiteX7" fmla="*/ 171450 w 204788"/>
                  <a:gd name="connsiteY7" fmla="*/ 109537 h 130968"/>
                  <a:gd name="connsiteX8" fmla="*/ 142875 w 204788"/>
                  <a:gd name="connsiteY8" fmla="*/ 128587 h 130968"/>
                  <a:gd name="connsiteX9" fmla="*/ 119063 w 204788"/>
                  <a:gd name="connsiteY9" fmla="*/ 130968 h 130968"/>
                  <a:gd name="connsiteX10" fmla="*/ 54769 w 204788"/>
                  <a:gd name="connsiteY10" fmla="*/ 114300 h 130968"/>
                  <a:gd name="connsiteX11" fmla="*/ 11906 w 204788"/>
                  <a:gd name="connsiteY11" fmla="*/ 64293 h 130968"/>
                  <a:gd name="connsiteX12" fmla="*/ 0 w 204788"/>
                  <a:gd name="connsiteY12" fmla="*/ 2381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788" h="130968">
                    <a:moveTo>
                      <a:pt x="0" y="2381"/>
                    </a:moveTo>
                    <a:lnTo>
                      <a:pt x="76200" y="19050"/>
                    </a:lnTo>
                    <a:lnTo>
                      <a:pt x="135731" y="14287"/>
                    </a:lnTo>
                    <a:lnTo>
                      <a:pt x="195263" y="0"/>
                    </a:lnTo>
                    <a:lnTo>
                      <a:pt x="204788" y="7143"/>
                    </a:lnTo>
                    <a:lnTo>
                      <a:pt x="204788" y="57150"/>
                    </a:lnTo>
                    <a:lnTo>
                      <a:pt x="195263" y="83343"/>
                    </a:lnTo>
                    <a:cubicBezTo>
                      <a:pt x="170889" y="107717"/>
                      <a:pt x="171450" y="95930"/>
                      <a:pt x="171450" y="109537"/>
                    </a:cubicBezTo>
                    <a:lnTo>
                      <a:pt x="142875" y="128587"/>
                    </a:lnTo>
                    <a:lnTo>
                      <a:pt x="119063" y="130968"/>
                    </a:lnTo>
                    <a:lnTo>
                      <a:pt x="54769" y="114300"/>
                    </a:lnTo>
                    <a:cubicBezTo>
                      <a:pt x="13788" y="63676"/>
                      <a:pt x="35734" y="64293"/>
                      <a:pt x="11906" y="64293"/>
                    </a:cubicBezTo>
                    <a:lnTo>
                      <a:pt x="0" y="238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4820046" y="4238625"/>
                <a:ext cx="252017" cy="234553"/>
              </a:xfrm>
              <a:custGeom>
                <a:avLst/>
                <a:gdLst>
                  <a:gd name="connsiteX0" fmla="*/ 21035 w 252017"/>
                  <a:gd name="connsiteY0" fmla="*/ 71438 h 234553"/>
                  <a:gd name="connsiteX1" fmla="*/ 11510 w 252017"/>
                  <a:gd name="connsiteY1" fmla="*/ 152400 h 234553"/>
                  <a:gd name="connsiteX2" fmla="*/ 90092 w 252017"/>
                  <a:gd name="connsiteY2" fmla="*/ 228600 h 234553"/>
                  <a:gd name="connsiteX3" fmla="*/ 218679 w 252017"/>
                  <a:gd name="connsiteY3" fmla="*/ 116681 h 234553"/>
                  <a:gd name="connsiteX4" fmla="*/ 213917 w 252017"/>
                  <a:gd name="connsiteY4" fmla="*/ 30956 h 234553"/>
                  <a:gd name="connsiteX5" fmla="*/ 252017 w 252017"/>
                  <a:gd name="connsiteY5" fmla="*/ 0 h 23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17" h="234553">
                    <a:moveTo>
                      <a:pt x="21035" y="71438"/>
                    </a:moveTo>
                    <a:cubicBezTo>
                      <a:pt x="10517" y="98822"/>
                      <a:pt x="0" y="126206"/>
                      <a:pt x="11510" y="152400"/>
                    </a:cubicBezTo>
                    <a:cubicBezTo>
                      <a:pt x="23020" y="178594"/>
                      <a:pt x="55564" y="234553"/>
                      <a:pt x="90092" y="228600"/>
                    </a:cubicBezTo>
                    <a:cubicBezTo>
                      <a:pt x="124620" y="222647"/>
                      <a:pt x="198042" y="149622"/>
                      <a:pt x="218679" y="116681"/>
                    </a:cubicBezTo>
                    <a:cubicBezTo>
                      <a:pt x="239316" y="83740"/>
                      <a:pt x="208361" y="50403"/>
                      <a:pt x="213917" y="30956"/>
                    </a:cubicBezTo>
                    <a:cubicBezTo>
                      <a:pt x="219473" y="11509"/>
                      <a:pt x="244080" y="5159"/>
                      <a:pt x="252017" y="0"/>
                    </a:cubicBezTo>
                  </a:path>
                </a:pathLst>
              </a:cu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736308" y="3867156"/>
              <a:ext cx="693747" cy="693747"/>
              <a:chOff x="4572000" y="3940182"/>
              <a:chExt cx="693747" cy="693747"/>
            </a:xfrm>
          </p:grpSpPr>
          <p:sp>
            <p:nvSpPr>
              <p:cNvPr id="98" name="Flowchart: Magnetic Disk 97"/>
              <p:cNvSpPr/>
              <p:nvPr/>
            </p:nvSpPr>
            <p:spPr>
              <a:xfrm>
                <a:off x="5010156" y="4195773"/>
                <a:ext cx="146052" cy="401643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9" name="Picture 2" descr="C:\Documents and Settings\Fcorsane\Local Settings\Temporary Internet Files\Content.IE5\00W9E453\MCj04339280000[1]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72000" y="3940182"/>
                <a:ext cx="693747" cy="693747"/>
              </a:xfrm>
              <a:prstGeom prst="rect">
                <a:avLst/>
              </a:prstGeom>
              <a:noFill/>
            </p:spPr>
          </p:pic>
          <p:sp>
            <p:nvSpPr>
              <p:cNvPr id="100" name="Freeform 99"/>
              <p:cNvSpPr/>
              <p:nvPr/>
            </p:nvSpPr>
            <p:spPr>
              <a:xfrm>
                <a:off x="4757733" y="4202895"/>
                <a:ext cx="204788" cy="130968"/>
              </a:xfrm>
              <a:custGeom>
                <a:avLst/>
                <a:gdLst>
                  <a:gd name="connsiteX0" fmla="*/ 0 w 204788"/>
                  <a:gd name="connsiteY0" fmla="*/ 2381 h 130968"/>
                  <a:gd name="connsiteX1" fmla="*/ 76200 w 204788"/>
                  <a:gd name="connsiteY1" fmla="*/ 19050 h 130968"/>
                  <a:gd name="connsiteX2" fmla="*/ 135731 w 204788"/>
                  <a:gd name="connsiteY2" fmla="*/ 14287 h 130968"/>
                  <a:gd name="connsiteX3" fmla="*/ 195263 w 204788"/>
                  <a:gd name="connsiteY3" fmla="*/ 0 h 130968"/>
                  <a:gd name="connsiteX4" fmla="*/ 204788 w 204788"/>
                  <a:gd name="connsiteY4" fmla="*/ 7143 h 130968"/>
                  <a:gd name="connsiteX5" fmla="*/ 204788 w 204788"/>
                  <a:gd name="connsiteY5" fmla="*/ 57150 h 130968"/>
                  <a:gd name="connsiteX6" fmla="*/ 195263 w 204788"/>
                  <a:gd name="connsiteY6" fmla="*/ 83343 h 130968"/>
                  <a:gd name="connsiteX7" fmla="*/ 171450 w 204788"/>
                  <a:gd name="connsiteY7" fmla="*/ 109537 h 130968"/>
                  <a:gd name="connsiteX8" fmla="*/ 142875 w 204788"/>
                  <a:gd name="connsiteY8" fmla="*/ 128587 h 130968"/>
                  <a:gd name="connsiteX9" fmla="*/ 119063 w 204788"/>
                  <a:gd name="connsiteY9" fmla="*/ 130968 h 130968"/>
                  <a:gd name="connsiteX10" fmla="*/ 54769 w 204788"/>
                  <a:gd name="connsiteY10" fmla="*/ 114300 h 130968"/>
                  <a:gd name="connsiteX11" fmla="*/ 11906 w 204788"/>
                  <a:gd name="connsiteY11" fmla="*/ 64293 h 130968"/>
                  <a:gd name="connsiteX12" fmla="*/ 0 w 204788"/>
                  <a:gd name="connsiteY12" fmla="*/ 2381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788" h="130968">
                    <a:moveTo>
                      <a:pt x="0" y="2381"/>
                    </a:moveTo>
                    <a:lnTo>
                      <a:pt x="76200" y="19050"/>
                    </a:lnTo>
                    <a:lnTo>
                      <a:pt x="135731" y="14287"/>
                    </a:lnTo>
                    <a:lnTo>
                      <a:pt x="195263" y="0"/>
                    </a:lnTo>
                    <a:lnTo>
                      <a:pt x="204788" y="7143"/>
                    </a:lnTo>
                    <a:lnTo>
                      <a:pt x="204788" y="57150"/>
                    </a:lnTo>
                    <a:lnTo>
                      <a:pt x="195263" y="83343"/>
                    </a:lnTo>
                    <a:cubicBezTo>
                      <a:pt x="170889" y="107717"/>
                      <a:pt x="171450" y="95930"/>
                      <a:pt x="171450" y="109537"/>
                    </a:cubicBezTo>
                    <a:lnTo>
                      <a:pt x="142875" y="128587"/>
                    </a:lnTo>
                    <a:lnTo>
                      <a:pt x="119063" y="130968"/>
                    </a:lnTo>
                    <a:lnTo>
                      <a:pt x="54769" y="114300"/>
                    </a:lnTo>
                    <a:cubicBezTo>
                      <a:pt x="13788" y="63676"/>
                      <a:pt x="35734" y="64293"/>
                      <a:pt x="11906" y="64293"/>
                    </a:cubicBezTo>
                    <a:lnTo>
                      <a:pt x="0" y="238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Freeform 100"/>
              <p:cNvSpPr/>
              <p:nvPr/>
            </p:nvSpPr>
            <p:spPr>
              <a:xfrm>
                <a:off x="4820046" y="4238625"/>
                <a:ext cx="252017" cy="234553"/>
              </a:xfrm>
              <a:custGeom>
                <a:avLst/>
                <a:gdLst>
                  <a:gd name="connsiteX0" fmla="*/ 21035 w 252017"/>
                  <a:gd name="connsiteY0" fmla="*/ 71438 h 234553"/>
                  <a:gd name="connsiteX1" fmla="*/ 11510 w 252017"/>
                  <a:gd name="connsiteY1" fmla="*/ 152400 h 234553"/>
                  <a:gd name="connsiteX2" fmla="*/ 90092 w 252017"/>
                  <a:gd name="connsiteY2" fmla="*/ 228600 h 234553"/>
                  <a:gd name="connsiteX3" fmla="*/ 218679 w 252017"/>
                  <a:gd name="connsiteY3" fmla="*/ 116681 h 234553"/>
                  <a:gd name="connsiteX4" fmla="*/ 213917 w 252017"/>
                  <a:gd name="connsiteY4" fmla="*/ 30956 h 234553"/>
                  <a:gd name="connsiteX5" fmla="*/ 252017 w 252017"/>
                  <a:gd name="connsiteY5" fmla="*/ 0 h 23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17" h="234553">
                    <a:moveTo>
                      <a:pt x="21035" y="71438"/>
                    </a:moveTo>
                    <a:cubicBezTo>
                      <a:pt x="10517" y="98822"/>
                      <a:pt x="0" y="126206"/>
                      <a:pt x="11510" y="152400"/>
                    </a:cubicBezTo>
                    <a:cubicBezTo>
                      <a:pt x="23020" y="178594"/>
                      <a:pt x="55564" y="234553"/>
                      <a:pt x="90092" y="228600"/>
                    </a:cubicBezTo>
                    <a:cubicBezTo>
                      <a:pt x="124620" y="222647"/>
                      <a:pt x="198042" y="149622"/>
                      <a:pt x="218679" y="116681"/>
                    </a:cubicBezTo>
                    <a:cubicBezTo>
                      <a:pt x="239316" y="83740"/>
                      <a:pt x="208361" y="50403"/>
                      <a:pt x="213917" y="30956"/>
                    </a:cubicBezTo>
                    <a:cubicBezTo>
                      <a:pt x="219473" y="11509"/>
                      <a:pt x="244080" y="5159"/>
                      <a:pt x="252017" y="0"/>
                    </a:cubicBezTo>
                  </a:path>
                </a:pathLst>
              </a:cu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2" name="Pie 101"/>
            <p:cNvSpPr/>
            <p:nvPr/>
          </p:nvSpPr>
          <p:spPr>
            <a:xfrm>
              <a:off x="4480717" y="4524390"/>
              <a:ext cx="693747" cy="547695"/>
            </a:xfrm>
            <a:prstGeom prst="pie">
              <a:avLst>
                <a:gd name="adj1" fmla="val 16318753"/>
                <a:gd name="adj2" fmla="val 148078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20’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614447" y="6021423"/>
            <a:ext cx="7120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go as far as they can within~20’: available time for  intervening is shrunk by distance</a:t>
            </a:r>
            <a:endParaRPr lang="en-GB" dirty="0"/>
          </a:p>
        </p:txBody>
      </p:sp>
      <p:sp>
        <p:nvSpPr>
          <p:cNvPr id="105" name="U-Turn Arrow 104"/>
          <p:cNvSpPr/>
          <p:nvPr/>
        </p:nvSpPr>
        <p:spPr>
          <a:xfrm rot="16200000">
            <a:off x="6388523" y="5227264"/>
            <a:ext cx="365130" cy="1296213"/>
          </a:xfrm>
          <a:prstGeom prst="uturnArrow">
            <a:avLst>
              <a:gd name="adj1" fmla="val 25000"/>
              <a:gd name="adj2" fmla="val 18044"/>
              <a:gd name="adj3" fmla="val 39420"/>
              <a:gd name="adj4" fmla="val 43750"/>
              <a:gd name="adj5" fmla="val 985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7" name="Multiply 106"/>
          <p:cNvSpPr/>
          <p:nvPr/>
        </p:nvSpPr>
        <p:spPr>
          <a:xfrm>
            <a:off x="4243383" y="4962546"/>
            <a:ext cx="1168416" cy="124144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Air!!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2855889" y="1055655"/>
            <a:ext cx="303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a: fire doors every 500m </a:t>
            </a:r>
            <a:endParaRPr lang="en-GB" dirty="0"/>
          </a:p>
        </p:txBody>
      </p:sp>
      <p:sp>
        <p:nvSpPr>
          <p:cNvPr id="109" name="TextBox 108"/>
          <p:cNvSpPr txBox="1"/>
          <p:nvPr/>
        </p:nvSpPr>
        <p:spPr>
          <a:xfrm>
            <a:off x="3056710" y="4159260"/>
            <a:ext cx="303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b: access every 5000m </a:t>
            </a:r>
            <a:endParaRPr lang="en-GB" dirty="0"/>
          </a:p>
        </p:txBody>
      </p:sp>
      <p:pic>
        <p:nvPicPr>
          <p:cNvPr id="110" name="Picture 4" descr="C:\Documents and Settings\Fcorsane\Local Settings\Temporary Internet Files\Content.IE5\H0SEH7EP\MPj0438774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84506" y="5327675"/>
            <a:ext cx="255591" cy="292103"/>
          </a:xfrm>
          <a:prstGeom prst="rect">
            <a:avLst/>
          </a:prstGeom>
          <a:noFill/>
        </p:spPr>
      </p:pic>
      <p:pic>
        <p:nvPicPr>
          <p:cNvPr id="111" name="Picture 4" descr="C:\Documents and Settings\Fcorsane\Local Settings\Temporary Internet Files\Content.IE5\H0SEH7EP\MPj0438774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2603" y="2698740"/>
            <a:ext cx="320503" cy="73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path" presetSubtype="0" repeatCount="3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repeatCount="3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repeatCount="3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1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5" presetClass="exit" presetSubtype="0" fill="hold" nodeType="withEffect">
                                  <p:stCondLst>
                                    <p:cond delay="58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33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3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32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5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" grpId="0" animBg="1"/>
      <p:bldP spid="5" grpId="0" animBg="1"/>
      <p:bldP spid="6" grpId="0" animBg="1"/>
      <p:bldP spid="8" grpId="0" animBg="1"/>
      <p:bldP spid="54" grpId="0" animBg="1"/>
      <p:bldP spid="81" grpId="0" animBg="1"/>
      <p:bldP spid="81" grpId="1" animBg="1"/>
      <p:bldP spid="82" grpId="0"/>
      <p:bldP spid="83" grpId="0"/>
      <p:bldP spid="86" grpId="0" animBg="1"/>
      <p:bldP spid="87" grpId="0" animBg="1"/>
      <p:bldP spid="88" grpId="0" animBg="1"/>
      <p:bldP spid="91" grpId="0"/>
      <p:bldP spid="104" grpId="0"/>
      <p:bldP spid="105" grpId="0" animBg="1"/>
      <p:bldP spid="1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http://mediaarchive.cern.ch/MediaArchive/Photo/Public/2008/0801016/0801016_01/0801016_01-A4-at-144-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351" y="363519"/>
            <a:ext cx="9210701" cy="6130962"/>
          </a:xfrm>
          <a:prstGeom prst="rect">
            <a:avLst/>
          </a:prstGeom>
          <a:solidFill>
            <a:schemeClr val="accent1"/>
          </a:solidFill>
        </p:spPr>
      </p:pic>
      <p:cxnSp>
        <p:nvCxnSpPr>
          <p:cNvPr id="79" name="Straight Connector 78"/>
          <p:cNvCxnSpPr/>
          <p:nvPr/>
        </p:nvCxnSpPr>
        <p:spPr>
          <a:xfrm flipH="1">
            <a:off x="3472545" y="4071938"/>
            <a:ext cx="280305" cy="19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Freeform 92"/>
          <p:cNvSpPr/>
          <p:nvPr/>
        </p:nvSpPr>
        <p:spPr>
          <a:xfrm>
            <a:off x="3514725" y="2343150"/>
            <a:ext cx="2562225" cy="1743075"/>
          </a:xfrm>
          <a:custGeom>
            <a:avLst/>
            <a:gdLst>
              <a:gd name="connsiteX0" fmla="*/ 9525 w 2562225"/>
              <a:gd name="connsiteY0" fmla="*/ 1000125 h 1743075"/>
              <a:gd name="connsiteX1" fmla="*/ 52388 w 2562225"/>
              <a:gd name="connsiteY1" fmla="*/ 733425 h 1743075"/>
              <a:gd name="connsiteX2" fmla="*/ 114300 w 2562225"/>
              <a:gd name="connsiteY2" fmla="*/ 581025 h 1743075"/>
              <a:gd name="connsiteX3" fmla="*/ 242888 w 2562225"/>
              <a:gd name="connsiteY3" fmla="*/ 395288 h 1743075"/>
              <a:gd name="connsiteX4" fmla="*/ 357188 w 2562225"/>
              <a:gd name="connsiteY4" fmla="*/ 442913 h 1743075"/>
              <a:gd name="connsiteX5" fmla="*/ 447675 w 2562225"/>
              <a:gd name="connsiteY5" fmla="*/ 438150 h 1743075"/>
              <a:gd name="connsiteX6" fmla="*/ 438150 w 2562225"/>
              <a:gd name="connsiteY6" fmla="*/ 333375 h 1743075"/>
              <a:gd name="connsiteX7" fmla="*/ 371475 w 2562225"/>
              <a:gd name="connsiteY7" fmla="*/ 290513 h 1743075"/>
              <a:gd name="connsiteX8" fmla="*/ 495300 w 2562225"/>
              <a:gd name="connsiteY8" fmla="*/ 200025 h 1743075"/>
              <a:gd name="connsiteX9" fmla="*/ 676275 w 2562225"/>
              <a:gd name="connsiteY9" fmla="*/ 104775 h 1743075"/>
              <a:gd name="connsiteX10" fmla="*/ 904875 w 2562225"/>
              <a:gd name="connsiteY10" fmla="*/ 47625 h 1743075"/>
              <a:gd name="connsiteX11" fmla="*/ 1152525 w 2562225"/>
              <a:gd name="connsiteY11" fmla="*/ 0 h 1743075"/>
              <a:gd name="connsiteX12" fmla="*/ 1176338 w 2562225"/>
              <a:gd name="connsiteY12" fmla="*/ 95250 h 1743075"/>
              <a:gd name="connsiteX13" fmla="*/ 1381125 w 2562225"/>
              <a:gd name="connsiteY13" fmla="*/ 90488 h 1743075"/>
              <a:gd name="connsiteX14" fmla="*/ 1381125 w 2562225"/>
              <a:gd name="connsiteY14" fmla="*/ 157163 h 1743075"/>
              <a:gd name="connsiteX15" fmla="*/ 1628775 w 2562225"/>
              <a:gd name="connsiteY15" fmla="*/ 157163 h 1743075"/>
              <a:gd name="connsiteX16" fmla="*/ 1619250 w 2562225"/>
              <a:gd name="connsiteY16" fmla="*/ 200025 h 1743075"/>
              <a:gd name="connsiteX17" fmla="*/ 1914525 w 2562225"/>
              <a:gd name="connsiteY17" fmla="*/ 195263 h 1743075"/>
              <a:gd name="connsiteX18" fmla="*/ 1909763 w 2562225"/>
              <a:gd name="connsiteY18" fmla="*/ 266700 h 1743075"/>
              <a:gd name="connsiteX19" fmla="*/ 2228850 w 2562225"/>
              <a:gd name="connsiteY19" fmla="*/ 271463 h 1743075"/>
              <a:gd name="connsiteX20" fmla="*/ 2314575 w 2562225"/>
              <a:gd name="connsiteY20" fmla="*/ 357188 h 1743075"/>
              <a:gd name="connsiteX21" fmla="*/ 2376488 w 2562225"/>
              <a:gd name="connsiteY21" fmla="*/ 438150 h 1743075"/>
              <a:gd name="connsiteX22" fmla="*/ 2386013 w 2562225"/>
              <a:gd name="connsiteY22" fmla="*/ 466725 h 1743075"/>
              <a:gd name="connsiteX23" fmla="*/ 2324100 w 2562225"/>
              <a:gd name="connsiteY23" fmla="*/ 504825 h 1743075"/>
              <a:gd name="connsiteX24" fmla="*/ 2395538 w 2562225"/>
              <a:gd name="connsiteY24" fmla="*/ 661988 h 1743075"/>
              <a:gd name="connsiteX25" fmla="*/ 2462213 w 2562225"/>
              <a:gd name="connsiteY25" fmla="*/ 638175 h 1743075"/>
              <a:gd name="connsiteX26" fmla="*/ 2490788 w 2562225"/>
              <a:gd name="connsiteY26" fmla="*/ 704850 h 1743075"/>
              <a:gd name="connsiteX27" fmla="*/ 2419350 w 2562225"/>
              <a:gd name="connsiteY27" fmla="*/ 728663 h 1743075"/>
              <a:gd name="connsiteX28" fmla="*/ 2409825 w 2562225"/>
              <a:gd name="connsiteY28" fmla="*/ 757238 h 1743075"/>
              <a:gd name="connsiteX29" fmla="*/ 2428875 w 2562225"/>
              <a:gd name="connsiteY29" fmla="*/ 790575 h 1743075"/>
              <a:gd name="connsiteX30" fmla="*/ 2524125 w 2562225"/>
              <a:gd name="connsiteY30" fmla="*/ 785813 h 1743075"/>
              <a:gd name="connsiteX31" fmla="*/ 2547938 w 2562225"/>
              <a:gd name="connsiteY31" fmla="*/ 881063 h 1743075"/>
              <a:gd name="connsiteX32" fmla="*/ 2447925 w 2562225"/>
              <a:gd name="connsiteY32" fmla="*/ 890588 h 1743075"/>
              <a:gd name="connsiteX33" fmla="*/ 2443163 w 2562225"/>
              <a:gd name="connsiteY33" fmla="*/ 942975 h 1743075"/>
              <a:gd name="connsiteX34" fmla="*/ 2443163 w 2562225"/>
              <a:gd name="connsiteY34" fmla="*/ 942975 h 1743075"/>
              <a:gd name="connsiteX35" fmla="*/ 2552700 w 2562225"/>
              <a:gd name="connsiteY35" fmla="*/ 957263 h 1743075"/>
              <a:gd name="connsiteX36" fmla="*/ 2562225 w 2562225"/>
              <a:gd name="connsiteY36" fmla="*/ 1081088 h 1743075"/>
              <a:gd name="connsiteX37" fmla="*/ 2452688 w 2562225"/>
              <a:gd name="connsiteY37" fmla="*/ 1066800 h 1743075"/>
              <a:gd name="connsiteX38" fmla="*/ 2433638 w 2562225"/>
              <a:gd name="connsiteY38" fmla="*/ 1109663 h 1743075"/>
              <a:gd name="connsiteX39" fmla="*/ 2447925 w 2562225"/>
              <a:gd name="connsiteY39" fmla="*/ 1147763 h 1743075"/>
              <a:gd name="connsiteX40" fmla="*/ 2557463 w 2562225"/>
              <a:gd name="connsiteY40" fmla="*/ 1166813 h 1743075"/>
              <a:gd name="connsiteX41" fmla="*/ 2557463 w 2562225"/>
              <a:gd name="connsiteY41" fmla="*/ 1247775 h 1743075"/>
              <a:gd name="connsiteX42" fmla="*/ 2543175 w 2562225"/>
              <a:gd name="connsiteY42" fmla="*/ 1285875 h 1743075"/>
              <a:gd name="connsiteX43" fmla="*/ 2428875 w 2562225"/>
              <a:gd name="connsiteY43" fmla="*/ 1247775 h 1743075"/>
              <a:gd name="connsiteX44" fmla="*/ 2386013 w 2562225"/>
              <a:gd name="connsiteY44" fmla="*/ 1285875 h 1743075"/>
              <a:gd name="connsiteX45" fmla="*/ 2371725 w 2562225"/>
              <a:gd name="connsiteY45" fmla="*/ 1323975 h 1743075"/>
              <a:gd name="connsiteX46" fmla="*/ 2386013 w 2562225"/>
              <a:gd name="connsiteY46" fmla="*/ 1376363 h 1743075"/>
              <a:gd name="connsiteX47" fmla="*/ 2419350 w 2562225"/>
              <a:gd name="connsiteY47" fmla="*/ 1400175 h 1743075"/>
              <a:gd name="connsiteX48" fmla="*/ 2495550 w 2562225"/>
              <a:gd name="connsiteY48" fmla="*/ 1423988 h 1743075"/>
              <a:gd name="connsiteX49" fmla="*/ 2471738 w 2562225"/>
              <a:gd name="connsiteY49" fmla="*/ 1495425 h 1743075"/>
              <a:gd name="connsiteX50" fmla="*/ 2447925 w 2562225"/>
              <a:gd name="connsiteY50" fmla="*/ 1519238 h 1743075"/>
              <a:gd name="connsiteX51" fmla="*/ 2433638 w 2562225"/>
              <a:gd name="connsiteY51" fmla="*/ 1543050 h 1743075"/>
              <a:gd name="connsiteX52" fmla="*/ 2300288 w 2562225"/>
              <a:gd name="connsiteY52" fmla="*/ 1471613 h 1743075"/>
              <a:gd name="connsiteX53" fmla="*/ 2200275 w 2562225"/>
              <a:gd name="connsiteY53" fmla="*/ 1466850 h 1743075"/>
              <a:gd name="connsiteX54" fmla="*/ 2071688 w 2562225"/>
              <a:gd name="connsiteY54" fmla="*/ 1485900 h 1743075"/>
              <a:gd name="connsiteX55" fmla="*/ 1990725 w 2562225"/>
              <a:gd name="connsiteY55" fmla="*/ 1524000 h 1743075"/>
              <a:gd name="connsiteX56" fmla="*/ 1909763 w 2562225"/>
              <a:gd name="connsiteY56" fmla="*/ 1590675 h 1743075"/>
              <a:gd name="connsiteX57" fmla="*/ 1852613 w 2562225"/>
              <a:gd name="connsiteY57" fmla="*/ 1666875 h 1743075"/>
              <a:gd name="connsiteX58" fmla="*/ 1847850 w 2562225"/>
              <a:gd name="connsiteY58" fmla="*/ 1709738 h 1743075"/>
              <a:gd name="connsiteX59" fmla="*/ 1876425 w 2562225"/>
              <a:gd name="connsiteY59" fmla="*/ 1743075 h 1743075"/>
              <a:gd name="connsiteX60" fmla="*/ 1828800 w 2562225"/>
              <a:gd name="connsiteY60" fmla="*/ 1733550 h 1743075"/>
              <a:gd name="connsiteX61" fmla="*/ 1676400 w 2562225"/>
              <a:gd name="connsiteY61" fmla="*/ 1733550 h 1743075"/>
              <a:gd name="connsiteX62" fmla="*/ 1690688 w 2562225"/>
              <a:gd name="connsiteY62" fmla="*/ 1690688 h 1743075"/>
              <a:gd name="connsiteX63" fmla="*/ 1733550 w 2562225"/>
              <a:gd name="connsiteY63" fmla="*/ 1662113 h 1743075"/>
              <a:gd name="connsiteX64" fmla="*/ 1733550 w 2562225"/>
              <a:gd name="connsiteY64" fmla="*/ 1638300 h 1743075"/>
              <a:gd name="connsiteX65" fmla="*/ 1776413 w 2562225"/>
              <a:gd name="connsiteY65" fmla="*/ 1628775 h 1743075"/>
              <a:gd name="connsiteX66" fmla="*/ 1728788 w 2562225"/>
              <a:gd name="connsiteY66" fmla="*/ 1581150 h 1743075"/>
              <a:gd name="connsiteX67" fmla="*/ 1423988 w 2562225"/>
              <a:gd name="connsiteY67" fmla="*/ 1595438 h 1743075"/>
              <a:gd name="connsiteX68" fmla="*/ 1409700 w 2562225"/>
              <a:gd name="connsiteY68" fmla="*/ 1485900 h 1743075"/>
              <a:gd name="connsiteX69" fmla="*/ 1443038 w 2562225"/>
              <a:gd name="connsiteY69" fmla="*/ 1609725 h 1743075"/>
              <a:gd name="connsiteX70" fmla="*/ 1323975 w 2562225"/>
              <a:gd name="connsiteY70" fmla="*/ 1609725 h 1743075"/>
              <a:gd name="connsiteX71" fmla="*/ 1233488 w 2562225"/>
              <a:gd name="connsiteY71" fmla="*/ 1619250 h 1743075"/>
              <a:gd name="connsiteX72" fmla="*/ 1138238 w 2562225"/>
              <a:gd name="connsiteY72" fmla="*/ 1595438 h 1743075"/>
              <a:gd name="connsiteX73" fmla="*/ 1162050 w 2562225"/>
              <a:gd name="connsiteY73" fmla="*/ 1524000 h 1743075"/>
              <a:gd name="connsiteX74" fmla="*/ 862013 w 2562225"/>
              <a:gd name="connsiteY74" fmla="*/ 1524000 h 1743075"/>
              <a:gd name="connsiteX75" fmla="*/ 723900 w 2562225"/>
              <a:gd name="connsiteY75" fmla="*/ 1733550 h 1743075"/>
              <a:gd name="connsiteX76" fmla="*/ 233363 w 2562225"/>
              <a:gd name="connsiteY76" fmla="*/ 1728788 h 1743075"/>
              <a:gd name="connsiteX77" fmla="*/ 123825 w 2562225"/>
              <a:gd name="connsiteY77" fmla="*/ 1566863 h 1743075"/>
              <a:gd name="connsiteX78" fmla="*/ 14288 w 2562225"/>
              <a:gd name="connsiteY78" fmla="*/ 1366838 h 1743075"/>
              <a:gd name="connsiteX79" fmla="*/ 0 w 2562225"/>
              <a:gd name="connsiteY79" fmla="*/ 1185863 h 1743075"/>
              <a:gd name="connsiteX80" fmla="*/ 9525 w 2562225"/>
              <a:gd name="connsiteY80" fmla="*/ 100012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562225" h="1743075">
                <a:moveTo>
                  <a:pt x="9525" y="1000125"/>
                </a:moveTo>
                <a:cubicBezTo>
                  <a:pt x="24066" y="911266"/>
                  <a:pt x="52388" y="823466"/>
                  <a:pt x="52388" y="733425"/>
                </a:cubicBezTo>
                <a:lnTo>
                  <a:pt x="114300" y="581025"/>
                </a:lnTo>
                <a:lnTo>
                  <a:pt x="242888" y="395288"/>
                </a:lnTo>
                <a:lnTo>
                  <a:pt x="357188" y="442913"/>
                </a:lnTo>
                <a:lnTo>
                  <a:pt x="447675" y="438150"/>
                </a:lnTo>
                <a:cubicBezTo>
                  <a:pt x="442841" y="331789"/>
                  <a:pt x="477874" y="333375"/>
                  <a:pt x="438150" y="333375"/>
                </a:cubicBezTo>
                <a:lnTo>
                  <a:pt x="371475" y="290513"/>
                </a:lnTo>
                <a:lnTo>
                  <a:pt x="495300" y="200025"/>
                </a:lnTo>
                <a:lnTo>
                  <a:pt x="676275" y="104775"/>
                </a:lnTo>
                <a:cubicBezTo>
                  <a:pt x="752379" y="85344"/>
                  <a:pt x="826330" y="47625"/>
                  <a:pt x="904875" y="47625"/>
                </a:cubicBezTo>
                <a:lnTo>
                  <a:pt x="1152525" y="0"/>
                </a:lnTo>
                <a:lnTo>
                  <a:pt x="1176338" y="95250"/>
                </a:lnTo>
                <a:lnTo>
                  <a:pt x="1381125" y="90488"/>
                </a:lnTo>
                <a:lnTo>
                  <a:pt x="1381125" y="157163"/>
                </a:lnTo>
                <a:lnTo>
                  <a:pt x="1628775" y="157163"/>
                </a:lnTo>
                <a:lnTo>
                  <a:pt x="1619250" y="200025"/>
                </a:lnTo>
                <a:lnTo>
                  <a:pt x="1914525" y="195263"/>
                </a:lnTo>
                <a:lnTo>
                  <a:pt x="1909763" y="266700"/>
                </a:lnTo>
                <a:lnTo>
                  <a:pt x="2228850" y="271463"/>
                </a:lnTo>
                <a:lnTo>
                  <a:pt x="2314575" y="357188"/>
                </a:lnTo>
                <a:lnTo>
                  <a:pt x="2376488" y="438150"/>
                </a:lnTo>
                <a:lnTo>
                  <a:pt x="2386013" y="466725"/>
                </a:lnTo>
                <a:cubicBezTo>
                  <a:pt x="2317960" y="505613"/>
                  <a:pt x="2293740" y="504825"/>
                  <a:pt x="2324100" y="504825"/>
                </a:cubicBezTo>
                <a:lnTo>
                  <a:pt x="2395538" y="661988"/>
                </a:lnTo>
                <a:lnTo>
                  <a:pt x="2462213" y="638175"/>
                </a:lnTo>
                <a:lnTo>
                  <a:pt x="2490788" y="704850"/>
                </a:lnTo>
                <a:lnTo>
                  <a:pt x="2419350" y="728663"/>
                </a:lnTo>
                <a:cubicBezTo>
                  <a:pt x="2404353" y="758658"/>
                  <a:pt x="2394414" y="757238"/>
                  <a:pt x="2409825" y="757238"/>
                </a:cubicBezTo>
                <a:lnTo>
                  <a:pt x="2428875" y="790575"/>
                </a:lnTo>
                <a:lnTo>
                  <a:pt x="2524125" y="785813"/>
                </a:lnTo>
                <a:lnTo>
                  <a:pt x="2547938" y="881063"/>
                </a:lnTo>
                <a:lnTo>
                  <a:pt x="2447925" y="890588"/>
                </a:lnTo>
                <a:lnTo>
                  <a:pt x="2443163" y="942975"/>
                </a:lnTo>
                <a:lnTo>
                  <a:pt x="2443163" y="942975"/>
                </a:lnTo>
                <a:lnTo>
                  <a:pt x="2552700" y="957263"/>
                </a:lnTo>
                <a:lnTo>
                  <a:pt x="2562225" y="1081088"/>
                </a:lnTo>
                <a:lnTo>
                  <a:pt x="2452688" y="1066800"/>
                </a:lnTo>
                <a:lnTo>
                  <a:pt x="2433638" y="1109663"/>
                </a:lnTo>
                <a:lnTo>
                  <a:pt x="2447925" y="1147763"/>
                </a:lnTo>
                <a:lnTo>
                  <a:pt x="2557463" y="1166813"/>
                </a:lnTo>
                <a:lnTo>
                  <a:pt x="2557463" y="1247775"/>
                </a:lnTo>
                <a:lnTo>
                  <a:pt x="2543175" y="1285875"/>
                </a:lnTo>
                <a:lnTo>
                  <a:pt x="2428875" y="1247775"/>
                </a:lnTo>
                <a:lnTo>
                  <a:pt x="2386013" y="1285875"/>
                </a:lnTo>
                <a:lnTo>
                  <a:pt x="2371725" y="1323975"/>
                </a:lnTo>
                <a:cubicBezTo>
                  <a:pt x="2381534" y="1377925"/>
                  <a:pt x="2363501" y="1376363"/>
                  <a:pt x="2386013" y="1376363"/>
                </a:cubicBezTo>
                <a:lnTo>
                  <a:pt x="2419350" y="1400175"/>
                </a:lnTo>
                <a:lnTo>
                  <a:pt x="2495550" y="1423988"/>
                </a:lnTo>
                <a:lnTo>
                  <a:pt x="2471738" y="1495425"/>
                </a:lnTo>
                <a:lnTo>
                  <a:pt x="2447925" y="1519238"/>
                </a:lnTo>
                <a:cubicBezTo>
                  <a:pt x="2432928" y="1549233"/>
                  <a:pt x="2433638" y="1558462"/>
                  <a:pt x="2433638" y="1543050"/>
                </a:cubicBezTo>
                <a:lnTo>
                  <a:pt x="2300288" y="1471613"/>
                </a:lnTo>
                <a:lnTo>
                  <a:pt x="2200275" y="1466850"/>
                </a:lnTo>
                <a:lnTo>
                  <a:pt x="2071688" y="1485900"/>
                </a:lnTo>
                <a:cubicBezTo>
                  <a:pt x="1989257" y="1519842"/>
                  <a:pt x="1990725" y="1490052"/>
                  <a:pt x="1990725" y="1524000"/>
                </a:cubicBezTo>
                <a:lnTo>
                  <a:pt x="1909763" y="1590675"/>
                </a:lnTo>
                <a:lnTo>
                  <a:pt x="1852613" y="1666875"/>
                </a:lnTo>
                <a:lnTo>
                  <a:pt x="1847850" y="1709738"/>
                </a:lnTo>
                <a:lnTo>
                  <a:pt x="1876425" y="1743075"/>
                </a:lnTo>
                <a:lnTo>
                  <a:pt x="1828800" y="1733550"/>
                </a:lnTo>
                <a:lnTo>
                  <a:pt x="1676400" y="1733550"/>
                </a:lnTo>
                <a:cubicBezTo>
                  <a:pt x="1686269" y="1689138"/>
                  <a:pt x="1671289" y="1690688"/>
                  <a:pt x="1690688" y="1690688"/>
                </a:cubicBezTo>
                <a:lnTo>
                  <a:pt x="1733550" y="1662113"/>
                </a:lnTo>
                <a:lnTo>
                  <a:pt x="1733550" y="1638300"/>
                </a:lnTo>
                <a:lnTo>
                  <a:pt x="1776413" y="1628775"/>
                </a:lnTo>
                <a:lnTo>
                  <a:pt x="1728788" y="1581150"/>
                </a:lnTo>
                <a:lnTo>
                  <a:pt x="1423988" y="1595438"/>
                </a:lnTo>
                <a:lnTo>
                  <a:pt x="1409700" y="1485900"/>
                </a:lnTo>
                <a:lnTo>
                  <a:pt x="1443038" y="1609725"/>
                </a:lnTo>
                <a:lnTo>
                  <a:pt x="1323975" y="1609725"/>
                </a:lnTo>
                <a:lnTo>
                  <a:pt x="1233488" y="1619250"/>
                </a:lnTo>
                <a:lnTo>
                  <a:pt x="1138238" y="1595438"/>
                </a:lnTo>
                <a:lnTo>
                  <a:pt x="1162050" y="1524000"/>
                </a:lnTo>
                <a:lnTo>
                  <a:pt x="862013" y="1524000"/>
                </a:lnTo>
                <a:lnTo>
                  <a:pt x="723900" y="1733550"/>
                </a:lnTo>
                <a:lnTo>
                  <a:pt x="233363" y="1728788"/>
                </a:lnTo>
                <a:lnTo>
                  <a:pt x="123825" y="1566863"/>
                </a:lnTo>
                <a:lnTo>
                  <a:pt x="14288" y="1366838"/>
                </a:lnTo>
                <a:lnTo>
                  <a:pt x="0" y="1185863"/>
                </a:lnTo>
                <a:lnTo>
                  <a:pt x="9525" y="1000125"/>
                </a:lnTo>
                <a:close/>
              </a:path>
            </a:pathLst>
          </a:custGeom>
          <a:blipFill dpi="0" rotWithShape="1">
            <a:blip r:embed="rId4">
              <a:alphaModFix amt="94000"/>
              <a:grayscl/>
              <a:lum bright="9000" contrast="-73000"/>
            </a:blip>
            <a:srcRect/>
            <a:stretch>
              <a:fillRect l="-5000" t="-28000" r="-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FIREWALL</a:t>
            </a:r>
            <a:endParaRPr lang="en-GB" dirty="0"/>
          </a:p>
        </p:txBody>
      </p:sp>
      <p:sp>
        <p:nvSpPr>
          <p:cNvPr id="92" name="Freeform 91"/>
          <p:cNvSpPr/>
          <p:nvPr/>
        </p:nvSpPr>
        <p:spPr>
          <a:xfrm>
            <a:off x="3768714" y="2771767"/>
            <a:ext cx="730260" cy="1281122"/>
          </a:xfrm>
          <a:custGeom>
            <a:avLst/>
            <a:gdLst>
              <a:gd name="connsiteX0" fmla="*/ 0 w 730260"/>
              <a:gd name="connsiteY0" fmla="*/ 0 h 1095390"/>
              <a:gd name="connsiteX1" fmla="*/ 730260 w 730260"/>
              <a:gd name="connsiteY1" fmla="*/ 0 h 1095390"/>
              <a:gd name="connsiteX2" fmla="*/ 730260 w 730260"/>
              <a:gd name="connsiteY2" fmla="*/ 1095390 h 1095390"/>
              <a:gd name="connsiteX3" fmla="*/ 0 w 730260"/>
              <a:gd name="connsiteY3" fmla="*/ 1095390 h 1095390"/>
              <a:gd name="connsiteX4" fmla="*/ 0 w 730260"/>
              <a:gd name="connsiteY4" fmla="*/ 0 h 1095390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30260 w 730260"/>
              <a:gd name="connsiteY2" fmla="*/ 1095390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28596 w 730260"/>
              <a:gd name="connsiteY2" fmla="*/ 909603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41361 w 730260"/>
              <a:gd name="connsiteY2" fmla="*/ 793757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641361 w 785763"/>
              <a:gd name="connsiteY2" fmla="*/ 793757 h 1098557"/>
              <a:gd name="connsiteX3" fmla="*/ 785763 w 785763"/>
              <a:gd name="connsiteY3" fmla="*/ 900074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719085 w 785763"/>
              <a:gd name="connsiteY3" fmla="*/ 898532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20612 w 730260"/>
              <a:gd name="connsiteY2" fmla="*/ 900074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0260" h="1098557">
                <a:moveTo>
                  <a:pt x="0" y="0"/>
                </a:moveTo>
                <a:lnTo>
                  <a:pt x="730260" y="0"/>
                </a:lnTo>
                <a:lnTo>
                  <a:pt x="720612" y="900074"/>
                </a:lnTo>
                <a:lnTo>
                  <a:pt x="628596" y="909603"/>
                </a:lnTo>
                <a:lnTo>
                  <a:pt x="493724" y="1098557"/>
                </a:lnTo>
                <a:lnTo>
                  <a:pt x="0" y="10953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  <a:lum bright="48000" contrast="25000"/>
            </a:blip>
            <a:tile tx="0" ty="0" sx="100000" sy="100000" flip="none" algn="tl"/>
          </a:blipFill>
          <a:ln>
            <a:noFill/>
          </a:ln>
          <a:effectLst>
            <a:outerShdw dist="508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Fire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Door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8" name="Can 107"/>
          <p:cNvSpPr/>
          <p:nvPr/>
        </p:nvSpPr>
        <p:spPr>
          <a:xfrm>
            <a:off x="3695688" y="2735253"/>
            <a:ext cx="109539" cy="219078"/>
          </a:xfrm>
          <a:prstGeom prst="can">
            <a:avLst/>
          </a:prstGeom>
          <a:blipFill>
            <a:blip r:embed="rId6"/>
            <a:tile tx="0" ty="0" sx="100000" sy="100000" flip="none" algn="tl"/>
          </a:blipFill>
          <a:ln w="6350" cmpd="dbl">
            <a:prstDash val="sysDash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" name="Straight Connector 109"/>
          <p:cNvCxnSpPr>
            <a:stCxn id="108" idx="3"/>
          </p:cNvCxnSpPr>
          <p:nvPr/>
        </p:nvCxnSpPr>
        <p:spPr>
          <a:xfrm rot="5400000" flipH="1">
            <a:off x="3631790" y="2835664"/>
            <a:ext cx="36513" cy="200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92" idx="0"/>
          </p:cNvCxnSpPr>
          <p:nvPr/>
        </p:nvCxnSpPr>
        <p:spPr>
          <a:xfrm>
            <a:off x="3768714" y="2771767"/>
            <a:ext cx="146846" cy="183358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92" idx="0"/>
          </p:cNvCxnSpPr>
          <p:nvPr/>
        </p:nvCxnSpPr>
        <p:spPr>
          <a:xfrm>
            <a:off x="3768714" y="2771767"/>
            <a:ext cx="54769" cy="184152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3403584" y="2333610"/>
            <a:ext cx="693747" cy="584208"/>
          </a:xfrm>
          <a:prstGeom prst="ellipse">
            <a:avLst/>
          </a:prstGeom>
          <a:solidFill>
            <a:schemeClr val="accent3">
              <a:alpha val="38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Monorail</a:t>
            </a:r>
            <a:endParaRPr lang="en-GB" sz="900" dirty="0"/>
          </a:p>
        </p:txBody>
      </p:sp>
      <p:sp>
        <p:nvSpPr>
          <p:cNvPr id="121" name="Oval 120"/>
          <p:cNvSpPr/>
          <p:nvPr/>
        </p:nvSpPr>
        <p:spPr>
          <a:xfrm>
            <a:off x="5119695" y="2370123"/>
            <a:ext cx="693747" cy="584208"/>
          </a:xfrm>
          <a:prstGeom prst="ellipse">
            <a:avLst/>
          </a:prstGeom>
          <a:solidFill>
            <a:schemeClr val="accent3">
              <a:alpha val="38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Cable Trays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2" grpId="0" animBg="1"/>
      <p:bldP spid="120" grpId="0" animBg="1"/>
      <p:bldP spid="1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603" y="274638"/>
            <a:ext cx="4345048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Modular construction, easy install&amp;  remove</a:t>
            </a:r>
            <a:endParaRPr lang="en-GB" sz="3200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316" y="1600200"/>
            <a:ext cx="48593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eform 4"/>
          <p:cNvSpPr/>
          <p:nvPr/>
        </p:nvSpPr>
        <p:spPr>
          <a:xfrm>
            <a:off x="2692400" y="2343150"/>
            <a:ext cx="757191" cy="2184400"/>
          </a:xfrm>
          <a:custGeom>
            <a:avLst/>
            <a:gdLst>
              <a:gd name="connsiteX0" fmla="*/ 749300 w 749300"/>
              <a:gd name="connsiteY0" fmla="*/ 0 h 2184400"/>
              <a:gd name="connsiteX1" fmla="*/ 698500 w 749300"/>
              <a:gd name="connsiteY1" fmla="*/ 2178050 h 2184400"/>
              <a:gd name="connsiteX2" fmla="*/ 539750 w 749300"/>
              <a:gd name="connsiteY2" fmla="*/ 2184400 h 2184400"/>
              <a:gd name="connsiteX3" fmla="*/ 508000 w 749300"/>
              <a:gd name="connsiteY3" fmla="*/ 2070100 h 2184400"/>
              <a:gd name="connsiteX4" fmla="*/ 419100 w 749300"/>
              <a:gd name="connsiteY4" fmla="*/ 2019300 h 2184400"/>
              <a:gd name="connsiteX5" fmla="*/ 361950 w 749300"/>
              <a:gd name="connsiteY5" fmla="*/ 2012950 h 2184400"/>
              <a:gd name="connsiteX6" fmla="*/ 247650 w 749300"/>
              <a:gd name="connsiteY6" fmla="*/ 1854200 h 2184400"/>
              <a:gd name="connsiteX7" fmla="*/ 355600 w 749300"/>
              <a:gd name="connsiteY7" fmla="*/ 1809750 h 2184400"/>
              <a:gd name="connsiteX8" fmla="*/ 419100 w 749300"/>
              <a:gd name="connsiteY8" fmla="*/ 1708150 h 2184400"/>
              <a:gd name="connsiteX9" fmla="*/ 387350 w 749300"/>
              <a:gd name="connsiteY9" fmla="*/ 1574800 h 2184400"/>
              <a:gd name="connsiteX10" fmla="*/ 279400 w 749300"/>
              <a:gd name="connsiteY10" fmla="*/ 1498600 h 2184400"/>
              <a:gd name="connsiteX11" fmla="*/ 0 w 749300"/>
              <a:gd name="connsiteY11" fmla="*/ 1504950 h 2184400"/>
              <a:gd name="connsiteX12" fmla="*/ 6350 w 749300"/>
              <a:gd name="connsiteY12" fmla="*/ 1295400 h 2184400"/>
              <a:gd name="connsiteX13" fmla="*/ 508000 w 749300"/>
              <a:gd name="connsiteY13" fmla="*/ 1301750 h 2184400"/>
              <a:gd name="connsiteX14" fmla="*/ 508000 w 749300"/>
              <a:gd name="connsiteY14" fmla="*/ 1212850 h 2184400"/>
              <a:gd name="connsiteX15" fmla="*/ 38100 w 749300"/>
              <a:gd name="connsiteY15" fmla="*/ 1212850 h 2184400"/>
              <a:gd name="connsiteX16" fmla="*/ 50800 w 749300"/>
              <a:gd name="connsiteY16" fmla="*/ 1041400 h 2184400"/>
              <a:gd name="connsiteX17" fmla="*/ 558800 w 749300"/>
              <a:gd name="connsiteY17" fmla="*/ 1047750 h 2184400"/>
              <a:gd name="connsiteX18" fmla="*/ 552450 w 749300"/>
              <a:gd name="connsiteY18" fmla="*/ 977900 h 2184400"/>
              <a:gd name="connsiteX19" fmla="*/ 95250 w 749300"/>
              <a:gd name="connsiteY19" fmla="*/ 971550 h 2184400"/>
              <a:gd name="connsiteX20" fmla="*/ 101600 w 749300"/>
              <a:gd name="connsiteY20" fmla="*/ 927100 h 2184400"/>
              <a:gd name="connsiteX21" fmla="*/ 152400 w 749300"/>
              <a:gd name="connsiteY21" fmla="*/ 800100 h 2184400"/>
              <a:gd name="connsiteX22" fmla="*/ 673100 w 749300"/>
              <a:gd name="connsiteY22" fmla="*/ 812800 h 2184400"/>
              <a:gd name="connsiteX23" fmla="*/ 666750 w 749300"/>
              <a:gd name="connsiteY23" fmla="*/ 723900 h 2184400"/>
              <a:gd name="connsiteX24" fmla="*/ 171450 w 749300"/>
              <a:gd name="connsiteY24" fmla="*/ 723900 h 2184400"/>
              <a:gd name="connsiteX25" fmla="*/ 298450 w 749300"/>
              <a:gd name="connsiteY25" fmla="*/ 476250 h 2184400"/>
              <a:gd name="connsiteX26" fmla="*/ 495300 w 749300"/>
              <a:gd name="connsiteY26" fmla="*/ 234950 h 2184400"/>
              <a:gd name="connsiteX27" fmla="*/ 749300 w 749300"/>
              <a:gd name="connsiteY27" fmla="*/ 0 h 2184400"/>
              <a:gd name="connsiteX0" fmla="*/ 749300 w 749300"/>
              <a:gd name="connsiteY0" fmla="*/ 0 h 2184400"/>
              <a:gd name="connsiteX1" fmla="*/ 698500 w 749300"/>
              <a:gd name="connsiteY1" fmla="*/ 2178050 h 2184400"/>
              <a:gd name="connsiteX2" fmla="*/ 539750 w 749300"/>
              <a:gd name="connsiteY2" fmla="*/ 2184400 h 2184400"/>
              <a:gd name="connsiteX3" fmla="*/ 508000 w 749300"/>
              <a:gd name="connsiteY3" fmla="*/ 2070100 h 2184400"/>
              <a:gd name="connsiteX4" fmla="*/ 419100 w 749300"/>
              <a:gd name="connsiteY4" fmla="*/ 2019300 h 2184400"/>
              <a:gd name="connsiteX5" fmla="*/ 361950 w 749300"/>
              <a:gd name="connsiteY5" fmla="*/ 2012950 h 2184400"/>
              <a:gd name="connsiteX6" fmla="*/ 247650 w 749300"/>
              <a:gd name="connsiteY6" fmla="*/ 1854200 h 2184400"/>
              <a:gd name="connsiteX7" fmla="*/ 355600 w 749300"/>
              <a:gd name="connsiteY7" fmla="*/ 1809750 h 2184400"/>
              <a:gd name="connsiteX8" fmla="*/ 419100 w 749300"/>
              <a:gd name="connsiteY8" fmla="*/ 1708150 h 2184400"/>
              <a:gd name="connsiteX9" fmla="*/ 387350 w 749300"/>
              <a:gd name="connsiteY9" fmla="*/ 1574800 h 2184400"/>
              <a:gd name="connsiteX10" fmla="*/ 279400 w 749300"/>
              <a:gd name="connsiteY10" fmla="*/ 1498600 h 2184400"/>
              <a:gd name="connsiteX11" fmla="*/ 0 w 749300"/>
              <a:gd name="connsiteY11" fmla="*/ 1504950 h 2184400"/>
              <a:gd name="connsiteX12" fmla="*/ 6350 w 749300"/>
              <a:gd name="connsiteY12" fmla="*/ 1295400 h 2184400"/>
              <a:gd name="connsiteX13" fmla="*/ 508000 w 749300"/>
              <a:gd name="connsiteY13" fmla="*/ 1301750 h 2184400"/>
              <a:gd name="connsiteX14" fmla="*/ 508000 w 749300"/>
              <a:gd name="connsiteY14" fmla="*/ 1212850 h 2184400"/>
              <a:gd name="connsiteX15" fmla="*/ 38100 w 749300"/>
              <a:gd name="connsiteY15" fmla="*/ 1212850 h 2184400"/>
              <a:gd name="connsiteX16" fmla="*/ 50800 w 749300"/>
              <a:gd name="connsiteY16" fmla="*/ 1041400 h 2184400"/>
              <a:gd name="connsiteX17" fmla="*/ 558800 w 749300"/>
              <a:gd name="connsiteY17" fmla="*/ 1047750 h 2184400"/>
              <a:gd name="connsiteX18" fmla="*/ 552450 w 749300"/>
              <a:gd name="connsiteY18" fmla="*/ 977900 h 2184400"/>
              <a:gd name="connsiteX19" fmla="*/ 95250 w 749300"/>
              <a:gd name="connsiteY19" fmla="*/ 971550 h 2184400"/>
              <a:gd name="connsiteX20" fmla="*/ 101600 w 749300"/>
              <a:gd name="connsiteY20" fmla="*/ 927100 h 2184400"/>
              <a:gd name="connsiteX21" fmla="*/ 152400 w 749300"/>
              <a:gd name="connsiteY21" fmla="*/ 800100 h 2184400"/>
              <a:gd name="connsiteX22" fmla="*/ 673100 w 749300"/>
              <a:gd name="connsiteY22" fmla="*/ 812800 h 2184400"/>
              <a:gd name="connsiteX23" fmla="*/ 666750 w 749300"/>
              <a:gd name="connsiteY23" fmla="*/ 723900 h 2184400"/>
              <a:gd name="connsiteX24" fmla="*/ 171450 w 749300"/>
              <a:gd name="connsiteY24" fmla="*/ 723900 h 2184400"/>
              <a:gd name="connsiteX25" fmla="*/ 298450 w 749300"/>
              <a:gd name="connsiteY25" fmla="*/ 476250 h 2184400"/>
              <a:gd name="connsiteX26" fmla="*/ 495300 w 749300"/>
              <a:gd name="connsiteY26" fmla="*/ 234950 h 2184400"/>
              <a:gd name="connsiteX27" fmla="*/ 749300 w 749300"/>
              <a:gd name="connsiteY27" fmla="*/ 0 h 2184400"/>
              <a:gd name="connsiteX0" fmla="*/ 749300 w 749300"/>
              <a:gd name="connsiteY0" fmla="*/ 0 h 2184400"/>
              <a:gd name="connsiteX1" fmla="*/ 698500 w 749300"/>
              <a:gd name="connsiteY1" fmla="*/ 2178050 h 2184400"/>
              <a:gd name="connsiteX2" fmla="*/ 539750 w 749300"/>
              <a:gd name="connsiteY2" fmla="*/ 2184400 h 2184400"/>
              <a:gd name="connsiteX3" fmla="*/ 508000 w 749300"/>
              <a:gd name="connsiteY3" fmla="*/ 2070100 h 2184400"/>
              <a:gd name="connsiteX4" fmla="*/ 419100 w 749300"/>
              <a:gd name="connsiteY4" fmla="*/ 2019300 h 2184400"/>
              <a:gd name="connsiteX5" fmla="*/ 361950 w 749300"/>
              <a:gd name="connsiteY5" fmla="*/ 2012950 h 2184400"/>
              <a:gd name="connsiteX6" fmla="*/ 247650 w 749300"/>
              <a:gd name="connsiteY6" fmla="*/ 1854200 h 2184400"/>
              <a:gd name="connsiteX7" fmla="*/ 355600 w 749300"/>
              <a:gd name="connsiteY7" fmla="*/ 1809750 h 2184400"/>
              <a:gd name="connsiteX8" fmla="*/ 419100 w 749300"/>
              <a:gd name="connsiteY8" fmla="*/ 1708150 h 2184400"/>
              <a:gd name="connsiteX9" fmla="*/ 387350 w 749300"/>
              <a:gd name="connsiteY9" fmla="*/ 1574800 h 2184400"/>
              <a:gd name="connsiteX10" fmla="*/ 279400 w 749300"/>
              <a:gd name="connsiteY10" fmla="*/ 1498600 h 2184400"/>
              <a:gd name="connsiteX11" fmla="*/ 0 w 749300"/>
              <a:gd name="connsiteY11" fmla="*/ 1504950 h 2184400"/>
              <a:gd name="connsiteX12" fmla="*/ 6350 w 749300"/>
              <a:gd name="connsiteY12" fmla="*/ 1295400 h 2184400"/>
              <a:gd name="connsiteX13" fmla="*/ 508000 w 749300"/>
              <a:gd name="connsiteY13" fmla="*/ 1301750 h 2184400"/>
              <a:gd name="connsiteX14" fmla="*/ 508000 w 749300"/>
              <a:gd name="connsiteY14" fmla="*/ 1212850 h 2184400"/>
              <a:gd name="connsiteX15" fmla="*/ 38100 w 749300"/>
              <a:gd name="connsiteY15" fmla="*/ 1212850 h 2184400"/>
              <a:gd name="connsiteX16" fmla="*/ 50800 w 749300"/>
              <a:gd name="connsiteY16" fmla="*/ 1041400 h 2184400"/>
              <a:gd name="connsiteX17" fmla="*/ 558800 w 749300"/>
              <a:gd name="connsiteY17" fmla="*/ 1047750 h 2184400"/>
              <a:gd name="connsiteX18" fmla="*/ 552450 w 749300"/>
              <a:gd name="connsiteY18" fmla="*/ 977900 h 2184400"/>
              <a:gd name="connsiteX19" fmla="*/ 95250 w 749300"/>
              <a:gd name="connsiteY19" fmla="*/ 971550 h 2184400"/>
              <a:gd name="connsiteX20" fmla="*/ 101600 w 749300"/>
              <a:gd name="connsiteY20" fmla="*/ 927100 h 2184400"/>
              <a:gd name="connsiteX21" fmla="*/ 152400 w 749300"/>
              <a:gd name="connsiteY21" fmla="*/ 800100 h 2184400"/>
              <a:gd name="connsiteX22" fmla="*/ 673100 w 749300"/>
              <a:gd name="connsiteY22" fmla="*/ 812800 h 2184400"/>
              <a:gd name="connsiteX23" fmla="*/ 666750 w 749300"/>
              <a:gd name="connsiteY23" fmla="*/ 723900 h 2184400"/>
              <a:gd name="connsiteX24" fmla="*/ 171450 w 749300"/>
              <a:gd name="connsiteY24" fmla="*/ 723900 h 2184400"/>
              <a:gd name="connsiteX25" fmla="*/ 298450 w 749300"/>
              <a:gd name="connsiteY25" fmla="*/ 476250 h 2184400"/>
              <a:gd name="connsiteX26" fmla="*/ 495300 w 749300"/>
              <a:gd name="connsiteY26" fmla="*/ 234950 h 2184400"/>
              <a:gd name="connsiteX27" fmla="*/ 749300 w 749300"/>
              <a:gd name="connsiteY27" fmla="*/ 0 h 2184400"/>
              <a:gd name="connsiteX0" fmla="*/ 749300 w 749300"/>
              <a:gd name="connsiteY0" fmla="*/ 0 h 2184400"/>
              <a:gd name="connsiteX1" fmla="*/ 698500 w 749300"/>
              <a:gd name="connsiteY1" fmla="*/ 2178050 h 2184400"/>
              <a:gd name="connsiteX2" fmla="*/ 539750 w 749300"/>
              <a:gd name="connsiteY2" fmla="*/ 2184400 h 2184400"/>
              <a:gd name="connsiteX3" fmla="*/ 508000 w 749300"/>
              <a:gd name="connsiteY3" fmla="*/ 2070100 h 2184400"/>
              <a:gd name="connsiteX4" fmla="*/ 419100 w 749300"/>
              <a:gd name="connsiteY4" fmla="*/ 2019300 h 2184400"/>
              <a:gd name="connsiteX5" fmla="*/ 361950 w 749300"/>
              <a:gd name="connsiteY5" fmla="*/ 2012950 h 2184400"/>
              <a:gd name="connsiteX6" fmla="*/ 247650 w 749300"/>
              <a:gd name="connsiteY6" fmla="*/ 1854200 h 2184400"/>
              <a:gd name="connsiteX7" fmla="*/ 355600 w 749300"/>
              <a:gd name="connsiteY7" fmla="*/ 1809750 h 2184400"/>
              <a:gd name="connsiteX8" fmla="*/ 419100 w 749300"/>
              <a:gd name="connsiteY8" fmla="*/ 1708150 h 2184400"/>
              <a:gd name="connsiteX9" fmla="*/ 387350 w 749300"/>
              <a:gd name="connsiteY9" fmla="*/ 1574800 h 2184400"/>
              <a:gd name="connsiteX10" fmla="*/ 279400 w 749300"/>
              <a:gd name="connsiteY10" fmla="*/ 1498600 h 2184400"/>
              <a:gd name="connsiteX11" fmla="*/ 0 w 749300"/>
              <a:gd name="connsiteY11" fmla="*/ 1504950 h 2184400"/>
              <a:gd name="connsiteX12" fmla="*/ 6350 w 749300"/>
              <a:gd name="connsiteY12" fmla="*/ 1295400 h 2184400"/>
              <a:gd name="connsiteX13" fmla="*/ 508000 w 749300"/>
              <a:gd name="connsiteY13" fmla="*/ 1301750 h 2184400"/>
              <a:gd name="connsiteX14" fmla="*/ 508000 w 749300"/>
              <a:gd name="connsiteY14" fmla="*/ 1212850 h 2184400"/>
              <a:gd name="connsiteX15" fmla="*/ 38100 w 749300"/>
              <a:gd name="connsiteY15" fmla="*/ 1212850 h 2184400"/>
              <a:gd name="connsiteX16" fmla="*/ 50800 w 749300"/>
              <a:gd name="connsiteY16" fmla="*/ 1041400 h 2184400"/>
              <a:gd name="connsiteX17" fmla="*/ 558800 w 749300"/>
              <a:gd name="connsiteY17" fmla="*/ 1047750 h 2184400"/>
              <a:gd name="connsiteX18" fmla="*/ 552450 w 749300"/>
              <a:gd name="connsiteY18" fmla="*/ 977900 h 2184400"/>
              <a:gd name="connsiteX19" fmla="*/ 95250 w 749300"/>
              <a:gd name="connsiteY19" fmla="*/ 971550 h 2184400"/>
              <a:gd name="connsiteX20" fmla="*/ 101600 w 749300"/>
              <a:gd name="connsiteY20" fmla="*/ 927100 h 2184400"/>
              <a:gd name="connsiteX21" fmla="*/ 152400 w 749300"/>
              <a:gd name="connsiteY21" fmla="*/ 800100 h 2184400"/>
              <a:gd name="connsiteX22" fmla="*/ 673100 w 749300"/>
              <a:gd name="connsiteY22" fmla="*/ 812800 h 2184400"/>
              <a:gd name="connsiteX23" fmla="*/ 666750 w 749300"/>
              <a:gd name="connsiteY23" fmla="*/ 723900 h 2184400"/>
              <a:gd name="connsiteX24" fmla="*/ 171450 w 749300"/>
              <a:gd name="connsiteY24" fmla="*/ 723900 h 2184400"/>
              <a:gd name="connsiteX25" fmla="*/ 298450 w 749300"/>
              <a:gd name="connsiteY25" fmla="*/ 476250 h 2184400"/>
              <a:gd name="connsiteX26" fmla="*/ 495300 w 749300"/>
              <a:gd name="connsiteY26" fmla="*/ 234950 h 2184400"/>
              <a:gd name="connsiteX27" fmla="*/ 749300 w 749300"/>
              <a:gd name="connsiteY27" fmla="*/ 0 h 2184400"/>
              <a:gd name="connsiteX0" fmla="*/ 749300 w 749300"/>
              <a:gd name="connsiteY0" fmla="*/ 0 h 2184400"/>
              <a:gd name="connsiteX1" fmla="*/ 698500 w 749300"/>
              <a:gd name="connsiteY1" fmla="*/ 2178050 h 2184400"/>
              <a:gd name="connsiteX2" fmla="*/ 539750 w 749300"/>
              <a:gd name="connsiteY2" fmla="*/ 2184400 h 2184400"/>
              <a:gd name="connsiteX3" fmla="*/ 508000 w 749300"/>
              <a:gd name="connsiteY3" fmla="*/ 2070100 h 2184400"/>
              <a:gd name="connsiteX4" fmla="*/ 419100 w 749300"/>
              <a:gd name="connsiteY4" fmla="*/ 2019300 h 2184400"/>
              <a:gd name="connsiteX5" fmla="*/ 361950 w 749300"/>
              <a:gd name="connsiteY5" fmla="*/ 2012950 h 2184400"/>
              <a:gd name="connsiteX6" fmla="*/ 247650 w 749300"/>
              <a:gd name="connsiteY6" fmla="*/ 1854200 h 2184400"/>
              <a:gd name="connsiteX7" fmla="*/ 355600 w 749300"/>
              <a:gd name="connsiteY7" fmla="*/ 1809750 h 2184400"/>
              <a:gd name="connsiteX8" fmla="*/ 419100 w 749300"/>
              <a:gd name="connsiteY8" fmla="*/ 1708150 h 2184400"/>
              <a:gd name="connsiteX9" fmla="*/ 387350 w 749300"/>
              <a:gd name="connsiteY9" fmla="*/ 1574800 h 2184400"/>
              <a:gd name="connsiteX10" fmla="*/ 279400 w 749300"/>
              <a:gd name="connsiteY10" fmla="*/ 1498600 h 2184400"/>
              <a:gd name="connsiteX11" fmla="*/ 0 w 749300"/>
              <a:gd name="connsiteY11" fmla="*/ 1504950 h 2184400"/>
              <a:gd name="connsiteX12" fmla="*/ 6350 w 749300"/>
              <a:gd name="connsiteY12" fmla="*/ 1295400 h 2184400"/>
              <a:gd name="connsiteX13" fmla="*/ 508000 w 749300"/>
              <a:gd name="connsiteY13" fmla="*/ 1301750 h 2184400"/>
              <a:gd name="connsiteX14" fmla="*/ 508000 w 749300"/>
              <a:gd name="connsiteY14" fmla="*/ 1212850 h 2184400"/>
              <a:gd name="connsiteX15" fmla="*/ 38100 w 749300"/>
              <a:gd name="connsiteY15" fmla="*/ 1212850 h 2184400"/>
              <a:gd name="connsiteX16" fmla="*/ 50800 w 749300"/>
              <a:gd name="connsiteY16" fmla="*/ 1041400 h 2184400"/>
              <a:gd name="connsiteX17" fmla="*/ 558800 w 749300"/>
              <a:gd name="connsiteY17" fmla="*/ 1047750 h 2184400"/>
              <a:gd name="connsiteX18" fmla="*/ 552450 w 749300"/>
              <a:gd name="connsiteY18" fmla="*/ 977900 h 2184400"/>
              <a:gd name="connsiteX19" fmla="*/ 95250 w 749300"/>
              <a:gd name="connsiteY19" fmla="*/ 971550 h 2184400"/>
              <a:gd name="connsiteX20" fmla="*/ 101600 w 749300"/>
              <a:gd name="connsiteY20" fmla="*/ 927100 h 2184400"/>
              <a:gd name="connsiteX21" fmla="*/ 152400 w 749300"/>
              <a:gd name="connsiteY21" fmla="*/ 800100 h 2184400"/>
              <a:gd name="connsiteX22" fmla="*/ 673100 w 749300"/>
              <a:gd name="connsiteY22" fmla="*/ 812800 h 2184400"/>
              <a:gd name="connsiteX23" fmla="*/ 666750 w 749300"/>
              <a:gd name="connsiteY23" fmla="*/ 723900 h 2184400"/>
              <a:gd name="connsiteX24" fmla="*/ 171450 w 749300"/>
              <a:gd name="connsiteY24" fmla="*/ 723900 h 2184400"/>
              <a:gd name="connsiteX25" fmla="*/ 298450 w 749300"/>
              <a:gd name="connsiteY25" fmla="*/ 476250 h 2184400"/>
              <a:gd name="connsiteX26" fmla="*/ 495300 w 749300"/>
              <a:gd name="connsiteY26" fmla="*/ 234950 h 2184400"/>
              <a:gd name="connsiteX27" fmla="*/ 749300 w 749300"/>
              <a:gd name="connsiteY27" fmla="*/ 0 h 2184400"/>
              <a:gd name="connsiteX0" fmla="*/ 749300 w 749300"/>
              <a:gd name="connsiteY0" fmla="*/ 0 h 2184400"/>
              <a:gd name="connsiteX1" fmla="*/ 698500 w 749300"/>
              <a:gd name="connsiteY1" fmla="*/ 2178050 h 2184400"/>
              <a:gd name="connsiteX2" fmla="*/ 539750 w 749300"/>
              <a:gd name="connsiteY2" fmla="*/ 2184400 h 2184400"/>
              <a:gd name="connsiteX3" fmla="*/ 508000 w 749300"/>
              <a:gd name="connsiteY3" fmla="*/ 2070100 h 2184400"/>
              <a:gd name="connsiteX4" fmla="*/ 419100 w 749300"/>
              <a:gd name="connsiteY4" fmla="*/ 2019300 h 2184400"/>
              <a:gd name="connsiteX5" fmla="*/ 361950 w 749300"/>
              <a:gd name="connsiteY5" fmla="*/ 2012950 h 2184400"/>
              <a:gd name="connsiteX6" fmla="*/ 247650 w 749300"/>
              <a:gd name="connsiteY6" fmla="*/ 1854200 h 2184400"/>
              <a:gd name="connsiteX7" fmla="*/ 355600 w 749300"/>
              <a:gd name="connsiteY7" fmla="*/ 1809750 h 2184400"/>
              <a:gd name="connsiteX8" fmla="*/ 419100 w 749300"/>
              <a:gd name="connsiteY8" fmla="*/ 1708150 h 2184400"/>
              <a:gd name="connsiteX9" fmla="*/ 387350 w 749300"/>
              <a:gd name="connsiteY9" fmla="*/ 1574800 h 2184400"/>
              <a:gd name="connsiteX10" fmla="*/ 279400 w 749300"/>
              <a:gd name="connsiteY10" fmla="*/ 1498600 h 2184400"/>
              <a:gd name="connsiteX11" fmla="*/ 0 w 749300"/>
              <a:gd name="connsiteY11" fmla="*/ 1504950 h 2184400"/>
              <a:gd name="connsiteX12" fmla="*/ 6350 w 749300"/>
              <a:gd name="connsiteY12" fmla="*/ 1295400 h 2184400"/>
              <a:gd name="connsiteX13" fmla="*/ 508000 w 749300"/>
              <a:gd name="connsiteY13" fmla="*/ 1301750 h 2184400"/>
              <a:gd name="connsiteX14" fmla="*/ 508000 w 749300"/>
              <a:gd name="connsiteY14" fmla="*/ 1212850 h 2184400"/>
              <a:gd name="connsiteX15" fmla="*/ 38100 w 749300"/>
              <a:gd name="connsiteY15" fmla="*/ 1212850 h 2184400"/>
              <a:gd name="connsiteX16" fmla="*/ 50800 w 749300"/>
              <a:gd name="connsiteY16" fmla="*/ 1041400 h 2184400"/>
              <a:gd name="connsiteX17" fmla="*/ 558800 w 749300"/>
              <a:gd name="connsiteY17" fmla="*/ 1047750 h 2184400"/>
              <a:gd name="connsiteX18" fmla="*/ 552450 w 749300"/>
              <a:gd name="connsiteY18" fmla="*/ 977900 h 2184400"/>
              <a:gd name="connsiteX19" fmla="*/ 95250 w 749300"/>
              <a:gd name="connsiteY19" fmla="*/ 971550 h 2184400"/>
              <a:gd name="connsiteX20" fmla="*/ 101600 w 749300"/>
              <a:gd name="connsiteY20" fmla="*/ 927100 h 2184400"/>
              <a:gd name="connsiteX21" fmla="*/ 152400 w 749300"/>
              <a:gd name="connsiteY21" fmla="*/ 800100 h 2184400"/>
              <a:gd name="connsiteX22" fmla="*/ 673100 w 749300"/>
              <a:gd name="connsiteY22" fmla="*/ 812800 h 2184400"/>
              <a:gd name="connsiteX23" fmla="*/ 666750 w 749300"/>
              <a:gd name="connsiteY23" fmla="*/ 723900 h 2184400"/>
              <a:gd name="connsiteX24" fmla="*/ 171450 w 749300"/>
              <a:gd name="connsiteY24" fmla="*/ 723900 h 2184400"/>
              <a:gd name="connsiteX25" fmla="*/ 298450 w 749300"/>
              <a:gd name="connsiteY25" fmla="*/ 476250 h 2184400"/>
              <a:gd name="connsiteX26" fmla="*/ 495300 w 749300"/>
              <a:gd name="connsiteY26" fmla="*/ 234950 h 2184400"/>
              <a:gd name="connsiteX27" fmla="*/ 749300 w 749300"/>
              <a:gd name="connsiteY27" fmla="*/ 0 h 2184400"/>
              <a:gd name="connsiteX0" fmla="*/ 749300 w 779401"/>
              <a:gd name="connsiteY0" fmla="*/ 0 h 2184400"/>
              <a:gd name="connsiteX1" fmla="*/ 779401 w 779401"/>
              <a:gd name="connsiteY1" fmla="*/ 2178050 h 2184400"/>
              <a:gd name="connsiteX2" fmla="*/ 539750 w 779401"/>
              <a:gd name="connsiteY2" fmla="*/ 2184400 h 2184400"/>
              <a:gd name="connsiteX3" fmla="*/ 508000 w 779401"/>
              <a:gd name="connsiteY3" fmla="*/ 2070100 h 2184400"/>
              <a:gd name="connsiteX4" fmla="*/ 419100 w 779401"/>
              <a:gd name="connsiteY4" fmla="*/ 2019300 h 2184400"/>
              <a:gd name="connsiteX5" fmla="*/ 361950 w 779401"/>
              <a:gd name="connsiteY5" fmla="*/ 2012950 h 2184400"/>
              <a:gd name="connsiteX6" fmla="*/ 247650 w 779401"/>
              <a:gd name="connsiteY6" fmla="*/ 1854200 h 2184400"/>
              <a:gd name="connsiteX7" fmla="*/ 355600 w 779401"/>
              <a:gd name="connsiteY7" fmla="*/ 1809750 h 2184400"/>
              <a:gd name="connsiteX8" fmla="*/ 419100 w 779401"/>
              <a:gd name="connsiteY8" fmla="*/ 1708150 h 2184400"/>
              <a:gd name="connsiteX9" fmla="*/ 387350 w 779401"/>
              <a:gd name="connsiteY9" fmla="*/ 1574800 h 2184400"/>
              <a:gd name="connsiteX10" fmla="*/ 279400 w 779401"/>
              <a:gd name="connsiteY10" fmla="*/ 1498600 h 2184400"/>
              <a:gd name="connsiteX11" fmla="*/ 0 w 779401"/>
              <a:gd name="connsiteY11" fmla="*/ 1504950 h 2184400"/>
              <a:gd name="connsiteX12" fmla="*/ 6350 w 779401"/>
              <a:gd name="connsiteY12" fmla="*/ 1295400 h 2184400"/>
              <a:gd name="connsiteX13" fmla="*/ 508000 w 779401"/>
              <a:gd name="connsiteY13" fmla="*/ 1301750 h 2184400"/>
              <a:gd name="connsiteX14" fmla="*/ 508000 w 779401"/>
              <a:gd name="connsiteY14" fmla="*/ 1212850 h 2184400"/>
              <a:gd name="connsiteX15" fmla="*/ 38100 w 779401"/>
              <a:gd name="connsiteY15" fmla="*/ 1212850 h 2184400"/>
              <a:gd name="connsiteX16" fmla="*/ 50800 w 779401"/>
              <a:gd name="connsiteY16" fmla="*/ 1041400 h 2184400"/>
              <a:gd name="connsiteX17" fmla="*/ 558800 w 779401"/>
              <a:gd name="connsiteY17" fmla="*/ 1047750 h 2184400"/>
              <a:gd name="connsiteX18" fmla="*/ 552450 w 779401"/>
              <a:gd name="connsiteY18" fmla="*/ 977900 h 2184400"/>
              <a:gd name="connsiteX19" fmla="*/ 95250 w 779401"/>
              <a:gd name="connsiteY19" fmla="*/ 971550 h 2184400"/>
              <a:gd name="connsiteX20" fmla="*/ 101600 w 779401"/>
              <a:gd name="connsiteY20" fmla="*/ 927100 h 2184400"/>
              <a:gd name="connsiteX21" fmla="*/ 152400 w 779401"/>
              <a:gd name="connsiteY21" fmla="*/ 800100 h 2184400"/>
              <a:gd name="connsiteX22" fmla="*/ 673100 w 779401"/>
              <a:gd name="connsiteY22" fmla="*/ 812800 h 2184400"/>
              <a:gd name="connsiteX23" fmla="*/ 666750 w 779401"/>
              <a:gd name="connsiteY23" fmla="*/ 723900 h 2184400"/>
              <a:gd name="connsiteX24" fmla="*/ 171450 w 779401"/>
              <a:gd name="connsiteY24" fmla="*/ 723900 h 2184400"/>
              <a:gd name="connsiteX25" fmla="*/ 298450 w 779401"/>
              <a:gd name="connsiteY25" fmla="*/ 476250 h 2184400"/>
              <a:gd name="connsiteX26" fmla="*/ 495300 w 779401"/>
              <a:gd name="connsiteY26" fmla="*/ 234950 h 2184400"/>
              <a:gd name="connsiteX27" fmla="*/ 749300 w 77940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361950 w 757191"/>
              <a:gd name="connsiteY5" fmla="*/ 2012950 h 2184400"/>
              <a:gd name="connsiteX6" fmla="*/ 247650 w 757191"/>
              <a:gd name="connsiteY6" fmla="*/ 1854200 h 2184400"/>
              <a:gd name="connsiteX7" fmla="*/ 355600 w 757191"/>
              <a:gd name="connsiteY7" fmla="*/ 1809750 h 2184400"/>
              <a:gd name="connsiteX8" fmla="*/ 419100 w 757191"/>
              <a:gd name="connsiteY8" fmla="*/ 1708150 h 2184400"/>
              <a:gd name="connsiteX9" fmla="*/ 387350 w 757191"/>
              <a:gd name="connsiteY9" fmla="*/ 1574800 h 2184400"/>
              <a:gd name="connsiteX10" fmla="*/ 279400 w 757191"/>
              <a:gd name="connsiteY10" fmla="*/ 1498600 h 2184400"/>
              <a:gd name="connsiteX11" fmla="*/ 0 w 757191"/>
              <a:gd name="connsiteY11" fmla="*/ 1504950 h 2184400"/>
              <a:gd name="connsiteX12" fmla="*/ 6350 w 757191"/>
              <a:gd name="connsiteY12" fmla="*/ 1295400 h 2184400"/>
              <a:gd name="connsiteX13" fmla="*/ 508000 w 757191"/>
              <a:gd name="connsiteY13" fmla="*/ 1301750 h 2184400"/>
              <a:gd name="connsiteX14" fmla="*/ 508000 w 757191"/>
              <a:gd name="connsiteY14" fmla="*/ 1212850 h 2184400"/>
              <a:gd name="connsiteX15" fmla="*/ 38100 w 757191"/>
              <a:gd name="connsiteY15" fmla="*/ 1212850 h 2184400"/>
              <a:gd name="connsiteX16" fmla="*/ 50800 w 757191"/>
              <a:gd name="connsiteY16" fmla="*/ 1041400 h 2184400"/>
              <a:gd name="connsiteX17" fmla="*/ 558800 w 757191"/>
              <a:gd name="connsiteY17" fmla="*/ 1047750 h 2184400"/>
              <a:gd name="connsiteX18" fmla="*/ 552450 w 757191"/>
              <a:gd name="connsiteY18" fmla="*/ 977900 h 2184400"/>
              <a:gd name="connsiteX19" fmla="*/ 95250 w 757191"/>
              <a:gd name="connsiteY19" fmla="*/ 971550 h 2184400"/>
              <a:gd name="connsiteX20" fmla="*/ 101600 w 757191"/>
              <a:gd name="connsiteY20" fmla="*/ 927100 h 2184400"/>
              <a:gd name="connsiteX21" fmla="*/ 152400 w 757191"/>
              <a:gd name="connsiteY21" fmla="*/ 800100 h 2184400"/>
              <a:gd name="connsiteX22" fmla="*/ 673100 w 757191"/>
              <a:gd name="connsiteY22" fmla="*/ 812800 h 2184400"/>
              <a:gd name="connsiteX23" fmla="*/ 666750 w 757191"/>
              <a:gd name="connsiteY23" fmla="*/ 723900 h 2184400"/>
              <a:gd name="connsiteX24" fmla="*/ 171450 w 757191"/>
              <a:gd name="connsiteY24" fmla="*/ 723900 h 2184400"/>
              <a:gd name="connsiteX25" fmla="*/ 298450 w 757191"/>
              <a:gd name="connsiteY25" fmla="*/ 476250 h 2184400"/>
              <a:gd name="connsiteX26" fmla="*/ 495300 w 757191"/>
              <a:gd name="connsiteY26" fmla="*/ 234950 h 2184400"/>
              <a:gd name="connsiteX27" fmla="*/ 749300 w 75719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247650 w 757191"/>
              <a:gd name="connsiteY6" fmla="*/ 1854200 h 2184400"/>
              <a:gd name="connsiteX7" fmla="*/ 355600 w 757191"/>
              <a:gd name="connsiteY7" fmla="*/ 1809750 h 2184400"/>
              <a:gd name="connsiteX8" fmla="*/ 419100 w 757191"/>
              <a:gd name="connsiteY8" fmla="*/ 1708150 h 2184400"/>
              <a:gd name="connsiteX9" fmla="*/ 387350 w 757191"/>
              <a:gd name="connsiteY9" fmla="*/ 1574800 h 2184400"/>
              <a:gd name="connsiteX10" fmla="*/ 279400 w 757191"/>
              <a:gd name="connsiteY10" fmla="*/ 1498600 h 2184400"/>
              <a:gd name="connsiteX11" fmla="*/ 0 w 757191"/>
              <a:gd name="connsiteY11" fmla="*/ 1504950 h 2184400"/>
              <a:gd name="connsiteX12" fmla="*/ 6350 w 757191"/>
              <a:gd name="connsiteY12" fmla="*/ 1295400 h 2184400"/>
              <a:gd name="connsiteX13" fmla="*/ 508000 w 757191"/>
              <a:gd name="connsiteY13" fmla="*/ 1301750 h 2184400"/>
              <a:gd name="connsiteX14" fmla="*/ 508000 w 757191"/>
              <a:gd name="connsiteY14" fmla="*/ 1212850 h 2184400"/>
              <a:gd name="connsiteX15" fmla="*/ 38100 w 757191"/>
              <a:gd name="connsiteY15" fmla="*/ 1212850 h 2184400"/>
              <a:gd name="connsiteX16" fmla="*/ 50800 w 757191"/>
              <a:gd name="connsiteY16" fmla="*/ 1041400 h 2184400"/>
              <a:gd name="connsiteX17" fmla="*/ 558800 w 757191"/>
              <a:gd name="connsiteY17" fmla="*/ 1047750 h 2184400"/>
              <a:gd name="connsiteX18" fmla="*/ 552450 w 757191"/>
              <a:gd name="connsiteY18" fmla="*/ 977900 h 2184400"/>
              <a:gd name="connsiteX19" fmla="*/ 95250 w 757191"/>
              <a:gd name="connsiteY19" fmla="*/ 971550 h 2184400"/>
              <a:gd name="connsiteX20" fmla="*/ 101600 w 757191"/>
              <a:gd name="connsiteY20" fmla="*/ 927100 h 2184400"/>
              <a:gd name="connsiteX21" fmla="*/ 152400 w 757191"/>
              <a:gd name="connsiteY21" fmla="*/ 800100 h 2184400"/>
              <a:gd name="connsiteX22" fmla="*/ 673100 w 757191"/>
              <a:gd name="connsiteY22" fmla="*/ 812800 h 2184400"/>
              <a:gd name="connsiteX23" fmla="*/ 666750 w 757191"/>
              <a:gd name="connsiteY23" fmla="*/ 723900 h 2184400"/>
              <a:gd name="connsiteX24" fmla="*/ 171450 w 757191"/>
              <a:gd name="connsiteY24" fmla="*/ 723900 h 2184400"/>
              <a:gd name="connsiteX25" fmla="*/ 298450 w 757191"/>
              <a:gd name="connsiteY25" fmla="*/ 476250 h 2184400"/>
              <a:gd name="connsiteX26" fmla="*/ 495300 w 757191"/>
              <a:gd name="connsiteY26" fmla="*/ 234950 h 2184400"/>
              <a:gd name="connsiteX27" fmla="*/ 749300 w 75719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247650 w 757191"/>
              <a:gd name="connsiteY6" fmla="*/ 1854200 h 2184400"/>
              <a:gd name="connsiteX7" fmla="*/ 355600 w 757191"/>
              <a:gd name="connsiteY7" fmla="*/ 1809750 h 2184400"/>
              <a:gd name="connsiteX8" fmla="*/ 419100 w 757191"/>
              <a:gd name="connsiteY8" fmla="*/ 1708150 h 2184400"/>
              <a:gd name="connsiteX9" fmla="*/ 387350 w 757191"/>
              <a:gd name="connsiteY9" fmla="*/ 1574800 h 2184400"/>
              <a:gd name="connsiteX10" fmla="*/ 279400 w 757191"/>
              <a:gd name="connsiteY10" fmla="*/ 1498600 h 2184400"/>
              <a:gd name="connsiteX11" fmla="*/ 0 w 757191"/>
              <a:gd name="connsiteY11" fmla="*/ 1504950 h 2184400"/>
              <a:gd name="connsiteX12" fmla="*/ 6350 w 757191"/>
              <a:gd name="connsiteY12" fmla="*/ 1295400 h 2184400"/>
              <a:gd name="connsiteX13" fmla="*/ 508000 w 757191"/>
              <a:gd name="connsiteY13" fmla="*/ 1301750 h 2184400"/>
              <a:gd name="connsiteX14" fmla="*/ 508000 w 757191"/>
              <a:gd name="connsiteY14" fmla="*/ 1212850 h 2184400"/>
              <a:gd name="connsiteX15" fmla="*/ 38100 w 757191"/>
              <a:gd name="connsiteY15" fmla="*/ 1212850 h 2184400"/>
              <a:gd name="connsiteX16" fmla="*/ 50800 w 757191"/>
              <a:gd name="connsiteY16" fmla="*/ 1041400 h 2184400"/>
              <a:gd name="connsiteX17" fmla="*/ 558800 w 757191"/>
              <a:gd name="connsiteY17" fmla="*/ 1047750 h 2184400"/>
              <a:gd name="connsiteX18" fmla="*/ 552450 w 757191"/>
              <a:gd name="connsiteY18" fmla="*/ 977900 h 2184400"/>
              <a:gd name="connsiteX19" fmla="*/ 95250 w 757191"/>
              <a:gd name="connsiteY19" fmla="*/ 971550 h 2184400"/>
              <a:gd name="connsiteX20" fmla="*/ 101600 w 757191"/>
              <a:gd name="connsiteY20" fmla="*/ 927100 h 2184400"/>
              <a:gd name="connsiteX21" fmla="*/ 152400 w 757191"/>
              <a:gd name="connsiteY21" fmla="*/ 800100 h 2184400"/>
              <a:gd name="connsiteX22" fmla="*/ 673100 w 757191"/>
              <a:gd name="connsiteY22" fmla="*/ 812800 h 2184400"/>
              <a:gd name="connsiteX23" fmla="*/ 666750 w 757191"/>
              <a:gd name="connsiteY23" fmla="*/ 723900 h 2184400"/>
              <a:gd name="connsiteX24" fmla="*/ 171450 w 757191"/>
              <a:gd name="connsiteY24" fmla="*/ 723900 h 2184400"/>
              <a:gd name="connsiteX25" fmla="*/ 298450 w 757191"/>
              <a:gd name="connsiteY25" fmla="*/ 476250 h 2184400"/>
              <a:gd name="connsiteX26" fmla="*/ 495300 w 757191"/>
              <a:gd name="connsiteY26" fmla="*/ 234950 h 2184400"/>
              <a:gd name="connsiteX27" fmla="*/ 749300 w 75719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247650 w 757191"/>
              <a:gd name="connsiteY6" fmla="*/ 1854200 h 2184400"/>
              <a:gd name="connsiteX7" fmla="*/ 203200 w 757191"/>
              <a:gd name="connsiteY7" fmla="*/ 1898650 h 2184400"/>
              <a:gd name="connsiteX8" fmla="*/ 355600 w 757191"/>
              <a:gd name="connsiteY8" fmla="*/ 1809750 h 2184400"/>
              <a:gd name="connsiteX9" fmla="*/ 419100 w 757191"/>
              <a:gd name="connsiteY9" fmla="*/ 1708150 h 2184400"/>
              <a:gd name="connsiteX10" fmla="*/ 387350 w 757191"/>
              <a:gd name="connsiteY10" fmla="*/ 1574800 h 2184400"/>
              <a:gd name="connsiteX11" fmla="*/ 279400 w 757191"/>
              <a:gd name="connsiteY11" fmla="*/ 1498600 h 2184400"/>
              <a:gd name="connsiteX12" fmla="*/ 0 w 757191"/>
              <a:gd name="connsiteY12" fmla="*/ 1504950 h 2184400"/>
              <a:gd name="connsiteX13" fmla="*/ 6350 w 757191"/>
              <a:gd name="connsiteY13" fmla="*/ 1295400 h 2184400"/>
              <a:gd name="connsiteX14" fmla="*/ 508000 w 757191"/>
              <a:gd name="connsiteY14" fmla="*/ 1301750 h 2184400"/>
              <a:gd name="connsiteX15" fmla="*/ 508000 w 757191"/>
              <a:gd name="connsiteY15" fmla="*/ 1212850 h 2184400"/>
              <a:gd name="connsiteX16" fmla="*/ 38100 w 757191"/>
              <a:gd name="connsiteY16" fmla="*/ 1212850 h 2184400"/>
              <a:gd name="connsiteX17" fmla="*/ 50800 w 757191"/>
              <a:gd name="connsiteY17" fmla="*/ 1041400 h 2184400"/>
              <a:gd name="connsiteX18" fmla="*/ 558800 w 757191"/>
              <a:gd name="connsiteY18" fmla="*/ 1047750 h 2184400"/>
              <a:gd name="connsiteX19" fmla="*/ 552450 w 757191"/>
              <a:gd name="connsiteY19" fmla="*/ 977900 h 2184400"/>
              <a:gd name="connsiteX20" fmla="*/ 95250 w 757191"/>
              <a:gd name="connsiteY20" fmla="*/ 971550 h 2184400"/>
              <a:gd name="connsiteX21" fmla="*/ 101600 w 757191"/>
              <a:gd name="connsiteY21" fmla="*/ 927100 h 2184400"/>
              <a:gd name="connsiteX22" fmla="*/ 152400 w 757191"/>
              <a:gd name="connsiteY22" fmla="*/ 800100 h 2184400"/>
              <a:gd name="connsiteX23" fmla="*/ 673100 w 757191"/>
              <a:gd name="connsiteY23" fmla="*/ 812800 h 2184400"/>
              <a:gd name="connsiteX24" fmla="*/ 666750 w 757191"/>
              <a:gd name="connsiteY24" fmla="*/ 723900 h 2184400"/>
              <a:gd name="connsiteX25" fmla="*/ 171450 w 757191"/>
              <a:gd name="connsiteY25" fmla="*/ 723900 h 2184400"/>
              <a:gd name="connsiteX26" fmla="*/ 298450 w 757191"/>
              <a:gd name="connsiteY26" fmla="*/ 476250 h 2184400"/>
              <a:gd name="connsiteX27" fmla="*/ 495300 w 757191"/>
              <a:gd name="connsiteY27" fmla="*/ 234950 h 2184400"/>
              <a:gd name="connsiteX28" fmla="*/ 749300 w 757191"/>
              <a:gd name="connsiteY28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247650 w 757191"/>
              <a:gd name="connsiteY6" fmla="*/ 1854200 h 2184400"/>
              <a:gd name="connsiteX7" fmla="*/ 203200 w 757191"/>
              <a:gd name="connsiteY7" fmla="*/ 1898650 h 2184400"/>
              <a:gd name="connsiteX8" fmla="*/ 355600 w 757191"/>
              <a:gd name="connsiteY8" fmla="*/ 1809750 h 2184400"/>
              <a:gd name="connsiteX9" fmla="*/ 419100 w 757191"/>
              <a:gd name="connsiteY9" fmla="*/ 1708150 h 2184400"/>
              <a:gd name="connsiteX10" fmla="*/ 387350 w 757191"/>
              <a:gd name="connsiteY10" fmla="*/ 1574800 h 2184400"/>
              <a:gd name="connsiteX11" fmla="*/ 279400 w 757191"/>
              <a:gd name="connsiteY11" fmla="*/ 1498600 h 2184400"/>
              <a:gd name="connsiteX12" fmla="*/ 0 w 757191"/>
              <a:gd name="connsiteY12" fmla="*/ 1504950 h 2184400"/>
              <a:gd name="connsiteX13" fmla="*/ 6350 w 757191"/>
              <a:gd name="connsiteY13" fmla="*/ 1295400 h 2184400"/>
              <a:gd name="connsiteX14" fmla="*/ 508000 w 757191"/>
              <a:gd name="connsiteY14" fmla="*/ 1301750 h 2184400"/>
              <a:gd name="connsiteX15" fmla="*/ 508000 w 757191"/>
              <a:gd name="connsiteY15" fmla="*/ 1212850 h 2184400"/>
              <a:gd name="connsiteX16" fmla="*/ 38100 w 757191"/>
              <a:gd name="connsiteY16" fmla="*/ 1212850 h 2184400"/>
              <a:gd name="connsiteX17" fmla="*/ 50800 w 757191"/>
              <a:gd name="connsiteY17" fmla="*/ 1041400 h 2184400"/>
              <a:gd name="connsiteX18" fmla="*/ 558800 w 757191"/>
              <a:gd name="connsiteY18" fmla="*/ 1047750 h 2184400"/>
              <a:gd name="connsiteX19" fmla="*/ 552450 w 757191"/>
              <a:gd name="connsiteY19" fmla="*/ 977900 h 2184400"/>
              <a:gd name="connsiteX20" fmla="*/ 95250 w 757191"/>
              <a:gd name="connsiteY20" fmla="*/ 971550 h 2184400"/>
              <a:gd name="connsiteX21" fmla="*/ 101600 w 757191"/>
              <a:gd name="connsiteY21" fmla="*/ 927100 h 2184400"/>
              <a:gd name="connsiteX22" fmla="*/ 152400 w 757191"/>
              <a:gd name="connsiteY22" fmla="*/ 800100 h 2184400"/>
              <a:gd name="connsiteX23" fmla="*/ 673100 w 757191"/>
              <a:gd name="connsiteY23" fmla="*/ 812800 h 2184400"/>
              <a:gd name="connsiteX24" fmla="*/ 666750 w 757191"/>
              <a:gd name="connsiteY24" fmla="*/ 723900 h 2184400"/>
              <a:gd name="connsiteX25" fmla="*/ 171450 w 757191"/>
              <a:gd name="connsiteY25" fmla="*/ 723900 h 2184400"/>
              <a:gd name="connsiteX26" fmla="*/ 298450 w 757191"/>
              <a:gd name="connsiteY26" fmla="*/ 476250 h 2184400"/>
              <a:gd name="connsiteX27" fmla="*/ 495300 w 757191"/>
              <a:gd name="connsiteY27" fmla="*/ 234950 h 2184400"/>
              <a:gd name="connsiteX28" fmla="*/ 749300 w 757191"/>
              <a:gd name="connsiteY28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247650 w 757191"/>
              <a:gd name="connsiteY6" fmla="*/ 1854200 h 2184400"/>
              <a:gd name="connsiteX7" fmla="*/ 355600 w 757191"/>
              <a:gd name="connsiteY7" fmla="*/ 1809750 h 2184400"/>
              <a:gd name="connsiteX8" fmla="*/ 419100 w 757191"/>
              <a:gd name="connsiteY8" fmla="*/ 1708150 h 2184400"/>
              <a:gd name="connsiteX9" fmla="*/ 387350 w 757191"/>
              <a:gd name="connsiteY9" fmla="*/ 1574800 h 2184400"/>
              <a:gd name="connsiteX10" fmla="*/ 279400 w 757191"/>
              <a:gd name="connsiteY10" fmla="*/ 1498600 h 2184400"/>
              <a:gd name="connsiteX11" fmla="*/ 0 w 757191"/>
              <a:gd name="connsiteY11" fmla="*/ 1504950 h 2184400"/>
              <a:gd name="connsiteX12" fmla="*/ 6350 w 757191"/>
              <a:gd name="connsiteY12" fmla="*/ 1295400 h 2184400"/>
              <a:gd name="connsiteX13" fmla="*/ 508000 w 757191"/>
              <a:gd name="connsiteY13" fmla="*/ 1301750 h 2184400"/>
              <a:gd name="connsiteX14" fmla="*/ 508000 w 757191"/>
              <a:gd name="connsiteY14" fmla="*/ 1212850 h 2184400"/>
              <a:gd name="connsiteX15" fmla="*/ 38100 w 757191"/>
              <a:gd name="connsiteY15" fmla="*/ 1212850 h 2184400"/>
              <a:gd name="connsiteX16" fmla="*/ 50800 w 757191"/>
              <a:gd name="connsiteY16" fmla="*/ 1041400 h 2184400"/>
              <a:gd name="connsiteX17" fmla="*/ 558800 w 757191"/>
              <a:gd name="connsiteY17" fmla="*/ 1047750 h 2184400"/>
              <a:gd name="connsiteX18" fmla="*/ 552450 w 757191"/>
              <a:gd name="connsiteY18" fmla="*/ 977900 h 2184400"/>
              <a:gd name="connsiteX19" fmla="*/ 95250 w 757191"/>
              <a:gd name="connsiteY19" fmla="*/ 971550 h 2184400"/>
              <a:gd name="connsiteX20" fmla="*/ 101600 w 757191"/>
              <a:gd name="connsiteY20" fmla="*/ 927100 h 2184400"/>
              <a:gd name="connsiteX21" fmla="*/ 152400 w 757191"/>
              <a:gd name="connsiteY21" fmla="*/ 800100 h 2184400"/>
              <a:gd name="connsiteX22" fmla="*/ 673100 w 757191"/>
              <a:gd name="connsiteY22" fmla="*/ 812800 h 2184400"/>
              <a:gd name="connsiteX23" fmla="*/ 666750 w 757191"/>
              <a:gd name="connsiteY23" fmla="*/ 723900 h 2184400"/>
              <a:gd name="connsiteX24" fmla="*/ 171450 w 757191"/>
              <a:gd name="connsiteY24" fmla="*/ 723900 h 2184400"/>
              <a:gd name="connsiteX25" fmla="*/ 298450 w 757191"/>
              <a:gd name="connsiteY25" fmla="*/ 476250 h 2184400"/>
              <a:gd name="connsiteX26" fmla="*/ 495300 w 757191"/>
              <a:gd name="connsiteY26" fmla="*/ 234950 h 2184400"/>
              <a:gd name="connsiteX27" fmla="*/ 749300 w 75719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247650 w 757191"/>
              <a:gd name="connsiteY6" fmla="*/ 1854200 h 2184400"/>
              <a:gd name="connsiteX7" fmla="*/ 355600 w 757191"/>
              <a:gd name="connsiteY7" fmla="*/ 1809750 h 2184400"/>
              <a:gd name="connsiteX8" fmla="*/ 419100 w 757191"/>
              <a:gd name="connsiteY8" fmla="*/ 1708150 h 2184400"/>
              <a:gd name="connsiteX9" fmla="*/ 387350 w 757191"/>
              <a:gd name="connsiteY9" fmla="*/ 1574800 h 2184400"/>
              <a:gd name="connsiteX10" fmla="*/ 279400 w 757191"/>
              <a:gd name="connsiteY10" fmla="*/ 1498600 h 2184400"/>
              <a:gd name="connsiteX11" fmla="*/ 0 w 757191"/>
              <a:gd name="connsiteY11" fmla="*/ 1504950 h 2184400"/>
              <a:gd name="connsiteX12" fmla="*/ 6350 w 757191"/>
              <a:gd name="connsiteY12" fmla="*/ 1295400 h 2184400"/>
              <a:gd name="connsiteX13" fmla="*/ 508000 w 757191"/>
              <a:gd name="connsiteY13" fmla="*/ 1301750 h 2184400"/>
              <a:gd name="connsiteX14" fmla="*/ 508000 w 757191"/>
              <a:gd name="connsiteY14" fmla="*/ 1212850 h 2184400"/>
              <a:gd name="connsiteX15" fmla="*/ 38100 w 757191"/>
              <a:gd name="connsiteY15" fmla="*/ 1212850 h 2184400"/>
              <a:gd name="connsiteX16" fmla="*/ 50800 w 757191"/>
              <a:gd name="connsiteY16" fmla="*/ 1041400 h 2184400"/>
              <a:gd name="connsiteX17" fmla="*/ 558800 w 757191"/>
              <a:gd name="connsiteY17" fmla="*/ 1047750 h 2184400"/>
              <a:gd name="connsiteX18" fmla="*/ 552450 w 757191"/>
              <a:gd name="connsiteY18" fmla="*/ 977900 h 2184400"/>
              <a:gd name="connsiteX19" fmla="*/ 95250 w 757191"/>
              <a:gd name="connsiteY19" fmla="*/ 971550 h 2184400"/>
              <a:gd name="connsiteX20" fmla="*/ 101600 w 757191"/>
              <a:gd name="connsiteY20" fmla="*/ 927100 h 2184400"/>
              <a:gd name="connsiteX21" fmla="*/ 152400 w 757191"/>
              <a:gd name="connsiteY21" fmla="*/ 800100 h 2184400"/>
              <a:gd name="connsiteX22" fmla="*/ 673100 w 757191"/>
              <a:gd name="connsiteY22" fmla="*/ 812800 h 2184400"/>
              <a:gd name="connsiteX23" fmla="*/ 666750 w 757191"/>
              <a:gd name="connsiteY23" fmla="*/ 723900 h 2184400"/>
              <a:gd name="connsiteX24" fmla="*/ 171450 w 757191"/>
              <a:gd name="connsiteY24" fmla="*/ 723900 h 2184400"/>
              <a:gd name="connsiteX25" fmla="*/ 298450 w 757191"/>
              <a:gd name="connsiteY25" fmla="*/ 476250 h 2184400"/>
              <a:gd name="connsiteX26" fmla="*/ 495300 w 757191"/>
              <a:gd name="connsiteY26" fmla="*/ 234950 h 2184400"/>
              <a:gd name="connsiteX27" fmla="*/ 749300 w 75719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36447 w 757191"/>
              <a:gd name="connsiteY6" fmla="*/ 1854200 h 2184400"/>
              <a:gd name="connsiteX7" fmla="*/ 355600 w 757191"/>
              <a:gd name="connsiteY7" fmla="*/ 1809750 h 2184400"/>
              <a:gd name="connsiteX8" fmla="*/ 419100 w 757191"/>
              <a:gd name="connsiteY8" fmla="*/ 1708150 h 2184400"/>
              <a:gd name="connsiteX9" fmla="*/ 387350 w 757191"/>
              <a:gd name="connsiteY9" fmla="*/ 1574800 h 2184400"/>
              <a:gd name="connsiteX10" fmla="*/ 279400 w 757191"/>
              <a:gd name="connsiteY10" fmla="*/ 1498600 h 2184400"/>
              <a:gd name="connsiteX11" fmla="*/ 0 w 757191"/>
              <a:gd name="connsiteY11" fmla="*/ 1504950 h 2184400"/>
              <a:gd name="connsiteX12" fmla="*/ 6350 w 757191"/>
              <a:gd name="connsiteY12" fmla="*/ 1295400 h 2184400"/>
              <a:gd name="connsiteX13" fmla="*/ 508000 w 757191"/>
              <a:gd name="connsiteY13" fmla="*/ 1301750 h 2184400"/>
              <a:gd name="connsiteX14" fmla="*/ 508000 w 757191"/>
              <a:gd name="connsiteY14" fmla="*/ 1212850 h 2184400"/>
              <a:gd name="connsiteX15" fmla="*/ 38100 w 757191"/>
              <a:gd name="connsiteY15" fmla="*/ 1212850 h 2184400"/>
              <a:gd name="connsiteX16" fmla="*/ 50800 w 757191"/>
              <a:gd name="connsiteY16" fmla="*/ 1041400 h 2184400"/>
              <a:gd name="connsiteX17" fmla="*/ 558800 w 757191"/>
              <a:gd name="connsiteY17" fmla="*/ 1047750 h 2184400"/>
              <a:gd name="connsiteX18" fmla="*/ 552450 w 757191"/>
              <a:gd name="connsiteY18" fmla="*/ 977900 h 2184400"/>
              <a:gd name="connsiteX19" fmla="*/ 95250 w 757191"/>
              <a:gd name="connsiteY19" fmla="*/ 971550 h 2184400"/>
              <a:gd name="connsiteX20" fmla="*/ 101600 w 757191"/>
              <a:gd name="connsiteY20" fmla="*/ 927100 h 2184400"/>
              <a:gd name="connsiteX21" fmla="*/ 152400 w 757191"/>
              <a:gd name="connsiteY21" fmla="*/ 800100 h 2184400"/>
              <a:gd name="connsiteX22" fmla="*/ 673100 w 757191"/>
              <a:gd name="connsiteY22" fmla="*/ 812800 h 2184400"/>
              <a:gd name="connsiteX23" fmla="*/ 666750 w 757191"/>
              <a:gd name="connsiteY23" fmla="*/ 723900 h 2184400"/>
              <a:gd name="connsiteX24" fmla="*/ 171450 w 757191"/>
              <a:gd name="connsiteY24" fmla="*/ 723900 h 2184400"/>
              <a:gd name="connsiteX25" fmla="*/ 298450 w 757191"/>
              <a:gd name="connsiteY25" fmla="*/ 476250 h 2184400"/>
              <a:gd name="connsiteX26" fmla="*/ 495300 w 757191"/>
              <a:gd name="connsiteY26" fmla="*/ 234950 h 2184400"/>
              <a:gd name="connsiteX27" fmla="*/ 749300 w 757191"/>
              <a:gd name="connsiteY27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36447 w 757191"/>
              <a:gd name="connsiteY6" fmla="*/ 1854200 h 2184400"/>
              <a:gd name="connsiteX7" fmla="*/ 247650 w 757191"/>
              <a:gd name="connsiteY7" fmla="*/ 1816100 h 2184400"/>
              <a:gd name="connsiteX8" fmla="*/ 355600 w 757191"/>
              <a:gd name="connsiteY8" fmla="*/ 1809750 h 2184400"/>
              <a:gd name="connsiteX9" fmla="*/ 419100 w 757191"/>
              <a:gd name="connsiteY9" fmla="*/ 1708150 h 2184400"/>
              <a:gd name="connsiteX10" fmla="*/ 387350 w 757191"/>
              <a:gd name="connsiteY10" fmla="*/ 1574800 h 2184400"/>
              <a:gd name="connsiteX11" fmla="*/ 279400 w 757191"/>
              <a:gd name="connsiteY11" fmla="*/ 1498600 h 2184400"/>
              <a:gd name="connsiteX12" fmla="*/ 0 w 757191"/>
              <a:gd name="connsiteY12" fmla="*/ 1504950 h 2184400"/>
              <a:gd name="connsiteX13" fmla="*/ 6350 w 757191"/>
              <a:gd name="connsiteY13" fmla="*/ 1295400 h 2184400"/>
              <a:gd name="connsiteX14" fmla="*/ 508000 w 757191"/>
              <a:gd name="connsiteY14" fmla="*/ 1301750 h 2184400"/>
              <a:gd name="connsiteX15" fmla="*/ 508000 w 757191"/>
              <a:gd name="connsiteY15" fmla="*/ 1212850 h 2184400"/>
              <a:gd name="connsiteX16" fmla="*/ 38100 w 757191"/>
              <a:gd name="connsiteY16" fmla="*/ 1212850 h 2184400"/>
              <a:gd name="connsiteX17" fmla="*/ 50800 w 757191"/>
              <a:gd name="connsiteY17" fmla="*/ 1041400 h 2184400"/>
              <a:gd name="connsiteX18" fmla="*/ 558800 w 757191"/>
              <a:gd name="connsiteY18" fmla="*/ 1047750 h 2184400"/>
              <a:gd name="connsiteX19" fmla="*/ 552450 w 757191"/>
              <a:gd name="connsiteY19" fmla="*/ 977900 h 2184400"/>
              <a:gd name="connsiteX20" fmla="*/ 95250 w 757191"/>
              <a:gd name="connsiteY20" fmla="*/ 971550 h 2184400"/>
              <a:gd name="connsiteX21" fmla="*/ 101600 w 757191"/>
              <a:gd name="connsiteY21" fmla="*/ 927100 h 2184400"/>
              <a:gd name="connsiteX22" fmla="*/ 152400 w 757191"/>
              <a:gd name="connsiteY22" fmla="*/ 800100 h 2184400"/>
              <a:gd name="connsiteX23" fmla="*/ 673100 w 757191"/>
              <a:gd name="connsiteY23" fmla="*/ 812800 h 2184400"/>
              <a:gd name="connsiteX24" fmla="*/ 666750 w 757191"/>
              <a:gd name="connsiteY24" fmla="*/ 723900 h 2184400"/>
              <a:gd name="connsiteX25" fmla="*/ 171450 w 757191"/>
              <a:gd name="connsiteY25" fmla="*/ 723900 h 2184400"/>
              <a:gd name="connsiteX26" fmla="*/ 298450 w 757191"/>
              <a:gd name="connsiteY26" fmla="*/ 476250 h 2184400"/>
              <a:gd name="connsiteX27" fmla="*/ 495300 w 757191"/>
              <a:gd name="connsiteY27" fmla="*/ 234950 h 2184400"/>
              <a:gd name="connsiteX28" fmla="*/ 749300 w 757191"/>
              <a:gd name="connsiteY28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36447 w 757191"/>
              <a:gd name="connsiteY6" fmla="*/ 1854200 h 2184400"/>
              <a:gd name="connsiteX7" fmla="*/ 247650 w 757191"/>
              <a:gd name="connsiteY7" fmla="*/ 1816100 h 2184400"/>
              <a:gd name="connsiteX8" fmla="*/ 355600 w 757191"/>
              <a:gd name="connsiteY8" fmla="*/ 1809750 h 2184400"/>
              <a:gd name="connsiteX9" fmla="*/ 419100 w 757191"/>
              <a:gd name="connsiteY9" fmla="*/ 1708150 h 2184400"/>
              <a:gd name="connsiteX10" fmla="*/ 387350 w 757191"/>
              <a:gd name="connsiteY10" fmla="*/ 1574800 h 2184400"/>
              <a:gd name="connsiteX11" fmla="*/ 279400 w 757191"/>
              <a:gd name="connsiteY11" fmla="*/ 1498600 h 2184400"/>
              <a:gd name="connsiteX12" fmla="*/ 0 w 757191"/>
              <a:gd name="connsiteY12" fmla="*/ 1504950 h 2184400"/>
              <a:gd name="connsiteX13" fmla="*/ 6350 w 757191"/>
              <a:gd name="connsiteY13" fmla="*/ 1295400 h 2184400"/>
              <a:gd name="connsiteX14" fmla="*/ 508000 w 757191"/>
              <a:gd name="connsiteY14" fmla="*/ 1301750 h 2184400"/>
              <a:gd name="connsiteX15" fmla="*/ 508000 w 757191"/>
              <a:gd name="connsiteY15" fmla="*/ 1212850 h 2184400"/>
              <a:gd name="connsiteX16" fmla="*/ 38100 w 757191"/>
              <a:gd name="connsiteY16" fmla="*/ 1212850 h 2184400"/>
              <a:gd name="connsiteX17" fmla="*/ 50800 w 757191"/>
              <a:gd name="connsiteY17" fmla="*/ 1041400 h 2184400"/>
              <a:gd name="connsiteX18" fmla="*/ 558800 w 757191"/>
              <a:gd name="connsiteY18" fmla="*/ 1047750 h 2184400"/>
              <a:gd name="connsiteX19" fmla="*/ 552450 w 757191"/>
              <a:gd name="connsiteY19" fmla="*/ 977900 h 2184400"/>
              <a:gd name="connsiteX20" fmla="*/ 95250 w 757191"/>
              <a:gd name="connsiteY20" fmla="*/ 971550 h 2184400"/>
              <a:gd name="connsiteX21" fmla="*/ 101600 w 757191"/>
              <a:gd name="connsiteY21" fmla="*/ 927100 h 2184400"/>
              <a:gd name="connsiteX22" fmla="*/ 152400 w 757191"/>
              <a:gd name="connsiteY22" fmla="*/ 800100 h 2184400"/>
              <a:gd name="connsiteX23" fmla="*/ 673100 w 757191"/>
              <a:gd name="connsiteY23" fmla="*/ 812800 h 2184400"/>
              <a:gd name="connsiteX24" fmla="*/ 666750 w 757191"/>
              <a:gd name="connsiteY24" fmla="*/ 723900 h 2184400"/>
              <a:gd name="connsiteX25" fmla="*/ 171450 w 757191"/>
              <a:gd name="connsiteY25" fmla="*/ 723900 h 2184400"/>
              <a:gd name="connsiteX26" fmla="*/ 298450 w 757191"/>
              <a:gd name="connsiteY26" fmla="*/ 476250 h 2184400"/>
              <a:gd name="connsiteX27" fmla="*/ 495300 w 757191"/>
              <a:gd name="connsiteY27" fmla="*/ 234950 h 2184400"/>
              <a:gd name="connsiteX28" fmla="*/ 749300 w 757191"/>
              <a:gd name="connsiteY28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36447 w 757191"/>
              <a:gd name="connsiteY6" fmla="*/ 1854200 h 2184400"/>
              <a:gd name="connsiteX7" fmla="*/ 247650 w 757191"/>
              <a:gd name="connsiteY7" fmla="*/ 1849391 h 2184400"/>
              <a:gd name="connsiteX8" fmla="*/ 355600 w 757191"/>
              <a:gd name="connsiteY8" fmla="*/ 1809750 h 2184400"/>
              <a:gd name="connsiteX9" fmla="*/ 419100 w 757191"/>
              <a:gd name="connsiteY9" fmla="*/ 1708150 h 2184400"/>
              <a:gd name="connsiteX10" fmla="*/ 387350 w 757191"/>
              <a:gd name="connsiteY10" fmla="*/ 1574800 h 2184400"/>
              <a:gd name="connsiteX11" fmla="*/ 279400 w 757191"/>
              <a:gd name="connsiteY11" fmla="*/ 1498600 h 2184400"/>
              <a:gd name="connsiteX12" fmla="*/ 0 w 757191"/>
              <a:gd name="connsiteY12" fmla="*/ 1504950 h 2184400"/>
              <a:gd name="connsiteX13" fmla="*/ 6350 w 757191"/>
              <a:gd name="connsiteY13" fmla="*/ 1295400 h 2184400"/>
              <a:gd name="connsiteX14" fmla="*/ 508000 w 757191"/>
              <a:gd name="connsiteY14" fmla="*/ 1301750 h 2184400"/>
              <a:gd name="connsiteX15" fmla="*/ 508000 w 757191"/>
              <a:gd name="connsiteY15" fmla="*/ 1212850 h 2184400"/>
              <a:gd name="connsiteX16" fmla="*/ 38100 w 757191"/>
              <a:gd name="connsiteY16" fmla="*/ 1212850 h 2184400"/>
              <a:gd name="connsiteX17" fmla="*/ 50800 w 757191"/>
              <a:gd name="connsiteY17" fmla="*/ 1041400 h 2184400"/>
              <a:gd name="connsiteX18" fmla="*/ 558800 w 757191"/>
              <a:gd name="connsiteY18" fmla="*/ 1047750 h 2184400"/>
              <a:gd name="connsiteX19" fmla="*/ 552450 w 757191"/>
              <a:gd name="connsiteY19" fmla="*/ 977900 h 2184400"/>
              <a:gd name="connsiteX20" fmla="*/ 95250 w 757191"/>
              <a:gd name="connsiteY20" fmla="*/ 971550 h 2184400"/>
              <a:gd name="connsiteX21" fmla="*/ 101600 w 757191"/>
              <a:gd name="connsiteY21" fmla="*/ 927100 h 2184400"/>
              <a:gd name="connsiteX22" fmla="*/ 152400 w 757191"/>
              <a:gd name="connsiteY22" fmla="*/ 800100 h 2184400"/>
              <a:gd name="connsiteX23" fmla="*/ 673100 w 757191"/>
              <a:gd name="connsiteY23" fmla="*/ 812800 h 2184400"/>
              <a:gd name="connsiteX24" fmla="*/ 666750 w 757191"/>
              <a:gd name="connsiteY24" fmla="*/ 723900 h 2184400"/>
              <a:gd name="connsiteX25" fmla="*/ 171450 w 757191"/>
              <a:gd name="connsiteY25" fmla="*/ 723900 h 2184400"/>
              <a:gd name="connsiteX26" fmla="*/ 298450 w 757191"/>
              <a:gd name="connsiteY26" fmla="*/ 476250 h 2184400"/>
              <a:gd name="connsiteX27" fmla="*/ 495300 w 757191"/>
              <a:gd name="connsiteY27" fmla="*/ 234950 h 2184400"/>
              <a:gd name="connsiteX28" fmla="*/ 749300 w 757191"/>
              <a:gd name="connsiteY28" fmla="*/ 0 h 2184400"/>
              <a:gd name="connsiteX0" fmla="*/ 749300 w 757191"/>
              <a:gd name="connsiteY0" fmla="*/ 0 h 2184400"/>
              <a:gd name="connsiteX1" fmla="*/ 757191 w 757191"/>
              <a:gd name="connsiteY1" fmla="*/ 2174860 h 2184400"/>
              <a:gd name="connsiteX2" fmla="*/ 539750 w 757191"/>
              <a:gd name="connsiteY2" fmla="*/ 2184400 h 2184400"/>
              <a:gd name="connsiteX3" fmla="*/ 508000 w 757191"/>
              <a:gd name="connsiteY3" fmla="*/ 2070100 h 2184400"/>
              <a:gd name="connsiteX4" fmla="*/ 419100 w 757191"/>
              <a:gd name="connsiteY4" fmla="*/ 2019300 h 2184400"/>
              <a:gd name="connsiteX5" fmla="*/ 77721 w 757191"/>
              <a:gd name="connsiteY5" fmla="*/ 2012950 h 2184400"/>
              <a:gd name="connsiteX6" fmla="*/ 36447 w 757191"/>
              <a:gd name="connsiteY6" fmla="*/ 1854200 h 2184400"/>
              <a:gd name="connsiteX7" fmla="*/ 247650 w 757191"/>
              <a:gd name="connsiteY7" fmla="*/ 1849391 h 2184400"/>
              <a:gd name="connsiteX8" fmla="*/ 292832 w 757191"/>
              <a:gd name="connsiteY8" fmla="*/ 1847850 h 2184400"/>
              <a:gd name="connsiteX9" fmla="*/ 355600 w 757191"/>
              <a:gd name="connsiteY9" fmla="*/ 1809750 h 2184400"/>
              <a:gd name="connsiteX10" fmla="*/ 419100 w 757191"/>
              <a:gd name="connsiteY10" fmla="*/ 1708150 h 2184400"/>
              <a:gd name="connsiteX11" fmla="*/ 387350 w 757191"/>
              <a:gd name="connsiteY11" fmla="*/ 1574800 h 2184400"/>
              <a:gd name="connsiteX12" fmla="*/ 279400 w 757191"/>
              <a:gd name="connsiteY12" fmla="*/ 1498600 h 2184400"/>
              <a:gd name="connsiteX13" fmla="*/ 0 w 757191"/>
              <a:gd name="connsiteY13" fmla="*/ 1504950 h 2184400"/>
              <a:gd name="connsiteX14" fmla="*/ 6350 w 757191"/>
              <a:gd name="connsiteY14" fmla="*/ 1295400 h 2184400"/>
              <a:gd name="connsiteX15" fmla="*/ 508000 w 757191"/>
              <a:gd name="connsiteY15" fmla="*/ 1301750 h 2184400"/>
              <a:gd name="connsiteX16" fmla="*/ 508000 w 757191"/>
              <a:gd name="connsiteY16" fmla="*/ 1212850 h 2184400"/>
              <a:gd name="connsiteX17" fmla="*/ 38100 w 757191"/>
              <a:gd name="connsiteY17" fmla="*/ 1212850 h 2184400"/>
              <a:gd name="connsiteX18" fmla="*/ 50800 w 757191"/>
              <a:gd name="connsiteY18" fmla="*/ 1041400 h 2184400"/>
              <a:gd name="connsiteX19" fmla="*/ 558800 w 757191"/>
              <a:gd name="connsiteY19" fmla="*/ 1047750 h 2184400"/>
              <a:gd name="connsiteX20" fmla="*/ 552450 w 757191"/>
              <a:gd name="connsiteY20" fmla="*/ 977900 h 2184400"/>
              <a:gd name="connsiteX21" fmla="*/ 95250 w 757191"/>
              <a:gd name="connsiteY21" fmla="*/ 971550 h 2184400"/>
              <a:gd name="connsiteX22" fmla="*/ 101600 w 757191"/>
              <a:gd name="connsiteY22" fmla="*/ 927100 h 2184400"/>
              <a:gd name="connsiteX23" fmla="*/ 152400 w 757191"/>
              <a:gd name="connsiteY23" fmla="*/ 800100 h 2184400"/>
              <a:gd name="connsiteX24" fmla="*/ 673100 w 757191"/>
              <a:gd name="connsiteY24" fmla="*/ 812800 h 2184400"/>
              <a:gd name="connsiteX25" fmla="*/ 666750 w 757191"/>
              <a:gd name="connsiteY25" fmla="*/ 723900 h 2184400"/>
              <a:gd name="connsiteX26" fmla="*/ 171450 w 757191"/>
              <a:gd name="connsiteY26" fmla="*/ 723900 h 2184400"/>
              <a:gd name="connsiteX27" fmla="*/ 298450 w 757191"/>
              <a:gd name="connsiteY27" fmla="*/ 476250 h 2184400"/>
              <a:gd name="connsiteX28" fmla="*/ 495300 w 757191"/>
              <a:gd name="connsiteY28" fmla="*/ 234950 h 2184400"/>
              <a:gd name="connsiteX29" fmla="*/ 749300 w 757191"/>
              <a:gd name="connsiteY29" fmla="*/ 0 h 218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7191" h="2184400">
                <a:moveTo>
                  <a:pt x="749300" y="0"/>
                </a:moveTo>
                <a:cubicBezTo>
                  <a:pt x="751930" y="724953"/>
                  <a:pt x="754561" y="1449907"/>
                  <a:pt x="757191" y="2174860"/>
                </a:cubicBezTo>
                <a:lnTo>
                  <a:pt x="539750" y="2184400"/>
                </a:lnTo>
                <a:lnTo>
                  <a:pt x="508000" y="2070100"/>
                </a:lnTo>
                <a:lnTo>
                  <a:pt x="419100" y="2019300"/>
                </a:lnTo>
                <a:lnTo>
                  <a:pt x="77721" y="2012950"/>
                </a:lnTo>
                <a:lnTo>
                  <a:pt x="36447" y="1854200"/>
                </a:lnTo>
                <a:lnTo>
                  <a:pt x="247650" y="1849391"/>
                </a:lnTo>
                <a:lnTo>
                  <a:pt x="292832" y="1847850"/>
                </a:lnTo>
                <a:lnTo>
                  <a:pt x="355600" y="1809750"/>
                </a:lnTo>
                <a:lnTo>
                  <a:pt x="419100" y="1708150"/>
                </a:lnTo>
                <a:lnTo>
                  <a:pt x="387350" y="1574800"/>
                </a:lnTo>
                <a:lnTo>
                  <a:pt x="279400" y="1498600"/>
                </a:lnTo>
                <a:lnTo>
                  <a:pt x="0" y="1504950"/>
                </a:lnTo>
                <a:lnTo>
                  <a:pt x="6350" y="1295400"/>
                </a:lnTo>
                <a:lnTo>
                  <a:pt x="508000" y="1301750"/>
                </a:lnTo>
                <a:lnTo>
                  <a:pt x="508000" y="1212850"/>
                </a:lnTo>
                <a:lnTo>
                  <a:pt x="38100" y="1212850"/>
                </a:lnTo>
                <a:lnTo>
                  <a:pt x="50800" y="1041400"/>
                </a:lnTo>
                <a:lnTo>
                  <a:pt x="558800" y="1047750"/>
                </a:lnTo>
                <a:lnTo>
                  <a:pt x="552450" y="977900"/>
                </a:lnTo>
                <a:lnTo>
                  <a:pt x="95250" y="971550"/>
                </a:lnTo>
                <a:lnTo>
                  <a:pt x="101600" y="927100"/>
                </a:lnTo>
                <a:cubicBezTo>
                  <a:pt x="146749" y="798102"/>
                  <a:pt x="101199" y="800100"/>
                  <a:pt x="152400" y="800100"/>
                </a:cubicBezTo>
                <a:lnTo>
                  <a:pt x="673100" y="812800"/>
                </a:lnTo>
                <a:lnTo>
                  <a:pt x="666750" y="723900"/>
                </a:lnTo>
                <a:lnTo>
                  <a:pt x="171450" y="723900"/>
                </a:lnTo>
                <a:lnTo>
                  <a:pt x="298450" y="476250"/>
                </a:lnTo>
                <a:lnTo>
                  <a:pt x="495300" y="234950"/>
                </a:lnTo>
                <a:lnTo>
                  <a:pt x="74930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 prstMaterial="matte">
            <a:bevelT/>
            <a:extrusionClr>
              <a:schemeClr val="accent2"/>
            </a:extrusionClr>
            <a:contourClr>
              <a:schemeClr val="bg2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4903724" y="1988364"/>
            <a:ext cx="1169987" cy="850037"/>
          </a:xfrm>
          <a:custGeom>
            <a:avLst/>
            <a:gdLst>
              <a:gd name="connsiteX0" fmla="*/ 1143000 w 1143000"/>
              <a:gd name="connsiteY0" fmla="*/ 895350 h 895350"/>
              <a:gd name="connsiteX1" fmla="*/ 9525 w 1143000"/>
              <a:gd name="connsiteY1" fmla="*/ 890588 h 895350"/>
              <a:gd name="connsiteX2" fmla="*/ 0 w 1143000"/>
              <a:gd name="connsiteY2" fmla="*/ 0 h 895350"/>
              <a:gd name="connsiteX3" fmla="*/ 357187 w 1143000"/>
              <a:gd name="connsiteY3" fmla="*/ 133350 h 895350"/>
              <a:gd name="connsiteX4" fmla="*/ 628650 w 1143000"/>
              <a:gd name="connsiteY4" fmla="*/ 309563 h 895350"/>
              <a:gd name="connsiteX5" fmla="*/ 676275 w 1143000"/>
              <a:gd name="connsiteY5" fmla="*/ 342900 h 895350"/>
              <a:gd name="connsiteX6" fmla="*/ 133350 w 1143000"/>
              <a:gd name="connsiteY6" fmla="*/ 352425 h 895350"/>
              <a:gd name="connsiteX7" fmla="*/ 138112 w 1143000"/>
              <a:gd name="connsiteY7" fmla="*/ 428625 h 895350"/>
              <a:gd name="connsiteX8" fmla="*/ 766762 w 1143000"/>
              <a:gd name="connsiteY8" fmla="*/ 423863 h 895350"/>
              <a:gd name="connsiteX9" fmla="*/ 881062 w 1143000"/>
              <a:gd name="connsiteY9" fmla="*/ 528638 h 895350"/>
              <a:gd name="connsiteX10" fmla="*/ 342900 w 1143000"/>
              <a:gd name="connsiteY10" fmla="*/ 523875 h 895350"/>
              <a:gd name="connsiteX11" fmla="*/ 342900 w 1143000"/>
              <a:gd name="connsiteY11" fmla="*/ 576263 h 895350"/>
              <a:gd name="connsiteX12" fmla="*/ 928687 w 1143000"/>
              <a:gd name="connsiteY12" fmla="*/ 581025 h 895350"/>
              <a:gd name="connsiteX13" fmla="*/ 995362 w 1143000"/>
              <a:gd name="connsiteY13" fmla="*/ 657225 h 895350"/>
              <a:gd name="connsiteX14" fmla="*/ 485775 w 1143000"/>
              <a:gd name="connsiteY14" fmla="*/ 666750 h 895350"/>
              <a:gd name="connsiteX15" fmla="*/ 495300 w 1143000"/>
              <a:gd name="connsiteY15" fmla="*/ 757238 h 895350"/>
              <a:gd name="connsiteX16" fmla="*/ 1042987 w 1143000"/>
              <a:gd name="connsiteY16" fmla="*/ 752475 h 895350"/>
              <a:gd name="connsiteX17" fmla="*/ 1143000 w 1143000"/>
              <a:gd name="connsiteY17" fmla="*/ 895350 h 895350"/>
              <a:gd name="connsiteX0" fmla="*/ 1143000 w 1143000"/>
              <a:gd name="connsiteY0" fmla="*/ 895350 h 895350"/>
              <a:gd name="connsiteX1" fmla="*/ 9525 w 1143000"/>
              <a:gd name="connsiteY1" fmla="*/ 890588 h 895350"/>
              <a:gd name="connsiteX2" fmla="*/ 0 w 1143000"/>
              <a:gd name="connsiteY2" fmla="*/ 0 h 895350"/>
              <a:gd name="connsiteX3" fmla="*/ 357187 w 1143000"/>
              <a:gd name="connsiteY3" fmla="*/ 133350 h 895350"/>
              <a:gd name="connsiteX4" fmla="*/ 628650 w 1143000"/>
              <a:gd name="connsiteY4" fmla="*/ 309563 h 895350"/>
              <a:gd name="connsiteX5" fmla="*/ 676275 w 1143000"/>
              <a:gd name="connsiteY5" fmla="*/ 342900 h 895350"/>
              <a:gd name="connsiteX6" fmla="*/ 133350 w 1143000"/>
              <a:gd name="connsiteY6" fmla="*/ 352425 h 895350"/>
              <a:gd name="connsiteX7" fmla="*/ 138112 w 1143000"/>
              <a:gd name="connsiteY7" fmla="*/ 428625 h 895350"/>
              <a:gd name="connsiteX8" fmla="*/ 766762 w 1143000"/>
              <a:gd name="connsiteY8" fmla="*/ 423863 h 895350"/>
              <a:gd name="connsiteX9" fmla="*/ 881062 w 1143000"/>
              <a:gd name="connsiteY9" fmla="*/ 528638 h 895350"/>
              <a:gd name="connsiteX10" fmla="*/ 342900 w 1143000"/>
              <a:gd name="connsiteY10" fmla="*/ 523875 h 895350"/>
              <a:gd name="connsiteX11" fmla="*/ 342900 w 1143000"/>
              <a:gd name="connsiteY11" fmla="*/ 576263 h 895350"/>
              <a:gd name="connsiteX12" fmla="*/ 928687 w 1143000"/>
              <a:gd name="connsiteY12" fmla="*/ 581025 h 895350"/>
              <a:gd name="connsiteX13" fmla="*/ 995362 w 1143000"/>
              <a:gd name="connsiteY13" fmla="*/ 657225 h 895350"/>
              <a:gd name="connsiteX14" fmla="*/ 485775 w 1143000"/>
              <a:gd name="connsiteY14" fmla="*/ 666750 h 895350"/>
              <a:gd name="connsiteX15" fmla="*/ 495300 w 1143000"/>
              <a:gd name="connsiteY15" fmla="*/ 757238 h 895350"/>
              <a:gd name="connsiteX16" fmla="*/ 1042987 w 1143000"/>
              <a:gd name="connsiteY16" fmla="*/ 752475 h 895350"/>
              <a:gd name="connsiteX17" fmla="*/ 1143000 w 1143000"/>
              <a:gd name="connsiteY17" fmla="*/ 895350 h 895350"/>
              <a:gd name="connsiteX0" fmla="*/ 1143000 w 1143000"/>
              <a:gd name="connsiteY0" fmla="*/ 895350 h 895350"/>
              <a:gd name="connsiteX1" fmla="*/ 9525 w 1143000"/>
              <a:gd name="connsiteY1" fmla="*/ 814340 h 895350"/>
              <a:gd name="connsiteX2" fmla="*/ 0 w 1143000"/>
              <a:gd name="connsiteY2" fmla="*/ 0 h 895350"/>
              <a:gd name="connsiteX3" fmla="*/ 357187 w 1143000"/>
              <a:gd name="connsiteY3" fmla="*/ 133350 h 895350"/>
              <a:gd name="connsiteX4" fmla="*/ 628650 w 1143000"/>
              <a:gd name="connsiteY4" fmla="*/ 309563 h 895350"/>
              <a:gd name="connsiteX5" fmla="*/ 676275 w 1143000"/>
              <a:gd name="connsiteY5" fmla="*/ 342900 h 895350"/>
              <a:gd name="connsiteX6" fmla="*/ 133350 w 1143000"/>
              <a:gd name="connsiteY6" fmla="*/ 352425 h 895350"/>
              <a:gd name="connsiteX7" fmla="*/ 138112 w 1143000"/>
              <a:gd name="connsiteY7" fmla="*/ 428625 h 895350"/>
              <a:gd name="connsiteX8" fmla="*/ 766762 w 1143000"/>
              <a:gd name="connsiteY8" fmla="*/ 423863 h 895350"/>
              <a:gd name="connsiteX9" fmla="*/ 881062 w 1143000"/>
              <a:gd name="connsiteY9" fmla="*/ 528638 h 895350"/>
              <a:gd name="connsiteX10" fmla="*/ 342900 w 1143000"/>
              <a:gd name="connsiteY10" fmla="*/ 523875 h 895350"/>
              <a:gd name="connsiteX11" fmla="*/ 342900 w 1143000"/>
              <a:gd name="connsiteY11" fmla="*/ 576263 h 895350"/>
              <a:gd name="connsiteX12" fmla="*/ 928687 w 1143000"/>
              <a:gd name="connsiteY12" fmla="*/ 581025 h 895350"/>
              <a:gd name="connsiteX13" fmla="*/ 995362 w 1143000"/>
              <a:gd name="connsiteY13" fmla="*/ 657225 h 895350"/>
              <a:gd name="connsiteX14" fmla="*/ 485775 w 1143000"/>
              <a:gd name="connsiteY14" fmla="*/ 666750 h 895350"/>
              <a:gd name="connsiteX15" fmla="*/ 495300 w 1143000"/>
              <a:gd name="connsiteY15" fmla="*/ 757238 h 895350"/>
              <a:gd name="connsiteX16" fmla="*/ 1042987 w 1143000"/>
              <a:gd name="connsiteY16" fmla="*/ 752475 h 895350"/>
              <a:gd name="connsiteX17" fmla="*/ 1143000 w 1143000"/>
              <a:gd name="connsiteY17" fmla="*/ 895350 h 895350"/>
              <a:gd name="connsiteX0" fmla="*/ 1077849 w 1077849"/>
              <a:gd name="connsiteY0" fmla="*/ 819102 h 819102"/>
              <a:gd name="connsiteX1" fmla="*/ 9525 w 1077849"/>
              <a:gd name="connsiteY1" fmla="*/ 814340 h 819102"/>
              <a:gd name="connsiteX2" fmla="*/ 0 w 1077849"/>
              <a:gd name="connsiteY2" fmla="*/ 0 h 819102"/>
              <a:gd name="connsiteX3" fmla="*/ 357187 w 1077849"/>
              <a:gd name="connsiteY3" fmla="*/ 133350 h 819102"/>
              <a:gd name="connsiteX4" fmla="*/ 628650 w 1077849"/>
              <a:gd name="connsiteY4" fmla="*/ 309563 h 819102"/>
              <a:gd name="connsiteX5" fmla="*/ 676275 w 1077849"/>
              <a:gd name="connsiteY5" fmla="*/ 342900 h 819102"/>
              <a:gd name="connsiteX6" fmla="*/ 133350 w 1077849"/>
              <a:gd name="connsiteY6" fmla="*/ 352425 h 819102"/>
              <a:gd name="connsiteX7" fmla="*/ 138112 w 1077849"/>
              <a:gd name="connsiteY7" fmla="*/ 428625 h 819102"/>
              <a:gd name="connsiteX8" fmla="*/ 766762 w 1077849"/>
              <a:gd name="connsiteY8" fmla="*/ 423863 h 819102"/>
              <a:gd name="connsiteX9" fmla="*/ 881062 w 1077849"/>
              <a:gd name="connsiteY9" fmla="*/ 528638 h 819102"/>
              <a:gd name="connsiteX10" fmla="*/ 342900 w 1077849"/>
              <a:gd name="connsiteY10" fmla="*/ 523875 h 819102"/>
              <a:gd name="connsiteX11" fmla="*/ 342900 w 1077849"/>
              <a:gd name="connsiteY11" fmla="*/ 576263 h 819102"/>
              <a:gd name="connsiteX12" fmla="*/ 928687 w 1077849"/>
              <a:gd name="connsiteY12" fmla="*/ 581025 h 819102"/>
              <a:gd name="connsiteX13" fmla="*/ 995362 w 1077849"/>
              <a:gd name="connsiteY13" fmla="*/ 657225 h 819102"/>
              <a:gd name="connsiteX14" fmla="*/ 485775 w 1077849"/>
              <a:gd name="connsiteY14" fmla="*/ 666750 h 819102"/>
              <a:gd name="connsiteX15" fmla="*/ 495300 w 1077849"/>
              <a:gd name="connsiteY15" fmla="*/ 757238 h 819102"/>
              <a:gd name="connsiteX16" fmla="*/ 1042987 w 1077849"/>
              <a:gd name="connsiteY16" fmla="*/ 752475 h 819102"/>
              <a:gd name="connsiteX17" fmla="*/ 1077849 w 1077849"/>
              <a:gd name="connsiteY17" fmla="*/ 819102 h 819102"/>
              <a:gd name="connsiteX0" fmla="*/ 1169987 w 1169987"/>
              <a:gd name="connsiteY0" fmla="*/ 819102 h 819102"/>
              <a:gd name="connsiteX1" fmla="*/ 101663 w 1169987"/>
              <a:gd name="connsiteY1" fmla="*/ 814340 h 819102"/>
              <a:gd name="connsiteX2" fmla="*/ 0 w 1169987"/>
              <a:gd name="connsiteY2" fmla="*/ 812006 h 819102"/>
              <a:gd name="connsiteX3" fmla="*/ 92138 w 1169987"/>
              <a:gd name="connsiteY3" fmla="*/ 0 h 819102"/>
              <a:gd name="connsiteX4" fmla="*/ 449325 w 1169987"/>
              <a:gd name="connsiteY4" fmla="*/ 133350 h 819102"/>
              <a:gd name="connsiteX5" fmla="*/ 720788 w 1169987"/>
              <a:gd name="connsiteY5" fmla="*/ 309563 h 819102"/>
              <a:gd name="connsiteX6" fmla="*/ 768413 w 1169987"/>
              <a:gd name="connsiteY6" fmla="*/ 342900 h 819102"/>
              <a:gd name="connsiteX7" fmla="*/ 225488 w 1169987"/>
              <a:gd name="connsiteY7" fmla="*/ 352425 h 819102"/>
              <a:gd name="connsiteX8" fmla="*/ 230250 w 1169987"/>
              <a:gd name="connsiteY8" fmla="*/ 428625 h 819102"/>
              <a:gd name="connsiteX9" fmla="*/ 858900 w 1169987"/>
              <a:gd name="connsiteY9" fmla="*/ 423863 h 819102"/>
              <a:gd name="connsiteX10" fmla="*/ 973200 w 1169987"/>
              <a:gd name="connsiteY10" fmla="*/ 528638 h 819102"/>
              <a:gd name="connsiteX11" fmla="*/ 435038 w 1169987"/>
              <a:gd name="connsiteY11" fmla="*/ 523875 h 819102"/>
              <a:gd name="connsiteX12" fmla="*/ 435038 w 1169987"/>
              <a:gd name="connsiteY12" fmla="*/ 576263 h 819102"/>
              <a:gd name="connsiteX13" fmla="*/ 1020825 w 1169987"/>
              <a:gd name="connsiteY13" fmla="*/ 581025 h 819102"/>
              <a:gd name="connsiteX14" fmla="*/ 1087500 w 1169987"/>
              <a:gd name="connsiteY14" fmla="*/ 657225 h 819102"/>
              <a:gd name="connsiteX15" fmla="*/ 577913 w 1169987"/>
              <a:gd name="connsiteY15" fmla="*/ 666750 h 819102"/>
              <a:gd name="connsiteX16" fmla="*/ 587438 w 1169987"/>
              <a:gd name="connsiteY16" fmla="*/ 757238 h 819102"/>
              <a:gd name="connsiteX17" fmla="*/ 1135125 w 1169987"/>
              <a:gd name="connsiteY17" fmla="*/ 752475 h 819102"/>
              <a:gd name="connsiteX18" fmla="*/ 1169987 w 1169987"/>
              <a:gd name="connsiteY18" fmla="*/ 819102 h 819102"/>
              <a:gd name="connsiteX0" fmla="*/ 1169987 w 1169987"/>
              <a:gd name="connsiteY0" fmla="*/ 819102 h 819102"/>
              <a:gd name="connsiteX1" fmla="*/ 101663 w 1169987"/>
              <a:gd name="connsiteY1" fmla="*/ 814340 h 819102"/>
              <a:gd name="connsiteX2" fmla="*/ 0 w 1169987"/>
              <a:gd name="connsiteY2" fmla="*/ 812006 h 819102"/>
              <a:gd name="connsiteX3" fmla="*/ 92138 w 1169987"/>
              <a:gd name="connsiteY3" fmla="*/ 0 h 819102"/>
              <a:gd name="connsiteX4" fmla="*/ 94520 w 1169987"/>
              <a:gd name="connsiteY4" fmla="*/ 7144 h 819102"/>
              <a:gd name="connsiteX5" fmla="*/ 449325 w 1169987"/>
              <a:gd name="connsiteY5" fmla="*/ 133350 h 819102"/>
              <a:gd name="connsiteX6" fmla="*/ 720788 w 1169987"/>
              <a:gd name="connsiteY6" fmla="*/ 309563 h 819102"/>
              <a:gd name="connsiteX7" fmla="*/ 768413 w 1169987"/>
              <a:gd name="connsiteY7" fmla="*/ 342900 h 819102"/>
              <a:gd name="connsiteX8" fmla="*/ 225488 w 1169987"/>
              <a:gd name="connsiteY8" fmla="*/ 352425 h 819102"/>
              <a:gd name="connsiteX9" fmla="*/ 230250 w 1169987"/>
              <a:gd name="connsiteY9" fmla="*/ 428625 h 819102"/>
              <a:gd name="connsiteX10" fmla="*/ 858900 w 1169987"/>
              <a:gd name="connsiteY10" fmla="*/ 423863 h 819102"/>
              <a:gd name="connsiteX11" fmla="*/ 973200 w 1169987"/>
              <a:gd name="connsiteY11" fmla="*/ 528638 h 819102"/>
              <a:gd name="connsiteX12" fmla="*/ 435038 w 1169987"/>
              <a:gd name="connsiteY12" fmla="*/ 523875 h 819102"/>
              <a:gd name="connsiteX13" fmla="*/ 435038 w 1169987"/>
              <a:gd name="connsiteY13" fmla="*/ 576263 h 819102"/>
              <a:gd name="connsiteX14" fmla="*/ 1020825 w 1169987"/>
              <a:gd name="connsiteY14" fmla="*/ 581025 h 819102"/>
              <a:gd name="connsiteX15" fmla="*/ 1087500 w 1169987"/>
              <a:gd name="connsiteY15" fmla="*/ 657225 h 819102"/>
              <a:gd name="connsiteX16" fmla="*/ 577913 w 1169987"/>
              <a:gd name="connsiteY16" fmla="*/ 666750 h 819102"/>
              <a:gd name="connsiteX17" fmla="*/ 587438 w 1169987"/>
              <a:gd name="connsiteY17" fmla="*/ 757238 h 819102"/>
              <a:gd name="connsiteX18" fmla="*/ 1135125 w 1169987"/>
              <a:gd name="connsiteY18" fmla="*/ 752475 h 819102"/>
              <a:gd name="connsiteX19" fmla="*/ 1169987 w 1169987"/>
              <a:gd name="connsiteY19" fmla="*/ 819102 h 819102"/>
              <a:gd name="connsiteX0" fmla="*/ 1169987 w 1169987"/>
              <a:gd name="connsiteY0" fmla="*/ 822257 h 822257"/>
              <a:gd name="connsiteX1" fmla="*/ 101663 w 1169987"/>
              <a:gd name="connsiteY1" fmla="*/ 817495 h 822257"/>
              <a:gd name="connsiteX2" fmla="*/ 0 w 1169987"/>
              <a:gd name="connsiteY2" fmla="*/ 815161 h 822257"/>
              <a:gd name="connsiteX3" fmla="*/ 92138 w 1169987"/>
              <a:gd name="connsiteY3" fmla="*/ 3155 h 822257"/>
              <a:gd name="connsiteX4" fmla="*/ 94520 w 1169987"/>
              <a:gd name="connsiteY4" fmla="*/ 10299 h 822257"/>
              <a:gd name="connsiteX5" fmla="*/ 449325 w 1169987"/>
              <a:gd name="connsiteY5" fmla="*/ 136505 h 822257"/>
              <a:gd name="connsiteX6" fmla="*/ 720788 w 1169987"/>
              <a:gd name="connsiteY6" fmla="*/ 312718 h 822257"/>
              <a:gd name="connsiteX7" fmla="*/ 768413 w 1169987"/>
              <a:gd name="connsiteY7" fmla="*/ 346055 h 822257"/>
              <a:gd name="connsiteX8" fmla="*/ 225488 w 1169987"/>
              <a:gd name="connsiteY8" fmla="*/ 355580 h 822257"/>
              <a:gd name="connsiteX9" fmla="*/ 230250 w 1169987"/>
              <a:gd name="connsiteY9" fmla="*/ 431780 h 822257"/>
              <a:gd name="connsiteX10" fmla="*/ 858900 w 1169987"/>
              <a:gd name="connsiteY10" fmla="*/ 427018 h 822257"/>
              <a:gd name="connsiteX11" fmla="*/ 973200 w 1169987"/>
              <a:gd name="connsiteY11" fmla="*/ 531793 h 822257"/>
              <a:gd name="connsiteX12" fmla="*/ 435038 w 1169987"/>
              <a:gd name="connsiteY12" fmla="*/ 527030 h 822257"/>
              <a:gd name="connsiteX13" fmla="*/ 435038 w 1169987"/>
              <a:gd name="connsiteY13" fmla="*/ 579418 h 822257"/>
              <a:gd name="connsiteX14" fmla="*/ 1020825 w 1169987"/>
              <a:gd name="connsiteY14" fmla="*/ 584180 h 822257"/>
              <a:gd name="connsiteX15" fmla="*/ 1087500 w 1169987"/>
              <a:gd name="connsiteY15" fmla="*/ 660380 h 822257"/>
              <a:gd name="connsiteX16" fmla="*/ 577913 w 1169987"/>
              <a:gd name="connsiteY16" fmla="*/ 669905 h 822257"/>
              <a:gd name="connsiteX17" fmla="*/ 587438 w 1169987"/>
              <a:gd name="connsiteY17" fmla="*/ 760393 h 822257"/>
              <a:gd name="connsiteX18" fmla="*/ 1135125 w 1169987"/>
              <a:gd name="connsiteY18" fmla="*/ 755630 h 822257"/>
              <a:gd name="connsiteX19" fmla="*/ 1169987 w 1169987"/>
              <a:gd name="connsiteY19" fmla="*/ 822257 h 822257"/>
              <a:gd name="connsiteX0" fmla="*/ 1169987 w 1169987"/>
              <a:gd name="connsiteY0" fmla="*/ 822257 h 822257"/>
              <a:gd name="connsiteX1" fmla="*/ 101663 w 1169987"/>
              <a:gd name="connsiteY1" fmla="*/ 817495 h 822257"/>
              <a:gd name="connsiteX2" fmla="*/ 0 w 1169987"/>
              <a:gd name="connsiteY2" fmla="*/ 815161 h 822257"/>
              <a:gd name="connsiteX3" fmla="*/ 92138 w 1169987"/>
              <a:gd name="connsiteY3" fmla="*/ 3155 h 822257"/>
              <a:gd name="connsiteX4" fmla="*/ 94520 w 1169987"/>
              <a:gd name="connsiteY4" fmla="*/ 10299 h 822257"/>
              <a:gd name="connsiteX5" fmla="*/ 449325 w 1169987"/>
              <a:gd name="connsiteY5" fmla="*/ 136505 h 822257"/>
              <a:gd name="connsiteX6" fmla="*/ 720788 w 1169987"/>
              <a:gd name="connsiteY6" fmla="*/ 312718 h 822257"/>
              <a:gd name="connsiteX7" fmla="*/ 768413 w 1169987"/>
              <a:gd name="connsiteY7" fmla="*/ 346055 h 822257"/>
              <a:gd name="connsiteX8" fmla="*/ 225488 w 1169987"/>
              <a:gd name="connsiteY8" fmla="*/ 355580 h 822257"/>
              <a:gd name="connsiteX9" fmla="*/ 230250 w 1169987"/>
              <a:gd name="connsiteY9" fmla="*/ 431780 h 822257"/>
              <a:gd name="connsiteX10" fmla="*/ 858900 w 1169987"/>
              <a:gd name="connsiteY10" fmla="*/ 427018 h 822257"/>
              <a:gd name="connsiteX11" fmla="*/ 973200 w 1169987"/>
              <a:gd name="connsiteY11" fmla="*/ 531793 h 822257"/>
              <a:gd name="connsiteX12" fmla="*/ 435038 w 1169987"/>
              <a:gd name="connsiteY12" fmla="*/ 527030 h 822257"/>
              <a:gd name="connsiteX13" fmla="*/ 435038 w 1169987"/>
              <a:gd name="connsiteY13" fmla="*/ 579418 h 822257"/>
              <a:gd name="connsiteX14" fmla="*/ 1020825 w 1169987"/>
              <a:gd name="connsiteY14" fmla="*/ 584180 h 822257"/>
              <a:gd name="connsiteX15" fmla="*/ 1087500 w 1169987"/>
              <a:gd name="connsiteY15" fmla="*/ 660380 h 822257"/>
              <a:gd name="connsiteX16" fmla="*/ 577913 w 1169987"/>
              <a:gd name="connsiteY16" fmla="*/ 669905 h 822257"/>
              <a:gd name="connsiteX17" fmla="*/ 587438 w 1169987"/>
              <a:gd name="connsiteY17" fmla="*/ 760393 h 822257"/>
              <a:gd name="connsiteX18" fmla="*/ 1135125 w 1169987"/>
              <a:gd name="connsiteY18" fmla="*/ 755630 h 822257"/>
              <a:gd name="connsiteX19" fmla="*/ 1169987 w 1169987"/>
              <a:gd name="connsiteY19" fmla="*/ 822257 h 822257"/>
              <a:gd name="connsiteX0" fmla="*/ 1169987 w 1169987"/>
              <a:gd name="connsiteY0" fmla="*/ 822257 h 822257"/>
              <a:gd name="connsiteX1" fmla="*/ 101663 w 1169987"/>
              <a:gd name="connsiteY1" fmla="*/ 817495 h 822257"/>
              <a:gd name="connsiteX2" fmla="*/ 0 w 1169987"/>
              <a:gd name="connsiteY2" fmla="*/ 815161 h 822257"/>
              <a:gd name="connsiteX3" fmla="*/ 92138 w 1169987"/>
              <a:gd name="connsiteY3" fmla="*/ 3155 h 822257"/>
              <a:gd name="connsiteX4" fmla="*/ 94520 w 1169987"/>
              <a:gd name="connsiteY4" fmla="*/ 10299 h 822257"/>
              <a:gd name="connsiteX5" fmla="*/ 449325 w 1169987"/>
              <a:gd name="connsiteY5" fmla="*/ 136505 h 822257"/>
              <a:gd name="connsiteX6" fmla="*/ 720788 w 1169987"/>
              <a:gd name="connsiteY6" fmla="*/ 312718 h 822257"/>
              <a:gd name="connsiteX7" fmla="*/ 768413 w 1169987"/>
              <a:gd name="connsiteY7" fmla="*/ 346055 h 822257"/>
              <a:gd name="connsiteX8" fmla="*/ 225488 w 1169987"/>
              <a:gd name="connsiteY8" fmla="*/ 355580 h 822257"/>
              <a:gd name="connsiteX9" fmla="*/ 230250 w 1169987"/>
              <a:gd name="connsiteY9" fmla="*/ 431780 h 822257"/>
              <a:gd name="connsiteX10" fmla="*/ 858900 w 1169987"/>
              <a:gd name="connsiteY10" fmla="*/ 427018 h 822257"/>
              <a:gd name="connsiteX11" fmla="*/ 973200 w 1169987"/>
              <a:gd name="connsiteY11" fmla="*/ 531793 h 822257"/>
              <a:gd name="connsiteX12" fmla="*/ 435038 w 1169987"/>
              <a:gd name="connsiteY12" fmla="*/ 527030 h 822257"/>
              <a:gd name="connsiteX13" fmla="*/ 435038 w 1169987"/>
              <a:gd name="connsiteY13" fmla="*/ 579418 h 822257"/>
              <a:gd name="connsiteX14" fmla="*/ 1020825 w 1169987"/>
              <a:gd name="connsiteY14" fmla="*/ 584180 h 822257"/>
              <a:gd name="connsiteX15" fmla="*/ 1087500 w 1169987"/>
              <a:gd name="connsiteY15" fmla="*/ 660380 h 822257"/>
              <a:gd name="connsiteX16" fmla="*/ 577913 w 1169987"/>
              <a:gd name="connsiteY16" fmla="*/ 669905 h 822257"/>
              <a:gd name="connsiteX17" fmla="*/ 587438 w 1169987"/>
              <a:gd name="connsiteY17" fmla="*/ 760393 h 822257"/>
              <a:gd name="connsiteX18" fmla="*/ 1135125 w 1169987"/>
              <a:gd name="connsiteY18" fmla="*/ 755630 h 822257"/>
              <a:gd name="connsiteX19" fmla="*/ 1169987 w 1169987"/>
              <a:gd name="connsiteY19" fmla="*/ 822257 h 822257"/>
              <a:gd name="connsiteX0" fmla="*/ 1169987 w 1169987"/>
              <a:gd name="connsiteY0" fmla="*/ 822257 h 822257"/>
              <a:gd name="connsiteX1" fmla="*/ 101663 w 1169987"/>
              <a:gd name="connsiteY1" fmla="*/ 817495 h 822257"/>
              <a:gd name="connsiteX2" fmla="*/ 0 w 1169987"/>
              <a:gd name="connsiteY2" fmla="*/ 815161 h 822257"/>
              <a:gd name="connsiteX3" fmla="*/ 92138 w 1169987"/>
              <a:gd name="connsiteY3" fmla="*/ 3155 h 822257"/>
              <a:gd name="connsiteX4" fmla="*/ 94520 w 1169987"/>
              <a:gd name="connsiteY4" fmla="*/ 10299 h 822257"/>
              <a:gd name="connsiteX5" fmla="*/ 449325 w 1169987"/>
              <a:gd name="connsiteY5" fmla="*/ 136505 h 822257"/>
              <a:gd name="connsiteX6" fmla="*/ 720788 w 1169987"/>
              <a:gd name="connsiteY6" fmla="*/ 312718 h 822257"/>
              <a:gd name="connsiteX7" fmla="*/ 768413 w 1169987"/>
              <a:gd name="connsiteY7" fmla="*/ 346055 h 822257"/>
              <a:gd name="connsiteX8" fmla="*/ 225488 w 1169987"/>
              <a:gd name="connsiteY8" fmla="*/ 355580 h 822257"/>
              <a:gd name="connsiteX9" fmla="*/ 230250 w 1169987"/>
              <a:gd name="connsiteY9" fmla="*/ 431780 h 822257"/>
              <a:gd name="connsiteX10" fmla="*/ 858900 w 1169987"/>
              <a:gd name="connsiteY10" fmla="*/ 427018 h 822257"/>
              <a:gd name="connsiteX11" fmla="*/ 973200 w 1169987"/>
              <a:gd name="connsiteY11" fmla="*/ 531793 h 822257"/>
              <a:gd name="connsiteX12" fmla="*/ 435038 w 1169987"/>
              <a:gd name="connsiteY12" fmla="*/ 527030 h 822257"/>
              <a:gd name="connsiteX13" fmla="*/ 435038 w 1169987"/>
              <a:gd name="connsiteY13" fmla="*/ 579418 h 822257"/>
              <a:gd name="connsiteX14" fmla="*/ 1020825 w 1169987"/>
              <a:gd name="connsiteY14" fmla="*/ 584180 h 822257"/>
              <a:gd name="connsiteX15" fmla="*/ 1087500 w 1169987"/>
              <a:gd name="connsiteY15" fmla="*/ 660380 h 822257"/>
              <a:gd name="connsiteX16" fmla="*/ 577913 w 1169987"/>
              <a:gd name="connsiteY16" fmla="*/ 669905 h 822257"/>
              <a:gd name="connsiteX17" fmla="*/ 587438 w 1169987"/>
              <a:gd name="connsiteY17" fmla="*/ 760393 h 822257"/>
              <a:gd name="connsiteX18" fmla="*/ 1135125 w 1169987"/>
              <a:gd name="connsiteY18" fmla="*/ 755630 h 822257"/>
              <a:gd name="connsiteX19" fmla="*/ 1169987 w 1169987"/>
              <a:gd name="connsiteY19" fmla="*/ 822257 h 822257"/>
              <a:gd name="connsiteX0" fmla="*/ 1169987 w 1169987"/>
              <a:gd name="connsiteY0" fmla="*/ 956469 h 956469"/>
              <a:gd name="connsiteX1" fmla="*/ 101663 w 1169987"/>
              <a:gd name="connsiteY1" fmla="*/ 951707 h 956469"/>
              <a:gd name="connsiteX2" fmla="*/ 0 w 1169987"/>
              <a:gd name="connsiteY2" fmla="*/ 949373 h 956469"/>
              <a:gd name="connsiteX3" fmla="*/ 92138 w 1169987"/>
              <a:gd name="connsiteY3" fmla="*/ 137367 h 956469"/>
              <a:gd name="connsiteX4" fmla="*/ 94520 w 1169987"/>
              <a:gd name="connsiteY4" fmla="*/ 144511 h 956469"/>
              <a:gd name="connsiteX5" fmla="*/ 219078 w 1169987"/>
              <a:gd name="connsiteY5" fmla="*/ 0 h 956469"/>
              <a:gd name="connsiteX6" fmla="*/ 449325 w 1169987"/>
              <a:gd name="connsiteY6" fmla="*/ 270717 h 956469"/>
              <a:gd name="connsiteX7" fmla="*/ 720788 w 1169987"/>
              <a:gd name="connsiteY7" fmla="*/ 446930 h 956469"/>
              <a:gd name="connsiteX8" fmla="*/ 768413 w 1169987"/>
              <a:gd name="connsiteY8" fmla="*/ 480267 h 956469"/>
              <a:gd name="connsiteX9" fmla="*/ 225488 w 1169987"/>
              <a:gd name="connsiteY9" fmla="*/ 489792 h 956469"/>
              <a:gd name="connsiteX10" fmla="*/ 230250 w 1169987"/>
              <a:gd name="connsiteY10" fmla="*/ 565992 h 956469"/>
              <a:gd name="connsiteX11" fmla="*/ 858900 w 1169987"/>
              <a:gd name="connsiteY11" fmla="*/ 561230 h 956469"/>
              <a:gd name="connsiteX12" fmla="*/ 973200 w 1169987"/>
              <a:gd name="connsiteY12" fmla="*/ 666005 h 956469"/>
              <a:gd name="connsiteX13" fmla="*/ 435038 w 1169987"/>
              <a:gd name="connsiteY13" fmla="*/ 661242 h 956469"/>
              <a:gd name="connsiteX14" fmla="*/ 435038 w 1169987"/>
              <a:gd name="connsiteY14" fmla="*/ 713630 h 956469"/>
              <a:gd name="connsiteX15" fmla="*/ 1020825 w 1169987"/>
              <a:gd name="connsiteY15" fmla="*/ 718392 h 956469"/>
              <a:gd name="connsiteX16" fmla="*/ 1087500 w 1169987"/>
              <a:gd name="connsiteY16" fmla="*/ 794592 h 956469"/>
              <a:gd name="connsiteX17" fmla="*/ 577913 w 1169987"/>
              <a:gd name="connsiteY17" fmla="*/ 804117 h 956469"/>
              <a:gd name="connsiteX18" fmla="*/ 587438 w 1169987"/>
              <a:gd name="connsiteY18" fmla="*/ 894605 h 956469"/>
              <a:gd name="connsiteX19" fmla="*/ 1135125 w 1169987"/>
              <a:gd name="connsiteY19" fmla="*/ 889842 h 956469"/>
              <a:gd name="connsiteX20" fmla="*/ 1169987 w 1169987"/>
              <a:gd name="connsiteY20" fmla="*/ 956469 h 956469"/>
              <a:gd name="connsiteX0" fmla="*/ 1169987 w 1169987"/>
              <a:gd name="connsiteY0" fmla="*/ 963612 h 963612"/>
              <a:gd name="connsiteX1" fmla="*/ 101663 w 1169987"/>
              <a:gd name="connsiteY1" fmla="*/ 958850 h 963612"/>
              <a:gd name="connsiteX2" fmla="*/ 0 w 1169987"/>
              <a:gd name="connsiteY2" fmla="*/ 956516 h 963612"/>
              <a:gd name="connsiteX3" fmla="*/ 92138 w 1169987"/>
              <a:gd name="connsiteY3" fmla="*/ 144510 h 963612"/>
              <a:gd name="connsiteX4" fmla="*/ 94520 w 1169987"/>
              <a:gd name="connsiteY4" fmla="*/ 151654 h 963612"/>
              <a:gd name="connsiteX5" fmla="*/ 68263 w 1169987"/>
              <a:gd name="connsiteY5" fmla="*/ 0 h 963612"/>
              <a:gd name="connsiteX6" fmla="*/ 219078 w 1169987"/>
              <a:gd name="connsiteY6" fmla="*/ 7143 h 963612"/>
              <a:gd name="connsiteX7" fmla="*/ 449325 w 1169987"/>
              <a:gd name="connsiteY7" fmla="*/ 277860 h 963612"/>
              <a:gd name="connsiteX8" fmla="*/ 720788 w 1169987"/>
              <a:gd name="connsiteY8" fmla="*/ 454073 h 963612"/>
              <a:gd name="connsiteX9" fmla="*/ 768413 w 1169987"/>
              <a:gd name="connsiteY9" fmla="*/ 487410 h 963612"/>
              <a:gd name="connsiteX10" fmla="*/ 225488 w 1169987"/>
              <a:gd name="connsiteY10" fmla="*/ 496935 h 963612"/>
              <a:gd name="connsiteX11" fmla="*/ 230250 w 1169987"/>
              <a:gd name="connsiteY11" fmla="*/ 573135 h 963612"/>
              <a:gd name="connsiteX12" fmla="*/ 858900 w 1169987"/>
              <a:gd name="connsiteY12" fmla="*/ 568373 h 963612"/>
              <a:gd name="connsiteX13" fmla="*/ 973200 w 1169987"/>
              <a:gd name="connsiteY13" fmla="*/ 673148 h 963612"/>
              <a:gd name="connsiteX14" fmla="*/ 435038 w 1169987"/>
              <a:gd name="connsiteY14" fmla="*/ 668385 h 963612"/>
              <a:gd name="connsiteX15" fmla="*/ 435038 w 1169987"/>
              <a:gd name="connsiteY15" fmla="*/ 720773 h 963612"/>
              <a:gd name="connsiteX16" fmla="*/ 1020825 w 1169987"/>
              <a:gd name="connsiteY16" fmla="*/ 725535 h 963612"/>
              <a:gd name="connsiteX17" fmla="*/ 1087500 w 1169987"/>
              <a:gd name="connsiteY17" fmla="*/ 801735 h 963612"/>
              <a:gd name="connsiteX18" fmla="*/ 577913 w 1169987"/>
              <a:gd name="connsiteY18" fmla="*/ 811260 h 963612"/>
              <a:gd name="connsiteX19" fmla="*/ 587438 w 1169987"/>
              <a:gd name="connsiteY19" fmla="*/ 901748 h 963612"/>
              <a:gd name="connsiteX20" fmla="*/ 1135125 w 1169987"/>
              <a:gd name="connsiteY20" fmla="*/ 896985 h 963612"/>
              <a:gd name="connsiteX21" fmla="*/ 1169987 w 1169987"/>
              <a:gd name="connsiteY21" fmla="*/ 963612 h 963612"/>
              <a:gd name="connsiteX0" fmla="*/ 1185075 w 1185075"/>
              <a:gd name="connsiteY0" fmla="*/ 963612 h 963612"/>
              <a:gd name="connsiteX1" fmla="*/ 116751 w 1185075"/>
              <a:gd name="connsiteY1" fmla="*/ 958850 h 963612"/>
              <a:gd name="connsiteX2" fmla="*/ 15088 w 1185075"/>
              <a:gd name="connsiteY2" fmla="*/ 956516 h 963612"/>
              <a:gd name="connsiteX3" fmla="*/ 107226 w 1185075"/>
              <a:gd name="connsiteY3" fmla="*/ 144510 h 963612"/>
              <a:gd name="connsiteX4" fmla="*/ 7944 w 1185075"/>
              <a:gd name="connsiteY4" fmla="*/ 151654 h 963612"/>
              <a:gd name="connsiteX5" fmla="*/ 83351 w 1185075"/>
              <a:gd name="connsiteY5" fmla="*/ 0 h 963612"/>
              <a:gd name="connsiteX6" fmla="*/ 234166 w 1185075"/>
              <a:gd name="connsiteY6" fmla="*/ 7143 h 963612"/>
              <a:gd name="connsiteX7" fmla="*/ 464413 w 1185075"/>
              <a:gd name="connsiteY7" fmla="*/ 277860 h 963612"/>
              <a:gd name="connsiteX8" fmla="*/ 735876 w 1185075"/>
              <a:gd name="connsiteY8" fmla="*/ 454073 h 963612"/>
              <a:gd name="connsiteX9" fmla="*/ 783501 w 1185075"/>
              <a:gd name="connsiteY9" fmla="*/ 487410 h 963612"/>
              <a:gd name="connsiteX10" fmla="*/ 240576 w 1185075"/>
              <a:gd name="connsiteY10" fmla="*/ 496935 h 963612"/>
              <a:gd name="connsiteX11" fmla="*/ 245338 w 1185075"/>
              <a:gd name="connsiteY11" fmla="*/ 573135 h 963612"/>
              <a:gd name="connsiteX12" fmla="*/ 873988 w 1185075"/>
              <a:gd name="connsiteY12" fmla="*/ 568373 h 963612"/>
              <a:gd name="connsiteX13" fmla="*/ 988288 w 1185075"/>
              <a:gd name="connsiteY13" fmla="*/ 673148 h 963612"/>
              <a:gd name="connsiteX14" fmla="*/ 450126 w 1185075"/>
              <a:gd name="connsiteY14" fmla="*/ 668385 h 963612"/>
              <a:gd name="connsiteX15" fmla="*/ 450126 w 1185075"/>
              <a:gd name="connsiteY15" fmla="*/ 720773 h 963612"/>
              <a:gd name="connsiteX16" fmla="*/ 1035913 w 1185075"/>
              <a:gd name="connsiteY16" fmla="*/ 725535 h 963612"/>
              <a:gd name="connsiteX17" fmla="*/ 1102588 w 1185075"/>
              <a:gd name="connsiteY17" fmla="*/ 801735 h 963612"/>
              <a:gd name="connsiteX18" fmla="*/ 593001 w 1185075"/>
              <a:gd name="connsiteY18" fmla="*/ 811260 h 963612"/>
              <a:gd name="connsiteX19" fmla="*/ 602526 w 1185075"/>
              <a:gd name="connsiteY19" fmla="*/ 901748 h 963612"/>
              <a:gd name="connsiteX20" fmla="*/ 1150213 w 1185075"/>
              <a:gd name="connsiteY20" fmla="*/ 896985 h 963612"/>
              <a:gd name="connsiteX21" fmla="*/ 1185075 w 1185075"/>
              <a:gd name="connsiteY21" fmla="*/ 963612 h 963612"/>
              <a:gd name="connsiteX0" fmla="*/ 1185075 w 1185075"/>
              <a:gd name="connsiteY0" fmla="*/ 963612 h 963612"/>
              <a:gd name="connsiteX1" fmla="*/ 116751 w 1185075"/>
              <a:gd name="connsiteY1" fmla="*/ 958850 h 963612"/>
              <a:gd name="connsiteX2" fmla="*/ 15088 w 1185075"/>
              <a:gd name="connsiteY2" fmla="*/ 956516 h 963612"/>
              <a:gd name="connsiteX3" fmla="*/ 42075 w 1185075"/>
              <a:gd name="connsiteY3" fmla="*/ 177801 h 963612"/>
              <a:gd name="connsiteX4" fmla="*/ 7944 w 1185075"/>
              <a:gd name="connsiteY4" fmla="*/ 151654 h 963612"/>
              <a:gd name="connsiteX5" fmla="*/ 83351 w 1185075"/>
              <a:gd name="connsiteY5" fmla="*/ 0 h 963612"/>
              <a:gd name="connsiteX6" fmla="*/ 234166 w 1185075"/>
              <a:gd name="connsiteY6" fmla="*/ 7143 h 963612"/>
              <a:gd name="connsiteX7" fmla="*/ 464413 w 1185075"/>
              <a:gd name="connsiteY7" fmla="*/ 277860 h 963612"/>
              <a:gd name="connsiteX8" fmla="*/ 735876 w 1185075"/>
              <a:gd name="connsiteY8" fmla="*/ 454073 h 963612"/>
              <a:gd name="connsiteX9" fmla="*/ 783501 w 1185075"/>
              <a:gd name="connsiteY9" fmla="*/ 487410 h 963612"/>
              <a:gd name="connsiteX10" fmla="*/ 240576 w 1185075"/>
              <a:gd name="connsiteY10" fmla="*/ 496935 h 963612"/>
              <a:gd name="connsiteX11" fmla="*/ 245338 w 1185075"/>
              <a:gd name="connsiteY11" fmla="*/ 573135 h 963612"/>
              <a:gd name="connsiteX12" fmla="*/ 873988 w 1185075"/>
              <a:gd name="connsiteY12" fmla="*/ 568373 h 963612"/>
              <a:gd name="connsiteX13" fmla="*/ 988288 w 1185075"/>
              <a:gd name="connsiteY13" fmla="*/ 673148 h 963612"/>
              <a:gd name="connsiteX14" fmla="*/ 450126 w 1185075"/>
              <a:gd name="connsiteY14" fmla="*/ 668385 h 963612"/>
              <a:gd name="connsiteX15" fmla="*/ 450126 w 1185075"/>
              <a:gd name="connsiteY15" fmla="*/ 720773 h 963612"/>
              <a:gd name="connsiteX16" fmla="*/ 1035913 w 1185075"/>
              <a:gd name="connsiteY16" fmla="*/ 725535 h 963612"/>
              <a:gd name="connsiteX17" fmla="*/ 1102588 w 1185075"/>
              <a:gd name="connsiteY17" fmla="*/ 801735 h 963612"/>
              <a:gd name="connsiteX18" fmla="*/ 593001 w 1185075"/>
              <a:gd name="connsiteY18" fmla="*/ 811260 h 963612"/>
              <a:gd name="connsiteX19" fmla="*/ 602526 w 1185075"/>
              <a:gd name="connsiteY19" fmla="*/ 901748 h 963612"/>
              <a:gd name="connsiteX20" fmla="*/ 1150213 w 1185075"/>
              <a:gd name="connsiteY20" fmla="*/ 896985 h 963612"/>
              <a:gd name="connsiteX21" fmla="*/ 1185075 w 1185075"/>
              <a:gd name="connsiteY21" fmla="*/ 963612 h 963612"/>
              <a:gd name="connsiteX0" fmla="*/ 1185075 w 1185075"/>
              <a:gd name="connsiteY0" fmla="*/ 963612 h 963612"/>
              <a:gd name="connsiteX1" fmla="*/ 116751 w 1185075"/>
              <a:gd name="connsiteY1" fmla="*/ 958850 h 963612"/>
              <a:gd name="connsiteX2" fmla="*/ 15088 w 1185075"/>
              <a:gd name="connsiteY2" fmla="*/ 956516 h 963612"/>
              <a:gd name="connsiteX3" fmla="*/ 42075 w 1185075"/>
              <a:gd name="connsiteY3" fmla="*/ 177801 h 963612"/>
              <a:gd name="connsiteX4" fmla="*/ 7944 w 1185075"/>
              <a:gd name="connsiteY4" fmla="*/ 151654 h 963612"/>
              <a:gd name="connsiteX5" fmla="*/ 83351 w 1185075"/>
              <a:gd name="connsiteY5" fmla="*/ 0 h 963612"/>
              <a:gd name="connsiteX6" fmla="*/ 234166 w 1185075"/>
              <a:gd name="connsiteY6" fmla="*/ 7143 h 963612"/>
              <a:gd name="connsiteX7" fmla="*/ 238195 w 1185075"/>
              <a:gd name="connsiteY7" fmla="*/ 151610 h 963612"/>
              <a:gd name="connsiteX8" fmla="*/ 464413 w 1185075"/>
              <a:gd name="connsiteY8" fmla="*/ 277860 h 963612"/>
              <a:gd name="connsiteX9" fmla="*/ 735876 w 1185075"/>
              <a:gd name="connsiteY9" fmla="*/ 454073 h 963612"/>
              <a:gd name="connsiteX10" fmla="*/ 783501 w 1185075"/>
              <a:gd name="connsiteY10" fmla="*/ 487410 h 963612"/>
              <a:gd name="connsiteX11" fmla="*/ 240576 w 1185075"/>
              <a:gd name="connsiteY11" fmla="*/ 496935 h 963612"/>
              <a:gd name="connsiteX12" fmla="*/ 245338 w 1185075"/>
              <a:gd name="connsiteY12" fmla="*/ 573135 h 963612"/>
              <a:gd name="connsiteX13" fmla="*/ 873988 w 1185075"/>
              <a:gd name="connsiteY13" fmla="*/ 568373 h 963612"/>
              <a:gd name="connsiteX14" fmla="*/ 988288 w 1185075"/>
              <a:gd name="connsiteY14" fmla="*/ 673148 h 963612"/>
              <a:gd name="connsiteX15" fmla="*/ 450126 w 1185075"/>
              <a:gd name="connsiteY15" fmla="*/ 668385 h 963612"/>
              <a:gd name="connsiteX16" fmla="*/ 450126 w 1185075"/>
              <a:gd name="connsiteY16" fmla="*/ 720773 h 963612"/>
              <a:gd name="connsiteX17" fmla="*/ 1035913 w 1185075"/>
              <a:gd name="connsiteY17" fmla="*/ 725535 h 963612"/>
              <a:gd name="connsiteX18" fmla="*/ 1102588 w 1185075"/>
              <a:gd name="connsiteY18" fmla="*/ 801735 h 963612"/>
              <a:gd name="connsiteX19" fmla="*/ 593001 w 1185075"/>
              <a:gd name="connsiteY19" fmla="*/ 811260 h 963612"/>
              <a:gd name="connsiteX20" fmla="*/ 602526 w 1185075"/>
              <a:gd name="connsiteY20" fmla="*/ 901748 h 963612"/>
              <a:gd name="connsiteX21" fmla="*/ 1150213 w 1185075"/>
              <a:gd name="connsiteY21" fmla="*/ 896985 h 963612"/>
              <a:gd name="connsiteX22" fmla="*/ 1185075 w 1185075"/>
              <a:gd name="connsiteY22" fmla="*/ 963612 h 963612"/>
              <a:gd name="connsiteX0" fmla="*/ 1185075 w 1185075"/>
              <a:gd name="connsiteY0" fmla="*/ 963612 h 963612"/>
              <a:gd name="connsiteX1" fmla="*/ 116751 w 1185075"/>
              <a:gd name="connsiteY1" fmla="*/ 958850 h 963612"/>
              <a:gd name="connsiteX2" fmla="*/ 15088 w 1185075"/>
              <a:gd name="connsiteY2" fmla="*/ 956516 h 963612"/>
              <a:gd name="connsiteX3" fmla="*/ 42075 w 1185075"/>
              <a:gd name="connsiteY3" fmla="*/ 177801 h 963612"/>
              <a:gd name="connsiteX4" fmla="*/ 7944 w 1185075"/>
              <a:gd name="connsiteY4" fmla="*/ 151654 h 963612"/>
              <a:gd name="connsiteX5" fmla="*/ 83351 w 1185075"/>
              <a:gd name="connsiteY5" fmla="*/ 0 h 963612"/>
              <a:gd name="connsiteX6" fmla="*/ 132502 w 1185075"/>
              <a:gd name="connsiteY6" fmla="*/ 113460 h 963612"/>
              <a:gd name="connsiteX7" fmla="*/ 238195 w 1185075"/>
              <a:gd name="connsiteY7" fmla="*/ 151610 h 963612"/>
              <a:gd name="connsiteX8" fmla="*/ 464413 w 1185075"/>
              <a:gd name="connsiteY8" fmla="*/ 277860 h 963612"/>
              <a:gd name="connsiteX9" fmla="*/ 735876 w 1185075"/>
              <a:gd name="connsiteY9" fmla="*/ 454073 h 963612"/>
              <a:gd name="connsiteX10" fmla="*/ 783501 w 1185075"/>
              <a:gd name="connsiteY10" fmla="*/ 487410 h 963612"/>
              <a:gd name="connsiteX11" fmla="*/ 240576 w 1185075"/>
              <a:gd name="connsiteY11" fmla="*/ 496935 h 963612"/>
              <a:gd name="connsiteX12" fmla="*/ 245338 w 1185075"/>
              <a:gd name="connsiteY12" fmla="*/ 573135 h 963612"/>
              <a:gd name="connsiteX13" fmla="*/ 873988 w 1185075"/>
              <a:gd name="connsiteY13" fmla="*/ 568373 h 963612"/>
              <a:gd name="connsiteX14" fmla="*/ 988288 w 1185075"/>
              <a:gd name="connsiteY14" fmla="*/ 673148 h 963612"/>
              <a:gd name="connsiteX15" fmla="*/ 450126 w 1185075"/>
              <a:gd name="connsiteY15" fmla="*/ 668385 h 963612"/>
              <a:gd name="connsiteX16" fmla="*/ 450126 w 1185075"/>
              <a:gd name="connsiteY16" fmla="*/ 720773 h 963612"/>
              <a:gd name="connsiteX17" fmla="*/ 1035913 w 1185075"/>
              <a:gd name="connsiteY17" fmla="*/ 725535 h 963612"/>
              <a:gd name="connsiteX18" fmla="*/ 1102588 w 1185075"/>
              <a:gd name="connsiteY18" fmla="*/ 801735 h 963612"/>
              <a:gd name="connsiteX19" fmla="*/ 593001 w 1185075"/>
              <a:gd name="connsiteY19" fmla="*/ 811260 h 963612"/>
              <a:gd name="connsiteX20" fmla="*/ 602526 w 1185075"/>
              <a:gd name="connsiteY20" fmla="*/ 901748 h 963612"/>
              <a:gd name="connsiteX21" fmla="*/ 1150213 w 1185075"/>
              <a:gd name="connsiteY21" fmla="*/ 896985 h 963612"/>
              <a:gd name="connsiteX22" fmla="*/ 1185075 w 1185075"/>
              <a:gd name="connsiteY22" fmla="*/ 963612 h 963612"/>
              <a:gd name="connsiteX0" fmla="*/ 1169987 w 1169987"/>
              <a:gd name="connsiteY0" fmla="*/ 963612 h 963612"/>
              <a:gd name="connsiteX1" fmla="*/ 101663 w 1169987"/>
              <a:gd name="connsiteY1" fmla="*/ 958850 h 963612"/>
              <a:gd name="connsiteX2" fmla="*/ 0 w 1169987"/>
              <a:gd name="connsiteY2" fmla="*/ 956516 h 963612"/>
              <a:gd name="connsiteX3" fmla="*/ 26987 w 1169987"/>
              <a:gd name="connsiteY3" fmla="*/ 177801 h 963612"/>
              <a:gd name="connsiteX4" fmla="*/ 37244 w 1169987"/>
              <a:gd name="connsiteY4" fmla="*/ 111919 h 963612"/>
              <a:gd name="connsiteX5" fmla="*/ 68263 w 1169987"/>
              <a:gd name="connsiteY5" fmla="*/ 0 h 963612"/>
              <a:gd name="connsiteX6" fmla="*/ 117414 w 1169987"/>
              <a:gd name="connsiteY6" fmla="*/ 113460 h 963612"/>
              <a:gd name="connsiteX7" fmla="*/ 223107 w 1169987"/>
              <a:gd name="connsiteY7" fmla="*/ 151610 h 963612"/>
              <a:gd name="connsiteX8" fmla="*/ 449325 w 1169987"/>
              <a:gd name="connsiteY8" fmla="*/ 277860 h 963612"/>
              <a:gd name="connsiteX9" fmla="*/ 720788 w 1169987"/>
              <a:gd name="connsiteY9" fmla="*/ 454073 h 963612"/>
              <a:gd name="connsiteX10" fmla="*/ 768413 w 1169987"/>
              <a:gd name="connsiteY10" fmla="*/ 487410 h 963612"/>
              <a:gd name="connsiteX11" fmla="*/ 225488 w 1169987"/>
              <a:gd name="connsiteY11" fmla="*/ 496935 h 963612"/>
              <a:gd name="connsiteX12" fmla="*/ 230250 w 1169987"/>
              <a:gd name="connsiteY12" fmla="*/ 573135 h 963612"/>
              <a:gd name="connsiteX13" fmla="*/ 858900 w 1169987"/>
              <a:gd name="connsiteY13" fmla="*/ 568373 h 963612"/>
              <a:gd name="connsiteX14" fmla="*/ 973200 w 1169987"/>
              <a:gd name="connsiteY14" fmla="*/ 673148 h 963612"/>
              <a:gd name="connsiteX15" fmla="*/ 435038 w 1169987"/>
              <a:gd name="connsiteY15" fmla="*/ 668385 h 963612"/>
              <a:gd name="connsiteX16" fmla="*/ 435038 w 1169987"/>
              <a:gd name="connsiteY16" fmla="*/ 720773 h 963612"/>
              <a:gd name="connsiteX17" fmla="*/ 1020825 w 1169987"/>
              <a:gd name="connsiteY17" fmla="*/ 725535 h 963612"/>
              <a:gd name="connsiteX18" fmla="*/ 1087500 w 1169987"/>
              <a:gd name="connsiteY18" fmla="*/ 801735 h 963612"/>
              <a:gd name="connsiteX19" fmla="*/ 577913 w 1169987"/>
              <a:gd name="connsiteY19" fmla="*/ 811260 h 963612"/>
              <a:gd name="connsiteX20" fmla="*/ 587438 w 1169987"/>
              <a:gd name="connsiteY20" fmla="*/ 901748 h 963612"/>
              <a:gd name="connsiteX21" fmla="*/ 1135125 w 1169987"/>
              <a:gd name="connsiteY21" fmla="*/ 896985 h 963612"/>
              <a:gd name="connsiteX22" fmla="*/ 1169987 w 1169987"/>
              <a:gd name="connsiteY22" fmla="*/ 963612 h 963612"/>
              <a:gd name="connsiteX0" fmla="*/ 1169987 w 1169987"/>
              <a:gd name="connsiteY0" fmla="*/ 963612 h 963612"/>
              <a:gd name="connsiteX1" fmla="*/ 101663 w 1169987"/>
              <a:gd name="connsiteY1" fmla="*/ 958850 h 963612"/>
              <a:gd name="connsiteX2" fmla="*/ 0 w 1169987"/>
              <a:gd name="connsiteY2" fmla="*/ 956516 h 963612"/>
              <a:gd name="connsiteX3" fmla="*/ 26987 w 1169987"/>
              <a:gd name="connsiteY3" fmla="*/ 177801 h 963612"/>
              <a:gd name="connsiteX4" fmla="*/ 37244 w 1169987"/>
              <a:gd name="connsiteY4" fmla="*/ 111919 h 963612"/>
              <a:gd name="connsiteX5" fmla="*/ 68263 w 1169987"/>
              <a:gd name="connsiteY5" fmla="*/ 0 h 963612"/>
              <a:gd name="connsiteX6" fmla="*/ 73089 w 1169987"/>
              <a:gd name="connsiteY6" fmla="*/ 112716 h 963612"/>
              <a:gd name="connsiteX7" fmla="*/ 117414 w 1169987"/>
              <a:gd name="connsiteY7" fmla="*/ 113460 h 963612"/>
              <a:gd name="connsiteX8" fmla="*/ 223107 w 1169987"/>
              <a:gd name="connsiteY8" fmla="*/ 151610 h 963612"/>
              <a:gd name="connsiteX9" fmla="*/ 449325 w 1169987"/>
              <a:gd name="connsiteY9" fmla="*/ 277860 h 963612"/>
              <a:gd name="connsiteX10" fmla="*/ 720788 w 1169987"/>
              <a:gd name="connsiteY10" fmla="*/ 454073 h 963612"/>
              <a:gd name="connsiteX11" fmla="*/ 768413 w 1169987"/>
              <a:gd name="connsiteY11" fmla="*/ 487410 h 963612"/>
              <a:gd name="connsiteX12" fmla="*/ 225488 w 1169987"/>
              <a:gd name="connsiteY12" fmla="*/ 496935 h 963612"/>
              <a:gd name="connsiteX13" fmla="*/ 230250 w 1169987"/>
              <a:gd name="connsiteY13" fmla="*/ 573135 h 963612"/>
              <a:gd name="connsiteX14" fmla="*/ 858900 w 1169987"/>
              <a:gd name="connsiteY14" fmla="*/ 568373 h 963612"/>
              <a:gd name="connsiteX15" fmla="*/ 973200 w 1169987"/>
              <a:gd name="connsiteY15" fmla="*/ 673148 h 963612"/>
              <a:gd name="connsiteX16" fmla="*/ 435038 w 1169987"/>
              <a:gd name="connsiteY16" fmla="*/ 668385 h 963612"/>
              <a:gd name="connsiteX17" fmla="*/ 435038 w 1169987"/>
              <a:gd name="connsiteY17" fmla="*/ 720773 h 963612"/>
              <a:gd name="connsiteX18" fmla="*/ 1020825 w 1169987"/>
              <a:gd name="connsiteY18" fmla="*/ 725535 h 963612"/>
              <a:gd name="connsiteX19" fmla="*/ 1087500 w 1169987"/>
              <a:gd name="connsiteY19" fmla="*/ 801735 h 963612"/>
              <a:gd name="connsiteX20" fmla="*/ 577913 w 1169987"/>
              <a:gd name="connsiteY20" fmla="*/ 811260 h 963612"/>
              <a:gd name="connsiteX21" fmla="*/ 587438 w 1169987"/>
              <a:gd name="connsiteY21" fmla="*/ 901748 h 963612"/>
              <a:gd name="connsiteX22" fmla="*/ 1135125 w 1169987"/>
              <a:gd name="connsiteY22" fmla="*/ 896985 h 963612"/>
              <a:gd name="connsiteX23" fmla="*/ 1169987 w 1169987"/>
              <a:gd name="connsiteY23" fmla="*/ 963612 h 963612"/>
              <a:gd name="connsiteX0" fmla="*/ 1169987 w 1169987"/>
              <a:gd name="connsiteY0" fmla="*/ 861992 h 861992"/>
              <a:gd name="connsiteX1" fmla="*/ 101663 w 1169987"/>
              <a:gd name="connsiteY1" fmla="*/ 857230 h 861992"/>
              <a:gd name="connsiteX2" fmla="*/ 0 w 1169987"/>
              <a:gd name="connsiteY2" fmla="*/ 854896 h 861992"/>
              <a:gd name="connsiteX3" fmla="*/ 26987 w 1169987"/>
              <a:gd name="connsiteY3" fmla="*/ 76181 h 861992"/>
              <a:gd name="connsiteX4" fmla="*/ 37244 w 1169987"/>
              <a:gd name="connsiteY4" fmla="*/ 10299 h 861992"/>
              <a:gd name="connsiteX5" fmla="*/ 68263 w 1169987"/>
              <a:gd name="connsiteY5" fmla="*/ 41210 h 861992"/>
              <a:gd name="connsiteX6" fmla="*/ 73089 w 1169987"/>
              <a:gd name="connsiteY6" fmla="*/ 11096 h 861992"/>
              <a:gd name="connsiteX7" fmla="*/ 117414 w 1169987"/>
              <a:gd name="connsiteY7" fmla="*/ 11840 h 861992"/>
              <a:gd name="connsiteX8" fmla="*/ 223107 w 1169987"/>
              <a:gd name="connsiteY8" fmla="*/ 49990 h 861992"/>
              <a:gd name="connsiteX9" fmla="*/ 449325 w 1169987"/>
              <a:gd name="connsiteY9" fmla="*/ 176240 h 861992"/>
              <a:gd name="connsiteX10" fmla="*/ 720788 w 1169987"/>
              <a:gd name="connsiteY10" fmla="*/ 352453 h 861992"/>
              <a:gd name="connsiteX11" fmla="*/ 768413 w 1169987"/>
              <a:gd name="connsiteY11" fmla="*/ 385790 h 861992"/>
              <a:gd name="connsiteX12" fmla="*/ 225488 w 1169987"/>
              <a:gd name="connsiteY12" fmla="*/ 395315 h 861992"/>
              <a:gd name="connsiteX13" fmla="*/ 230250 w 1169987"/>
              <a:gd name="connsiteY13" fmla="*/ 471515 h 861992"/>
              <a:gd name="connsiteX14" fmla="*/ 858900 w 1169987"/>
              <a:gd name="connsiteY14" fmla="*/ 466753 h 861992"/>
              <a:gd name="connsiteX15" fmla="*/ 973200 w 1169987"/>
              <a:gd name="connsiteY15" fmla="*/ 571528 h 861992"/>
              <a:gd name="connsiteX16" fmla="*/ 435038 w 1169987"/>
              <a:gd name="connsiteY16" fmla="*/ 566765 h 861992"/>
              <a:gd name="connsiteX17" fmla="*/ 435038 w 1169987"/>
              <a:gd name="connsiteY17" fmla="*/ 619153 h 861992"/>
              <a:gd name="connsiteX18" fmla="*/ 1020825 w 1169987"/>
              <a:gd name="connsiteY18" fmla="*/ 623915 h 861992"/>
              <a:gd name="connsiteX19" fmla="*/ 1087500 w 1169987"/>
              <a:gd name="connsiteY19" fmla="*/ 700115 h 861992"/>
              <a:gd name="connsiteX20" fmla="*/ 577913 w 1169987"/>
              <a:gd name="connsiteY20" fmla="*/ 709640 h 861992"/>
              <a:gd name="connsiteX21" fmla="*/ 587438 w 1169987"/>
              <a:gd name="connsiteY21" fmla="*/ 800128 h 861992"/>
              <a:gd name="connsiteX22" fmla="*/ 1135125 w 1169987"/>
              <a:gd name="connsiteY22" fmla="*/ 795365 h 861992"/>
              <a:gd name="connsiteX23" fmla="*/ 1169987 w 1169987"/>
              <a:gd name="connsiteY23" fmla="*/ 861992 h 861992"/>
              <a:gd name="connsiteX0" fmla="*/ 1169987 w 1169987"/>
              <a:gd name="connsiteY0" fmla="*/ 861992 h 861992"/>
              <a:gd name="connsiteX1" fmla="*/ 101663 w 1169987"/>
              <a:gd name="connsiteY1" fmla="*/ 857230 h 861992"/>
              <a:gd name="connsiteX2" fmla="*/ 0 w 1169987"/>
              <a:gd name="connsiteY2" fmla="*/ 854896 h 861992"/>
              <a:gd name="connsiteX3" fmla="*/ 26987 w 1169987"/>
              <a:gd name="connsiteY3" fmla="*/ 76181 h 861992"/>
              <a:gd name="connsiteX4" fmla="*/ 37244 w 1169987"/>
              <a:gd name="connsiteY4" fmla="*/ 10299 h 861992"/>
              <a:gd name="connsiteX5" fmla="*/ 73089 w 1169987"/>
              <a:gd name="connsiteY5" fmla="*/ 11096 h 861992"/>
              <a:gd name="connsiteX6" fmla="*/ 117414 w 1169987"/>
              <a:gd name="connsiteY6" fmla="*/ 11840 h 861992"/>
              <a:gd name="connsiteX7" fmla="*/ 223107 w 1169987"/>
              <a:gd name="connsiteY7" fmla="*/ 49990 h 861992"/>
              <a:gd name="connsiteX8" fmla="*/ 449325 w 1169987"/>
              <a:gd name="connsiteY8" fmla="*/ 176240 h 861992"/>
              <a:gd name="connsiteX9" fmla="*/ 720788 w 1169987"/>
              <a:gd name="connsiteY9" fmla="*/ 352453 h 861992"/>
              <a:gd name="connsiteX10" fmla="*/ 768413 w 1169987"/>
              <a:gd name="connsiteY10" fmla="*/ 385790 h 861992"/>
              <a:gd name="connsiteX11" fmla="*/ 225488 w 1169987"/>
              <a:gd name="connsiteY11" fmla="*/ 395315 h 861992"/>
              <a:gd name="connsiteX12" fmla="*/ 230250 w 1169987"/>
              <a:gd name="connsiteY12" fmla="*/ 471515 h 861992"/>
              <a:gd name="connsiteX13" fmla="*/ 858900 w 1169987"/>
              <a:gd name="connsiteY13" fmla="*/ 466753 h 861992"/>
              <a:gd name="connsiteX14" fmla="*/ 973200 w 1169987"/>
              <a:gd name="connsiteY14" fmla="*/ 571528 h 861992"/>
              <a:gd name="connsiteX15" fmla="*/ 435038 w 1169987"/>
              <a:gd name="connsiteY15" fmla="*/ 566765 h 861992"/>
              <a:gd name="connsiteX16" fmla="*/ 435038 w 1169987"/>
              <a:gd name="connsiteY16" fmla="*/ 619153 h 861992"/>
              <a:gd name="connsiteX17" fmla="*/ 1020825 w 1169987"/>
              <a:gd name="connsiteY17" fmla="*/ 623915 h 861992"/>
              <a:gd name="connsiteX18" fmla="*/ 1087500 w 1169987"/>
              <a:gd name="connsiteY18" fmla="*/ 700115 h 861992"/>
              <a:gd name="connsiteX19" fmla="*/ 577913 w 1169987"/>
              <a:gd name="connsiteY19" fmla="*/ 709640 h 861992"/>
              <a:gd name="connsiteX20" fmla="*/ 587438 w 1169987"/>
              <a:gd name="connsiteY20" fmla="*/ 800128 h 861992"/>
              <a:gd name="connsiteX21" fmla="*/ 1135125 w 1169987"/>
              <a:gd name="connsiteY21" fmla="*/ 795365 h 861992"/>
              <a:gd name="connsiteX22" fmla="*/ 1169987 w 1169987"/>
              <a:gd name="connsiteY22" fmla="*/ 861992 h 861992"/>
              <a:gd name="connsiteX0" fmla="*/ 1169987 w 1169987"/>
              <a:gd name="connsiteY0" fmla="*/ 851693 h 851693"/>
              <a:gd name="connsiteX1" fmla="*/ 101663 w 1169987"/>
              <a:gd name="connsiteY1" fmla="*/ 846931 h 851693"/>
              <a:gd name="connsiteX2" fmla="*/ 0 w 1169987"/>
              <a:gd name="connsiteY2" fmla="*/ 844597 h 851693"/>
              <a:gd name="connsiteX3" fmla="*/ 37244 w 1169987"/>
              <a:gd name="connsiteY3" fmla="*/ 0 h 851693"/>
              <a:gd name="connsiteX4" fmla="*/ 73089 w 1169987"/>
              <a:gd name="connsiteY4" fmla="*/ 797 h 851693"/>
              <a:gd name="connsiteX5" fmla="*/ 117414 w 1169987"/>
              <a:gd name="connsiteY5" fmla="*/ 1541 h 851693"/>
              <a:gd name="connsiteX6" fmla="*/ 223107 w 1169987"/>
              <a:gd name="connsiteY6" fmla="*/ 39691 h 851693"/>
              <a:gd name="connsiteX7" fmla="*/ 449325 w 1169987"/>
              <a:gd name="connsiteY7" fmla="*/ 165941 h 851693"/>
              <a:gd name="connsiteX8" fmla="*/ 720788 w 1169987"/>
              <a:gd name="connsiteY8" fmla="*/ 342154 h 851693"/>
              <a:gd name="connsiteX9" fmla="*/ 768413 w 1169987"/>
              <a:gd name="connsiteY9" fmla="*/ 375491 h 851693"/>
              <a:gd name="connsiteX10" fmla="*/ 225488 w 1169987"/>
              <a:gd name="connsiteY10" fmla="*/ 385016 h 851693"/>
              <a:gd name="connsiteX11" fmla="*/ 230250 w 1169987"/>
              <a:gd name="connsiteY11" fmla="*/ 461216 h 851693"/>
              <a:gd name="connsiteX12" fmla="*/ 858900 w 1169987"/>
              <a:gd name="connsiteY12" fmla="*/ 456454 h 851693"/>
              <a:gd name="connsiteX13" fmla="*/ 973200 w 1169987"/>
              <a:gd name="connsiteY13" fmla="*/ 561229 h 851693"/>
              <a:gd name="connsiteX14" fmla="*/ 435038 w 1169987"/>
              <a:gd name="connsiteY14" fmla="*/ 556466 h 851693"/>
              <a:gd name="connsiteX15" fmla="*/ 435038 w 1169987"/>
              <a:gd name="connsiteY15" fmla="*/ 608854 h 851693"/>
              <a:gd name="connsiteX16" fmla="*/ 1020825 w 1169987"/>
              <a:gd name="connsiteY16" fmla="*/ 613616 h 851693"/>
              <a:gd name="connsiteX17" fmla="*/ 1087500 w 1169987"/>
              <a:gd name="connsiteY17" fmla="*/ 689816 h 851693"/>
              <a:gd name="connsiteX18" fmla="*/ 577913 w 1169987"/>
              <a:gd name="connsiteY18" fmla="*/ 699341 h 851693"/>
              <a:gd name="connsiteX19" fmla="*/ 587438 w 1169987"/>
              <a:gd name="connsiteY19" fmla="*/ 789829 h 851693"/>
              <a:gd name="connsiteX20" fmla="*/ 1135125 w 1169987"/>
              <a:gd name="connsiteY20" fmla="*/ 785066 h 851693"/>
              <a:gd name="connsiteX21" fmla="*/ 1169987 w 1169987"/>
              <a:gd name="connsiteY21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145321 w 1197894"/>
              <a:gd name="connsiteY5" fmla="*/ 1541 h 851693"/>
              <a:gd name="connsiteX6" fmla="*/ 251014 w 1197894"/>
              <a:gd name="connsiteY6" fmla="*/ 39691 h 851693"/>
              <a:gd name="connsiteX7" fmla="*/ 477232 w 1197894"/>
              <a:gd name="connsiteY7" fmla="*/ 165941 h 851693"/>
              <a:gd name="connsiteX8" fmla="*/ 748695 w 1197894"/>
              <a:gd name="connsiteY8" fmla="*/ 342154 h 851693"/>
              <a:gd name="connsiteX9" fmla="*/ 796320 w 1197894"/>
              <a:gd name="connsiteY9" fmla="*/ 375491 h 851693"/>
              <a:gd name="connsiteX10" fmla="*/ 253395 w 1197894"/>
              <a:gd name="connsiteY10" fmla="*/ 385016 h 851693"/>
              <a:gd name="connsiteX11" fmla="*/ 258157 w 1197894"/>
              <a:gd name="connsiteY11" fmla="*/ 461216 h 851693"/>
              <a:gd name="connsiteX12" fmla="*/ 886807 w 1197894"/>
              <a:gd name="connsiteY12" fmla="*/ 456454 h 851693"/>
              <a:gd name="connsiteX13" fmla="*/ 1001107 w 1197894"/>
              <a:gd name="connsiteY13" fmla="*/ 561229 h 851693"/>
              <a:gd name="connsiteX14" fmla="*/ 462945 w 1197894"/>
              <a:gd name="connsiteY14" fmla="*/ 556466 h 851693"/>
              <a:gd name="connsiteX15" fmla="*/ 462945 w 1197894"/>
              <a:gd name="connsiteY15" fmla="*/ 608854 h 851693"/>
              <a:gd name="connsiteX16" fmla="*/ 1048732 w 1197894"/>
              <a:gd name="connsiteY16" fmla="*/ 613616 h 851693"/>
              <a:gd name="connsiteX17" fmla="*/ 1115407 w 1197894"/>
              <a:gd name="connsiteY17" fmla="*/ 689816 h 851693"/>
              <a:gd name="connsiteX18" fmla="*/ 605820 w 1197894"/>
              <a:gd name="connsiteY18" fmla="*/ 699341 h 851693"/>
              <a:gd name="connsiteX19" fmla="*/ 615345 w 1197894"/>
              <a:gd name="connsiteY19" fmla="*/ 789829 h 851693"/>
              <a:gd name="connsiteX20" fmla="*/ 1163032 w 1197894"/>
              <a:gd name="connsiteY20" fmla="*/ 785066 h 851693"/>
              <a:gd name="connsiteX21" fmla="*/ 1197894 w 1197894"/>
              <a:gd name="connsiteY21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145321 w 1197894"/>
              <a:gd name="connsiteY5" fmla="*/ 107858 h 851693"/>
              <a:gd name="connsiteX6" fmla="*/ 251014 w 1197894"/>
              <a:gd name="connsiteY6" fmla="*/ 39691 h 851693"/>
              <a:gd name="connsiteX7" fmla="*/ 477232 w 1197894"/>
              <a:gd name="connsiteY7" fmla="*/ 165941 h 851693"/>
              <a:gd name="connsiteX8" fmla="*/ 748695 w 1197894"/>
              <a:gd name="connsiteY8" fmla="*/ 342154 h 851693"/>
              <a:gd name="connsiteX9" fmla="*/ 796320 w 1197894"/>
              <a:gd name="connsiteY9" fmla="*/ 375491 h 851693"/>
              <a:gd name="connsiteX10" fmla="*/ 253395 w 1197894"/>
              <a:gd name="connsiteY10" fmla="*/ 385016 h 851693"/>
              <a:gd name="connsiteX11" fmla="*/ 258157 w 1197894"/>
              <a:gd name="connsiteY11" fmla="*/ 461216 h 851693"/>
              <a:gd name="connsiteX12" fmla="*/ 886807 w 1197894"/>
              <a:gd name="connsiteY12" fmla="*/ 456454 h 851693"/>
              <a:gd name="connsiteX13" fmla="*/ 1001107 w 1197894"/>
              <a:gd name="connsiteY13" fmla="*/ 561229 h 851693"/>
              <a:gd name="connsiteX14" fmla="*/ 462945 w 1197894"/>
              <a:gd name="connsiteY14" fmla="*/ 556466 h 851693"/>
              <a:gd name="connsiteX15" fmla="*/ 462945 w 1197894"/>
              <a:gd name="connsiteY15" fmla="*/ 608854 h 851693"/>
              <a:gd name="connsiteX16" fmla="*/ 1048732 w 1197894"/>
              <a:gd name="connsiteY16" fmla="*/ 613616 h 851693"/>
              <a:gd name="connsiteX17" fmla="*/ 1115407 w 1197894"/>
              <a:gd name="connsiteY17" fmla="*/ 689816 h 851693"/>
              <a:gd name="connsiteX18" fmla="*/ 605820 w 1197894"/>
              <a:gd name="connsiteY18" fmla="*/ 699341 h 851693"/>
              <a:gd name="connsiteX19" fmla="*/ 615345 w 1197894"/>
              <a:gd name="connsiteY19" fmla="*/ 789829 h 851693"/>
              <a:gd name="connsiteX20" fmla="*/ 1163032 w 1197894"/>
              <a:gd name="connsiteY20" fmla="*/ 785066 h 851693"/>
              <a:gd name="connsiteX21" fmla="*/ 1197894 w 1197894"/>
              <a:gd name="connsiteY21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145321 w 1197894"/>
              <a:gd name="connsiteY5" fmla="*/ 107858 h 851693"/>
              <a:gd name="connsiteX6" fmla="*/ 251014 w 1197894"/>
              <a:gd name="connsiteY6" fmla="*/ 39691 h 851693"/>
              <a:gd name="connsiteX7" fmla="*/ 253396 w 1197894"/>
              <a:gd name="connsiteY7" fmla="*/ 116684 h 851693"/>
              <a:gd name="connsiteX8" fmla="*/ 477232 w 1197894"/>
              <a:gd name="connsiteY8" fmla="*/ 165941 h 851693"/>
              <a:gd name="connsiteX9" fmla="*/ 748695 w 1197894"/>
              <a:gd name="connsiteY9" fmla="*/ 342154 h 851693"/>
              <a:gd name="connsiteX10" fmla="*/ 796320 w 1197894"/>
              <a:gd name="connsiteY10" fmla="*/ 375491 h 851693"/>
              <a:gd name="connsiteX11" fmla="*/ 253395 w 1197894"/>
              <a:gd name="connsiteY11" fmla="*/ 385016 h 851693"/>
              <a:gd name="connsiteX12" fmla="*/ 258157 w 1197894"/>
              <a:gd name="connsiteY12" fmla="*/ 461216 h 851693"/>
              <a:gd name="connsiteX13" fmla="*/ 886807 w 1197894"/>
              <a:gd name="connsiteY13" fmla="*/ 456454 h 851693"/>
              <a:gd name="connsiteX14" fmla="*/ 1001107 w 1197894"/>
              <a:gd name="connsiteY14" fmla="*/ 561229 h 851693"/>
              <a:gd name="connsiteX15" fmla="*/ 462945 w 1197894"/>
              <a:gd name="connsiteY15" fmla="*/ 556466 h 851693"/>
              <a:gd name="connsiteX16" fmla="*/ 462945 w 1197894"/>
              <a:gd name="connsiteY16" fmla="*/ 608854 h 851693"/>
              <a:gd name="connsiteX17" fmla="*/ 1048732 w 1197894"/>
              <a:gd name="connsiteY17" fmla="*/ 613616 h 851693"/>
              <a:gd name="connsiteX18" fmla="*/ 1115407 w 1197894"/>
              <a:gd name="connsiteY18" fmla="*/ 689816 h 851693"/>
              <a:gd name="connsiteX19" fmla="*/ 605820 w 1197894"/>
              <a:gd name="connsiteY19" fmla="*/ 699341 h 851693"/>
              <a:gd name="connsiteX20" fmla="*/ 615345 w 1197894"/>
              <a:gd name="connsiteY20" fmla="*/ 789829 h 851693"/>
              <a:gd name="connsiteX21" fmla="*/ 1163032 w 1197894"/>
              <a:gd name="connsiteY21" fmla="*/ 785066 h 851693"/>
              <a:gd name="connsiteX22" fmla="*/ 1197894 w 1197894"/>
              <a:gd name="connsiteY22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145321 w 1197894"/>
              <a:gd name="connsiteY5" fmla="*/ 107858 h 851693"/>
              <a:gd name="connsiteX6" fmla="*/ 251014 w 1197894"/>
              <a:gd name="connsiteY6" fmla="*/ 39691 h 851693"/>
              <a:gd name="connsiteX7" fmla="*/ 253396 w 1197894"/>
              <a:gd name="connsiteY7" fmla="*/ 116684 h 851693"/>
              <a:gd name="connsiteX8" fmla="*/ 300165 w 1197894"/>
              <a:gd name="connsiteY8" fmla="*/ 83345 h 851693"/>
              <a:gd name="connsiteX9" fmla="*/ 477232 w 1197894"/>
              <a:gd name="connsiteY9" fmla="*/ 165941 h 851693"/>
              <a:gd name="connsiteX10" fmla="*/ 748695 w 1197894"/>
              <a:gd name="connsiteY10" fmla="*/ 342154 h 851693"/>
              <a:gd name="connsiteX11" fmla="*/ 796320 w 1197894"/>
              <a:gd name="connsiteY11" fmla="*/ 375491 h 851693"/>
              <a:gd name="connsiteX12" fmla="*/ 253395 w 1197894"/>
              <a:gd name="connsiteY12" fmla="*/ 385016 h 851693"/>
              <a:gd name="connsiteX13" fmla="*/ 258157 w 1197894"/>
              <a:gd name="connsiteY13" fmla="*/ 461216 h 851693"/>
              <a:gd name="connsiteX14" fmla="*/ 886807 w 1197894"/>
              <a:gd name="connsiteY14" fmla="*/ 456454 h 851693"/>
              <a:gd name="connsiteX15" fmla="*/ 1001107 w 1197894"/>
              <a:gd name="connsiteY15" fmla="*/ 561229 h 851693"/>
              <a:gd name="connsiteX16" fmla="*/ 462945 w 1197894"/>
              <a:gd name="connsiteY16" fmla="*/ 556466 h 851693"/>
              <a:gd name="connsiteX17" fmla="*/ 462945 w 1197894"/>
              <a:gd name="connsiteY17" fmla="*/ 608854 h 851693"/>
              <a:gd name="connsiteX18" fmla="*/ 1048732 w 1197894"/>
              <a:gd name="connsiteY18" fmla="*/ 613616 h 851693"/>
              <a:gd name="connsiteX19" fmla="*/ 1115407 w 1197894"/>
              <a:gd name="connsiteY19" fmla="*/ 689816 h 851693"/>
              <a:gd name="connsiteX20" fmla="*/ 605820 w 1197894"/>
              <a:gd name="connsiteY20" fmla="*/ 699341 h 851693"/>
              <a:gd name="connsiteX21" fmla="*/ 615345 w 1197894"/>
              <a:gd name="connsiteY21" fmla="*/ 789829 h 851693"/>
              <a:gd name="connsiteX22" fmla="*/ 1163032 w 1197894"/>
              <a:gd name="connsiteY22" fmla="*/ 785066 h 851693"/>
              <a:gd name="connsiteX23" fmla="*/ 1197894 w 1197894"/>
              <a:gd name="connsiteY23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145321 w 1197894"/>
              <a:gd name="connsiteY5" fmla="*/ 107858 h 851693"/>
              <a:gd name="connsiteX6" fmla="*/ 251014 w 1197894"/>
              <a:gd name="connsiteY6" fmla="*/ 39691 h 851693"/>
              <a:gd name="connsiteX7" fmla="*/ 300165 w 1197894"/>
              <a:gd name="connsiteY7" fmla="*/ 83345 h 851693"/>
              <a:gd name="connsiteX8" fmla="*/ 477232 w 1197894"/>
              <a:gd name="connsiteY8" fmla="*/ 165941 h 851693"/>
              <a:gd name="connsiteX9" fmla="*/ 748695 w 1197894"/>
              <a:gd name="connsiteY9" fmla="*/ 342154 h 851693"/>
              <a:gd name="connsiteX10" fmla="*/ 796320 w 1197894"/>
              <a:gd name="connsiteY10" fmla="*/ 375491 h 851693"/>
              <a:gd name="connsiteX11" fmla="*/ 253395 w 1197894"/>
              <a:gd name="connsiteY11" fmla="*/ 385016 h 851693"/>
              <a:gd name="connsiteX12" fmla="*/ 258157 w 1197894"/>
              <a:gd name="connsiteY12" fmla="*/ 461216 h 851693"/>
              <a:gd name="connsiteX13" fmla="*/ 886807 w 1197894"/>
              <a:gd name="connsiteY13" fmla="*/ 456454 h 851693"/>
              <a:gd name="connsiteX14" fmla="*/ 1001107 w 1197894"/>
              <a:gd name="connsiteY14" fmla="*/ 561229 h 851693"/>
              <a:gd name="connsiteX15" fmla="*/ 462945 w 1197894"/>
              <a:gd name="connsiteY15" fmla="*/ 556466 h 851693"/>
              <a:gd name="connsiteX16" fmla="*/ 462945 w 1197894"/>
              <a:gd name="connsiteY16" fmla="*/ 608854 h 851693"/>
              <a:gd name="connsiteX17" fmla="*/ 1048732 w 1197894"/>
              <a:gd name="connsiteY17" fmla="*/ 613616 h 851693"/>
              <a:gd name="connsiteX18" fmla="*/ 1115407 w 1197894"/>
              <a:gd name="connsiteY18" fmla="*/ 689816 h 851693"/>
              <a:gd name="connsiteX19" fmla="*/ 605820 w 1197894"/>
              <a:gd name="connsiteY19" fmla="*/ 699341 h 851693"/>
              <a:gd name="connsiteX20" fmla="*/ 615345 w 1197894"/>
              <a:gd name="connsiteY20" fmla="*/ 789829 h 851693"/>
              <a:gd name="connsiteX21" fmla="*/ 1163032 w 1197894"/>
              <a:gd name="connsiteY21" fmla="*/ 785066 h 851693"/>
              <a:gd name="connsiteX22" fmla="*/ 1197894 w 1197894"/>
              <a:gd name="connsiteY22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251014 w 1197894"/>
              <a:gd name="connsiteY5" fmla="*/ 39691 h 851693"/>
              <a:gd name="connsiteX6" fmla="*/ 300165 w 1197894"/>
              <a:gd name="connsiteY6" fmla="*/ 83345 h 851693"/>
              <a:gd name="connsiteX7" fmla="*/ 477232 w 1197894"/>
              <a:gd name="connsiteY7" fmla="*/ 165941 h 851693"/>
              <a:gd name="connsiteX8" fmla="*/ 748695 w 1197894"/>
              <a:gd name="connsiteY8" fmla="*/ 342154 h 851693"/>
              <a:gd name="connsiteX9" fmla="*/ 796320 w 1197894"/>
              <a:gd name="connsiteY9" fmla="*/ 375491 h 851693"/>
              <a:gd name="connsiteX10" fmla="*/ 253395 w 1197894"/>
              <a:gd name="connsiteY10" fmla="*/ 385016 h 851693"/>
              <a:gd name="connsiteX11" fmla="*/ 258157 w 1197894"/>
              <a:gd name="connsiteY11" fmla="*/ 461216 h 851693"/>
              <a:gd name="connsiteX12" fmla="*/ 886807 w 1197894"/>
              <a:gd name="connsiteY12" fmla="*/ 456454 h 851693"/>
              <a:gd name="connsiteX13" fmla="*/ 1001107 w 1197894"/>
              <a:gd name="connsiteY13" fmla="*/ 561229 h 851693"/>
              <a:gd name="connsiteX14" fmla="*/ 462945 w 1197894"/>
              <a:gd name="connsiteY14" fmla="*/ 556466 h 851693"/>
              <a:gd name="connsiteX15" fmla="*/ 462945 w 1197894"/>
              <a:gd name="connsiteY15" fmla="*/ 608854 h 851693"/>
              <a:gd name="connsiteX16" fmla="*/ 1048732 w 1197894"/>
              <a:gd name="connsiteY16" fmla="*/ 613616 h 851693"/>
              <a:gd name="connsiteX17" fmla="*/ 1115407 w 1197894"/>
              <a:gd name="connsiteY17" fmla="*/ 689816 h 851693"/>
              <a:gd name="connsiteX18" fmla="*/ 605820 w 1197894"/>
              <a:gd name="connsiteY18" fmla="*/ 699341 h 851693"/>
              <a:gd name="connsiteX19" fmla="*/ 615345 w 1197894"/>
              <a:gd name="connsiteY19" fmla="*/ 789829 h 851693"/>
              <a:gd name="connsiteX20" fmla="*/ 1163032 w 1197894"/>
              <a:gd name="connsiteY20" fmla="*/ 785066 h 851693"/>
              <a:gd name="connsiteX21" fmla="*/ 1197894 w 1197894"/>
              <a:gd name="connsiteY21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00996 w 1197894"/>
              <a:gd name="connsiteY4" fmla="*/ 797 h 851693"/>
              <a:gd name="connsiteX5" fmla="*/ 185863 w 1197894"/>
              <a:gd name="connsiteY5" fmla="*/ 39691 h 851693"/>
              <a:gd name="connsiteX6" fmla="*/ 300165 w 1197894"/>
              <a:gd name="connsiteY6" fmla="*/ 83345 h 851693"/>
              <a:gd name="connsiteX7" fmla="*/ 477232 w 1197894"/>
              <a:gd name="connsiteY7" fmla="*/ 165941 h 851693"/>
              <a:gd name="connsiteX8" fmla="*/ 748695 w 1197894"/>
              <a:gd name="connsiteY8" fmla="*/ 342154 h 851693"/>
              <a:gd name="connsiteX9" fmla="*/ 796320 w 1197894"/>
              <a:gd name="connsiteY9" fmla="*/ 375491 h 851693"/>
              <a:gd name="connsiteX10" fmla="*/ 253395 w 1197894"/>
              <a:gd name="connsiteY10" fmla="*/ 385016 h 851693"/>
              <a:gd name="connsiteX11" fmla="*/ 258157 w 1197894"/>
              <a:gd name="connsiteY11" fmla="*/ 461216 h 851693"/>
              <a:gd name="connsiteX12" fmla="*/ 886807 w 1197894"/>
              <a:gd name="connsiteY12" fmla="*/ 456454 h 851693"/>
              <a:gd name="connsiteX13" fmla="*/ 1001107 w 1197894"/>
              <a:gd name="connsiteY13" fmla="*/ 561229 h 851693"/>
              <a:gd name="connsiteX14" fmla="*/ 462945 w 1197894"/>
              <a:gd name="connsiteY14" fmla="*/ 556466 h 851693"/>
              <a:gd name="connsiteX15" fmla="*/ 462945 w 1197894"/>
              <a:gd name="connsiteY15" fmla="*/ 608854 h 851693"/>
              <a:gd name="connsiteX16" fmla="*/ 1048732 w 1197894"/>
              <a:gd name="connsiteY16" fmla="*/ 613616 h 851693"/>
              <a:gd name="connsiteX17" fmla="*/ 1115407 w 1197894"/>
              <a:gd name="connsiteY17" fmla="*/ 689816 h 851693"/>
              <a:gd name="connsiteX18" fmla="*/ 605820 w 1197894"/>
              <a:gd name="connsiteY18" fmla="*/ 699341 h 851693"/>
              <a:gd name="connsiteX19" fmla="*/ 615345 w 1197894"/>
              <a:gd name="connsiteY19" fmla="*/ 789829 h 851693"/>
              <a:gd name="connsiteX20" fmla="*/ 1163032 w 1197894"/>
              <a:gd name="connsiteY20" fmla="*/ 785066 h 851693"/>
              <a:gd name="connsiteX21" fmla="*/ 1197894 w 1197894"/>
              <a:gd name="connsiteY21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85863 w 1197894"/>
              <a:gd name="connsiteY4" fmla="*/ 39691 h 851693"/>
              <a:gd name="connsiteX5" fmla="*/ 300165 w 1197894"/>
              <a:gd name="connsiteY5" fmla="*/ 83345 h 851693"/>
              <a:gd name="connsiteX6" fmla="*/ 477232 w 1197894"/>
              <a:gd name="connsiteY6" fmla="*/ 165941 h 851693"/>
              <a:gd name="connsiteX7" fmla="*/ 748695 w 1197894"/>
              <a:gd name="connsiteY7" fmla="*/ 342154 h 851693"/>
              <a:gd name="connsiteX8" fmla="*/ 796320 w 1197894"/>
              <a:gd name="connsiteY8" fmla="*/ 375491 h 851693"/>
              <a:gd name="connsiteX9" fmla="*/ 253395 w 1197894"/>
              <a:gd name="connsiteY9" fmla="*/ 385016 h 851693"/>
              <a:gd name="connsiteX10" fmla="*/ 258157 w 1197894"/>
              <a:gd name="connsiteY10" fmla="*/ 461216 h 851693"/>
              <a:gd name="connsiteX11" fmla="*/ 886807 w 1197894"/>
              <a:gd name="connsiteY11" fmla="*/ 456454 h 851693"/>
              <a:gd name="connsiteX12" fmla="*/ 1001107 w 1197894"/>
              <a:gd name="connsiteY12" fmla="*/ 561229 h 851693"/>
              <a:gd name="connsiteX13" fmla="*/ 462945 w 1197894"/>
              <a:gd name="connsiteY13" fmla="*/ 556466 h 851693"/>
              <a:gd name="connsiteX14" fmla="*/ 462945 w 1197894"/>
              <a:gd name="connsiteY14" fmla="*/ 608854 h 851693"/>
              <a:gd name="connsiteX15" fmla="*/ 1048732 w 1197894"/>
              <a:gd name="connsiteY15" fmla="*/ 613616 h 851693"/>
              <a:gd name="connsiteX16" fmla="*/ 1115407 w 1197894"/>
              <a:gd name="connsiteY16" fmla="*/ 689816 h 851693"/>
              <a:gd name="connsiteX17" fmla="*/ 605820 w 1197894"/>
              <a:gd name="connsiteY17" fmla="*/ 699341 h 851693"/>
              <a:gd name="connsiteX18" fmla="*/ 615345 w 1197894"/>
              <a:gd name="connsiteY18" fmla="*/ 789829 h 851693"/>
              <a:gd name="connsiteX19" fmla="*/ 1163032 w 1197894"/>
              <a:gd name="connsiteY19" fmla="*/ 785066 h 851693"/>
              <a:gd name="connsiteX20" fmla="*/ 1197894 w 1197894"/>
              <a:gd name="connsiteY20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185863 w 1197894"/>
              <a:gd name="connsiteY4" fmla="*/ 39691 h 851693"/>
              <a:gd name="connsiteX5" fmla="*/ 300165 w 1197894"/>
              <a:gd name="connsiteY5" fmla="*/ 83345 h 851693"/>
              <a:gd name="connsiteX6" fmla="*/ 477232 w 1197894"/>
              <a:gd name="connsiteY6" fmla="*/ 165941 h 851693"/>
              <a:gd name="connsiteX7" fmla="*/ 748695 w 1197894"/>
              <a:gd name="connsiteY7" fmla="*/ 342154 h 851693"/>
              <a:gd name="connsiteX8" fmla="*/ 796320 w 1197894"/>
              <a:gd name="connsiteY8" fmla="*/ 375491 h 851693"/>
              <a:gd name="connsiteX9" fmla="*/ 253395 w 1197894"/>
              <a:gd name="connsiteY9" fmla="*/ 385016 h 851693"/>
              <a:gd name="connsiteX10" fmla="*/ 258157 w 1197894"/>
              <a:gd name="connsiteY10" fmla="*/ 461216 h 851693"/>
              <a:gd name="connsiteX11" fmla="*/ 886807 w 1197894"/>
              <a:gd name="connsiteY11" fmla="*/ 456454 h 851693"/>
              <a:gd name="connsiteX12" fmla="*/ 1001107 w 1197894"/>
              <a:gd name="connsiteY12" fmla="*/ 561229 h 851693"/>
              <a:gd name="connsiteX13" fmla="*/ 462945 w 1197894"/>
              <a:gd name="connsiteY13" fmla="*/ 556466 h 851693"/>
              <a:gd name="connsiteX14" fmla="*/ 462945 w 1197894"/>
              <a:gd name="connsiteY14" fmla="*/ 608854 h 851693"/>
              <a:gd name="connsiteX15" fmla="*/ 1048732 w 1197894"/>
              <a:gd name="connsiteY15" fmla="*/ 613616 h 851693"/>
              <a:gd name="connsiteX16" fmla="*/ 1115407 w 1197894"/>
              <a:gd name="connsiteY16" fmla="*/ 689816 h 851693"/>
              <a:gd name="connsiteX17" fmla="*/ 605820 w 1197894"/>
              <a:gd name="connsiteY17" fmla="*/ 699341 h 851693"/>
              <a:gd name="connsiteX18" fmla="*/ 615345 w 1197894"/>
              <a:gd name="connsiteY18" fmla="*/ 789829 h 851693"/>
              <a:gd name="connsiteX19" fmla="*/ 1163032 w 1197894"/>
              <a:gd name="connsiteY19" fmla="*/ 785066 h 851693"/>
              <a:gd name="connsiteX20" fmla="*/ 1197894 w 1197894"/>
              <a:gd name="connsiteY20" fmla="*/ 851693 h 851693"/>
              <a:gd name="connsiteX0" fmla="*/ 1197894 w 1197894"/>
              <a:gd name="connsiteY0" fmla="*/ 851693 h 851693"/>
              <a:gd name="connsiteX1" fmla="*/ 129570 w 1197894"/>
              <a:gd name="connsiteY1" fmla="*/ 846931 h 851693"/>
              <a:gd name="connsiteX2" fmla="*/ 27907 w 1197894"/>
              <a:gd name="connsiteY2" fmla="*/ 844597 h 851693"/>
              <a:gd name="connsiteX3" fmla="*/ 0 w 1197894"/>
              <a:gd name="connsiteY3" fmla="*/ 0 h 851693"/>
              <a:gd name="connsiteX4" fmla="*/ 35110 w 1197894"/>
              <a:gd name="connsiteY4" fmla="*/ 1656 h 851693"/>
              <a:gd name="connsiteX5" fmla="*/ 185863 w 1197894"/>
              <a:gd name="connsiteY5" fmla="*/ 39691 h 851693"/>
              <a:gd name="connsiteX6" fmla="*/ 300165 w 1197894"/>
              <a:gd name="connsiteY6" fmla="*/ 83345 h 851693"/>
              <a:gd name="connsiteX7" fmla="*/ 477232 w 1197894"/>
              <a:gd name="connsiteY7" fmla="*/ 165941 h 851693"/>
              <a:gd name="connsiteX8" fmla="*/ 748695 w 1197894"/>
              <a:gd name="connsiteY8" fmla="*/ 342154 h 851693"/>
              <a:gd name="connsiteX9" fmla="*/ 796320 w 1197894"/>
              <a:gd name="connsiteY9" fmla="*/ 375491 h 851693"/>
              <a:gd name="connsiteX10" fmla="*/ 253395 w 1197894"/>
              <a:gd name="connsiteY10" fmla="*/ 385016 h 851693"/>
              <a:gd name="connsiteX11" fmla="*/ 258157 w 1197894"/>
              <a:gd name="connsiteY11" fmla="*/ 461216 h 851693"/>
              <a:gd name="connsiteX12" fmla="*/ 886807 w 1197894"/>
              <a:gd name="connsiteY12" fmla="*/ 456454 h 851693"/>
              <a:gd name="connsiteX13" fmla="*/ 1001107 w 1197894"/>
              <a:gd name="connsiteY13" fmla="*/ 561229 h 851693"/>
              <a:gd name="connsiteX14" fmla="*/ 462945 w 1197894"/>
              <a:gd name="connsiteY14" fmla="*/ 556466 h 851693"/>
              <a:gd name="connsiteX15" fmla="*/ 462945 w 1197894"/>
              <a:gd name="connsiteY15" fmla="*/ 608854 h 851693"/>
              <a:gd name="connsiteX16" fmla="*/ 1048732 w 1197894"/>
              <a:gd name="connsiteY16" fmla="*/ 613616 h 851693"/>
              <a:gd name="connsiteX17" fmla="*/ 1115407 w 1197894"/>
              <a:gd name="connsiteY17" fmla="*/ 689816 h 851693"/>
              <a:gd name="connsiteX18" fmla="*/ 605820 w 1197894"/>
              <a:gd name="connsiteY18" fmla="*/ 699341 h 851693"/>
              <a:gd name="connsiteX19" fmla="*/ 615345 w 1197894"/>
              <a:gd name="connsiteY19" fmla="*/ 789829 h 851693"/>
              <a:gd name="connsiteX20" fmla="*/ 1163032 w 1197894"/>
              <a:gd name="connsiteY20" fmla="*/ 785066 h 851693"/>
              <a:gd name="connsiteX21" fmla="*/ 1197894 w 1197894"/>
              <a:gd name="connsiteY21" fmla="*/ 851693 h 851693"/>
              <a:gd name="connsiteX0" fmla="*/ 1169987 w 1169987"/>
              <a:gd name="connsiteY0" fmla="*/ 850037 h 850037"/>
              <a:gd name="connsiteX1" fmla="*/ 101663 w 1169987"/>
              <a:gd name="connsiteY1" fmla="*/ 845275 h 850037"/>
              <a:gd name="connsiteX2" fmla="*/ 0 w 1169987"/>
              <a:gd name="connsiteY2" fmla="*/ 842941 h 850037"/>
              <a:gd name="connsiteX3" fmla="*/ 7203 w 1169987"/>
              <a:gd name="connsiteY3" fmla="*/ 0 h 850037"/>
              <a:gd name="connsiteX4" fmla="*/ 157956 w 1169987"/>
              <a:gd name="connsiteY4" fmla="*/ 38035 h 850037"/>
              <a:gd name="connsiteX5" fmla="*/ 272258 w 1169987"/>
              <a:gd name="connsiteY5" fmla="*/ 81689 h 850037"/>
              <a:gd name="connsiteX6" fmla="*/ 449325 w 1169987"/>
              <a:gd name="connsiteY6" fmla="*/ 164285 h 850037"/>
              <a:gd name="connsiteX7" fmla="*/ 720788 w 1169987"/>
              <a:gd name="connsiteY7" fmla="*/ 340498 h 850037"/>
              <a:gd name="connsiteX8" fmla="*/ 768413 w 1169987"/>
              <a:gd name="connsiteY8" fmla="*/ 373835 h 850037"/>
              <a:gd name="connsiteX9" fmla="*/ 225488 w 1169987"/>
              <a:gd name="connsiteY9" fmla="*/ 383360 h 850037"/>
              <a:gd name="connsiteX10" fmla="*/ 230250 w 1169987"/>
              <a:gd name="connsiteY10" fmla="*/ 459560 h 850037"/>
              <a:gd name="connsiteX11" fmla="*/ 858900 w 1169987"/>
              <a:gd name="connsiteY11" fmla="*/ 454798 h 850037"/>
              <a:gd name="connsiteX12" fmla="*/ 973200 w 1169987"/>
              <a:gd name="connsiteY12" fmla="*/ 559573 h 850037"/>
              <a:gd name="connsiteX13" fmla="*/ 435038 w 1169987"/>
              <a:gd name="connsiteY13" fmla="*/ 554810 h 850037"/>
              <a:gd name="connsiteX14" fmla="*/ 435038 w 1169987"/>
              <a:gd name="connsiteY14" fmla="*/ 607198 h 850037"/>
              <a:gd name="connsiteX15" fmla="*/ 1020825 w 1169987"/>
              <a:gd name="connsiteY15" fmla="*/ 611960 h 850037"/>
              <a:gd name="connsiteX16" fmla="*/ 1087500 w 1169987"/>
              <a:gd name="connsiteY16" fmla="*/ 688160 h 850037"/>
              <a:gd name="connsiteX17" fmla="*/ 577913 w 1169987"/>
              <a:gd name="connsiteY17" fmla="*/ 697685 h 850037"/>
              <a:gd name="connsiteX18" fmla="*/ 587438 w 1169987"/>
              <a:gd name="connsiteY18" fmla="*/ 788173 h 850037"/>
              <a:gd name="connsiteX19" fmla="*/ 1135125 w 1169987"/>
              <a:gd name="connsiteY19" fmla="*/ 783410 h 850037"/>
              <a:gd name="connsiteX20" fmla="*/ 1169987 w 1169987"/>
              <a:gd name="connsiteY20" fmla="*/ 850037 h 85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69987" h="850037">
                <a:moveTo>
                  <a:pt x="1169987" y="850037"/>
                </a:moveTo>
                <a:lnTo>
                  <a:pt x="101663" y="845275"/>
                </a:lnTo>
                <a:cubicBezTo>
                  <a:pt x="101663" y="844497"/>
                  <a:pt x="0" y="843719"/>
                  <a:pt x="0" y="842941"/>
                </a:cubicBezTo>
                <a:lnTo>
                  <a:pt x="7203" y="0"/>
                </a:lnTo>
                <a:lnTo>
                  <a:pt x="157956" y="38035"/>
                </a:lnTo>
                <a:lnTo>
                  <a:pt x="272258" y="81689"/>
                </a:lnTo>
                <a:lnTo>
                  <a:pt x="449325" y="164285"/>
                </a:lnTo>
                <a:lnTo>
                  <a:pt x="720788" y="340498"/>
                </a:lnTo>
                <a:lnTo>
                  <a:pt x="768413" y="373835"/>
                </a:lnTo>
                <a:lnTo>
                  <a:pt x="225488" y="383360"/>
                </a:lnTo>
                <a:lnTo>
                  <a:pt x="230250" y="459560"/>
                </a:lnTo>
                <a:lnTo>
                  <a:pt x="858900" y="454798"/>
                </a:lnTo>
                <a:lnTo>
                  <a:pt x="973200" y="559573"/>
                </a:lnTo>
                <a:lnTo>
                  <a:pt x="435038" y="554810"/>
                </a:lnTo>
                <a:lnTo>
                  <a:pt x="435038" y="607198"/>
                </a:lnTo>
                <a:lnTo>
                  <a:pt x="1020825" y="611960"/>
                </a:lnTo>
                <a:cubicBezTo>
                  <a:pt x="1088509" y="694149"/>
                  <a:pt x="1087500" y="727884"/>
                  <a:pt x="1087500" y="688160"/>
                </a:cubicBezTo>
                <a:lnTo>
                  <a:pt x="577913" y="697685"/>
                </a:lnTo>
                <a:lnTo>
                  <a:pt x="587438" y="788173"/>
                </a:lnTo>
                <a:lnTo>
                  <a:pt x="1135125" y="783410"/>
                </a:lnTo>
                <a:lnTo>
                  <a:pt x="1169987" y="85003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9" name="Freeform 8"/>
          <p:cNvSpPr/>
          <p:nvPr/>
        </p:nvSpPr>
        <p:spPr>
          <a:xfrm>
            <a:off x="6080061" y="2857500"/>
            <a:ext cx="306452" cy="1662113"/>
          </a:xfrm>
          <a:custGeom>
            <a:avLst/>
            <a:gdLst>
              <a:gd name="connsiteX0" fmla="*/ 9525 w 285750"/>
              <a:gd name="connsiteY0" fmla="*/ 0 h 1662113"/>
              <a:gd name="connsiteX1" fmla="*/ 0 w 285750"/>
              <a:gd name="connsiteY1" fmla="*/ 257175 h 1662113"/>
              <a:gd name="connsiteX2" fmla="*/ 80962 w 285750"/>
              <a:gd name="connsiteY2" fmla="*/ 252413 h 1662113"/>
              <a:gd name="connsiteX3" fmla="*/ 80962 w 285750"/>
              <a:gd name="connsiteY3" fmla="*/ 1662113 h 1662113"/>
              <a:gd name="connsiteX4" fmla="*/ 166687 w 285750"/>
              <a:gd name="connsiteY4" fmla="*/ 1662113 h 1662113"/>
              <a:gd name="connsiteX5" fmla="*/ 214312 w 285750"/>
              <a:gd name="connsiteY5" fmla="*/ 1528763 h 1662113"/>
              <a:gd name="connsiteX6" fmla="*/ 252412 w 285750"/>
              <a:gd name="connsiteY6" fmla="*/ 1347788 h 1662113"/>
              <a:gd name="connsiteX7" fmla="*/ 285750 w 285750"/>
              <a:gd name="connsiteY7" fmla="*/ 1119188 h 1662113"/>
              <a:gd name="connsiteX8" fmla="*/ 280987 w 285750"/>
              <a:gd name="connsiteY8" fmla="*/ 895350 h 1662113"/>
              <a:gd name="connsiteX9" fmla="*/ 261937 w 285750"/>
              <a:gd name="connsiteY9" fmla="*/ 676275 h 1662113"/>
              <a:gd name="connsiteX10" fmla="*/ 190500 w 285750"/>
              <a:gd name="connsiteY10" fmla="*/ 395288 h 1662113"/>
              <a:gd name="connsiteX11" fmla="*/ 95250 w 285750"/>
              <a:gd name="connsiteY11" fmla="*/ 157163 h 1662113"/>
              <a:gd name="connsiteX12" fmla="*/ 9525 w 285750"/>
              <a:gd name="connsiteY12" fmla="*/ 0 h 1662113"/>
              <a:gd name="connsiteX0" fmla="*/ 9525 w 285750"/>
              <a:gd name="connsiteY0" fmla="*/ 0 h 1662113"/>
              <a:gd name="connsiteX1" fmla="*/ 0 w 285750"/>
              <a:gd name="connsiteY1" fmla="*/ 257175 h 1662113"/>
              <a:gd name="connsiteX2" fmla="*/ 80962 w 285750"/>
              <a:gd name="connsiteY2" fmla="*/ 1662113 h 1662113"/>
              <a:gd name="connsiteX3" fmla="*/ 166687 w 285750"/>
              <a:gd name="connsiteY3" fmla="*/ 1662113 h 1662113"/>
              <a:gd name="connsiteX4" fmla="*/ 214312 w 285750"/>
              <a:gd name="connsiteY4" fmla="*/ 1528763 h 1662113"/>
              <a:gd name="connsiteX5" fmla="*/ 252412 w 285750"/>
              <a:gd name="connsiteY5" fmla="*/ 1347788 h 1662113"/>
              <a:gd name="connsiteX6" fmla="*/ 285750 w 285750"/>
              <a:gd name="connsiteY6" fmla="*/ 1119188 h 1662113"/>
              <a:gd name="connsiteX7" fmla="*/ 280987 w 285750"/>
              <a:gd name="connsiteY7" fmla="*/ 895350 h 1662113"/>
              <a:gd name="connsiteX8" fmla="*/ 261937 w 285750"/>
              <a:gd name="connsiteY8" fmla="*/ 676275 h 1662113"/>
              <a:gd name="connsiteX9" fmla="*/ 190500 w 285750"/>
              <a:gd name="connsiteY9" fmla="*/ 395288 h 1662113"/>
              <a:gd name="connsiteX10" fmla="*/ 95250 w 285750"/>
              <a:gd name="connsiteY10" fmla="*/ 157163 h 1662113"/>
              <a:gd name="connsiteX11" fmla="*/ 9525 w 285750"/>
              <a:gd name="connsiteY11" fmla="*/ 0 h 1662113"/>
              <a:gd name="connsiteX0" fmla="*/ 30227 w 306452"/>
              <a:gd name="connsiteY0" fmla="*/ 0 h 1662113"/>
              <a:gd name="connsiteX1" fmla="*/ 20702 w 306452"/>
              <a:gd name="connsiteY1" fmla="*/ 257175 h 1662113"/>
              <a:gd name="connsiteX2" fmla="*/ 0 w 306452"/>
              <a:gd name="connsiteY2" fmla="*/ 1662113 h 1662113"/>
              <a:gd name="connsiteX3" fmla="*/ 187389 w 306452"/>
              <a:gd name="connsiteY3" fmla="*/ 1662113 h 1662113"/>
              <a:gd name="connsiteX4" fmla="*/ 235014 w 306452"/>
              <a:gd name="connsiteY4" fmla="*/ 1528763 h 1662113"/>
              <a:gd name="connsiteX5" fmla="*/ 273114 w 306452"/>
              <a:gd name="connsiteY5" fmla="*/ 1347788 h 1662113"/>
              <a:gd name="connsiteX6" fmla="*/ 306452 w 306452"/>
              <a:gd name="connsiteY6" fmla="*/ 1119188 h 1662113"/>
              <a:gd name="connsiteX7" fmla="*/ 301689 w 306452"/>
              <a:gd name="connsiteY7" fmla="*/ 895350 h 1662113"/>
              <a:gd name="connsiteX8" fmla="*/ 282639 w 306452"/>
              <a:gd name="connsiteY8" fmla="*/ 676275 h 1662113"/>
              <a:gd name="connsiteX9" fmla="*/ 211202 w 306452"/>
              <a:gd name="connsiteY9" fmla="*/ 395288 h 1662113"/>
              <a:gd name="connsiteX10" fmla="*/ 115952 w 306452"/>
              <a:gd name="connsiteY10" fmla="*/ 157163 h 1662113"/>
              <a:gd name="connsiteX11" fmla="*/ 30227 w 306452"/>
              <a:gd name="connsiteY11" fmla="*/ 0 h 166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6452" h="1662113">
                <a:moveTo>
                  <a:pt x="30227" y="0"/>
                </a:moveTo>
                <a:lnTo>
                  <a:pt x="20702" y="257175"/>
                </a:lnTo>
                <a:lnTo>
                  <a:pt x="0" y="1662113"/>
                </a:lnTo>
                <a:lnTo>
                  <a:pt x="187389" y="1662113"/>
                </a:lnTo>
                <a:lnTo>
                  <a:pt x="235014" y="1528763"/>
                </a:lnTo>
                <a:lnTo>
                  <a:pt x="273114" y="1347788"/>
                </a:lnTo>
                <a:lnTo>
                  <a:pt x="306452" y="1119188"/>
                </a:lnTo>
                <a:lnTo>
                  <a:pt x="301689" y="895350"/>
                </a:lnTo>
                <a:lnTo>
                  <a:pt x="282639" y="676275"/>
                </a:lnTo>
                <a:lnTo>
                  <a:pt x="211202" y="395288"/>
                </a:lnTo>
                <a:lnTo>
                  <a:pt x="115952" y="157163"/>
                </a:lnTo>
                <a:lnTo>
                  <a:pt x="30227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338773" y="2844792"/>
            <a:ext cx="766773" cy="1679598"/>
          </a:xfrm>
          <a:prstGeom prst="rect">
            <a:avLst/>
          </a:prstGeom>
          <a:blipFill dpi="0" rotWithShape="1">
            <a:blip r:embed="rId4">
              <a:alphaModFix amt="66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572000" y="2844792"/>
            <a:ext cx="766773" cy="1679598"/>
          </a:xfrm>
          <a:prstGeom prst="rect">
            <a:avLst/>
          </a:prstGeom>
          <a:blipFill dpi="0" rotWithShape="1">
            <a:blip r:embed="rId4">
              <a:alphaModFix amt="66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3443287" y="1990725"/>
            <a:ext cx="1443037" cy="1881201"/>
          </a:xfrm>
          <a:custGeom>
            <a:avLst/>
            <a:gdLst>
              <a:gd name="connsiteX0" fmla="*/ 1557337 w 1557337"/>
              <a:gd name="connsiteY0" fmla="*/ 852488 h 1881201"/>
              <a:gd name="connsiteX1" fmla="*/ 1128712 w 1557337"/>
              <a:gd name="connsiteY1" fmla="*/ 847725 h 1881201"/>
              <a:gd name="connsiteX2" fmla="*/ 1157287 w 1557337"/>
              <a:gd name="connsiteY2" fmla="*/ 1781175 h 1881201"/>
              <a:gd name="connsiteX3" fmla="*/ 981075 w 1557337"/>
              <a:gd name="connsiteY3" fmla="*/ 1776413 h 1881201"/>
              <a:gd name="connsiteX4" fmla="*/ 971550 w 1557337"/>
              <a:gd name="connsiteY4" fmla="*/ 1685925 h 1881201"/>
              <a:gd name="connsiteX5" fmla="*/ 885825 w 1557337"/>
              <a:gd name="connsiteY5" fmla="*/ 1619250 h 1881201"/>
              <a:gd name="connsiteX6" fmla="*/ 795337 w 1557337"/>
              <a:gd name="connsiteY6" fmla="*/ 1609725 h 1881201"/>
              <a:gd name="connsiteX7" fmla="*/ 723900 w 1557337"/>
              <a:gd name="connsiteY7" fmla="*/ 1638300 h 1881201"/>
              <a:gd name="connsiteX8" fmla="*/ 657225 w 1557337"/>
              <a:gd name="connsiteY8" fmla="*/ 1700213 h 1881201"/>
              <a:gd name="connsiteX9" fmla="*/ 633412 w 1557337"/>
              <a:gd name="connsiteY9" fmla="*/ 1747838 h 1881201"/>
              <a:gd name="connsiteX10" fmla="*/ 623887 w 1557337"/>
              <a:gd name="connsiteY10" fmla="*/ 1781175 h 1881201"/>
              <a:gd name="connsiteX11" fmla="*/ 338137 w 1557337"/>
              <a:gd name="connsiteY11" fmla="*/ 1781175 h 1881201"/>
              <a:gd name="connsiteX12" fmla="*/ 338137 w 1557337"/>
              <a:gd name="connsiteY12" fmla="*/ 1724025 h 1881201"/>
              <a:gd name="connsiteX13" fmla="*/ 261937 w 1557337"/>
              <a:gd name="connsiteY13" fmla="*/ 1700213 h 1881201"/>
              <a:gd name="connsiteX14" fmla="*/ 214312 w 1557337"/>
              <a:gd name="connsiteY14" fmla="*/ 1733550 h 1881201"/>
              <a:gd name="connsiteX15" fmla="*/ 204787 w 1557337"/>
              <a:gd name="connsiteY15" fmla="*/ 1781175 h 1881201"/>
              <a:gd name="connsiteX16" fmla="*/ 0 w 1557337"/>
              <a:gd name="connsiteY16" fmla="*/ 1776413 h 1881201"/>
              <a:gd name="connsiteX17" fmla="*/ 0 w 1557337"/>
              <a:gd name="connsiteY17" fmla="*/ 333375 h 1881201"/>
              <a:gd name="connsiteX18" fmla="*/ 242887 w 1557337"/>
              <a:gd name="connsiteY18" fmla="*/ 180975 h 1881201"/>
              <a:gd name="connsiteX19" fmla="*/ 538162 w 1557337"/>
              <a:gd name="connsiteY19" fmla="*/ 57150 h 1881201"/>
              <a:gd name="connsiteX20" fmla="*/ 762000 w 1557337"/>
              <a:gd name="connsiteY20" fmla="*/ 0 h 1881201"/>
              <a:gd name="connsiteX21" fmla="*/ 747712 w 1557337"/>
              <a:gd name="connsiteY21" fmla="*/ 242888 h 1881201"/>
              <a:gd name="connsiteX22" fmla="*/ 804862 w 1557337"/>
              <a:gd name="connsiteY22" fmla="*/ 323850 h 1881201"/>
              <a:gd name="connsiteX23" fmla="*/ 900112 w 1557337"/>
              <a:gd name="connsiteY23" fmla="*/ 361950 h 1881201"/>
              <a:gd name="connsiteX24" fmla="*/ 1028700 w 1557337"/>
              <a:gd name="connsiteY24" fmla="*/ 342900 h 1881201"/>
              <a:gd name="connsiteX25" fmla="*/ 1090612 w 1557337"/>
              <a:gd name="connsiteY25" fmla="*/ 195263 h 1881201"/>
              <a:gd name="connsiteX26" fmla="*/ 1119187 w 1557337"/>
              <a:gd name="connsiteY26" fmla="*/ 195263 h 1881201"/>
              <a:gd name="connsiteX27" fmla="*/ 1138237 w 1557337"/>
              <a:gd name="connsiteY27" fmla="*/ 285750 h 1881201"/>
              <a:gd name="connsiteX28" fmla="*/ 1195387 w 1557337"/>
              <a:gd name="connsiteY28" fmla="*/ 338138 h 1881201"/>
              <a:gd name="connsiteX29" fmla="*/ 1266825 w 1557337"/>
              <a:gd name="connsiteY29" fmla="*/ 361950 h 1881201"/>
              <a:gd name="connsiteX30" fmla="*/ 1343025 w 1557337"/>
              <a:gd name="connsiteY30" fmla="*/ 347663 h 1881201"/>
              <a:gd name="connsiteX31" fmla="*/ 1423987 w 1557337"/>
              <a:gd name="connsiteY31" fmla="*/ 280988 h 1881201"/>
              <a:gd name="connsiteX32" fmla="*/ 1452562 w 1557337"/>
              <a:gd name="connsiteY32" fmla="*/ 190500 h 1881201"/>
              <a:gd name="connsiteX33" fmla="*/ 1443037 w 1557337"/>
              <a:gd name="connsiteY33" fmla="*/ 361950 h 1881201"/>
              <a:gd name="connsiteX34" fmla="*/ 1443037 w 1557337"/>
              <a:gd name="connsiteY34" fmla="*/ 857250 h 1881201"/>
              <a:gd name="connsiteX0" fmla="*/ 1557337 w 1557337"/>
              <a:gd name="connsiteY0" fmla="*/ 852488 h 1881201"/>
              <a:gd name="connsiteX1" fmla="*/ 1173100 w 1557337"/>
              <a:gd name="connsiteY1" fmla="*/ 847725 h 1881201"/>
              <a:gd name="connsiteX2" fmla="*/ 1157287 w 1557337"/>
              <a:gd name="connsiteY2" fmla="*/ 1781175 h 1881201"/>
              <a:gd name="connsiteX3" fmla="*/ 981075 w 1557337"/>
              <a:gd name="connsiteY3" fmla="*/ 1776413 h 1881201"/>
              <a:gd name="connsiteX4" fmla="*/ 971550 w 1557337"/>
              <a:gd name="connsiteY4" fmla="*/ 1685925 h 1881201"/>
              <a:gd name="connsiteX5" fmla="*/ 885825 w 1557337"/>
              <a:gd name="connsiteY5" fmla="*/ 1619250 h 1881201"/>
              <a:gd name="connsiteX6" fmla="*/ 795337 w 1557337"/>
              <a:gd name="connsiteY6" fmla="*/ 1609725 h 1881201"/>
              <a:gd name="connsiteX7" fmla="*/ 723900 w 1557337"/>
              <a:gd name="connsiteY7" fmla="*/ 1638300 h 1881201"/>
              <a:gd name="connsiteX8" fmla="*/ 657225 w 1557337"/>
              <a:gd name="connsiteY8" fmla="*/ 1700213 h 1881201"/>
              <a:gd name="connsiteX9" fmla="*/ 633412 w 1557337"/>
              <a:gd name="connsiteY9" fmla="*/ 1747838 h 1881201"/>
              <a:gd name="connsiteX10" fmla="*/ 623887 w 1557337"/>
              <a:gd name="connsiteY10" fmla="*/ 1781175 h 1881201"/>
              <a:gd name="connsiteX11" fmla="*/ 338137 w 1557337"/>
              <a:gd name="connsiteY11" fmla="*/ 1781175 h 1881201"/>
              <a:gd name="connsiteX12" fmla="*/ 338137 w 1557337"/>
              <a:gd name="connsiteY12" fmla="*/ 1724025 h 1881201"/>
              <a:gd name="connsiteX13" fmla="*/ 261937 w 1557337"/>
              <a:gd name="connsiteY13" fmla="*/ 1700213 h 1881201"/>
              <a:gd name="connsiteX14" fmla="*/ 214312 w 1557337"/>
              <a:gd name="connsiteY14" fmla="*/ 1733550 h 1881201"/>
              <a:gd name="connsiteX15" fmla="*/ 204787 w 1557337"/>
              <a:gd name="connsiteY15" fmla="*/ 1781175 h 1881201"/>
              <a:gd name="connsiteX16" fmla="*/ 0 w 1557337"/>
              <a:gd name="connsiteY16" fmla="*/ 1776413 h 1881201"/>
              <a:gd name="connsiteX17" fmla="*/ 0 w 1557337"/>
              <a:gd name="connsiteY17" fmla="*/ 333375 h 1881201"/>
              <a:gd name="connsiteX18" fmla="*/ 242887 w 1557337"/>
              <a:gd name="connsiteY18" fmla="*/ 180975 h 1881201"/>
              <a:gd name="connsiteX19" fmla="*/ 538162 w 1557337"/>
              <a:gd name="connsiteY19" fmla="*/ 57150 h 1881201"/>
              <a:gd name="connsiteX20" fmla="*/ 762000 w 1557337"/>
              <a:gd name="connsiteY20" fmla="*/ 0 h 1881201"/>
              <a:gd name="connsiteX21" fmla="*/ 747712 w 1557337"/>
              <a:gd name="connsiteY21" fmla="*/ 242888 h 1881201"/>
              <a:gd name="connsiteX22" fmla="*/ 804862 w 1557337"/>
              <a:gd name="connsiteY22" fmla="*/ 323850 h 1881201"/>
              <a:gd name="connsiteX23" fmla="*/ 900112 w 1557337"/>
              <a:gd name="connsiteY23" fmla="*/ 361950 h 1881201"/>
              <a:gd name="connsiteX24" fmla="*/ 1028700 w 1557337"/>
              <a:gd name="connsiteY24" fmla="*/ 342900 h 1881201"/>
              <a:gd name="connsiteX25" fmla="*/ 1090612 w 1557337"/>
              <a:gd name="connsiteY25" fmla="*/ 195263 h 1881201"/>
              <a:gd name="connsiteX26" fmla="*/ 1119187 w 1557337"/>
              <a:gd name="connsiteY26" fmla="*/ 195263 h 1881201"/>
              <a:gd name="connsiteX27" fmla="*/ 1138237 w 1557337"/>
              <a:gd name="connsiteY27" fmla="*/ 285750 h 1881201"/>
              <a:gd name="connsiteX28" fmla="*/ 1195387 w 1557337"/>
              <a:gd name="connsiteY28" fmla="*/ 338138 h 1881201"/>
              <a:gd name="connsiteX29" fmla="*/ 1266825 w 1557337"/>
              <a:gd name="connsiteY29" fmla="*/ 361950 h 1881201"/>
              <a:gd name="connsiteX30" fmla="*/ 1343025 w 1557337"/>
              <a:gd name="connsiteY30" fmla="*/ 347663 h 1881201"/>
              <a:gd name="connsiteX31" fmla="*/ 1423987 w 1557337"/>
              <a:gd name="connsiteY31" fmla="*/ 280988 h 1881201"/>
              <a:gd name="connsiteX32" fmla="*/ 1452562 w 1557337"/>
              <a:gd name="connsiteY32" fmla="*/ 190500 h 1881201"/>
              <a:gd name="connsiteX33" fmla="*/ 1443037 w 1557337"/>
              <a:gd name="connsiteY33" fmla="*/ 361950 h 1881201"/>
              <a:gd name="connsiteX34" fmla="*/ 1443037 w 1557337"/>
              <a:gd name="connsiteY34" fmla="*/ 857250 h 1881201"/>
              <a:gd name="connsiteX0" fmla="*/ 1557337 w 1557337"/>
              <a:gd name="connsiteY0" fmla="*/ 852488 h 1881201"/>
              <a:gd name="connsiteX1" fmla="*/ 1173100 w 1557337"/>
              <a:gd name="connsiteY1" fmla="*/ 847725 h 1881201"/>
              <a:gd name="connsiteX2" fmla="*/ 1201675 w 1557337"/>
              <a:gd name="connsiteY2" fmla="*/ 1781175 h 1881201"/>
              <a:gd name="connsiteX3" fmla="*/ 981075 w 1557337"/>
              <a:gd name="connsiteY3" fmla="*/ 1776413 h 1881201"/>
              <a:gd name="connsiteX4" fmla="*/ 971550 w 1557337"/>
              <a:gd name="connsiteY4" fmla="*/ 1685925 h 1881201"/>
              <a:gd name="connsiteX5" fmla="*/ 885825 w 1557337"/>
              <a:gd name="connsiteY5" fmla="*/ 1619250 h 1881201"/>
              <a:gd name="connsiteX6" fmla="*/ 795337 w 1557337"/>
              <a:gd name="connsiteY6" fmla="*/ 1609725 h 1881201"/>
              <a:gd name="connsiteX7" fmla="*/ 723900 w 1557337"/>
              <a:gd name="connsiteY7" fmla="*/ 1638300 h 1881201"/>
              <a:gd name="connsiteX8" fmla="*/ 657225 w 1557337"/>
              <a:gd name="connsiteY8" fmla="*/ 1700213 h 1881201"/>
              <a:gd name="connsiteX9" fmla="*/ 633412 w 1557337"/>
              <a:gd name="connsiteY9" fmla="*/ 1747838 h 1881201"/>
              <a:gd name="connsiteX10" fmla="*/ 623887 w 1557337"/>
              <a:gd name="connsiteY10" fmla="*/ 1781175 h 1881201"/>
              <a:gd name="connsiteX11" fmla="*/ 338137 w 1557337"/>
              <a:gd name="connsiteY11" fmla="*/ 1781175 h 1881201"/>
              <a:gd name="connsiteX12" fmla="*/ 338137 w 1557337"/>
              <a:gd name="connsiteY12" fmla="*/ 1724025 h 1881201"/>
              <a:gd name="connsiteX13" fmla="*/ 261937 w 1557337"/>
              <a:gd name="connsiteY13" fmla="*/ 1700213 h 1881201"/>
              <a:gd name="connsiteX14" fmla="*/ 214312 w 1557337"/>
              <a:gd name="connsiteY14" fmla="*/ 1733550 h 1881201"/>
              <a:gd name="connsiteX15" fmla="*/ 204787 w 1557337"/>
              <a:gd name="connsiteY15" fmla="*/ 1781175 h 1881201"/>
              <a:gd name="connsiteX16" fmla="*/ 0 w 1557337"/>
              <a:gd name="connsiteY16" fmla="*/ 1776413 h 1881201"/>
              <a:gd name="connsiteX17" fmla="*/ 0 w 1557337"/>
              <a:gd name="connsiteY17" fmla="*/ 333375 h 1881201"/>
              <a:gd name="connsiteX18" fmla="*/ 242887 w 1557337"/>
              <a:gd name="connsiteY18" fmla="*/ 180975 h 1881201"/>
              <a:gd name="connsiteX19" fmla="*/ 538162 w 1557337"/>
              <a:gd name="connsiteY19" fmla="*/ 57150 h 1881201"/>
              <a:gd name="connsiteX20" fmla="*/ 762000 w 1557337"/>
              <a:gd name="connsiteY20" fmla="*/ 0 h 1881201"/>
              <a:gd name="connsiteX21" fmla="*/ 747712 w 1557337"/>
              <a:gd name="connsiteY21" fmla="*/ 242888 h 1881201"/>
              <a:gd name="connsiteX22" fmla="*/ 804862 w 1557337"/>
              <a:gd name="connsiteY22" fmla="*/ 323850 h 1881201"/>
              <a:gd name="connsiteX23" fmla="*/ 900112 w 1557337"/>
              <a:gd name="connsiteY23" fmla="*/ 361950 h 1881201"/>
              <a:gd name="connsiteX24" fmla="*/ 1028700 w 1557337"/>
              <a:gd name="connsiteY24" fmla="*/ 342900 h 1881201"/>
              <a:gd name="connsiteX25" fmla="*/ 1090612 w 1557337"/>
              <a:gd name="connsiteY25" fmla="*/ 195263 h 1881201"/>
              <a:gd name="connsiteX26" fmla="*/ 1119187 w 1557337"/>
              <a:gd name="connsiteY26" fmla="*/ 195263 h 1881201"/>
              <a:gd name="connsiteX27" fmla="*/ 1138237 w 1557337"/>
              <a:gd name="connsiteY27" fmla="*/ 285750 h 1881201"/>
              <a:gd name="connsiteX28" fmla="*/ 1195387 w 1557337"/>
              <a:gd name="connsiteY28" fmla="*/ 338138 h 1881201"/>
              <a:gd name="connsiteX29" fmla="*/ 1266825 w 1557337"/>
              <a:gd name="connsiteY29" fmla="*/ 361950 h 1881201"/>
              <a:gd name="connsiteX30" fmla="*/ 1343025 w 1557337"/>
              <a:gd name="connsiteY30" fmla="*/ 347663 h 1881201"/>
              <a:gd name="connsiteX31" fmla="*/ 1423987 w 1557337"/>
              <a:gd name="connsiteY31" fmla="*/ 280988 h 1881201"/>
              <a:gd name="connsiteX32" fmla="*/ 1452562 w 1557337"/>
              <a:gd name="connsiteY32" fmla="*/ 190500 h 1881201"/>
              <a:gd name="connsiteX33" fmla="*/ 1443037 w 1557337"/>
              <a:gd name="connsiteY33" fmla="*/ 361950 h 1881201"/>
              <a:gd name="connsiteX34" fmla="*/ 1443037 w 1557337"/>
              <a:gd name="connsiteY34" fmla="*/ 857250 h 1881201"/>
              <a:gd name="connsiteX0" fmla="*/ 1557337 w 1557337"/>
              <a:gd name="connsiteY0" fmla="*/ 852488 h 1881201"/>
              <a:gd name="connsiteX1" fmla="*/ 1173100 w 1557337"/>
              <a:gd name="connsiteY1" fmla="*/ 847725 h 1881201"/>
              <a:gd name="connsiteX2" fmla="*/ 1201675 w 1557337"/>
              <a:gd name="connsiteY2" fmla="*/ 1781175 h 1881201"/>
              <a:gd name="connsiteX3" fmla="*/ 981075 w 1557337"/>
              <a:gd name="connsiteY3" fmla="*/ 1776413 h 1881201"/>
              <a:gd name="connsiteX4" fmla="*/ 971550 w 1557337"/>
              <a:gd name="connsiteY4" fmla="*/ 1685925 h 1881201"/>
              <a:gd name="connsiteX5" fmla="*/ 885825 w 1557337"/>
              <a:gd name="connsiteY5" fmla="*/ 1619250 h 1881201"/>
              <a:gd name="connsiteX6" fmla="*/ 795337 w 1557337"/>
              <a:gd name="connsiteY6" fmla="*/ 1609725 h 1881201"/>
              <a:gd name="connsiteX7" fmla="*/ 723900 w 1557337"/>
              <a:gd name="connsiteY7" fmla="*/ 1638300 h 1881201"/>
              <a:gd name="connsiteX8" fmla="*/ 657225 w 1557337"/>
              <a:gd name="connsiteY8" fmla="*/ 1700213 h 1881201"/>
              <a:gd name="connsiteX9" fmla="*/ 633412 w 1557337"/>
              <a:gd name="connsiteY9" fmla="*/ 1747838 h 1881201"/>
              <a:gd name="connsiteX10" fmla="*/ 623887 w 1557337"/>
              <a:gd name="connsiteY10" fmla="*/ 1781175 h 1881201"/>
              <a:gd name="connsiteX11" fmla="*/ 338137 w 1557337"/>
              <a:gd name="connsiteY11" fmla="*/ 1781175 h 1881201"/>
              <a:gd name="connsiteX12" fmla="*/ 338137 w 1557337"/>
              <a:gd name="connsiteY12" fmla="*/ 1724025 h 1881201"/>
              <a:gd name="connsiteX13" fmla="*/ 261937 w 1557337"/>
              <a:gd name="connsiteY13" fmla="*/ 1700213 h 1881201"/>
              <a:gd name="connsiteX14" fmla="*/ 214312 w 1557337"/>
              <a:gd name="connsiteY14" fmla="*/ 1733550 h 1881201"/>
              <a:gd name="connsiteX15" fmla="*/ 204787 w 1557337"/>
              <a:gd name="connsiteY15" fmla="*/ 1781175 h 1881201"/>
              <a:gd name="connsiteX16" fmla="*/ 0 w 1557337"/>
              <a:gd name="connsiteY16" fmla="*/ 1776413 h 1881201"/>
              <a:gd name="connsiteX17" fmla="*/ 0 w 1557337"/>
              <a:gd name="connsiteY17" fmla="*/ 333375 h 1881201"/>
              <a:gd name="connsiteX18" fmla="*/ 242887 w 1557337"/>
              <a:gd name="connsiteY18" fmla="*/ 180975 h 1881201"/>
              <a:gd name="connsiteX19" fmla="*/ 538162 w 1557337"/>
              <a:gd name="connsiteY19" fmla="*/ 57150 h 1881201"/>
              <a:gd name="connsiteX20" fmla="*/ 762000 w 1557337"/>
              <a:gd name="connsiteY20" fmla="*/ 0 h 1881201"/>
              <a:gd name="connsiteX21" fmla="*/ 747712 w 1557337"/>
              <a:gd name="connsiteY21" fmla="*/ 242888 h 1881201"/>
              <a:gd name="connsiteX22" fmla="*/ 804862 w 1557337"/>
              <a:gd name="connsiteY22" fmla="*/ 323850 h 1881201"/>
              <a:gd name="connsiteX23" fmla="*/ 900112 w 1557337"/>
              <a:gd name="connsiteY23" fmla="*/ 361950 h 1881201"/>
              <a:gd name="connsiteX24" fmla="*/ 1028700 w 1557337"/>
              <a:gd name="connsiteY24" fmla="*/ 342900 h 1881201"/>
              <a:gd name="connsiteX25" fmla="*/ 1090612 w 1557337"/>
              <a:gd name="connsiteY25" fmla="*/ 195263 h 1881201"/>
              <a:gd name="connsiteX26" fmla="*/ 1119187 w 1557337"/>
              <a:gd name="connsiteY26" fmla="*/ 195263 h 1881201"/>
              <a:gd name="connsiteX27" fmla="*/ 1138237 w 1557337"/>
              <a:gd name="connsiteY27" fmla="*/ 285750 h 1881201"/>
              <a:gd name="connsiteX28" fmla="*/ 1195387 w 1557337"/>
              <a:gd name="connsiteY28" fmla="*/ 338138 h 1881201"/>
              <a:gd name="connsiteX29" fmla="*/ 1266825 w 1557337"/>
              <a:gd name="connsiteY29" fmla="*/ 361950 h 1881201"/>
              <a:gd name="connsiteX30" fmla="*/ 1343025 w 1557337"/>
              <a:gd name="connsiteY30" fmla="*/ 347663 h 1881201"/>
              <a:gd name="connsiteX31" fmla="*/ 1423987 w 1557337"/>
              <a:gd name="connsiteY31" fmla="*/ 280988 h 1881201"/>
              <a:gd name="connsiteX32" fmla="*/ 1452562 w 1557337"/>
              <a:gd name="connsiteY32" fmla="*/ 190500 h 1881201"/>
              <a:gd name="connsiteX33" fmla="*/ 1443037 w 1557337"/>
              <a:gd name="connsiteY33" fmla="*/ 361950 h 1881201"/>
              <a:gd name="connsiteX34" fmla="*/ 1443037 w 1557337"/>
              <a:gd name="connsiteY34" fmla="*/ 857250 h 1881201"/>
              <a:gd name="connsiteX0" fmla="*/ 1557337 w 1557337"/>
              <a:gd name="connsiteY0" fmla="*/ 852488 h 1881201"/>
              <a:gd name="connsiteX1" fmla="*/ 1173100 w 1557337"/>
              <a:gd name="connsiteY1" fmla="*/ 847725 h 1881201"/>
              <a:gd name="connsiteX2" fmla="*/ 1201675 w 1557337"/>
              <a:gd name="connsiteY2" fmla="*/ 1781175 h 1881201"/>
              <a:gd name="connsiteX3" fmla="*/ 1132617 w 1557337"/>
              <a:gd name="connsiteY3" fmla="*/ 1778794 h 1881201"/>
              <a:gd name="connsiteX4" fmla="*/ 981075 w 1557337"/>
              <a:gd name="connsiteY4" fmla="*/ 1776413 h 1881201"/>
              <a:gd name="connsiteX5" fmla="*/ 971550 w 1557337"/>
              <a:gd name="connsiteY5" fmla="*/ 1685925 h 1881201"/>
              <a:gd name="connsiteX6" fmla="*/ 885825 w 1557337"/>
              <a:gd name="connsiteY6" fmla="*/ 1619250 h 1881201"/>
              <a:gd name="connsiteX7" fmla="*/ 795337 w 1557337"/>
              <a:gd name="connsiteY7" fmla="*/ 1609725 h 1881201"/>
              <a:gd name="connsiteX8" fmla="*/ 723900 w 1557337"/>
              <a:gd name="connsiteY8" fmla="*/ 1638300 h 1881201"/>
              <a:gd name="connsiteX9" fmla="*/ 657225 w 1557337"/>
              <a:gd name="connsiteY9" fmla="*/ 1700213 h 1881201"/>
              <a:gd name="connsiteX10" fmla="*/ 633412 w 1557337"/>
              <a:gd name="connsiteY10" fmla="*/ 1747838 h 1881201"/>
              <a:gd name="connsiteX11" fmla="*/ 623887 w 1557337"/>
              <a:gd name="connsiteY11" fmla="*/ 1781175 h 1881201"/>
              <a:gd name="connsiteX12" fmla="*/ 338137 w 1557337"/>
              <a:gd name="connsiteY12" fmla="*/ 1781175 h 1881201"/>
              <a:gd name="connsiteX13" fmla="*/ 338137 w 1557337"/>
              <a:gd name="connsiteY13" fmla="*/ 1724025 h 1881201"/>
              <a:gd name="connsiteX14" fmla="*/ 261937 w 1557337"/>
              <a:gd name="connsiteY14" fmla="*/ 1700213 h 1881201"/>
              <a:gd name="connsiteX15" fmla="*/ 214312 w 1557337"/>
              <a:gd name="connsiteY15" fmla="*/ 1733550 h 1881201"/>
              <a:gd name="connsiteX16" fmla="*/ 204787 w 1557337"/>
              <a:gd name="connsiteY16" fmla="*/ 1781175 h 1881201"/>
              <a:gd name="connsiteX17" fmla="*/ 0 w 1557337"/>
              <a:gd name="connsiteY17" fmla="*/ 1776413 h 1881201"/>
              <a:gd name="connsiteX18" fmla="*/ 0 w 1557337"/>
              <a:gd name="connsiteY18" fmla="*/ 333375 h 1881201"/>
              <a:gd name="connsiteX19" fmla="*/ 242887 w 1557337"/>
              <a:gd name="connsiteY19" fmla="*/ 180975 h 1881201"/>
              <a:gd name="connsiteX20" fmla="*/ 538162 w 1557337"/>
              <a:gd name="connsiteY20" fmla="*/ 57150 h 1881201"/>
              <a:gd name="connsiteX21" fmla="*/ 762000 w 1557337"/>
              <a:gd name="connsiteY21" fmla="*/ 0 h 1881201"/>
              <a:gd name="connsiteX22" fmla="*/ 747712 w 1557337"/>
              <a:gd name="connsiteY22" fmla="*/ 242888 h 1881201"/>
              <a:gd name="connsiteX23" fmla="*/ 804862 w 1557337"/>
              <a:gd name="connsiteY23" fmla="*/ 323850 h 1881201"/>
              <a:gd name="connsiteX24" fmla="*/ 900112 w 1557337"/>
              <a:gd name="connsiteY24" fmla="*/ 361950 h 1881201"/>
              <a:gd name="connsiteX25" fmla="*/ 1028700 w 1557337"/>
              <a:gd name="connsiteY25" fmla="*/ 342900 h 1881201"/>
              <a:gd name="connsiteX26" fmla="*/ 1090612 w 1557337"/>
              <a:gd name="connsiteY26" fmla="*/ 195263 h 1881201"/>
              <a:gd name="connsiteX27" fmla="*/ 1119187 w 1557337"/>
              <a:gd name="connsiteY27" fmla="*/ 195263 h 1881201"/>
              <a:gd name="connsiteX28" fmla="*/ 1138237 w 1557337"/>
              <a:gd name="connsiteY28" fmla="*/ 285750 h 1881201"/>
              <a:gd name="connsiteX29" fmla="*/ 1195387 w 1557337"/>
              <a:gd name="connsiteY29" fmla="*/ 338138 h 1881201"/>
              <a:gd name="connsiteX30" fmla="*/ 1266825 w 1557337"/>
              <a:gd name="connsiteY30" fmla="*/ 361950 h 1881201"/>
              <a:gd name="connsiteX31" fmla="*/ 1343025 w 1557337"/>
              <a:gd name="connsiteY31" fmla="*/ 347663 h 1881201"/>
              <a:gd name="connsiteX32" fmla="*/ 1423987 w 1557337"/>
              <a:gd name="connsiteY32" fmla="*/ 280988 h 1881201"/>
              <a:gd name="connsiteX33" fmla="*/ 1452562 w 1557337"/>
              <a:gd name="connsiteY33" fmla="*/ 190500 h 1881201"/>
              <a:gd name="connsiteX34" fmla="*/ 1443037 w 1557337"/>
              <a:gd name="connsiteY34" fmla="*/ 361950 h 1881201"/>
              <a:gd name="connsiteX35" fmla="*/ 1443037 w 1557337"/>
              <a:gd name="connsiteY35" fmla="*/ 857250 h 1881201"/>
              <a:gd name="connsiteX0" fmla="*/ 1557337 w 1557337"/>
              <a:gd name="connsiteY0" fmla="*/ 852488 h 1881201"/>
              <a:gd name="connsiteX1" fmla="*/ 1173100 w 1557337"/>
              <a:gd name="connsiteY1" fmla="*/ 847725 h 1881201"/>
              <a:gd name="connsiteX2" fmla="*/ 1157224 w 1557337"/>
              <a:gd name="connsiteY2" fmla="*/ 1788314 h 1881201"/>
              <a:gd name="connsiteX3" fmla="*/ 1132617 w 1557337"/>
              <a:gd name="connsiteY3" fmla="*/ 1778794 h 1881201"/>
              <a:gd name="connsiteX4" fmla="*/ 981075 w 1557337"/>
              <a:gd name="connsiteY4" fmla="*/ 1776413 h 1881201"/>
              <a:gd name="connsiteX5" fmla="*/ 971550 w 1557337"/>
              <a:gd name="connsiteY5" fmla="*/ 1685925 h 1881201"/>
              <a:gd name="connsiteX6" fmla="*/ 885825 w 1557337"/>
              <a:gd name="connsiteY6" fmla="*/ 1619250 h 1881201"/>
              <a:gd name="connsiteX7" fmla="*/ 795337 w 1557337"/>
              <a:gd name="connsiteY7" fmla="*/ 1609725 h 1881201"/>
              <a:gd name="connsiteX8" fmla="*/ 723900 w 1557337"/>
              <a:gd name="connsiteY8" fmla="*/ 1638300 h 1881201"/>
              <a:gd name="connsiteX9" fmla="*/ 657225 w 1557337"/>
              <a:gd name="connsiteY9" fmla="*/ 1700213 h 1881201"/>
              <a:gd name="connsiteX10" fmla="*/ 633412 w 1557337"/>
              <a:gd name="connsiteY10" fmla="*/ 1747838 h 1881201"/>
              <a:gd name="connsiteX11" fmla="*/ 623887 w 1557337"/>
              <a:gd name="connsiteY11" fmla="*/ 1781175 h 1881201"/>
              <a:gd name="connsiteX12" fmla="*/ 338137 w 1557337"/>
              <a:gd name="connsiteY12" fmla="*/ 1781175 h 1881201"/>
              <a:gd name="connsiteX13" fmla="*/ 338137 w 1557337"/>
              <a:gd name="connsiteY13" fmla="*/ 1724025 h 1881201"/>
              <a:gd name="connsiteX14" fmla="*/ 261937 w 1557337"/>
              <a:gd name="connsiteY14" fmla="*/ 1700213 h 1881201"/>
              <a:gd name="connsiteX15" fmla="*/ 214312 w 1557337"/>
              <a:gd name="connsiteY15" fmla="*/ 1733550 h 1881201"/>
              <a:gd name="connsiteX16" fmla="*/ 204787 w 1557337"/>
              <a:gd name="connsiteY16" fmla="*/ 1781175 h 1881201"/>
              <a:gd name="connsiteX17" fmla="*/ 0 w 1557337"/>
              <a:gd name="connsiteY17" fmla="*/ 1776413 h 1881201"/>
              <a:gd name="connsiteX18" fmla="*/ 0 w 1557337"/>
              <a:gd name="connsiteY18" fmla="*/ 333375 h 1881201"/>
              <a:gd name="connsiteX19" fmla="*/ 242887 w 1557337"/>
              <a:gd name="connsiteY19" fmla="*/ 180975 h 1881201"/>
              <a:gd name="connsiteX20" fmla="*/ 538162 w 1557337"/>
              <a:gd name="connsiteY20" fmla="*/ 57150 h 1881201"/>
              <a:gd name="connsiteX21" fmla="*/ 762000 w 1557337"/>
              <a:gd name="connsiteY21" fmla="*/ 0 h 1881201"/>
              <a:gd name="connsiteX22" fmla="*/ 747712 w 1557337"/>
              <a:gd name="connsiteY22" fmla="*/ 242888 h 1881201"/>
              <a:gd name="connsiteX23" fmla="*/ 804862 w 1557337"/>
              <a:gd name="connsiteY23" fmla="*/ 323850 h 1881201"/>
              <a:gd name="connsiteX24" fmla="*/ 900112 w 1557337"/>
              <a:gd name="connsiteY24" fmla="*/ 361950 h 1881201"/>
              <a:gd name="connsiteX25" fmla="*/ 1028700 w 1557337"/>
              <a:gd name="connsiteY25" fmla="*/ 342900 h 1881201"/>
              <a:gd name="connsiteX26" fmla="*/ 1090612 w 1557337"/>
              <a:gd name="connsiteY26" fmla="*/ 195263 h 1881201"/>
              <a:gd name="connsiteX27" fmla="*/ 1119187 w 1557337"/>
              <a:gd name="connsiteY27" fmla="*/ 195263 h 1881201"/>
              <a:gd name="connsiteX28" fmla="*/ 1138237 w 1557337"/>
              <a:gd name="connsiteY28" fmla="*/ 285750 h 1881201"/>
              <a:gd name="connsiteX29" fmla="*/ 1195387 w 1557337"/>
              <a:gd name="connsiteY29" fmla="*/ 338138 h 1881201"/>
              <a:gd name="connsiteX30" fmla="*/ 1266825 w 1557337"/>
              <a:gd name="connsiteY30" fmla="*/ 361950 h 1881201"/>
              <a:gd name="connsiteX31" fmla="*/ 1343025 w 1557337"/>
              <a:gd name="connsiteY31" fmla="*/ 347663 h 1881201"/>
              <a:gd name="connsiteX32" fmla="*/ 1423987 w 1557337"/>
              <a:gd name="connsiteY32" fmla="*/ 280988 h 1881201"/>
              <a:gd name="connsiteX33" fmla="*/ 1452562 w 1557337"/>
              <a:gd name="connsiteY33" fmla="*/ 190500 h 1881201"/>
              <a:gd name="connsiteX34" fmla="*/ 1443037 w 1557337"/>
              <a:gd name="connsiteY34" fmla="*/ 361950 h 1881201"/>
              <a:gd name="connsiteX35" fmla="*/ 1443037 w 1557337"/>
              <a:gd name="connsiteY35" fmla="*/ 857250 h 1881201"/>
              <a:gd name="connsiteX0" fmla="*/ 1557337 w 1557337"/>
              <a:gd name="connsiteY0" fmla="*/ 852488 h 1881201"/>
              <a:gd name="connsiteX1" fmla="*/ 1137381 w 1557337"/>
              <a:gd name="connsiteY1" fmla="*/ 854869 h 1881201"/>
              <a:gd name="connsiteX2" fmla="*/ 1157224 w 1557337"/>
              <a:gd name="connsiteY2" fmla="*/ 1788314 h 1881201"/>
              <a:gd name="connsiteX3" fmla="*/ 1132617 w 1557337"/>
              <a:gd name="connsiteY3" fmla="*/ 1778794 h 1881201"/>
              <a:gd name="connsiteX4" fmla="*/ 981075 w 1557337"/>
              <a:gd name="connsiteY4" fmla="*/ 1776413 h 1881201"/>
              <a:gd name="connsiteX5" fmla="*/ 971550 w 1557337"/>
              <a:gd name="connsiteY5" fmla="*/ 1685925 h 1881201"/>
              <a:gd name="connsiteX6" fmla="*/ 885825 w 1557337"/>
              <a:gd name="connsiteY6" fmla="*/ 1619250 h 1881201"/>
              <a:gd name="connsiteX7" fmla="*/ 795337 w 1557337"/>
              <a:gd name="connsiteY7" fmla="*/ 1609725 h 1881201"/>
              <a:gd name="connsiteX8" fmla="*/ 723900 w 1557337"/>
              <a:gd name="connsiteY8" fmla="*/ 1638300 h 1881201"/>
              <a:gd name="connsiteX9" fmla="*/ 657225 w 1557337"/>
              <a:gd name="connsiteY9" fmla="*/ 1700213 h 1881201"/>
              <a:gd name="connsiteX10" fmla="*/ 633412 w 1557337"/>
              <a:gd name="connsiteY10" fmla="*/ 1747838 h 1881201"/>
              <a:gd name="connsiteX11" fmla="*/ 623887 w 1557337"/>
              <a:gd name="connsiteY11" fmla="*/ 1781175 h 1881201"/>
              <a:gd name="connsiteX12" fmla="*/ 338137 w 1557337"/>
              <a:gd name="connsiteY12" fmla="*/ 1781175 h 1881201"/>
              <a:gd name="connsiteX13" fmla="*/ 338137 w 1557337"/>
              <a:gd name="connsiteY13" fmla="*/ 1724025 h 1881201"/>
              <a:gd name="connsiteX14" fmla="*/ 261937 w 1557337"/>
              <a:gd name="connsiteY14" fmla="*/ 1700213 h 1881201"/>
              <a:gd name="connsiteX15" fmla="*/ 214312 w 1557337"/>
              <a:gd name="connsiteY15" fmla="*/ 1733550 h 1881201"/>
              <a:gd name="connsiteX16" fmla="*/ 204787 w 1557337"/>
              <a:gd name="connsiteY16" fmla="*/ 1781175 h 1881201"/>
              <a:gd name="connsiteX17" fmla="*/ 0 w 1557337"/>
              <a:gd name="connsiteY17" fmla="*/ 1776413 h 1881201"/>
              <a:gd name="connsiteX18" fmla="*/ 0 w 1557337"/>
              <a:gd name="connsiteY18" fmla="*/ 333375 h 1881201"/>
              <a:gd name="connsiteX19" fmla="*/ 242887 w 1557337"/>
              <a:gd name="connsiteY19" fmla="*/ 180975 h 1881201"/>
              <a:gd name="connsiteX20" fmla="*/ 538162 w 1557337"/>
              <a:gd name="connsiteY20" fmla="*/ 57150 h 1881201"/>
              <a:gd name="connsiteX21" fmla="*/ 762000 w 1557337"/>
              <a:gd name="connsiteY21" fmla="*/ 0 h 1881201"/>
              <a:gd name="connsiteX22" fmla="*/ 747712 w 1557337"/>
              <a:gd name="connsiteY22" fmla="*/ 242888 h 1881201"/>
              <a:gd name="connsiteX23" fmla="*/ 804862 w 1557337"/>
              <a:gd name="connsiteY23" fmla="*/ 323850 h 1881201"/>
              <a:gd name="connsiteX24" fmla="*/ 900112 w 1557337"/>
              <a:gd name="connsiteY24" fmla="*/ 361950 h 1881201"/>
              <a:gd name="connsiteX25" fmla="*/ 1028700 w 1557337"/>
              <a:gd name="connsiteY25" fmla="*/ 342900 h 1881201"/>
              <a:gd name="connsiteX26" fmla="*/ 1090612 w 1557337"/>
              <a:gd name="connsiteY26" fmla="*/ 195263 h 1881201"/>
              <a:gd name="connsiteX27" fmla="*/ 1119187 w 1557337"/>
              <a:gd name="connsiteY27" fmla="*/ 195263 h 1881201"/>
              <a:gd name="connsiteX28" fmla="*/ 1138237 w 1557337"/>
              <a:gd name="connsiteY28" fmla="*/ 285750 h 1881201"/>
              <a:gd name="connsiteX29" fmla="*/ 1195387 w 1557337"/>
              <a:gd name="connsiteY29" fmla="*/ 338138 h 1881201"/>
              <a:gd name="connsiteX30" fmla="*/ 1266825 w 1557337"/>
              <a:gd name="connsiteY30" fmla="*/ 361950 h 1881201"/>
              <a:gd name="connsiteX31" fmla="*/ 1343025 w 1557337"/>
              <a:gd name="connsiteY31" fmla="*/ 347663 h 1881201"/>
              <a:gd name="connsiteX32" fmla="*/ 1423987 w 1557337"/>
              <a:gd name="connsiteY32" fmla="*/ 280988 h 1881201"/>
              <a:gd name="connsiteX33" fmla="*/ 1452562 w 1557337"/>
              <a:gd name="connsiteY33" fmla="*/ 190500 h 1881201"/>
              <a:gd name="connsiteX34" fmla="*/ 1443037 w 1557337"/>
              <a:gd name="connsiteY34" fmla="*/ 361950 h 1881201"/>
              <a:gd name="connsiteX35" fmla="*/ 1443037 w 1557337"/>
              <a:gd name="connsiteY35" fmla="*/ 857250 h 1881201"/>
              <a:gd name="connsiteX0" fmla="*/ 1557337 w 1557337"/>
              <a:gd name="connsiteY0" fmla="*/ 852488 h 1881201"/>
              <a:gd name="connsiteX1" fmla="*/ 1137381 w 1557337"/>
              <a:gd name="connsiteY1" fmla="*/ 854869 h 1881201"/>
              <a:gd name="connsiteX2" fmla="*/ 1131031 w 1557337"/>
              <a:gd name="connsiteY2" fmla="*/ 1776407 h 1881201"/>
              <a:gd name="connsiteX3" fmla="*/ 1132617 w 1557337"/>
              <a:gd name="connsiteY3" fmla="*/ 1778794 h 1881201"/>
              <a:gd name="connsiteX4" fmla="*/ 981075 w 1557337"/>
              <a:gd name="connsiteY4" fmla="*/ 1776413 h 1881201"/>
              <a:gd name="connsiteX5" fmla="*/ 971550 w 1557337"/>
              <a:gd name="connsiteY5" fmla="*/ 1685925 h 1881201"/>
              <a:gd name="connsiteX6" fmla="*/ 885825 w 1557337"/>
              <a:gd name="connsiteY6" fmla="*/ 1619250 h 1881201"/>
              <a:gd name="connsiteX7" fmla="*/ 795337 w 1557337"/>
              <a:gd name="connsiteY7" fmla="*/ 1609725 h 1881201"/>
              <a:gd name="connsiteX8" fmla="*/ 723900 w 1557337"/>
              <a:gd name="connsiteY8" fmla="*/ 1638300 h 1881201"/>
              <a:gd name="connsiteX9" fmla="*/ 657225 w 1557337"/>
              <a:gd name="connsiteY9" fmla="*/ 1700213 h 1881201"/>
              <a:gd name="connsiteX10" fmla="*/ 633412 w 1557337"/>
              <a:gd name="connsiteY10" fmla="*/ 1747838 h 1881201"/>
              <a:gd name="connsiteX11" fmla="*/ 623887 w 1557337"/>
              <a:gd name="connsiteY11" fmla="*/ 1781175 h 1881201"/>
              <a:gd name="connsiteX12" fmla="*/ 338137 w 1557337"/>
              <a:gd name="connsiteY12" fmla="*/ 1781175 h 1881201"/>
              <a:gd name="connsiteX13" fmla="*/ 338137 w 1557337"/>
              <a:gd name="connsiteY13" fmla="*/ 1724025 h 1881201"/>
              <a:gd name="connsiteX14" fmla="*/ 261937 w 1557337"/>
              <a:gd name="connsiteY14" fmla="*/ 1700213 h 1881201"/>
              <a:gd name="connsiteX15" fmla="*/ 214312 w 1557337"/>
              <a:gd name="connsiteY15" fmla="*/ 1733550 h 1881201"/>
              <a:gd name="connsiteX16" fmla="*/ 204787 w 1557337"/>
              <a:gd name="connsiteY16" fmla="*/ 1781175 h 1881201"/>
              <a:gd name="connsiteX17" fmla="*/ 0 w 1557337"/>
              <a:gd name="connsiteY17" fmla="*/ 1776413 h 1881201"/>
              <a:gd name="connsiteX18" fmla="*/ 0 w 1557337"/>
              <a:gd name="connsiteY18" fmla="*/ 333375 h 1881201"/>
              <a:gd name="connsiteX19" fmla="*/ 242887 w 1557337"/>
              <a:gd name="connsiteY19" fmla="*/ 180975 h 1881201"/>
              <a:gd name="connsiteX20" fmla="*/ 538162 w 1557337"/>
              <a:gd name="connsiteY20" fmla="*/ 57150 h 1881201"/>
              <a:gd name="connsiteX21" fmla="*/ 762000 w 1557337"/>
              <a:gd name="connsiteY21" fmla="*/ 0 h 1881201"/>
              <a:gd name="connsiteX22" fmla="*/ 747712 w 1557337"/>
              <a:gd name="connsiteY22" fmla="*/ 242888 h 1881201"/>
              <a:gd name="connsiteX23" fmla="*/ 804862 w 1557337"/>
              <a:gd name="connsiteY23" fmla="*/ 323850 h 1881201"/>
              <a:gd name="connsiteX24" fmla="*/ 900112 w 1557337"/>
              <a:gd name="connsiteY24" fmla="*/ 361950 h 1881201"/>
              <a:gd name="connsiteX25" fmla="*/ 1028700 w 1557337"/>
              <a:gd name="connsiteY25" fmla="*/ 342900 h 1881201"/>
              <a:gd name="connsiteX26" fmla="*/ 1090612 w 1557337"/>
              <a:gd name="connsiteY26" fmla="*/ 195263 h 1881201"/>
              <a:gd name="connsiteX27" fmla="*/ 1119187 w 1557337"/>
              <a:gd name="connsiteY27" fmla="*/ 195263 h 1881201"/>
              <a:gd name="connsiteX28" fmla="*/ 1138237 w 1557337"/>
              <a:gd name="connsiteY28" fmla="*/ 285750 h 1881201"/>
              <a:gd name="connsiteX29" fmla="*/ 1195387 w 1557337"/>
              <a:gd name="connsiteY29" fmla="*/ 338138 h 1881201"/>
              <a:gd name="connsiteX30" fmla="*/ 1266825 w 1557337"/>
              <a:gd name="connsiteY30" fmla="*/ 361950 h 1881201"/>
              <a:gd name="connsiteX31" fmla="*/ 1343025 w 1557337"/>
              <a:gd name="connsiteY31" fmla="*/ 347663 h 1881201"/>
              <a:gd name="connsiteX32" fmla="*/ 1423987 w 1557337"/>
              <a:gd name="connsiteY32" fmla="*/ 280988 h 1881201"/>
              <a:gd name="connsiteX33" fmla="*/ 1452562 w 1557337"/>
              <a:gd name="connsiteY33" fmla="*/ 190500 h 1881201"/>
              <a:gd name="connsiteX34" fmla="*/ 1443037 w 1557337"/>
              <a:gd name="connsiteY34" fmla="*/ 361950 h 1881201"/>
              <a:gd name="connsiteX35" fmla="*/ 1443037 w 1557337"/>
              <a:gd name="connsiteY35" fmla="*/ 857250 h 1881201"/>
              <a:gd name="connsiteX0" fmla="*/ 1137381 w 1452562"/>
              <a:gd name="connsiteY0" fmla="*/ 854869 h 1881201"/>
              <a:gd name="connsiteX1" fmla="*/ 1131031 w 1452562"/>
              <a:gd name="connsiteY1" fmla="*/ 1776407 h 1881201"/>
              <a:gd name="connsiteX2" fmla="*/ 1132617 w 1452562"/>
              <a:gd name="connsiteY2" fmla="*/ 1778794 h 1881201"/>
              <a:gd name="connsiteX3" fmla="*/ 981075 w 1452562"/>
              <a:gd name="connsiteY3" fmla="*/ 1776413 h 1881201"/>
              <a:gd name="connsiteX4" fmla="*/ 971550 w 1452562"/>
              <a:gd name="connsiteY4" fmla="*/ 1685925 h 1881201"/>
              <a:gd name="connsiteX5" fmla="*/ 885825 w 1452562"/>
              <a:gd name="connsiteY5" fmla="*/ 1619250 h 1881201"/>
              <a:gd name="connsiteX6" fmla="*/ 795337 w 1452562"/>
              <a:gd name="connsiteY6" fmla="*/ 1609725 h 1881201"/>
              <a:gd name="connsiteX7" fmla="*/ 723900 w 1452562"/>
              <a:gd name="connsiteY7" fmla="*/ 1638300 h 1881201"/>
              <a:gd name="connsiteX8" fmla="*/ 657225 w 1452562"/>
              <a:gd name="connsiteY8" fmla="*/ 1700213 h 1881201"/>
              <a:gd name="connsiteX9" fmla="*/ 633412 w 1452562"/>
              <a:gd name="connsiteY9" fmla="*/ 1747838 h 1881201"/>
              <a:gd name="connsiteX10" fmla="*/ 623887 w 1452562"/>
              <a:gd name="connsiteY10" fmla="*/ 1781175 h 1881201"/>
              <a:gd name="connsiteX11" fmla="*/ 338137 w 1452562"/>
              <a:gd name="connsiteY11" fmla="*/ 1781175 h 1881201"/>
              <a:gd name="connsiteX12" fmla="*/ 338137 w 1452562"/>
              <a:gd name="connsiteY12" fmla="*/ 1724025 h 1881201"/>
              <a:gd name="connsiteX13" fmla="*/ 261937 w 1452562"/>
              <a:gd name="connsiteY13" fmla="*/ 1700213 h 1881201"/>
              <a:gd name="connsiteX14" fmla="*/ 214312 w 1452562"/>
              <a:gd name="connsiteY14" fmla="*/ 1733550 h 1881201"/>
              <a:gd name="connsiteX15" fmla="*/ 204787 w 1452562"/>
              <a:gd name="connsiteY15" fmla="*/ 1781175 h 1881201"/>
              <a:gd name="connsiteX16" fmla="*/ 0 w 1452562"/>
              <a:gd name="connsiteY16" fmla="*/ 1776413 h 1881201"/>
              <a:gd name="connsiteX17" fmla="*/ 0 w 1452562"/>
              <a:gd name="connsiteY17" fmla="*/ 333375 h 1881201"/>
              <a:gd name="connsiteX18" fmla="*/ 242887 w 1452562"/>
              <a:gd name="connsiteY18" fmla="*/ 180975 h 1881201"/>
              <a:gd name="connsiteX19" fmla="*/ 538162 w 1452562"/>
              <a:gd name="connsiteY19" fmla="*/ 57150 h 1881201"/>
              <a:gd name="connsiteX20" fmla="*/ 762000 w 1452562"/>
              <a:gd name="connsiteY20" fmla="*/ 0 h 1881201"/>
              <a:gd name="connsiteX21" fmla="*/ 747712 w 1452562"/>
              <a:gd name="connsiteY21" fmla="*/ 242888 h 1881201"/>
              <a:gd name="connsiteX22" fmla="*/ 804862 w 1452562"/>
              <a:gd name="connsiteY22" fmla="*/ 323850 h 1881201"/>
              <a:gd name="connsiteX23" fmla="*/ 900112 w 1452562"/>
              <a:gd name="connsiteY23" fmla="*/ 361950 h 1881201"/>
              <a:gd name="connsiteX24" fmla="*/ 1028700 w 1452562"/>
              <a:gd name="connsiteY24" fmla="*/ 342900 h 1881201"/>
              <a:gd name="connsiteX25" fmla="*/ 1090612 w 1452562"/>
              <a:gd name="connsiteY25" fmla="*/ 195263 h 1881201"/>
              <a:gd name="connsiteX26" fmla="*/ 1119187 w 1452562"/>
              <a:gd name="connsiteY26" fmla="*/ 195263 h 1881201"/>
              <a:gd name="connsiteX27" fmla="*/ 1138237 w 1452562"/>
              <a:gd name="connsiteY27" fmla="*/ 285750 h 1881201"/>
              <a:gd name="connsiteX28" fmla="*/ 1195387 w 1452562"/>
              <a:gd name="connsiteY28" fmla="*/ 338138 h 1881201"/>
              <a:gd name="connsiteX29" fmla="*/ 1266825 w 1452562"/>
              <a:gd name="connsiteY29" fmla="*/ 361950 h 1881201"/>
              <a:gd name="connsiteX30" fmla="*/ 1343025 w 1452562"/>
              <a:gd name="connsiteY30" fmla="*/ 347663 h 1881201"/>
              <a:gd name="connsiteX31" fmla="*/ 1423987 w 1452562"/>
              <a:gd name="connsiteY31" fmla="*/ 280988 h 1881201"/>
              <a:gd name="connsiteX32" fmla="*/ 1452562 w 1452562"/>
              <a:gd name="connsiteY32" fmla="*/ 190500 h 1881201"/>
              <a:gd name="connsiteX33" fmla="*/ 1443037 w 1452562"/>
              <a:gd name="connsiteY33" fmla="*/ 361950 h 1881201"/>
              <a:gd name="connsiteX34" fmla="*/ 1443037 w 1452562"/>
              <a:gd name="connsiteY34" fmla="*/ 857250 h 1881201"/>
              <a:gd name="connsiteX0" fmla="*/ 1137381 w 1452562"/>
              <a:gd name="connsiteY0" fmla="*/ 854869 h 1881201"/>
              <a:gd name="connsiteX1" fmla="*/ 1131031 w 1452562"/>
              <a:gd name="connsiteY1" fmla="*/ 1776407 h 1881201"/>
              <a:gd name="connsiteX2" fmla="*/ 1132617 w 1452562"/>
              <a:gd name="connsiteY2" fmla="*/ 1778794 h 1881201"/>
              <a:gd name="connsiteX3" fmla="*/ 981075 w 1452562"/>
              <a:gd name="connsiteY3" fmla="*/ 1776413 h 1881201"/>
              <a:gd name="connsiteX4" fmla="*/ 971550 w 1452562"/>
              <a:gd name="connsiteY4" fmla="*/ 1685925 h 1881201"/>
              <a:gd name="connsiteX5" fmla="*/ 885825 w 1452562"/>
              <a:gd name="connsiteY5" fmla="*/ 1619250 h 1881201"/>
              <a:gd name="connsiteX6" fmla="*/ 795337 w 1452562"/>
              <a:gd name="connsiteY6" fmla="*/ 1609725 h 1881201"/>
              <a:gd name="connsiteX7" fmla="*/ 723900 w 1452562"/>
              <a:gd name="connsiteY7" fmla="*/ 1638300 h 1881201"/>
              <a:gd name="connsiteX8" fmla="*/ 657225 w 1452562"/>
              <a:gd name="connsiteY8" fmla="*/ 1700213 h 1881201"/>
              <a:gd name="connsiteX9" fmla="*/ 633412 w 1452562"/>
              <a:gd name="connsiteY9" fmla="*/ 1747838 h 1881201"/>
              <a:gd name="connsiteX10" fmla="*/ 623887 w 1452562"/>
              <a:gd name="connsiteY10" fmla="*/ 1781175 h 1881201"/>
              <a:gd name="connsiteX11" fmla="*/ 338137 w 1452562"/>
              <a:gd name="connsiteY11" fmla="*/ 1781175 h 1881201"/>
              <a:gd name="connsiteX12" fmla="*/ 338137 w 1452562"/>
              <a:gd name="connsiteY12" fmla="*/ 1724025 h 1881201"/>
              <a:gd name="connsiteX13" fmla="*/ 261937 w 1452562"/>
              <a:gd name="connsiteY13" fmla="*/ 1700213 h 1881201"/>
              <a:gd name="connsiteX14" fmla="*/ 214312 w 1452562"/>
              <a:gd name="connsiteY14" fmla="*/ 1733550 h 1881201"/>
              <a:gd name="connsiteX15" fmla="*/ 204787 w 1452562"/>
              <a:gd name="connsiteY15" fmla="*/ 1781175 h 1881201"/>
              <a:gd name="connsiteX16" fmla="*/ 0 w 1452562"/>
              <a:gd name="connsiteY16" fmla="*/ 1776413 h 1881201"/>
              <a:gd name="connsiteX17" fmla="*/ 0 w 1452562"/>
              <a:gd name="connsiteY17" fmla="*/ 333375 h 1881201"/>
              <a:gd name="connsiteX18" fmla="*/ 242887 w 1452562"/>
              <a:gd name="connsiteY18" fmla="*/ 180975 h 1881201"/>
              <a:gd name="connsiteX19" fmla="*/ 538162 w 1452562"/>
              <a:gd name="connsiteY19" fmla="*/ 57150 h 1881201"/>
              <a:gd name="connsiteX20" fmla="*/ 762000 w 1452562"/>
              <a:gd name="connsiteY20" fmla="*/ 0 h 1881201"/>
              <a:gd name="connsiteX21" fmla="*/ 747712 w 1452562"/>
              <a:gd name="connsiteY21" fmla="*/ 242888 h 1881201"/>
              <a:gd name="connsiteX22" fmla="*/ 804862 w 1452562"/>
              <a:gd name="connsiteY22" fmla="*/ 323850 h 1881201"/>
              <a:gd name="connsiteX23" fmla="*/ 900112 w 1452562"/>
              <a:gd name="connsiteY23" fmla="*/ 361950 h 1881201"/>
              <a:gd name="connsiteX24" fmla="*/ 1028700 w 1452562"/>
              <a:gd name="connsiteY24" fmla="*/ 342900 h 1881201"/>
              <a:gd name="connsiteX25" fmla="*/ 1090612 w 1452562"/>
              <a:gd name="connsiteY25" fmla="*/ 195263 h 1881201"/>
              <a:gd name="connsiteX26" fmla="*/ 1119187 w 1452562"/>
              <a:gd name="connsiteY26" fmla="*/ 195263 h 1881201"/>
              <a:gd name="connsiteX27" fmla="*/ 1138237 w 1452562"/>
              <a:gd name="connsiteY27" fmla="*/ 285750 h 1881201"/>
              <a:gd name="connsiteX28" fmla="*/ 1195387 w 1452562"/>
              <a:gd name="connsiteY28" fmla="*/ 338138 h 1881201"/>
              <a:gd name="connsiteX29" fmla="*/ 1266825 w 1452562"/>
              <a:gd name="connsiteY29" fmla="*/ 361950 h 1881201"/>
              <a:gd name="connsiteX30" fmla="*/ 1343025 w 1452562"/>
              <a:gd name="connsiteY30" fmla="*/ 347663 h 1881201"/>
              <a:gd name="connsiteX31" fmla="*/ 1423987 w 1452562"/>
              <a:gd name="connsiteY31" fmla="*/ 280988 h 1881201"/>
              <a:gd name="connsiteX32" fmla="*/ 1452562 w 1452562"/>
              <a:gd name="connsiteY32" fmla="*/ 190500 h 1881201"/>
              <a:gd name="connsiteX33" fmla="*/ 1443037 w 1452562"/>
              <a:gd name="connsiteY33" fmla="*/ 361950 h 1881201"/>
              <a:gd name="connsiteX34" fmla="*/ 1443037 w 1452562"/>
              <a:gd name="connsiteY34" fmla="*/ 857250 h 1881201"/>
              <a:gd name="connsiteX35" fmla="*/ 1137381 w 1452562"/>
              <a:gd name="connsiteY35" fmla="*/ 854869 h 1881201"/>
              <a:gd name="connsiteX0" fmla="*/ 1137381 w 1443037"/>
              <a:gd name="connsiteY0" fmla="*/ 854869 h 1881201"/>
              <a:gd name="connsiteX1" fmla="*/ 1131031 w 1443037"/>
              <a:gd name="connsiteY1" fmla="*/ 1776407 h 1881201"/>
              <a:gd name="connsiteX2" fmla="*/ 1132617 w 1443037"/>
              <a:gd name="connsiteY2" fmla="*/ 1778794 h 1881201"/>
              <a:gd name="connsiteX3" fmla="*/ 981075 w 1443037"/>
              <a:gd name="connsiteY3" fmla="*/ 1776413 h 1881201"/>
              <a:gd name="connsiteX4" fmla="*/ 971550 w 1443037"/>
              <a:gd name="connsiteY4" fmla="*/ 1685925 h 1881201"/>
              <a:gd name="connsiteX5" fmla="*/ 885825 w 1443037"/>
              <a:gd name="connsiteY5" fmla="*/ 1619250 h 1881201"/>
              <a:gd name="connsiteX6" fmla="*/ 795337 w 1443037"/>
              <a:gd name="connsiteY6" fmla="*/ 1609725 h 1881201"/>
              <a:gd name="connsiteX7" fmla="*/ 723900 w 1443037"/>
              <a:gd name="connsiteY7" fmla="*/ 1638300 h 1881201"/>
              <a:gd name="connsiteX8" fmla="*/ 657225 w 1443037"/>
              <a:gd name="connsiteY8" fmla="*/ 1700213 h 1881201"/>
              <a:gd name="connsiteX9" fmla="*/ 633412 w 1443037"/>
              <a:gd name="connsiteY9" fmla="*/ 1747838 h 1881201"/>
              <a:gd name="connsiteX10" fmla="*/ 623887 w 1443037"/>
              <a:gd name="connsiteY10" fmla="*/ 1781175 h 1881201"/>
              <a:gd name="connsiteX11" fmla="*/ 338137 w 1443037"/>
              <a:gd name="connsiteY11" fmla="*/ 1781175 h 1881201"/>
              <a:gd name="connsiteX12" fmla="*/ 338137 w 1443037"/>
              <a:gd name="connsiteY12" fmla="*/ 1724025 h 1881201"/>
              <a:gd name="connsiteX13" fmla="*/ 261937 w 1443037"/>
              <a:gd name="connsiteY13" fmla="*/ 1700213 h 1881201"/>
              <a:gd name="connsiteX14" fmla="*/ 214312 w 1443037"/>
              <a:gd name="connsiteY14" fmla="*/ 1733550 h 1881201"/>
              <a:gd name="connsiteX15" fmla="*/ 204787 w 1443037"/>
              <a:gd name="connsiteY15" fmla="*/ 1781175 h 1881201"/>
              <a:gd name="connsiteX16" fmla="*/ 0 w 1443037"/>
              <a:gd name="connsiteY16" fmla="*/ 1776413 h 1881201"/>
              <a:gd name="connsiteX17" fmla="*/ 0 w 1443037"/>
              <a:gd name="connsiteY17" fmla="*/ 333375 h 1881201"/>
              <a:gd name="connsiteX18" fmla="*/ 242887 w 1443037"/>
              <a:gd name="connsiteY18" fmla="*/ 180975 h 1881201"/>
              <a:gd name="connsiteX19" fmla="*/ 538162 w 1443037"/>
              <a:gd name="connsiteY19" fmla="*/ 57150 h 1881201"/>
              <a:gd name="connsiteX20" fmla="*/ 762000 w 1443037"/>
              <a:gd name="connsiteY20" fmla="*/ 0 h 1881201"/>
              <a:gd name="connsiteX21" fmla="*/ 747712 w 1443037"/>
              <a:gd name="connsiteY21" fmla="*/ 242888 h 1881201"/>
              <a:gd name="connsiteX22" fmla="*/ 804862 w 1443037"/>
              <a:gd name="connsiteY22" fmla="*/ 323850 h 1881201"/>
              <a:gd name="connsiteX23" fmla="*/ 900112 w 1443037"/>
              <a:gd name="connsiteY23" fmla="*/ 361950 h 1881201"/>
              <a:gd name="connsiteX24" fmla="*/ 1028700 w 1443037"/>
              <a:gd name="connsiteY24" fmla="*/ 342900 h 1881201"/>
              <a:gd name="connsiteX25" fmla="*/ 1090612 w 1443037"/>
              <a:gd name="connsiteY25" fmla="*/ 195263 h 1881201"/>
              <a:gd name="connsiteX26" fmla="*/ 1119187 w 1443037"/>
              <a:gd name="connsiteY26" fmla="*/ 195263 h 1881201"/>
              <a:gd name="connsiteX27" fmla="*/ 1138237 w 1443037"/>
              <a:gd name="connsiteY27" fmla="*/ 285750 h 1881201"/>
              <a:gd name="connsiteX28" fmla="*/ 1195387 w 1443037"/>
              <a:gd name="connsiteY28" fmla="*/ 338138 h 1881201"/>
              <a:gd name="connsiteX29" fmla="*/ 1266825 w 1443037"/>
              <a:gd name="connsiteY29" fmla="*/ 361950 h 1881201"/>
              <a:gd name="connsiteX30" fmla="*/ 1343025 w 1443037"/>
              <a:gd name="connsiteY30" fmla="*/ 347663 h 1881201"/>
              <a:gd name="connsiteX31" fmla="*/ 1423987 w 1443037"/>
              <a:gd name="connsiteY31" fmla="*/ 280988 h 1881201"/>
              <a:gd name="connsiteX32" fmla="*/ 1443037 w 1443037"/>
              <a:gd name="connsiteY32" fmla="*/ 361950 h 1881201"/>
              <a:gd name="connsiteX33" fmla="*/ 1443037 w 1443037"/>
              <a:gd name="connsiteY33" fmla="*/ 857250 h 1881201"/>
              <a:gd name="connsiteX34" fmla="*/ 1137381 w 1443037"/>
              <a:gd name="connsiteY34" fmla="*/ 854869 h 188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443037" h="1881201">
                <a:moveTo>
                  <a:pt x="1137381" y="854869"/>
                </a:moveTo>
                <a:cubicBezTo>
                  <a:pt x="1135264" y="1162048"/>
                  <a:pt x="1133148" y="1469228"/>
                  <a:pt x="1131031" y="1776407"/>
                </a:cubicBezTo>
                <a:lnTo>
                  <a:pt x="1132617" y="1778794"/>
                </a:lnTo>
                <a:lnTo>
                  <a:pt x="981075" y="1776413"/>
                </a:lnTo>
                <a:lnTo>
                  <a:pt x="971550" y="1685925"/>
                </a:lnTo>
                <a:lnTo>
                  <a:pt x="885825" y="1619250"/>
                </a:lnTo>
                <a:lnTo>
                  <a:pt x="795337" y="1609725"/>
                </a:lnTo>
                <a:lnTo>
                  <a:pt x="723900" y="1638300"/>
                </a:lnTo>
                <a:lnTo>
                  <a:pt x="657225" y="1700213"/>
                </a:lnTo>
                <a:lnTo>
                  <a:pt x="633412" y="1747838"/>
                </a:lnTo>
                <a:cubicBezTo>
                  <a:pt x="628425" y="1782747"/>
                  <a:pt x="639875" y="1781175"/>
                  <a:pt x="623887" y="1781175"/>
                </a:cubicBezTo>
                <a:cubicBezTo>
                  <a:pt x="336550" y="1785964"/>
                  <a:pt x="338137" y="1881201"/>
                  <a:pt x="338137" y="1781175"/>
                </a:cubicBezTo>
                <a:lnTo>
                  <a:pt x="338137" y="1724025"/>
                </a:lnTo>
                <a:lnTo>
                  <a:pt x="261937" y="1700213"/>
                </a:lnTo>
                <a:lnTo>
                  <a:pt x="214312" y="1733550"/>
                </a:lnTo>
                <a:cubicBezTo>
                  <a:pt x="199569" y="1782695"/>
                  <a:pt x="183451" y="1781175"/>
                  <a:pt x="204787" y="1781175"/>
                </a:cubicBezTo>
                <a:lnTo>
                  <a:pt x="0" y="1776413"/>
                </a:lnTo>
                <a:lnTo>
                  <a:pt x="0" y="333375"/>
                </a:lnTo>
                <a:lnTo>
                  <a:pt x="242887" y="180975"/>
                </a:lnTo>
                <a:lnTo>
                  <a:pt x="538162" y="57150"/>
                </a:lnTo>
                <a:lnTo>
                  <a:pt x="762000" y="0"/>
                </a:lnTo>
                <a:lnTo>
                  <a:pt x="747712" y="242888"/>
                </a:lnTo>
                <a:lnTo>
                  <a:pt x="804862" y="323850"/>
                </a:lnTo>
                <a:cubicBezTo>
                  <a:pt x="901560" y="367365"/>
                  <a:pt x="900112" y="401530"/>
                  <a:pt x="900112" y="361950"/>
                </a:cubicBezTo>
                <a:cubicBezTo>
                  <a:pt x="1015906" y="341812"/>
                  <a:pt x="972589" y="342900"/>
                  <a:pt x="1028700" y="342900"/>
                </a:cubicBezTo>
                <a:cubicBezTo>
                  <a:pt x="1086423" y="193783"/>
                  <a:pt x="1033079" y="195263"/>
                  <a:pt x="1090612" y="195263"/>
                </a:cubicBezTo>
                <a:lnTo>
                  <a:pt x="1119187" y="195263"/>
                </a:lnTo>
                <a:lnTo>
                  <a:pt x="1138237" y="285750"/>
                </a:lnTo>
                <a:lnTo>
                  <a:pt x="1195387" y="338138"/>
                </a:lnTo>
                <a:lnTo>
                  <a:pt x="1266825" y="361950"/>
                </a:lnTo>
                <a:lnTo>
                  <a:pt x="1343025" y="347663"/>
                </a:lnTo>
                <a:cubicBezTo>
                  <a:pt x="1425248" y="284786"/>
                  <a:pt x="1423987" y="319724"/>
                  <a:pt x="1423987" y="280988"/>
                </a:cubicBezTo>
                <a:lnTo>
                  <a:pt x="1443037" y="361950"/>
                </a:lnTo>
                <a:lnTo>
                  <a:pt x="1443037" y="857250"/>
                </a:lnTo>
                <a:lnTo>
                  <a:pt x="1137381" y="85486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 extrusionH="76200" prstMaterial="matte">
            <a:bevelT/>
            <a:bevelB/>
            <a:extrusionClr>
              <a:srgbClr val="C0000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452813" y="3771900"/>
            <a:ext cx="1138237" cy="752475"/>
          </a:xfrm>
          <a:custGeom>
            <a:avLst/>
            <a:gdLst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28600 w 1138237"/>
              <a:gd name="connsiteY16" fmla="*/ 90488 h 752475"/>
              <a:gd name="connsiteX17" fmla="*/ 204787 w 1138237"/>
              <a:gd name="connsiteY17" fmla="*/ 66675 h 752475"/>
              <a:gd name="connsiteX18" fmla="*/ 219075 w 1138237"/>
              <a:gd name="connsiteY18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28600 w 1138237"/>
              <a:gd name="connsiteY16" fmla="*/ 90488 h 752475"/>
              <a:gd name="connsiteX17" fmla="*/ 204787 w 1138237"/>
              <a:gd name="connsiteY17" fmla="*/ 66675 h 752475"/>
              <a:gd name="connsiteX18" fmla="*/ 219075 w 1138237"/>
              <a:gd name="connsiteY18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28600 w 1138237"/>
              <a:gd name="connsiteY16" fmla="*/ 90488 h 752475"/>
              <a:gd name="connsiteX17" fmla="*/ 252412 w 1138237"/>
              <a:gd name="connsiteY17" fmla="*/ 90488 h 752475"/>
              <a:gd name="connsiteX18" fmla="*/ 204787 w 1138237"/>
              <a:gd name="connsiteY18" fmla="*/ 66675 h 752475"/>
              <a:gd name="connsiteX19" fmla="*/ 219075 w 1138237"/>
              <a:gd name="connsiteY19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28600 w 1138237"/>
              <a:gd name="connsiteY16" fmla="*/ 90488 h 752475"/>
              <a:gd name="connsiteX17" fmla="*/ 252412 w 1138237"/>
              <a:gd name="connsiteY17" fmla="*/ 90488 h 752475"/>
              <a:gd name="connsiteX18" fmla="*/ 204787 w 1138237"/>
              <a:gd name="connsiteY18" fmla="*/ 66675 h 752475"/>
              <a:gd name="connsiteX19" fmla="*/ 219075 w 1138237"/>
              <a:gd name="connsiteY19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28600 w 1138237"/>
              <a:gd name="connsiteY16" fmla="*/ 90488 h 752475"/>
              <a:gd name="connsiteX17" fmla="*/ 252412 w 1138237"/>
              <a:gd name="connsiteY17" fmla="*/ 90488 h 752475"/>
              <a:gd name="connsiteX18" fmla="*/ 204787 w 1138237"/>
              <a:gd name="connsiteY18" fmla="*/ 66675 h 752475"/>
              <a:gd name="connsiteX19" fmla="*/ 219075 w 1138237"/>
              <a:gd name="connsiteY19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52412 w 1138237"/>
              <a:gd name="connsiteY16" fmla="*/ 90488 h 752475"/>
              <a:gd name="connsiteX17" fmla="*/ 204787 w 1138237"/>
              <a:gd name="connsiteY17" fmla="*/ 66675 h 752475"/>
              <a:gd name="connsiteX18" fmla="*/ 219075 w 1138237"/>
              <a:gd name="connsiteY18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52412 w 1138237"/>
              <a:gd name="connsiteY16" fmla="*/ 90488 h 752475"/>
              <a:gd name="connsiteX17" fmla="*/ 204787 w 1138237"/>
              <a:gd name="connsiteY17" fmla="*/ 66675 h 752475"/>
              <a:gd name="connsiteX18" fmla="*/ 219075 w 1138237"/>
              <a:gd name="connsiteY18" fmla="*/ 9525 h 752475"/>
              <a:gd name="connsiteX0" fmla="*/ 219075 w 1138237"/>
              <a:gd name="connsiteY0" fmla="*/ 9525 h 752475"/>
              <a:gd name="connsiteX1" fmla="*/ 0 w 1138237"/>
              <a:gd name="connsiteY1" fmla="*/ 4763 h 752475"/>
              <a:gd name="connsiteX2" fmla="*/ 9525 w 1138237"/>
              <a:gd name="connsiteY2" fmla="*/ 747713 h 752475"/>
              <a:gd name="connsiteX3" fmla="*/ 1128712 w 1138237"/>
              <a:gd name="connsiteY3" fmla="*/ 752475 h 752475"/>
              <a:gd name="connsiteX4" fmla="*/ 1138237 w 1138237"/>
              <a:gd name="connsiteY4" fmla="*/ 0 h 752475"/>
              <a:gd name="connsiteX5" fmla="*/ 990600 w 1138237"/>
              <a:gd name="connsiteY5" fmla="*/ 4763 h 752475"/>
              <a:gd name="connsiteX6" fmla="*/ 966787 w 1138237"/>
              <a:gd name="connsiteY6" fmla="*/ 114300 h 752475"/>
              <a:gd name="connsiteX7" fmla="*/ 890587 w 1138237"/>
              <a:gd name="connsiteY7" fmla="*/ 180975 h 752475"/>
              <a:gd name="connsiteX8" fmla="*/ 752475 w 1138237"/>
              <a:gd name="connsiteY8" fmla="*/ 190500 h 752475"/>
              <a:gd name="connsiteX9" fmla="*/ 647700 w 1138237"/>
              <a:gd name="connsiteY9" fmla="*/ 104775 h 752475"/>
              <a:gd name="connsiteX10" fmla="*/ 619125 w 1138237"/>
              <a:gd name="connsiteY10" fmla="*/ 4763 h 752475"/>
              <a:gd name="connsiteX11" fmla="*/ 514350 w 1138237"/>
              <a:gd name="connsiteY11" fmla="*/ 4763 h 752475"/>
              <a:gd name="connsiteX12" fmla="*/ 438150 w 1138237"/>
              <a:gd name="connsiteY12" fmla="*/ 4763 h 752475"/>
              <a:gd name="connsiteX13" fmla="*/ 338137 w 1138237"/>
              <a:gd name="connsiteY13" fmla="*/ 0 h 752475"/>
              <a:gd name="connsiteX14" fmla="*/ 338137 w 1138237"/>
              <a:gd name="connsiteY14" fmla="*/ 76200 h 752475"/>
              <a:gd name="connsiteX15" fmla="*/ 295275 w 1138237"/>
              <a:gd name="connsiteY15" fmla="*/ 90488 h 752475"/>
              <a:gd name="connsiteX16" fmla="*/ 252412 w 1138237"/>
              <a:gd name="connsiteY16" fmla="*/ 90488 h 752475"/>
              <a:gd name="connsiteX17" fmla="*/ 204787 w 1138237"/>
              <a:gd name="connsiteY17" fmla="*/ 66675 h 752475"/>
              <a:gd name="connsiteX18" fmla="*/ 219075 w 1138237"/>
              <a:gd name="connsiteY18" fmla="*/ 9525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8237" h="752475">
                <a:moveTo>
                  <a:pt x="219075" y="9525"/>
                </a:moveTo>
                <a:lnTo>
                  <a:pt x="0" y="4763"/>
                </a:lnTo>
                <a:lnTo>
                  <a:pt x="9525" y="747713"/>
                </a:lnTo>
                <a:lnTo>
                  <a:pt x="1128712" y="752475"/>
                </a:lnTo>
                <a:lnTo>
                  <a:pt x="1138237" y="0"/>
                </a:lnTo>
                <a:lnTo>
                  <a:pt x="990600" y="4763"/>
                </a:lnTo>
                <a:lnTo>
                  <a:pt x="966787" y="114300"/>
                </a:lnTo>
                <a:cubicBezTo>
                  <a:pt x="894189" y="182058"/>
                  <a:pt x="927923" y="180975"/>
                  <a:pt x="890587" y="180975"/>
                </a:cubicBezTo>
                <a:cubicBezTo>
                  <a:pt x="844558" y="184263"/>
                  <a:pt x="798622" y="190500"/>
                  <a:pt x="752475" y="190500"/>
                </a:cubicBezTo>
                <a:lnTo>
                  <a:pt x="647700" y="104775"/>
                </a:lnTo>
                <a:lnTo>
                  <a:pt x="619125" y="4763"/>
                </a:lnTo>
                <a:lnTo>
                  <a:pt x="514350" y="4763"/>
                </a:lnTo>
                <a:lnTo>
                  <a:pt x="438150" y="4763"/>
                </a:lnTo>
                <a:lnTo>
                  <a:pt x="338137" y="0"/>
                </a:lnTo>
                <a:lnTo>
                  <a:pt x="338137" y="76200"/>
                </a:lnTo>
                <a:cubicBezTo>
                  <a:pt x="298551" y="91045"/>
                  <a:pt x="313601" y="90488"/>
                  <a:pt x="295275" y="90488"/>
                </a:cubicBezTo>
                <a:lnTo>
                  <a:pt x="252412" y="90488"/>
                </a:lnTo>
                <a:cubicBezTo>
                  <a:pt x="248443" y="86519"/>
                  <a:pt x="210343" y="80169"/>
                  <a:pt x="204787" y="66675"/>
                </a:cubicBezTo>
                <a:lnTo>
                  <a:pt x="219075" y="952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3440097" y="2844791"/>
            <a:ext cx="2628936" cy="36514"/>
          </a:xfrm>
          <a:prstGeom prst="line">
            <a:avLst/>
          </a:prstGeom>
          <a:ln w="60325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0" idx="33"/>
          </p:cNvCxnSpPr>
          <p:nvPr/>
        </p:nvCxnSpPr>
        <p:spPr>
          <a:xfrm rot="5400000">
            <a:off x="4417211" y="2364568"/>
            <a:ext cx="952521" cy="14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17"/>
            <a:endCxn id="5" idx="1"/>
          </p:cNvCxnSpPr>
          <p:nvPr/>
        </p:nvCxnSpPr>
        <p:spPr>
          <a:xfrm>
            <a:off x="3443287" y="2324100"/>
            <a:ext cx="6304" cy="2193910"/>
          </a:xfrm>
          <a:prstGeom prst="line">
            <a:avLst/>
          </a:prstGeom>
          <a:ln w="53975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8" idx="3"/>
          </p:cNvCxnSpPr>
          <p:nvPr/>
        </p:nvCxnSpPr>
        <p:spPr>
          <a:xfrm rot="16200000" flipH="1">
            <a:off x="3736971" y="3679820"/>
            <a:ext cx="1679583" cy="9525"/>
          </a:xfrm>
          <a:prstGeom prst="line">
            <a:avLst/>
          </a:prstGeom>
          <a:ln w="571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7" idx="2"/>
          </p:cNvCxnSpPr>
          <p:nvPr/>
        </p:nvCxnSpPr>
        <p:spPr>
          <a:xfrm rot="16200000" flipH="1">
            <a:off x="4452501" y="2380082"/>
            <a:ext cx="899338" cy="3107"/>
          </a:xfrm>
          <a:prstGeom prst="line">
            <a:avLst/>
          </a:prstGeom>
          <a:ln w="508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3702" y="361908"/>
            <a:ext cx="2267072" cy="151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8" name="Picture 8" descr="\\cern.ch\dfs\Users\f\Fcorsane\Documents\My Pictures\bild_coupe-feu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440" y="106317"/>
            <a:ext cx="1789137" cy="1337009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153927" y="1530324"/>
            <a:ext cx="228299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YTONG-SIPOREX</a:t>
            </a:r>
          </a:p>
          <a:p>
            <a:r>
              <a:rPr lang="en-US" sz="1050" dirty="0" smtClean="0"/>
              <a:t>(Precast</a:t>
            </a:r>
            <a:r>
              <a:rPr lang="en-GB" sz="1050" dirty="0"/>
              <a:t> </a:t>
            </a:r>
            <a:r>
              <a:rPr lang="en-US" sz="1050" dirty="0" smtClean="0"/>
              <a:t>Autoclaved Cellular Concrete) F 120 </a:t>
            </a:r>
            <a:endParaRPr lang="en-GB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6981857" y="2114532"/>
            <a:ext cx="1935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Fermacell</a:t>
            </a:r>
            <a:r>
              <a:rPr lang="en-US" dirty="0" smtClean="0"/>
              <a:t>, mineral fiber Panels F30-F120</a:t>
            </a:r>
            <a:endParaRPr lang="en-GB" dirty="0"/>
          </a:p>
        </p:txBody>
      </p:sp>
      <p:sp>
        <p:nvSpPr>
          <p:cNvPr id="70" name="Flowchart: Summing Junction 69"/>
          <p:cNvSpPr/>
          <p:nvPr/>
        </p:nvSpPr>
        <p:spPr>
          <a:xfrm>
            <a:off x="6142059" y="2917818"/>
            <a:ext cx="45719" cy="45719"/>
          </a:xfrm>
          <a:prstGeom prst="flowChartSummingJunct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lowchart: Summing Junction 71"/>
          <p:cNvSpPr/>
          <p:nvPr/>
        </p:nvSpPr>
        <p:spPr>
          <a:xfrm>
            <a:off x="6288111" y="3209922"/>
            <a:ext cx="45719" cy="45719"/>
          </a:xfrm>
          <a:prstGeom prst="flowChartSummingJunct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lowchart: Summing Junction 73"/>
          <p:cNvSpPr/>
          <p:nvPr/>
        </p:nvSpPr>
        <p:spPr>
          <a:xfrm>
            <a:off x="6361137" y="3611565"/>
            <a:ext cx="45719" cy="45719"/>
          </a:xfrm>
          <a:prstGeom prst="flowChartSummingJunct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lowchart: Summing Junction 75"/>
          <p:cNvSpPr/>
          <p:nvPr/>
        </p:nvSpPr>
        <p:spPr>
          <a:xfrm>
            <a:off x="6361137" y="4049721"/>
            <a:ext cx="45719" cy="45719"/>
          </a:xfrm>
          <a:prstGeom prst="flowChartSummingJunct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Flowchart: Summing Junction 78"/>
          <p:cNvSpPr/>
          <p:nvPr/>
        </p:nvSpPr>
        <p:spPr>
          <a:xfrm>
            <a:off x="6251598" y="4487877"/>
            <a:ext cx="45719" cy="45719"/>
          </a:xfrm>
          <a:prstGeom prst="flowChartSummingJunct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330558" y="2479662"/>
            <a:ext cx="182565" cy="20447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476610" y="2808279"/>
            <a:ext cx="1095390" cy="10953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879980" y="1992293"/>
            <a:ext cx="73026" cy="8032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-0.04775 -0.0009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4.81481E-6 L 0.06823 0.0465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5185E-6 L -0.04496 0.00116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53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L 0.12725 0.00023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53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3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2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88889E-6 4.07407E-6 C 0.00191 -0.00116 0.004 -0.00209 0.01302 -0.00324 C 0.02205 -0.0044 0.04653 -0.00579 0.054 -0.00625 " pathEditMode="relative" rAng="0" ptsTypes="aaA">
                                      <p:cBhvr>
                                        <p:cTn id="1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53" presetClass="exit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 animBg="1"/>
      <p:bldP spid="5" grpId="2" animBg="1"/>
      <p:bldP spid="5" grpId="3" animBg="1"/>
      <p:bldP spid="7" grpId="0" animBg="1"/>
      <p:bldP spid="7" grpId="1" animBg="1"/>
      <p:bldP spid="7" grpId="2" animBg="1"/>
      <p:bldP spid="9" grpId="0" animBg="1"/>
      <p:bldP spid="9" grpId="1" animBg="1"/>
      <p:bldP spid="15" grpId="0" animBg="1"/>
      <p:bldP spid="16" grpId="1" animBg="1"/>
      <p:bldP spid="10" grpId="0" animBg="1"/>
      <p:bldP spid="10" grpId="1" animBg="1"/>
      <p:bldP spid="10" grpId="2" animBg="1"/>
      <p:bldP spid="8" grpId="0" animBg="1"/>
      <p:bldP spid="8" grpId="1" animBg="1"/>
      <p:bldP spid="8" grpId="2" animBg="1"/>
      <p:bldP spid="25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mediaarchive.cern.ch/MediaArchive/Photo/Public/2008/0801016/0801016_01/0801016_01-A4-at-144-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351" y="363519"/>
            <a:ext cx="9210701" cy="6130962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3476610" y="3757617"/>
            <a:ext cx="12700" cy="196850"/>
          </a:xfrm>
          <a:custGeom>
            <a:avLst/>
            <a:gdLst>
              <a:gd name="connsiteX0" fmla="*/ 0 w 12700"/>
              <a:gd name="connsiteY0" fmla="*/ 0 h 196850"/>
              <a:gd name="connsiteX1" fmla="*/ 12700 w 12700"/>
              <a:gd name="connsiteY1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" h="196850">
                <a:moveTo>
                  <a:pt x="0" y="0"/>
                </a:moveTo>
                <a:lnTo>
                  <a:pt x="12700" y="19685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395369" y="2370123"/>
            <a:ext cx="2098712" cy="1339215"/>
            <a:chOff x="82513" y="1927860"/>
            <a:chExt cx="2098712" cy="1339215"/>
          </a:xfrm>
        </p:grpSpPr>
        <p:sp>
          <p:nvSpPr>
            <p:cNvPr id="6" name="Freeform 5"/>
            <p:cNvSpPr/>
            <p:nvPr/>
          </p:nvSpPr>
          <p:spPr>
            <a:xfrm>
              <a:off x="1266825" y="1981200"/>
              <a:ext cx="914400" cy="1285875"/>
            </a:xfrm>
            <a:custGeom>
              <a:avLst/>
              <a:gdLst>
                <a:gd name="connsiteX0" fmla="*/ 714375 w 914400"/>
                <a:gd name="connsiteY0" fmla="*/ 1285875 h 1285875"/>
                <a:gd name="connsiteX1" fmla="*/ 828675 w 914400"/>
                <a:gd name="connsiteY1" fmla="*/ 990600 h 1285875"/>
                <a:gd name="connsiteX2" fmla="*/ 914400 w 914400"/>
                <a:gd name="connsiteY2" fmla="*/ 857250 h 1285875"/>
                <a:gd name="connsiteX3" fmla="*/ 819150 w 914400"/>
                <a:gd name="connsiteY3" fmla="*/ 676275 h 1285875"/>
                <a:gd name="connsiteX4" fmla="*/ 895350 w 914400"/>
                <a:gd name="connsiteY4" fmla="*/ 533400 h 1285875"/>
                <a:gd name="connsiteX5" fmla="*/ 771525 w 914400"/>
                <a:gd name="connsiteY5" fmla="*/ 257175 h 1285875"/>
                <a:gd name="connsiteX6" fmla="*/ 819150 w 914400"/>
                <a:gd name="connsiteY6" fmla="*/ 104775 h 1285875"/>
                <a:gd name="connsiteX7" fmla="*/ 419100 w 914400"/>
                <a:gd name="connsiteY7" fmla="*/ 0 h 1285875"/>
                <a:gd name="connsiteX8" fmla="*/ 352425 w 914400"/>
                <a:gd name="connsiteY8" fmla="*/ 142875 h 1285875"/>
                <a:gd name="connsiteX9" fmla="*/ 0 w 914400"/>
                <a:gd name="connsiteY9" fmla="*/ 47625 h 1285875"/>
                <a:gd name="connsiteX10" fmla="*/ 361950 w 914400"/>
                <a:gd name="connsiteY10" fmla="*/ 114300 h 1285875"/>
                <a:gd name="connsiteX11" fmla="*/ 714375 w 914400"/>
                <a:gd name="connsiteY11" fmla="*/ 1285875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4400" h="1285875">
                  <a:moveTo>
                    <a:pt x="714375" y="1285875"/>
                  </a:moveTo>
                  <a:lnTo>
                    <a:pt x="828675" y="990600"/>
                  </a:lnTo>
                  <a:lnTo>
                    <a:pt x="914400" y="857250"/>
                  </a:lnTo>
                  <a:lnTo>
                    <a:pt x="819150" y="676275"/>
                  </a:lnTo>
                  <a:lnTo>
                    <a:pt x="895350" y="533400"/>
                  </a:lnTo>
                  <a:lnTo>
                    <a:pt x="771525" y="257175"/>
                  </a:lnTo>
                  <a:lnTo>
                    <a:pt x="819150" y="104775"/>
                  </a:lnTo>
                  <a:lnTo>
                    <a:pt x="419100" y="0"/>
                  </a:lnTo>
                  <a:lnTo>
                    <a:pt x="352425" y="142875"/>
                  </a:lnTo>
                  <a:lnTo>
                    <a:pt x="0" y="47625"/>
                  </a:lnTo>
                  <a:lnTo>
                    <a:pt x="361950" y="114300"/>
                  </a:lnTo>
                  <a:lnTo>
                    <a:pt x="714375" y="128587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93726" y="2698740"/>
              <a:ext cx="109539" cy="4381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38135" y="3136896"/>
              <a:ext cx="620721" cy="1095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38135" y="2589201"/>
              <a:ext cx="620721" cy="1095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82513" y="1927860"/>
              <a:ext cx="2066327" cy="1325880"/>
            </a:xfrm>
            <a:custGeom>
              <a:avLst/>
              <a:gdLst>
                <a:gd name="connsiteX0" fmla="*/ 24167 w 2066327"/>
                <a:gd name="connsiteY0" fmla="*/ 1318260 h 1325880"/>
                <a:gd name="connsiteX1" fmla="*/ 496607 w 2066327"/>
                <a:gd name="connsiteY1" fmla="*/ 1325880 h 1325880"/>
                <a:gd name="connsiteX2" fmla="*/ 496607 w 2066327"/>
                <a:gd name="connsiteY2" fmla="*/ 510540 h 1325880"/>
                <a:gd name="connsiteX3" fmla="*/ 1449107 w 2066327"/>
                <a:gd name="connsiteY3" fmla="*/ 510540 h 1325880"/>
                <a:gd name="connsiteX4" fmla="*/ 1456727 w 2066327"/>
                <a:gd name="connsiteY4" fmla="*/ 1325880 h 1325880"/>
                <a:gd name="connsiteX5" fmla="*/ 1875827 w 2066327"/>
                <a:gd name="connsiteY5" fmla="*/ 1325880 h 1325880"/>
                <a:gd name="connsiteX6" fmla="*/ 2005367 w 2066327"/>
                <a:gd name="connsiteY6" fmla="*/ 1028700 h 1325880"/>
                <a:gd name="connsiteX7" fmla="*/ 1921547 w 2066327"/>
                <a:gd name="connsiteY7" fmla="*/ 830580 h 1325880"/>
                <a:gd name="connsiteX8" fmla="*/ 2066327 w 2066327"/>
                <a:gd name="connsiteY8" fmla="*/ 579120 h 1325880"/>
                <a:gd name="connsiteX9" fmla="*/ 1944407 w 2066327"/>
                <a:gd name="connsiteY9" fmla="*/ 327660 h 1325880"/>
                <a:gd name="connsiteX10" fmla="*/ 1997747 w 2066327"/>
                <a:gd name="connsiteY10" fmla="*/ 152400 h 1325880"/>
                <a:gd name="connsiteX11" fmla="*/ 1616747 w 2066327"/>
                <a:gd name="connsiteY11" fmla="*/ 60960 h 1325880"/>
                <a:gd name="connsiteX12" fmla="*/ 1510067 w 2066327"/>
                <a:gd name="connsiteY12" fmla="*/ 190500 h 1325880"/>
                <a:gd name="connsiteX13" fmla="*/ 1190027 w 2066327"/>
                <a:gd name="connsiteY13" fmla="*/ 106680 h 1325880"/>
                <a:gd name="connsiteX14" fmla="*/ 801407 w 2066327"/>
                <a:gd name="connsiteY14" fmla="*/ 152400 h 1325880"/>
                <a:gd name="connsiteX15" fmla="*/ 702347 w 2066327"/>
                <a:gd name="connsiteY15" fmla="*/ 0 h 1325880"/>
                <a:gd name="connsiteX16" fmla="*/ 466127 w 2066327"/>
                <a:gd name="connsiteY16" fmla="*/ 152400 h 1325880"/>
                <a:gd name="connsiteX17" fmla="*/ 176567 w 2066327"/>
                <a:gd name="connsiteY17" fmla="*/ 152400 h 1325880"/>
                <a:gd name="connsiteX18" fmla="*/ 146087 w 2066327"/>
                <a:gd name="connsiteY18" fmla="*/ 350520 h 1325880"/>
                <a:gd name="connsiteX19" fmla="*/ 229907 w 2066327"/>
                <a:gd name="connsiteY19" fmla="*/ 632460 h 1325880"/>
                <a:gd name="connsiteX20" fmla="*/ 54647 w 2066327"/>
                <a:gd name="connsiteY20" fmla="*/ 754380 h 1325880"/>
                <a:gd name="connsiteX21" fmla="*/ 92747 w 2066327"/>
                <a:gd name="connsiteY21" fmla="*/ 1005840 h 1325880"/>
                <a:gd name="connsiteX22" fmla="*/ 1307 w 2066327"/>
                <a:gd name="connsiteY22" fmla="*/ 1165860 h 1325880"/>
                <a:gd name="connsiteX23" fmla="*/ 24167 w 2066327"/>
                <a:gd name="connsiteY23" fmla="*/ 1318260 h 132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66327" h="1325880">
                  <a:moveTo>
                    <a:pt x="24167" y="1318260"/>
                  </a:moveTo>
                  <a:lnTo>
                    <a:pt x="496607" y="1325880"/>
                  </a:lnTo>
                  <a:lnTo>
                    <a:pt x="496607" y="510540"/>
                  </a:lnTo>
                  <a:lnTo>
                    <a:pt x="1449107" y="510540"/>
                  </a:lnTo>
                  <a:lnTo>
                    <a:pt x="1456727" y="1325880"/>
                  </a:lnTo>
                  <a:lnTo>
                    <a:pt x="1875827" y="1325880"/>
                  </a:lnTo>
                  <a:lnTo>
                    <a:pt x="2005367" y="1028700"/>
                  </a:lnTo>
                  <a:lnTo>
                    <a:pt x="1921547" y="830580"/>
                  </a:lnTo>
                  <a:lnTo>
                    <a:pt x="2066327" y="579120"/>
                  </a:lnTo>
                  <a:lnTo>
                    <a:pt x="1944407" y="327660"/>
                  </a:lnTo>
                  <a:lnTo>
                    <a:pt x="1997747" y="152400"/>
                  </a:lnTo>
                  <a:lnTo>
                    <a:pt x="1616747" y="60960"/>
                  </a:lnTo>
                  <a:cubicBezTo>
                    <a:pt x="1522377" y="194650"/>
                    <a:pt x="1578161" y="190500"/>
                    <a:pt x="1510067" y="190500"/>
                  </a:cubicBezTo>
                  <a:lnTo>
                    <a:pt x="1190027" y="106680"/>
                  </a:lnTo>
                  <a:lnTo>
                    <a:pt x="801407" y="152400"/>
                  </a:lnTo>
                  <a:cubicBezTo>
                    <a:pt x="700913" y="5524"/>
                    <a:pt x="702347" y="66095"/>
                    <a:pt x="702347" y="0"/>
                  </a:cubicBezTo>
                  <a:lnTo>
                    <a:pt x="466127" y="152400"/>
                  </a:lnTo>
                  <a:lnTo>
                    <a:pt x="176567" y="152400"/>
                  </a:lnTo>
                  <a:lnTo>
                    <a:pt x="146087" y="350520"/>
                  </a:lnTo>
                  <a:cubicBezTo>
                    <a:pt x="238311" y="634876"/>
                    <a:pt x="336326" y="632460"/>
                    <a:pt x="229907" y="632460"/>
                  </a:cubicBezTo>
                  <a:cubicBezTo>
                    <a:pt x="52519" y="748148"/>
                    <a:pt x="54647" y="677014"/>
                    <a:pt x="54647" y="754380"/>
                  </a:cubicBezTo>
                  <a:lnTo>
                    <a:pt x="92747" y="1005840"/>
                  </a:lnTo>
                  <a:cubicBezTo>
                    <a:pt x="0" y="1160418"/>
                    <a:pt x="1307" y="1098998"/>
                    <a:pt x="1307" y="1165860"/>
                  </a:cubicBezTo>
                  <a:cubicBezTo>
                    <a:pt x="16844" y="1297923"/>
                    <a:pt x="16547" y="1251922"/>
                    <a:pt x="24167" y="1318260"/>
                  </a:cubicBezTo>
                  <a:close/>
                </a:path>
              </a:pathLst>
            </a:custGeom>
            <a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tile tx="0" ty="0" sx="100000" sy="100000" flip="none" algn="tl"/>
            </a:blip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30250" y="2552700"/>
              <a:ext cx="717550" cy="31750"/>
            </a:xfrm>
            <a:custGeom>
              <a:avLst/>
              <a:gdLst>
                <a:gd name="connsiteX0" fmla="*/ 0 w 717550"/>
                <a:gd name="connsiteY0" fmla="*/ 31750 h 31750"/>
                <a:gd name="connsiteX1" fmla="*/ 177800 w 717550"/>
                <a:gd name="connsiteY1" fmla="*/ 0 h 31750"/>
                <a:gd name="connsiteX2" fmla="*/ 717550 w 717550"/>
                <a:gd name="connsiteY2" fmla="*/ 0 h 31750"/>
                <a:gd name="connsiteX3" fmla="*/ 628650 w 717550"/>
                <a:gd name="connsiteY3" fmla="*/ 31750 h 31750"/>
                <a:gd name="connsiteX4" fmla="*/ 0 w 717550"/>
                <a:gd name="connsiteY4" fmla="*/ 31750 h 3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7550" h="31750">
                  <a:moveTo>
                    <a:pt x="0" y="31750"/>
                  </a:moveTo>
                  <a:lnTo>
                    <a:pt x="177800" y="0"/>
                  </a:lnTo>
                  <a:lnTo>
                    <a:pt x="717550" y="0"/>
                  </a:lnTo>
                  <a:lnTo>
                    <a:pt x="628650" y="31750"/>
                  </a:lnTo>
                  <a:lnTo>
                    <a:pt x="0" y="3175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377950" y="2559050"/>
              <a:ext cx="57150" cy="146050"/>
            </a:xfrm>
            <a:custGeom>
              <a:avLst/>
              <a:gdLst>
                <a:gd name="connsiteX0" fmla="*/ 0 w 57150"/>
                <a:gd name="connsiteY0" fmla="*/ 146050 h 146050"/>
                <a:gd name="connsiteX1" fmla="*/ 0 w 57150"/>
                <a:gd name="connsiteY1" fmla="*/ 19050 h 146050"/>
                <a:gd name="connsiteX2" fmla="*/ 57150 w 57150"/>
                <a:gd name="connsiteY2" fmla="*/ 0 h 146050"/>
                <a:gd name="connsiteX3" fmla="*/ 57150 w 57150"/>
                <a:gd name="connsiteY3" fmla="*/ 82550 h 146050"/>
                <a:gd name="connsiteX4" fmla="*/ 0 w 57150"/>
                <a:gd name="connsiteY4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146050">
                  <a:moveTo>
                    <a:pt x="0" y="146050"/>
                  </a:moveTo>
                  <a:lnTo>
                    <a:pt x="0" y="19050"/>
                  </a:lnTo>
                  <a:lnTo>
                    <a:pt x="57150" y="0"/>
                  </a:lnTo>
                  <a:lnTo>
                    <a:pt x="57150" y="82550"/>
                  </a:lnTo>
                  <a:lnTo>
                    <a:pt x="0" y="1460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111250" y="2698750"/>
              <a:ext cx="95250" cy="425450"/>
            </a:xfrm>
            <a:custGeom>
              <a:avLst/>
              <a:gdLst>
                <a:gd name="connsiteX0" fmla="*/ 0 w 95250"/>
                <a:gd name="connsiteY0" fmla="*/ 0 h 425450"/>
                <a:gd name="connsiteX1" fmla="*/ 0 w 95250"/>
                <a:gd name="connsiteY1" fmla="*/ 425450 h 425450"/>
                <a:gd name="connsiteX2" fmla="*/ 88900 w 95250"/>
                <a:gd name="connsiteY2" fmla="*/ 304800 h 425450"/>
                <a:gd name="connsiteX3" fmla="*/ 95250 w 95250"/>
                <a:gd name="connsiteY3" fmla="*/ 0 h 425450"/>
                <a:gd name="connsiteX4" fmla="*/ 0 w 95250"/>
                <a:gd name="connsiteY4" fmla="*/ 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425450">
                  <a:moveTo>
                    <a:pt x="0" y="0"/>
                  </a:moveTo>
                  <a:lnTo>
                    <a:pt x="0" y="425450"/>
                  </a:lnTo>
                  <a:lnTo>
                    <a:pt x="88900" y="304800"/>
                  </a:lnTo>
                  <a:lnTo>
                    <a:pt x="95250" y="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723900" y="2984500"/>
              <a:ext cx="260350" cy="146050"/>
            </a:xfrm>
            <a:custGeom>
              <a:avLst/>
              <a:gdLst>
                <a:gd name="connsiteX0" fmla="*/ 0 w 260350"/>
                <a:gd name="connsiteY0" fmla="*/ 146050 h 146050"/>
                <a:gd name="connsiteX1" fmla="*/ 196850 w 260350"/>
                <a:gd name="connsiteY1" fmla="*/ 6350 h 146050"/>
                <a:gd name="connsiteX2" fmla="*/ 260350 w 260350"/>
                <a:gd name="connsiteY2" fmla="*/ 0 h 146050"/>
                <a:gd name="connsiteX3" fmla="*/ 260350 w 260350"/>
                <a:gd name="connsiteY3" fmla="*/ 139700 h 146050"/>
                <a:gd name="connsiteX4" fmla="*/ 0 w 260350"/>
                <a:gd name="connsiteY4" fmla="*/ 1460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350" h="146050">
                  <a:moveTo>
                    <a:pt x="0" y="146050"/>
                  </a:moveTo>
                  <a:lnTo>
                    <a:pt x="196850" y="6350"/>
                  </a:lnTo>
                  <a:lnTo>
                    <a:pt x="260350" y="0"/>
                  </a:lnTo>
                  <a:lnTo>
                    <a:pt x="260350" y="139700"/>
                  </a:lnTo>
                  <a:lnTo>
                    <a:pt x="0" y="1460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098550" y="2993974"/>
              <a:ext cx="304800" cy="136576"/>
            </a:xfrm>
            <a:custGeom>
              <a:avLst/>
              <a:gdLst>
                <a:gd name="connsiteX0" fmla="*/ 0 w 312929"/>
                <a:gd name="connsiteY0" fmla="*/ 130226 h 138611"/>
                <a:gd name="connsiteX1" fmla="*/ 120650 w 312929"/>
                <a:gd name="connsiteY1" fmla="*/ 3226 h 138611"/>
                <a:gd name="connsiteX2" fmla="*/ 304800 w 312929"/>
                <a:gd name="connsiteY2" fmla="*/ 3226 h 138611"/>
                <a:gd name="connsiteX3" fmla="*/ 260350 w 312929"/>
                <a:gd name="connsiteY3" fmla="*/ 136576 h 138611"/>
                <a:gd name="connsiteX4" fmla="*/ 0 w 312929"/>
                <a:gd name="connsiteY4" fmla="*/ 130226 h 138611"/>
                <a:gd name="connsiteX0" fmla="*/ 0 w 304800"/>
                <a:gd name="connsiteY0" fmla="*/ 130226 h 136576"/>
                <a:gd name="connsiteX1" fmla="*/ 120650 w 304800"/>
                <a:gd name="connsiteY1" fmla="*/ 3226 h 136576"/>
                <a:gd name="connsiteX2" fmla="*/ 304800 w 304800"/>
                <a:gd name="connsiteY2" fmla="*/ 3226 h 136576"/>
                <a:gd name="connsiteX3" fmla="*/ 260350 w 304800"/>
                <a:gd name="connsiteY3" fmla="*/ 136576 h 136576"/>
                <a:gd name="connsiteX4" fmla="*/ 0 w 304800"/>
                <a:gd name="connsiteY4" fmla="*/ 130226 h 1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136576">
                  <a:moveTo>
                    <a:pt x="0" y="130226"/>
                  </a:moveTo>
                  <a:cubicBezTo>
                    <a:pt x="110692" y="0"/>
                    <a:pt x="52390" y="3226"/>
                    <a:pt x="120650" y="3226"/>
                  </a:cubicBezTo>
                  <a:lnTo>
                    <a:pt x="304800" y="3226"/>
                  </a:lnTo>
                  <a:lnTo>
                    <a:pt x="260350" y="136576"/>
                  </a:lnTo>
                  <a:lnTo>
                    <a:pt x="0" y="13022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358900" y="2990850"/>
              <a:ext cx="63500" cy="247650"/>
            </a:xfrm>
            <a:custGeom>
              <a:avLst/>
              <a:gdLst>
                <a:gd name="connsiteX0" fmla="*/ 6350 w 63500"/>
                <a:gd name="connsiteY0" fmla="*/ 247650 h 247650"/>
                <a:gd name="connsiteX1" fmla="*/ 63500 w 63500"/>
                <a:gd name="connsiteY1" fmla="*/ 101600 h 247650"/>
                <a:gd name="connsiteX2" fmla="*/ 57150 w 63500"/>
                <a:gd name="connsiteY2" fmla="*/ 0 h 247650"/>
                <a:gd name="connsiteX3" fmla="*/ 0 w 63500"/>
                <a:gd name="connsiteY3" fmla="*/ 127000 h 247650"/>
                <a:gd name="connsiteX4" fmla="*/ 6350 w 63500"/>
                <a:gd name="connsiteY4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00" h="247650">
                  <a:moveTo>
                    <a:pt x="6350" y="247650"/>
                  </a:moveTo>
                  <a:lnTo>
                    <a:pt x="63500" y="101600"/>
                  </a:lnTo>
                  <a:lnTo>
                    <a:pt x="57150" y="0"/>
                  </a:lnTo>
                  <a:lnTo>
                    <a:pt x="0" y="127000"/>
                  </a:lnTo>
                  <a:lnTo>
                    <a:pt x="6350" y="2476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71500" y="2451100"/>
              <a:ext cx="127000" cy="812800"/>
            </a:xfrm>
            <a:custGeom>
              <a:avLst/>
              <a:gdLst>
                <a:gd name="connsiteX0" fmla="*/ 0 w 357727"/>
                <a:gd name="connsiteY0" fmla="*/ 812800 h 812800"/>
                <a:gd name="connsiteX1" fmla="*/ 127000 w 357727"/>
                <a:gd name="connsiteY1" fmla="*/ 723900 h 812800"/>
                <a:gd name="connsiteX2" fmla="*/ 120650 w 357727"/>
                <a:gd name="connsiteY2" fmla="*/ 50800 h 812800"/>
                <a:gd name="connsiteX3" fmla="*/ 0 w 357727"/>
                <a:gd name="connsiteY3" fmla="*/ 0 h 812800"/>
                <a:gd name="connsiteX4" fmla="*/ 0 w 357727"/>
                <a:gd name="connsiteY4" fmla="*/ 812800 h 812800"/>
                <a:gd name="connsiteX0" fmla="*/ 0 w 127000"/>
                <a:gd name="connsiteY0" fmla="*/ 812800 h 812800"/>
                <a:gd name="connsiteX1" fmla="*/ 127000 w 127000"/>
                <a:gd name="connsiteY1" fmla="*/ 723900 h 812800"/>
                <a:gd name="connsiteX2" fmla="*/ 120650 w 127000"/>
                <a:gd name="connsiteY2" fmla="*/ 50800 h 812800"/>
                <a:gd name="connsiteX3" fmla="*/ 0 w 127000"/>
                <a:gd name="connsiteY3" fmla="*/ 0 h 812800"/>
                <a:gd name="connsiteX4" fmla="*/ 0 w 127000"/>
                <a:gd name="connsiteY4" fmla="*/ 812800 h 812800"/>
                <a:gd name="connsiteX0" fmla="*/ 0 w 127000"/>
                <a:gd name="connsiteY0" fmla="*/ 812800 h 812800"/>
                <a:gd name="connsiteX1" fmla="*/ 127000 w 127000"/>
                <a:gd name="connsiteY1" fmla="*/ 723900 h 812800"/>
                <a:gd name="connsiteX2" fmla="*/ 120650 w 127000"/>
                <a:gd name="connsiteY2" fmla="*/ 50800 h 812800"/>
                <a:gd name="connsiteX3" fmla="*/ 0 w 127000"/>
                <a:gd name="connsiteY3" fmla="*/ 0 h 812800"/>
                <a:gd name="connsiteX4" fmla="*/ 0 w 127000"/>
                <a:gd name="connsiteY4" fmla="*/ 812800 h 812800"/>
                <a:gd name="connsiteX0" fmla="*/ 0 w 127000"/>
                <a:gd name="connsiteY0" fmla="*/ 874761 h 874761"/>
                <a:gd name="connsiteX1" fmla="*/ 127000 w 127000"/>
                <a:gd name="connsiteY1" fmla="*/ 785861 h 874761"/>
                <a:gd name="connsiteX2" fmla="*/ 120650 w 127000"/>
                <a:gd name="connsiteY2" fmla="*/ 0 h 874761"/>
                <a:gd name="connsiteX3" fmla="*/ 0 w 127000"/>
                <a:gd name="connsiteY3" fmla="*/ 61961 h 874761"/>
                <a:gd name="connsiteX4" fmla="*/ 0 w 127000"/>
                <a:gd name="connsiteY4" fmla="*/ 874761 h 874761"/>
                <a:gd name="connsiteX0" fmla="*/ 0 w 127000"/>
                <a:gd name="connsiteY0" fmla="*/ 812800 h 812800"/>
                <a:gd name="connsiteX1" fmla="*/ 127000 w 127000"/>
                <a:gd name="connsiteY1" fmla="*/ 723900 h 812800"/>
                <a:gd name="connsiteX2" fmla="*/ 120650 w 127000"/>
                <a:gd name="connsiteY2" fmla="*/ 44356 h 812800"/>
                <a:gd name="connsiteX3" fmla="*/ 0 w 127000"/>
                <a:gd name="connsiteY3" fmla="*/ 0 h 812800"/>
                <a:gd name="connsiteX4" fmla="*/ 0 w 127000"/>
                <a:gd name="connsiteY4" fmla="*/ 812800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00" h="812800">
                  <a:moveTo>
                    <a:pt x="0" y="812800"/>
                  </a:moveTo>
                  <a:lnTo>
                    <a:pt x="127000" y="723900"/>
                  </a:lnTo>
                  <a:cubicBezTo>
                    <a:pt x="124883" y="499533"/>
                    <a:pt x="122767" y="268723"/>
                    <a:pt x="120650" y="44356"/>
                  </a:cubicBezTo>
                  <a:lnTo>
                    <a:pt x="0" y="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5">
                <a:grayscl/>
                <a:lum bright="-25000" contrast="6000"/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65150" y="2438400"/>
              <a:ext cx="952500" cy="63500"/>
            </a:xfrm>
            <a:custGeom>
              <a:avLst/>
              <a:gdLst>
                <a:gd name="connsiteX0" fmla="*/ 0 w 952500"/>
                <a:gd name="connsiteY0" fmla="*/ 0 h 63500"/>
                <a:gd name="connsiteX1" fmla="*/ 133350 w 952500"/>
                <a:gd name="connsiteY1" fmla="*/ 63500 h 63500"/>
                <a:gd name="connsiteX2" fmla="*/ 952500 w 952500"/>
                <a:gd name="connsiteY2" fmla="*/ 63500 h 63500"/>
                <a:gd name="connsiteX3" fmla="*/ 952500 w 952500"/>
                <a:gd name="connsiteY3" fmla="*/ 0 h 63500"/>
                <a:gd name="connsiteX4" fmla="*/ 0 w 952500"/>
                <a:gd name="connsiteY4" fmla="*/ 0 h 6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0" h="63500">
                  <a:moveTo>
                    <a:pt x="0" y="0"/>
                  </a:moveTo>
                  <a:lnTo>
                    <a:pt x="133350" y="63500"/>
                  </a:lnTo>
                  <a:lnTo>
                    <a:pt x="952500" y="63500"/>
                  </a:lnTo>
                  <a:lnTo>
                    <a:pt x="952500" y="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lum bright="-47000"/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Freeform 18"/>
          <p:cNvSpPr/>
          <p:nvPr/>
        </p:nvSpPr>
        <p:spPr>
          <a:xfrm>
            <a:off x="1904939" y="3688698"/>
            <a:ext cx="1204929" cy="876312"/>
          </a:xfrm>
          <a:custGeom>
            <a:avLst/>
            <a:gdLst>
              <a:gd name="connsiteX0" fmla="*/ 0 w 957263"/>
              <a:gd name="connsiteY0" fmla="*/ 814387 h 814387"/>
              <a:gd name="connsiteX1" fmla="*/ 9525 w 957263"/>
              <a:gd name="connsiteY1" fmla="*/ 0 h 814387"/>
              <a:gd name="connsiteX2" fmla="*/ 942975 w 957263"/>
              <a:gd name="connsiteY2" fmla="*/ 4762 h 814387"/>
              <a:gd name="connsiteX3" fmla="*/ 957263 w 957263"/>
              <a:gd name="connsiteY3" fmla="*/ 814387 h 814387"/>
              <a:gd name="connsiteX4" fmla="*/ 790575 w 957263"/>
              <a:gd name="connsiteY4" fmla="*/ 814387 h 814387"/>
              <a:gd name="connsiteX5" fmla="*/ 790575 w 957263"/>
              <a:gd name="connsiteY5" fmla="*/ 685800 h 814387"/>
              <a:gd name="connsiteX6" fmla="*/ 528638 w 957263"/>
              <a:gd name="connsiteY6" fmla="*/ 681037 h 814387"/>
              <a:gd name="connsiteX7" fmla="*/ 533400 w 957263"/>
              <a:gd name="connsiteY7" fmla="*/ 261937 h 814387"/>
              <a:gd name="connsiteX8" fmla="*/ 785813 w 957263"/>
              <a:gd name="connsiteY8" fmla="*/ 261937 h 814387"/>
              <a:gd name="connsiteX9" fmla="*/ 785813 w 957263"/>
              <a:gd name="connsiteY9" fmla="*/ 138112 h 814387"/>
              <a:gd name="connsiteX10" fmla="*/ 142875 w 957263"/>
              <a:gd name="connsiteY10" fmla="*/ 138112 h 814387"/>
              <a:gd name="connsiteX11" fmla="*/ 147638 w 957263"/>
              <a:gd name="connsiteY11" fmla="*/ 271462 h 814387"/>
              <a:gd name="connsiteX12" fmla="*/ 404813 w 957263"/>
              <a:gd name="connsiteY12" fmla="*/ 266700 h 814387"/>
              <a:gd name="connsiteX13" fmla="*/ 400050 w 957263"/>
              <a:gd name="connsiteY13" fmla="*/ 695325 h 814387"/>
              <a:gd name="connsiteX14" fmla="*/ 147638 w 957263"/>
              <a:gd name="connsiteY14" fmla="*/ 690562 h 814387"/>
              <a:gd name="connsiteX15" fmla="*/ 147638 w 957263"/>
              <a:gd name="connsiteY15" fmla="*/ 814387 h 814387"/>
              <a:gd name="connsiteX16" fmla="*/ 0 w 957263"/>
              <a:gd name="connsiteY16" fmla="*/ 814387 h 81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57263" h="814387">
                <a:moveTo>
                  <a:pt x="0" y="814387"/>
                </a:moveTo>
                <a:lnTo>
                  <a:pt x="9525" y="0"/>
                </a:lnTo>
                <a:lnTo>
                  <a:pt x="942975" y="4762"/>
                </a:lnTo>
                <a:lnTo>
                  <a:pt x="957263" y="814387"/>
                </a:lnTo>
                <a:lnTo>
                  <a:pt x="790575" y="814387"/>
                </a:lnTo>
                <a:lnTo>
                  <a:pt x="790575" y="685800"/>
                </a:lnTo>
                <a:lnTo>
                  <a:pt x="528638" y="681037"/>
                </a:lnTo>
                <a:cubicBezTo>
                  <a:pt x="530225" y="541337"/>
                  <a:pt x="531813" y="401637"/>
                  <a:pt x="533400" y="261937"/>
                </a:cubicBezTo>
                <a:lnTo>
                  <a:pt x="785813" y="261937"/>
                </a:lnTo>
                <a:lnTo>
                  <a:pt x="785813" y="138112"/>
                </a:lnTo>
                <a:lnTo>
                  <a:pt x="142875" y="138112"/>
                </a:lnTo>
                <a:lnTo>
                  <a:pt x="147638" y="271462"/>
                </a:lnTo>
                <a:lnTo>
                  <a:pt x="404813" y="266700"/>
                </a:lnTo>
                <a:cubicBezTo>
                  <a:pt x="403225" y="409575"/>
                  <a:pt x="400050" y="695325"/>
                  <a:pt x="400050" y="695325"/>
                </a:cubicBezTo>
                <a:lnTo>
                  <a:pt x="147638" y="690562"/>
                </a:lnTo>
                <a:lnTo>
                  <a:pt x="147638" y="814387"/>
                </a:lnTo>
                <a:lnTo>
                  <a:pt x="0" y="814387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  <a:scene3d>
            <a:camera prst="perspectiveFront" fov="2700000">
              <a:rot lat="1503165" lon="2001302" rev="1107325"/>
            </a:camera>
            <a:lightRig rig="sunset" dir="t"/>
          </a:scene3d>
          <a:sp3d z="349250" extrusionH="171450" prstMaterial="softEdge">
            <a:extrusionClr>
              <a:schemeClr val="bg2">
                <a:lumMod val="75000"/>
              </a:schemeClr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1904939" y="2885413"/>
            <a:ext cx="949338" cy="803286"/>
          </a:xfrm>
          <a:custGeom>
            <a:avLst/>
            <a:gdLst>
              <a:gd name="connsiteX0" fmla="*/ 0 w 957263"/>
              <a:gd name="connsiteY0" fmla="*/ 814387 h 814387"/>
              <a:gd name="connsiteX1" fmla="*/ 9525 w 957263"/>
              <a:gd name="connsiteY1" fmla="*/ 0 h 814387"/>
              <a:gd name="connsiteX2" fmla="*/ 942975 w 957263"/>
              <a:gd name="connsiteY2" fmla="*/ 4762 h 814387"/>
              <a:gd name="connsiteX3" fmla="*/ 957263 w 957263"/>
              <a:gd name="connsiteY3" fmla="*/ 814387 h 814387"/>
              <a:gd name="connsiteX4" fmla="*/ 790575 w 957263"/>
              <a:gd name="connsiteY4" fmla="*/ 814387 h 814387"/>
              <a:gd name="connsiteX5" fmla="*/ 790575 w 957263"/>
              <a:gd name="connsiteY5" fmla="*/ 685800 h 814387"/>
              <a:gd name="connsiteX6" fmla="*/ 528638 w 957263"/>
              <a:gd name="connsiteY6" fmla="*/ 681037 h 814387"/>
              <a:gd name="connsiteX7" fmla="*/ 533400 w 957263"/>
              <a:gd name="connsiteY7" fmla="*/ 261937 h 814387"/>
              <a:gd name="connsiteX8" fmla="*/ 785813 w 957263"/>
              <a:gd name="connsiteY8" fmla="*/ 261937 h 814387"/>
              <a:gd name="connsiteX9" fmla="*/ 785813 w 957263"/>
              <a:gd name="connsiteY9" fmla="*/ 138112 h 814387"/>
              <a:gd name="connsiteX10" fmla="*/ 142875 w 957263"/>
              <a:gd name="connsiteY10" fmla="*/ 138112 h 814387"/>
              <a:gd name="connsiteX11" fmla="*/ 147638 w 957263"/>
              <a:gd name="connsiteY11" fmla="*/ 271462 h 814387"/>
              <a:gd name="connsiteX12" fmla="*/ 404813 w 957263"/>
              <a:gd name="connsiteY12" fmla="*/ 266700 h 814387"/>
              <a:gd name="connsiteX13" fmla="*/ 400050 w 957263"/>
              <a:gd name="connsiteY13" fmla="*/ 695325 h 814387"/>
              <a:gd name="connsiteX14" fmla="*/ 147638 w 957263"/>
              <a:gd name="connsiteY14" fmla="*/ 690562 h 814387"/>
              <a:gd name="connsiteX15" fmla="*/ 147638 w 957263"/>
              <a:gd name="connsiteY15" fmla="*/ 814387 h 814387"/>
              <a:gd name="connsiteX16" fmla="*/ 0 w 957263"/>
              <a:gd name="connsiteY16" fmla="*/ 814387 h 81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57263" h="814387">
                <a:moveTo>
                  <a:pt x="0" y="814387"/>
                </a:moveTo>
                <a:lnTo>
                  <a:pt x="9525" y="0"/>
                </a:lnTo>
                <a:lnTo>
                  <a:pt x="942975" y="4762"/>
                </a:lnTo>
                <a:lnTo>
                  <a:pt x="957263" y="814387"/>
                </a:lnTo>
                <a:lnTo>
                  <a:pt x="790575" y="814387"/>
                </a:lnTo>
                <a:lnTo>
                  <a:pt x="790575" y="685800"/>
                </a:lnTo>
                <a:lnTo>
                  <a:pt x="528638" y="681037"/>
                </a:lnTo>
                <a:cubicBezTo>
                  <a:pt x="530225" y="541337"/>
                  <a:pt x="531813" y="401637"/>
                  <a:pt x="533400" y="261937"/>
                </a:cubicBezTo>
                <a:lnTo>
                  <a:pt x="785813" y="261937"/>
                </a:lnTo>
                <a:lnTo>
                  <a:pt x="785813" y="138112"/>
                </a:lnTo>
                <a:lnTo>
                  <a:pt x="142875" y="138112"/>
                </a:lnTo>
                <a:lnTo>
                  <a:pt x="147638" y="271462"/>
                </a:lnTo>
                <a:lnTo>
                  <a:pt x="404813" y="266700"/>
                </a:lnTo>
                <a:cubicBezTo>
                  <a:pt x="403225" y="409575"/>
                  <a:pt x="400050" y="695325"/>
                  <a:pt x="400050" y="695325"/>
                </a:cubicBezTo>
                <a:lnTo>
                  <a:pt x="147638" y="690562"/>
                </a:lnTo>
                <a:lnTo>
                  <a:pt x="147638" y="814387"/>
                </a:lnTo>
                <a:lnTo>
                  <a:pt x="0" y="814387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  <a:scene3d>
            <a:camera prst="perspectiveFront" fov="2700000">
              <a:rot lat="0" lon="0" rev="0"/>
            </a:camera>
            <a:lightRig rig="sunset" dir="t"/>
          </a:scene3d>
          <a:sp3d z="349250" extrusionH="171450" prstMaterial="softEdge">
            <a:extrusionClr>
              <a:schemeClr val="bg2">
                <a:lumMod val="75000"/>
              </a:schemeClr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612835" y="4784088"/>
            <a:ext cx="15335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Monorail: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fireproof foam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plug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3472545" y="4071938"/>
            <a:ext cx="280305" cy="19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3514725" y="2343150"/>
            <a:ext cx="2562225" cy="1743075"/>
          </a:xfrm>
          <a:custGeom>
            <a:avLst/>
            <a:gdLst>
              <a:gd name="connsiteX0" fmla="*/ 9525 w 2562225"/>
              <a:gd name="connsiteY0" fmla="*/ 1000125 h 1743075"/>
              <a:gd name="connsiteX1" fmla="*/ 52388 w 2562225"/>
              <a:gd name="connsiteY1" fmla="*/ 733425 h 1743075"/>
              <a:gd name="connsiteX2" fmla="*/ 114300 w 2562225"/>
              <a:gd name="connsiteY2" fmla="*/ 581025 h 1743075"/>
              <a:gd name="connsiteX3" fmla="*/ 242888 w 2562225"/>
              <a:gd name="connsiteY3" fmla="*/ 395288 h 1743075"/>
              <a:gd name="connsiteX4" fmla="*/ 357188 w 2562225"/>
              <a:gd name="connsiteY4" fmla="*/ 442913 h 1743075"/>
              <a:gd name="connsiteX5" fmla="*/ 447675 w 2562225"/>
              <a:gd name="connsiteY5" fmla="*/ 438150 h 1743075"/>
              <a:gd name="connsiteX6" fmla="*/ 438150 w 2562225"/>
              <a:gd name="connsiteY6" fmla="*/ 333375 h 1743075"/>
              <a:gd name="connsiteX7" fmla="*/ 371475 w 2562225"/>
              <a:gd name="connsiteY7" fmla="*/ 290513 h 1743075"/>
              <a:gd name="connsiteX8" fmla="*/ 495300 w 2562225"/>
              <a:gd name="connsiteY8" fmla="*/ 200025 h 1743075"/>
              <a:gd name="connsiteX9" fmla="*/ 676275 w 2562225"/>
              <a:gd name="connsiteY9" fmla="*/ 104775 h 1743075"/>
              <a:gd name="connsiteX10" fmla="*/ 904875 w 2562225"/>
              <a:gd name="connsiteY10" fmla="*/ 47625 h 1743075"/>
              <a:gd name="connsiteX11" fmla="*/ 1152525 w 2562225"/>
              <a:gd name="connsiteY11" fmla="*/ 0 h 1743075"/>
              <a:gd name="connsiteX12" fmla="*/ 1176338 w 2562225"/>
              <a:gd name="connsiteY12" fmla="*/ 95250 h 1743075"/>
              <a:gd name="connsiteX13" fmla="*/ 1381125 w 2562225"/>
              <a:gd name="connsiteY13" fmla="*/ 90488 h 1743075"/>
              <a:gd name="connsiteX14" fmla="*/ 1381125 w 2562225"/>
              <a:gd name="connsiteY14" fmla="*/ 157163 h 1743075"/>
              <a:gd name="connsiteX15" fmla="*/ 1628775 w 2562225"/>
              <a:gd name="connsiteY15" fmla="*/ 157163 h 1743075"/>
              <a:gd name="connsiteX16" fmla="*/ 1619250 w 2562225"/>
              <a:gd name="connsiteY16" fmla="*/ 200025 h 1743075"/>
              <a:gd name="connsiteX17" fmla="*/ 1914525 w 2562225"/>
              <a:gd name="connsiteY17" fmla="*/ 195263 h 1743075"/>
              <a:gd name="connsiteX18" fmla="*/ 1909763 w 2562225"/>
              <a:gd name="connsiteY18" fmla="*/ 266700 h 1743075"/>
              <a:gd name="connsiteX19" fmla="*/ 2228850 w 2562225"/>
              <a:gd name="connsiteY19" fmla="*/ 271463 h 1743075"/>
              <a:gd name="connsiteX20" fmla="*/ 2314575 w 2562225"/>
              <a:gd name="connsiteY20" fmla="*/ 357188 h 1743075"/>
              <a:gd name="connsiteX21" fmla="*/ 2376488 w 2562225"/>
              <a:gd name="connsiteY21" fmla="*/ 438150 h 1743075"/>
              <a:gd name="connsiteX22" fmla="*/ 2386013 w 2562225"/>
              <a:gd name="connsiteY22" fmla="*/ 466725 h 1743075"/>
              <a:gd name="connsiteX23" fmla="*/ 2324100 w 2562225"/>
              <a:gd name="connsiteY23" fmla="*/ 504825 h 1743075"/>
              <a:gd name="connsiteX24" fmla="*/ 2395538 w 2562225"/>
              <a:gd name="connsiteY24" fmla="*/ 661988 h 1743075"/>
              <a:gd name="connsiteX25" fmla="*/ 2462213 w 2562225"/>
              <a:gd name="connsiteY25" fmla="*/ 638175 h 1743075"/>
              <a:gd name="connsiteX26" fmla="*/ 2490788 w 2562225"/>
              <a:gd name="connsiteY26" fmla="*/ 704850 h 1743075"/>
              <a:gd name="connsiteX27" fmla="*/ 2419350 w 2562225"/>
              <a:gd name="connsiteY27" fmla="*/ 728663 h 1743075"/>
              <a:gd name="connsiteX28" fmla="*/ 2409825 w 2562225"/>
              <a:gd name="connsiteY28" fmla="*/ 757238 h 1743075"/>
              <a:gd name="connsiteX29" fmla="*/ 2428875 w 2562225"/>
              <a:gd name="connsiteY29" fmla="*/ 790575 h 1743075"/>
              <a:gd name="connsiteX30" fmla="*/ 2524125 w 2562225"/>
              <a:gd name="connsiteY30" fmla="*/ 785813 h 1743075"/>
              <a:gd name="connsiteX31" fmla="*/ 2547938 w 2562225"/>
              <a:gd name="connsiteY31" fmla="*/ 881063 h 1743075"/>
              <a:gd name="connsiteX32" fmla="*/ 2447925 w 2562225"/>
              <a:gd name="connsiteY32" fmla="*/ 890588 h 1743075"/>
              <a:gd name="connsiteX33" fmla="*/ 2443163 w 2562225"/>
              <a:gd name="connsiteY33" fmla="*/ 942975 h 1743075"/>
              <a:gd name="connsiteX34" fmla="*/ 2443163 w 2562225"/>
              <a:gd name="connsiteY34" fmla="*/ 942975 h 1743075"/>
              <a:gd name="connsiteX35" fmla="*/ 2552700 w 2562225"/>
              <a:gd name="connsiteY35" fmla="*/ 957263 h 1743075"/>
              <a:gd name="connsiteX36" fmla="*/ 2562225 w 2562225"/>
              <a:gd name="connsiteY36" fmla="*/ 1081088 h 1743075"/>
              <a:gd name="connsiteX37" fmla="*/ 2452688 w 2562225"/>
              <a:gd name="connsiteY37" fmla="*/ 1066800 h 1743075"/>
              <a:gd name="connsiteX38" fmla="*/ 2433638 w 2562225"/>
              <a:gd name="connsiteY38" fmla="*/ 1109663 h 1743075"/>
              <a:gd name="connsiteX39" fmla="*/ 2447925 w 2562225"/>
              <a:gd name="connsiteY39" fmla="*/ 1147763 h 1743075"/>
              <a:gd name="connsiteX40" fmla="*/ 2557463 w 2562225"/>
              <a:gd name="connsiteY40" fmla="*/ 1166813 h 1743075"/>
              <a:gd name="connsiteX41" fmla="*/ 2557463 w 2562225"/>
              <a:gd name="connsiteY41" fmla="*/ 1247775 h 1743075"/>
              <a:gd name="connsiteX42" fmla="*/ 2543175 w 2562225"/>
              <a:gd name="connsiteY42" fmla="*/ 1285875 h 1743075"/>
              <a:gd name="connsiteX43" fmla="*/ 2428875 w 2562225"/>
              <a:gd name="connsiteY43" fmla="*/ 1247775 h 1743075"/>
              <a:gd name="connsiteX44" fmla="*/ 2386013 w 2562225"/>
              <a:gd name="connsiteY44" fmla="*/ 1285875 h 1743075"/>
              <a:gd name="connsiteX45" fmla="*/ 2371725 w 2562225"/>
              <a:gd name="connsiteY45" fmla="*/ 1323975 h 1743075"/>
              <a:gd name="connsiteX46" fmla="*/ 2386013 w 2562225"/>
              <a:gd name="connsiteY46" fmla="*/ 1376363 h 1743075"/>
              <a:gd name="connsiteX47" fmla="*/ 2419350 w 2562225"/>
              <a:gd name="connsiteY47" fmla="*/ 1400175 h 1743075"/>
              <a:gd name="connsiteX48" fmla="*/ 2495550 w 2562225"/>
              <a:gd name="connsiteY48" fmla="*/ 1423988 h 1743075"/>
              <a:gd name="connsiteX49" fmla="*/ 2471738 w 2562225"/>
              <a:gd name="connsiteY49" fmla="*/ 1495425 h 1743075"/>
              <a:gd name="connsiteX50" fmla="*/ 2447925 w 2562225"/>
              <a:gd name="connsiteY50" fmla="*/ 1519238 h 1743075"/>
              <a:gd name="connsiteX51" fmla="*/ 2433638 w 2562225"/>
              <a:gd name="connsiteY51" fmla="*/ 1543050 h 1743075"/>
              <a:gd name="connsiteX52" fmla="*/ 2300288 w 2562225"/>
              <a:gd name="connsiteY52" fmla="*/ 1471613 h 1743075"/>
              <a:gd name="connsiteX53" fmla="*/ 2200275 w 2562225"/>
              <a:gd name="connsiteY53" fmla="*/ 1466850 h 1743075"/>
              <a:gd name="connsiteX54" fmla="*/ 2071688 w 2562225"/>
              <a:gd name="connsiteY54" fmla="*/ 1485900 h 1743075"/>
              <a:gd name="connsiteX55" fmla="*/ 1990725 w 2562225"/>
              <a:gd name="connsiteY55" fmla="*/ 1524000 h 1743075"/>
              <a:gd name="connsiteX56" fmla="*/ 1909763 w 2562225"/>
              <a:gd name="connsiteY56" fmla="*/ 1590675 h 1743075"/>
              <a:gd name="connsiteX57" fmla="*/ 1852613 w 2562225"/>
              <a:gd name="connsiteY57" fmla="*/ 1666875 h 1743075"/>
              <a:gd name="connsiteX58" fmla="*/ 1847850 w 2562225"/>
              <a:gd name="connsiteY58" fmla="*/ 1709738 h 1743075"/>
              <a:gd name="connsiteX59" fmla="*/ 1876425 w 2562225"/>
              <a:gd name="connsiteY59" fmla="*/ 1743075 h 1743075"/>
              <a:gd name="connsiteX60" fmla="*/ 1828800 w 2562225"/>
              <a:gd name="connsiteY60" fmla="*/ 1733550 h 1743075"/>
              <a:gd name="connsiteX61" fmla="*/ 1676400 w 2562225"/>
              <a:gd name="connsiteY61" fmla="*/ 1733550 h 1743075"/>
              <a:gd name="connsiteX62" fmla="*/ 1690688 w 2562225"/>
              <a:gd name="connsiteY62" fmla="*/ 1690688 h 1743075"/>
              <a:gd name="connsiteX63" fmla="*/ 1733550 w 2562225"/>
              <a:gd name="connsiteY63" fmla="*/ 1662113 h 1743075"/>
              <a:gd name="connsiteX64" fmla="*/ 1733550 w 2562225"/>
              <a:gd name="connsiteY64" fmla="*/ 1638300 h 1743075"/>
              <a:gd name="connsiteX65" fmla="*/ 1776413 w 2562225"/>
              <a:gd name="connsiteY65" fmla="*/ 1628775 h 1743075"/>
              <a:gd name="connsiteX66" fmla="*/ 1728788 w 2562225"/>
              <a:gd name="connsiteY66" fmla="*/ 1581150 h 1743075"/>
              <a:gd name="connsiteX67" fmla="*/ 1423988 w 2562225"/>
              <a:gd name="connsiteY67" fmla="*/ 1595438 h 1743075"/>
              <a:gd name="connsiteX68" fmla="*/ 1409700 w 2562225"/>
              <a:gd name="connsiteY68" fmla="*/ 1485900 h 1743075"/>
              <a:gd name="connsiteX69" fmla="*/ 1443038 w 2562225"/>
              <a:gd name="connsiteY69" fmla="*/ 1609725 h 1743075"/>
              <a:gd name="connsiteX70" fmla="*/ 1323975 w 2562225"/>
              <a:gd name="connsiteY70" fmla="*/ 1609725 h 1743075"/>
              <a:gd name="connsiteX71" fmla="*/ 1233488 w 2562225"/>
              <a:gd name="connsiteY71" fmla="*/ 1619250 h 1743075"/>
              <a:gd name="connsiteX72" fmla="*/ 1138238 w 2562225"/>
              <a:gd name="connsiteY72" fmla="*/ 1595438 h 1743075"/>
              <a:gd name="connsiteX73" fmla="*/ 1162050 w 2562225"/>
              <a:gd name="connsiteY73" fmla="*/ 1524000 h 1743075"/>
              <a:gd name="connsiteX74" fmla="*/ 862013 w 2562225"/>
              <a:gd name="connsiteY74" fmla="*/ 1524000 h 1743075"/>
              <a:gd name="connsiteX75" fmla="*/ 723900 w 2562225"/>
              <a:gd name="connsiteY75" fmla="*/ 1733550 h 1743075"/>
              <a:gd name="connsiteX76" fmla="*/ 233363 w 2562225"/>
              <a:gd name="connsiteY76" fmla="*/ 1728788 h 1743075"/>
              <a:gd name="connsiteX77" fmla="*/ 123825 w 2562225"/>
              <a:gd name="connsiteY77" fmla="*/ 1566863 h 1743075"/>
              <a:gd name="connsiteX78" fmla="*/ 14288 w 2562225"/>
              <a:gd name="connsiteY78" fmla="*/ 1366838 h 1743075"/>
              <a:gd name="connsiteX79" fmla="*/ 0 w 2562225"/>
              <a:gd name="connsiteY79" fmla="*/ 1185863 h 1743075"/>
              <a:gd name="connsiteX80" fmla="*/ 9525 w 2562225"/>
              <a:gd name="connsiteY80" fmla="*/ 100012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562225" h="1743075">
                <a:moveTo>
                  <a:pt x="9525" y="1000125"/>
                </a:moveTo>
                <a:cubicBezTo>
                  <a:pt x="24066" y="911266"/>
                  <a:pt x="52388" y="823466"/>
                  <a:pt x="52388" y="733425"/>
                </a:cubicBezTo>
                <a:lnTo>
                  <a:pt x="114300" y="581025"/>
                </a:lnTo>
                <a:lnTo>
                  <a:pt x="242888" y="395288"/>
                </a:lnTo>
                <a:lnTo>
                  <a:pt x="357188" y="442913"/>
                </a:lnTo>
                <a:lnTo>
                  <a:pt x="447675" y="438150"/>
                </a:lnTo>
                <a:cubicBezTo>
                  <a:pt x="442841" y="331789"/>
                  <a:pt x="477874" y="333375"/>
                  <a:pt x="438150" y="333375"/>
                </a:cubicBezTo>
                <a:lnTo>
                  <a:pt x="371475" y="290513"/>
                </a:lnTo>
                <a:lnTo>
                  <a:pt x="495300" y="200025"/>
                </a:lnTo>
                <a:lnTo>
                  <a:pt x="676275" y="104775"/>
                </a:lnTo>
                <a:cubicBezTo>
                  <a:pt x="752379" y="85344"/>
                  <a:pt x="826330" y="47625"/>
                  <a:pt x="904875" y="47625"/>
                </a:cubicBezTo>
                <a:lnTo>
                  <a:pt x="1152525" y="0"/>
                </a:lnTo>
                <a:lnTo>
                  <a:pt x="1176338" y="95250"/>
                </a:lnTo>
                <a:lnTo>
                  <a:pt x="1381125" y="90488"/>
                </a:lnTo>
                <a:lnTo>
                  <a:pt x="1381125" y="157163"/>
                </a:lnTo>
                <a:lnTo>
                  <a:pt x="1628775" y="157163"/>
                </a:lnTo>
                <a:lnTo>
                  <a:pt x="1619250" y="200025"/>
                </a:lnTo>
                <a:lnTo>
                  <a:pt x="1914525" y="195263"/>
                </a:lnTo>
                <a:lnTo>
                  <a:pt x="1909763" y="266700"/>
                </a:lnTo>
                <a:lnTo>
                  <a:pt x="2228850" y="271463"/>
                </a:lnTo>
                <a:lnTo>
                  <a:pt x="2314575" y="357188"/>
                </a:lnTo>
                <a:lnTo>
                  <a:pt x="2376488" y="438150"/>
                </a:lnTo>
                <a:lnTo>
                  <a:pt x="2386013" y="466725"/>
                </a:lnTo>
                <a:cubicBezTo>
                  <a:pt x="2317960" y="505613"/>
                  <a:pt x="2293740" y="504825"/>
                  <a:pt x="2324100" y="504825"/>
                </a:cubicBezTo>
                <a:lnTo>
                  <a:pt x="2395538" y="661988"/>
                </a:lnTo>
                <a:lnTo>
                  <a:pt x="2462213" y="638175"/>
                </a:lnTo>
                <a:lnTo>
                  <a:pt x="2490788" y="704850"/>
                </a:lnTo>
                <a:lnTo>
                  <a:pt x="2419350" y="728663"/>
                </a:lnTo>
                <a:cubicBezTo>
                  <a:pt x="2404353" y="758658"/>
                  <a:pt x="2394414" y="757238"/>
                  <a:pt x="2409825" y="757238"/>
                </a:cubicBezTo>
                <a:lnTo>
                  <a:pt x="2428875" y="790575"/>
                </a:lnTo>
                <a:lnTo>
                  <a:pt x="2524125" y="785813"/>
                </a:lnTo>
                <a:lnTo>
                  <a:pt x="2547938" y="881063"/>
                </a:lnTo>
                <a:lnTo>
                  <a:pt x="2447925" y="890588"/>
                </a:lnTo>
                <a:lnTo>
                  <a:pt x="2443163" y="942975"/>
                </a:lnTo>
                <a:lnTo>
                  <a:pt x="2443163" y="942975"/>
                </a:lnTo>
                <a:lnTo>
                  <a:pt x="2552700" y="957263"/>
                </a:lnTo>
                <a:lnTo>
                  <a:pt x="2562225" y="1081088"/>
                </a:lnTo>
                <a:lnTo>
                  <a:pt x="2452688" y="1066800"/>
                </a:lnTo>
                <a:lnTo>
                  <a:pt x="2433638" y="1109663"/>
                </a:lnTo>
                <a:lnTo>
                  <a:pt x="2447925" y="1147763"/>
                </a:lnTo>
                <a:lnTo>
                  <a:pt x="2557463" y="1166813"/>
                </a:lnTo>
                <a:lnTo>
                  <a:pt x="2557463" y="1247775"/>
                </a:lnTo>
                <a:lnTo>
                  <a:pt x="2543175" y="1285875"/>
                </a:lnTo>
                <a:lnTo>
                  <a:pt x="2428875" y="1247775"/>
                </a:lnTo>
                <a:lnTo>
                  <a:pt x="2386013" y="1285875"/>
                </a:lnTo>
                <a:lnTo>
                  <a:pt x="2371725" y="1323975"/>
                </a:lnTo>
                <a:cubicBezTo>
                  <a:pt x="2381534" y="1377925"/>
                  <a:pt x="2363501" y="1376363"/>
                  <a:pt x="2386013" y="1376363"/>
                </a:cubicBezTo>
                <a:lnTo>
                  <a:pt x="2419350" y="1400175"/>
                </a:lnTo>
                <a:lnTo>
                  <a:pt x="2495550" y="1423988"/>
                </a:lnTo>
                <a:lnTo>
                  <a:pt x="2471738" y="1495425"/>
                </a:lnTo>
                <a:lnTo>
                  <a:pt x="2447925" y="1519238"/>
                </a:lnTo>
                <a:cubicBezTo>
                  <a:pt x="2432928" y="1549233"/>
                  <a:pt x="2433638" y="1558462"/>
                  <a:pt x="2433638" y="1543050"/>
                </a:cubicBezTo>
                <a:lnTo>
                  <a:pt x="2300288" y="1471613"/>
                </a:lnTo>
                <a:lnTo>
                  <a:pt x="2200275" y="1466850"/>
                </a:lnTo>
                <a:lnTo>
                  <a:pt x="2071688" y="1485900"/>
                </a:lnTo>
                <a:cubicBezTo>
                  <a:pt x="1989257" y="1519842"/>
                  <a:pt x="1990725" y="1490052"/>
                  <a:pt x="1990725" y="1524000"/>
                </a:cubicBezTo>
                <a:lnTo>
                  <a:pt x="1909763" y="1590675"/>
                </a:lnTo>
                <a:lnTo>
                  <a:pt x="1852613" y="1666875"/>
                </a:lnTo>
                <a:lnTo>
                  <a:pt x="1847850" y="1709738"/>
                </a:lnTo>
                <a:lnTo>
                  <a:pt x="1876425" y="1743075"/>
                </a:lnTo>
                <a:lnTo>
                  <a:pt x="1828800" y="1733550"/>
                </a:lnTo>
                <a:lnTo>
                  <a:pt x="1676400" y="1733550"/>
                </a:lnTo>
                <a:cubicBezTo>
                  <a:pt x="1686269" y="1689138"/>
                  <a:pt x="1671289" y="1690688"/>
                  <a:pt x="1690688" y="1690688"/>
                </a:cubicBezTo>
                <a:lnTo>
                  <a:pt x="1733550" y="1662113"/>
                </a:lnTo>
                <a:lnTo>
                  <a:pt x="1733550" y="1638300"/>
                </a:lnTo>
                <a:lnTo>
                  <a:pt x="1776413" y="1628775"/>
                </a:lnTo>
                <a:lnTo>
                  <a:pt x="1728788" y="1581150"/>
                </a:lnTo>
                <a:lnTo>
                  <a:pt x="1423988" y="1595438"/>
                </a:lnTo>
                <a:lnTo>
                  <a:pt x="1409700" y="1485900"/>
                </a:lnTo>
                <a:lnTo>
                  <a:pt x="1443038" y="1609725"/>
                </a:lnTo>
                <a:lnTo>
                  <a:pt x="1323975" y="1609725"/>
                </a:lnTo>
                <a:lnTo>
                  <a:pt x="1233488" y="1619250"/>
                </a:lnTo>
                <a:lnTo>
                  <a:pt x="1138238" y="1595438"/>
                </a:lnTo>
                <a:lnTo>
                  <a:pt x="1162050" y="1524000"/>
                </a:lnTo>
                <a:lnTo>
                  <a:pt x="862013" y="1524000"/>
                </a:lnTo>
                <a:lnTo>
                  <a:pt x="723900" y="1733550"/>
                </a:lnTo>
                <a:lnTo>
                  <a:pt x="233363" y="1728788"/>
                </a:lnTo>
                <a:lnTo>
                  <a:pt x="123825" y="1566863"/>
                </a:lnTo>
                <a:lnTo>
                  <a:pt x="14288" y="1366838"/>
                </a:lnTo>
                <a:lnTo>
                  <a:pt x="0" y="1185863"/>
                </a:lnTo>
                <a:lnTo>
                  <a:pt x="9525" y="1000125"/>
                </a:lnTo>
                <a:close/>
              </a:path>
            </a:pathLst>
          </a:custGeom>
          <a:blipFill dpi="0" rotWithShape="1">
            <a:blip r:embed="rId7">
              <a:alphaModFix amt="94000"/>
              <a:grayscl/>
              <a:lum bright="9000" contrast="-73000"/>
            </a:blip>
            <a:srcRect/>
            <a:stretch>
              <a:fillRect l="-5000" t="-28000" r="-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FIREWALL</a:t>
            </a:r>
            <a:endParaRPr lang="en-GB" dirty="0"/>
          </a:p>
        </p:txBody>
      </p:sp>
      <p:sp>
        <p:nvSpPr>
          <p:cNvPr id="25" name="Freeform 24"/>
          <p:cNvSpPr/>
          <p:nvPr/>
        </p:nvSpPr>
        <p:spPr>
          <a:xfrm>
            <a:off x="3768714" y="2771767"/>
            <a:ext cx="730260" cy="1281122"/>
          </a:xfrm>
          <a:custGeom>
            <a:avLst/>
            <a:gdLst>
              <a:gd name="connsiteX0" fmla="*/ 0 w 730260"/>
              <a:gd name="connsiteY0" fmla="*/ 0 h 1095390"/>
              <a:gd name="connsiteX1" fmla="*/ 730260 w 730260"/>
              <a:gd name="connsiteY1" fmla="*/ 0 h 1095390"/>
              <a:gd name="connsiteX2" fmla="*/ 730260 w 730260"/>
              <a:gd name="connsiteY2" fmla="*/ 1095390 h 1095390"/>
              <a:gd name="connsiteX3" fmla="*/ 0 w 730260"/>
              <a:gd name="connsiteY3" fmla="*/ 1095390 h 1095390"/>
              <a:gd name="connsiteX4" fmla="*/ 0 w 730260"/>
              <a:gd name="connsiteY4" fmla="*/ 0 h 1095390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30260 w 730260"/>
              <a:gd name="connsiteY2" fmla="*/ 1095390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28596 w 730260"/>
              <a:gd name="connsiteY2" fmla="*/ 909603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41361 w 730260"/>
              <a:gd name="connsiteY2" fmla="*/ 793757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641361 w 785763"/>
              <a:gd name="connsiteY2" fmla="*/ 793757 h 1098557"/>
              <a:gd name="connsiteX3" fmla="*/ 785763 w 785763"/>
              <a:gd name="connsiteY3" fmla="*/ 900074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719085 w 785763"/>
              <a:gd name="connsiteY3" fmla="*/ 898532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20612 w 730260"/>
              <a:gd name="connsiteY2" fmla="*/ 900074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0260" h="1098557">
                <a:moveTo>
                  <a:pt x="0" y="0"/>
                </a:moveTo>
                <a:lnTo>
                  <a:pt x="730260" y="0"/>
                </a:lnTo>
                <a:lnTo>
                  <a:pt x="720612" y="900074"/>
                </a:lnTo>
                <a:lnTo>
                  <a:pt x="628596" y="909603"/>
                </a:lnTo>
                <a:lnTo>
                  <a:pt x="493724" y="1098557"/>
                </a:lnTo>
                <a:lnTo>
                  <a:pt x="0" y="10953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  <a:lum bright="48000" contrast="25000"/>
            </a:blip>
            <a:tile tx="0" ty="0" sx="100000" sy="100000" flip="none" algn="tl"/>
          </a:blipFill>
          <a:ln>
            <a:noFill/>
          </a:ln>
          <a:effectLst>
            <a:outerShdw dist="508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Fire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Door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Can 25"/>
          <p:cNvSpPr/>
          <p:nvPr/>
        </p:nvSpPr>
        <p:spPr>
          <a:xfrm>
            <a:off x="3695688" y="2735253"/>
            <a:ext cx="109539" cy="219078"/>
          </a:xfrm>
          <a:prstGeom prst="can">
            <a:avLst/>
          </a:prstGeom>
          <a:blipFill>
            <a:blip r:embed="rId8"/>
            <a:tile tx="0" ty="0" sx="100000" sy="100000" flip="none" algn="tl"/>
          </a:blipFill>
          <a:ln w="6350" cmpd="dbl">
            <a:prstDash val="sysDash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26" idx="3"/>
          </p:cNvCxnSpPr>
          <p:nvPr/>
        </p:nvCxnSpPr>
        <p:spPr>
          <a:xfrm rot="5400000" flipH="1">
            <a:off x="3631790" y="2835664"/>
            <a:ext cx="36513" cy="200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5" idx="0"/>
          </p:cNvCxnSpPr>
          <p:nvPr/>
        </p:nvCxnSpPr>
        <p:spPr>
          <a:xfrm>
            <a:off x="3768714" y="2771767"/>
            <a:ext cx="146846" cy="183358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5" idx="0"/>
          </p:cNvCxnSpPr>
          <p:nvPr/>
        </p:nvCxnSpPr>
        <p:spPr>
          <a:xfrm>
            <a:off x="3768714" y="2771767"/>
            <a:ext cx="54769" cy="184152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403584" y="2333610"/>
            <a:ext cx="693747" cy="584208"/>
          </a:xfrm>
          <a:prstGeom prst="ellipse">
            <a:avLst/>
          </a:prstGeom>
          <a:solidFill>
            <a:schemeClr val="accent3">
              <a:alpha val="38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Monorail</a:t>
            </a:r>
            <a:endParaRPr lang="en-GB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48 0.03102 L -0.03524 -0.01273 C -0.03871 -0.02176 -0.04027 -0.03449 -0.04027 -0.04908 C -0.04027 -0.06551 -0.03871 -0.07778 -0.03524 -0.08727 L -0.02048 -0.13218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20" grpId="0" animBg="1"/>
      <p:bldP spid="21" grpId="0"/>
      <p:bldP spid="2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http://mediaarchive.cern.ch/MediaArchive/Photo/Public/2008/0801016/0801016_01/0801016_01-A4-at-144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51" y="363519"/>
            <a:ext cx="9210701" cy="6130962"/>
          </a:xfrm>
          <a:prstGeom prst="rect">
            <a:avLst/>
          </a:prstGeom>
          <a:solidFill>
            <a:schemeClr val="accent1"/>
          </a:solidFill>
        </p:spPr>
      </p:pic>
      <p:cxnSp>
        <p:nvCxnSpPr>
          <p:cNvPr id="5" name="Straight Connector 4"/>
          <p:cNvCxnSpPr/>
          <p:nvPr/>
        </p:nvCxnSpPr>
        <p:spPr>
          <a:xfrm flipH="1">
            <a:off x="3472545" y="4071938"/>
            <a:ext cx="280305" cy="19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3514725" y="2343150"/>
            <a:ext cx="2562225" cy="1743075"/>
          </a:xfrm>
          <a:custGeom>
            <a:avLst/>
            <a:gdLst>
              <a:gd name="connsiteX0" fmla="*/ 9525 w 2562225"/>
              <a:gd name="connsiteY0" fmla="*/ 1000125 h 1743075"/>
              <a:gd name="connsiteX1" fmla="*/ 52388 w 2562225"/>
              <a:gd name="connsiteY1" fmla="*/ 733425 h 1743075"/>
              <a:gd name="connsiteX2" fmla="*/ 114300 w 2562225"/>
              <a:gd name="connsiteY2" fmla="*/ 581025 h 1743075"/>
              <a:gd name="connsiteX3" fmla="*/ 242888 w 2562225"/>
              <a:gd name="connsiteY3" fmla="*/ 395288 h 1743075"/>
              <a:gd name="connsiteX4" fmla="*/ 357188 w 2562225"/>
              <a:gd name="connsiteY4" fmla="*/ 442913 h 1743075"/>
              <a:gd name="connsiteX5" fmla="*/ 447675 w 2562225"/>
              <a:gd name="connsiteY5" fmla="*/ 438150 h 1743075"/>
              <a:gd name="connsiteX6" fmla="*/ 438150 w 2562225"/>
              <a:gd name="connsiteY6" fmla="*/ 333375 h 1743075"/>
              <a:gd name="connsiteX7" fmla="*/ 371475 w 2562225"/>
              <a:gd name="connsiteY7" fmla="*/ 290513 h 1743075"/>
              <a:gd name="connsiteX8" fmla="*/ 495300 w 2562225"/>
              <a:gd name="connsiteY8" fmla="*/ 200025 h 1743075"/>
              <a:gd name="connsiteX9" fmla="*/ 676275 w 2562225"/>
              <a:gd name="connsiteY9" fmla="*/ 104775 h 1743075"/>
              <a:gd name="connsiteX10" fmla="*/ 904875 w 2562225"/>
              <a:gd name="connsiteY10" fmla="*/ 47625 h 1743075"/>
              <a:gd name="connsiteX11" fmla="*/ 1152525 w 2562225"/>
              <a:gd name="connsiteY11" fmla="*/ 0 h 1743075"/>
              <a:gd name="connsiteX12" fmla="*/ 1176338 w 2562225"/>
              <a:gd name="connsiteY12" fmla="*/ 95250 h 1743075"/>
              <a:gd name="connsiteX13" fmla="*/ 1381125 w 2562225"/>
              <a:gd name="connsiteY13" fmla="*/ 90488 h 1743075"/>
              <a:gd name="connsiteX14" fmla="*/ 1381125 w 2562225"/>
              <a:gd name="connsiteY14" fmla="*/ 157163 h 1743075"/>
              <a:gd name="connsiteX15" fmla="*/ 1628775 w 2562225"/>
              <a:gd name="connsiteY15" fmla="*/ 157163 h 1743075"/>
              <a:gd name="connsiteX16" fmla="*/ 1619250 w 2562225"/>
              <a:gd name="connsiteY16" fmla="*/ 200025 h 1743075"/>
              <a:gd name="connsiteX17" fmla="*/ 1914525 w 2562225"/>
              <a:gd name="connsiteY17" fmla="*/ 195263 h 1743075"/>
              <a:gd name="connsiteX18" fmla="*/ 1909763 w 2562225"/>
              <a:gd name="connsiteY18" fmla="*/ 266700 h 1743075"/>
              <a:gd name="connsiteX19" fmla="*/ 2228850 w 2562225"/>
              <a:gd name="connsiteY19" fmla="*/ 271463 h 1743075"/>
              <a:gd name="connsiteX20" fmla="*/ 2314575 w 2562225"/>
              <a:gd name="connsiteY20" fmla="*/ 357188 h 1743075"/>
              <a:gd name="connsiteX21" fmla="*/ 2376488 w 2562225"/>
              <a:gd name="connsiteY21" fmla="*/ 438150 h 1743075"/>
              <a:gd name="connsiteX22" fmla="*/ 2386013 w 2562225"/>
              <a:gd name="connsiteY22" fmla="*/ 466725 h 1743075"/>
              <a:gd name="connsiteX23" fmla="*/ 2324100 w 2562225"/>
              <a:gd name="connsiteY23" fmla="*/ 504825 h 1743075"/>
              <a:gd name="connsiteX24" fmla="*/ 2395538 w 2562225"/>
              <a:gd name="connsiteY24" fmla="*/ 661988 h 1743075"/>
              <a:gd name="connsiteX25" fmla="*/ 2462213 w 2562225"/>
              <a:gd name="connsiteY25" fmla="*/ 638175 h 1743075"/>
              <a:gd name="connsiteX26" fmla="*/ 2490788 w 2562225"/>
              <a:gd name="connsiteY26" fmla="*/ 704850 h 1743075"/>
              <a:gd name="connsiteX27" fmla="*/ 2419350 w 2562225"/>
              <a:gd name="connsiteY27" fmla="*/ 728663 h 1743075"/>
              <a:gd name="connsiteX28" fmla="*/ 2409825 w 2562225"/>
              <a:gd name="connsiteY28" fmla="*/ 757238 h 1743075"/>
              <a:gd name="connsiteX29" fmla="*/ 2428875 w 2562225"/>
              <a:gd name="connsiteY29" fmla="*/ 790575 h 1743075"/>
              <a:gd name="connsiteX30" fmla="*/ 2524125 w 2562225"/>
              <a:gd name="connsiteY30" fmla="*/ 785813 h 1743075"/>
              <a:gd name="connsiteX31" fmla="*/ 2547938 w 2562225"/>
              <a:gd name="connsiteY31" fmla="*/ 881063 h 1743075"/>
              <a:gd name="connsiteX32" fmla="*/ 2447925 w 2562225"/>
              <a:gd name="connsiteY32" fmla="*/ 890588 h 1743075"/>
              <a:gd name="connsiteX33" fmla="*/ 2443163 w 2562225"/>
              <a:gd name="connsiteY33" fmla="*/ 942975 h 1743075"/>
              <a:gd name="connsiteX34" fmla="*/ 2443163 w 2562225"/>
              <a:gd name="connsiteY34" fmla="*/ 942975 h 1743075"/>
              <a:gd name="connsiteX35" fmla="*/ 2552700 w 2562225"/>
              <a:gd name="connsiteY35" fmla="*/ 957263 h 1743075"/>
              <a:gd name="connsiteX36" fmla="*/ 2562225 w 2562225"/>
              <a:gd name="connsiteY36" fmla="*/ 1081088 h 1743075"/>
              <a:gd name="connsiteX37" fmla="*/ 2452688 w 2562225"/>
              <a:gd name="connsiteY37" fmla="*/ 1066800 h 1743075"/>
              <a:gd name="connsiteX38" fmla="*/ 2433638 w 2562225"/>
              <a:gd name="connsiteY38" fmla="*/ 1109663 h 1743075"/>
              <a:gd name="connsiteX39" fmla="*/ 2447925 w 2562225"/>
              <a:gd name="connsiteY39" fmla="*/ 1147763 h 1743075"/>
              <a:gd name="connsiteX40" fmla="*/ 2557463 w 2562225"/>
              <a:gd name="connsiteY40" fmla="*/ 1166813 h 1743075"/>
              <a:gd name="connsiteX41" fmla="*/ 2557463 w 2562225"/>
              <a:gd name="connsiteY41" fmla="*/ 1247775 h 1743075"/>
              <a:gd name="connsiteX42" fmla="*/ 2543175 w 2562225"/>
              <a:gd name="connsiteY42" fmla="*/ 1285875 h 1743075"/>
              <a:gd name="connsiteX43" fmla="*/ 2428875 w 2562225"/>
              <a:gd name="connsiteY43" fmla="*/ 1247775 h 1743075"/>
              <a:gd name="connsiteX44" fmla="*/ 2386013 w 2562225"/>
              <a:gd name="connsiteY44" fmla="*/ 1285875 h 1743075"/>
              <a:gd name="connsiteX45" fmla="*/ 2371725 w 2562225"/>
              <a:gd name="connsiteY45" fmla="*/ 1323975 h 1743075"/>
              <a:gd name="connsiteX46" fmla="*/ 2386013 w 2562225"/>
              <a:gd name="connsiteY46" fmla="*/ 1376363 h 1743075"/>
              <a:gd name="connsiteX47" fmla="*/ 2419350 w 2562225"/>
              <a:gd name="connsiteY47" fmla="*/ 1400175 h 1743075"/>
              <a:gd name="connsiteX48" fmla="*/ 2495550 w 2562225"/>
              <a:gd name="connsiteY48" fmla="*/ 1423988 h 1743075"/>
              <a:gd name="connsiteX49" fmla="*/ 2471738 w 2562225"/>
              <a:gd name="connsiteY49" fmla="*/ 1495425 h 1743075"/>
              <a:gd name="connsiteX50" fmla="*/ 2447925 w 2562225"/>
              <a:gd name="connsiteY50" fmla="*/ 1519238 h 1743075"/>
              <a:gd name="connsiteX51" fmla="*/ 2433638 w 2562225"/>
              <a:gd name="connsiteY51" fmla="*/ 1543050 h 1743075"/>
              <a:gd name="connsiteX52" fmla="*/ 2300288 w 2562225"/>
              <a:gd name="connsiteY52" fmla="*/ 1471613 h 1743075"/>
              <a:gd name="connsiteX53" fmla="*/ 2200275 w 2562225"/>
              <a:gd name="connsiteY53" fmla="*/ 1466850 h 1743075"/>
              <a:gd name="connsiteX54" fmla="*/ 2071688 w 2562225"/>
              <a:gd name="connsiteY54" fmla="*/ 1485900 h 1743075"/>
              <a:gd name="connsiteX55" fmla="*/ 1990725 w 2562225"/>
              <a:gd name="connsiteY55" fmla="*/ 1524000 h 1743075"/>
              <a:gd name="connsiteX56" fmla="*/ 1909763 w 2562225"/>
              <a:gd name="connsiteY56" fmla="*/ 1590675 h 1743075"/>
              <a:gd name="connsiteX57" fmla="*/ 1852613 w 2562225"/>
              <a:gd name="connsiteY57" fmla="*/ 1666875 h 1743075"/>
              <a:gd name="connsiteX58" fmla="*/ 1847850 w 2562225"/>
              <a:gd name="connsiteY58" fmla="*/ 1709738 h 1743075"/>
              <a:gd name="connsiteX59" fmla="*/ 1876425 w 2562225"/>
              <a:gd name="connsiteY59" fmla="*/ 1743075 h 1743075"/>
              <a:gd name="connsiteX60" fmla="*/ 1828800 w 2562225"/>
              <a:gd name="connsiteY60" fmla="*/ 1733550 h 1743075"/>
              <a:gd name="connsiteX61" fmla="*/ 1676400 w 2562225"/>
              <a:gd name="connsiteY61" fmla="*/ 1733550 h 1743075"/>
              <a:gd name="connsiteX62" fmla="*/ 1690688 w 2562225"/>
              <a:gd name="connsiteY62" fmla="*/ 1690688 h 1743075"/>
              <a:gd name="connsiteX63" fmla="*/ 1733550 w 2562225"/>
              <a:gd name="connsiteY63" fmla="*/ 1662113 h 1743075"/>
              <a:gd name="connsiteX64" fmla="*/ 1733550 w 2562225"/>
              <a:gd name="connsiteY64" fmla="*/ 1638300 h 1743075"/>
              <a:gd name="connsiteX65" fmla="*/ 1776413 w 2562225"/>
              <a:gd name="connsiteY65" fmla="*/ 1628775 h 1743075"/>
              <a:gd name="connsiteX66" fmla="*/ 1728788 w 2562225"/>
              <a:gd name="connsiteY66" fmla="*/ 1581150 h 1743075"/>
              <a:gd name="connsiteX67" fmla="*/ 1423988 w 2562225"/>
              <a:gd name="connsiteY67" fmla="*/ 1595438 h 1743075"/>
              <a:gd name="connsiteX68" fmla="*/ 1409700 w 2562225"/>
              <a:gd name="connsiteY68" fmla="*/ 1485900 h 1743075"/>
              <a:gd name="connsiteX69" fmla="*/ 1443038 w 2562225"/>
              <a:gd name="connsiteY69" fmla="*/ 1609725 h 1743075"/>
              <a:gd name="connsiteX70" fmla="*/ 1323975 w 2562225"/>
              <a:gd name="connsiteY70" fmla="*/ 1609725 h 1743075"/>
              <a:gd name="connsiteX71" fmla="*/ 1233488 w 2562225"/>
              <a:gd name="connsiteY71" fmla="*/ 1619250 h 1743075"/>
              <a:gd name="connsiteX72" fmla="*/ 1138238 w 2562225"/>
              <a:gd name="connsiteY72" fmla="*/ 1595438 h 1743075"/>
              <a:gd name="connsiteX73" fmla="*/ 1162050 w 2562225"/>
              <a:gd name="connsiteY73" fmla="*/ 1524000 h 1743075"/>
              <a:gd name="connsiteX74" fmla="*/ 862013 w 2562225"/>
              <a:gd name="connsiteY74" fmla="*/ 1524000 h 1743075"/>
              <a:gd name="connsiteX75" fmla="*/ 723900 w 2562225"/>
              <a:gd name="connsiteY75" fmla="*/ 1733550 h 1743075"/>
              <a:gd name="connsiteX76" fmla="*/ 233363 w 2562225"/>
              <a:gd name="connsiteY76" fmla="*/ 1728788 h 1743075"/>
              <a:gd name="connsiteX77" fmla="*/ 123825 w 2562225"/>
              <a:gd name="connsiteY77" fmla="*/ 1566863 h 1743075"/>
              <a:gd name="connsiteX78" fmla="*/ 14288 w 2562225"/>
              <a:gd name="connsiteY78" fmla="*/ 1366838 h 1743075"/>
              <a:gd name="connsiteX79" fmla="*/ 0 w 2562225"/>
              <a:gd name="connsiteY79" fmla="*/ 1185863 h 1743075"/>
              <a:gd name="connsiteX80" fmla="*/ 9525 w 2562225"/>
              <a:gd name="connsiteY80" fmla="*/ 100012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562225" h="1743075">
                <a:moveTo>
                  <a:pt x="9525" y="1000125"/>
                </a:moveTo>
                <a:cubicBezTo>
                  <a:pt x="24066" y="911266"/>
                  <a:pt x="52388" y="823466"/>
                  <a:pt x="52388" y="733425"/>
                </a:cubicBezTo>
                <a:lnTo>
                  <a:pt x="114300" y="581025"/>
                </a:lnTo>
                <a:lnTo>
                  <a:pt x="242888" y="395288"/>
                </a:lnTo>
                <a:lnTo>
                  <a:pt x="357188" y="442913"/>
                </a:lnTo>
                <a:lnTo>
                  <a:pt x="447675" y="438150"/>
                </a:lnTo>
                <a:cubicBezTo>
                  <a:pt x="442841" y="331789"/>
                  <a:pt x="477874" y="333375"/>
                  <a:pt x="438150" y="333375"/>
                </a:cubicBezTo>
                <a:lnTo>
                  <a:pt x="371475" y="290513"/>
                </a:lnTo>
                <a:lnTo>
                  <a:pt x="495300" y="200025"/>
                </a:lnTo>
                <a:lnTo>
                  <a:pt x="676275" y="104775"/>
                </a:lnTo>
                <a:cubicBezTo>
                  <a:pt x="752379" y="85344"/>
                  <a:pt x="826330" y="47625"/>
                  <a:pt x="904875" y="47625"/>
                </a:cubicBezTo>
                <a:lnTo>
                  <a:pt x="1152525" y="0"/>
                </a:lnTo>
                <a:lnTo>
                  <a:pt x="1176338" y="95250"/>
                </a:lnTo>
                <a:lnTo>
                  <a:pt x="1381125" y="90488"/>
                </a:lnTo>
                <a:lnTo>
                  <a:pt x="1381125" y="157163"/>
                </a:lnTo>
                <a:lnTo>
                  <a:pt x="1628775" y="157163"/>
                </a:lnTo>
                <a:lnTo>
                  <a:pt x="1619250" y="200025"/>
                </a:lnTo>
                <a:lnTo>
                  <a:pt x="1914525" y="195263"/>
                </a:lnTo>
                <a:lnTo>
                  <a:pt x="1909763" y="266700"/>
                </a:lnTo>
                <a:lnTo>
                  <a:pt x="2228850" y="271463"/>
                </a:lnTo>
                <a:lnTo>
                  <a:pt x="2314575" y="357188"/>
                </a:lnTo>
                <a:lnTo>
                  <a:pt x="2376488" y="438150"/>
                </a:lnTo>
                <a:lnTo>
                  <a:pt x="2386013" y="466725"/>
                </a:lnTo>
                <a:cubicBezTo>
                  <a:pt x="2317960" y="505613"/>
                  <a:pt x="2293740" y="504825"/>
                  <a:pt x="2324100" y="504825"/>
                </a:cubicBezTo>
                <a:lnTo>
                  <a:pt x="2395538" y="661988"/>
                </a:lnTo>
                <a:lnTo>
                  <a:pt x="2462213" y="638175"/>
                </a:lnTo>
                <a:lnTo>
                  <a:pt x="2490788" y="704850"/>
                </a:lnTo>
                <a:lnTo>
                  <a:pt x="2419350" y="728663"/>
                </a:lnTo>
                <a:cubicBezTo>
                  <a:pt x="2404353" y="758658"/>
                  <a:pt x="2394414" y="757238"/>
                  <a:pt x="2409825" y="757238"/>
                </a:cubicBezTo>
                <a:lnTo>
                  <a:pt x="2428875" y="790575"/>
                </a:lnTo>
                <a:lnTo>
                  <a:pt x="2524125" y="785813"/>
                </a:lnTo>
                <a:lnTo>
                  <a:pt x="2547938" y="881063"/>
                </a:lnTo>
                <a:lnTo>
                  <a:pt x="2447925" y="890588"/>
                </a:lnTo>
                <a:lnTo>
                  <a:pt x="2443163" y="942975"/>
                </a:lnTo>
                <a:lnTo>
                  <a:pt x="2443163" y="942975"/>
                </a:lnTo>
                <a:lnTo>
                  <a:pt x="2552700" y="957263"/>
                </a:lnTo>
                <a:lnTo>
                  <a:pt x="2562225" y="1081088"/>
                </a:lnTo>
                <a:lnTo>
                  <a:pt x="2452688" y="1066800"/>
                </a:lnTo>
                <a:lnTo>
                  <a:pt x="2433638" y="1109663"/>
                </a:lnTo>
                <a:lnTo>
                  <a:pt x="2447925" y="1147763"/>
                </a:lnTo>
                <a:lnTo>
                  <a:pt x="2557463" y="1166813"/>
                </a:lnTo>
                <a:lnTo>
                  <a:pt x="2557463" y="1247775"/>
                </a:lnTo>
                <a:lnTo>
                  <a:pt x="2543175" y="1285875"/>
                </a:lnTo>
                <a:lnTo>
                  <a:pt x="2428875" y="1247775"/>
                </a:lnTo>
                <a:lnTo>
                  <a:pt x="2386013" y="1285875"/>
                </a:lnTo>
                <a:lnTo>
                  <a:pt x="2371725" y="1323975"/>
                </a:lnTo>
                <a:cubicBezTo>
                  <a:pt x="2381534" y="1377925"/>
                  <a:pt x="2363501" y="1376363"/>
                  <a:pt x="2386013" y="1376363"/>
                </a:cubicBezTo>
                <a:lnTo>
                  <a:pt x="2419350" y="1400175"/>
                </a:lnTo>
                <a:lnTo>
                  <a:pt x="2495550" y="1423988"/>
                </a:lnTo>
                <a:lnTo>
                  <a:pt x="2471738" y="1495425"/>
                </a:lnTo>
                <a:lnTo>
                  <a:pt x="2447925" y="1519238"/>
                </a:lnTo>
                <a:cubicBezTo>
                  <a:pt x="2432928" y="1549233"/>
                  <a:pt x="2433638" y="1558462"/>
                  <a:pt x="2433638" y="1543050"/>
                </a:cubicBezTo>
                <a:lnTo>
                  <a:pt x="2300288" y="1471613"/>
                </a:lnTo>
                <a:lnTo>
                  <a:pt x="2200275" y="1466850"/>
                </a:lnTo>
                <a:lnTo>
                  <a:pt x="2071688" y="1485900"/>
                </a:lnTo>
                <a:cubicBezTo>
                  <a:pt x="1989257" y="1519842"/>
                  <a:pt x="1990725" y="1490052"/>
                  <a:pt x="1990725" y="1524000"/>
                </a:cubicBezTo>
                <a:lnTo>
                  <a:pt x="1909763" y="1590675"/>
                </a:lnTo>
                <a:lnTo>
                  <a:pt x="1852613" y="1666875"/>
                </a:lnTo>
                <a:lnTo>
                  <a:pt x="1847850" y="1709738"/>
                </a:lnTo>
                <a:lnTo>
                  <a:pt x="1876425" y="1743075"/>
                </a:lnTo>
                <a:lnTo>
                  <a:pt x="1828800" y="1733550"/>
                </a:lnTo>
                <a:lnTo>
                  <a:pt x="1676400" y="1733550"/>
                </a:lnTo>
                <a:cubicBezTo>
                  <a:pt x="1686269" y="1689138"/>
                  <a:pt x="1671289" y="1690688"/>
                  <a:pt x="1690688" y="1690688"/>
                </a:cubicBezTo>
                <a:lnTo>
                  <a:pt x="1733550" y="1662113"/>
                </a:lnTo>
                <a:lnTo>
                  <a:pt x="1733550" y="1638300"/>
                </a:lnTo>
                <a:lnTo>
                  <a:pt x="1776413" y="1628775"/>
                </a:lnTo>
                <a:lnTo>
                  <a:pt x="1728788" y="1581150"/>
                </a:lnTo>
                <a:lnTo>
                  <a:pt x="1423988" y="1595438"/>
                </a:lnTo>
                <a:lnTo>
                  <a:pt x="1409700" y="1485900"/>
                </a:lnTo>
                <a:lnTo>
                  <a:pt x="1443038" y="1609725"/>
                </a:lnTo>
                <a:lnTo>
                  <a:pt x="1323975" y="1609725"/>
                </a:lnTo>
                <a:lnTo>
                  <a:pt x="1233488" y="1619250"/>
                </a:lnTo>
                <a:lnTo>
                  <a:pt x="1138238" y="1595438"/>
                </a:lnTo>
                <a:lnTo>
                  <a:pt x="1162050" y="1524000"/>
                </a:lnTo>
                <a:lnTo>
                  <a:pt x="862013" y="1524000"/>
                </a:lnTo>
                <a:lnTo>
                  <a:pt x="723900" y="1733550"/>
                </a:lnTo>
                <a:lnTo>
                  <a:pt x="233363" y="1728788"/>
                </a:lnTo>
                <a:lnTo>
                  <a:pt x="123825" y="1566863"/>
                </a:lnTo>
                <a:lnTo>
                  <a:pt x="14288" y="1366838"/>
                </a:lnTo>
                <a:lnTo>
                  <a:pt x="0" y="1185863"/>
                </a:lnTo>
                <a:lnTo>
                  <a:pt x="9525" y="1000125"/>
                </a:lnTo>
                <a:close/>
              </a:path>
            </a:pathLst>
          </a:custGeom>
          <a:blipFill dpi="0" rotWithShape="1">
            <a:blip r:embed="rId3">
              <a:alphaModFix amt="94000"/>
              <a:grayscl/>
              <a:lum bright="9000" contrast="-73000"/>
            </a:blip>
            <a:srcRect/>
            <a:stretch>
              <a:fillRect l="-5000" t="-28000" r="-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FIREWALL</a:t>
            </a:r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3768714" y="2771767"/>
            <a:ext cx="730260" cy="1281122"/>
          </a:xfrm>
          <a:custGeom>
            <a:avLst/>
            <a:gdLst>
              <a:gd name="connsiteX0" fmla="*/ 0 w 730260"/>
              <a:gd name="connsiteY0" fmla="*/ 0 h 1095390"/>
              <a:gd name="connsiteX1" fmla="*/ 730260 w 730260"/>
              <a:gd name="connsiteY1" fmla="*/ 0 h 1095390"/>
              <a:gd name="connsiteX2" fmla="*/ 730260 w 730260"/>
              <a:gd name="connsiteY2" fmla="*/ 1095390 h 1095390"/>
              <a:gd name="connsiteX3" fmla="*/ 0 w 730260"/>
              <a:gd name="connsiteY3" fmla="*/ 1095390 h 1095390"/>
              <a:gd name="connsiteX4" fmla="*/ 0 w 730260"/>
              <a:gd name="connsiteY4" fmla="*/ 0 h 1095390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30260 w 730260"/>
              <a:gd name="connsiteY2" fmla="*/ 1095390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28596 w 730260"/>
              <a:gd name="connsiteY2" fmla="*/ 909603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41361 w 730260"/>
              <a:gd name="connsiteY2" fmla="*/ 793757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641361 w 785763"/>
              <a:gd name="connsiteY2" fmla="*/ 793757 h 1098557"/>
              <a:gd name="connsiteX3" fmla="*/ 785763 w 785763"/>
              <a:gd name="connsiteY3" fmla="*/ 900074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719085 w 785763"/>
              <a:gd name="connsiteY3" fmla="*/ 898532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20612 w 730260"/>
              <a:gd name="connsiteY2" fmla="*/ 900074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0260" h="1098557">
                <a:moveTo>
                  <a:pt x="0" y="0"/>
                </a:moveTo>
                <a:lnTo>
                  <a:pt x="730260" y="0"/>
                </a:lnTo>
                <a:lnTo>
                  <a:pt x="720612" y="900074"/>
                </a:lnTo>
                <a:lnTo>
                  <a:pt x="628596" y="909603"/>
                </a:lnTo>
                <a:lnTo>
                  <a:pt x="493724" y="1098557"/>
                </a:lnTo>
                <a:lnTo>
                  <a:pt x="0" y="10953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  <a:lum bright="48000" contrast="25000"/>
            </a:blip>
            <a:tile tx="0" ty="0" sx="100000" sy="100000" flip="none" algn="tl"/>
          </a:blipFill>
          <a:ln>
            <a:noFill/>
          </a:ln>
          <a:effectLst>
            <a:outerShdw dist="508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Fire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Door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Can 7"/>
          <p:cNvSpPr/>
          <p:nvPr/>
        </p:nvSpPr>
        <p:spPr>
          <a:xfrm>
            <a:off x="3695688" y="2735253"/>
            <a:ext cx="109539" cy="219078"/>
          </a:xfrm>
          <a:prstGeom prst="can">
            <a:avLst/>
          </a:prstGeom>
          <a:blipFill>
            <a:blip r:embed="rId5"/>
            <a:tile tx="0" ty="0" sx="100000" sy="100000" flip="none" algn="tl"/>
          </a:blipFill>
          <a:ln w="6350" cmpd="dbl">
            <a:prstDash val="sysDash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8" idx="3"/>
          </p:cNvCxnSpPr>
          <p:nvPr/>
        </p:nvCxnSpPr>
        <p:spPr>
          <a:xfrm rot="5400000" flipH="1">
            <a:off x="3631790" y="2835664"/>
            <a:ext cx="36513" cy="200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0"/>
          </p:cNvCxnSpPr>
          <p:nvPr/>
        </p:nvCxnSpPr>
        <p:spPr>
          <a:xfrm>
            <a:off x="3768714" y="2771767"/>
            <a:ext cx="146846" cy="183358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0"/>
          </p:cNvCxnSpPr>
          <p:nvPr/>
        </p:nvCxnSpPr>
        <p:spPr>
          <a:xfrm>
            <a:off x="3768714" y="2771767"/>
            <a:ext cx="54769" cy="184152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215857"/>
            <a:ext cx="4572000" cy="642628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119695" y="2370123"/>
            <a:ext cx="693747" cy="584208"/>
          </a:xfrm>
          <a:prstGeom prst="ellipse">
            <a:avLst/>
          </a:prstGeom>
          <a:solidFill>
            <a:schemeClr val="accent3">
              <a:alpha val="38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Cable Trays</a:t>
            </a:r>
            <a:endParaRPr lang="en-GB" sz="10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9518" y="215856"/>
            <a:ext cx="3099906" cy="22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 descr="3M Fire Barrier Pillow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5570" y="2698740"/>
            <a:ext cx="2884527" cy="2480695"/>
          </a:xfrm>
          <a:prstGeom prst="rect">
            <a:avLst/>
          </a:prstGeom>
          <a:noFill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51598" y="2917818"/>
            <a:ext cx="2505349" cy="286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42 0.20047 L 3.88889E-6 -4.4444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35 -0.17338 L 4.72222E-6 2.22222E-6 " pathEditMode="relative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48 -0.24676 L -3.88889E-6 4.07407E-6 " pathEditMode="relative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54565" y="1238220"/>
            <a:ext cx="4052943" cy="4710177"/>
          </a:xfrm>
          <a:prstGeom prst="rect">
            <a:avLst/>
          </a:prstGeom>
          <a:solidFill>
            <a:srgbClr val="92D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90440" y="1238220"/>
            <a:ext cx="4052943" cy="4710177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conclusion-</a:t>
            </a:r>
            <a:r>
              <a:rPr lang="en-US" dirty="0" err="1" smtClean="0"/>
              <a:t>Sectorization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8312" y="1457298"/>
            <a:ext cx="3275001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Safest approach for personnel evacuation</a:t>
            </a:r>
          </a:p>
          <a:p>
            <a:r>
              <a:rPr lang="en-US" dirty="0" smtClean="0"/>
              <a:t>Confines equipment damage</a:t>
            </a:r>
          </a:p>
          <a:p>
            <a:r>
              <a:rPr lang="en-US" dirty="0" smtClean="0"/>
              <a:t>Reduces dispersion of isotopes</a:t>
            </a:r>
          </a:p>
          <a:p>
            <a:r>
              <a:rPr lang="en-US" dirty="0" smtClean="0"/>
              <a:t>Allows effective intervention of fire brigade</a:t>
            </a:r>
          </a:p>
          <a:p>
            <a:r>
              <a:rPr lang="en-US" dirty="0" smtClean="0"/>
              <a:t>Reduces recovery time and costs</a:t>
            </a:r>
          </a:p>
          <a:p>
            <a:r>
              <a:rPr lang="en-US" dirty="0" smtClean="0"/>
              <a:t>Allows compliance with benchmark codes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2083" y="1439041"/>
            <a:ext cx="3249658" cy="4655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 to be decided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early layout </a:t>
            </a:r>
            <a:r>
              <a:rPr lang="en-US" sz="3200" dirty="0" smtClean="0"/>
              <a:t>stage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Integration of walls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equipment assembly, disassembly, calibration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Integration with transportation</a:t>
            </a: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Requires </a:t>
            </a:r>
            <a:r>
              <a:rPr lang="en-US" sz="3200" dirty="0"/>
              <a:t>additional </a:t>
            </a:r>
            <a:r>
              <a:rPr lang="en-US" sz="3200" dirty="0" smtClean="0"/>
              <a:t>ducts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Has a c</a:t>
            </a:r>
            <a:r>
              <a:rPr lang="en-US" sz="3200" baseline="0" dirty="0" smtClean="0"/>
              <a:t>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7792" y="6130962"/>
            <a:ext cx="116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6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7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8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79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 animBg="1"/>
      <p:bldP spid="5" grpId="0" animBg="1"/>
      <p:bldP spid="3" grpId="0" uiExpand="1" build="p"/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646491" y="3027357"/>
            <a:ext cx="1862163" cy="1200329"/>
          </a:xfrm>
          <a:prstGeom prst="rect">
            <a:avLst/>
          </a:prstGeom>
          <a:solidFill>
            <a:srgbClr val="FF0000"/>
          </a:solidFill>
          <a:effectLst>
            <a:outerShdw blurRad="254000" dist="50800" dir="5400000" sx="115000" sy="115000" algn="ctr" rotWithShape="0">
              <a:srgbClr val="FF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Safety Functions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032" name="Picture 8" descr="http://mediaarchive.cern.ch/MediaArchive/Photo/Public/1999/9902030/9902030_04/9902030_04-A5-at-72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24" y="2041506"/>
            <a:ext cx="2251245" cy="1512869"/>
          </a:xfrm>
          <a:prstGeom prst="rect">
            <a:avLst/>
          </a:prstGeom>
          <a:noFill/>
        </p:spPr>
      </p:pic>
      <p:pic>
        <p:nvPicPr>
          <p:cNvPr id="1030" name="Picture 6" descr="C:\Documents and Settings\Fcorsane\Local Settings\Temporary Internet Files\Content.IE5\PVO4NDQY\MPj043725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680" y="1311246"/>
            <a:ext cx="2160639" cy="1364333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318"/>
            <a:ext cx="8229600" cy="9493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Stakeholders 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300" dirty="0" smtClean="0">
                <a:solidFill>
                  <a:schemeClr val="accent6">
                    <a:lumMod val="75000"/>
                  </a:schemeClr>
                </a:solidFill>
              </a:rPr>
              <a:t>[those who have an interest in how things are done]</a:t>
            </a:r>
            <a:endParaRPr lang="en-GB" sz="1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2971799"/>
            <a:ext cx="3124200" cy="137160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35168" y="1274733"/>
            <a:ext cx="4418072" cy="1231106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a) Owner of the territory </a:t>
            </a:r>
            <a:r>
              <a:rPr lang="en-US" sz="1400" dirty="0" smtClean="0"/>
              <a:t>(typically a government).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Focus on: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-environment</a:t>
            </a:r>
          </a:p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Population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-consensus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1778" y="2844792"/>
            <a:ext cx="3432222" cy="2062103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b) </a:t>
            </a:r>
            <a:r>
              <a:rPr lang="en-US" u="sng" dirty="0" smtClean="0"/>
              <a:t>“Owner” of the facility </a:t>
            </a:r>
            <a:r>
              <a:rPr lang="en-US" dirty="0" smtClean="0"/>
              <a:t>(typically  a research center):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Focus on: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Safety of member of personnel</a:t>
            </a:r>
          </a:p>
          <a:p>
            <a:pPr>
              <a:buNone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-assets of the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organization</a:t>
            </a:r>
          </a:p>
          <a:p>
            <a:pPr>
              <a:buNone/>
            </a:pPr>
            <a:endParaRPr lang="en-US" sz="1400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sz="1400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sz="1400" dirty="0" smtClean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954" y="179342"/>
            <a:ext cx="1898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Forgot any</a:t>
            </a:r>
            <a:r>
              <a:rPr lang="en-US" dirty="0" smtClean="0"/>
              <a:t>?</a:t>
            </a:r>
          </a:p>
          <a:p>
            <a:r>
              <a:rPr lang="en-US" dirty="0" smtClean="0"/>
              <a:t>Your </a:t>
            </a:r>
            <a:r>
              <a:rPr lang="en-US" dirty="0" smtClean="0"/>
              <a:t>feedback welcomed</a:t>
            </a:r>
            <a:endParaRPr lang="en-GB" dirty="0"/>
          </a:p>
        </p:txBody>
      </p:sp>
      <p:pic>
        <p:nvPicPr>
          <p:cNvPr id="1034" name="Picture 10" descr="http://av.rds.yahoo.com/_ylt=A0geul.q_vJI_1gAeiyHBqMX;_ylu=X3oDMTBwanIybjRqBHBndANhdHdfaW1nX3Jlc3VsdARzZWMDc3I-/SIG=12bfh7trt/EXP=1223970858/**http%3a/www.reskem.com/images/services-hurricane-va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3643" y="5145111"/>
            <a:ext cx="2300319" cy="153354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63785" y="4816494"/>
            <a:ext cx="4276758" cy="1631216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c) </a:t>
            </a:r>
            <a:r>
              <a:rPr lang="en-US" dirty="0" smtClean="0"/>
              <a:t>Service Providers (typically </a:t>
            </a:r>
            <a:r>
              <a:rPr lang="en-US" dirty="0" smtClean="0"/>
              <a:t>enterprise or collaborations </a:t>
            </a:r>
            <a:r>
              <a:rPr lang="en-US" dirty="0" smtClean="0"/>
              <a:t>assigning people </a:t>
            </a:r>
            <a:r>
              <a:rPr lang="en-US" dirty="0" smtClean="0"/>
              <a:t>and  physical resources): 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focus on:</a:t>
            </a:r>
          </a:p>
          <a:p>
            <a:pPr>
              <a:buNone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-safety of their workers</a:t>
            </a:r>
          </a:p>
          <a:p>
            <a:pPr>
              <a:buNone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-contractual responsibilities</a:t>
            </a:r>
          </a:p>
        </p:txBody>
      </p:sp>
      <p:pic>
        <p:nvPicPr>
          <p:cNvPr id="1035" name="Picture 11" descr="C:\Documents and Settings\Fcorsane\Local Settings\Temporary Internet Files\Content.IE5\00W9E453\MCj0439613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9518" y="2516175"/>
            <a:ext cx="1387494" cy="15275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7414" y="3575052"/>
            <a:ext cx="2774988" cy="1200329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d) Financing institutions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Focus on:</a:t>
            </a: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-scientific findings</a:t>
            </a: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-respect of planning</a:t>
            </a:r>
            <a:endParaRPr lang="en-GB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-operation continuity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3390900" y="2771766"/>
            <a:ext cx="2362200" cy="190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Constraints</a:t>
            </a:r>
            <a:endParaRPr lang="en-GB" spc="3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403584" y="2771766"/>
            <a:ext cx="233683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03584" y="4670442"/>
            <a:ext cx="233683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809335" y="3702847"/>
            <a:ext cx="1862163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2472503" y="3739361"/>
            <a:ext cx="1862163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0" dur="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autoRev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autoRev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autoRev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3" animBg="1"/>
      <p:bldP spid="8" grpId="0" animBg="1"/>
      <p:bldP spid="10" grpId="0" animBg="1"/>
      <p:bldP spid="9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C:\Documents and Settings\Fcorsane\Local Settings\Temporary Internet Files\Content.IE5\RIYBVLQC\MCj04348020000[1].png"/>
          <p:cNvPicPr>
            <a:picLocks noChangeAspect="1" noChangeArrowheads="1"/>
          </p:cNvPicPr>
          <p:nvPr/>
        </p:nvPicPr>
        <p:blipFill>
          <a:blip r:embed="rId2">
            <a:lum bright="40000" contrast="-62000"/>
          </a:blip>
          <a:srcRect b="28571"/>
          <a:stretch>
            <a:fillRect/>
          </a:stretch>
        </p:blipFill>
        <p:spPr bwMode="auto">
          <a:xfrm>
            <a:off x="4572000" y="2589201"/>
            <a:ext cx="2044728" cy="14605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343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a) Owner of territory: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856" y="690525"/>
            <a:ext cx="6243723" cy="43335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Diplomatic negotiation or standard authorization procedures?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0" y="1600200"/>
            <a:ext cx="5638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927" y="2690336"/>
            <a:ext cx="44180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hosting government mediates between: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interest in fostering scientific development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eed to protect citizens, assets, and consensus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92083" y="4487877"/>
            <a:ext cx="6353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…can imply our need to consider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national legislations </a:t>
            </a:r>
            <a:r>
              <a:rPr lang="en-US" dirty="0" smtClean="0"/>
              <a:t>as either: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-directly applicable (if standard procedures)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-reference benchmark (if negotiated procedures)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466" y="5546754"/>
            <a:ext cx="821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Host state, or supranational regulation is rarely  made for a particle accelerators: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 Case by case,  integrated by direct discussion with experts of domestic agencies</a:t>
            </a:r>
            <a:r>
              <a:rPr lang="en-US" dirty="0" smtClean="0"/>
              <a:t>  </a:t>
            </a:r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0440" y="1092168"/>
            <a:ext cx="73469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government owning of the territory will either:</a:t>
            </a:r>
          </a:p>
          <a:p>
            <a:r>
              <a:rPr lang="en-US" dirty="0" smtClean="0"/>
              <a:t>  </a:t>
            </a:r>
            <a:r>
              <a:rPr lang="en-US" dirty="0" smtClean="0">
                <a:solidFill>
                  <a:schemeClr val="accent1"/>
                </a:solidFill>
              </a:rPr>
              <a:t>- issue formal approvals by use of existing procedure ( construction permits, etc.),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 -or take a position in the diplomatic negotiation, basing on feedback from its safety agencies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0482" name="Picture 2" descr="http://av.rds.yahoo.com/_ylt=A0geuns_AvNIWnYAcCWHBqMX;_ylu=X3oDMTBwanIybjRqBHBndANhdHdfaW1nX3Jlc3VsdARzZWMDc3I-/SIG=1387o4ej8/EXP=1223971775/**http%3a/archives.cnn.com/2000/WORLD/europe/01/10/embassy.shooting.02/link.embas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31" y="288882"/>
            <a:ext cx="912825" cy="591587"/>
          </a:xfrm>
          <a:prstGeom prst="rect">
            <a:avLst/>
          </a:prstGeom>
          <a:noFill/>
        </p:spPr>
      </p:pic>
      <p:pic>
        <p:nvPicPr>
          <p:cNvPr id="14" name="Picture 1" descr="C:\Documents and Settings\Fcorsane\Local Settings\Temporary Internet Files\Content.IE5\VQE2JUTB\MPj041174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5473" y="3049583"/>
            <a:ext cx="441153" cy="661407"/>
          </a:xfrm>
          <a:prstGeom prst="rect">
            <a:avLst/>
          </a:prstGeom>
          <a:noFill/>
        </p:spPr>
      </p:pic>
      <p:pic>
        <p:nvPicPr>
          <p:cNvPr id="16" name="Picture 2" descr="C:\Documents and Settings\Fcorsane\Local Settings\Temporary Internet Files\Content.IE5\RURZB6V5\MPj0430803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8631" y="2078019"/>
            <a:ext cx="1022364" cy="685304"/>
          </a:xfrm>
          <a:prstGeom prst="rect">
            <a:avLst/>
          </a:prstGeom>
          <a:noFill/>
        </p:spPr>
      </p:pic>
      <p:pic>
        <p:nvPicPr>
          <p:cNvPr id="10" name="Picture 6" descr="C:\Documents and Settings\Fcorsane\Local Settings\Temporary Internet Files\Content.IE5\PVO4NDQY\MPj0437258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8018" y="3179765"/>
            <a:ext cx="839799" cy="53029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20490" name="Picture 10" descr="http://av.rds.yahoo.com/_ylt=A0geulmbBPNII8EA61iHBqMX;_ylu=X3oDMTBwanIybjRqBHBndANhdHdfaW1nX3Jlc3VsdARzZWMDc3I-/SIG=124pnduej/EXP=1223972379/**http%3a/www.masumeen.org/files/BuildingPermi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31196" y="909603"/>
            <a:ext cx="663533" cy="831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 bldLvl="2"/>
      <p:bldP spid="12" grpId="0" uiExpand="1" build="p" bldLvl="2"/>
      <p:bldP spid="13" grpId="0" build="p" bldLvl="2"/>
      <p:bldP spid="15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628" y="228600"/>
            <a:ext cx="6484971" cy="122869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large project can be in the need to communicate in a technical language  understandable  by the territorial authority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60584"/>
            <a:ext cx="9144000" cy="233683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Dossiers showing compliance with the </a:t>
            </a:r>
            <a:r>
              <a:rPr lang="en-US" sz="2800" b="1" dirty="0" smtClean="0">
                <a:solidFill>
                  <a:srgbClr val="FF0000"/>
                </a:solidFill>
              </a:rPr>
              <a:t>basic principles</a:t>
            </a:r>
            <a:r>
              <a:rPr lang="en-US" sz="2800" dirty="0" smtClean="0"/>
              <a:t> contained in the regulations and guidelines, where :</a:t>
            </a:r>
          </a:p>
          <a:p>
            <a:pPr lvl="1"/>
            <a:r>
              <a:rPr lang="en-US" sz="2400" dirty="0" smtClean="0"/>
              <a:t>We can make use of a reasonable freedom of interpretation;</a:t>
            </a:r>
          </a:p>
          <a:p>
            <a:pPr lvl="1"/>
            <a:r>
              <a:rPr lang="en-US" sz="2400" dirty="0" smtClean="0"/>
              <a:t>We have to fulfill the gaps existing in the reference regulation, and produce sounding justifications, typically by  risk analyses.</a:t>
            </a:r>
            <a:endParaRPr lang="en-US" sz="2400" dirty="0"/>
          </a:p>
          <a:p>
            <a:pPr>
              <a:buNone/>
            </a:pPr>
            <a:endParaRPr lang="en-GB" sz="2800" dirty="0" smtClean="0"/>
          </a:p>
        </p:txBody>
      </p:sp>
      <p:pic>
        <p:nvPicPr>
          <p:cNvPr id="19458" name="Picture 2" descr="http://av.rds.yahoo.com/_ylt=A0geundpBvNIQY8AoA2HBqMX;_ylu=X3oDMTBwanIybjRqBHBndANhdHdfaW1nX3Jlc3VsdARzZWMDc3I-/SIG=12a8qs01g/EXP=1223972841/**http%3a/www.eraction.org/publications/images/impa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3501" y="4962546"/>
            <a:ext cx="1206766" cy="1562091"/>
          </a:xfrm>
          <a:prstGeom prst="rect">
            <a:avLst/>
          </a:prstGeom>
          <a:noFill/>
        </p:spPr>
      </p:pic>
      <p:pic>
        <p:nvPicPr>
          <p:cNvPr id="19460" name="Picture 4" descr="http://av.rds.yahoo.com/_ylt=A0geunmgBvNIpTABAxGHBqMX;_ylu=X3oDMTBwanIybjRqBHBndANhdHdfaW1nX3Jlc3VsdARzZWMDc3I-/SIG=120j4u4o2/EXP=1223972896/**http%3a/www.c3-b.com/images/document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953" y="325395"/>
            <a:ext cx="1497033" cy="1141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726" y="179343"/>
            <a:ext cx="6804090" cy="6572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b) Owner of the facility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4372"/>
            <a:ext cx="5794398" cy="49292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400" dirty="0" smtClean="0"/>
              <a:t>Should the “owner” be CERN, we would have: </a:t>
            </a:r>
          </a:p>
          <a:p>
            <a:r>
              <a:rPr lang="en-US" dirty="0" smtClean="0"/>
              <a:t>Need to prove compliance with regulation applicable at CERN.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List of codes and instructions  available online</a:t>
            </a: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Need to assess the risk and prove efficacy of measures for subjects not covered in details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(again, benchmark laws and directives, and risk analyses)</a:t>
            </a: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Need to obtain approval of the Safety Commission,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one or more Safety file(s) for the project to be submitted for approvals and  technical reviews </a:t>
            </a:r>
            <a:endParaRPr lang="en-US" dirty="0">
              <a:solidFill>
                <a:schemeClr val="accent1"/>
              </a:solidFill>
            </a:endParaRP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Guidelines available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8436" name="Picture 4" descr="http://av.rds.yahoo.com/_ylt=A0geunhAB_NIZCgAzRqHBqMX;_ylu=X3oDMTBwanIybjRqBHBndANhdHdfaW1nX3Jlc3VsdARzZWMDc3I-/SIG=13q96f46c/EXP=1223973056/**http%3a/safety-commission.web.cern.ch/safety-commission/SC-site/sc_pages/images/Campaign/BS200601_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0475" y="873090"/>
            <a:ext cx="1277955" cy="1875342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 t="12689" r="28705" b="285"/>
          <a:stretch>
            <a:fillRect/>
          </a:stretch>
        </p:blipFill>
        <p:spPr bwMode="auto">
          <a:xfrm>
            <a:off x="6689754" y="1274733"/>
            <a:ext cx="1825650" cy="162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4"/>
          <a:srcRect l="24255" t="20025" r="25764" b="66018"/>
          <a:stretch>
            <a:fillRect/>
          </a:stretch>
        </p:blipFill>
        <p:spPr bwMode="auto">
          <a:xfrm>
            <a:off x="4572000" y="4999059"/>
            <a:ext cx="4118094" cy="83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/>
          <a:srcRect l="23955" t="19614" r="24866" b="65608"/>
          <a:stretch>
            <a:fillRect/>
          </a:stretch>
        </p:blipFill>
        <p:spPr bwMode="auto">
          <a:xfrm>
            <a:off x="4754565" y="5802345"/>
            <a:ext cx="3951278" cy="83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6"/>
          <a:srcRect l="23058" t="28235" r="20377" b="38925"/>
          <a:stretch>
            <a:fillRect/>
          </a:stretch>
        </p:blipFill>
        <p:spPr bwMode="auto">
          <a:xfrm>
            <a:off x="5922981" y="3246435"/>
            <a:ext cx="2263806" cy="95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ight Arrow 13"/>
          <p:cNvSpPr/>
          <p:nvPr/>
        </p:nvSpPr>
        <p:spPr>
          <a:xfrm>
            <a:off x="5813442" y="1858941"/>
            <a:ext cx="474669" cy="365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3403584" y="5181624"/>
            <a:ext cx="474669" cy="365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0" fill="hold"/>
                                        <p:tgtEl>
                                          <p:spTgt spid="184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844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“Service Providers”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distinct cases:</a:t>
            </a:r>
          </a:p>
          <a:p>
            <a:pPr lvl="1"/>
            <a:r>
              <a:rPr lang="en-US" dirty="0" smtClean="0"/>
              <a:t>Private enterprises and their workers</a:t>
            </a:r>
            <a:r>
              <a:rPr lang="en-GB" dirty="0" smtClean="0"/>
              <a:t>, 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at CERN, are subjected to national legislation enforced in the host states</a:t>
            </a:r>
          </a:p>
          <a:p>
            <a:pPr lvl="1"/>
            <a:r>
              <a:rPr lang="en-US" dirty="0" smtClean="0"/>
              <a:t>Collaborating Institutions </a:t>
            </a:r>
          </a:p>
          <a:p>
            <a:pPr lvl="2"/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ay  be required to grant that their  employees assigned abroad are exposed to hazards  not larger than those acceptable in their home country (I.E: detached US Government  Agency Employees)</a:t>
            </a:r>
          </a:p>
          <a:p>
            <a:pPr lvl="2"/>
            <a:endParaRPr lang="en-US" dirty="0" smtClean="0"/>
          </a:p>
          <a:p>
            <a:pPr lvl="1">
              <a:buNone/>
            </a:pPr>
            <a:r>
              <a:rPr lang="en-US" dirty="0" smtClean="0"/>
              <a:t>This may impact indirectly also on layout of the facility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Financing  Institutions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386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Protection of the scientific program against risks of different nature (</a:t>
            </a:r>
            <a:r>
              <a:rPr lang="en-US" sz="2000" dirty="0" err="1" smtClean="0"/>
              <a:t>incl</a:t>
            </a:r>
            <a:r>
              <a:rPr lang="en-US" sz="2000" dirty="0" smtClean="0"/>
              <a:t> financial ones</a:t>
            </a:r>
            <a:r>
              <a:rPr lang="en-US" dirty="0" smtClean="0"/>
              <a:t>) . </a:t>
            </a:r>
          </a:p>
          <a:p>
            <a:r>
              <a:rPr lang="en-US" dirty="0" smtClean="0"/>
              <a:t>Focus is on:</a:t>
            </a:r>
          </a:p>
          <a:p>
            <a:pPr lvl="1"/>
            <a:r>
              <a:rPr lang="en-US" dirty="0" smtClean="0"/>
              <a:t>Scientific return on investment</a:t>
            </a:r>
          </a:p>
          <a:p>
            <a:pPr lvl="1"/>
            <a:r>
              <a:rPr lang="en-US" dirty="0" smtClean="0"/>
              <a:t>Continuity of operation</a:t>
            </a:r>
          </a:p>
          <a:p>
            <a:pPr lvl="1"/>
            <a:r>
              <a:rPr lang="en-US" dirty="0" smtClean="0"/>
              <a:t>Recovery capacity </a:t>
            </a:r>
            <a:endParaRPr lang="en-GB" dirty="0" smtClean="0"/>
          </a:p>
          <a:p>
            <a:pPr lvl="1"/>
            <a:r>
              <a:rPr lang="en-US" dirty="0" smtClean="0"/>
              <a:t>containment of damage in case of sinister</a:t>
            </a:r>
          </a:p>
          <a:p>
            <a:pPr lvl="1">
              <a:buNone/>
            </a:pPr>
            <a:r>
              <a:rPr lang="en-US" dirty="0" smtClean="0"/>
              <a:t>Safety requirements aimed to achieve this goal may be quantitatively stricter than the “prescriptions by law” 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Salient aspects of integration</a:t>
            </a:r>
            <a:endParaRPr lang="en-GB" dirty="0"/>
          </a:p>
        </p:txBody>
      </p:sp>
      <p:pic>
        <p:nvPicPr>
          <p:cNvPr id="4" name="Picture 7" descr="http://av.rds.yahoo.com/_ylt=A0geulmlCPNIj8MAvkeHBqMX;_ylu=X3oDMTBwanIybjRqBHBndANhdHdfaW1nX3Jlc3VsdARzZWMDc3I-/SIG=11thdujej/EXP=1223973413/**http%3a/www.advantica.biz/images/FMEC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6468" y="4122747"/>
            <a:ext cx="894634" cy="727038"/>
          </a:xfrm>
          <a:prstGeom prst="rect">
            <a:avLst/>
          </a:prstGeom>
          <a:noFill/>
        </p:spPr>
      </p:pic>
      <p:pic>
        <p:nvPicPr>
          <p:cNvPr id="15363" name="Picture 3" descr="http://av.rds.yahoo.com/_ylt=A0geulmMPfNI.OIArWCHBqMX;_ylu=X3oDMTBwanIybjRqBHBndANhdHdfaW1nX3Jlc3VsdARzZWMDc3I-/SIG=13gvldlbo/EXP=1223986956/**http%3a/www.comune.bagnodiromagna.fc.it/amm/img_utenti/25Aprile2002FacciataComune400x5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8631" y="1019142"/>
            <a:ext cx="966739" cy="1208424"/>
          </a:xfrm>
          <a:prstGeom prst="rect">
            <a:avLst/>
          </a:prstGeom>
          <a:noFill/>
        </p:spPr>
      </p:pic>
      <p:pic>
        <p:nvPicPr>
          <p:cNvPr id="15367" name="Picture 7" descr="http://av.rds.yahoo.com/_ylt=A0geulw.PvNIaIkAKxOHBqMX;_ylu=X3oDMTBwanIybjRqBHBndANhdHdfaW1nX3Jlc3VsdARzZWMDc3I-/SIG=125efua2g/EXP=1223987134/**http%3a/www.pompiers-jussy.ch/images/casque_f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2118" y="1858941"/>
            <a:ext cx="730260" cy="932247"/>
          </a:xfrm>
          <a:prstGeom prst="rect">
            <a:avLst/>
          </a:prstGeom>
          <a:noFill/>
        </p:spPr>
      </p:pic>
      <p:pic>
        <p:nvPicPr>
          <p:cNvPr id="15369" name="Picture 9" descr="http://av.rds.yahoo.com/_ylt=A0geunrxPvNI7JUAVGGHBqMX;_ylu=X3oDMTBwanIybjRqBHBndANhdHdfaW1nX3Jlc3VsdARzZWMDc3I-/SIG=13m2ocmgg/EXP=1223987313/**http%3a/www.suva.ch/fr/news/deuxieme-annee-de-campagne-cechafaudages-en-securitee/geruest_fas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0676" y="1347759"/>
            <a:ext cx="1078654" cy="777696"/>
          </a:xfrm>
          <a:prstGeom prst="rect">
            <a:avLst/>
          </a:prstGeom>
          <a:noFill/>
        </p:spPr>
      </p:pic>
      <p:pic>
        <p:nvPicPr>
          <p:cNvPr id="15371" name="Picture 11" descr="splash_sv-safet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2059" y="2041506"/>
            <a:ext cx="1276307" cy="680697"/>
          </a:xfrm>
          <a:prstGeom prst="rect">
            <a:avLst/>
          </a:prstGeom>
          <a:noFill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>
            <a:lum bright="1000" contrast="1000"/>
          </a:blip>
          <a:srcRect t="13382" r="28705" b="68588"/>
          <a:stretch>
            <a:fillRect/>
          </a:stretch>
        </p:blipFill>
        <p:spPr bwMode="auto">
          <a:xfrm>
            <a:off x="6653241" y="3429000"/>
            <a:ext cx="2190780" cy="40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66" y="982629"/>
            <a:ext cx="7120034" cy="5513463"/>
          </a:xfrm>
        </p:spPr>
        <p:txBody>
          <a:bodyPr>
            <a:noAutofit/>
          </a:bodyPr>
          <a:lstStyle/>
          <a:p>
            <a:r>
              <a:rPr lang="en-US" sz="1800" dirty="0" smtClean="0"/>
              <a:t>a) Identify the agencies supporting political decisions  in the host states. Typically:  </a:t>
            </a:r>
          </a:p>
          <a:p>
            <a:pPr lvl="2"/>
            <a:r>
              <a:rPr lang="en-US" sz="1200" dirty="0" smtClean="0"/>
              <a:t>municipalities and makers of construction rules, </a:t>
            </a:r>
          </a:p>
          <a:p>
            <a:pPr lvl="2"/>
            <a:r>
              <a:rPr lang="en-US" sz="1200" dirty="0" smtClean="0"/>
              <a:t>fire brigades, </a:t>
            </a:r>
          </a:p>
          <a:p>
            <a:pPr lvl="2"/>
            <a:r>
              <a:rPr lang="en-US" sz="1200" dirty="0" smtClean="0"/>
              <a:t>health and safety agencies, </a:t>
            </a:r>
          </a:p>
          <a:p>
            <a:pPr lvl="2"/>
            <a:r>
              <a:rPr lang="en-US" sz="1200" dirty="0" smtClean="0"/>
              <a:t>nuclear safety agencies</a:t>
            </a:r>
          </a:p>
          <a:p>
            <a:r>
              <a:rPr lang="en-US" sz="1800" dirty="0" smtClean="0"/>
              <a:t>Identify their reference codes and standards</a:t>
            </a:r>
          </a:p>
          <a:p>
            <a:endParaRPr lang="en-US" sz="1800" dirty="0" smtClean="0"/>
          </a:p>
          <a:p>
            <a:r>
              <a:rPr lang="en-US" sz="1800" dirty="0" smtClean="0"/>
              <a:t>b) Identify  safety requirements internal to the owning organization</a:t>
            </a:r>
          </a:p>
          <a:p>
            <a:endParaRPr lang="en-US" sz="1800" dirty="0" smtClean="0"/>
          </a:p>
          <a:p>
            <a:r>
              <a:rPr lang="en-US" sz="1800" dirty="0" smtClean="0"/>
              <a:t>Define areas that shall undergo to risk analysis with the most appropriate techniques:</a:t>
            </a:r>
          </a:p>
          <a:p>
            <a:pPr lvl="2"/>
            <a:r>
              <a:rPr lang="en-US" sz="1200" dirty="0" smtClean="0"/>
              <a:t>“what if” </a:t>
            </a:r>
          </a:p>
          <a:p>
            <a:pPr lvl="2"/>
            <a:r>
              <a:rPr lang="en-US" sz="1200" dirty="0" smtClean="0"/>
              <a:t>“accident scenarios” </a:t>
            </a:r>
          </a:p>
          <a:p>
            <a:pPr lvl="2"/>
            <a:r>
              <a:rPr lang="en-US" sz="1200" dirty="0" smtClean="0"/>
              <a:t>Quantitative methods (</a:t>
            </a:r>
            <a:r>
              <a:rPr lang="en-US" sz="1200" dirty="0" err="1" smtClean="0"/>
              <a:t>Fmeca</a:t>
            </a:r>
            <a:r>
              <a:rPr lang="en-US" sz="1200" dirty="0" smtClean="0"/>
              <a:t>, </a:t>
            </a:r>
            <a:r>
              <a:rPr lang="en-US" sz="1200" dirty="0" err="1" smtClean="0"/>
              <a:t>Hazop</a:t>
            </a:r>
            <a:r>
              <a:rPr lang="en-US" sz="1200" dirty="0" smtClean="0"/>
              <a:t>, etc)</a:t>
            </a:r>
          </a:p>
          <a:p>
            <a:endParaRPr lang="en-US" sz="1800" dirty="0" smtClean="0"/>
          </a:p>
          <a:p>
            <a:r>
              <a:rPr lang="en-US" sz="1800" dirty="0" smtClean="0"/>
              <a:t>c) Identify requirements arising from Labor </a:t>
            </a:r>
            <a:r>
              <a:rPr lang="en-US" sz="1800" dirty="0"/>
              <a:t>C</a:t>
            </a:r>
            <a:r>
              <a:rPr lang="en-US" sz="1800" dirty="0" smtClean="0"/>
              <a:t>odes for hosted workers</a:t>
            </a:r>
          </a:p>
          <a:p>
            <a:endParaRPr lang="en-US" sz="1800" dirty="0" smtClean="0"/>
          </a:p>
          <a:p>
            <a:r>
              <a:rPr lang="en-US" sz="1800" dirty="0" smtClean="0"/>
              <a:t>d) Identify needs to assure protection of mission continuity</a:t>
            </a:r>
          </a:p>
          <a:p>
            <a:pPr>
              <a:buNone/>
            </a:pPr>
            <a:r>
              <a:rPr lang="en-US" sz="1800" dirty="0" smtClean="0"/>
              <a:t>	 and recovery capacity</a:t>
            </a:r>
          </a:p>
          <a:p>
            <a:endParaRPr lang="en-US" sz="1800" dirty="0" smtClean="0"/>
          </a:p>
          <a:p>
            <a:endParaRPr lang="en-GB" sz="1800" dirty="0"/>
          </a:p>
        </p:txBody>
      </p:sp>
      <p:pic>
        <p:nvPicPr>
          <p:cNvPr id="15373" name="Picture 13" descr="http://av.rds.yahoo.com/_ylt=A0geuneLQPNIi7EAfimHBqMX;_ylu=X3oDMTBwanIybjRqBHBndANhdHdfaW1nX3Jlc3VsdARzZWMDc3I-/SIG=131g8jsl8/EXP=1223987723/**http%3a/gponthieu.blog.lemonde.fr/files/2007/12/code-du-travail.119749878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0014" y="5181624"/>
            <a:ext cx="1066591" cy="920933"/>
          </a:xfrm>
          <a:prstGeom prst="rect">
            <a:avLst/>
          </a:prstGeom>
          <a:noFill/>
        </p:spPr>
      </p:pic>
      <p:pic>
        <p:nvPicPr>
          <p:cNvPr id="15379" name="Picture 19" descr="C:\Documents and Settings\Fcorsane\Local Settings\Temporary Internet Files\Content.IE5\00W9E453\MMj02544470000[1]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69033" y="5802345"/>
            <a:ext cx="952500" cy="8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1000" fill="hold"/>
                                        <p:tgtEl>
                                          <p:spTgt spid="153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1000" fill="hold"/>
                                        <p:tgtEl>
                                          <p:spTgt spid="153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0" name="Picture 10" descr="http://av.rds.yahoo.com/_ylt=A0geunvNEvNIFn4AvFSHBqMX;_ylu=X3oDMTBwanIybjRqBHBndANhdHdfaW1nX3Jlc3VsdARzZWMDc3I-/SIG=129f6son5/EXP=1223976013/**http%3a/history.fnal.gov/pictures/VCVol5No45_pic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98485"/>
            <a:ext cx="9118108" cy="5659515"/>
          </a:xfrm>
          <a:prstGeom prst="rect">
            <a:avLst/>
          </a:prstGeom>
          <a:noFill/>
        </p:spPr>
      </p:pic>
      <p:sp>
        <p:nvSpPr>
          <p:cNvPr id="14" name="Chord 13"/>
          <p:cNvSpPr/>
          <p:nvPr/>
        </p:nvSpPr>
        <p:spPr>
          <a:xfrm>
            <a:off x="2600298" y="3684591"/>
            <a:ext cx="538087" cy="573289"/>
          </a:xfrm>
          <a:prstGeom prst="chord">
            <a:avLst>
              <a:gd name="adj1" fmla="val 8942907"/>
              <a:gd name="adj2" fmla="val 1826027"/>
            </a:avLst>
          </a:prstGeom>
          <a:solidFill>
            <a:schemeClr val="tx1"/>
          </a:solidFill>
          <a:ln>
            <a:noFill/>
          </a:ln>
          <a:effectLst>
            <a:outerShdw blurRad="304800" sx="200000" sy="20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851" name="Picture 11" descr="D:\AAA_MIEIFILES\PERSONALI\FOTOGRAFIE\fire prevention symbols\Image3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622" y="2886075"/>
            <a:ext cx="1424007" cy="542925"/>
          </a:xfrm>
          <a:prstGeom prst="rect">
            <a:avLst/>
          </a:prstGeom>
          <a:noFill/>
          <a:effectLst>
            <a:outerShdw blurRad="317500" sx="169000" sy="169000" algn="ctr" rotWithShape="0">
              <a:srgbClr val="CCFF66">
                <a:alpha val="48627"/>
              </a:srgbClr>
            </a:outerShdw>
          </a:effectLst>
          <a:scene3d>
            <a:camera prst="perspectiveLeft" fov="7200000">
              <a:rot lat="21299999" lon="17999941" rev="0"/>
            </a:camera>
            <a:lightRig rig="threePt" dir="t"/>
          </a:scene3d>
        </p:spPr>
      </p:pic>
      <p:sp>
        <p:nvSpPr>
          <p:cNvPr id="18" name="Chord 17"/>
          <p:cNvSpPr/>
          <p:nvPr/>
        </p:nvSpPr>
        <p:spPr>
          <a:xfrm>
            <a:off x="2595536" y="3665541"/>
            <a:ext cx="538087" cy="573289"/>
          </a:xfrm>
          <a:prstGeom prst="chord">
            <a:avLst>
              <a:gd name="adj1" fmla="val 8942907"/>
              <a:gd name="adj2" fmla="val 1826027"/>
            </a:avLst>
          </a:prstGeom>
          <a:solidFill>
            <a:schemeClr val="tx1"/>
          </a:solidFill>
          <a:ln>
            <a:noFill/>
          </a:ln>
          <a:effectLst>
            <a:outerShdw blurRad="304800" sx="200000" sy="20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20170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Which Underground distance between exits?</a:t>
            </a:r>
            <a:endParaRPr lang="en-GB" sz="3600" dirty="0"/>
          </a:p>
        </p:txBody>
      </p:sp>
      <p:sp>
        <p:nvSpPr>
          <p:cNvPr id="16" name="Freeform 15"/>
          <p:cNvSpPr/>
          <p:nvPr/>
        </p:nvSpPr>
        <p:spPr>
          <a:xfrm>
            <a:off x="3343275" y="2538414"/>
            <a:ext cx="178594" cy="342900"/>
          </a:xfrm>
          <a:custGeom>
            <a:avLst/>
            <a:gdLst>
              <a:gd name="connsiteX0" fmla="*/ 0 w 178594"/>
              <a:gd name="connsiteY0" fmla="*/ 320737 h 365981"/>
              <a:gd name="connsiteX1" fmla="*/ 42863 w 178594"/>
              <a:gd name="connsiteY1" fmla="*/ 365981 h 365981"/>
              <a:gd name="connsiteX2" fmla="*/ 100013 w 178594"/>
              <a:gd name="connsiteY2" fmla="*/ 342168 h 365981"/>
              <a:gd name="connsiteX3" fmla="*/ 130969 w 178594"/>
              <a:gd name="connsiteY3" fmla="*/ 258824 h 365981"/>
              <a:gd name="connsiteX4" fmla="*/ 178594 w 178594"/>
              <a:gd name="connsiteY4" fmla="*/ 75468 h 365981"/>
              <a:gd name="connsiteX5" fmla="*/ 169069 w 178594"/>
              <a:gd name="connsiteY5" fmla="*/ 44512 h 365981"/>
              <a:gd name="connsiteX6" fmla="*/ 119063 w 178594"/>
              <a:gd name="connsiteY6" fmla="*/ 25462 h 365981"/>
              <a:gd name="connsiteX7" fmla="*/ 57150 w 178594"/>
              <a:gd name="connsiteY7" fmla="*/ 23081 h 365981"/>
              <a:gd name="connsiteX8" fmla="*/ 26194 w 178594"/>
              <a:gd name="connsiteY8" fmla="*/ 151668 h 365981"/>
              <a:gd name="connsiteX9" fmla="*/ 0 w 178594"/>
              <a:gd name="connsiteY9" fmla="*/ 320737 h 365981"/>
              <a:gd name="connsiteX0" fmla="*/ 0 w 178594"/>
              <a:gd name="connsiteY0" fmla="*/ 320737 h 365981"/>
              <a:gd name="connsiteX1" fmla="*/ 42863 w 178594"/>
              <a:gd name="connsiteY1" fmla="*/ 365981 h 365981"/>
              <a:gd name="connsiteX2" fmla="*/ 100013 w 178594"/>
              <a:gd name="connsiteY2" fmla="*/ 342168 h 365981"/>
              <a:gd name="connsiteX3" fmla="*/ 130969 w 178594"/>
              <a:gd name="connsiteY3" fmla="*/ 258824 h 365981"/>
              <a:gd name="connsiteX4" fmla="*/ 178594 w 178594"/>
              <a:gd name="connsiteY4" fmla="*/ 75468 h 365981"/>
              <a:gd name="connsiteX5" fmla="*/ 169069 w 178594"/>
              <a:gd name="connsiteY5" fmla="*/ 44512 h 365981"/>
              <a:gd name="connsiteX6" fmla="*/ 119063 w 178594"/>
              <a:gd name="connsiteY6" fmla="*/ 25462 h 365981"/>
              <a:gd name="connsiteX7" fmla="*/ 57150 w 178594"/>
              <a:gd name="connsiteY7" fmla="*/ 23081 h 365981"/>
              <a:gd name="connsiteX8" fmla="*/ 26194 w 178594"/>
              <a:gd name="connsiteY8" fmla="*/ 151668 h 365981"/>
              <a:gd name="connsiteX9" fmla="*/ 0 w 178594"/>
              <a:gd name="connsiteY9" fmla="*/ 320737 h 365981"/>
              <a:gd name="connsiteX0" fmla="*/ 0 w 178594"/>
              <a:gd name="connsiteY0" fmla="*/ 297656 h 342900"/>
              <a:gd name="connsiteX1" fmla="*/ 42863 w 178594"/>
              <a:gd name="connsiteY1" fmla="*/ 342900 h 342900"/>
              <a:gd name="connsiteX2" fmla="*/ 100013 w 178594"/>
              <a:gd name="connsiteY2" fmla="*/ 319087 h 342900"/>
              <a:gd name="connsiteX3" fmla="*/ 130969 w 178594"/>
              <a:gd name="connsiteY3" fmla="*/ 235743 h 342900"/>
              <a:gd name="connsiteX4" fmla="*/ 178594 w 178594"/>
              <a:gd name="connsiteY4" fmla="*/ 52387 h 342900"/>
              <a:gd name="connsiteX5" fmla="*/ 169069 w 178594"/>
              <a:gd name="connsiteY5" fmla="*/ 21431 h 342900"/>
              <a:gd name="connsiteX6" fmla="*/ 119063 w 178594"/>
              <a:gd name="connsiteY6" fmla="*/ 2381 h 342900"/>
              <a:gd name="connsiteX7" fmla="*/ 57150 w 178594"/>
              <a:gd name="connsiteY7" fmla="*/ 0 h 342900"/>
              <a:gd name="connsiteX8" fmla="*/ 26194 w 178594"/>
              <a:gd name="connsiteY8" fmla="*/ 128587 h 342900"/>
              <a:gd name="connsiteX9" fmla="*/ 0 w 178594"/>
              <a:gd name="connsiteY9" fmla="*/ 297656 h 342900"/>
              <a:gd name="connsiteX0" fmla="*/ 0 w 178594"/>
              <a:gd name="connsiteY0" fmla="*/ 297656 h 342900"/>
              <a:gd name="connsiteX1" fmla="*/ 42863 w 178594"/>
              <a:gd name="connsiteY1" fmla="*/ 342900 h 342900"/>
              <a:gd name="connsiteX2" fmla="*/ 100013 w 178594"/>
              <a:gd name="connsiteY2" fmla="*/ 319087 h 342900"/>
              <a:gd name="connsiteX3" fmla="*/ 130969 w 178594"/>
              <a:gd name="connsiteY3" fmla="*/ 235743 h 342900"/>
              <a:gd name="connsiteX4" fmla="*/ 178594 w 178594"/>
              <a:gd name="connsiteY4" fmla="*/ 52387 h 342900"/>
              <a:gd name="connsiteX5" fmla="*/ 169069 w 178594"/>
              <a:gd name="connsiteY5" fmla="*/ 21431 h 342900"/>
              <a:gd name="connsiteX6" fmla="*/ 119063 w 178594"/>
              <a:gd name="connsiteY6" fmla="*/ 2381 h 342900"/>
              <a:gd name="connsiteX7" fmla="*/ 57150 w 178594"/>
              <a:gd name="connsiteY7" fmla="*/ 0 h 342900"/>
              <a:gd name="connsiteX8" fmla="*/ 26194 w 178594"/>
              <a:gd name="connsiteY8" fmla="*/ 128587 h 342900"/>
              <a:gd name="connsiteX9" fmla="*/ 0 w 178594"/>
              <a:gd name="connsiteY9" fmla="*/ 297656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594" h="342900">
                <a:moveTo>
                  <a:pt x="0" y="297656"/>
                </a:moveTo>
                <a:lnTo>
                  <a:pt x="42863" y="342900"/>
                </a:lnTo>
                <a:lnTo>
                  <a:pt x="100013" y="319087"/>
                </a:lnTo>
                <a:lnTo>
                  <a:pt x="130969" y="235743"/>
                </a:lnTo>
                <a:lnTo>
                  <a:pt x="178594" y="52387"/>
                </a:lnTo>
                <a:lnTo>
                  <a:pt x="169069" y="21431"/>
                </a:lnTo>
                <a:lnTo>
                  <a:pt x="119063" y="2381"/>
                </a:lnTo>
                <a:lnTo>
                  <a:pt x="57150" y="0"/>
                </a:lnTo>
                <a:lnTo>
                  <a:pt x="26194" y="128587"/>
                </a:lnTo>
                <a:lnTo>
                  <a:pt x="0" y="2976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8900" sx="200000" sy="2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3249612" y="3328988"/>
            <a:ext cx="47129" cy="90487"/>
          </a:xfrm>
          <a:custGeom>
            <a:avLst/>
            <a:gdLst>
              <a:gd name="connsiteX0" fmla="*/ 0 w 178594"/>
              <a:gd name="connsiteY0" fmla="*/ 320737 h 365981"/>
              <a:gd name="connsiteX1" fmla="*/ 42863 w 178594"/>
              <a:gd name="connsiteY1" fmla="*/ 365981 h 365981"/>
              <a:gd name="connsiteX2" fmla="*/ 100013 w 178594"/>
              <a:gd name="connsiteY2" fmla="*/ 342168 h 365981"/>
              <a:gd name="connsiteX3" fmla="*/ 130969 w 178594"/>
              <a:gd name="connsiteY3" fmla="*/ 258824 h 365981"/>
              <a:gd name="connsiteX4" fmla="*/ 178594 w 178594"/>
              <a:gd name="connsiteY4" fmla="*/ 75468 h 365981"/>
              <a:gd name="connsiteX5" fmla="*/ 169069 w 178594"/>
              <a:gd name="connsiteY5" fmla="*/ 44512 h 365981"/>
              <a:gd name="connsiteX6" fmla="*/ 119063 w 178594"/>
              <a:gd name="connsiteY6" fmla="*/ 25462 h 365981"/>
              <a:gd name="connsiteX7" fmla="*/ 57150 w 178594"/>
              <a:gd name="connsiteY7" fmla="*/ 23081 h 365981"/>
              <a:gd name="connsiteX8" fmla="*/ 26194 w 178594"/>
              <a:gd name="connsiteY8" fmla="*/ 151668 h 365981"/>
              <a:gd name="connsiteX9" fmla="*/ 0 w 178594"/>
              <a:gd name="connsiteY9" fmla="*/ 320737 h 365981"/>
              <a:gd name="connsiteX0" fmla="*/ 0 w 178594"/>
              <a:gd name="connsiteY0" fmla="*/ 320737 h 365981"/>
              <a:gd name="connsiteX1" fmla="*/ 42863 w 178594"/>
              <a:gd name="connsiteY1" fmla="*/ 365981 h 365981"/>
              <a:gd name="connsiteX2" fmla="*/ 100013 w 178594"/>
              <a:gd name="connsiteY2" fmla="*/ 342168 h 365981"/>
              <a:gd name="connsiteX3" fmla="*/ 130969 w 178594"/>
              <a:gd name="connsiteY3" fmla="*/ 258824 h 365981"/>
              <a:gd name="connsiteX4" fmla="*/ 178594 w 178594"/>
              <a:gd name="connsiteY4" fmla="*/ 75468 h 365981"/>
              <a:gd name="connsiteX5" fmla="*/ 169069 w 178594"/>
              <a:gd name="connsiteY5" fmla="*/ 44512 h 365981"/>
              <a:gd name="connsiteX6" fmla="*/ 119063 w 178594"/>
              <a:gd name="connsiteY6" fmla="*/ 25462 h 365981"/>
              <a:gd name="connsiteX7" fmla="*/ 57150 w 178594"/>
              <a:gd name="connsiteY7" fmla="*/ 23081 h 365981"/>
              <a:gd name="connsiteX8" fmla="*/ 26194 w 178594"/>
              <a:gd name="connsiteY8" fmla="*/ 151668 h 365981"/>
              <a:gd name="connsiteX9" fmla="*/ 0 w 178594"/>
              <a:gd name="connsiteY9" fmla="*/ 320737 h 365981"/>
              <a:gd name="connsiteX0" fmla="*/ 0 w 178594"/>
              <a:gd name="connsiteY0" fmla="*/ 297656 h 342900"/>
              <a:gd name="connsiteX1" fmla="*/ 42863 w 178594"/>
              <a:gd name="connsiteY1" fmla="*/ 342900 h 342900"/>
              <a:gd name="connsiteX2" fmla="*/ 100013 w 178594"/>
              <a:gd name="connsiteY2" fmla="*/ 319087 h 342900"/>
              <a:gd name="connsiteX3" fmla="*/ 130969 w 178594"/>
              <a:gd name="connsiteY3" fmla="*/ 235743 h 342900"/>
              <a:gd name="connsiteX4" fmla="*/ 178594 w 178594"/>
              <a:gd name="connsiteY4" fmla="*/ 52387 h 342900"/>
              <a:gd name="connsiteX5" fmla="*/ 169069 w 178594"/>
              <a:gd name="connsiteY5" fmla="*/ 21431 h 342900"/>
              <a:gd name="connsiteX6" fmla="*/ 119063 w 178594"/>
              <a:gd name="connsiteY6" fmla="*/ 2381 h 342900"/>
              <a:gd name="connsiteX7" fmla="*/ 57150 w 178594"/>
              <a:gd name="connsiteY7" fmla="*/ 0 h 342900"/>
              <a:gd name="connsiteX8" fmla="*/ 26194 w 178594"/>
              <a:gd name="connsiteY8" fmla="*/ 128587 h 342900"/>
              <a:gd name="connsiteX9" fmla="*/ 0 w 178594"/>
              <a:gd name="connsiteY9" fmla="*/ 297656 h 342900"/>
              <a:gd name="connsiteX0" fmla="*/ 0 w 178594"/>
              <a:gd name="connsiteY0" fmla="*/ 297656 h 342900"/>
              <a:gd name="connsiteX1" fmla="*/ 42863 w 178594"/>
              <a:gd name="connsiteY1" fmla="*/ 342900 h 342900"/>
              <a:gd name="connsiteX2" fmla="*/ 100013 w 178594"/>
              <a:gd name="connsiteY2" fmla="*/ 319087 h 342900"/>
              <a:gd name="connsiteX3" fmla="*/ 130969 w 178594"/>
              <a:gd name="connsiteY3" fmla="*/ 235743 h 342900"/>
              <a:gd name="connsiteX4" fmla="*/ 178594 w 178594"/>
              <a:gd name="connsiteY4" fmla="*/ 52387 h 342900"/>
              <a:gd name="connsiteX5" fmla="*/ 169069 w 178594"/>
              <a:gd name="connsiteY5" fmla="*/ 21431 h 342900"/>
              <a:gd name="connsiteX6" fmla="*/ 119063 w 178594"/>
              <a:gd name="connsiteY6" fmla="*/ 2381 h 342900"/>
              <a:gd name="connsiteX7" fmla="*/ 57150 w 178594"/>
              <a:gd name="connsiteY7" fmla="*/ 0 h 342900"/>
              <a:gd name="connsiteX8" fmla="*/ 26194 w 178594"/>
              <a:gd name="connsiteY8" fmla="*/ 128587 h 342900"/>
              <a:gd name="connsiteX9" fmla="*/ 0 w 178594"/>
              <a:gd name="connsiteY9" fmla="*/ 297656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594" h="342900">
                <a:moveTo>
                  <a:pt x="0" y="297656"/>
                </a:moveTo>
                <a:lnTo>
                  <a:pt x="42863" y="342900"/>
                </a:lnTo>
                <a:lnTo>
                  <a:pt x="100013" y="319087"/>
                </a:lnTo>
                <a:lnTo>
                  <a:pt x="130969" y="235743"/>
                </a:lnTo>
                <a:lnTo>
                  <a:pt x="178594" y="52387"/>
                </a:lnTo>
                <a:lnTo>
                  <a:pt x="169069" y="21431"/>
                </a:lnTo>
                <a:lnTo>
                  <a:pt x="119063" y="2381"/>
                </a:lnTo>
                <a:lnTo>
                  <a:pt x="57150" y="0"/>
                </a:lnTo>
                <a:lnTo>
                  <a:pt x="26194" y="128587"/>
                </a:lnTo>
                <a:lnTo>
                  <a:pt x="0" y="297656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  <a:effectLst>
            <a:outerShdw blurRad="88900" sx="200000" sy="2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72000" y="3903669"/>
            <a:ext cx="24463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Evacuation scenario in case of fire</a:t>
            </a:r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1165194"/>
            <a:ext cx="9144000" cy="5692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0" y="15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5" dur="3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0" y="15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82"/>
                                      </p:to>
                                    </p:set>
                                    <p:animEffect filter="image" prLst="opacity: 0.82">
                                      <p:cBhvr rctx="IE">
                                        <p:cTn id="35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8" grpId="0" animBg="1"/>
      <p:bldP spid="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10611</TotalTime>
  <Words>1001</Words>
  <Application>Microsoft Office PowerPoint</Application>
  <PresentationFormat>On-screen Show (4:3)</PresentationFormat>
  <Paragraphs>178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Safety issues for underground structures</vt:lpstr>
      <vt:lpstr>Stakeholders  [those who have an interest in how things are done]</vt:lpstr>
      <vt:lpstr>a) Owner of territory:</vt:lpstr>
      <vt:lpstr>A large project can be in the need to communicate in a technical language  understandable  by the territorial authority</vt:lpstr>
      <vt:lpstr>b) Owner of the facility</vt:lpstr>
      <vt:lpstr>“Service Providers”</vt:lpstr>
      <vt:lpstr>Financing  Institutions</vt:lpstr>
      <vt:lpstr>Salient aspects of integration</vt:lpstr>
      <vt:lpstr>Which Underground distance between exits?</vt:lpstr>
      <vt:lpstr>Distance between access pits for different machines:</vt:lpstr>
      <vt:lpstr>Layout and fire escape</vt:lpstr>
      <vt:lpstr>tunnel integration, including transport, cooling and ventilation, and safety issues</vt:lpstr>
      <vt:lpstr>Slide 13</vt:lpstr>
      <vt:lpstr>Fire compartment enhance greatly fire brigade capacity</vt:lpstr>
      <vt:lpstr>Slide 15</vt:lpstr>
      <vt:lpstr>Modular construction, easy install&amp;  remove</vt:lpstr>
      <vt:lpstr>Slide 17</vt:lpstr>
      <vt:lpstr>Slide 18</vt:lpstr>
      <vt:lpstr>In conclusion-Sectorization: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issues for underground structures</dc:title>
  <dc:creator>Fcorsane</dc:creator>
  <cp:lastModifiedBy>Fcorsane</cp:lastModifiedBy>
  <cp:revision>579</cp:revision>
  <dcterms:created xsi:type="dcterms:W3CDTF">2008-10-03T08:40:58Z</dcterms:created>
  <dcterms:modified xsi:type="dcterms:W3CDTF">2008-10-14T07:40:53Z</dcterms:modified>
</cp:coreProperties>
</file>