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214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672E2-CF13-49EF-BCB1-8DA5A3F2E487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ED25A-52A7-4447-AE43-3784D000A8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793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91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323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911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725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97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532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83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820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6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0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850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5E2BB-A0E4-463F-9BA1-468C80A63470}" type="datetimeFigureOut">
              <a:rPr lang="en-GB" smtClean="0"/>
              <a:t>14/03/2014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EEE8A-3952-4D7A-84AD-F372F8766E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149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816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Collimators with BPM electrodes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42900" y="1676401"/>
            <a:ext cx="6172200" cy="649181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Three main technical challenges: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Non-constant distance between BPM electrodes as jaws move independently (DOROS electronics does not know)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Wish to include the resulting position readings in YASP</a:t>
            </a: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Software specifications ..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004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Collimators with BPM electrodes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Collimators with BPM electrodes</dc:title>
  <dc:creator>Lars K. Jensen</dc:creator>
  <cp:lastModifiedBy>Lars K. Jensen</cp:lastModifiedBy>
  <cp:revision>1</cp:revision>
  <dcterms:created xsi:type="dcterms:W3CDTF">2014-03-14T12:54:22Z</dcterms:created>
  <dcterms:modified xsi:type="dcterms:W3CDTF">2014-03-14T13:01:41Z</dcterms:modified>
</cp:coreProperties>
</file>