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1" r:id="rId1"/>
  </p:sldMasterIdLst>
  <p:notesMasterIdLst>
    <p:notesMasterId r:id="rId13"/>
  </p:notesMasterIdLst>
  <p:sldIdLst>
    <p:sldId id="256" r:id="rId2"/>
    <p:sldId id="372" r:id="rId3"/>
    <p:sldId id="385" r:id="rId4"/>
    <p:sldId id="386" r:id="rId5"/>
    <p:sldId id="387" r:id="rId6"/>
    <p:sldId id="388" r:id="rId7"/>
    <p:sldId id="389" r:id="rId8"/>
    <p:sldId id="390" r:id="rId9"/>
    <p:sldId id="391" r:id="rId10"/>
    <p:sldId id="392" r:id="rId11"/>
    <p:sldId id="30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79" d="100"/>
          <a:sy n="79" d="100"/>
        </p:scale>
        <p:origin x="-67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ED68DE-8694-43D8-9B88-B4CB080F3A80}" type="datetimeFigureOut">
              <a:rPr lang="en-US"/>
              <a:pPr>
                <a:defRPr/>
              </a:pPr>
              <a:t>3/19/2014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36B487-3F69-4763-AAFD-7778E13E9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1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A370B-B24C-4BE2-9AEF-C108A7D49E7E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6246-054D-48F7-8858-D98BB5916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6D519-E670-42AB-9211-8A98DE73CBDC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53C2-A76F-41F4-BB13-C23EC3FE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48AF-8108-42B3-A8D4-7EEAAAEBB8C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BAC9-0521-4E21-87DF-DF5EE3B5B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C21F8-EB87-4807-AEFB-329687654736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A6AC-BA73-44B5-9424-4408B1D44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87FE-4119-4211-AE05-64DE0D007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272C7-EF95-4DD3-9B9A-9AB9D67786E9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F868-DE0B-4F8C-BCC9-445B9B7E5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F0D0D-D0F5-4726-B590-4C0558B5AC4E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EB13-F005-4C13-9AE6-A7B20E996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8270-17E3-419F-A8D8-09AEBB52EFA7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0D6C-92B5-4D59-86CB-DBD903D7E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B8D02-0932-425F-8D81-5A1187D1669A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995E-F63D-4E05-90DE-7109B71C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B76DC-1E04-430C-A60C-064B3EE3A747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9F0C4-1AAC-4218-808B-07477C5B0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3020D-E5AF-43A1-B8F7-BF608906935A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8C34-CE64-4776-AC33-0D4081F3B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61B49-509B-4FB0-BA8E-23E0C8EB32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FCC3-65BB-4DCB-B08B-DB3ACE3F7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gradFill rotWithShape="0">
            <a:gsLst>
              <a:gs pos="0">
                <a:srgbClr val="D3C4B4"/>
              </a:gs>
              <a:gs pos="100000">
                <a:srgbClr val="F6E4D2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8513" y="6477000"/>
            <a:ext cx="49672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FDF76C00-C6DE-44E5-859E-0F461E23ABC5}" type="datetime1">
              <a:rPr lang="en-US" smtClean="0"/>
              <a:t>3/19/2014</a:t>
            </a:fld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3019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>
                <a:solidFill>
                  <a:srgbClr val="FFCC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240F606-AE00-4664-BAE4-BD8BFB3F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53" y="76200"/>
            <a:ext cx="699247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Font typeface="Monotype Sorts" pitchFamily="2" charset="2"/>
        <a:buChar char="T"/>
        <a:defRPr sz="24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md.aglt2.org/atlas/check_mk/index.py?start_url=%2Fatlas%2Fcheck_mk%2Fview.py%3Fview_name%3Dhostgroups" TargetMode="External"/><Relationship Id="rId2" Type="http://schemas.openxmlformats.org/officeDocument/2006/relationships/hyperlink" Target="http://omd.aglt2.org/atlas/check_mk/index.py?start_url=%2Fatlas%2Fcheck_mk%2Fview.py%3Fview_name%3Dservicedesc%26service%3DDell%2520OMS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md.aglt2.org/atlas/check_mk/index.py?start_url=%2Fatlas%2Fcheck_mk%2Fview.py%3Fview_name%3Dallhosts" TargetMode="External"/><Relationship Id="rId4" Type="http://schemas.openxmlformats.org/officeDocument/2006/relationships/hyperlink" Target="http://omd.aglt2.org/atlas/check_mk/index.py?start_url=%2Fatlas%2Fcheck_mk%2Fview.py%3Fview_name%3Dsvcgroup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omdistro.org/star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MadDashWLCG" TargetMode="External"/><Relationship Id="rId2" Type="http://schemas.openxmlformats.org/officeDocument/2006/relationships/hyperlink" Target="http://labs.consol.de/repo/stable/rhel6/i386/labs-consol-stable.rhel6.noarch.rp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md-msu.aglt2.org/aglt2msu/omd/" TargetMode="External"/><Relationship Id="rId2" Type="http://schemas.openxmlformats.org/officeDocument/2006/relationships/hyperlink" Target="https://omd.aglt2.org/atlas/omd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ddash.aglt2.org/WLCGperfSONAR/check_mk/index.py?start_url=%2FWLCGperfSONAR%2Fcheck_mk%2Fdashboard.p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md.aglt2.org/atlas/check_mk/index.py?start_url=%2Fatlas%2Fcheck_mk%2Fview.py%3Fview_name%3Dhost%26host%3Dumvmgt%26site%3Domd-u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458200" cy="1143000"/>
          </a:xfrm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/>
          <a:lstStyle/>
          <a:p>
            <a:r>
              <a:rPr lang="en-US" sz="2800" dirty="0" smtClean="0"/>
              <a:t>OMD (Open Monitoring Distribution)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Shawn McKee/University of Michigan</a:t>
            </a:r>
          </a:p>
          <a:p>
            <a:pPr eaLnBrk="1" hangingPunct="1">
              <a:defRPr/>
            </a:pPr>
            <a:r>
              <a:rPr lang="en-US" dirty="0" smtClean="0"/>
              <a:t>USATLAS Facilities Meeting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March</a:t>
            </a:r>
            <a:r>
              <a:rPr lang="en-US" dirty="0" smtClean="0"/>
              <a:t> 19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300" dirty="0" smtClean="0"/>
              <a:t>Dell </a:t>
            </a:r>
            <a:r>
              <a:rPr lang="en-US" sz="2300" dirty="0"/>
              <a:t>OMSA monitoring: </a:t>
            </a:r>
            <a:r>
              <a:rPr lang="en-US" sz="2300" dirty="0">
                <a:hlinkClick r:id="rId2"/>
              </a:rPr>
              <a:t>http://omd.aglt2.org/atlas/check_mk/index.py?start_url=%</a:t>
            </a:r>
            <a:r>
              <a:rPr lang="en-US" sz="2300" dirty="0" smtClean="0">
                <a:hlinkClick r:id="rId2"/>
              </a:rPr>
              <a:t>2Fatlas%2Fcheck_mk%2Fview.py%3Fview_name%3Dservicedesc%26service%3DDell%2520OMSA</a:t>
            </a:r>
            <a:r>
              <a:rPr lang="en-US" sz="23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300" dirty="0" err="1" smtClean="0"/>
              <a:t>Hostgroups</a:t>
            </a:r>
            <a:r>
              <a:rPr lang="en-US" sz="2300" dirty="0"/>
              <a:t>: </a:t>
            </a:r>
            <a:r>
              <a:rPr lang="en-US" sz="2300" dirty="0">
                <a:hlinkClick r:id="rId3"/>
              </a:rPr>
              <a:t>http://omd.aglt2.org/atlas/check_mk/index.py?start_url=%</a:t>
            </a:r>
            <a:r>
              <a:rPr lang="en-US" sz="2300" dirty="0" smtClean="0">
                <a:hlinkClick r:id="rId3"/>
              </a:rPr>
              <a:t>2Fatlas%2Fcheck_mk%2Fview.py%3Fview_name%3Dhostgroups</a:t>
            </a:r>
            <a:r>
              <a:rPr lang="en-US" sz="2300" dirty="0" smtClean="0"/>
              <a:t>  </a:t>
            </a:r>
          </a:p>
          <a:p>
            <a:pPr>
              <a:lnSpc>
                <a:spcPct val="100000"/>
              </a:lnSpc>
            </a:pPr>
            <a:r>
              <a:rPr lang="en-US" sz="2300" dirty="0" err="1" smtClean="0"/>
              <a:t>Servicegroups</a:t>
            </a:r>
            <a:r>
              <a:rPr lang="en-US" sz="2300" dirty="0"/>
              <a:t>: </a:t>
            </a:r>
            <a:r>
              <a:rPr lang="en-US" sz="2300" dirty="0">
                <a:hlinkClick r:id="rId4"/>
              </a:rPr>
              <a:t>http://omd.aglt2.org/atlas/check_mk/index.py?start_url=%</a:t>
            </a:r>
            <a:r>
              <a:rPr lang="en-US" sz="2300" dirty="0" smtClean="0">
                <a:hlinkClick r:id="rId4"/>
              </a:rPr>
              <a:t>2Fatlas%2Fcheck_mk%2Fview.py%3Fview_name%3Dsvcgroups</a:t>
            </a:r>
            <a:r>
              <a:rPr lang="en-US" sz="23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300" dirty="0"/>
              <a:t>Hosts:  </a:t>
            </a:r>
            <a:r>
              <a:rPr lang="en-US" sz="2300" dirty="0">
                <a:hlinkClick r:id="rId5"/>
              </a:rPr>
              <a:t>http://omd.aglt2.org/atlas/check_mk/index.py?start_url=%</a:t>
            </a:r>
            <a:r>
              <a:rPr lang="en-US" sz="2300" dirty="0" smtClean="0">
                <a:hlinkClick r:id="rId5"/>
              </a:rPr>
              <a:t>2Fatlas%2Fcheck_mk%2Fview.py%3Fview_name%3Dallhosts</a:t>
            </a:r>
            <a:r>
              <a:rPr lang="en-US" sz="2300" dirty="0" smtClean="0"/>
              <a:t> </a:t>
            </a:r>
            <a:endParaRPr lang="en-US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23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D1F30E-9603-4132-96EA-916BC67D1716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Questions or Comments?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OMD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 wanted  to  give everyone  a quick  look  at OMD  (Open Monitoring Distribution).     </a:t>
            </a:r>
            <a:r>
              <a:rPr lang="en-US" dirty="0" smtClean="0">
                <a:hlinkClick r:id="rId2"/>
              </a:rPr>
              <a:t>http://omdistro.org/start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An easy-to-install monitoring package</a:t>
            </a:r>
          </a:p>
          <a:p>
            <a:pPr lvl="1"/>
            <a:r>
              <a:rPr lang="en-US" dirty="0" smtClean="0"/>
              <a:t>A new way to deploy Nagios and related components into a single  package (RPM)</a:t>
            </a:r>
          </a:p>
          <a:p>
            <a:pPr lvl="1"/>
            <a:r>
              <a:rPr lang="en-US" dirty="0" smtClean="0"/>
              <a:t>Provides Nagios like tests, a  rule-based  system  to  configure with,  automatic  graph  creation,  high-performance  (1 minute interval monitoring), customizable alerting and mapping.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09366B-FCAD-4399-BEC2-2C775679235A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9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It is pretty easy  to  install.   For  CentOS(RHEL,SL) it is available as  an  RPM.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Make </a:t>
            </a:r>
            <a:r>
              <a:rPr lang="en-US" dirty="0"/>
              <a:t>sure EPEL is installed. rpm -</a:t>
            </a:r>
            <a:r>
              <a:rPr lang="en-US" dirty="0" err="1"/>
              <a:t>Uvh</a:t>
            </a:r>
            <a:r>
              <a:rPr lang="en-US" dirty="0"/>
              <a:t> "http://</a:t>
            </a:r>
            <a:r>
              <a:rPr lang="en-US" dirty="0" smtClean="0"/>
              <a:t>download.fedoraproject.org/pub/</a:t>
            </a:r>
            <a:r>
              <a:rPr lang="en-US" dirty="0" err="1" smtClean="0"/>
              <a:t>epel</a:t>
            </a:r>
            <a:r>
              <a:rPr lang="en-US" dirty="0" smtClean="0"/>
              <a:t>/6/x86_64/epel-release-6-8.noarch.rpm</a:t>
            </a:r>
            <a:r>
              <a:rPr lang="en-US" dirty="0"/>
              <a:t>"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Then </a:t>
            </a:r>
            <a:r>
              <a:rPr lang="en-US" dirty="0"/>
              <a:t>to get OMD use rpm -</a:t>
            </a:r>
            <a:r>
              <a:rPr lang="en-US" dirty="0" err="1"/>
              <a:t>Uvh</a:t>
            </a:r>
            <a:r>
              <a:rPr lang="en-US" dirty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labs.consol.de/repo/stable/rhel6/x86_64/labs-consol-stable.rhel6.noarch.rpm</a:t>
            </a:r>
            <a:endParaRPr lang="en-US" dirty="0" smtClean="0"/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Finally:  ‘yum  -y install  omd-1.10’</a:t>
            </a:r>
          </a:p>
          <a:p>
            <a:pPr marL="514350" indent="-45720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 set up  OMD and  MaDDash  for  WLCG perfSONAR  monitoring  and install  details  are at:</a:t>
            </a:r>
          </a:p>
          <a:p>
            <a:pPr marL="5715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twiki.cern.ch/twiki/bin/view/LCG/MadDashWLCG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3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 OMD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 CentOS 6.x we need to  fix  a problem  in  OMD: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CentOS 6.4 there is a small issue with </a:t>
            </a:r>
            <a:r>
              <a:rPr lang="en-US" dirty="0" err="1"/>
              <a:t>pathing</a:t>
            </a:r>
            <a:r>
              <a:rPr lang="en-US" dirty="0"/>
              <a:t> in /</a:t>
            </a:r>
            <a:r>
              <a:rPr lang="en-US" dirty="0" err="1"/>
              <a:t>usr</a:t>
            </a:r>
            <a:r>
              <a:rPr lang="en-US" dirty="0"/>
              <a:t>/bin/</a:t>
            </a:r>
            <a:r>
              <a:rPr lang="en-US" dirty="0" err="1"/>
              <a:t>omd</a:t>
            </a:r>
            <a:r>
              <a:rPr lang="en-US" dirty="0"/>
              <a:t>. On line 794 You want to add the following highlighted </a:t>
            </a:r>
            <a:r>
              <a:rPr lang="en-US" dirty="0" smtClean="0"/>
              <a:t>red text….</a:t>
            </a:r>
          </a:p>
          <a:p>
            <a:pPr marL="457200" lvl="1" indent="0" algn="ctr">
              <a:buNone/>
            </a:pPr>
            <a:r>
              <a:rPr lang="en-US" dirty="0" smtClean="0"/>
              <a:t>“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(“/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fstab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“a+”).write(“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tmpfs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</a:t>
            </a:r>
            <a:r>
              <a:rPr lang="en-US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%s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tmpfs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noauto,user,mode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=755,uid=%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s,gid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=%s 0 0\n” %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\“</a:t>
            </a:r>
          </a:p>
          <a:p>
            <a:r>
              <a:rPr lang="en-US" dirty="0" smtClean="0"/>
              <a:t>Then  we  can  setup  a  new  ‘site’  in  OMD.   As ‘root’ you  need to  run:   ‘</a:t>
            </a:r>
            <a:r>
              <a:rPr lang="en-US" dirty="0" err="1" smtClean="0">
                <a:solidFill>
                  <a:srgbClr val="00B050"/>
                </a:solidFill>
              </a:rPr>
              <a:t>omd</a:t>
            </a:r>
            <a:r>
              <a:rPr lang="en-US" dirty="0" smtClean="0">
                <a:solidFill>
                  <a:srgbClr val="00B050"/>
                </a:solidFill>
              </a:rPr>
              <a:t> setup</a:t>
            </a:r>
            <a:r>
              <a:rPr lang="en-US" dirty="0" smtClean="0"/>
              <a:t>’ to prepare OMD.</a:t>
            </a:r>
          </a:p>
          <a:p>
            <a:pPr lvl="1">
              <a:buClr>
                <a:srgbClr val="3333CC"/>
              </a:buClr>
            </a:pPr>
            <a:r>
              <a:rPr lang="en-US" dirty="0" smtClean="0"/>
              <a:t>Pick  a name for  your  monitoring site.   NOTE:  this name  will  be used  to  create a new  user  of the same  name which  must not  already </a:t>
            </a:r>
            <a:r>
              <a:rPr lang="en-US" dirty="0" smtClean="0">
                <a:solidFill>
                  <a:srgbClr val="3333CC"/>
                </a:solidFill>
              </a:rPr>
              <a:t>exist</a:t>
            </a:r>
            <a:r>
              <a:rPr lang="en-US" dirty="0">
                <a:solidFill>
                  <a:srgbClr val="3333CC"/>
                </a:solidFill>
              </a:rPr>
              <a:t>!:      ‘</a:t>
            </a:r>
            <a:r>
              <a:rPr lang="en-US" dirty="0" err="1">
                <a:solidFill>
                  <a:srgbClr val="00B050"/>
                </a:solidFill>
              </a:rPr>
              <a:t>omd</a:t>
            </a:r>
            <a:r>
              <a:rPr lang="en-US" dirty="0">
                <a:solidFill>
                  <a:srgbClr val="00B050"/>
                </a:solidFill>
              </a:rPr>
              <a:t> create &lt;SITENAME&gt;’</a:t>
            </a:r>
          </a:p>
          <a:p>
            <a:pPr lvl="1"/>
            <a:r>
              <a:rPr lang="en-US" dirty="0" smtClean="0"/>
              <a:t>Start it: ‘</a:t>
            </a:r>
            <a:r>
              <a:rPr lang="en-US" dirty="0" err="1" smtClean="0">
                <a:solidFill>
                  <a:srgbClr val="00B050"/>
                </a:solidFill>
              </a:rPr>
              <a:t>omd</a:t>
            </a:r>
            <a:r>
              <a:rPr lang="en-US" dirty="0" smtClean="0">
                <a:solidFill>
                  <a:srgbClr val="00B050"/>
                </a:solidFill>
              </a:rPr>
              <a:t> start &lt;SITENAME&gt;</a:t>
            </a:r>
            <a:r>
              <a:rPr lang="en-US" dirty="0" smtClean="0"/>
              <a:t>’  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56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 OMD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To </a:t>
            </a:r>
            <a:r>
              <a:rPr lang="en-US" dirty="0"/>
              <a:t>configure the site you could use the WATO interface on the web or you can login and use command line tools.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For </a:t>
            </a:r>
            <a:r>
              <a:rPr lang="en-US" dirty="0"/>
              <a:t>now, login as root on the new system and </a:t>
            </a:r>
            <a:r>
              <a:rPr lang="en-US" dirty="0" smtClean="0"/>
              <a:t>‘</a:t>
            </a:r>
            <a:r>
              <a:rPr lang="en-US" dirty="0" err="1" smtClean="0"/>
              <a:t>su</a:t>
            </a:r>
            <a:r>
              <a:rPr lang="en-US" dirty="0" smtClean="0"/>
              <a:t>  </a:t>
            </a:r>
            <a:r>
              <a:rPr lang="en-US" dirty="0"/>
              <a:t>-  </a:t>
            </a:r>
            <a:r>
              <a:rPr lang="en-US" dirty="0" smtClean="0"/>
              <a:t>&lt;SITENAME&gt;’ to </a:t>
            </a:r>
            <a:r>
              <a:rPr lang="en-US" dirty="0"/>
              <a:t>become the new site owner/user. The "root" of the site is in /</a:t>
            </a:r>
            <a:r>
              <a:rPr lang="en-US" dirty="0" err="1"/>
              <a:t>omd</a:t>
            </a:r>
            <a:r>
              <a:rPr lang="en-US" dirty="0"/>
              <a:t>/sites/ which is /</a:t>
            </a:r>
            <a:r>
              <a:rPr lang="en-US" dirty="0" err="1"/>
              <a:t>omd</a:t>
            </a:r>
            <a:r>
              <a:rPr lang="en-US" dirty="0"/>
              <a:t>/sites</a:t>
            </a:r>
            <a:r>
              <a:rPr lang="en-US" dirty="0" smtClean="0"/>
              <a:t>/&lt;SITENAME&gt; </a:t>
            </a:r>
            <a:r>
              <a:rPr lang="en-US" dirty="0"/>
              <a:t>in our case.</a:t>
            </a:r>
          </a:p>
          <a:p>
            <a:pPr>
              <a:lnSpc>
                <a:spcPct val="100000"/>
              </a:lnSpc>
            </a:pPr>
            <a:r>
              <a:rPr lang="en-US" dirty="0"/>
              <a:t>The easiest way to use/configure OMD is to exploit </a:t>
            </a:r>
            <a:r>
              <a:rPr lang="en-US" dirty="0" err="1"/>
              <a:t>check_mk</a:t>
            </a:r>
            <a:r>
              <a:rPr lang="en-US" dirty="0"/>
              <a:t>. The configuration files are in </a:t>
            </a:r>
            <a:r>
              <a:rPr lang="en-US" dirty="0">
                <a:solidFill>
                  <a:srgbClr val="00B050"/>
                </a:solidFill>
              </a:rPr>
              <a:t>/</a:t>
            </a:r>
            <a:r>
              <a:rPr lang="en-US" dirty="0" err="1">
                <a:solidFill>
                  <a:srgbClr val="00B050"/>
                </a:solidFill>
              </a:rPr>
              <a:t>omd</a:t>
            </a:r>
            <a:r>
              <a:rPr lang="en-US" dirty="0">
                <a:solidFill>
                  <a:srgbClr val="00B050"/>
                </a:solidFill>
              </a:rPr>
              <a:t>/sites</a:t>
            </a:r>
            <a:r>
              <a:rPr lang="en-US" dirty="0" smtClean="0">
                <a:solidFill>
                  <a:srgbClr val="00B050"/>
                </a:solidFill>
              </a:rPr>
              <a:t>/&lt;SITENAME&gt;/</a:t>
            </a:r>
            <a:r>
              <a:rPr lang="en-US" dirty="0" err="1" smtClean="0">
                <a:solidFill>
                  <a:srgbClr val="00B050"/>
                </a:solidFill>
              </a:rPr>
              <a:t>etc</a:t>
            </a:r>
            <a:r>
              <a:rPr lang="en-US" dirty="0" smtClean="0">
                <a:solidFill>
                  <a:srgbClr val="00B050"/>
                </a:solidFill>
              </a:rPr>
              <a:t>/</a:t>
            </a:r>
            <a:r>
              <a:rPr lang="en-US" dirty="0" err="1" smtClean="0">
                <a:solidFill>
                  <a:srgbClr val="00B050"/>
                </a:solidFill>
              </a:rPr>
              <a:t>check_mk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/>
              <a:t>and sub-directories. The main file is appropriately called main.mk. Any files ending in .</a:t>
            </a:r>
            <a:r>
              <a:rPr lang="en-US" dirty="0" err="1"/>
              <a:t>mk</a:t>
            </a:r>
            <a:r>
              <a:rPr lang="en-US" dirty="0"/>
              <a:t> will be included. The '</a:t>
            </a:r>
            <a:r>
              <a:rPr lang="en-US" dirty="0" err="1"/>
              <a:t>wato</a:t>
            </a:r>
            <a:r>
              <a:rPr lang="en-US" dirty="0"/>
              <a:t>' subdirectories are for WATO (Web Administration Tool).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13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10200"/>
          </a:xfrm>
        </p:spPr>
        <p:txBody>
          <a:bodyPr/>
          <a:lstStyle/>
          <a:p>
            <a:r>
              <a:rPr lang="en-US" dirty="0" smtClean="0"/>
              <a:t>We have setup  OMD for monitoring AGLT2  and have deployed an  instance at UM and MSU</a:t>
            </a:r>
          </a:p>
          <a:p>
            <a:pPr lvl="1"/>
            <a:r>
              <a:rPr lang="en-US" dirty="0" smtClean="0">
                <a:hlinkClick r:id="rId2"/>
              </a:rPr>
              <a:t>https://omd.aglt2.org/atlas/omd/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3"/>
              </a:rPr>
              <a:t>https://omd-msu.aglt2.org/aglt2msu/omd/</a:t>
            </a:r>
            <a:r>
              <a:rPr lang="en-US" dirty="0" smtClean="0"/>
              <a:t> </a:t>
            </a:r>
          </a:p>
          <a:p>
            <a:pPr lvl="1">
              <a:buClr>
                <a:srgbClr val="3333CC"/>
              </a:buClr>
            </a:pPr>
            <a:r>
              <a:rPr lang="en-US" dirty="0">
                <a:solidFill>
                  <a:srgbClr val="3333CC"/>
                </a:solidFill>
              </a:rPr>
              <a:t>(Login AGLT2-guest/</a:t>
            </a:r>
            <a:r>
              <a:rPr lang="en-US" dirty="0" err="1">
                <a:solidFill>
                  <a:srgbClr val="3333CC"/>
                </a:solidFill>
              </a:rPr>
              <a:t>USAtlas</a:t>
            </a:r>
            <a:r>
              <a:rPr lang="en-US" dirty="0">
                <a:solidFill>
                  <a:srgbClr val="3333CC"/>
                </a:solidFill>
              </a:rPr>
              <a:t>)</a:t>
            </a:r>
          </a:p>
          <a:p>
            <a:r>
              <a:rPr lang="en-US" dirty="0" smtClean="0"/>
              <a:t>We  additionally have a deployment  for the  WLCG perfSONAR-PS  monitoring  at:</a:t>
            </a:r>
          </a:p>
          <a:p>
            <a:pPr lvl="1"/>
            <a:r>
              <a:rPr lang="en-US" dirty="0">
                <a:hlinkClick r:id="rId4"/>
              </a:rPr>
              <a:t>https://maddash.aglt2.org/WLCGperfSONAR/check_mk/index.py?start_url=%</a:t>
            </a:r>
            <a:r>
              <a:rPr lang="en-US" dirty="0" smtClean="0">
                <a:hlinkClick r:id="rId4"/>
              </a:rPr>
              <a:t>2FWLCGperfSONAR%2Fcheck_mk%2Fdashboard.py</a:t>
            </a:r>
            <a:r>
              <a:rPr lang="en-US" dirty="0" smtClean="0"/>
              <a:t> (User  </a:t>
            </a:r>
            <a:r>
              <a:rPr lang="en-US" dirty="0" err="1" smtClean="0"/>
              <a:t>WLCGps</a:t>
            </a:r>
            <a:r>
              <a:rPr lang="en-US" dirty="0" smtClean="0"/>
              <a:t>, pw given  on  call)</a:t>
            </a:r>
          </a:p>
          <a:p>
            <a:r>
              <a:rPr lang="en-US" dirty="0" smtClean="0"/>
              <a:t>I  will  try to  provide a  “tour”  during  the  call using these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23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 Check_MK Monitoring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8400"/>
            <a:ext cx="8610600" cy="384968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2192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 example  of  the  type  of  monitoring  is  shown below  for AGLT2s </a:t>
            </a:r>
            <a:r>
              <a:rPr lang="en-US" dirty="0" err="1" smtClean="0"/>
              <a:t>Vmware</a:t>
            </a:r>
            <a:r>
              <a:rPr lang="en-US" dirty="0" smtClean="0"/>
              <a:t> management  instance.</a:t>
            </a:r>
          </a:p>
          <a:p>
            <a:r>
              <a:rPr lang="en-US" dirty="0">
                <a:hlinkClick r:id="rId3"/>
              </a:rPr>
              <a:t>http://omd.aglt2.org/atlas/check_mk/index.py?start_url=%</a:t>
            </a:r>
            <a:r>
              <a:rPr lang="en-US" dirty="0" smtClean="0">
                <a:hlinkClick r:id="rId3"/>
              </a:rPr>
              <a:t>2Fatlas%2Fcheck_mk%2Fview.py%3Fview_name%3Dhost%26host%3Dumvmgt%26site%3Domd-um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6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Hosts to Monitor in OMD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Adding hosts to monitor is easy.   Just  add a line to the ~/etc/check_mk/conf.d/wato/hosts.mk file OR add it via the  WATO (Web  </a:t>
            </a:r>
            <a:r>
              <a:rPr lang="en-US" dirty="0" err="1" smtClean="0"/>
              <a:t>Adminstration</a:t>
            </a:r>
            <a:r>
              <a:rPr lang="en-US" dirty="0" smtClean="0"/>
              <a:t> </a:t>
            </a:r>
            <a:r>
              <a:rPr lang="en-US" dirty="0" err="1" smtClean="0"/>
              <a:t>TOolkit</a:t>
            </a:r>
            <a:r>
              <a:rPr lang="en-US" dirty="0" smtClean="0"/>
              <a:t>) OR  add a new file like &lt;hostname&gt;.</a:t>
            </a:r>
            <a:r>
              <a:rPr lang="en-US" dirty="0" err="1" smtClean="0"/>
              <a:t>mk</a:t>
            </a:r>
            <a:r>
              <a:rPr lang="en-US" dirty="0" smtClean="0"/>
              <a:t> somewhere in  the ~/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check_mk</a:t>
            </a:r>
            <a:r>
              <a:rPr lang="en-US" dirty="0" smtClean="0"/>
              <a:t> tree.</a:t>
            </a:r>
          </a:p>
          <a:p>
            <a:pPr marL="857250" lvl="2" indent="0">
              <a:buNone/>
            </a:pPr>
            <a:r>
              <a:rPr lang="en-US" dirty="0"/>
              <a:t>Content </a:t>
            </a:r>
            <a:r>
              <a:rPr lang="en-US" dirty="0" smtClean="0"/>
              <a:t>example: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all_hosts</a:t>
            </a:r>
            <a:r>
              <a:rPr lang="en-US" dirty="0"/>
              <a:t> += [</a:t>
            </a:r>
          </a:p>
          <a:p>
            <a:pPr marL="857250" lvl="2" indent="0">
              <a:buNone/>
            </a:pPr>
            <a:r>
              <a:rPr lang="en-US" dirty="0"/>
              <a:t>'</a:t>
            </a:r>
            <a:r>
              <a:rPr lang="en-US" dirty="0" err="1"/>
              <a:t>umvmgt|tcp|lan|um|prod|vmware|vcenter</a:t>
            </a:r>
            <a:r>
              <a:rPr lang="en-US" dirty="0"/>
              <a:t>',</a:t>
            </a:r>
          </a:p>
          <a:p>
            <a:pPr marL="857250" lvl="2" indent="0">
              <a:buNone/>
            </a:pPr>
            <a:r>
              <a:rPr lang="en-US" dirty="0" smtClean="0"/>
              <a:t>]</a:t>
            </a:r>
          </a:p>
          <a:p>
            <a:pPr marL="857250" lvl="2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Note the  line starts with a hostname, then  “tags” separated by ‘|’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Next just  “inventory”  the  host: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‘</a:t>
            </a:r>
            <a:r>
              <a:rPr lang="en-US" dirty="0" err="1" smtClean="0"/>
              <a:t>cmk</a:t>
            </a:r>
            <a:r>
              <a:rPr lang="en-US" dirty="0" smtClean="0"/>
              <a:t> –I </a:t>
            </a:r>
            <a:r>
              <a:rPr lang="en-US" dirty="0" err="1" smtClean="0"/>
              <a:t>umvmgt</a:t>
            </a:r>
            <a:r>
              <a:rPr lang="en-US" dirty="0" smtClean="0"/>
              <a:t>’  # This auto-discovers services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Reload CMK to get it in place:  ‘</a:t>
            </a:r>
            <a:r>
              <a:rPr lang="en-US" dirty="0" err="1" smtClean="0"/>
              <a:t>cmk</a:t>
            </a:r>
            <a:r>
              <a:rPr lang="en-US" dirty="0" smtClean="0"/>
              <a:t>  -R’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Check  your  </a:t>
            </a:r>
            <a:r>
              <a:rPr lang="en-US" dirty="0" err="1" smtClean="0"/>
              <a:t>webinterface</a:t>
            </a:r>
            <a:r>
              <a:rPr lang="en-US" dirty="0" smtClean="0"/>
              <a:t>: http://&lt;hostname&gt;/&lt;SITENAME/check_mk/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20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The  ‘</a:t>
            </a:r>
            <a:r>
              <a:rPr lang="en-US" dirty="0" err="1" smtClean="0"/>
              <a:t>check_mk</a:t>
            </a:r>
            <a:r>
              <a:rPr lang="en-US" dirty="0" smtClean="0"/>
              <a:t>’ rule-based </a:t>
            </a:r>
            <a:r>
              <a:rPr lang="en-US" dirty="0" err="1" smtClean="0"/>
              <a:t>config</a:t>
            </a:r>
            <a:r>
              <a:rPr lang="en-US" dirty="0" smtClean="0"/>
              <a:t> component of OMD knows an extensive list (520) services to automatically find and configure monitoring for (‘</a:t>
            </a:r>
            <a:r>
              <a:rPr lang="en-US" dirty="0" err="1" smtClean="0"/>
              <a:t>cmk</a:t>
            </a:r>
            <a:r>
              <a:rPr lang="en-US" dirty="0" smtClean="0"/>
              <a:t>  -L’ shows them)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Requires either  ‘</a:t>
            </a:r>
            <a:r>
              <a:rPr lang="en-US" dirty="0" err="1" smtClean="0"/>
              <a:t>snmp</a:t>
            </a:r>
            <a:r>
              <a:rPr lang="en-US" dirty="0" smtClean="0"/>
              <a:t>’ or a </a:t>
            </a:r>
            <a:r>
              <a:rPr lang="en-US" dirty="0" err="1" smtClean="0"/>
              <a:t>check_mk_agent</a:t>
            </a:r>
            <a:r>
              <a:rPr lang="en-US" dirty="0" smtClean="0"/>
              <a:t> installed…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06CB7-1AFB-48F9-9ABE-39C0D3B11AE8}" type="datetime1">
              <a:rPr lang="en-US" smtClean="0"/>
              <a:t>3/19/2014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779" y="2819400"/>
            <a:ext cx="6127011" cy="3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85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-template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8000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ATLAS_Computing_Tier2_3_JointTechs_Jul16</Template>
  <TotalTime>0</TotalTime>
  <Words>675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atlas-template2</vt:lpstr>
      <vt:lpstr>OMD (Open Monitoring Distribution)</vt:lpstr>
      <vt:lpstr>OMD Overview</vt:lpstr>
      <vt:lpstr>Installation</vt:lpstr>
      <vt:lpstr>Setup  OMD</vt:lpstr>
      <vt:lpstr>Configure  OMD</vt:lpstr>
      <vt:lpstr>Example  Deployment</vt:lpstr>
      <vt:lpstr>Example  Check_MK Monitoring</vt:lpstr>
      <vt:lpstr>Adding Hosts to Monitor in OMD</vt:lpstr>
      <vt:lpstr>Service Discovery</vt:lpstr>
      <vt:lpstr>Tour URLs</vt:lpstr>
      <vt:lpstr>Discussion/Questions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2012-04-18T07:52:33Z</dcterms:created>
  <dcterms:modified xsi:type="dcterms:W3CDTF">2014-03-19T15:06:26Z</dcterms:modified>
</cp:coreProperties>
</file>