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sldIdLst>
    <p:sldId id="257" r:id="rId2"/>
  </p:sldIdLst>
  <p:sldSz cx="10077450" cy="7562850"/>
  <p:notesSz cx="7772400" cy="10058400"/>
  <p:defaultTextStyle>
    <a:defPPr>
      <a:defRPr lang="en-GB"/>
    </a:defPPr>
    <a:lvl1pPr algn="l" defTabSz="457152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1pPr>
    <a:lvl2pPr marL="431755" indent="-215878" algn="l" defTabSz="457152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2pPr>
    <a:lvl3pPr marL="647633" indent="-215878" algn="l" defTabSz="457152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3pPr>
    <a:lvl4pPr marL="863511" indent="-215878" algn="l" defTabSz="457152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4pPr>
    <a:lvl5pPr marL="1079388" indent="-215878" algn="l" defTabSz="457152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2" d="100"/>
          <a:sy n="82" d="100"/>
        </p:scale>
        <p:origin x="-1232" y="-96"/>
      </p:cViewPr>
      <p:guideLst>
        <p:guide orient="horz" pos="2382"/>
        <p:guide pos="31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1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152" indent="0" algn="ctr">
              <a:buNone/>
              <a:defRPr/>
            </a:lvl2pPr>
            <a:lvl3pPr marL="914305" indent="0" algn="ctr">
              <a:buNone/>
              <a:defRPr/>
            </a:lvl3pPr>
            <a:lvl4pPr marL="1371457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6" indent="0" algn="ctr">
              <a:buNone/>
              <a:defRPr/>
            </a:lvl7pPr>
            <a:lvl8pPr marL="3200068" indent="0" algn="ctr">
              <a:buNone/>
              <a:defRPr/>
            </a:lvl8pPr>
            <a:lvl9pPr marL="365722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36D9D7-B00A-4459-BE98-E976D56177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8CF96C2-EEC1-46F2-99C6-4565A39C2D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1077" y="1"/>
            <a:ext cx="2263775" cy="701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1" y="1"/>
            <a:ext cx="6638925" cy="701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6F91F4-A15F-4E67-8F8B-D90BB538C0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" y="0"/>
            <a:ext cx="8994775" cy="1162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3444876" y="7200900"/>
            <a:ext cx="3192463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7224714" y="7200900"/>
            <a:ext cx="2346325" cy="177800"/>
          </a:xfrm>
        </p:spPr>
        <p:txBody>
          <a:bodyPr/>
          <a:lstStyle>
            <a:lvl1pPr>
              <a:defRPr/>
            </a:lvl1pPr>
          </a:lstStyle>
          <a:p>
            <a:fld id="{1079D4A0-C37B-465D-B8F2-99C7CD7D2A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55E600-2104-44F3-9A22-63EDE94A60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9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2" indent="0">
              <a:buNone/>
              <a:defRPr sz="1800"/>
            </a:lvl2pPr>
            <a:lvl3pPr marL="914305" indent="0">
              <a:buNone/>
              <a:defRPr sz="1700"/>
            </a:lvl3pPr>
            <a:lvl4pPr marL="1371457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6" indent="0">
              <a:buNone/>
              <a:defRPr sz="1400"/>
            </a:lvl7pPr>
            <a:lvl8pPr marL="3200068" indent="0">
              <a:buNone/>
              <a:defRPr sz="1400"/>
            </a:lvl8pPr>
            <a:lvl9pPr marL="3657221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1FFF97-2F68-4D08-A9DB-E2C97C1F8F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371601"/>
            <a:ext cx="4421188" cy="564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9" y="1371601"/>
            <a:ext cx="4421187" cy="564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0B7A57-A7B6-47C7-97D0-2F17C61AC22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9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9" y="1692276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9" y="2398714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9" y="1692276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9" y="2398714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383C7B-3F99-43A9-9174-D9102016B7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E227C71-2D4D-4B49-9C1F-D7B9421600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EF15B7E-F2F7-43F7-9EBE-48AA8E71972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9" y="301626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6" y="301627"/>
            <a:ext cx="5634038" cy="64547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9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FE545A-E344-43E8-9F68-2276203026B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4"/>
            <a:ext cx="6046789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9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5" indent="0">
              <a:buNone/>
              <a:defRPr sz="2400"/>
            </a:lvl3pPr>
            <a:lvl4pPr marL="1371457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6" indent="0">
              <a:buNone/>
              <a:defRPr sz="2000"/>
            </a:lvl7pPr>
            <a:lvl8pPr marL="3200068" indent="0">
              <a:buNone/>
              <a:defRPr sz="2000"/>
            </a:lvl8pPr>
            <a:lvl9pPr marL="3657221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9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9E35F57-3C6C-4244-911B-90C0BAC6FF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5863" cy="1143000"/>
          </a:xfrm>
          <a:prstGeom prst="roundRect">
            <a:avLst>
              <a:gd name="adj" fmla="val 13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0076" y="0"/>
            <a:ext cx="8994775" cy="116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2" y="1371601"/>
            <a:ext cx="8994775" cy="564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4876" y="7200900"/>
            <a:ext cx="31924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825" algn="l"/>
                <a:tab pos="1447649" algn="l"/>
                <a:tab pos="2171475" algn="l"/>
                <a:tab pos="28953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 Sergey Panitkin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4" y="7200900"/>
            <a:ext cx="2346325" cy="17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825" algn="l"/>
                <a:tab pos="1447649" algn="l"/>
                <a:tab pos="2171475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39004DE-B87D-48A4-97AA-49FCE0EF3E83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075863" cy="131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03239" y="7010400"/>
            <a:ext cx="2352675" cy="401638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6C56D-A3E6-B84F-91AB-DA9F3BEBE007}" type="datetimeFigureOut">
              <a:rPr lang="en-US" smtClean="0"/>
              <a:t>3/7/14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marL="431755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2pPr>
      <a:lvl3pPr marL="647633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3pPr>
      <a:lvl4pPr marL="863511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4pPr>
      <a:lvl5pPr marL="1079388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5pPr>
      <a:lvl6pPr marL="1536541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6pPr>
      <a:lvl7pPr marL="1993694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7pPr>
      <a:lvl8pPr marL="2450846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8pPr>
      <a:lvl9pPr marL="2907999" indent="-215878" algn="ctr" defTabSz="457152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9pPr>
    </p:titleStyle>
    <p:bodyStyle>
      <a:lvl1pPr marL="215878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1013"/>
        </a:spcAft>
        <a:buClr>
          <a:srgbClr val="000000"/>
        </a:buClr>
        <a:buSzPct val="45000"/>
        <a:buFont typeface="Wingdings" charset="2"/>
        <a:buChar char="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863511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charset="2"/>
        <a:buChar char="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511143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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2158776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charset="2"/>
        <a:buChar char=""/>
        <a:defRPr sz="1700">
          <a:solidFill>
            <a:srgbClr val="000000"/>
          </a:solidFill>
          <a:latin typeface="+mn-lt"/>
          <a:ea typeface="+mn-ea"/>
          <a:cs typeface="+mn-cs"/>
        </a:defRPr>
      </a:lvl4pPr>
      <a:lvl5pPr marL="2806410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5pPr>
      <a:lvl6pPr marL="3263562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6pPr>
      <a:lvl7pPr marL="3720714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7pPr>
      <a:lvl8pPr marL="4177867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8pPr>
      <a:lvl9pPr marL="4635019" indent="-215878" algn="l" defTabSz="457152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future milestones and plans for WP2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800" dirty="0"/>
              <a:t>Work on parallel execution of pilots on same worker node</a:t>
            </a:r>
          </a:p>
          <a:p>
            <a:pPr lvl="1"/>
            <a:r>
              <a:rPr lang="en-US" sz="1800" dirty="0" smtClean="0"/>
              <a:t>Multi-HPC </a:t>
            </a:r>
            <a:r>
              <a:rPr lang="en-US" sz="1800" dirty="0"/>
              <a:t>site demonstrator in PanDA (Titan, Kraken, NERSC, EOS,…)</a:t>
            </a:r>
          </a:p>
          <a:p>
            <a:pPr lvl="2"/>
            <a:r>
              <a:rPr lang="en-US" dirty="0"/>
              <a:t>HPC pilot in </a:t>
            </a:r>
            <a:r>
              <a:rPr lang="en-US" dirty="0" err="1"/>
              <a:t>Kurchatov</a:t>
            </a:r>
            <a:r>
              <a:rPr lang="en-US" dirty="0"/>
              <a:t> Inst. ??</a:t>
            </a:r>
          </a:p>
          <a:p>
            <a:pPr lvl="1"/>
            <a:r>
              <a:rPr lang="en-US" sz="1800" dirty="0" smtClean="0"/>
              <a:t>Continue Backfill on Titan studie</a:t>
            </a:r>
            <a:r>
              <a:rPr lang="en-US" sz="1800" dirty="0"/>
              <a:t>s</a:t>
            </a:r>
            <a:endParaRPr lang="en-US" sz="1800" dirty="0" smtClean="0"/>
          </a:p>
          <a:p>
            <a:pPr lvl="2"/>
            <a:r>
              <a:rPr lang="en-US" sz="1600" dirty="0" smtClean="0"/>
              <a:t>A </a:t>
            </a:r>
            <a:r>
              <a:rPr lang="en-US" sz="1600" dirty="0"/>
              <a:t>meeting with Titan folks to discuss backfill status and </a:t>
            </a:r>
            <a:r>
              <a:rPr lang="en-US" sz="1600" dirty="0" smtClean="0"/>
              <a:t>possibilities</a:t>
            </a:r>
          </a:p>
          <a:p>
            <a:pPr lvl="2"/>
            <a:r>
              <a:rPr lang="en-US" sz="1600" dirty="0" smtClean="0"/>
              <a:t>Extended run time. Realistic payloads</a:t>
            </a:r>
          </a:p>
          <a:p>
            <a:pPr lvl="1"/>
            <a:r>
              <a:rPr lang="en-US" dirty="0" err="1" smtClean="0"/>
              <a:t>Alpgen</a:t>
            </a:r>
            <a:r>
              <a:rPr lang="en-US" dirty="0" smtClean="0"/>
              <a:t> run for ATLAS</a:t>
            </a:r>
            <a:endParaRPr lang="en-US" dirty="0"/>
          </a:p>
          <a:p>
            <a:pPr lvl="1"/>
            <a:r>
              <a:rPr lang="en-US" sz="1800" dirty="0"/>
              <a:t>Discuss with ALICE (Ken Read) possible workloads to run on Titan as multi-VO demonstrators</a:t>
            </a:r>
          </a:p>
          <a:p>
            <a:pPr lvl="1"/>
            <a:r>
              <a:rPr lang="en-US" sz="1800" dirty="0" smtClean="0"/>
              <a:t>Implement </a:t>
            </a:r>
            <a:r>
              <a:rPr lang="en-US" sz="1800" dirty="0"/>
              <a:t>failed MPI jobs policy in Pilot. </a:t>
            </a:r>
            <a:r>
              <a:rPr lang="en-US" sz="1800" dirty="0"/>
              <a:t>Retry once if any MPI ranks failed. </a:t>
            </a:r>
          </a:p>
          <a:p>
            <a:pPr lvl="1"/>
            <a:r>
              <a:rPr lang="en-US" sz="1800" dirty="0" smtClean="0"/>
              <a:t>Take another look at ATLAS software on Titan (</a:t>
            </a:r>
            <a:r>
              <a:rPr lang="en-US" sz="1800" dirty="0" err="1" smtClean="0"/>
              <a:t>cvmfs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Start </a:t>
            </a:r>
            <a:r>
              <a:rPr lang="en-US" sz="1800" smtClean="0"/>
              <a:t>work on ntegration</a:t>
            </a:r>
            <a:r>
              <a:rPr lang="en-US" sz="1800" dirty="0" smtClean="0"/>
              <a:t> with </a:t>
            </a:r>
            <a:r>
              <a:rPr lang="en-US" sz="1800" dirty="0" err="1" smtClean="0"/>
              <a:t>Prodsys</a:t>
            </a:r>
            <a:endParaRPr lang="en-US" sz="1800" dirty="0" smtClean="0"/>
          </a:p>
          <a:p>
            <a:pPr lvl="2"/>
            <a:r>
              <a:rPr lang="en-US" sz="1600" dirty="0" smtClean="0"/>
              <a:t>Job stages at HPC</a:t>
            </a:r>
          </a:p>
          <a:p>
            <a:pPr lvl="2"/>
            <a:r>
              <a:rPr lang="en-US" sz="1600" dirty="0" smtClean="0"/>
              <a:t>Random number management policy </a:t>
            </a:r>
            <a:endParaRPr lang="en-US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222173" y="7009642"/>
            <a:ext cx="2351405" cy="402652"/>
          </a:xfrm>
          <a:prstGeom prst="rect">
            <a:avLst/>
          </a:prstGeom>
        </p:spPr>
        <p:txBody>
          <a:bodyPr/>
          <a:lstStyle/>
          <a:p>
            <a:fld id="{BD079614-CA9E-8E45-8BA3-BE12B651B6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2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Bitstream Vera Sans"/>
        <a:ea typeface="DejaVu Sans"/>
        <a:cs typeface="DejaVu Sans"/>
      </a:majorFont>
      <a:minorFont>
        <a:latin typeface="Bitstream Vera Sans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ATLAS.thmx</Template>
  <TotalTime>10</TotalTime>
  <Words>129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ATLAS</vt:lpstr>
      <vt:lpstr>Near future milestones and plans for WP2 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Near future milestones </dc:title>
  <dc:creator>Sergey Panitkin</dc:creator>
  <cp:lastModifiedBy>Sergey Panitkin</cp:lastModifiedBy>
  <cp:revision>4</cp:revision>
  <dcterms:created xsi:type="dcterms:W3CDTF">2014-03-07T19:20:01Z</dcterms:created>
  <dcterms:modified xsi:type="dcterms:W3CDTF">2014-03-07T19:30:14Z</dcterms:modified>
</cp:coreProperties>
</file>