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emf" ContentType="image/x-emf"/>
  <Default Extension="vml" ContentType="application/vnd.openxmlformats-officedocument.vmlDrawing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embeddings/oleObject1.bin" ContentType="application/vnd.openxmlformats-officedocument.oleObject"/>
  <Override PartName="/ppt/embeddings/oleObject2.bin" ContentType="application/vnd.openxmlformats-officedocument.oleObject"/>
  <Override PartName="/ppt/embeddings/oleObject3.bin" ContentType="application/vnd.openxmlformats-officedocument.oleObject"/>
  <Override PartName="/ppt/embeddings/oleObject4.bin" ContentType="application/vnd.openxmlformats-officedocument.oleObject"/>
  <Override PartName="/ppt/embeddings/oleObject5.bin" ContentType="application/vnd.openxmlformats-officedocument.oleObject"/>
  <Override PartName="/ppt/embeddings/oleObject6.bin" ContentType="application/vnd.openxmlformats-officedocument.oleObject"/>
  <Override PartName="/ppt/embeddings/oleObject7.bin" ContentType="application/vnd.openxmlformats-officedocument.oleObject"/>
  <Override PartName="/ppt/embeddings/oleObject8.bin" ContentType="application/vnd.openxmlformats-officedocument.oleObject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28"/>
  </p:notesMasterIdLst>
  <p:handoutMasterIdLst>
    <p:handoutMasterId r:id="rId29"/>
  </p:handoutMasterIdLst>
  <p:sldIdLst>
    <p:sldId id="258" r:id="rId2"/>
    <p:sldId id="257" r:id="rId3"/>
    <p:sldId id="259" r:id="rId4"/>
    <p:sldId id="260" r:id="rId5"/>
    <p:sldId id="267" r:id="rId6"/>
    <p:sldId id="261" r:id="rId7"/>
    <p:sldId id="262" r:id="rId8"/>
    <p:sldId id="268" r:id="rId9"/>
    <p:sldId id="271" r:id="rId10"/>
    <p:sldId id="272" r:id="rId11"/>
    <p:sldId id="269" r:id="rId12"/>
    <p:sldId id="270" r:id="rId13"/>
    <p:sldId id="263" r:id="rId14"/>
    <p:sldId id="273" r:id="rId15"/>
    <p:sldId id="274" r:id="rId16"/>
    <p:sldId id="275" r:id="rId17"/>
    <p:sldId id="264" r:id="rId18"/>
    <p:sldId id="281" r:id="rId19"/>
    <p:sldId id="276" r:id="rId20"/>
    <p:sldId id="265" r:id="rId21"/>
    <p:sldId id="266" r:id="rId22"/>
    <p:sldId id="277" r:id="rId23"/>
    <p:sldId id="278" r:id="rId24"/>
    <p:sldId id="280" r:id="rId25"/>
    <p:sldId id="279" r:id="rId26"/>
    <p:sldId id="282" r:id="rId2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27193"/>
    <a:srgbClr val="6A839D"/>
    <a:srgbClr val="A8BAD5"/>
    <a:srgbClr val="8194AF"/>
    <a:srgbClr val="3F539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7" autoAdjust="0"/>
    <p:restoredTop sz="94691" autoAdjust="0"/>
  </p:normalViewPr>
  <p:slideViewPr>
    <p:cSldViewPr snapToGrid="0" snapToObjects="1" showGuides="1">
      <p:cViewPr varScale="1">
        <p:scale>
          <a:sx n="108" d="100"/>
          <a:sy n="108" d="100"/>
        </p:scale>
        <p:origin x="-640" y="-72"/>
      </p:cViewPr>
      <p:guideLst>
        <p:guide orient="horz" pos="2552"/>
        <p:guide pos="2883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notesMaster" Target="notesMasters/notesMaster1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printerSettings" Target="printerSettings/printerSettings1.bin"/><Relationship Id="rId31" Type="http://schemas.openxmlformats.org/officeDocument/2006/relationships/presProps" Target="presProps.xml"/><Relationship Id="rId32" Type="http://schemas.openxmlformats.org/officeDocument/2006/relationships/viewProps" Target="viewProps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theme" Target="theme/theme1.xml"/><Relationship Id="rId34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Relationship Id="rId2" Type="http://schemas.openxmlformats.org/officeDocument/2006/relationships/image" Target="../media/image4.emf"/><Relationship Id="rId3" Type="http://schemas.openxmlformats.org/officeDocument/2006/relationships/image" Target="../media/image5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Relationship Id="rId2" Type="http://schemas.openxmlformats.org/officeDocument/2006/relationships/image" Target="../media/image12.emf"/><Relationship Id="rId3" Type="http://schemas.openxmlformats.org/officeDocument/2006/relationships/image" Target="../media/image13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8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32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83AC546-2A31-D247-B357-3446245FD568}" type="datetimeFigureOut">
              <a:rPr lang="en-US" smtClean="0"/>
              <a:t>11/3/14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3A8A95D-865A-6145-BCC0-DBC2D11140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48321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221DA3-20A7-524D-8D2A-4DB25E83A174}" type="datetimeFigureOut">
              <a:rPr lang="en-US" smtClean="0"/>
              <a:t>11/3/14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BDD856A-9112-2948-8601-4C1744A2C0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827167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>
                <a:solidFill>
                  <a:srgbClr val="000090"/>
                </a:solidFill>
                <a:latin typeface="Century Gothic"/>
                <a:cs typeface="Century Gothic"/>
              </a:defRPr>
            </a:lvl1pPr>
          </a:lstStyle>
          <a:p>
            <a:r>
              <a:rPr lang="de-DE" dirty="0" smtClean="0"/>
              <a:t>Click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edit</a:t>
            </a:r>
            <a:r>
              <a:rPr lang="de-DE" dirty="0" smtClean="0"/>
              <a:t>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  <a:latin typeface="Century Gothic"/>
                <a:cs typeface="Century Gothic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dirty="0" smtClean="0"/>
              <a:t>Click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edit</a:t>
            </a:r>
            <a:r>
              <a:rPr lang="de-DE" dirty="0" smtClean="0"/>
              <a:t> Master </a:t>
            </a:r>
            <a:r>
              <a:rPr lang="de-DE" dirty="0" err="1" smtClean="0"/>
              <a:t>subtitle</a:t>
            </a:r>
            <a:r>
              <a:rPr lang="de-DE" dirty="0" smtClean="0"/>
              <a:t> style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latin typeface="Century Gothic"/>
                <a:cs typeface="Century Gothic"/>
              </a:defRPr>
            </a:lvl1pPr>
          </a:lstStyle>
          <a:p>
            <a:r>
              <a:rPr lang="en-US" smtClean="0"/>
              <a:t>Workshop on Picosecond Photon Sensors, Clermont-Ferrand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57161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 March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Workshop on Picosecond Photon Sensors, Clermont-Ferrand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070D-FD2C-BC4A-81D0-C9424F2077E6}" type="slidenum">
              <a:rPr lang="en-US" smtClean="0"/>
              <a:t>‹#›</a:t>
            </a:fld>
            <a:r>
              <a:rPr lang="en-US" dirty="0" smtClean="0"/>
              <a:t>/24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42966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 March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31939" y="6489049"/>
            <a:ext cx="7712061" cy="365125"/>
          </a:xfrm>
        </p:spPr>
        <p:txBody>
          <a:bodyPr/>
          <a:lstStyle>
            <a:lvl1pPr algn="r">
              <a:defRPr/>
            </a:lvl1pPr>
          </a:lstStyle>
          <a:p>
            <a:r>
              <a:rPr lang="en-US" smtClean="0"/>
              <a:t>Workshop on Picosecond Photon Sensors, Clermont-Ferrand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0" y="-1"/>
            <a:ext cx="9144000" cy="158595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dirty="0" smtClean="0"/>
              <a:t>Click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edit</a:t>
            </a:r>
            <a:r>
              <a:rPr lang="de-DE" dirty="0" smtClean="0"/>
              <a:t> Master </a:t>
            </a:r>
            <a:r>
              <a:rPr lang="de-DE" dirty="0" err="1" smtClean="0"/>
              <a:t>text</a:t>
            </a:r>
            <a:r>
              <a:rPr lang="de-DE" dirty="0" smtClean="0"/>
              <a:t> </a:t>
            </a:r>
            <a:r>
              <a:rPr lang="de-DE" dirty="0" err="1" smtClean="0"/>
              <a:t>styles</a:t>
            </a:r>
            <a:endParaRPr lang="de-DE" dirty="0" smtClean="0"/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0" y="4400601"/>
            <a:ext cx="9144000" cy="0"/>
          </a:xfrm>
          <a:prstGeom prst="line">
            <a:avLst/>
          </a:prstGeom>
          <a:ln w="12700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887175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 March 2014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Workshop on Picosecond Photon Sensors, Clermont-Ferrand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070D-FD2C-BC4A-81D0-C9424F2077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88325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 March 2014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Workshop on Picosecond Photon Sensors, Clermont-Ferrand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070D-FD2C-BC4A-81D0-C9424F2077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34554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 March 2014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Workshop on Picosecond Photon Sensors, Clermont-Ferrand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070D-FD2C-BC4A-81D0-C9424F2077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62909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 March 2014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Workshop on Picosecond Photon Sensors, Clermont-Ferrand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070D-FD2C-BC4A-81D0-C9424F2077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4638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 March 2014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Workshop on Picosecond Photon Sensors, Clermont-Ferrand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070D-FD2C-BC4A-81D0-C9424F2077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8159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 March 2014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Workshop on Picosecond Photon Sensors, Clermont-Ferrand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070D-FD2C-BC4A-81D0-C9424F2077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72414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6489049"/>
            <a:ext cx="9144000" cy="365125"/>
          </a:xfrm>
          <a:prstGeom prst="rect">
            <a:avLst/>
          </a:prstGeom>
          <a:gradFill flip="none" rotWithShape="1">
            <a:gsLst>
              <a:gs pos="0">
                <a:srgbClr val="627193"/>
              </a:gs>
              <a:gs pos="100000">
                <a:srgbClr val="8194AF"/>
              </a:gs>
            </a:gsLst>
            <a:lin ang="5400000" scaled="0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0090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940"/>
            <a:ext cx="8229600" cy="62891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 smtClean="0"/>
              <a:t>Click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edit</a:t>
            </a:r>
            <a:r>
              <a:rPr lang="de-DE" dirty="0" smtClean="0"/>
              <a:t>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985694"/>
            <a:ext cx="8229600" cy="514046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 smtClean="0"/>
              <a:t>Click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edit</a:t>
            </a:r>
            <a:r>
              <a:rPr lang="de-DE" dirty="0" smtClean="0"/>
              <a:t> Master </a:t>
            </a:r>
            <a:r>
              <a:rPr lang="de-DE" dirty="0" err="1" smtClean="0"/>
              <a:t>text</a:t>
            </a:r>
            <a:r>
              <a:rPr lang="de-DE" dirty="0" smtClean="0"/>
              <a:t> </a:t>
            </a:r>
            <a:r>
              <a:rPr lang="de-DE" dirty="0" err="1" smtClean="0"/>
              <a:t>styles</a:t>
            </a:r>
            <a:endParaRPr lang="de-DE" dirty="0" smtClean="0"/>
          </a:p>
          <a:p>
            <a:pPr lvl="1"/>
            <a:r>
              <a:rPr lang="de-DE" dirty="0" smtClean="0"/>
              <a:t>Second </a:t>
            </a:r>
            <a:r>
              <a:rPr lang="de-DE" dirty="0" err="1" smtClean="0"/>
              <a:t>level</a:t>
            </a:r>
            <a:endParaRPr lang="de-DE" dirty="0" smtClean="0"/>
          </a:p>
          <a:p>
            <a:pPr lvl="2"/>
            <a:r>
              <a:rPr lang="de-DE" dirty="0" smtClean="0"/>
              <a:t>Third </a:t>
            </a:r>
            <a:r>
              <a:rPr lang="de-DE" dirty="0" err="1" smtClean="0"/>
              <a:t>level</a:t>
            </a:r>
            <a:endParaRPr lang="de-DE" dirty="0" smtClean="0"/>
          </a:p>
          <a:p>
            <a:pPr lvl="3"/>
            <a:r>
              <a:rPr lang="de-DE" dirty="0" err="1" smtClean="0"/>
              <a:t>Fourth</a:t>
            </a:r>
            <a:r>
              <a:rPr lang="de-DE" dirty="0" smtClean="0"/>
              <a:t> </a:t>
            </a:r>
            <a:r>
              <a:rPr lang="de-DE" dirty="0" err="1" smtClean="0"/>
              <a:t>level</a:t>
            </a:r>
            <a:endParaRPr lang="de-DE" dirty="0" smtClean="0"/>
          </a:p>
          <a:p>
            <a:pPr lvl="4"/>
            <a:r>
              <a:rPr lang="de-DE" dirty="0" err="1" smtClean="0"/>
              <a:t>Fifth</a:t>
            </a:r>
            <a:r>
              <a:rPr lang="de-DE" dirty="0" smtClean="0"/>
              <a:t> </a:t>
            </a:r>
            <a:r>
              <a:rPr lang="de-DE" dirty="0" err="1" smtClean="0"/>
              <a:t>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0" y="6489049"/>
            <a:ext cx="143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  <a:latin typeface="Century Gothic"/>
                <a:cs typeface="Century Gothic"/>
              </a:defRPr>
            </a:lvl1pPr>
          </a:lstStyle>
          <a:p>
            <a:r>
              <a:rPr lang="en-US" smtClean="0"/>
              <a:t>13 March 2014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31939" y="6489049"/>
            <a:ext cx="629749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  <a:latin typeface="Century Gothic"/>
                <a:cs typeface="Century Gothic"/>
              </a:defRPr>
            </a:lvl1pPr>
          </a:lstStyle>
          <a:p>
            <a:r>
              <a:rPr lang="en-US" dirty="0" smtClean="0"/>
              <a:t>Workshop on Picosecond Photon Sensors, Clermont-Ferrand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29436" y="6489049"/>
            <a:ext cx="141456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FFFFF"/>
                </a:solidFill>
                <a:latin typeface="Century Gothic"/>
                <a:cs typeface="Century Gothic"/>
              </a:defRPr>
            </a:lvl1pPr>
          </a:lstStyle>
          <a:p>
            <a:fld id="{D64A8760-15C0-4B4C-AA1F-D5B9BE29E5C6}" type="slidenum">
              <a:rPr lang="en-US" smtClean="0"/>
              <a:t>‹#›</a:t>
            </a:fld>
            <a:r>
              <a:rPr lang="en-US" dirty="0" smtClean="0"/>
              <a:t>/24</a:t>
            </a:r>
            <a:endParaRPr lang="en-US" dirty="0"/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0" y="631855"/>
            <a:ext cx="9144000" cy="0"/>
          </a:xfrm>
          <a:prstGeom prst="line">
            <a:avLst/>
          </a:prstGeom>
          <a:ln w="12700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95937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3600" kern="1200">
          <a:solidFill>
            <a:srgbClr val="000090"/>
          </a:solidFill>
          <a:latin typeface="Century Gothic"/>
          <a:ea typeface="+mj-ea"/>
          <a:cs typeface="Century Gothic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2800" kern="1200">
          <a:solidFill>
            <a:srgbClr val="000090"/>
          </a:solidFill>
          <a:latin typeface="Century Gothic"/>
          <a:ea typeface="+mn-ea"/>
          <a:cs typeface="Century Gothic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400" kern="1200">
          <a:solidFill>
            <a:srgbClr val="000090"/>
          </a:solidFill>
          <a:latin typeface="Century Gothic"/>
          <a:ea typeface="+mn-ea"/>
          <a:cs typeface="Century Gothic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rgbClr val="000090"/>
          </a:solidFill>
          <a:latin typeface="Century Gothic"/>
          <a:ea typeface="+mn-ea"/>
          <a:cs typeface="Century Gothic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600" kern="1200">
          <a:solidFill>
            <a:srgbClr val="000090"/>
          </a:solidFill>
          <a:latin typeface="Century Gothic"/>
          <a:ea typeface="+mn-ea"/>
          <a:cs typeface="Century Gothic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400" kern="1200">
          <a:solidFill>
            <a:srgbClr val="000090"/>
          </a:solidFill>
          <a:latin typeface="Century Gothic"/>
          <a:ea typeface="+mn-ea"/>
          <a:cs typeface="Century Gothic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4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png"/><Relationship Id="rId3" Type="http://schemas.openxmlformats.org/officeDocument/2006/relationships/image" Target="../media/image19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png"/><Relationship Id="rId3" Type="http://schemas.openxmlformats.org/officeDocument/2006/relationships/image" Target="../media/image21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png"/><Relationship Id="rId3" Type="http://schemas.openxmlformats.org/officeDocument/2006/relationships/image" Target="../media/image23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5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6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7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4" Type="http://schemas.openxmlformats.org/officeDocument/2006/relationships/image" Target="../media/image28.emf"/><Relationship Id="rId1" Type="http://schemas.openxmlformats.org/officeDocument/2006/relationships/vmlDrawing" Target="../drawings/vmlDrawing3.vml"/><Relationship Id="rId2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9.png"/><Relationship Id="rId3" Type="http://schemas.openxmlformats.org/officeDocument/2006/relationships/image" Target="../media/image30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1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4" Type="http://schemas.openxmlformats.org/officeDocument/2006/relationships/oleObject" Target="../embeddings/oleObject8.bin"/><Relationship Id="rId5" Type="http://schemas.openxmlformats.org/officeDocument/2006/relationships/image" Target="../media/image32.emf"/><Relationship Id="rId1" Type="http://schemas.openxmlformats.org/officeDocument/2006/relationships/vmlDrawing" Target="../drawings/vmlDrawing4.vml"/><Relationship Id="rId2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3.emf"/><Relationship Id="rId3" Type="http://schemas.openxmlformats.org/officeDocument/2006/relationships/image" Target="../media/image34.emf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5.png"/><Relationship Id="rId3" Type="http://schemas.openxmlformats.org/officeDocument/2006/relationships/image" Target="../media/image36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7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4" Type="http://schemas.openxmlformats.org/officeDocument/2006/relationships/oleObject" Target="../embeddings/oleObject1.bin"/><Relationship Id="rId5" Type="http://schemas.openxmlformats.org/officeDocument/2006/relationships/image" Target="../media/image3.emf"/><Relationship Id="rId6" Type="http://schemas.openxmlformats.org/officeDocument/2006/relationships/image" Target="../media/image7.emf"/><Relationship Id="rId7" Type="http://schemas.openxmlformats.org/officeDocument/2006/relationships/image" Target="../media/image8.emf"/><Relationship Id="rId8" Type="http://schemas.openxmlformats.org/officeDocument/2006/relationships/oleObject" Target="../embeddings/oleObject2.bin"/><Relationship Id="rId9" Type="http://schemas.openxmlformats.org/officeDocument/2006/relationships/image" Target="../media/image4.emf"/><Relationship Id="rId10" Type="http://schemas.openxmlformats.org/officeDocument/2006/relationships/oleObject" Target="../embeddings/oleObject3.bin"/><Relationship Id="rId11" Type="http://schemas.openxmlformats.org/officeDocument/2006/relationships/image" Target="../media/image5.e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em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4" Type="http://schemas.openxmlformats.org/officeDocument/2006/relationships/oleObject" Target="../embeddings/oleObject4.bin"/><Relationship Id="rId5" Type="http://schemas.openxmlformats.org/officeDocument/2006/relationships/image" Target="../media/image11.emf"/><Relationship Id="rId6" Type="http://schemas.openxmlformats.org/officeDocument/2006/relationships/oleObject" Target="../embeddings/oleObject5.bin"/><Relationship Id="rId7" Type="http://schemas.openxmlformats.org/officeDocument/2006/relationships/image" Target="../media/image12.emf"/><Relationship Id="rId8" Type="http://schemas.openxmlformats.org/officeDocument/2006/relationships/oleObject" Target="../embeddings/oleObject6.bin"/><Relationship Id="rId9" Type="http://schemas.openxmlformats.org/officeDocument/2006/relationships/image" Target="../media/image13.emf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dirty="0" smtClean="0"/>
              <a:t>A new timing calibration method for switched capacitor array chips to achieve sub-picosecond resolutions</a:t>
            </a:r>
            <a:endParaRPr lang="en-US" sz="2800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 March 2014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Workshop on Picosecond Photon Sensors, Clermont-Ferrand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Stefan Ritt, Paul Scherrer Institute, Switzerland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00" y="14545"/>
            <a:ext cx="7620000" cy="330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36301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Oscillator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 March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Workshop on Picosecond Photon Sensors, Clermont-Ferrand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070D-FD2C-BC4A-81D0-C9424F2077E6}" type="slidenum">
              <a:rPr lang="en-US" smtClean="0"/>
              <a:t>10</a:t>
            </a:fld>
            <a:endParaRPr lang="en-US"/>
          </a:p>
        </p:txBody>
      </p:sp>
      <p:grpSp>
        <p:nvGrpSpPr>
          <p:cNvPr id="9" name="Group 8"/>
          <p:cNvGrpSpPr/>
          <p:nvPr/>
        </p:nvGrpSpPr>
        <p:grpSpPr>
          <a:xfrm>
            <a:off x="182442" y="784094"/>
            <a:ext cx="4352514" cy="3213956"/>
            <a:chOff x="182442" y="784094"/>
            <a:chExt cx="5406982" cy="3992590"/>
          </a:xfrm>
        </p:grpSpPr>
        <p:pic>
          <p:nvPicPr>
            <p:cNvPr id="7" name="Picture 6" descr="Screen Shot 2014-03-11 at 12.08.18 .png"/>
            <p:cNvPicPr>
              <a:picLocks noChangeAspect="1"/>
            </p:cNvPicPr>
            <p:nvPr/>
          </p:nvPicPr>
          <p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82442" y="784094"/>
              <a:ext cx="5406982" cy="1970865"/>
            </a:xfrm>
            <a:prstGeom prst="rect">
              <a:avLst/>
            </a:prstGeom>
          </p:spPr>
        </p:pic>
        <p:pic>
          <p:nvPicPr>
            <p:cNvPr id="8" name="Picture 7" descr="Screen Shot 2014-03-11 at 12.08.18 .png"/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b="-652"/>
            <a:stretch/>
          </p:blipFill>
          <p:spPr>
            <a:xfrm>
              <a:off x="182442" y="2754959"/>
              <a:ext cx="5406982" cy="2021725"/>
            </a:xfrm>
            <a:prstGeom prst="rect">
              <a:avLst/>
            </a:prstGeom>
          </p:spPr>
        </p:pic>
      </p:grpSp>
      <p:sp>
        <p:nvSpPr>
          <p:cNvPr id="10" name="Rounded Rectangle 9"/>
          <p:cNvSpPr/>
          <p:nvPr/>
        </p:nvSpPr>
        <p:spPr>
          <a:xfrm>
            <a:off x="2224262" y="3124526"/>
            <a:ext cx="470387" cy="262057"/>
          </a:xfrm>
          <a:prstGeom prst="roundRect">
            <a:avLst/>
          </a:prstGeom>
          <a:noFill/>
          <a:ln w="28575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 descr="Screen Shot 2014-03-11 at 12.11.21 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2374" y="4328178"/>
            <a:ext cx="7835314" cy="1952570"/>
          </a:xfrm>
          <a:prstGeom prst="rect">
            <a:avLst/>
          </a:prstGeom>
        </p:spPr>
      </p:pic>
      <p:sp>
        <p:nvSpPr>
          <p:cNvPr id="12" name="Oval 11"/>
          <p:cNvSpPr/>
          <p:nvPr/>
        </p:nvSpPr>
        <p:spPr>
          <a:xfrm>
            <a:off x="367669" y="5012681"/>
            <a:ext cx="174705" cy="174705"/>
          </a:xfrm>
          <a:prstGeom prst="ellipse">
            <a:avLst/>
          </a:prstGeom>
          <a:solidFill>
            <a:srgbClr val="FFFFFF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/>
          <p:cNvSpPr/>
          <p:nvPr/>
        </p:nvSpPr>
        <p:spPr>
          <a:xfrm>
            <a:off x="8335437" y="5165081"/>
            <a:ext cx="174705" cy="174705"/>
          </a:xfrm>
          <a:prstGeom prst="ellipse">
            <a:avLst/>
          </a:prstGeom>
          <a:solidFill>
            <a:srgbClr val="FFFFFF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5033148" y="1384199"/>
            <a:ext cx="712301" cy="712301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OSC.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6139763" y="1384199"/>
            <a:ext cx="712301" cy="712301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BUF</a:t>
            </a:r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6139763" y="2674282"/>
            <a:ext cx="712301" cy="712301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Low</a:t>
            </a:r>
          </a:p>
          <a:p>
            <a:pPr algn="ctr"/>
            <a:r>
              <a:rPr lang="en-US" dirty="0" smtClean="0"/>
              <a:t>Pass</a:t>
            </a:r>
            <a:endParaRPr lang="en-US" dirty="0"/>
          </a:p>
        </p:txBody>
      </p:sp>
      <p:cxnSp>
        <p:nvCxnSpPr>
          <p:cNvPr id="20" name="Straight Connector 19"/>
          <p:cNvCxnSpPr>
            <a:stCxn id="14" idx="3"/>
            <a:endCxn id="15" idx="1"/>
          </p:cNvCxnSpPr>
          <p:nvPr/>
        </p:nvCxnSpPr>
        <p:spPr>
          <a:xfrm>
            <a:off x="5745449" y="1740350"/>
            <a:ext cx="394314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>
            <a:stCxn id="15" idx="2"/>
            <a:endCxn id="16" idx="0"/>
          </p:cNvCxnSpPr>
          <p:nvPr/>
        </p:nvCxnSpPr>
        <p:spPr>
          <a:xfrm>
            <a:off x="6495914" y="2096500"/>
            <a:ext cx="0" cy="57778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 flipH="1">
            <a:off x="6859036" y="3015318"/>
            <a:ext cx="378466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 flipV="1">
            <a:off x="7230530" y="2674283"/>
            <a:ext cx="0" cy="68386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/>
        </p:nvCxnSpPr>
        <p:spPr>
          <a:xfrm flipH="1">
            <a:off x="7237502" y="2674283"/>
            <a:ext cx="378466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/>
          <p:nvPr/>
        </p:nvCxnSpPr>
        <p:spPr>
          <a:xfrm flipH="1">
            <a:off x="7237502" y="2811055"/>
            <a:ext cx="378466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 flipH="1">
            <a:off x="7237502" y="2947827"/>
            <a:ext cx="378466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 flipH="1">
            <a:off x="7237502" y="3084599"/>
            <a:ext cx="378466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/>
          <p:nvPr/>
        </p:nvCxnSpPr>
        <p:spPr>
          <a:xfrm flipH="1">
            <a:off x="7237502" y="3221371"/>
            <a:ext cx="378466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/>
          <p:nvPr/>
        </p:nvCxnSpPr>
        <p:spPr>
          <a:xfrm flipH="1">
            <a:off x="7237502" y="3358143"/>
            <a:ext cx="378466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8" name="TextBox 47"/>
          <p:cNvSpPr txBox="1"/>
          <p:nvPr/>
        </p:nvSpPr>
        <p:spPr>
          <a:xfrm>
            <a:off x="7753350" y="2740025"/>
            <a:ext cx="119985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solidFill>
                  <a:srgbClr val="000090"/>
                </a:solidFill>
                <a:latin typeface="Century Gothic"/>
                <a:cs typeface="Century Gothic"/>
              </a:rPr>
              <a:t>to all</a:t>
            </a:r>
          </a:p>
          <a:p>
            <a:pPr algn="ctr"/>
            <a:r>
              <a:rPr lang="en-US" dirty="0" smtClean="0">
                <a:solidFill>
                  <a:srgbClr val="000090"/>
                </a:solidFill>
                <a:latin typeface="Century Gothic"/>
                <a:cs typeface="Century Gothic"/>
              </a:rPr>
              <a:t>channels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4840401" y="938556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solidFill>
                  <a:srgbClr val="000090"/>
                </a:solidFill>
                <a:latin typeface="Century Gothic"/>
                <a:cs typeface="Century Gothic"/>
              </a:rPr>
              <a:t>100 MHz</a:t>
            </a:r>
          </a:p>
        </p:txBody>
      </p:sp>
    </p:spTree>
    <p:extLst>
      <p:ext uri="{BB962C8B-B14F-4D97-AF65-F5344CB8AC3E}">
        <p14:creationId xmlns:p14="http://schemas.microsoft.com/office/powerpoint/2010/main" val="19959907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Effect of local calibration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 March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Workshop on Picosecond Photon Sensors, Clermont-Ferrand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070D-FD2C-BC4A-81D0-C9424F2077E6}" type="slidenum">
              <a:rPr lang="en-US" smtClean="0"/>
              <a:t>11</a:t>
            </a:fld>
            <a:endParaRPr lang="en-US"/>
          </a:p>
        </p:txBody>
      </p:sp>
      <p:pic>
        <p:nvPicPr>
          <p:cNvPr id="9" name="Picture 8" descr="Screen Shot 2014-03-11 at 11.47.14 .pn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36907" y="1481739"/>
            <a:ext cx="4445193" cy="4319899"/>
          </a:xfrm>
          <a:prstGeom prst="rect">
            <a:avLst/>
          </a:prstGeom>
        </p:spPr>
      </p:pic>
      <p:pic>
        <p:nvPicPr>
          <p:cNvPr id="10" name="Picture 9" descr="Screen Shot 2014-03-11 at 11.48.29 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147" y="1481739"/>
            <a:ext cx="4439594" cy="4319899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1819043" y="1012080"/>
            <a:ext cx="9343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90"/>
                </a:solidFill>
                <a:latin typeface="Century Gothic"/>
                <a:cs typeface="Century Gothic"/>
              </a:rPr>
              <a:t>before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6482670" y="979814"/>
            <a:ext cx="7124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90"/>
                </a:solidFill>
                <a:latin typeface="Century Gothic"/>
                <a:cs typeface="Century Gothic"/>
              </a:rPr>
              <a:t>after</a:t>
            </a:r>
          </a:p>
        </p:txBody>
      </p:sp>
    </p:spTree>
    <p:extLst>
      <p:ext uri="{BB962C8B-B14F-4D97-AF65-F5344CB8AC3E}">
        <p14:creationId xmlns:p14="http://schemas.microsoft.com/office/powerpoint/2010/main" val="37834269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Distribution of </a:t>
            </a:r>
            <a:r>
              <a:rPr lang="en-US" dirty="0" err="1" smtClean="0">
                <a:latin typeface="Symbol" charset="2"/>
                <a:cs typeface="Symbol" charset="2"/>
              </a:rPr>
              <a:t>D</a:t>
            </a:r>
            <a:r>
              <a:rPr lang="en-US" dirty="0" err="1" smtClean="0"/>
              <a:t>t</a:t>
            </a:r>
            <a:r>
              <a:rPr lang="en-US" baseline="-25000" dirty="0" err="1" smtClean="0"/>
              <a:t>i</a:t>
            </a:r>
            <a:endParaRPr lang="en-US" baseline="-25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 March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Workshop on Picosecond Photon Sensors, Clermont-Ferrand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070D-FD2C-BC4A-81D0-C9424F2077E6}" type="slidenum">
              <a:rPr lang="en-US" smtClean="0"/>
              <a:t>12</a:t>
            </a:fld>
            <a:endParaRPr lang="en-US"/>
          </a:p>
        </p:txBody>
      </p:sp>
      <p:pic>
        <p:nvPicPr>
          <p:cNvPr id="7" name="Picture 6" descr="Screen Shot 2014-03-11 at 11.53.19 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4232" y="1346528"/>
            <a:ext cx="7510907" cy="4260194"/>
          </a:xfrm>
          <a:prstGeom prst="rect">
            <a:avLst/>
          </a:prstGeom>
        </p:spPr>
      </p:pic>
      <p:cxnSp>
        <p:nvCxnSpPr>
          <p:cNvPr id="9" name="Straight Connector 8"/>
          <p:cNvCxnSpPr/>
          <p:nvPr/>
        </p:nvCxnSpPr>
        <p:spPr>
          <a:xfrm>
            <a:off x="125679" y="4332762"/>
            <a:ext cx="8119460" cy="0"/>
          </a:xfrm>
          <a:prstGeom prst="line">
            <a:avLst/>
          </a:prstGeom>
          <a:ln>
            <a:solidFill>
              <a:srgbClr val="008000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 rot="16200000">
            <a:off x="-633936" y="3279551"/>
            <a:ext cx="182942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rgbClr val="000090"/>
                </a:solidFill>
                <a:latin typeface="Century Gothic"/>
                <a:cs typeface="Century Gothic"/>
              </a:rPr>
              <a:t>nominal value = 0.2 ns</a:t>
            </a:r>
          </a:p>
        </p:txBody>
      </p:sp>
      <p:pic>
        <p:nvPicPr>
          <p:cNvPr id="13" name="Grafik 13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5277" y="1541836"/>
            <a:ext cx="3192780" cy="168402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5" name="Straight Connector 14"/>
          <p:cNvCxnSpPr/>
          <p:nvPr/>
        </p:nvCxnSpPr>
        <p:spPr>
          <a:xfrm flipH="1">
            <a:off x="2163008" y="1541836"/>
            <a:ext cx="2552269" cy="256601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 flipH="1">
            <a:off x="2731872" y="3225856"/>
            <a:ext cx="5176186" cy="1298737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Rectangle 18"/>
          <p:cNvSpPr/>
          <p:nvPr/>
        </p:nvSpPr>
        <p:spPr>
          <a:xfrm>
            <a:off x="2163008" y="4107854"/>
            <a:ext cx="568864" cy="416739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920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How to quantify accuracy of calibration</a:t>
            </a:r>
            <a:endParaRPr lang="en-US" dirty="0"/>
          </a:p>
        </p:txBody>
      </p:sp>
      <p:pic>
        <p:nvPicPr>
          <p:cNvPr id="5" name="Picture 4" descr="period.png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167777" y="1316553"/>
            <a:ext cx="3519023" cy="1906163"/>
          </a:xfrm>
          <a:prstGeom prst="rect">
            <a:avLst/>
          </a:prstGeom>
        </p:spPr>
      </p:pic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 March 2014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Workshop on Picosecond Photon Sensors, Clermont-Ferrand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070D-FD2C-BC4A-81D0-C9424F2077E6}" type="slidenum">
              <a:rPr lang="en-US" smtClean="0"/>
              <a:t>13</a:t>
            </a:fld>
            <a:endParaRPr lang="en-US"/>
          </a:p>
        </p:txBody>
      </p:sp>
      <p:cxnSp>
        <p:nvCxnSpPr>
          <p:cNvPr id="4" name="Straight Arrow Connector 3"/>
          <p:cNvCxnSpPr/>
          <p:nvPr/>
        </p:nvCxnSpPr>
        <p:spPr>
          <a:xfrm>
            <a:off x="457200" y="3458971"/>
            <a:ext cx="4117975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flipV="1">
            <a:off x="457200" y="2565289"/>
            <a:ext cx="0" cy="168657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Freeform 14"/>
          <p:cNvSpPr/>
          <p:nvPr/>
        </p:nvSpPr>
        <p:spPr>
          <a:xfrm>
            <a:off x="682678" y="2834066"/>
            <a:ext cx="1498521" cy="1202776"/>
          </a:xfrm>
          <a:custGeom>
            <a:avLst/>
            <a:gdLst>
              <a:gd name="connsiteX0" fmla="*/ 0 w 1498521"/>
              <a:gd name="connsiteY0" fmla="*/ 756368 h 1422066"/>
              <a:gd name="connsiteX1" fmla="*/ 362870 w 1498521"/>
              <a:gd name="connsiteY1" fmla="*/ 17233 h 1422066"/>
              <a:gd name="connsiteX2" fmla="*/ 987814 w 1498521"/>
              <a:gd name="connsiteY2" fmla="*/ 1408151 h 1422066"/>
              <a:gd name="connsiteX3" fmla="*/ 1498521 w 1498521"/>
              <a:gd name="connsiteY3" fmla="*/ 769807 h 1422066"/>
              <a:gd name="connsiteX4" fmla="*/ 1498521 w 1498521"/>
              <a:gd name="connsiteY4" fmla="*/ 769807 h 1422066"/>
              <a:gd name="connsiteX0" fmla="*/ 0 w 1498521"/>
              <a:gd name="connsiteY0" fmla="*/ 736888 h 1401938"/>
              <a:gd name="connsiteX1" fmla="*/ 416629 w 1498521"/>
              <a:gd name="connsiteY1" fmla="*/ 17911 h 1401938"/>
              <a:gd name="connsiteX2" fmla="*/ 987814 w 1498521"/>
              <a:gd name="connsiteY2" fmla="*/ 1388671 h 1401938"/>
              <a:gd name="connsiteX3" fmla="*/ 1498521 w 1498521"/>
              <a:gd name="connsiteY3" fmla="*/ 750327 h 1401938"/>
              <a:gd name="connsiteX4" fmla="*/ 1498521 w 1498521"/>
              <a:gd name="connsiteY4" fmla="*/ 750327 h 1401938"/>
              <a:gd name="connsiteX0" fmla="*/ 0 w 1498521"/>
              <a:gd name="connsiteY0" fmla="*/ 719067 h 1384117"/>
              <a:gd name="connsiteX1" fmla="*/ 416629 w 1498521"/>
              <a:gd name="connsiteY1" fmla="*/ 90 h 1384117"/>
              <a:gd name="connsiteX2" fmla="*/ 987814 w 1498521"/>
              <a:gd name="connsiteY2" fmla="*/ 1370850 h 1384117"/>
              <a:gd name="connsiteX3" fmla="*/ 1498521 w 1498521"/>
              <a:gd name="connsiteY3" fmla="*/ 732506 h 1384117"/>
              <a:gd name="connsiteX4" fmla="*/ 1498521 w 1498521"/>
              <a:gd name="connsiteY4" fmla="*/ 732506 h 1384117"/>
              <a:gd name="connsiteX0" fmla="*/ 0 w 1498521"/>
              <a:gd name="connsiteY0" fmla="*/ 718981 h 1384031"/>
              <a:gd name="connsiteX1" fmla="*/ 416629 w 1498521"/>
              <a:gd name="connsiteY1" fmla="*/ 4 h 1384031"/>
              <a:gd name="connsiteX2" fmla="*/ 987814 w 1498521"/>
              <a:gd name="connsiteY2" fmla="*/ 1370764 h 1384031"/>
              <a:gd name="connsiteX3" fmla="*/ 1498521 w 1498521"/>
              <a:gd name="connsiteY3" fmla="*/ 732420 h 1384031"/>
              <a:gd name="connsiteX4" fmla="*/ 1498521 w 1498521"/>
              <a:gd name="connsiteY4" fmla="*/ 732420 h 1384031"/>
              <a:gd name="connsiteX0" fmla="*/ 0 w 1498521"/>
              <a:gd name="connsiteY0" fmla="*/ 645068 h 1307845"/>
              <a:gd name="connsiteX1" fmla="*/ 369590 w 1498521"/>
              <a:gd name="connsiteY1" fmla="*/ 5 h 1307845"/>
              <a:gd name="connsiteX2" fmla="*/ 987814 w 1498521"/>
              <a:gd name="connsiteY2" fmla="*/ 1296851 h 1307845"/>
              <a:gd name="connsiteX3" fmla="*/ 1498521 w 1498521"/>
              <a:gd name="connsiteY3" fmla="*/ 658507 h 1307845"/>
              <a:gd name="connsiteX4" fmla="*/ 1498521 w 1498521"/>
              <a:gd name="connsiteY4" fmla="*/ 658507 h 1307845"/>
              <a:gd name="connsiteX0" fmla="*/ 0 w 1498521"/>
              <a:gd name="connsiteY0" fmla="*/ 648097 h 1310874"/>
              <a:gd name="connsiteX1" fmla="*/ 369590 w 1498521"/>
              <a:gd name="connsiteY1" fmla="*/ 3034 h 1310874"/>
              <a:gd name="connsiteX2" fmla="*/ 987814 w 1498521"/>
              <a:gd name="connsiteY2" fmla="*/ 1299880 h 1310874"/>
              <a:gd name="connsiteX3" fmla="*/ 1498521 w 1498521"/>
              <a:gd name="connsiteY3" fmla="*/ 661536 h 1310874"/>
              <a:gd name="connsiteX4" fmla="*/ 1498521 w 1498521"/>
              <a:gd name="connsiteY4" fmla="*/ 661536 h 1310874"/>
              <a:gd name="connsiteX0" fmla="*/ 0 w 1498521"/>
              <a:gd name="connsiteY0" fmla="*/ 670027 h 1332804"/>
              <a:gd name="connsiteX1" fmla="*/ 369590 w 1498521"/>
              <a:gd name="connsiteY1" fmla="*/ 24964 h 1332804"/>
              <a:gd name="connsiteX2" fmla="*/ 987814 w 1498521"/>
              <a:gd name="connsiteY2" fmla="*/ 1321810 h 1332804"/>
              <a:gd name="connsiteX3" fmla="*/ 1498521 w 1498521"/>
              <a:gd name="connsiteY3" fmla="*/ 683466 h 1332804"/>
              <a:gd name="connsiteX4" fmla="*/ 1498521 w 1498521"/>
              <a:gd name="connsiteY4" fmla="*/ 683466 h 1332804"/>
              <a:gd name="connsiteX0" fmla="*/ 0 w 1498521"/>
              <a:gd name="connsiteY0" fmla="*/ 613171 h 1274211"/>
              <a:gd name="connsiteX1" fmla="*/ 463667 w 1498521"/>
              <a:gd name="connsiteY1" fmla="*/ 28583 h 1274211"/>
              <a:gd name="connsiteX2" fmla="*/ 987814 w 1498521"/>
              <a:gd name="connsiteY2" fmla="*/ 1264954 h 1274211"/>
              <a:gd name="connsiteX3" fmla="*/ 1498521 w 1498521"/>
              <a:gd name="connsiteY3" fmla="*/ 626610 h 1274211"/>
              <a:gd name="connsiteX4" fmla="*/ 1498521 w 1498521"/>
              <a:gd name="connsiteY4" fmla="*/ 626610 h 1274211"/>
              <a:gd name="connsiteX0" fmla="*/ 0 w 1498521"/>
              <a:gd name="connsiteY0" fmla="*/ 613171 h 1267165"/>
              <a:gd name="connsiteX1" fmla="*/ 463667 w 1498521"/>
              <a:gd name="connsiteY1" fmla="*/ 28583 h 1267165"/>
              <a:gd name="connsiteX2" fmla="*/ 987814 w 1498521"/>
              <a:gd name="connsiteY2" fmla="*/ 1264954 h 1267165"/>
              <a:gd name="connsiteX3" fmla="*/ 1498521 w 1498521"/>
              <a:gd name="connsiteY3" fmla="*/ 626610 h 1267165"/>
              <a:gd name="connsiteX4" fmla="*/ 1498521 w 1498521"/>
              <a:gd name="connsiteY4" fmla="*/ 626610 h 1267165"/>
              <a:gd name="connsiteX0" fmla="*/ 0 w 1498521"/>
              <a:gd name="connsiteY0" fmla="*/ 613171 h 1276552"/>
              <a:gd name="connsiteX1" fmla="*/ 463667 w 1498521"/>
              <a:gd name="connsiteY1" fmla="*/ 28583 h 1276552"/>
              <a:gd name="connsiteX2" fmla="*/ 987814 w 1498521"/>
              <a:gd name="connsiteY2" fmla="*/ 1264954 h 1276552"/>
              <a:gd name="connsiteX3" fmla="*/ 1498521 w 1498521"/>
              <a:gd name="connsiteY3" fmla="*/ 626610 h 1276552"/>
              <a:gd name="connsiteX4" fmla="*/ 1498521 w 1498521"/>
              <a:gd name="connsiteY4" fmla="*/ 626610 h 1276552"/>
              <a:gd name="connsiteX0" fmla="*/ 0 w 1498521"/>
              <a:gd name="connsiteY0" fmla="*/ 605129 h 1204082"/>
              <a:gd name="connsiteX1" fmla="*/ 463667 w 1498521"/>
              <a:gd name="connsiteY1" fmla="*/ 20541 h 1204082"/>
              <a:gd name="connsiteX2" fmla="*/ 974374 w 1498521"/>
              <a:gd name="connsiteY2" fmla="*/ 1189718 h 1204082"/>
              <a:gd name="connsiteX3" fmla="*/ 1498521 w 1498521"/>
              <a:gd name="connsiteY3" fmla="*/ 618568 h 1204082"/>
              <a:gd name="connsiteX4" fmla="*/ 1498521 w 1498521"/>
              <a:gd name="connsiteY4" fmla="*/ 618568 h 1204082"/>
              <a:gd name="connsiteX0" fmla="*/ 0 w 1498521"/>
              <a:gd name="connsiteY0" fmla="*/ 605129 h 1210315"/>
              <a:gd name="connsiteX1" fmla="*/ 463667 w 1498521"/>
              <a:gd name="connsiteY1" fmla="*/ 20541 h 1210315"/>
              <a:gd name="connsiteX2" fmla="*/ 974374 w 1498521"/>
              <a:gd name="connsiteY2" fmla="*/ 1189718 h 1210315"/>
              <a:gd name="connsiteX3" fmla="*/ 1498521 w 1498521"/>
              <a:gd name="connsiteY3" fmla="*/ 618568 h 1210315"/>
              <a:gd name="connsiteX4" fmla="*/ 1498521 w 1498521"/>
              <a:gd name="connsiteY4" fmla="*/ 618568 h 1210315"/>
              <a:gd name="connsiteX0" fmla="*/ 0 w 1498521"/>
              <a:gd name="connsiteY0" fmla="*/ 605129 h 1210315"/>
              <a:gd name="connsiteX1" fmla="*/ 463667 w 1498521"/>
              <a:gd name="connsiteY1" fmla="*/ 20541 h 1210315"/>
              <a:gd name="connsiteX2" fmla="*/ 974374 w 1498521"/>
              <a:gd name="connsiteY2" fmla="*/ 1189718 h 1210315"/>
              <a:gd name="connsiteX3" fmla="*/ 1498521 w 1498521"/>
              <a:gd name="connsiteY3" fmla="*/ 618568 h 1210315"/>
              <a:gd name="connsiteX4" fmla="*/ 1498521 w 1498521"/>
              <a:gd name="connsiteY4" fmla="*/ 618568 h 1210315"/>
              <a:gd name="connsiteX0" fmla="*/ 0 w 1498521"/>
              <a:gd name="connsiteY0" fmla="*/ 597139 h 1202325"/>
              <a:gd name="connsiteX1" fmla="*/ 463667 w 1498521"/>
              <a:gd name="connsiteY1" fmla="*/ 12551 h 1202325"/>
              <a:gd name="connsiteX2" fmla="*/ 974374 w 1498521"/>
              <a:gd name="connsiteY2" fmla="*/ 1181728 h 1202325"/>
              <a:gd name="connsiteX3" fmla="*/ 1498521 w 1498521"/>
              <a:gd name="connsiteY3" fmla="*/ 610578 h 1202325"/>
              <a:gd name="connsiteX4" fmla="*/ 1498521 w 1498521"/>
              <a:gd name="connsiteY4" fmla="*/ 610578 h 1202325"/>
              <a:gd name="connsiteX0" fmla="*/ 0 w 1498521"/>
              <a:gd name="connsiteY0" fmla="*/ 597139 h 1181735"/>
              <a:gd name="connsiteX1" fmla="*/ 463667 w 1498521"/>
              <a:gd name="connsiteY1" fmla="*/ 12551 h 1181735"/>
              <a:gd name="connsiteX2" fmla="*/ 712301 w 1498521"/>
              <a:gd name="connsiteY2" fmla="*/ 597139 h 1181735"/>
              <a:gd name="connsiteX3" fmla="*/ 974374 w 1498521"/>
              <a:gd name="connsiteY3" fmla="*/ 1181728 h 1181735"/>
              <a:gd name="connsiteX4" fmla="*/ 1498521 w 1498521"/>
              <a:gd name="connsiteY4" fmla="*/ 610578 h 1181735"/>
              <a:gd name="connsiteX5" fmla="*/ 1498521 w 1498521"/>
              <a:gd name="connsiteY5" fmla="*/ 610578 h 1181735"/>
              <a:gd name="connsiteX0" fmla="*/ 0 w 1498521"/>
              <a:gd name="connsiteY0" fmla="*/ 629530 h 1214126"/>
              <a:gd name="connsiteX1" fmla="*/ 349430 w 1498521"/>
              <a:gd name="connsiteY1" fmla="*/ 11345 h 1214126"/>
              <a:gd name="connsiteX2" fmla="*/ 712301 w 1498521"/>
              <a:gd name="connsiteY2" fmla="*/ 629530 h 1214126"/>
              <a:gd name="connsiteX3" fmla="*/ 974374 w 1498521"/>
              <a:gd name="connsiteY3" fmla="*/ 1214119 h 1214126"/>
              <a:gd name="connsiteX4" fmla="*/ 1498521 w 1498521"/>
              <a:gd name="connsiteY4" fmla="*/ 642969 h 1214126"/>
              <a:gd name="connsiteX5" fmla="*/ 1498521 w 1498521"/>
              <a:gd name="connsiteY5" fmla="*/ 642969 h 1214126"/>
              <a:gd name="connsiteX0" fmla="*/ 0 w 1498521"/>
              <a:gd name="connsiteY0" fmla="*/ 618205 h 1202801"/>
              <a:gd name="connsiteX1" fmla="*/ 349430 w 1498521"/>
              <a:gd name="connsiteY1" fmla="*/ 20 h 1202801"/>
              <a:gd name="connsiteX2" fmla="*/ 712301 w 1498521"/>
              <a:gd name="connsiteY2" fmla="*/ 618205 h 1202801"/>
              <a:gd name="connsiteX3" fmla="*/ 974374 w 1498521"/>
              <a:gd name="connsiteY3" fmla="*/ 1202794 h 1202801"/>
              <a:gd name="connsiteX4" fmla="*/ 1498521 w 1498521"/>
              <a:gd name="connsiteY4" fmla="*/ 631644 h 1202801"/>
              <a:gd name="connsiteX5" fmla="*/ 1498521 w 1498521"/>
              <a:gd name="connsiteY5" fmla="*/ 631644 h 1202801"/>
              <a:gd name="connsiteX0" fmla="*/ 0 w 1498521"/>
              <a:gd name="connsiteY0" fmla="*/ 618205 h 1202801"/>
              <a:gd name="connsiteX1" fmla="*/ 349430 w 1498521"/>
              <a:gd name="connsiteY1" fmla="*/ 20 h 1202801"/>
              <a:gd name="connsiteX2" fmla="*/ 712301 w 1498521"/>
              <a:gd name="connsiteY2" fmla="*/ 618205 h 1202801"/>
              <a:gd name="connsiteX3" fmla="*/ 974374 w 1498521"/>
              <a:gd name="connsiteY3" fmla="*/ 1202794 h 1202801"/>
              <a:gd name="connsiteX4" fmla="*/ 1498521 w 1498521"/>
              <a:gd name="connsiteY4" fmla="*/ 631644 h 1202801"/>
              <a:gd name="connsiteX5" fmla="*/ 1498521 w 1498521"/>
              <a:gd name="connsiteY5" fmla="*/ 631644 h 1202801"/>
              <a:gd name="connsiteX0" fmla="*/ 0 w 1498521"/>
              <a:gd name="connsiteY0" fmla="*/ 618205 h 1202801"/>
              <a:gd name="connsiteX1" fmla="*/ 349430 w 1498521"/>
              <a:gd name="connsiteY1" fmla="*/ 20 h 1202801"/>
              <a:gd name="connsiteX2" fmla="*/ 712301 w 1498521"/>
              <a:gd name="connsiteY2" fmla="*/ 618205 h 1202801"/>
              <a:gd name="connsiteX3" fmla="*/ 974374 w 1498521"/>
              <a:gd name="connsiteY3" fmla="*/ 1202794 h 1202801"/>
              <a:gd name="connsiteX4" fmla="*/ 1498521 w 1498521"/>
              <a:gd name="connsiteY4" fmla="*/ 631644 h 1202801"/>
              <a:gd name="connsiteX5" fmla="*/ 1498521 w 1498521"/>
              <a:gd name="connsiteY5" fmla="*/ 631644 h 1202801"/>
              <a:gd name="connsiteX0" fmla="*/ 0 w 1498521"/>
              <a:gd name="connsiteY0" fmla="*/ 618200 h 1202796"/>
              <a:gd name="connsiteX1" fmla="*/ 349430 w 1498521"/>
              <a:gd name="connsiteY1" fmla="*/ 15 h 1202796"/>
              <a:gd name="connsiteX2" fmla="*/ 712301 w 1498521"/>
              <a:gd name="connsiteY2" fmla="*/ 618200 h 1202796"/>
              <a:gd name="connsiteX3" fmla="*/ 974374 w 1498521"/>
              <a:gd name="connsiteY3" fmla="*/ 1202789 h 1202796"/>
              <a:gd name="connsiteX4" fmla="*/ 1498521 w 1498521"/>
              <a:gd name="connsiteY4" fmla="*/ 631639 h 1202796"/>
              <a:gd name="connsiteX5" fmla="*/ 1498521 w 1498521"/>
              <a:gd name="connsiteY5" fmla="*/ 631639 h 1202796"/>
              <a:gd name="connsiteX0" fmla="*/ 0 w 1498521"/>
              <a:gd name="connsiteY0" fmla="*/ 618200 h 1202796"/>
              <a:gd name="connsiteX1" fmla="*/ 349430 w 1498521"/>
              <a:gd name="connsiteY1" fmla="*/ 15 h 1202796"/>
              <a:gd name="connsiteX2" fmla="*/ 712301 w 1498521"/>
              <a:gd name="connsiteY2" fmla="*/ 618200 h 1202796"/>
              <a:gd name="connsiteX3" fmla="*/ 974374 w 1498521"/>
              <a:gd name="connsiteY3" fmla="*/ 1202789 h 1202796"/>
              <a:gd name="connsiteX4" fmla="*/ 1498521 w 1498521"/>
              <a:gd name="connsiteY4" fmla="*/ 631639 h 1202796"/>
              <a:gd name="connsiteX5" fmla="*/ 1498521 w 1498521"/>
              <a:gd name="connsiteY5" fmla="*/ 631639 h 1202796"/>
              <a:gd name="connsiteX0" fmla="*/ 0 w 1498521"/>
              <a:gd name="connsiteY0" fmla="*/ 618186 h 1202782"/>
              <a:gd name="connsiteX1" fmla="*/ 349430 w 1498521"/>
              <a:gd name="connsiteY1" fmla="*/ 1 h 1202782"/>
              <a:gd name="connsiteX2" fmla="*/ 712301 w 1498521"/>
              <a:gd name="connsiteY2" fmla="*/ 618186 h 1202782"/>
              <a:gd name="connsiteX3" fmla="*/ 974374 w 1498521"/>
              <a:gd name="connsiteY3" fmla="*/ 1202775 h 1202782"/>
              <a:gd name="connsiteX4" fmla="*/ 1498521 w 1498521"/>
              <a:gd name="connsiteY4" fmla="*/ 631625 h 1202782"/>
              <a:gd name="connsiteX5" fmla="*/ 1498521 w 1498521"/>
              <a:gd name="connsiteY5" fmla="*/ 631625 h 1202782"/>
              <a:gd name="connsiteX0" fmla="*/ 0 w 1498521"/>
              <a:gd name="connsiteY0" fmla="*/ 618186 h 1202776"/>
              <a:gd name="connsiteX1" fmla="*/ 349430 w 1498521"/>
              <a:gd name="connsiteY1" fmla="*/ 1 h 1202776"/>
              <a:gd name="connsiteX2" fmla="*/ 712301 w 1498521"/>
              <a:gd name="connsiteY2" fmla="*/ 618186 h 1202776"/>
              <a:gd name="connsiteX3" fmla="*/ 974374 w 1498521"/>
              <a:gd name="connsiteY3" fmla="*/ 1202775 h 1202776"/>
              <a:gd name="connsiteX4" fmla="*/ 1498521 w 1498521"/>
              <a:gd name="connsiteY4" fmla="*/ 631625 h 1202776"/>
              <a:gd name="connsiteX5" fmla="*/ 1498521 w 1498521"/>
              <a:gd name="connsiteY5" fmla="*/ 631625 h 1202776"/>
              <a:gd name="connsiteX0" fmla="*/ 0 w 1498521"/>
              <a:gd name="connsiteY0" fmla="*/ 618186 h 1202776"/>
              <a:gd name="connsiteX1" fmla="*/ 349430 w 1498521"/>
              <a:gd name="connsiteY1" fmla="*/ 1 h 1202776"/>
              <a:gd name="connsiteX2" fmla="*/ 712301 w 1498521"/>
              <a:gd name="connsiteY2" fmla="*/ 618186 h 1202776"/>
              <a:gd name="connsiteX3" fmla="*/ 1085499 w 1498521"/>
              <a:gd name="connsiteY3" fmla="*/ 1202775 h 1202776"/>
              <a:gd name="connsiteX4" fmla="*/ 1498521 w 1498521"/>
              <a:gd name="connsiteY4" fmla="*/ 631625 h 1202776"/>
              <a:gd name="connsiteX5" fmla="*/ 1498521 w 1498521"/>
              <a:gd name="connsiteY5" fmla="*/ 631625 h 1202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498521" h="1202776">
                <a:moveTo>
                  <a:pt x="0" y="618186"/>
                </a:moveTo>
                <a:cubicBezTo>
                  <a:pt x="99117" y="194303"/>
                  <a:pt x="165332" y="186"/>
                  <a:pt x="349430" y="1"/>
                </a:cubicBezTo>
                <a:cubicBezTo>
                  <a:pt x="533528" y="-184"/>
                  <a:pt x="703383" y="594773"/>
                  <a:pt x="712301" y="618186"/>
                </a:cubicBezTo>
                <a:cubicBezTo>
                  <a:pt x="724394" y="625724"/>
                  <a:pt x="871912" y="1203710"/>
                  <a:pt x="1085499" y="1202775"/>
                </a:cubicBezTo>
                <a:cubicBezTo>
                  <a:pt x="1299086" y="1201840"/>
                  <a:pt x="1429684" y="726817"/>
                  <a:pt x="1498521" y="631625"/>
                </a:cubicBezTo>
                <a:lnTo>
                  <a:pt x="1498521" y="631625"/>
                </a:lnTo>
              </a:path>
            </a:pathLst>
          </a:custGeom>
          <a:ln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Freeform 15"/>
          <p:cNvSpPr/>
          <p:nvPr/>
        </p:nvSpPr>
        <p:spPr>
          <a:xfrm>
            <a:off x="1282259" y="2857583"/>
            <a:ext cx="1498521" cy="1202776"/>
          </a:xfrm>
          <a:custGeom>
            <a:avLst/>
            <a:gdLst>
              <a:gd name="connsiteX0" fmla="*/ 0 w 1498521"/>
              <a:gd name="connsiteY0" fmla="*/ 756368 h 1422066"/>
              <a:gd name="connsiteX1" fmla="*/ 362870 w 1498521"/>
              <a:gd name="connsiteY1" fmla="*/ 17233 h 1422066"/>
              <a:gd name="connsiteX2" fmla="*/ 987814 w 1498521"/>
              <a:gd name="connsiteY2" fmla="*/ 1408151 h 1422066"/>
              <a:gd name="connsiteX3" fmla="*/ 1498521 w 1498521"/>
              <a:gd name="connsiteY3" fmla="*/ 769807 h 1422066"/>
              <a:gd name="connsiteX4" fmla="*/ 1498521 w 1498521"/>
              <a:gd name="connsiteY4" fmla="*/ 769807 h 1422066"/>
              <a:gd name="connsiteX0" fmla="*/ 0 w 1498521"/>
              <a:gd name="connsiteY0" fmla="*/ 736888 h 1401938"/>
              <a:gd name="connsiteX1" fmla="*/ 416629 w 1498521"/>
              <a:gd name="connsiteY1" fmla="*/ 17911 h 1401938"/>
              <a:gd name="connsiteX2" fmla="*/ 987814 w 1498521"/>
              <a:gd name="connsiteY2" fmla="*/ 1388671 h 1401938"/>
              <a:gd name="connsiteX3" fmla="*/ 1498521 w 1498521"/>
              <a:gd name="connsiteY3" fmla="*/ 750327 h 1401938"/>
              <a:gd name="connsiteX4" fmla="*/ 1498521 w 1498521"/>
              <a:gd name="connsiteY4" fmla="*/ 750327 h 1401938"/>
              <a:gd name="connsiteX0" fmla="*/ 0 w 1498521"/>
              <a:gd name="connsiteY0" fmla="*/ 719067 h 1384117"/>
              <a:gd name="connsiteX1" fmla="*/ 416629 w 1498521"/>
              <a:gd name="connsiteY1" fmla="*/ 90 h 1384117"/>
              <a:gd name="connsiteX2" fmla="*/ 987814 w 1498521"/>
              <a:gd name="connsiteY2" fmla="*/ 1370850 h 1384117"/>
              <a:gd name="connsiteX3" fmla="*/ 1498521 w 1498521"/>
              <a:gd name="connsiteY3" fmla="*/ 732506 h 1384117"/>
              <a:gd name="connsiteX4" fmla="*/ 1498521 w 1498521"/>
              <a:gd name="connsiteY4" fmla="*/ 732506 h 1384117"/>
              <a:gd name="connsiteX0" fmla="*/ 0 w 1498521"/>
              <a:gd name="connsiteY0" fmla="*/ 718981 h 1384031"/>
              <a:gd name="connsiteX1" fmla="*/ 416629 w 1498521"/>
              <a:gd name="connsiteY1" fmla="*/ 4 h 1384031"/>
              <a:gd name="connsiteX2" fmla="*/ 987814 w 1498521"/>
              <a:gd name="connsiteY2" fmla="*/ 1370764 h 1384031"/>
              <a:gd name="connsiteX3" fmla="*/ 1498521 w 1498521"/>
              <a:gd name="connsiteY3" fmla="*/ 732420 h 1384031"/>
              <a:gd name="connsiteX4" fmla="*/ 1498521 w 1498521"/>
              <a:gd name="connsiteY4" fmla="*/ 732420 h 1384031"/>
              <a:gd name="connsiteX0" fmla="*/ 0 w 1498521"/>
              <a:gd name="connsiteY0" fmla="*/ 645068 h 1307845"/>
              <a:gd name="connsiteX1" fmla="*/ 369590 w 1498521"/>
              <a:gd name="connsiteY1" fmla="*/ 5 h 1307845"/>
              <a:gd name="connsiteX2" fmla="*/ 987814 w 1498521"/>
              <a:gd name="connsiteY2" fmla="*/ 1296851 h 1307845"/>
              <a:gd name="connsiteX3" fmla="*/ 1498521 w 1498521"/>
              <a:gd name="connsiteY3" fmla="*/ 658507 h 1307845"/>
              <a:gd name="connsiteX4" fmla="*/ 1498521 w 1498521"/>
              <a:gd name="connsiteY4" fmla="*/ 658507 h 1307845"/>
              <a:gd name="connsiteX0" fmla="*/ 0 w 1498521"/>
              <a:gd name="connsiteY0" fmla="*/ 648097 h 1310874"/>
              <a:gd name="connsiteX1" fmla="*/ 369590 w 1498521"/>
              <a:gd name="connsiteY1" fmla="*/ 3034 h 1310874"/>
              <a:gd name="connsiteX2" fmla="*/ 987814 w 1498521"/>
              <a:gd name="connsiteY2" fmla="*/ 1299880 h 1310874"/>
              <a:gd name="connsiteX3" fmla="*/ 1498521 w 1498521"/>
              <a:gd name="connsiteY3" fmla="*/ 661536 h 1310874"/>
              <a:gd name="connsiteX4" fmla="*/ 1498521 w 1498521"/>
              <a:gd name="connsiteY4" fmla="*/ 661536 h 1310874"/>
              <a:gd name="connsiteX0" fmla="*/ 0 w 1498521"/>
              <a:gd name="connsiteY0" fmla="*/ 670027 h 1332804"/>
              <a:gd name="connsiteX1" fmla="*/ 369590 w 1498521"/>
              <a:gd name="connsiteY1" fmla="*/ 24964 h 1332804"/>
              <a:gd name="connsiteX2" fmla="*/ 987814 w 1498521"/>
              <a:gd name="connsiteY2" fmla="*/ 1321810 h 1332804"/>
              <a:gd name="connsiteX3" fmla="*/ 1498521 w 1498521"/>
              <a:gd name="connsiteY3" fmla="*/ 683466 h 1332804"/>
              <a:gd name="connsiteX4" fmla="*/ 1498521 w 1498521"/>
              <a:gd name="connsiteY4" fmla="*/ 683466 h 1332804"/>
              <a:gd name="connsiteX0" fmla="*/ 0 w 1498521"/>
              <a:gd name="connsiteY0" fmla="*/ 613171 h 1274211"/>
              <a:gd name="connsiteX1" fmla="*/ 463667 w 1498521"/>
              <a:gd name="connsiteY1" fmla="*/ 28583 h 1274211"/>
              <a:gd name="connsiteX2" fmla="*/ 987814 w 1498521"/>
              <a:gd name="connsiteY2" fmla="*/ 1264954 h 1274211"/>
              <a:gd name="connsiteX3" fmla="*/ 1498521 w 1498521"/>
              <a:gd name="connsiteY3" fmla="*/ 626610 h 1274211"/>
              <a:gd name="connsiteX4" fmla="*/ 1498521 w 1498521"/>
              <a:gd name="connsiteY4" fmla="*/ 626610 h 1274211"/>
              <a:gd name="connsiteX0" fmla="*/ 0 w 1498521"/>
              <a:gd name="connsiteY0" fmla="*/ 613171 h 1267165"/>
              <a:gd name="connsiteX1" fmla="*/ 463667 w 1498521"/>
              <a:gd name="connsiteY1" fmla="*/ 28583 h 1267165"/>
              <a:gd name="connsiteX2" fmla="*/ 987814 w 1498521"/>
              <a:gd name="connsiteY2" fmla="*/ 1264954 h 1267165"/>
              <a:gd name="connsiteX3" fmla="*/ 1498521 w 1498521"/>
              <a:gd name="connsiteY3" fmla="*/ 626610 h 1267165"/>
              <a:gd name="connsiteX4" fmla="*/ 1498521 w 1498521"/>
              <a:gd name="connsiteY4" fmla="*/ 626610 h 1267165"/>
              <a:gd name="connsiteX0" fmla="*/ 0 w 1498521"/>
              <a:gd name="connsiteY0" fmla="*/ 613171 h 1276552"/>
              <a:gd name="connsiteX1" fmla="*/ 463667 w 1498521"/>
              <a:gd name="connsiteY1" fmla="*/ 28583 h 1276552"/>
              <a:gd name="connsiteX2" fmla="*/ 987814 w 1498521"/>
              <a:gd name="connsiteY2" fmla="*/ 1264954 h 1276552"/>
              <a:gd name="connsiteX3" fmla="*/ 1498521 w 1498521"/>
              <a:gd name="connsiteY3" fmla="*/ 626610 h 1276552"/>
              <a:gd name="connsiteX4" fmla="*/ 1498521 w 1498521"/>
              <a:gd name="connsiteY4" fmla="*/ 626610 h 1276552"/>
              <a:gd name="connsiteX0" fmla="*/ 0 w 1498521"/>
              <a:gd name="connsiteY0" fmla="*/ 605129 h 1204082"/>
              <a:gd name="connsiteX1" fmla="*/ 463667 w 1498521"/>
              <a:gd name="connsiteY1" fmla="*/ 20541 h 1204082"/>
              <a:gd name="connsiteX2" fmla="*/ 974374 w 1498521"/>
              <a:gd name="connsiteY2" fmla="*/ 1189718 h 1204082"/>
              <a:gd name="connsiteX3" fmla="*/ 1498521 w 1498521"/>
              <a:gd name="connsiteY3" fmla="*/ 618568 h 1204082"/>
              <a:gd name="connsiteX4" fmla="*/ 1498521 w 1498521"/>
              <a:gd name="connsiteY4" fmla="*/ 618568 h 1204082"/>
              <a:gd name="connsiteX0" fmla="*/ 0 w 1498521"/>
              <a:gd name="connsiteY0" fmla="*/ 605129 h 1210315"/>
              <a:gd name="connsiteX1" fmla="*/ 463667 w 1498521"/>
              <a:gd name="connsiteY1" fmla="*/ 20541 h 1210315"/>
              <a:gd name="connsiteX2" fmla="*/ 974374 w 1498521"/>
              <a:gd name="connsiteY2" fmla="*/ 1189718 h 1210315"/>
              <a:gd name="connsiteX3" fmla="*/ 1498521 w 1498521"/>
              <a:gd name="connsiteY3" fmla="*/ 618568 h 1210315"/>
              <a:gd name="connsiteX4" fmla="*/ 1498521 w 1498521"/>
              <a:gd name="connsiteY4" fmla="*/ 618568 h 1210315"/>
              <a:gd name="connsiteX0" fmla="*/ 0 w 1498521"/>
              <a:gd name="connsiteY0" fmla="*/ 605129 h 1210315"/>
              <a:gd name="connsiteX1" fmla="*/ 463667 w 1498521"/>
              <a:gd name="connsiteY1" fmla="*/ 20541 h 1210315"/>
              <a:gd name="connsiteX2" fmla="*/ 974374 w 1498521"/>
              <a:gd name="connsiteY2" fmla="*/ 1189718 h 1210315"/>
              <a:gd name="connsiteX3" fmla="*/ 1498521 w 1498521"/>
              <a:gd name="connsiteY3" fmla="*/ 618568 h 1210315"/>
              <a:gd name="connsiteX4" fmla="*/ 1498521 w 1498521"/>
              <a:gd name="connsiteY4" fmla="*/ 618568 h 1210315"/>
              <a:gd name="connsiteX0" fmla="*/ 0 w 1498521"/>
              <a:gd name="connsiteY0" fmla="*/ 597139 h 1202325"/>
              <a:gd name="connsiteX1" fmla="*/ 463667 w 1498521"/>
              <a:gd name="connsiteY1" fmla="*/ 12551 h 1202325"/>
              <a:gd name="connsiteX2" fmla="*/ 974374 w 1498521"/>
              <a:gd name="connsiteY2" fmla="*/ 1181728 h 1202325"/>
              <a:gd name="connsiteX3" fmla="*/ 1498521 w 1498521"/>
              <a:gd name="connsiteY3" fmla="*/ 610578 h 1202325"/>
              <a:gd name="connsiteX4" fmla="*/ 1498521 w 1498521"/>
              <a:gd name="connsiteY4" fmla="*/ 610578 h 1202325"/>
              <a:gd name="connsiteX0" fmla="*/ 0 w 1498521"/>
              <a:gd name="connsiteY0" fmla="*/ 597139 h 1181735"/>
              <a:gd name="connsiteX1" fmla="*/ 463667 w 1498521"/>
              <a:gd name="connsiteY1" fmla="*/ 12551 h 1181735"/>
              <a:gd name="connsiteX2" fmla="*/ 712301 w 1498521"/>
              <a:gd name="connsiteY2" fmla="*/ 597139 h 1181735"/>
              <a:gd name="connsiteX3" fmla="*/ 974374 w 1498521"/>
              <a:gd name="connsiteY3" fmla="*/ 1181728 h 1181735"/>
              <a:gd name="connsiteX4" fmla="*/ 1498521 w 1498521"/>
              <a:gd name="connsiteY4" fmla="*/ 610578 h 1181735"/>
              <a:gd name="connsiteX5" fmla="*/ 1498521 w 1498521"/>
              <a:gd name="connsiteY5" fmla="*/ 610578 h 1181735"/>
              <a:gd name="connsiteX0" fmla="*/ 0 w 1498521"/>
              <a:gd name="connsiteY0" fmla="*/ 629530 h 1214126"/>
              <a:gd name="connsiteX1" fmla="*/ 349430 w 1498521"/>
              <a:gd name="connsiteY1" fmla="*/ 11345 h 1214126"/>
              <a:gd name="connsiteX2" fmla="*/ 712301 w 1498521"/>
              <a:gd name="connsiteY2" fmla="*/ 629530 h 1214126"/>
              <a:gd name="connsiteX3" fmla="*/ 974374 w 1498521"/>
              <a:gd name="connsiteY3" fmla="*/ 1214119 h 1214126"/>
              <a:gd name="connsiteX4" fmla="*/ 1498521 w 1498521"/>
              <a:gd name="connsiteY4" fmla="*/ 642969 h 1214126"/>
              <a:gd name="connsiteX5" fmla="*/ 1498521 w 1498521"/>
              <a:gd name="connsiteY5" fmla="*/ 642969 h 1214126"/>
              <a:gd name="connsiteX0" fmla="*/ 0 w 1498521"/>
              <a:gd name="connsiteY0" fmla="*/ 618205 h 1202801"/>
              <a:gd name="connsiteX1" fmla="*/ 349430 w 1498521"/>
              <a:gd name="connsiteY1" fmla="*/ 20 h 1202801"/>
              <a:gd name="connsiteX2" fmla="*/ 712301 w 1498521"/>
              <a:gd name="connsiteY2" fmla="*/ 618205 h 1202801"/>
              <a:gd name="connsiteX3" fmla="*/ 974374 w 1498521"/>
              <a:gd name="connsiteY3" fmla="*/ 1202794 h 1202801"/>
              <a:gd name="connsiteX4" fmla="*/ 1498521 w 1498521"/>
              <a:gd name="connsiteY4" fmla="*/ 631644 h 1202801"/>
              <a:gd name="connsiteX5" fmla="*/ 1498521 w 1498521"/>
              <a:gd name="connsiteY5" fmla="*/ 631644 h 1202801"/>
              <a:gd name="connsiteX0" fmla="*/ 0 w 1498521"/>
              <a:gd name="connsiteY0" fmla="*/ 618205 h 1202801"/>
              <a:gd name="connsiteX1" fmla="*/ 349430 w 1498521"/>
              <a:gd name="connsiteY1" fmla="*/ 20 h 1202801"/>
              <a:gd name="connsiteX2" fmla="*/ 712301 w 1498521"/>
              <a:gd name="connsiteY2" fmla="*/ 618205 h 1202801"/>
              <a:gd name="connsiteX3" fmla="*/ 974374 w 1498521"/>
              <a:gd name="connsiteY3" fmla="*/ 1202794 h 1202801"/>
              <a:gd name="connsiteX4" fmla="*/ 1498521 w 1498521"/>
              <a:gd name="connsiteY4" fmla="*/ 631644 h 1202801"/>
              <a:gd name="connsiteX5" fmla="*/ 1498521 w 1498521"/>
              <a:gd name="connsiteY5" fmla="*/ 631644 h 1202801"/>
              <a:gd name="connsiteX0" fmla="*/ 0 w 1498521"/>
              <a:gd name="connsiteY0" fmla="*/ 618205 h 1202801"/>
              <a:gd name="connsiteX1" fmla="*/ 349430 w 1498521"/>
              <a:gd name="connsiteY1" fmla="*/ 20 h 1202801"/>
              <a:gd name="connsiteX2" fmla="*/ 712301 w 1498521"/>
              <a:gd name="connsiteY2" fmla="*/ 618205 h 1202801"/>
              <a:gd name="connsiteX3" fmla="*/ 974374 w 1498521"/>
              <a:gd name="connsiteY3" fmla="*/ 1202794 h 1202801"/>
              <a:gd name="connsiteX4" fmla="*/ 1498521 w 1498521"/>
              <a:gd name="connsiteY4" fmla="*/ 631644 h 1202801"/>
              <a:gd name="connsiteX5" fmla="*/ 1498521 w 1498521"/>
              <a:gd name="connsiteY5" fmla="*/ 631644 h 1202801"/>
              <a:gd name="connsiteX0" fmla="*/ 0 w 1498521"/>
              <a:gd name="connsiteY0" fmla="*/ 618200 h 1202796"/>
              <a:gd name="connsiteX1" fmla="*/ 349430 w 1498521"/>
              <a:gd name="connsiteY1" fmla="*/ 15 h 1202796"/>
              <a:gd name="connsiteX2" fmla="*/ 712301 w 1498521"/>
              <a:gd name="connsiteY2" fmla="*/ 618200 h 1202796"/>
              <a:gd name="connsiteX3" fmla="*/ 974374 w 1498521"/>
              <a:gd name="connsiteY3" fmla="*/ 1202789 h 1202796"/>
              <a:gd name="connsiteX4" fmla="*/ 1498521 w 1498521"/>
              <a:gd name="connsiteY4" fmla="*/ 631639 h 1202796"/>
              <a:gd name="connsiteX5" fmla="*/ 1498521 w 1498521"/>
              <a:gd name="connsiteY5" fmla="*/ 631639 h 1202796"/>
              <a:gd name="connsiteX0" fmla="*/ 0 w 1498521"/>
              <a:gd name="connsiteY0" fmla="*/ 618200 h 1202796"/>
              <a:gd name="connsiteX1" fmla="*/ 349430 w 1498521"/>
              <a:gd name="connsiteY1" fmla="*/ 15 h 1202796"/>
              <a:gd name="connsiteX2" fmla="*/ 712301 w 1498521"/>
              <a:gd name="connsiteY2" fmla="*/ 618200 h 1202796"/>
              <a:gd name="connsiteX3" fmla="*/ 974374 w 1498521"/>
              <a:gd name="connsiteY3" fmla="*/ 1202789 h 1202796"/>
              <a:gd name="connsiteX4" fmla="*/ 1498521 w 1498521"/>
              <a:gd name="connsiteY4" fmla="*/ 631639 h 1202796"/>
              <a:gd name="connsiteX5" fmla="*/ 1498521 w 1498521"/>
              <a:gd name="connsiteY5" fmla="*/ 631639 h 1202796"/>
              <a:gd name="connsiteX0" fmla="*/ 0 w 1498521"/>
              <a:gd name="connsiteY0" fmla="*/ 618186 h 1202782"/>
              <a:gd name="connsiteX1" fmla="*/ 349430 w 1498521"/>
              <a:gd name="connsiteY1" fmla="*/ 1 h 1202782"/>
              <a:gd name="connsiteX2" fmla="*/ 712301 w 1498521"/>
              <a:gd name="connsiteY2" fmla="*/ 618186 h 1202782"/>
              <a:gd name="connsiteX3" fmla="*/ 974374 w 1498521"/>
              <a:gd name="connsiteY3" fmla="*/ 1202775 h 1202782"/>
              <a:gd name="connsiteX4" fmla="*/ 1498521 w 1498521"/>
              <a:gd name="connsiteY4" fmla="*/ 631625 h 1202782"/>
              <a:gd name="connsiteX5" fmla="*/ 1498521 w 1498521"/>
              <a:gd name="connsiteY5" fmla="*/ 631625 h 1202782"/>
              <a:gd name="connsiteX0" fmla="*/ 0 w 1498521"/>
              <a:gd name="connsiteY0" fmla="*/ 618186 h 1202776"/>
              <a:gd name="connsiteX1" fmla="*/ 349430 w 1498521"/>
              <a:gd name="connsiteY1" fmla="*/ 1 h 1202776"/>
              <a:gd name="connsiteX2" fmla="*/ 712301 w 1498521"/>
              <a:gd name="connsiteY2" fmla="*/ 618186 h 1202776"/>
              <a:gd name="connsiteX3" fmla="*/ 974374 w 1498521"/>
              <a:gd name="connsiteY3" fmla="*/ 1202775 h 1202776"/>
              <a:gd name="connsiteX4" fmla="*/ 1498521 w 1498521"/>
              <a:gd name="connsiteY4" fmla="*/ 631625 h 1202776"/>
              <a:gd name="connsiteX5" fmla="*/ 1498521 w 1498521"/>
              <a:gd name="connsiteY5" fmla="*/ 631625 h 1202776"/>
              <a:gd name="connsiteX0" fmla="*/ 0 w 1498521"/>
              <a:gd name="connsiteY0" fmla="*/ 618186 h 1202776"/>
              <a:gd name="connsiteX1" fmla="*/ 349430 w 1498521"/>
              <a:gd name="connsiteY1" fmla="*/ 1 h 1202776"/>
              <a:gd name="connsiteX2" fmla="*/ 712301 w 1498521"/>
              <a:gd name="connsiteY2" fmla="*/ 618186 h 1202776"/>
              <a:gd name="connsiteX3" fmla="*/ 1085499 w 1498521"/>
              <a:gd name="connsiteY3" fmla="*/ 1202775 h 1202776"/>
              <a:gd name="connsiteX4" fmla="*/ 1498521 w 1498521"/>
              <a:gd name="connsiteY4" fmla="*/ 631625 h 1202776"/>
              <a:gd name="connsiteX5" fmla="*/ 1498521 w 1498521"/>
              <a:gd name="connsiteY5" fmla="*/ 631625 h 1202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498521" h="1202776">
                <a:moveTo>
                  <a:pt x="0" y="618186"/>
                </a:moveTo>
                <a:cubicBezTo>
                  <a:pt x="99117" y="194303"/>
                  <a:pt x="165332" y="186"/>
                  <a:pt x="349430" y="1"/>
                </a:cubicBezTo>
                <a:cubicBezTo>
                  <a:pt x="533528" y="-184"/>
                  <a:pt x="703383" y="594773"/>
                  <a:pt x="712301" y="618186"/>
                </a:cubicBezTo>
                <a:cubicBezTo>
                  <a:pt x="724394" y="625724"/>
                  <a:pt x="871912" y="1203710"/>
                  <a:pt x="1085499" y="1202775"/>
                </a:cubicBezTo>
                <a:cubicBezTo>
                  <a:pt x="1299086" y="1201840"/>
                  <a:pt x="1429684" y="726817"/>
                  <a:pt x="1498521" y="631625"/>
                </a:cubicBezTo>
                <a:lnTo>
                  <a:pt x="1498521" y="631625"/>
                </a:lnTo>
              </a:path>
            </a:pathLst>
          </a:cu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Freeform 16"/>
          <p:cNvSpPr/>
          <p:nvPr/>
        </p:nvSpPr>
        <p:spPr>
          <a:xfrm>
            <a:off x="2485584" y="2857583"/>
            <a:ext cx="1498521" cy="1202776"/>
          </a:xfrm>
          <a:custGeom>
            <a:avLst/>
            <a:gdLst>
              <a:gd name="connsiteX0" fmla="*/ 0 w 1498521"/>
              <a:gd name="connsiteY0" fmla="*/ 756368 h 1422066"/>
              <a:gd name="connsiteX1" fmla="*/ 362870 w 1498521"/>
              <a:gd name="connsiteY1" fmla="*/ 17233 h 1422066"/>
              <a:gd name="connsiteX2" fmla="*/ 987814 w 1498521"/>
              <a:gd name="connsiteY2" fmla="*/ 1408151 h 1422066"/>
              <a:gd name="connsiteX3" fmla="*/ 1498521 w 1498521"/>
              <a:gd name="connsiteY3" fmla="*/ 769807 h 1422066"/>
              <a:gd name="connsiteX4" fmla="*/ 1498521 w 1498521"/>
              <a:gd name="connsiteY4" fmla="*/ 769807 h 1422066"/>
              <a:gd name="connsiteX0" fmla="*/ 0 w 1498521"/>
              <a:gd name="connsiteY0" fmla="*/ 736888 h 1401938"/>
              <a:gd name="connsiteX1" fmla="*/ 416629 w 1498521"/>
              <a:gd name="connsiteY1" fmla="*/ 17911 h 1401938"/>
              <a:gd name="connsiteX2" fmla="*/ 987814 w 1498521"/>
              <a:gd name="connsiteY2" fmla="*/ 1388671 h 1401938"/>
              <a:gd name="connsiteX3" fmla="*/ 1498521 w 1498521"/>
              <a:gd name="connsiteY3" fmla="*/ 750327 h 1401938"/>
              <a:gd name="connsiteX4" fmla="*/ 1498521 w 1498521"/>
              <a:gd name="connsiteY4" fmla="*/ 750327 h 1401938"/>
              <a:gd name="connsiteX0" fmla="*/ 0 w 1498521"/>
              <a:gd name="connsiteY0" fmla="*/ 719067 h 1384117"/>
              <a:gd name="connsiteX1" fmla="*/ 416629 w 1498521"/>
              <a:gd name="connsiteY1" fmla="*/ 90 h 1384117"/>
              <a:gd name="connsiteX2" fmla="*/ 987814 w 1498521"/>
              <a:gd name="connsiteY2" fmla="*/ 1370850 h 1384117"/>
              <a:gd name="connsiteX3" fmla="*/ 1498521 w 1498521"/>
              <a:gd name="connsiteY3" fmla="*/ 732506 h 1384117"/>
              <a:gd name="connsiteX4" fmla="*/ 1498521 w 1498521"/>
              <a:gd name="connsiteY4" fmla="*/ 732506 h 1384117"/>
              <a:gd name="connsiteX0" fmla="*/ 0 w 1498521"/>
              <a:gd name="connsiteY0" fmla="*/ 718981 h 1384031"/>
              <a:gd name="connsiteX1" fmla="*/ 416629 w 1498521"/>
              <a:gd name="connsiteY1" fmla="*/ 4 h 1384031"/>
              <a:gd name="connsiteX2" fmla="*/ 987814 w 1498521"/>
              <a:gd name="connsiteY2" fmla="*/ 1370764 h 1384031"/>
              <a:gd name="connsiteX3" fmla="*/ 1498521 w 1498521"/>
              <a:gd name="connsiteY3" fmla="*/ 732420 h 1384031"/>
              <a:gd name="connsiteX4" fmla="*/ 1498521 w 1498521"/>
              <a:gd name="connsiteY4" fmla="*/ 732420 h 1384031"/>
              <a:gd name="connsiteX0" fmla="*/ 0 w 1498521"/>
              <a:gd name="connsiteY0" fmla="*/ 645068 h 1307845"/>
              <a:gd name="connsiteX1" fmla="*/ 369590 w 1498521"/>
              <a:gd name="connsiteY1" fmla="*/ 5 h 1307845"/>
              <a:gd name="connsiteX2" fmla="*/ 987814 w 1498521"/>
              <a:gd name="connsiteY2" fmla="*/ 1296851 h 1307845"/>
              <a:gd name="connsiteX3" fmla="*/ 1498521 w 1498521"/>
              <a:gd name="connsiteY3" fmla="*/ 658507 h 1307845"/>
              <a:gd name="connsiteX4" fmla="*/ 1498521 w 1498521"/>
              <a:gd name="connsiteY4" fmla="*/ 658507 h 1307845"/>
              <a:gd name="connsiteX0" fmla="*/ 0 w 1498521"/>
              <a:gd name="connsiteY0" fmla="*/ 648097 h 1310874"/>
              <a:gd name="connsiteX1" fmla="*/ 369590 w 1498521"/>
              <a:gd name="connsiteY1" fmla="*/ 3034 h 1310874"/>
              <a:gd name="connsiteX2" fmla="*/ 987814 w 1498521"/>
              <a:gd name="connsiteY2" fmla="*/ 1299880 h 1310874"/>
              <a:gd name="connsiteX3" fmla="*/ 1498521 w 1498521"/>
              <a:gd name="connsiteY3" fmla="*/ 661536 h 1310874"/>
              <a:gd name="connsiteX4" fmla="*/ 1498521 w 1498521"/>
              <a:gd name="connsiteY4" fmla="*/ 661536 h 1310874"/>
              <a:gd name="connsiteX0" fmla="*/ 0 w 1498521"/>
              <a:gd name="connsiteY0" fmla="*/ 670027 h 1332804"/>
              <a:gd name="connsiteX1" fmla="*/ 369590 w 1498521"/>
              <a:gd name="connsiteY1" fmla="*/ 24964 h 1332804"/>
              <a:gd name="connsiteX2" fmla="*/ 987814 w 1498521"/>
              <a:gd name="connsiteY2" fmla="*/ 1321810 h 1332804"/>
              <a:gd name="connsiteX3" fmla="*/ 1498521 w 1498521"/>
              <a:gd name="connsiteY3" fmla="*/ 683466 h 1332804"/>
              <a:gd name="connsiteX4" fmla="*/ 1498521 w 1498521"/>
              <a:gd name="connsiteY4" fmla="*/ 683466 h 1332804"/>
              <a:gd name="connsiteX0" fmla="*/ 0 w 1498521"/>
              <a:gd name="connsiteY0" fmla="*/ 613171 h 1274211"/>
              <a:gd name="connsiteX1" fmla="*/ 463667 w 1498521"/>
              <a:gd name="connsiteY1" fmla="*/ 28583 h 1274211"/>
              <a:gd name="connsiteX2" fmla="*/ 987814 w 1498521"/>
              <a:gd name="connsiteY2" fmla="*/ 1264954 h 1274211"/>
              <a:gd name="connsiteX3" fmla="*/ 1498521 w 1498521"/>
              <a:gd name="connsiteY3" fmla="*/ 626610 h 1274211"/>
              <a:gd name="connsiteX4" fmla="*/ 1498521 w 1498521"/>
              <a:gd name="connsiteY4" fmla="*/ 626610 h 1274211"/>
              <a:gd name="connsiteX0" fmla="*/ 0 w 1498521"/>
              <a:gd name="connsiteY0" fmla="*/ 613171 h 1267165"/>
              <a:gd name="connsiteX1" fmla="*/ 463667 w 1498521"/>
              <a:gd name="connsiteY1" fmla="*/ 28583 h 1267165"/>
              <a:gd name="connsiteX2" fmla="*/ 987814 w 1498521"/>
              <a:gd name="connsiteY2" fmla="*/ 1264954 h 1267165"/>
              <a:gd name="connsiteX3" fmla="*/ 1498521 w 1498521"/>
              <a:gd name="connsiteY3" fmla="*/ 626610 h 1267165"/>
              <a:gd name="connsiteX4" fmla="*/ 1498521 w 1498521"/>
              <a:gd name="connsiteY4" fmla="*/ 626610 h 1267165"/>
              <a:gd name="connsiteX0" fmla="*/ 0 w 1498521"/>
              <a:gd name="connsiteY0" fmla="*/ 613171 h 1276552"/>
              <a:gd name="connsiteX1" fmla="*/ 463667 w 1498521"/>
              <a:gd name="connsiteY1" fmla="*/ 28583 h 1276552"/>
              <a:gd name="connsiteX2" fmla="*/ 987814 w 1498521"/>
              <a:gd name="connsiteY2" fmla="*/ 1264954 h 1276552"/>
              <a:gd name="connsiteX3" fmla="*/ 1498521 w 1498521"/>
              <a:gd name="connsiteY3" fmla="*/ 626610 h 1276552"/>
              <a:gd name="connsiteX4" fmla="*/ 1498521 w 1498521"/>
              <a:gd name="connsiteY4" fmla="*/ 626610 h 1276552"/>
              <a:gd name="connsiteX0" fmla="*/ 0 w 1498521"/>
              <a:gd name="connsiteY0" fmla="*/ 605129 h 1204082"/>
              <a:gd name="connsiteX1" fmla="*/ 463667 w 1498521"/>
              <a:gd name="connsiteY1" fmla="*/ 20541 h 1204082"/>
              <a:gd name="connsiteX2" fmla="*/ 974374 w 1498521"/>
              <a:gd name="connsiteY2" fmla="*/ 1189718 h 1204082"/>
              <a:gd name="connsiteX3" fmla="*/ 1498521 w 1498521"/>
              <a:gd name="connsiteY3" fmla="*/ 618568 h 1204082"/>
              <a:gd name="connsiteX4" fmla="*/ 1498521 w 1498521"/>
              <a:gd name="connsiteY4" fmla="*/ 618568 h 1204082"/>
              <a:gd name="connsiteX0" fmla="*/ 0 w 1498521"/>
              <a:gd name="connsiteY0" fmla="*/ 605129 h 1210315"/>
              <a:gd name="connsiteX1" fmla="*/ 463667 w 1498521"/>
              <a:gd name="connsiteY1" fmla="*/ 20541 h 1210315"/>
              <a:gd name="connsiteX2" fmla="*/ 974374 w 1498521"/>
              <a:gd name="connsiteY2" fmla="*/ 1189718 h 1210315"/>
              <a:gd name="connsiteX3" fmla="*/ 1498521 w 1498521"/>
              <a:gd name="connsiteY3" fmla="*/ 618568 h 1210315"/>
              <a:gd name="connsiteX4" fmla="*/ 1498521 w 1498521"/>
              <a:gd name="connsiteY4" fmla="*/ 618568 h 1210315"/>
              <a:gd name="connsiteX0" fmla="*/ 0 w 1498521"/>
              <a:gd name="connsiteY0" fmla="*/ 605129 h 1210315"/>
              <a:gd name="connsiteX1" fmla="*/ 463667 w 1498521"/>
              <a:gd name="connsiteY1" fmla="*/ 20541 h 1210315"/>
              <a:gd name="connsiteX2" fmla="*/ 974374 w 1498521"/>
              <a:gd name="connsiteY2" fmla="*/ 1189718 h 1210315"/>
              <a:gd name="connsiteX3" fmla="*/ 1498521 w 1498521"/>
              <a:gd name="connsiteY3" fmla="*/ 618568 h 1210315"/>
              <a:gd name="connsiteX4" fmla="*/ 1498521 w 1498521"/>
              <a:gd name="connsiteY4" fmla="*/ 618568 h 1210315"/>
              <a:gd name="connsiteX0" fmla="*/ 0 w 1498521"/>
              <a:gd name="connsiteY0" fmla="*/ 597139 h 1202325"/>
              <a:gd name="connsiteX1" fmla="*/ 463667 w 1498521"/>
              <a:gd name="connsiteY1" fmla="*/ 12551 h 1202325"/>
              <a:gd name="connsiteX2" fmla="*/ 974374 w 1498521"/>
              <a:gd name="connsiteY2" fmla="*/ 1181728 h 1202325"/>
              <a:gd name="connsiteX3" fmla="*/ 1498521 w 1498521"/>
              <a:gd name="connsiteY3" fmla="*/ 610578 h 1202325"/>
              <a:gd name="connsiteX4" fmla="*/ 1498521 w 1498521"/>
              <a:gd name="connsiteY4" fmla="*/ 610578 h 1202325"/>
              <a:gd name="connsiteX0" fmla="*/ 0 w 1498521"/>
              <a:gd name="connsiteY0" fmla="*/ 597139 h 1181735"/>
              <a:gd name="connsiteX1" fmla="*/ 463667 w 1498521"/>
              <a:gd name="connsiteY1" fmla="*/ 12551 h 1181735"/>
              <a:gd name="connsiteX2" fmla="*/ 712301 w 1498521"/>
              <a:gd name="connsiteY2" fmla="*/ 597139 h 1181735"/>
              <a:gd name="connsiteX3" fmla="*/ 974374 w 1498521"/>
              <a:gd name="connsiteY3" fmla="*/ 1181728 h 1181735"/>
              <a:gd name="connsiteX4" fmla="*/ 1498521 w 1498521"/>
              <a:gd name="connsiteY4" fmla="*/ 610578 h 1181735"/>
              <a:gd name="connsiteX5" fmla="*/ 1498521 w 1498521"/>
              <a:gd name="connsiteY5" fmla="*/ 610578 h 1181735"/>
              <a:gd name="connsiteX0" fmla="*/ 0 w 1498521"/>
              <a:gd name="connsiteY0" fmla="*/ 629530 h 1214126"/>
              <a:gd name="connsiteX1" fmla="*/ 349430 w 1498521"/>
              <a:gd name="connsiteY1" fmla="*/ 11345 h 1214126"/>
              <a:gd name="connsiteX2" fmla="*/ 712301 w 1498521"/>
              <a:gd name="connsiteY2" fmla="*/ 629530 h 1214126"/>
              <a:gd name="connsiteX3" fmla="*/ 974374 w 1498521"/>
              <a:gd name="connsiteY3" fmla="*/ 1214119 h 1214126"/>
              <a:gd name="connsiteX4" fmla="*/ 1498521 w 1498521"/>
              <a:gd name="connsiteY4" fmla="*/ 642969 h 1214126"/>
              <a:gd name="connsiteX5" fmla="*/ 1498521 w 1498521"/>
              <a:gd name="connsiteY5" fmla="*/ 642969 h 1214126"/>
              <a:gd name="connsiteX0" fmla="*/ 0 w 1498521"/>
              <a:gd name="connsiteY0" fmla="*/ 618205 h 1202801"/>
              <a:gd name="connsiteX1" fmla="*/ 349430 w 1498521"/>
              <a:gd name="connsiteY1" fmla="*/ 20 h 1202801"/>
              <a:gd name="connsiteX2" fmla="*/ 712301 w 1498521"/>
              <a:gd name="connsiteY2" fmla="*/ 618205 h 1202801"/>
              <a:gd name="connsiteX3" fmla="*/ 974374 w 1498521"/>
              <a:gd name="connsiteY3" fmla="*/ 1202794 h 1202801"/>
              <a:gd name="connsiteX4" fmla="*/ 1498521 w 1498521"/>
              <a:gd name="connsiteY4" fmla="*/ 631644 h 1202801"/>
              <a:gd name="connsiteX5" fmla="*/ 1498521 w 1498521"/>
              <a:gd name="connsiteY5" fmla="*/ 631644 h 1202801"/>
              <a:gd name="connsiteX0" fmla="*/ 0 w 1498521"/>
              <a:gd name="connsiteY0" fmla="*/ 618205 h 1202801"/>
              <a:gd name="connsiteX1" fmla="*/ 349430 w 1498521"/>
              <a:gd name="connsiteY1" fmla="*/ 20 h 1202801"/>
              <a:gd name="connsiteX2" fmla="*/ 712301 w 1498521"/>
              <a:gd name="connsiteY2" fmla="*/ 618205 h 1202801"/>
              <a:gd name="connsiteX3" fmla="*/ 974374 w 1498521"/>
              <a:gd name="connsiteY3" fmla="*/ 1202794 h 1202801"/>
              <a:gd name="connsiteX4" fmla="*/ 1498521 w 1498521"/>
              <a:gd name="connsiteY4" fmla="*/ 631644 h 1202801"/>
              <a:gd name="connsiteX5" fmla="*/ 1498521 w 1498521"/>
              <a:gd name="connsiteY5" fmla="*/ 631644 h 1202801"/>
              <a:gd name="connsiteX0" fmla="*/ 0 w 1498521"/>
              <a:gd name="connsiteY0" fmla="*/ 618205 h 1202801"/>
              <a:gd name="connsiteX1" fmla="*/ 349430 w 1498521"/>
              <a:gd name="connsiteY1" fmla="*/ 20 h 1202801"/>
              <a:gd name="connsiteX2" fmla="*/ 712301 w 1498521"/>
              <a:gd name="connsiteY2" fmla="*/ 618205 h 1202801"/>
              <a:gd name="connsiteX3" fmla="*/ 974374 w 1498521"/>
              <a:gd name="connsiteY3" fmla="*/ 1202794 h 1202801"/>
              <a:gd name="connsiteX4" fmla="*/ 1498521 w 1498521"/>
              <a:gd name="connsiteY4" fmla="*/ 631644 h 1202801"/>
              <a:gd name="connsiteX5" fmla="*/ 1498521 w 1498521"/>
              <a:gd name="connsiteY5" fmla="*/ 631644 h 1202801"/>
              <a:gd name="connsiteX0" fmla="*/ 0 w 1498521"/>
              <a:gd name="connsiteY0" fmla="*/ 618200 h 1202796"/>
              <a:gd name="connsiteX1" fmla="*/ 349430 w 1498521"/>
              <a:gd name="connsiteY1" fmla="*/ 15 h 1202796"/>
              <a:gd name="connsiteX2" fmla="*/ 712301 w 1498521"/>
              <a:gd name="connsiteY2" fmla="*/ 618200 h 1202796"/>
              <a:gd name="connsiteX3" fmla="*/ 974374 w 1498521"/>
              <a:gd name="connsiteY3" fmla="*/ 1202789 h 1202796"/>
              <a:gd name="connsiteX4" fmla="*/ 1498521 w 1498521"/>
              <a:gd name="connsiteY4" fmla="*/ 631639 h 1202796"/>
              <a:gd name="connsiteX5" fmla="*/ 1498521 w 1498521"/>
              <a:gd name="connsiteY5" fmla="*/ 631639 h 1202796"/>
              <a:gd name="connsiteX0" fmla="*/ 0 w 1498521"/>
              <a:gd name="connsiteY0" fmla="*/ 618200 h 1202796"/>
              <a:gd name="connsiteX1" fmla="*/ 349430 w 1498521"/>
              <a:gd name="connsiteY1" fmla="*/ 15 h 1202796"/>
              <a:gd name="connsiteX2" fmla="*/ 712301 w 1498521"/>
              <a:gd name="connsiteY2" fmla="*/ 618200 h 1202796"/>
              <a:gd name="connsiteX3" fmla="*/ 974374 w 1498521"/>
              <a:gd name="connsiteY3" fmla="*/ 1202789 h 1202796"/>
              <a:gd name="connsiteX4" fmla="*/ 1498521 w 1498521"/>
              <a:gd name="connsiteY4" fmla="*/ 631639 h 1202796"/>
              <a:gd name="connsiteX5" fmla="*/ 1498521 w 1498521"/>
              <a:gd name="connsiteY5" fmla="*/ 631639 h 1202796"/>
              <a:gd name="connsiteX0" fmla="*/ 0 w 1498521"/>
              <a:gd name="connsiteY0" fmla="*/ 618186 h 1202782"/>
              <a:gd name="connsiteX1" fmla="*/ 349430 w 1498521"/>
              <a:gd name="connsiteY1" fmla="*/ 1 h 1202782"/>
              <a:gd name="connsiteX2" fmla="*/ 712301 w 1498521"/>
              <a:gd name="connsiteY2" fmla="*/ 618186 h 1202782"/>
              <a:gd name="connsiteX3" fmla="*/ 974374 w 1498521"/>
              <a:gd name="connsiteY3" fmla="*/ 1202775 h 1202782"/>
              <a:gd name="connsiteX4" fmla="*/ 1498521 w 1498521"/>
              <a:gd name="connsiteY4" fmla="*/ 631625 h 1202782"/>
              <a:gd name="connsiteX5" fmla="*/ 1498521 w 1498521"/>
              <a:gd name="connsiteY5" fmla="*/ 631625 h 1202782"/>
              <a:gd name="connsiteX0" fmla="*/ 0 w 1498521"/>
              <a:gd name="connsiteY0" fmla="*/ 618186 h 1202776"/>
              <a:gd name="connsiteX1" fmla="*/ 349430 w 1498521"/>
              <a:gd name="connsiteY1" fmla="*/ 1 h 1202776"/>
              <a:gd name="connsiteX2" fmla="*/ 712301 w 1498521"/>
              <a:gd name="connsiteY2" fmla="*/ 618186 h 1202776"/>
              <a:gd name="connsiteX3" fmla="*/ 974374 w 1498521"/>
              <a:gd name="connsiteY3" fmla="*/ 1202775 h 1202776"/>
              <a:gd name="connsiteX4" fmla="*/ 1498521 w 1498521"/>
              <a:gd name="connsiteY4" fmla="*/ 631625 h 1202776"/>
              <a:gd name="connsiteX5" fmla="*/ 1498521 w 1498521"/>
              <a:gd name="connsiteY5" fmla="*/ 631625 h 1202776"/>
              <a:gd name="connsiteX0" fmla="*/ 0 w 1498521"/>
              <a:gd name="connsiteY0" fmla="*/ 618186 h 1202776"/>
              <a:gd name="connsiteX1" fmla="*/ 349430 w 1498521"/>
              <a:gd name="connsiteY1" fmla="*/ 1 h 1202776"/>
              <a:gd name="connsiteX2" fmla="*/ 712301 w 1498521"/>
              <a:gd name="connsiteY2" fmla="*/ 618186 h 1202776"/>
              <a:gd name="connsiteX3" fmla="*/ 1085499 w 1498521"/>
              <a:gd name="connsiteY3" fmla="*/ 1202775 h 1202776"/>
              <a:gd name="connsiteX4" fmla="*/ 1498521 w 1498521"/>
              <a:gd name="connsiteY4" fmla="*/ 631625 h 1202776"/>
              <a:gd name="connsiteX5" fmla="*/ 1498521 w 1498521"/>
              <a:gd name="connsiteY5" fmla="*/ 631625 h 1202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498521" h="1202776">
                <a:moveTo>
                  <a:pt x="0" y="618186"/>
                </a:moveTo>
                <a:cubicBezTo>
                  <a:pt x="99117" y="194303"/>
                  <a:pt x="165332" y="186"/>
                  <a:pt x="349430" y="1"/>
                </a:cubicBezTo>
                <a:cubicBezTo>
                  <a:pt x="533528" y="-184"/>
                  <a:pt x="703383" y="594773"/>
                  <a:pt x="712301" y="618186"/>
                </a:cubicBezTo>
                <a:cubicBezTo>
                  <a:pt x="724394" y="625724"/>
                  <a:pt x="871912" y="1203710"/>
                  <a:pt x="1085499" y="1202775"/>
                </a:cubicBezTo>
                <a:cubicBezTo>
                  <a:pt x="1299086" y="1201840"/>
                  <a:pt x="1429684" y="726817"/>
                  <a:pt x="1498521" y="631625"/>
                </a:cubicBezTo>
                <a:lnTo>
                  <a:pt x="1498521" y="631625"/>
                </a:lnTo>
              </a:path>
            </a:pathLst>
          </a:custGeom>
          <a:ln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457200" y="3458971"/>
            <a:ext cx="85725" cy="80625"/>
          </a:xfrm>
          <a:prstGeom prst="rect">
            <a:avLst/>
          </a:prstGeom>
          <a:noFill/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542925" y="3458971"/>
            <a:ext cx="85725" cy="80625"/>
          </a:xfrm>
          <a:prstGeom prst="rect">
            <a:avLst/>
          </a:prstGeom>
          <a:noFill/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628650" y="3458971"/>
            <a:ext cx="85725" cy="80625"/>
          </a:xfrm>
          <a:prstGeom prst="rect">
            <a:avLst/>
          </a:prstGeom>
          <a:noFill/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714375" y="3458971"/>
            <a:ext cx="85725" cy="80625"/>
          </a:xfrm>
          <a:prstGeom prst="rect">
            <a:avLst/>
          </a:prstGeom>
          <a:noFill/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/>
          <p:cNvSpPr/>
          <p:nvPr/>
        </p:nvSpPr>
        <p:spPr>
          <a:xfrm>
            <a:off x="800100" y="3458971"/>
            <a:ext cx="85725" cy="80625"/>
          </a:xfrm>
          <a:prstGeom prst="rect">
            <a:avLst/>
          </a:prstGeom>
          <a:noFill/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/>
          <p:cNvSpPr/>
          <p:nvPr/>
        </p:nvSpPr>
        <p:spPr>
          <a:xfrm>
            <a:off x="885825" y="3458971"/>
            <a:ext cx="85725" cy="80625"/>
          </a:xfrm>
          <a:prstGeom prst="rect">
            <a:avLst/>
          </a:prstGeom>
          <a:noFill/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/>
          <p:cNvSpPr/>
          <p:nvPr/>
        </p:nvSpPr>
        <p:spPr>
          <a:xfrm>
            <a:off x="971550" y="3458971"/>
            <a:ext cx="85725" cy="80625"/>
          </a:xfrm>
          <a:prstGeom prst="rect">
            <a:avLst/>
          </a:prstGeom>
          <a:noFill/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/>
          <p:cNvSpPr/>
          <p:nvPr/>
        </p:nvSpPr>
        <p:spPr>
          <a:xfrm>
            <a:off x="1057275" y="3458971"/>
            <a:ext cx="85725" cy="80625"/>
          </a:xfrm>
          <a:prstGeom prst="rect">
            <a:avLst/>
          </a:prstGeom>
          <a:noFill/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/>
          <p:cNvSpPr/>
          <p:nvPr/>
        </p:nvSpPr>
        <p:spPr>
          <a:xfrm>
            <a:off x="1143000" y="3458971"/>
            <a:ext cx="85725" cy="80625"/>
          </a:xfrm>
          <a:prstGeom prst="rect">
            <a:avLst/>
          </a:prstGeom>
          <a:noFill/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/>
          <p:cNvSpPr/>
          <p:nvPr/>
        </p:nvSpPr>
        <p:spPr>
          <a:xfrm>
            <a:off x="1228725" y="3458971"/>
            <a:ext cx="85725" cy="80625"/>
          </a:xfrm>
          <a:prstGeom prst="rect">
            <a:avLst/>
          </a:prstGeom>
          <a:noFill/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/>
          <p:cNvSpPr/>
          <p:nvPr/>
        </p:nvSpPr>
        <p:spPr>
          <a:xfrm>
            <a:off x="1314450" y="3458971"/>
            <a:ext cx="85725" cy="80625"/>
          </a:xfrm>
          <a:prstGeom prst="rect">
            <a:avLst/>
          </a:prstGeom>
          <a:noFill/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>
            <a:off x="1400175" y="3458971"/>
            <a:ext cx="85725" cy="80625"/>
          </a:xfrm>
          <a:prstGeom prst="rect">
            <a:avLst/>
          </a:prstGeom>
          <a:noFill/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>
            <a:off x="1485900" y="3458971"/>
            <a:ext cx="85725" cy="80625"/>
          </a:xfrm>
          <a:prstGeom prst="rect">
            <a:avLst/>
          </a:prstGeom>
          <a:noFill/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30"/>
          <p:cNvSpPr/>
          <p:nvPr/>
        </p:nvSpPr>
        <p:spPr>
          <a:xfrm>
            <a:off x="1571625" y="3458971"/>
            <a:ext cx="85725" cy="80625"/>
          </a:xfrm>
          <a:prstGeom prst="rect">
            <a:avLst/>
          </a:prstGeom>
          <a:noFill/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ectangle 31"/>
          <p:cNvSpPr/>
          <p:nvPr/>
        </p:nvSpPr>
        <p:spPr>
          <a:xfrm>
            <a:off x="1657350" y="3458971"/>
            <a:ext cx="85725" cy="80625"/>
          </a:xfrm>
          <a:prstGeom prst="rect">
            <a:avLst/>
          </a:prstGeom>
          <a:noFill/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32"/>
          <p:cNvSpPr/>
          <p:nvPr/>
        </p:nvSpPr>
        <p:spPr>
          <a:xfrm>
            <a:off x="1743075" y="3458971"/>
            <a:ext cx="85725" cy="80625"/>
          </a:xfrm>
          <a:prstGeom prst="rect">
            <a:avLst/>
          </a:prstGeom>
          <a:noFill/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/>
          <p:cNvSpPr/>
          <p:nvPr/>
        </p:nvSpPr>
        <p:spPr>
          <a:xfrm>
            <a:off x="1828800" y="3458971"/>
            <a:ext cx="85725" cy="80625"/>
          </a:xfrm>
          <a:prstGeom prst="rect">
            <a:avLst/>
          </a:prstGeom>
          <a:noFill/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ectangle 34"/>
          <p:cNvSpPr/>
          <p:nvPr/>
        </p:nvSpPr>
        <p:spPr>
          <a:xfrm>
            <a:off x="1914525" y="3458971"/>
            <a:ext cx="85725" cy="80625"/>
          </a:xfrm>
          <a:prstGeom prst="rect">
            <a:avLst/>
          </a:prstGeom>
          <a:noFill/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ectangle 35"/>
          <p:cNvSpPr/>
          <p:nvPr/>
        </p:nvSpPr>
        <p:spPr>
          <a:xfrm>
            <a:off x="2000250" y="3458971"/>
            <a:ext cx="85725" cy="80625"/>
          </a:xfrm>
          <a:prstGeom prst="rect">
            <a:avLst/>
          </a:prstGeom>
          <a:noFill/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ectangle 36"/>
          <p:cNvSpPr/>
          <p:nvPr/>
        </p:nvSpPr>
        <p:spPr>
          <a:xfrm>
            <a:off x="2085975" y="3458971"/>
            <a:ext cx="85725" cy="80625"/>
          </a:xfrm>
          <a:prstGeom prst="rect">
            <a:avLst/>
          </a:prstGeom>
          <a:noFill/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/>
          <p:cNvSpPr/>
          <p:nvPr/>
        </p:nvSpPr>
        <p:spPr>
          <a:xfrm>
            <a:off x="2171700" y="3458971"/>
            <a:ext cx="85725" cy="80625"/>
          </a:xfrm>
          <a:prstGeom prst="rect">
            <a:avLst/>
          </a:prstGeom>
          <a:noFill/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Rectangle 38"/>
          <p:cNvSpPr/>
          <p:nvPr/>
        </p:nvSpPr>
        <p:spPr>
          <a:xfrm>
            <a:off x="2257425" y="3458971"/>
            <a:ext cx="85725" cy="80625"/>
          </a:xfrm>
          <a:prstGeom prst="rect">
            <a:avLst/>
          </a:prstGeom>
          <a:noFill/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/>
          <p:cNvSpPr/>
          <p:nvPr/>
        </p:nvSpPr>
        <p:spPr>
          <a:xfrm>
            <a:off x="2343150" y="3458971"/>
            <a:ext cx="85725" cy="80625"/>
          </a:xfrm>
          <a:prstGeom prst="rect">
            <a:avLst/>
          </a:prstGeom>
          <a:noFill/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Rectangle 40"/>
          <p:cNvSpPr/>
          <p:nvPr/>
        </p:nvSpPr>
        <p:spPr>
          <a:xfrm>
            <a:off x="2428875" y="3458971"/>
            <a:ext cx="85725" cy="80625"/>
          </a:xfrm>
          <a:prstGeom prst="rect">
            <a:avLst/>
          </a:prstGeom>
          <a:noFill/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Rectangle 41"/>
          <p:cNvSpPr/>
          <p:nvPr/>
        </p:nvSpPr>
        <p:spPr>
          <a:xfrm>
            <a:off x="2514600" y="3458971"/>
            <a:ext cx="85725" cy="80625"/>
          </a:xfrm>
          <a:prstGeom prst="rect">
            <a:avLst/>
          </a:prstGeom>
          <a:noFill/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Rectangle 42"/>
          <p:cNvSpPr/>
          <p:nvPr/>
        </p:nvSpPr>
        <p:spPr>
          <a:xfrm>
            <a:off x="2600325" y="3458971"/>
            <a:ext cx="85725" cy="80625"/>
          </a:xfrm>
          <a:prstGeom prst="rect">
            <a:avLst/>
          </a:prstGeom>
          <a:noFill/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Rectangle 43"/>
          <p:cNvSpPr/>
          <p:nvPr/>
        </p:nvSpPr>
        <p:spPr>
          <a:xfrm>
            <a:off x="2686050" y="3458971"/>
            <a:ext cx="85725" cy="80625"/>
          </a:xfrm>
          <a:prstGeom prst="rect">
            <a:avLst/>
          </a:prstGeom>
          <a:noFill/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Rectangle 44"/>
          <p:cNvSpPr/>
          <p:nvPr/>
        </p:nvSpPr>
        <p:spPr>
          <a:xfrm>
            <a:off x="2771775" y="3458971"/>
            <a:ext cx="85725" cy="80625"/>
          </a:xfrm>
          <a:prstGeom prst="rect">
            <a:avLst/>
          </a:prstGeom>
          <a:noFill/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Rectangle 45"/>
          <p:cNvSpPr/>
          <p:nvPr/>
        </p:nvSpPr>
        <p:spPr>
          <a:xfrm>
            <a:off x="2857500" y="3458971"/>
            <a:ext cx="85725" cy="80625"/>
          </a:xfrm>
          <a:prstGeom prst="rect">
            <a:avLst/>
          </a:prstGeom>
          <a:noFill/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2943225" y="3458971"/>
            <a:ext cx="85725" cy="80625"/>
          </a:xfrm>
          <a:prstGeom prst="rect">
            <a:avLst/>
          </a:prstGeom>
          <a:noFill/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Rectangle 47"/>
          <p:cNvSpPr/>
          <p:nvPr/>
        </p:nvSpPr>
        <p:spPr>
          <a:xfrm>
            <a:off x="3028950" y="3458971"/>
            <a:ext cx="85725" cy="80625"/>
          </a:xfrm>
          <a:prstGeom prst="rect">
            <a:avLst/>
          </a:prstGeom>
          <a:noFill/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Rectangle 48"/>
          <p:cNvSpPr/>
          <p:nvPr/>
        </p:nvSpPr>
        <p:spPr>
          <a:xfrm>
            <a:off x="3114675" y="3458971"/>
            <a:ext cx="85725" cy="80625"/>
          </a:xfrm>
          <a:prstGeom prst="rect">
            <a:avLst/>
          </a:prstGeom>
          <a:noFill/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Rectangle 49"/>
          <p:cNvSpPr/>
          <p:nvPr/>
        </p:nvSpPr>
        <p:spPr>
          <a:xfrm>
            <a:off x="3200400" y="3458971"/>
            <a:ext cx="85725" cy="80625"/>
          </a:xfrm>
          <a:prstGeom prst="rect">
            <a:avLst/>
          </a:prstGeom>
          <a:noFill/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Rectangle 50"/>
          <p:cNvSpPr/>
          <p:nvPr/>
        </p:nvSpPr>
        <p:spPr>
          <a:xfrm>
            <a:off x="3286125" y="3458971"/>
            <a:ext cx="85725" cy="80625"/>
          </a:xfrm>
          <a:prstGeom prst="rect">
            <a:avLst/>
          </a:prstGeom>
          <a:noFill/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Rectangle 51"/>
          <p:cNvSpPr/>
          <p:nvPr/>
        </p:nvSpPr>
        <p:spPr>
          <a:xfrm>
            <a:off x="3371850" y="3458971"/>
            <a:ext cx="85725" cy="80625"/>
          </a:xfrm>
          <a:prstGeom prst="rect">
            <a:avLst/>
          </a:prstGeom>
          <a:noFill/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Rectangle 52"/>
          <p:cNvSpPr/>
          <p:nvPr/>
        </p:nvSpPr>
        <p:spPr>
          <a:xfrm>
            <a:off x="3457575" y="3458971"/>
            <a:ext cx="85725" cy="80625"/>
          </a:xfrm>
          <a:prstGeom prst="rect">
            <a:avLst/>
          </a:prstGeom>
          <a:noFill/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Rectangle 53"/>
          <p:cNvSpPr/>
          <p:nvPr/>
        </p:nvSpPr>
        <p:spPr>
          <a:xfrm>
            <a:off x="3543300" y="3458971"/>
            <a:ext cx="85725" cy="80625"/>
          </a:xfrm>
          <a:prstGeom prst="rect">
            <a:avLst/>
          </a:prstGeom>
          <a:noFill/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Rectangle 54"/>
          <p:cNvSpPr/>
          <p:nvPr/>
        </p:nvSpPr>
        <p:spPr>
          <a:xfrm>
            <a:off x="3629025" y="3458971"/>
            <a:ext cx="85725" cy="80625"/>
          </a:xfrm>
          <a:prstGeom prst="rect">
            <a:avLst/>
          </a:prstGeom>
          <a:noFill/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Rectangle 55"/>
          <p:cNvSpPr/>
          <p:nvPr/>
        </p:nvSpPr>
        <p:spPr>
          <a:xfrm>
            <a:off x="3714750" y="3458971"/>
            <a:ext cx="85725" cy="80625"/>
          </a:xfrm>
          <a:prstGeom prst="rect">
            <a:avLst/>
          </a:prstGeom>
          <a:noFill/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3800475" y="3458971"/>
            <a:ext cx="85725" cy="80625"/>
          </a:xfrm>
          <a:prstGeom prst="rect">
            <a:avLst/>
          </a:prstGeom>
          <a:noFill/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Rectangle 57"/>
          <p:cNvSpPr/>
          <p:nvPr/>
        </p:nvSpPr>
        <p:spPr>
          <a:xfrm>
            <a:off x="3886200" y="3458971"/>
            <a:ext cx="85725" cy="80625"/>
          </a:xfrm>
          <a:prstGeom prst="rect">
            <a:avLst/>
          </a:prstGeom>
          <a:noFill/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Rectangle 58"/>
          <p:cNvSpPr/>
          <p:nvPr/>
        </p:nvSpPr>
        <p:spPr>
          <a:xfrm>
            <a:off x="3971925" y="3458971"/>
            <a:ext cx="85725" cy="80625"/>
          </a:xfrm>
          <a:prstGeom prst="rect">
            <a:avLst/>
          </a:prstGeom>
          <a:noFill/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Rectangle 59"/>
          <p:cNvSpPr/>
          <p:nvPr/>
        </p:nvSpPr>
        <p:spPr>
          <a:xfrm>
            <a:off x="4057650" y="3458971"/>
            <a:ext cx="85725" cy="80625"/>
          </a:xfrm>
          <a:prstGeom prst="rect">
            <a:avLst/>
          </a:prstGeom>
          <a:noFill/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Rectangle 60"/>
          <p:cNvSpPr/>
          <p:nvPr/>
        </p:nvSpPr>
        <p:spPr>
          <a:xfrm>
            <a:off x="4143375" y="3458971"/>
            <a:ext cx="85725" cy="80625"/>
          </a:xfrm>
          <a:prstGeom prst="rect">
            <a:avLst/>
          </a:prstGeom>
          <a:noFill/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Rectangle 61"/>
          <p:cNvSpPr/>
          <p:nvPr/>
        </p:nvSpPr>
        <p:spPr>
          <a:xfrm>
            <a:off x="4229100" y="3458971"/>
            <a:ext cx="85725" cy="80625"/>
          </a:xfrm>
          <a:prstGeom prst="rect">
            <a:avLst/>
          </a:prstGeom>
          <a:noFill/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TextBox 75"/>
          <p:cNvSpPr txBox="1"/>
          <p:nvPr/>
        </p:nvSpPr>
        <p:spPr>
          <a:xfrm>
            <a:off x="2085975" y="2269635"/>
            <a:ext cx="28492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90"/>
                </a:solidFill>
                <a:latin typeface="Century Gothic"/>
                <a:cs typeface="Century Gothic"/>
              </a:rPr>
              <a:t>sine with random phase</a:t>
            </a:r>
          </a:p>
        </p:txBody>
      </p:sp>
      <p:pic>
        <p:nvPicPr>
          <p:cNvPr id="77" name="Picture 76" descr="period.png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167777" y="3600078"/>
            <a:ext cx="3519023" cy="1901595"/>
          </a:xfrm>
          <a:prstGeom prst="rect">
            <a:avLst/>
          </a:prstGeom>
        </p:spPr>
      </p:pic>
      <p:cxnSp>
        <p:nvCxnSpPr>
          <p:cNvPr id="80" name="Straight Arrow Connector 79"/>
          <p:cNvCxnSpPr/>
          <p:nvPr/>
        </p:nvCxnSpPr>
        <p:spPr>
          <a:xfrm>
            <a:off x="1282259" y="4245142"/>
            <a:ext cx="1489516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1" name="TextBox 80"/>
          <p:cNvSpPr txBox="1"/>
          <p:nvPr/>
        </p:nvSpPr>
        <p:spPr>
          <a:xfrm>
            <a:off x="1630470" y="4346402"/>
            <a:ext cx="7348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90"/>
                </a:solidFill>
                <a:latin typeface="Century Gothic"/>
                <a:cs typeface="Century Gothic"/>
              </a:rPr>
              <a:t>10 ns</a:t>
            </a:r>
          </a:p>
        </p:txBody>
      </p:sp>
      <p:sp>
        <p:nvSpPr>
          <p:cNvPr id="82" name="TextBox 81"/>
          <p:cNvSpPr txBox="1"/>
          <p:nvPr/>
        </p:nvSpPr>
        <p:spPr>
          <a:xfrm>
            <a:off x="478100" y="3485844"/>
            <a:ext cx="6660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90"/>
                </a:solidFill>
                <a:latin typeface="Century Gothic"/>
                <a:cs typeface="Century Gothic"/>
              </a:rPr>
              <a:t>cells</a:t>
            </a:r>
          </a:p>
        </p:txBody>
      </p:sp>
    </p:spTree>
    <p:extLst>
      <p:ext uri="{BB962C8B-B14F-4D97-AF65-F5344CB8AC3E}">
        <p14:creationId xmlns:p14="http://schemas.microsoft.com/office/powerpoint/2010/main" val="8723896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Global Calibration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 March 2014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Workshop on Picosecond Photon Sensors, Clermont-Ferrand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070D-FD2C-BC4A-81D0-C9424F2077E6}" type="slidenum">
              <a:rPr lang="en-US" smtClean="0"/>
              <a:t>14</a:t>
            </a:fld>
            <a:endParaRPr lang="en-US"/>
          </a:p>
        </p:txBody>
      </p:sp>
      <p:cxnSp>
        <p:nvCxnSpPr>
          <p:cNvPr id="4" name="Straight Arrow Connector 3"/>
          <p:cNvCxnSpPr/>
          <p:nvPr/>
        </p:nvCxnSpPr>
        <p:spPr>
          <a:xfrm>
            <a:off x="2159457" y="2677940"/>
            <a:ext cx="4117975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flipV="1">
            <a:off x="2159457" y="902394"/>
            <a:ext cx="0" cy="3393303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Freeform 15"/>
          <p:cNvSpPr/>
          <p:nvPr/>
        </p:nvSpPr>
        <p:spPr>
          <a:xfrm>
            <a:off x="2819178" y="1563429"/>
            <a:ext cx="3092346" cy="2282767"/>
          </a:xfrm>
          <a:custGeom>
            <a:avLst/>
            <a:gdLst>
              <a:gd name="connsiteX0" fmla="*/ 0 w 1498521"/>
              <a:gd name="connsiteY0" fmla="*/ 756368 h 1422066"/>
              <a:gd name="connsiteX1" fmla="*/ 362870 w 1498521"/>
              <a:gd name="connsiteY1" fmla="*/ 17233 h 1422066"/>
              <a:gd name="connsiteX2" fmla="*/ 987814 w 1498521"/>
              <a:gd name="connsiteY2" fmla="*/ 1408151 h 1422066"/>
              <a:gd name="connsiteX3" fmla="*/ 1498521 w 1498521"/>
              <a:gd name="connsiteY3" fmla="*/ 769807 h 1422066"/>
              <a:gd name="connsiteX4" fmla="*/ 1498521 w 1498521"/>
              <a:gd name="connsiteY4" fmla="*/ 769807 h 1422066"/>
              <a:gd name="connsiteX0" fmla="*/ 0 w 1498521"/>
              <a:gd name="connsiteY0" fmla="*/ 736888 h 1401938"/>
              <a:gd name="connsiteX1" fmla="*/ 416629 w 1498521"/>
              <a:gd name="connsiteY1" fmla="*/ 17911 h 1401938"/>
              <a:gd name="connsiteX2" fmla="*/ 987814 w 1498521"/>
              <a:gd name="connsiteY2" fmla="*/ 1388671 h 1401938"/>
              <a:gd name="connsiteX3" fmla="*/ 1498521 w 1498521"/>
              <a:gd name="connsiteY3" fmla="*/ 750327 h 1401938"/>
              <a:gd name="connsiteX4" fmla="*/ 1498521 w 1498521"/>
              <a:gd name="connsiteY4" fmla="*/ 750327 h 1401938"/>
              <a:gd name="connsiteX0" fmla="*/ 0 w 1498521"/>
              <a:gd name="connsiteY0" fmla="*/ 719067 h 1384117"/>
              <a:gd name="connsiteX1" fmla="*/ 416629 w 1498521"/>
              <a:gd name="connsiteY1" fmla="*/ 90 h 1384117"/>
              <a:gd name="connsiteX2" fmla="*/ 987814 w 1498521"/>
              <a:gd name="connsiteY2" fmla="*/ 1370850 h 1384117"/>
              <a:gd name="connsiteX3" fmla="*/ 1498521 w 1498521"/>
              <a:gd name="connsiteY3" fmla="*/ 732506 h 1384117"/>
              <a:gd name="connsiteX4" fmla="*/ 1498521 w 1498521"/>
              <a:gd name="connsiteY4" fmla="*/ 732506 h 1384117"/>
              <a:gd name="connsiteX0" fmla="*/ 0 w 1498521"/>
              <a:gd name="connsiteY0" fmla="*/ 718981 h 1384031"/>
              <a:gd name="connsiteX1" fmla="*/ 416629 w 1498521"/>
              <a:gd name="connsiteY1" fmla="*/ 4 h 1384031"/>
              <a:gd name="connsiteX2" fmla="*/ 987814 w 1498521"/>
              <a:gd name="connsiteY2" fmla="*/ 1370764 h 1384031"/>
              <a:gd name="connsiteX3" fmla="*/ 1498521 w 1498521"/>
              <a:gd name="connsiteY3" fmla="*/ 732420 h 1384031"/>
              <a:gd name="connsiteX4" fmla="*/ 1498521 w 1498521"/>
              <a:gd name="connsiteY4" fmla="*/ 732420 h 1384031"/>
              <a:gd name="connsiteX0" fmla="*/ 0 w 1498521"/>
              <a:gd name="connsiteY0" fmla="*/ 645068 h 1307845"/>
              <a:gd name="connsiteX1" fmla="*/ 369590 w 1498521"/>
              <a:gd name="connsiteY1" fmla="*/ 5 h 1307845"/>
              <a:gd name="connsiteX2" fmla="*/ 987814 w 1498521"/>
              <a:gd name="connsiteY2" fmla="*/ 1296851 h 1307845"/>
              <a:gd name="connsiteX3" fmla="*/ 1498521 w 1498521"/>
              <a:gd name="connsiteY3" fmla="*/ 658507 h 1307845"/>
              <a:gd name="connsiteX4" fmla="*/ 1498521 w 1498521"/>
              <a:gd name="connsiteY4" fmla="*/ 658507 h 1307845"/>
              <a:gd name="connsiteX0" fmla="*/ 0 w 1498521"/>
              <a:gd name="connsiteY0" fmla="*/ 648097 h 1310874"/>
              <a:gd name="connsiteX1" fmla="*/ 369590 w 1498521"/>
              <a:gd name="connsiteY1" fmla="*/ 3034 h 1310874"/>
              <a:gd name="connsiteX2" fmla="*/ 987814 w 1498521"/>
              <a:gd name="connsiteY2" fmla="*/ 1299880 h 1310874"/>
              <a:gd name="connsiteX3" fmla="*/ 1498521 w 1498521"/>
              <a:gd name="connsiteY3" fmla="*/ 661536 h 1310874"/>
              <a:gd name="connsiteX4" fmla="*/ 1498521 w 1498521"/>
              <a:gd name="connsiteY4" fmla="*/ 661536 h 1310874"/>
              <a:gd name="connsiteX0" fmla="*/ 0 w 1498521"/>
              <a:gd name="connsiteY0" fmla="*/ 670027 h 1332804"/>
              <a:gd name="connsiteX1" fmla="*/ 369590 w 1498521"/>
              <a:gd name="connsiteY1" fmla="*/ 24964 h 1332804"/>
              <a:gd name="connsiteX2" fmla="*/ 987814 w 1498521"/>
              <a:gd name="connsiteY2" fmla="*/ 1321810 h 1332804"/>
              <a:gd name="connsiteX3" fmla="*/ 1498521 w 1498521"/>
              <a:gd name="connsiteY3" fmla="*/ 683466 h 1332804"/>
              <a:gd name="connsiteX4" fmla="*/ 1498521 w 1498521"/>
              <a:gd name="connsiteY4" fmla="*/ 683466 h 1332804"/>
              <a:gd name="connsiteX0" fmla="*/ 0 w 1498521"/>
              <a:gd name="connsiteY0" fmla="*/ 613171 h 1274211"/>
              <a:gd name="connsiteX1" fmla="*/ 463667 w 1498521"/>
              <a:gd name="connsiteY1" fmla="*/ 28583 h 1274211"/>
              <a:gd name="connsiteX2" fmla="*/ 987814 w 1498521"/>
              <a:gd name="connsiteY2" fmla="*/ 1264954 h 1274211"/>
              <a:gd name="connsiteX3" fmla="*/ 1498521 w 1498521"/>
              <a:gd name="connsiteY3" fmla="*/ 626610 h 1274211"/>
              <a:gd name="connsiteX4" fmla="*/ 1498521 w 1498521"/>
              <a:gd name="connsiteY4" fmla="*/ 626610 h 1274211"/>
              <a:gd name="connsiteX0" fmla="*/ 0 w 1498521"/>
              <a:gd name="connsiteY0" fmla="*/ 613171 h 1267165"/>
              <a:gd name="connsiteX1" fmla="*/ 463667 w 1498521"/>
              <a:gd name="connsiteY1" fmla="*/ 28583 h 1267165"/>
              <a:gd name="connsiteX2" fmla="*/ 987814 w 1498521"/>
              <a:gd name="connsiteY2" fmla="*/ 1264954 h 1267165"/>
              <a:gd name="connsiteX3" fmla="*/ 1498521 w 1498521"/>
              <a:gd name="connsiteY3" fmla="*/ 626610 h 1267165"/>
              <a:gd name="connsiteX4" fmla="*/ 1498521 w 1498521"/>
              <a:gd name="connsiteY4" fmla="*/ 626610 h 1267165"/>
              <a:gd name="connsiteX0" fmla="*/ 0 w 1498521"/>
              <a:gd name="connsiteY0" fmla="*/ 613171 h 1276552"/>
              <a:gd name="connsiteX1" fmla="*/ 463667 w 1498521"/>
              <a:gd name="connsiteY1" fmla="*/ 28583 h 1276552"/>
              <a:gd name="connsiteX2" fmla="*/ 987814 w 1498521"/>
              <a:gd name="connsiteY2" fmla="*/ 1264954 h 1276552"/>
              <a:gd name="connsiteX3" fmla="*/ 1498521 w 1498521"/>
              <a:gd name="connsiteY3" fmla="*/ 626610 h 1276552"/>
              <a:gd name="connsiteX4" fmla="*/ 1498521 w 1498521"/>
              <a:gd name="connsiteY4" fmla="*/ 626610 h 1276552"/>
              <a:gd name="connsiteX0" fmla="*/ 0 w 1498521"/>
              <a:gd name="connsiteY0" fmla="*/ 605129 h 1204082"/>
              <a:gd name="connsiteX1" fmla="*/ 463667 w 1498521"/>
              <a:gd name="connsiteY1" fmla="*/ 20541 h 1204082"/>
              <a:gd name="connsiteX2" fmla="*/ 974374 w 1498521"/>
              <a:gd name="connsiteY2" fmla="*/ 1189718 h 1204082"/>
              <a:gd name="connsiteX3" fmla="*/ 1498521 w 1498521"/>
              <a:gd name="connsiteY3" fmla="*/ 618568 h 1204082"/>
              <a:gd name="connsiteX4" fmla="*/ 1498521 w 1498521"/>
              <a:gd name="connsiteY4" fmla="*/ 618568 h 1204082"/>
              <a:gd name="connsiteX0" fmla="*/ 0 w 1498521"/>
              <a:gd name="connsiteY0" fmla="*/ 605129 h 1210315"/>
              <a:gd name="connsiteX1" fmla="*/ 463667 w 1498521"/>
              <a:gd name="connsiteY1" fmla="*/ 20541 h 1210315"/>
              <a:gd name="connsiteX2" fmla="*/ 974374 w 1498521"/>
              <a:gd name="connsiteY2" fmla="*/ 1189718 h 1210315"/>
              <a:gd name="connsiteX3" fmla="*/ 1498521 w 1498521"/>
              <a:gd name="connsiteY3" fmla="*/ 618568 h 1210315"/>
              <a:gd name="connsiteX4" fmla="*/ 1498521 w 1498521"/>
              <a:gd name="connsiteY4" fmla="*/ 618568 h 1210315"/>
              <a:gd name="connsiteX0" fmla="*/ 0 w 1498521"/>
              <a:gd name="connsiteY0" fmla="*/ 605129 h 1210315"/>
              <a:gd name="connsiteX1" fmla="*/ 463667 w 1498521"/>
              <a:gd name="connsiteY1" fmla="*/ 20541 h 1210315"/>
              <a:gd name="connsiteX2" fmla="*/ 974374 w 1498521"/>
              <a:gd name="connsiteY2" fmla="*/ 1189718 h 1210315"/>
              <a:gd name="connsiteX3" fmla="*/ 1498521 w 1498521"/>
              <a:gd name="connsiteY3" fmla="*/ 618568 h 1210315"/>
              <a:gd name="connsiteX4" fmla="*/ 1498521 w 1498521"/>
              <a:gd name="connsiteY4" fmla="*/ 618568 h 1210315"/>
              <a:gd name="connsiteX0" fmla="*/ 0 w 1498521"/>
              <a:gd name="connsiteY0" fmla="*/ 597139 h 1202325"/>
              <a:gd name="connsiteX1" fmla="*/ 463667 w 1498521"/>
              <a:gd name="connsiteY1" fmla="*/ 12551 h 1202325"/>
              <a:gd name="connsiteX2" fmla="*/ 974374 w 1498521"/>
              <a:gd name="connsiteY2" fmla="*/ 1181728 h 1202325"/>
              <a:gd name="connsiteX3" fmla="*/ 1498521 w 1498521"/>
              <a:gd name="connsiteY3" fmla="*/ 610578 h 1202325"/>
              <a:gd name="connsiteX4" fmla="*/ 1498521 w 1498521"/>
              <a:gd name="connsiteY4" fmla="*/ 610578 h 1202325"/>
              <a:gd name="connsiteX0" fmla="*/ 0 w 1498521"/>
              <a:gd name="connsiteY0" fmla="*/ 597139 h 1181735"/>
              <a:gd name="connsiteX1" fmla="*/ 463667 w 1498521"/>
              <a:gd name="connsiteY1" fmla="*/ 12551 h 1181735"/>
              <a:gd name="connsiteX2" fmla="*/ 712301 w 1498521"/>
              <a:gd name="connsiteY2" fmla="*/ 597139 h 1181735"/>
              <a:gd name="connsiteX3" fmla="*/ 974374 w 1498521"/>
              <a:gd name="connsiteY3" fmla="*/ 1181728 h 1181735"/>
              <a:gd name="connsiteX4" fmla="*/ 1498521 w 1498521"/>
              <a:gd name="connsiteY4" fmla="*/ 610578 h 1181735"/>
              <a:gd name="connsiteX5" fmla="*/ 1498521 w 1498521"/>
              <a:gd name="connsiteY5" fmla="*/ 610578 h 1181735"/>
              <a:gd name="connsiteX0" fmla="*/ 0 w 1498521"/>
              <a:gd name="connsiteY0" fmla="*/ 629530 h 1214126"/>
              <a:gd name="connsiteX1" fmla="*/ 349430 w 1498521"/>
              <a:gd name="connsiteY1" fmla="*/ 11345 h 1214126"/>
              <a:gd name="connsiteX2" fmla="*/ 712301 w 1498521"/>
              <a:gd name="connsiteY2" fmla="*/ 629530 h 1214126"/>
              <a:gd name="connsiteX3" fmla="*/ 974374 w 1498521"/>
              <a:gd name="connsiteY3" fmla="*/ 1214119 h 1214126"/>
              <a:gd name="connsiteX4" fmla="*/ 1498521 w 1498521"/>
              <a:gd name="connsiteY4" fmla="*/ 642969 h 1214126"/>
              <a:gd name="connsiteX5" fmla="*/ 1498521 w 1498521"/>
              <a:gd name="connsiteY5" fmla="*/ 642969 h 1214126"/>
              <a:gd name="connsiteX0" fmla="*/ 0 w 1498521"/>
              <a:gd name="connsiteY0" fmla="*/ 618205 h 1202801"/>
              <a:gd name="connsiteX1" fmla="*/ 349430 w 1498521"/>
              <a:gd name="connsiteY1" fmla="*/ 20 h 1202801"/>
              <a:gd name="connsiteX2" fmla="*/ 712301 w 1498521"/>
              <a:gd name="connsiteY2" fmla="*/ 618205 h 1202801"/>
              <a:gd name="connsiteX3" fmla="*/ 974374 w 1498521"/>
              <a:gd name="connsiteY3" fmla="*/ 1202794 h 1202801"/>
              <a:gd name="connsiteX4" fmla="*/ 1498521 w 1498521"/>
              <a:gd name="connsiteY4" fmla="*/ 631644 h 1202801"/>
              <a:gd name="connsiteX5" fmla="*/ 1498521 w 1498521"/>
              <a:gd name="connsiteY5" fmla="*/ 631644 h 1202801"/>
              <a:gd name="connsiteX0" fmla="*/ 0 w 1498521"/>
              <a:gd name="connsiteY0" fmla="*/ 618205 h 1202801"/>
              <a:gd name="connsiteX1" fmla="*/ 349430 w 1498521"/>
              <a:gd name="connsiteY1" fmla="*/ 20 h 1202801"/>
              <a:gd name="connsiteX2" fmla="*/ 712301 w 1498521"/>
              <a:gd name="connsiteY2" fmla="*/ 618205 h 1202801"/>
              <a:gd name="connsiteX3" fmla="*/ 974374 w 1498521"/>
              <a:gd name="connsiteY3" fmla="*/ 1202794 h 1202801"/>
              <a:gd name="connsiteX4" fmla="*/ 1498521 w 1498521"/>
              <a:gd name="connsiteY4" fmla="*/ 631644 h 1202801"/>
              <a:gd name="connsiteX5" fmla="*/ 1498521 w 1498521"/>
              <a:gd name="connsiteY5" fmla="*/ 631644 h 1202801"/>
              <a:gd name="connsiteX0" fmla="*/ 0 w 1498521"/>
              <a:gd name="connsiteY0" fmla="*/ 618205 h 1202801"/>
              <a:gd name="connsiteX1" fmla="*/ 349430 w 1498521"/>
              <a:gd name="connsiteY1" fmla="*/ 20 h 1202801"/>
              <a:gd name="connsiteX2" fmla="*/ 712301 w 1498521"/>
              <a:gd name="connsiteY2" fmla="*/ 618205 h 1202801"/>
              <a:gd name="connsiteX3" fmla="*/ 974374 w 1498521"/>
              <a:gd name="connsiteY3" fmla="*/ 1202794 h 1202801"/>
              <a:gd name="connsiteX4" fmla="*/ 1498521 w 1498521"/>
              <a:gd name="connsiteY4" fmla="*/ 631644 h 1202801"/>
              <a:gd name="connsiteX5" fmla="*/ 1498521 w 1498521"/>
              <a:gd name="connsiteY5" fmla="*/ 631644 h 1202801"/>
              <a:gd name="connsiteX0" fmla="*/ 0 w 1498521"/>
              <a:gd name="connsiteY0" fmla="*/ 618200 h 1202796"/>
              <a:gd name="connsiteX1" fmla="*/ 349430 w 1498521"/>
              <a:gd name="connsiteY1" fmla="*/ 15 h 1202796"/>
              <a:gd name="connsiteX2" fmla="*/ 712301 w 1498521"/>
              <a:gd name="connsiteY2" fmla="*/ 618200 h 1202796"/>
              <a:gd name="connsiteX3" fmla="*/ 974374 w 1498521"/>
              <a:gd name="connsiteY3" fmla="*/ 1202789 h 1202796"/>
              <a:gd name="connsiteX4" fmla="*/ 1498521 w 1498521"/>
              <a:gd name="connsiteY4" fmla="*/ 631639 h 1202796"/>
              <a:gd name="connsiteX5" fmla="*/ 1498521 w 1498521"/>
              <a:gd name="connsiteY5" fmla="*/ 631639 h 1202796"/>
              <a:gd name="connsiteX0" fmla="*/ 0 w 1498521"/>
              <a:gd name="connsiteY0" fmla="*/ 618200 h 1202796"/>
              <a:gd name="connsiteX1" fmla="*/ 349430 w 1498521"/>
              <a:gd name="connsiteY1" fmla="*/ 15 h 1202796"/>
              <a:gd name="connsiteX2" fmla="*/ 712301 w 1498521"/>
              <a:gd name="connsiteY2" fmla="*/ 618200 h 1202796"/>
              <a:gd name="connsiteX3" fmla="*/ 974374 w 1498521"/>
              <a:gd name="connsiteY3" fmla="*/ 1202789 h 1202796"/>
              <a:gd name="connsiteX4" fmla="*/ 1498521 w 1498521"/>
              <a:gd name="connsiteY4" fmla="*/ 631639 h 1202796"/>
              <a:gd name="connsiteX5" fmla="*/ 1498521 w 1498521"/>
              <a:gd name="connsiteY5" fmla="*/ 631639 h 1202796"/>
              <a:gd name="connsiteX0" fmla="*/ 0 w 1498521"/>
              <a:gd name="connsiteY0" fmla="*/ 618186 h 1202782"/>
              <a:gd name="connsiteX1" fmla="*/ 349430 w 1498521"/>
              <a:gd name="connsiteY1" fmla="*/ 1 h 1202782"/>
              <a:gd name="connsiteX2" fmla="*/ 712301 w 1498521"/>
              <a:gd name="connsiteY2" fmla="*/ 618186 h 1202782"/>
              <a:gd name="connsiteX3" fmla="*/ 974374 w 1498521"/>
              <a:gd name="connsiteY3" fmla="*/ 1202775 h 1202782"/>
              <a:gd name="connsiteX4" fmla="*/ 1498521 w 1498521"/>
              <a:gd name="connsiteY4" fmla="*/ 631625 h 1202782"/>
              <a:gd name="connsiteX5" fmla="*/ 1498521 w 1498521"/>
              <a:gd name="connsiteY5" fmla="*/ 631625 h 1202782"/>
              <a:gd name="connsiteX0" fmla="*/ 0 w 1498521"/>
              <a:gd name="connsiteY0" fmla="*/ 618186 h 1202776"/>
              <a:gd name="connsiteX1" fmla="*/ 349430 w 1498521"/>
              <a:gd name="connsiteY1" fmla="*/ 1 h 1202776"/>
              <a:gd name="connsiteX2" fmla="*/ 712301 w 1498521"/>
              <a:gd name="connsiteY2" fmla="*/ 618186 h 1202776"/>
              <a:gd name="connsiteX3" fmla="*/ 974374 w 1498521"/>
              <a:gd name="connsiteY3" fmla="*/ 1202775 h 1202776"/>
              <a:gd name="connsiteX4" fmla="*/ 1498521 w 1498521"/>
              <a:gd name="connsiteY4" fmla="*/ 631625 h 1202776"/>
              <a:gd name="connsiteX5" fmla="*/ 1498521 w 1498521"/>
              <a:gd name="connsiteY5" fmla="*/ 631625 h 1202776"/>
              <a:gd name="connsiteX0" fmla="*/ 0 w 1498521"/>
              <a:gd name="connsiteY0" fmla="*/ 618186 h 1202776"/>
              <a:gd name="connsiteX1" fmla="*/ 349430 w 1498521"/>
              <a:gd name="connsiteY1" fmla="*/ 1 h 1202776"/>
              <a:gd name="connsiteX2" fmla="*/ 712301 w 1498521"/>
              <a:gd name="connsiteY2" fmla="*/ 618186 h 1202776"/>
              <a:gd name="connsiteX3" fmla="*/ 1085499 w 1498521"/>
              <a:gd name="connsiteY3" fmla="*/ 1202775 h 1202776"/>
              <a:gd name="connsiteX4" fmla="*/ 1498521 w 1498521"/>
              <a:gd name="connsiteY4" fmla="*/ 631625 h 1202776"/>
              <a:gd name="connsiteX5" fmla="*/ 1498521 w 1498521"/>
              <a:gd name="connsiteY5" fmla="*/ 631625 h 1202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498521" h="1202776">
                <a:moveTo>
                  <a:pt x="0" y="618186"/>
                </a:moveTo>
                <a:cubicBezTo>
                  <a:pt x="99117" y="194303"/>
                  <a:pt x="165332" y="186"/>
                  <a:pt x="349430" y="1"/>
                </a:cubicBezTo>
                <a:cubicBezTo>
                  <a:pt x="533528" y="-184"/>
                  <a:pt x="703383" y="594773"/>
                  <a:pt x="712301" y="618186"/>
                </a:cubicBezTo>
                <a:cubicBezTo>
                  <a:pt x="724394" y="625724"/>
                  <a:pt x="871912" y="1203710"/>
                  <a:pt x="1085499" y="1202775"/>
                </a:cubicBezTo>
                <a:cubicBezTo>
                  <a:pt x="1299086" y="1201840"/>
                  <a:pt x="1429684" y="726817"/>
                  <a:pt x="1498521" y="631625"/>
                </a:cubicBezTo>
                <a:lnTo>
                  <a:pt x="1498521" y="631625"/>
                </a:lnTo>
              </a:path>
            </a:pathLst>
          </a:cu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2173527" y="2677940"/>
            <a:ext cx="85725" cy="80625"/>
          </a:xfrm>
          <a:prstGeom prst="rect">
            <a:avLst/>
          </a:prstGeom>
          <a:noFill/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2259252" y="2677940"/>
            <a:ext cx="85725" cy="80625"/>
          </a:xfrm>
          <a:prstGeom prst="rect">
            <a:avLst/>
          </a:prstGeom>
          <a:noFill/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2344977" y="2677940"/>
            <a:ext cx="85725" cy="80625"/>
          </a:xfrm>
          <a:prstGeom prst="rect">
            <a:avLst/>
          </a:prstGeom>
          <a:noFill/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2430702" y="2677940"/>
            <a:ext cx="85725" cy="80625"/>
          </a:xfrm>
          <a:prstGeom prst="rect">
            <a:avLst/>
          </a:prstGeom>
          <a:noFill/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/>
          <p:cNvSpPr/>
          <p:nvPr/>
        </p:nvSpPr>
        <p:spPr>
          <a:xfrm>
            <a:off x="2516427" y="2677940"/>
            <a:ext cx="85725" cy="80625"/>
          </a:xfrm>
          <a:prstGeom prst="rect">
            <a:avLst/>
          </a:prstGeom>
          <a:noFill/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/>
          <p:cNvSpPr/>
          <p:nvPr/>
        </p:nvSpPr>
        <p:spPr>
          <a:xfrm>
            <a:off x="2602152" y="2677940"/>
            <a:ext cx="85725" cy="80625"/>
          </a:xfrm>
          <a:prstGeom prst="rect">
            <a:avLst/>
          </a:prstGeom>
          <a:noFill/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/>
          <p:cNvSpPr/>
          <p:nvPr/>
        </p:nvSpPr>
        <p:spPr>
          <a:xfrm>
            <a:off x="2687877" y="2677940"/>
            <a:ext cx="85725" cy="80625"/>
          </a:xfrm>
          <a:prstGeom prst="rect">
            <a:avLst/>
          </a:prstGeom>
          <a:noFill/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/>
          <p:cNvSpPr/>
          <p:nvPr/>
        </p:nvSpPr>
        <p:spPr>
          <a:xfrm>
            <a:off x="2773602" y="2677940"/>
            <a:ext cx="85725" cy="80625"/>
          </a:xfrm>
          <a:prstGeom prst="rect">
            <a:avLst/>
          </a:prstGeom>
          <a:noFill/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/>
          <p:cNvSpPr/>
          <p:nvPr/>
        </p:nvSpPr>
        <p:spPr>
          <a:xfrm>
            <a:off x="2859327" y="2677940"/>
            <a:ext cx="85725" cy="80625"/>
          </a:xfrm>
          <a:prstGeom prst="rect">
            <a:avLst/>
          </a:prstGeom>
          <a:noFill/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/>
          <p:cNvSpPr/>
          <p:nvPr/>
        </p:nvSpPr>
        <p:spPr>
          <a:xfrm>
            <a:off x="2945052" y="2677940"/>
            <a:ext cx="85725" cy="80625"/>
          </a:xfrm>
          <a:prstGeom prst="rect">
            <a:avLst/>
          </a:prstGeom>
          <a:noFill/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/>
          <p:cNvSpPr/>
          <p:nvPr/>
        </p:nvSpPr>
        <p:spPr>
          <a:xfrm>
            <a:off x="3030777" y="2677940"/>
            <a:ext cx="85725" cy="80625"/>
          </a:xfrm>
          <a:prstGeom prst="rect">
            <a:avLst/>
          </a:prstGeom>
          <a:noFill/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>
            <a:off x="3116502" y="2677940"/>
            <a:ext cx="85725" cy="80625"/>
          </a:xfrm>
          <a:prstGeom prst="rect">
            <a:avLst/>
          </a:prstGeom>
          <a:noFill/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>
            <a:off x="3202227" y="2677940"/>
            <a:ext cx="85725" cy="80625"/>
          </a:xfrm>
          <a:prstGeom prst="rect">
            <a:avLst/>
          </a:prstGeom>
          <a:noFill/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30"/>
          <p:cNvSpPr/>
          <p:nvPr/>
        </p:nvSpPr>
        <p:spPr>
          <a:xfrm>
            <a:off x="3287952" y="2677940"/>
            <a:ext cx="85725" cy="80625"/>
          </a:xfrm>
          <a:prstGeom prst="rect">
            <a:avLst/>
          </a:prstGeom>
          <a:noFill/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ectangle 31"/>
          <p:cNvSpPr/>
          <p:nvPr/>
        </p:nvSpPr>
        <p:spPr>
          <a:xfrm>
            <a:off x="3373677" y="2677940"/>
            <a:ext cx="85725" cy="80625"/>
          </a:xfrm>
          <a:prstGeom prst="rect">
            <a:avLst/>
          </a:prstGeom>
          <a:noFill/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32"/>
          <p:cNvSpPr/>
          <p:nvPr/>
        </p:nvSpPr>
        <p:spPr>
          <a:xfrm>
            <a:off x="3459402" y="2677940"/>
            <a:ext cx="85725" cy="80625"/>
          </a:xfrm>
          <a:prstGeom prst="rect">
            <a:avLst/>
          </a:prstGeom>
          <a:noFill/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/>
          <p:cNvSpPr/>
          <p:nvPr/>
        </p:nvSpPr>
        <p:spPr>
          <a:xfrm>
            <a:off x="3545127" y="2677940"/>
            <a:ext cx="85725" cy="80625"/>
          </a:xfrm>
          <a:prstGeom prst="rect">
            <a:avLst/>
          </a:prstGeom>
          <a:noFill/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ectangle 34"/>
          <p:cNvSpPr/>
          <p:nvPr/>
        </p:nvSpPr>
        <p:spPr>
          <a:xfrm>
            <a:off x="3630852" y="2677940"/>
            <a:ext cx="85725" cy="80625"/>
          </a:xfrm>
          <a:prstGeom prst="rect">
            <a:avLst/>
          </a:prstGeom>
          <a:noFill/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ectangle 35"/>
          <p:cNvSpPr/>
          <p:nvPr/>
        </p:nvSpPr>
        <p:spPr>
          <a:xfrm>
            <a:off x="3716577" y="2677940"/>
            <a:ext cx="85725" cy="80625"/>
          </a:xfrm>
          <a:prstGeom prst="rect">
            <a:avLst/>
          </a:prstGeom>
          <a:noFill/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ectangle 36"/>
          <p:cNvSpPr/>
          <p:nvPr/>
        </p:nvSpPr>
        <p:spPr>
          <a:xfrm>
            <a:off x="3802302" y="2677940"/>
            <a:ext cx="85725" cy="80625"/>
          </a:xfrm>
          <a:prstGeom prst="rect">
            <a:avLst/>
          </a:prstGeom>
          <a:noFill/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/>
          <p:cNvSpPr/>
          <p:nvPr/>
        </p:nvSpPr>
        <p:spPr>
          <a:xfrm>
            <a:off x="3888027" y="2677940"/>
            <a:ext cx="85725" cy="80625"/>
          </a:xfrm>
          <a:prstGeom prst="rect">
            <a:avLst/>
          </a:prstGeom>
          <a:noFill/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Rectangle 38"/>
          <p:cNvSpPr/>
          <p:nvPr/>
        </p:nvSpPr>
        <p:spPr>
          <a:xfrm>
            <a:off x="3973752" y="2677940"/>
            <a:ext cx="85725" cy="80625"/>
          </a:xfrm>
          <a:prstGeom prst="rect">
            <a:avLst/>
          </a:prstGeom>
          <a:noFill/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/>
          <p:cNvSpPr/>
          <p:nvPr/>
        </p:nvSpPr>
        <p:spPr>
          <a:xfrm>
            <a:off x="4059477" y="2677940"/>
            <a:ext cx="85725" cy="80625"/>
          </a:xfrm>
          <a:prstGeom prst="rect">
            <a:avLst/>
          </a:prstGeom>
          <a:noFill/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Rectangle 40"/>
          <p:cNvSpPr/>
          <p:nvPr/>
        </p:nvSpPr>
        <p:spPr>
          <a:xfrm>
            <a:off x="4145202" y="2677940"/>
            <a:ext cx="85725" cy="80625"/>
          </a:xfrm>
          <a:prstGeom prst="rect">
            <a:avLst/>
          </a:prstGeom>
          <a:noFill/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Rectangle 41"/>
          <p:cNvSpPr/>
          <p:nvPr/>
        </p:nvSpPr>
        <p:spPr>
          <a:xfrm>
            <a:off x="4230927" y="2677940"/>
            <a:ext cx="85725" cy="80625"/>
          </a:xfrm>
          <a:prstGeom prst="rect">
            <a:avLst/>
          </a:prstGeom>
          <a:noFill/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Rectangle 42"/>
          <p:cNvSpPr/>
          <p:nvPr/>
        </p:nvSpPr>
        <p:spPr>
          <a:xfrm>
            <a:off x="4316652" y="2677940"/>
            <a:ext cx="85725" cy="80625"/>
          </a:xfrm>
          <a:prstGeom prst="rect">
            <a:avLst/>
          </a:prstGeom>
          <a:noFill/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Rectangle 43"/>
          <p:cNvSpPr/>
          <p:nvPr/>
        </p:nvSpPr>
        <p:spPr>
          <a:xfrm>
            <a:off x="4402377" y="2677940"/>
            <a:ext cx="85725" cy="80625"/>
          </a:xfrm>
          <a:prstGeom prst="rect">
            <a:avLst/>
          </a:prstGeom>
          <a:noFill/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Rectangle 44"/>
          <p:cNvSpPr/>
          <p:nvPr/>
        </p:nvSpPr>
        <p:spPr>
          <a:xfrm>
            <a:off x="4488102" y="2677940"/>
            <a:ext cx="85725" cy="80625"/>
          </a:xfrm>
          <a:prstGeom prst="rect">
            <a:avLst/>
          </a:prstGeom>
          <a:noFill/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Rectangle 45"/>
          <p:cNvSpPr/>
          <p:nvPr/>
        </p:nvSpPr>
        <p:spPr>
          <a:xfrm>
            <a:off x="4573827" y="2677940"/>
            <a:ext cx="85725" cy="80625"/>
          </a:xfrm>
          <a:prstGeom prst="rect">
            <a:avLst/>
          </a:prstGeom>
          <a:noFill/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59552" y="2677940"/>
            <a:ext cx="85725" cy="80625"/>
          </a:xfrm>
          <a:prstGeom prst="rect">
            <a:avLst/>
          </a:prstGeom>
          <a:noFill/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Rectangle 47"/>
          <p:cNvSpPr/>
          <p:nvPr/>
        </p:nvSpPr>
        <p:spPr>
          <a:xfrm>
            <a:off x="4745277" y="2677940"/>
            <a:ext cx="85725" cy="80625"/>
          </a:xfrm>
          <a:prstGeom prst="rect">
            <a:avLst/>
          </a:prstGeom>
          <a:noFill/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Rectangle 48"/>
          <p:cNvSpPr/>
          <p:nvPr/>
        </p:nvSpPr>
        <p:spPr>
          <a:xfrm>
            <a:off x="4831002" y="2677940"/>
            <a:ext cx="85725" cy="80625"/>
          </a:xfrm>
          <a:prstGeom prst="rect">
            <a:avLst/>
          </a:prstGeom>
          <a:noFill/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Rectangle 49"/>
          <p:cNvSpPr/>
          <p:nvPr/>
        </p:nvSpPr>
        <p:spPr>
          <a:xfrm>
            <a:off x="4916727" y="2677940"/>
            <a:ext cx="85725" cy="80625"/>
          </a:xfrm>
          <a:prstGeom prst="rect">
            <a:avLst/>
          </a:prstGeom>
          <a:noFill/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Rectangle 50"/>
          <p:cNvSpPr/>
          <p:nvPr/>
        </p:nvSpPr>
        <p:spPr>
          <a:xfrm>
            <a:off x="5002452" y="2677940"/>
            <a:ext cx="85725" cy="80625"/>
          </a:xfrm>
          <a:prstGeom prst="rect">
            <a:avLst/>
          </a:prstGeom>
          <a:noFill/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Rectangle 51"/>
          <p:cNvSpPr/>
          <p:nvPr/>
        </p:nvSpPr>
        <p:spPr>
          <a:xfrm>
            <a:off x="5088177" y="2677940"/>
            <a:ext cx="85725" cy="80625"/>
          </a:xfrm>
          <a:prstGeom prst="rect">
            <a:avLst/>
          </a:prstGeom>
          <a:noFill/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Rectangle 52"/>
          <p:cNvSpPr/>
          <p:nvPr/>
        </p:nvSpPr>
        <p:spPr>
          <a:xfrm>
            <a:off x="5173902" y="2677940"/>
            <a:ext cx="85725" cy="80625"/>
          </a:xfrm>
          <a:prstGeom prst="rect">
            <a:avLst/>
          </a:prstGeom>
          <a:noFill/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Rectangle 53"/>
          <p:cNvSpPr/>
          <p:nvPr/>
        </p:nvSpPr>
        <p:spPr>
          <a:xfrm>
            <a:off x="5259627" y="2677940"/>
            <a:ext cx="85725" cy="80625"/>
          </a:xfrm>
          <a:prstGeom prst="rect">
            <a:avLst/>
          </a:prstGeom>
          <a:noFill/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Rectangle 54"/>
          <p:cNvSpPr/>
          <p:nvPr/>
        </p:nvSpPr>
        <p:spPr>
          <a:xfrm>
            <a:off x="5345352" y="2677940"/>
            <a:ext cx="85725" cy="80625"/>
          </a:xfrm>
          <a:prstGeom prst="rect">
            <a:avLst/>
          </a:prstGeom>
          <a:noFill/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Rectangle 55"/>
          <p:cNvSpPr/>
          <p:nvPr/>
        </p:nvSpPr>
        <p:spPr>
          <a:xfrm>
            <a:off x="5431077" y="2677940"/>
            <a:ext cx="85725" cy="80625"/>
          </a:xfrm>
          <a:prstGeom prst="rect">
            <a:avLst/>
          </a:prstGeom>
          <a:noFill/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5516802" y="2677940"/>
            <a:ext cx="85725" cy="80625"/>
          </a:xfrm>
          <a:prstGeom prst="rect">
            <a:avLst/>
          </a:prstGeom>
          <a:noFill/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Rectangle 57"/>
          <p:cNvSpPr/>
          <p:nvPr/>
        </p:nvSpPr>
        <p:spPr>
          <a:xfrm>
            <a:off x="5602527" y="2677940"/>
            <a:ext cx="85725" cy="80625"/>
          </a:xfrm>
          <a:prstGeom prst="rect">
            <a:avLst/>
          </a:prstGeom>
          <a:noFill/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Rectangle 58"/>
          <p:cNvSpPr/>
          <p:nvPr/>
        </p:nvSpPr>
        <p:spPr>
          <a:xfrm>
            <a:off x="5688252" y="2677940"/>
            <a:ext cx="85725" cy="80625"/>
          </a:xfrm>
          <a:prstGeom prst="rect">
            <a:avLst/>
          </a:prstGeom>
          <a:noFill/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Rectangle 59"/>
          <p:cNvSpPr/>
          <p:nvPr/>
        </p:nvSpPr>
        <p:spPr>
          <a:xfrm>
            <a:off x="5773977" y="2677940"/>
            <a:ext cx="85725" cy="80625"/>
          </a:xfrm>
          <a:prstGeom prst="rect">
            <a:avLst/>
          </a:prstGeom>
          <a:noFill/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Rectangle 60"/>
          <p:cNvSpPr/>
          <p:nvPr/>
        </p:nvSpPr>
        <p:spPr>
          <a:xfrm>
            <a:off x="5859702" y="2677940"/>
            <a:ext cx="85725" cy="80625"/>
          </a:xfrm>
          <a:prstGeom prst="rect">
            <a:avLst/>
          </a:prstGeom>
          <a:noFill/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Rectangle 61"/>
          <p:cNvSpPr/>
          <p:nvPr/>
        </p:nvSpPr>
        <p:spPr>
          <a:xfrm>
            <a:off x="5945427" y="2677940"/>
            <a:ext cx="85725" cy="80625"/>
          </a:xfrm>
          <a:prstGeom prst="rect">
            <a:avLst/>
          </a:prstGeom>
          <a:noFill/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0" name="Straight Arrow Connector 79"/>
          <p:cNvCxnSpPr/>
          <p:nvPr/>
        </p:nvCxnSpPr>
        <p:spPr>
          <a:xfrm>
            <a:off x="2819178" y="3985311"/>
            <a:ext cx="3092346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1" name="TextBox 80"/>
          <p:cNvSpPr txBox="1"/>
          <p:nvPr/>
        </p:nvSpPr>
        <p:spPr>
          <a:xfrm>
            <a:off x="3642683" y="4207287"/>
            <a:ext cx="19604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solidFill>
                  <a:srgbClr val="000090"/>
                </a:solidFill>
                <a:latin typeface="Symbol" charset="2"/>
                <a:cs typeface="Symbol" charset="2"/>
              </a:rPr>
              <a:t>D</a:t>
            </a:r>
            <a:r>
              <a:rPr lang="en-US" dirty="0" err="1" smtClean="0">
                <a:solidFill>
                  <a:srgbClr val="000090"/>
                </a:solidFill>
                <a:latin typeface="Century Gothic"/>
                <a:cs typeface="Century Gothic"/>
              </a:rPr>
              <a:t>t</a:t>
            </a:r>
            <a:r>
              <a:rPr lang="en-US" baseline="-25000" dirty="0" err="1" smtClean="0">
                <a:solidFill>
                  <a:srgbClr val="000090"/>
                </a:solidFill>
                <a:latin typeface="Century Gothic"/>
                <a:cs typeface="Century Gothic"/>
              </a:rPr>
              <a:t>a,b</a:t>
            </a:r>
            <a:r>
              <a:rPr lang="en-US" baseline="-25000" dirty="0" smtClean="0">
                <a:solidFill>
                  <a:srgbClr val="000090"/>
                </a:solidFill>
                <a:latin typeface="Century Gothic"/>
                <a:cs typeface="Century Gothic"/>
              </a:rPr>
              <a:t> </a:t>
            </a:r>
            <a:r>
              <a:rPr lang="en-US" dirty="0" smtClean="0">
                <a:solidFill>
                  <a:srgbClr val="000090"/>
                </a:solidFill>
                <a:latin typeface="Century Gothic"/>
                <a:cs typeface="Century Gothic"/>
              </a:rPr>
              <a:t>= </a:t>
            </a:r>
            <a:r>
              <a:rPr lang="en-US" dirty="0" err="1" smtClean="0">
                <a:solidFill>
                  <a:srgbClr val="000090"/>
                </a:solidFill>
                <a:latin typeface="Symbol" charset="2"/>
                <a:cs typeface="Symbol" charset="2"/>
              </a:rPr>
              <a:t>S</a:t>
            </a:r>
            <a:r>
              <a:rPr lang="en-US" dirty="0" err="1" smtClean="0">
                <a:solidFill>
                  <a:srgbClr val="000090"/>
                </a:solidFill>
                <a:latin typeface="Century Gothic"/>
                <a:cs typeface="Century Gothic"/>
              </a:rPr>
              <a:t>t</a:t>
            </a:r>
            <a:r>
              <a:rPr lang="en-US" baseline="-25000" dirty="0" err="1" smtClean="0">
                <a:solidFill>
                  <a:srgbClr val="000090"/>
                </a:solidFill>
                <a:latin typeface="Century Gothic"/>
                <a:cs typeface="Century Gothic"/>
              </a:rPr>
              <a:t>i</a:t>
            </a:r>
            <a:r>
              <a:rPr lang="en-US" dirty="0" smtClean="0">
                <a:solidFill>
                  <a:srgbClr val="000090"/>
                </a:solidFill>
                <a:latin typeface="Century Gothic"/>
                <a:cs typeface="Century Gothic"/>
              </a:rPr>
              <a:t> = 10 ns</a:t>
            </a:r>
          </a:p>
        </p:txBody>
      </p:sp>
      <p:sp>
        <p:nvSpPr>
          <p:cNvPr id="82" name="TextBox 81"/>
          <p:cNvSpPr txBox="1"/>
          <p:nvPr/>
        </p:nvSpPr>
        <p:spPr>
          <a:xfrm>
            <a:off x="2194427" y="2704813"/>
            <a:ext cx="6660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90"/>
                </a:solidFill>
                <a:latin typeface="Century Gothic"/>
                <a:cs typeface="Century Gothic"/>
              </a:rPr>
              <a:t>cells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704630" y="4067238"/>
            <a:ext cx="2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90"/>
                </a:solidFill>
                <a:latin typeface="Century Gothic"/>
                <a:cs typeface="Century Gothic"/>
              </a:rPr>
              <a:t>!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571185" y="5073156"/>
            <a:ext cx="754565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 smtClean="0">
                <a:solidFill>
                  <a:srgbClr val="000090"/>
                </a:solidFill>
                <a:latin typeface="Century Gothic"/>
                <a:cs typeface="Century Gothic"/>
              </a:rPr>
              <a:t>Measure period of sine wave (linearly interpolate zero crossings)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solidFill>
                  <a:srgbClr val="000090"/>
                </a:solidFill>
                <a:latin typeface="Century Gothic"/>
                <a:cs typeface="Century Gothic"/>
              </a:rPr>
              <a:t>Calculate correct factor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solidFill>
                  <a:srgbClr val="000090"/>
                </a:solidFill>
                <a:latin typeface="Century Gothic"/>
                <a:cs typeface="Century Gothic"/>
              </a:rPr>
              <a:t>Distribute correction equally to cells between zero crossings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solidFill>
                  <a:srgbClr val="000090"/>
                </a:solidFill>
                <a:latin typeface="Century Gothic"/>
                <a:cs typeface="Century Gothic"/>
              </a:rPr>
              <a:t>Iterate with random phase</a:t>
            </a:r>
          </a:p>
        </p:txBody>
      </p:sp>
    </p:spTree>
    <p:extLst>
      <p:ext uri="{BB962C8B-B14F-4D97-AF65-F5344CB8AC3E}">
        <p14:creationId xmlns:p14="http://schemas.microsoft.com/office/powerpoint/2010/main" val="6806002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Effect of global calibration</a:t>
            </a:r>
            <a:endParaRPr lang="en-US" dirty="0"/>
          </a:p>
        </p:txBody>
      </p:sp>
      <p:pic>
        <p:nvPicPr>
          <p:cNvPr id="5" name="Picture 4" descr="period.png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2" b="-18612"/>
          <a:stretch/>
        </p:blipFill>
        <p:spPr>
          <a:xfrm>
            <a:off x="2817251" y="759524"/>
            <a:ext cx="3519023" cy="6746742"/>
          </a:xfrm>
          <a:prstGeom prst="rect">
            <a:avLst/>
          </a:prstGeom>
        </p:spPr>
      </p:pic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 March 2014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Workshop on Picosecond Photon Sensors, Clermont-Ferrand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070D-FD2C-BC4A-81D0-C9424F2077E6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12584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Measure resolution with real pulses</a:t>
            </a:r>
            <a:endParaRPr lang="en-US" dirty="0"/>
          </a:p>
        </p:txBody>
      </p:sp>
      <p:pic>
        <p:nvPicPr>
          <p:cNvPr id="7" name="Content Placeholder 6" descr="2014-03-11 12.42.31.jpg"/>
          <p:cNvPicPr>
            <a:picLocks noGrp="1" noChangeAspect="1"/>
          </p:cNvPicPr>
          <p:nvPr>
            <p:ph idx="1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48088" y="1194062"/>
            <a:ext cx="5530454" cy="4206351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 March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Workshop on Picosecond Photon Sensors, Clermont-Ferrand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871417" y="6123924"/>
            <a:ext cx="1414564" cy="365125"/>
          </a:xfrm>
        </p:spPr>
        <p:txBody>
          <a:bodyPr/>
          <a:lstStyle/>
          <a:p>
            <a:fld id="{5977070D-FD2C-BC4A-81D0-C9424F2077E6}" type="slidenum">
              <a:rPr lang="en-US" smtClean="0"/>
              <a:t>16</a:t>
            </a:fld>
            <a:endParaRPr lang="en-US"/>
          </a:p>
        </p:txBody>
      </p:sp>
      <p:sp>
        <p:nvSpPr>
          <p:cNvPr id="8" name="Rounded Rectangle 7"/>
          <p:cNvSpPr/>
          <p:nvPr/>
        </p:nvSpPr>
        <p:spPr>
          <a:xfrm>
            <a:off x="6304059" y="918283"/>
            <a:ext cx="1935309" cy="920559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Pulse</a:t>
            </a:r>
          </a:p>
          <a:p>
            <a:pPr algn="ctr"/>
            <a:r>
              <a:rPr lang="en-US" dirty="0" smtClean="0"/>
              <a:t>Generator</a:t>
            </a:r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7008776" y="2779560"/>
            <a:ext cx="1" cy="1363977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7262839" y="1838842"/>
            <a:ext cx="0" cy="94071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flipH="1">
            <a:off x="7008777" y="2779560"/>
            <a:ext cx="553179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 flipV="1">
            <a:off x="7587545" y="2779560"/>
            <a:ext cx="1" cy="27002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>
            <a:endCxn id="20" idx="15"/>
          </p:cNvCxnSpPr>
          <p:nvPr/>
        </p:nvCxnSpPr>
        <p:spPr>
          <a:xfrm flipH="1" flipV="1">
            <a:off x="7582766" y="3854451"/>
            <a:ext cx="4778" cy="28908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Freeform 19"/>
          <p:cNvSpPr/>
          <p:nvPr/>
        </p:nvSpPr>
        <p:spPr>
          <a:xfrm>
            <a:off x="7420839" y="3032126"/>
            <a:ext cx="333492" cy="850900"/>
          </a:xfrm>
          <a:custGeom>
            <a:avLst/>
            <a:gdLst>
              <a:gd name="connsiteX0" fmla="*/ 165404 w 330504"/>
              <a:gd name="connsiteY0" fmla="*/ 0 h 822325"/>
              <a:gd name="connsiteX1" fmla="*/ 317804 w 330504"/>
              <a:gd name="connsiteY1" fmla="*/ 155575 h 822325"/>
              <a:gd name="connsiteX2" fmla="*/ 171754 w 330504"/>
              <a:gd name="connsiteY2" fmla="*/ 285750 h 822325"/>
              <a:gd name="connsiteX3" fmla="*/ 16179 w 330504"/>
              <a:gd name="connsiteY3" fmla="*/ 190500 h 822325"/>
              <a:gd name="connsiteX4" fmla="*/ 159054 w 330504"/>
              <a:gd name="connsiteY4" fmla="*/ 82550 h 822325"/>
              <a:gd name="connsiteX5" fmla="*/ 330504 w 330504"/>
              <a:gd name="connsiteY5" fmla="*/ 301625 h 822325"/>
              <a:gd name="connsiteX6" fmla="*/ 159054 w 330504"/>
              <a:gd name="connsiteY6" fmla="*/ 441325 h 822325"/>
              <a:gd name="connsiteX7" fmla="*/ 22529 w 330504"/>
              <a:gd name="connsiteY7" fmla="*/ 327025 h 822325"/>
              <a:gd name="connsiteX8" fmla="*/ 162229 w 330504"/>
              <a:gd name="connsiteY8" fmla="*/ 212725 h 822325"/>
              <a:gd name="connsiteX9" fmla="*/ 324154 w 330504"/>
              <a:gd name="connsiteY9" fmla="*/ 444500 h 822325"/>
              <a:gd name="connsiteX10" fmla="*/ 127304 w 330504"/>
              <a:gd name="connsiteY10" fmla="*/ 619125 h 822325"/>
              <a:gd name="connsiteX11" fmla="*/ 304 w 330504"/>
              <a:gd name="connsiteY11" fmla="*/ 520700 h 822325"/>
              <a:gd name="connsiteX12" fmla="*/ 162229 w 330504"/>
              <a:gd name="connsiteY12" fmla="*/ 381000 h 822325"/>
              <a:gd name="connsiteX13" fmla="*/ 308279 w 330504"/>
              <a:gd name="connsiteY13" fmla="*/ 625475 h 822325"/>
              <a:gd name="connsiteX14" fmla="*/ 181279 w 330504"/>
              <a:gd name="connsiteY14" fmla="*/ 720725 h 822325"/>
              <a:gd name="connsiteX15" fmla="*/ 162229 w 330504"/>
              <a:gd name="connsiteY15" fmla="*/ 822325 h 822325"/>
              <a:gd name="connsiteX16" fmla="*/ 162229 w 330504"/>
              <a:gd name="connsiteY16" fmla="*/ 822325 h 822325"/>
              <a:gd name="connsiteX0" fmla="*/ 165404 w 330504"/>
              <a:gd name="connsiteY0" fmla="*/ 0 h 850900"/>
              <a:gd name="connsiteX1" fmla="*/ 317804 w 330504"/>
              <a:gd name="connsiteY1" fmla="*/ 155575 h 850900"/>
              <a:gd name="connsiteX2" fmla="*/ 171754 w 330504"/>
              <a:gd name="connsiteY2" fmla="*/ 285750 h 850900"/>
              <a:gd name="connsiteX3" fmla="*/ 16179 w 330504"/>
              <a:gd name="connsiteY3" fmla="*/ 190500 h 850900"/>
              <a:gd name="connsiteX4" fmla="*/ 159054 w 330504"/>
              <a:gd name="connsiteY4" fmla="*/ 82550 h 850900"/>
              <a:gd name="connsiteX5" fmla="*/ 330504 w 330504"/>
              <a:gd name="connsiteY5" fmla="*/ 301625 h 850900"/>
              <a:gd name="connsiteX6" fmla="*/ 159054 w 330504"/>
              <a:gd name="connsiteY6" fmla="*/ 441325 h 850900"/>
              <a:gd name="connsiteX7" fmla="*/ 22529 w 330504"/>
              <a:gd name="connsiteY7" fmla="*/ 327025 h 850900"/>
              <a:gd name="connsiteX8" fmla="*/ 162229 w 330504"/>
              <a:gd name="connsiteY8" fmla="*/ 212725 h 850900"/>
              <a:gd name="connsiteX9" fmla="*/ 324154 w 330504"/>
              <a:gd name="connsiteY9" fmla="*/ 444500 h 850900"/>
              <a:gd name="connsiteX10" fmla="*/ 127304 w 330504"/>
              <a:gd name="connsiteY10" fmla="*/ 619125 h 850900"/>
              <a:gd name="connsiteX11" fmla="*/ 304 w 330504"/>
              <a:gd name="connsiteY11" fmla="*/ 520700 h 850900"/>
              <a:gd name="connsiteX12" fmla="*/ 162229 w 330504"/>
              <a:gd name="connsiteY12" fmla="*/ 381000 h 850900"/>
              <a:gd name="connsiteX13" fmla="*/ 308279 w 330504"/>
              <a:gd name="connsiteY13" fmla="*/ 625475 h 850900"/>
              <a:gd name="connsiteX14" fmla="*/ 181279 w 330504"/>
              <a:gd name="connsiteY14" fmla="*/ 720725 h 850900"/>
              <a:gd name="connsiteX15" fmla="*/ 162229 w 330504"/>
              <a:gd name="connsiteY15" fmla="*/ 822325 h 850900"/>
              <a:gd name="connsiteX16" fmla="*/ 174929 w 330504"/>
              <a:gd name="connsiteY16" fmla="*/ 850900 h 850900"/>
              <a:gd name="connsiteX0" fmla="*/ 165102 w 330202"/>
              <a:gd name="connsiteY0" fmla="*/ 0 h 850900"/>
              <a:gd name="connsiteX1" fmla="*/ 317502 w 330202"/>
              <a:gd name="connsiteY1" fmla="*/ 155575 h 850900"/>
              <a:gd name="connsiteX2" fmla="*/ 171452 w 330202"/>
              <a:gd name="connsiteY2" fmla="*/ 285750 h 850900"/>
              <a:gd name="connsiteX3" fmla="*/ 15877 w 330202"/>
              <a:gd name="connsiteY3" fmla="*/ 190500 h 850900"/>
              <a:gd name="connsiteX4" fmla="*/ 158752 w 330202"/>
              <a:gd name="connsiteY4" fmla="*/ 82550 h 850900"/>
              <a:gd name="connsiteX5" fmla="*/ 330202 w 330202"/>
              <a:gd name="connsiteY5" fmla="*/ 301625 h 850900"/>
              <a:gd name="connsiteX6" fmla="*/ 158752 w 330202"/>
              <a:gd name="connsiteY6" fmla="*/ 441325 h 850900"/>
              <a:gd name="connsiteX7" fmla="*/ 22227 w 330202"/>
              <a:gd name="connsiteY7" fmla="*/ 327025 h 850900"/>
              <a:gd name="connsiteX8" fmla="*/ 161927 w 330202"/>
              <a:gd name="connsiteY8" fmla="*/ 212725 h 850900"/>
              <a:gd name="connsiteX9" fmla="*/ 323852 w 330202"/>
              <a:gd name="connsiteY9" fmla="*/ 444500 h 850900"/>
              <a:gd name="connsiteX10" fmla="*/ 165102 w 330202"/>
              <a:gd name="connsiteY10" fmla="*/ 650875 h 850900"/>
              <a:gd name="connsiteX11" fmla="*/ 2 w 330202"/>
              <a:gd name="connsiteY11" fmla="*/ 520700 h 850900"/>
              <a:gd name="connsiteX12" fmla="*/ 161927 w 330202"/>
              <a:gd name="connsiteY12" fmla="*/ 381000 h 850900"/>
              <a:gd name="connsiteX13" fmla="*/ 307977 w 330202"/>
              <a:gd name="connsiteY13" fmla="*/ 625475 h 850900"/>
              <a:gd name="connsiteX14" fmla="*/ 180977 w 330202"/>
              <a:gd name="connsiteY14" fmla="*/ 720725 h 850900"/>
              <a:gd name="connsiteX15" fmla="*/ 161927 w 330202"/>
              <a:gd name="connsiteY15" fmla="*/ 822325 h 850900"/>
              <a:gd name="connsiteX16" fmla="*/ 174627 w 330202"/>
              <a:gd name="connsiteY16" fmla="*/ 850900 h 850900"/>
              <a:gd name="connsiteX0" fmla="*/ 165102 w 330203"/>
              <a:gd name="connsiteY0" fmla="*/ 0 h 850900"/>
              <a:gd name="connsiteX1" fmla="*/ 317502 w 330203"/>
              <a:gd name="connsiteY1" fmla="*/ 155575 h 850900"/>
              <a:gd name="connsiteX2" fmla="*/ 171452 w 330203"/>
              <a:gd name="connsiteY2" fmla="*/ 285750 h 850900"/>
              <a:gd name="connsiteX3" fmla="*/ 15877 w 330203"/>
              <a:gd name="connsiteY3" fmla="*/ 190500 h 850900"/>
              <a:gd name="connsiteX4" fmla="*/ 158752 w 330203"/>
              <a:gd name="connsiteY4" fmla="*/ 82550 h 850900"/>
              <a:gd name="connsiteX5" fmla="*/ 330202 w 330203"/>
              <a:gd name="connsiteY5" fmla="*/ 301625 h 850900"/>
              <a:gd name="connsiteX6" fmla="*/ 161927 w 330203"/>
              <a:gd name="connsiteY6" fmla="*/ 485775 h 850900"/>
              <a:gd name="connsiteX7" fmla="*/ 22227 w 330203"/>
              <a:gd name="connsiteY7" fmla="*/ 327025 h 850900"/>
              <a:gd name="connsiteX8" fmla="*/ 161927 w 330203"/>
              <a:gd name="connsiteY8" fmla="*/ 212725 h 850900"/>
              <a:gd name="connsiteX9" fmla="*/ 323852 w 330203"/>
              <a:gd name="connsiteY9" fmla="*/ 444500 h 850900"/>
              <a:gd name="connsiteX10" fmla="*/ 165102 w 330203"/>
              <a:gd name="connsiteY10" fmla="*/ 650875 h 850900"/>
              <a:gd name="connsiteX11" fmla="*/ 2 w 330203"/>
              <a:gd name="connsiteY11" fmla="*/ 520700 h 850900"/>
              <a:gd name="connsiteX12" fmla="*/ 161927 w 330203"/>
              <a:gd name="connsiteY12" fmla="*/ 381000 h 850900"/>
              <a:gd name="connsiteX13" fmla="*/ 307977 w 330203"/>
              <a:gd name="connsiteY13" fmla="*/ 625475 h 850900"/>
              <a:gd name="connsiteX14" fmla="*/ 180977 w 330203"/>
              <a:gd name="connsiteY14" fmla="*/ 720725 h 850900"/>
              <a:gd name="connsiteX15" fmla="*/ 161927 w 330203"/>
              <a:gd name="connsiteY15" fmla="*/ 822325 h 850900"/>
              <a:gd name="connsiteX16" fmla="*/ 174627 w 330203"/>
              <a:gd name="connsiteY16" fmla="*/ 850900 h 850900"/>
              <a:gd name="connsiteX0" fmla="*/ 165102 w 330203"/>
              <a:gd name="connsiteY0" fmla="*/ 0 h 850900"/>
              <a:gd name="connsiteX1" fmla="*/ 317502 w 330203"/>
              <a:gd name="connsiteY1" fmla="*/ 155575 h 850900"/>
              <a:gd name="connsiteX2" fmla="*/ 171452 w 330203"/>
              <a:gd name="connsiteY2" fmla="*/ 285750 h 850900"/>
              <a:gd name="connsiteX3" fmla="*/ 15877 w 330203"/>
              <a:gd name="connsiteY3" fmla="*/ 190500 h 850900"/>
              <a:gd name="connsiteX4" fmla="*/ 158752 w 330203"/>
              <a:gd name="connsiteY4" fmla="*/ 82550 h 850900"/>
              <a:gd name="connsiteX5" fmla="*/ 330202 w 330203"/>
              <a:gd name="connsiteY5" fmla="*/ 301625 h 850900"/>
              <a:gd name="connsiteX6" fmla="*/ 161927 w 330203"/>
              <a:gd name="connsiteY6" fmla="*/ 485775 h 850900"/>
              <a:gd name="connsiteX7" fmla="*/ 3177 w 330203"/>
              <a:gd name="connsiteY7" fmla="*/ 355600 h 850900"/>
              <a:gd name="connsiteX8" fmla="*/ 161927 w 330203"/>
              <a:gd name="connsiteY8" fmla="*/ 212725 h 850900"/>
              <a:gd name="connsiteX9" fmla="*/ 323852 w 330203"/>
              <a:gd name="connsiteY9" fmla="*/ 444500 h 850900"/>
              <a:gd name="connsiteX10" fmla="*/ 165102 w 330203"/>
              <a:gd name="connsiteY10" fmla="*/ 650875 h 850900"/>
              <a:gd name="connsiteX11" fmla="*/ 2 w 330203"/>
              <a:gd name="connsiteY11" fmla="*/ 520700 h 850900"/>
              <a:gd name="connsiteX12" fmla="*/ 161927 w 330203"/>
              <a:gd name="connsiteY12" fmla="*/ 381000 h 850900"/>
              <a:gd name="connsiteX13" fmla="*/ 307977 w 330203"/>
              <a:gd name="connsiteY13" fmla="*/ 625475 h 850900"/>
              <a:gd name="connsiteX14" fmla="*/ 180977 w 330203"/>
              <a:gd name="connsiteY14" fmla="*/ 720725 h 850900"/>
              <a:gd name="connsiteX15" fmla="*/ 161927 w 330203"/>
              <a:gd name="connsiteY15" fmla="*/ 822325 h 850900"/>
              <a:gd name="connsiteX16" fmla="*/ 174627 w 330203"/>
              <a:gd name="connsiteY16" fmla="*/ 850900 h 850900"/>
              <a:gd name="connsiteX0" fmla="*/ 165102 w 330208"/>
              <a:gd name="connsiteY0" fmla="*/ 0 h 850900"/>
              <a:gd name="connsiteX1" fmla="*/ 317502 w 330208"/>
              <a:gd name="connsiteY1" fmla="*/ 155575 h 850900"/>
              <a:gd name="connsiteX2" fmla="*/ 171452 w 330208"/>
              <a:gd name="connsiteY2" fmla="*/ 285750 h 850900"/>
              <a:gd name="connsiteX3" fmla="*/ 15877 w 330208"/>
              <a:gd name="connsiteY3" fmla="*/ 190500 h 850900"/>
              <a:gd name="connsiteX4" fmla="*/ 158752 w 330208"/>
              <a:gd name="connsiteY4" fmla="*/ 82550 h 850900"/>
              <a:gd name="connsiteX5" fmla="*/ 168277 w 330208"/>
              <a:gd name="connsiteY5" fmla="*/ 76199 h 850900"/>
              <a:gd name="connsiteX6" fmla="*/ 330202 w 330208"/>
              <a:gd name="connsiteY6" fmla="*/ 301625 h 850900"/>
              <a:gd name="connsiteX7" fmla="*/ 161927 w 330208"/>
              <a:gd name="connsiteY7" fmla="*/ 485775 h 850900"/>
              <a:gd name="connsiteX8" fmla="*/ 3177 w 330208"/>
              <a:gd name="connsiteY8" fmla="*/ 355600 h 850900"/>
              <a:gd name="connsiteX9" fmla="*/ 161927 w 330208"/>
              <a:gd name="connsiteY9" fmla="*/ 212725 h 850900"/>
              <a:gd name="connsiteX10" fmla="*/ 323852 w 330208"/>
              <a:gd name="connsiteY10" fmla="*/ 444500 h 850900"/>
              <a:gd name="connsiteX11" fmla="*/ 165102 w 330208"/>
              <a:gd name="connsiteY11" fmla="*/ 650875 h 850900"/>
              <a:gd name="connsiteX12" fmla="*/ 2 w 330208"/>
              <a:gd name="connsiteY12" fmla="*/ 520700 h 850900"/>
              <a:gd name="connsiteX13" fmla="*/ 161927 w 330208"/>
              <a:gd name="connsiteY13" fmla="*/ 381000 h 850900"/>
              <a:gd name="connsiteX14" fmla="*/ 307977 w 330208"/>
              <a:gd name="connsiteY14" fmla="*/ 625475 h 850900"/>
              <a:gd name="connsiteX15" fmla="*/ 180977 w 330208"/>
              <a:gd name="connsiteY15" fmla="*/ 720725 h 850900"/>
              <a:gd name="connsiteX16" fmla="*/ 161927 w 330208"/>
              <a:gd name="connsiteY16" fmla="*/ 822325 h 850900"/>
              <a:gd name="connsiteX17" fmla="*/ 174627 w 330208"/>
              <a:gd name="connsiteY17" fmla="*/ 850900 h 850900"/>
              <a:gd name="connsiteX0" fmla="*/ 165102 w 330208"/>
              <a:gd name="connsiteY0" fmla="*/ 0 h 850900"/>
              <a:gd name="connsiteX1" fmla="*/ 317502 w 330208"/>
              <a:gd name="connsiteY1" fmla="*/ 155575 h 850900"/>
              <a:gd name="connsiteX2" fmla="*/ 171452 w 330208"/>
              <a:gd name="connsiteY2" fmla="*/ 285750 h 850900"/>
              <a:gd name="connsiteX3" fmla="*/ 15877 w 330208"/>
              <a:gd name="connsiteY3" fmla="*/ 190500 h 850900"/>
              <a:gd name="connsiteX4" fmla="*/ 158752 w 330208"/>
              <a:gd name="connsiteY4" fmla="*/ 82550 h 850900"/>
              <a:gd name="connsiteX5" fmla="*/ 168277 w 330208"/>
              <a:gd name="connsiteY5" fmla="*/ 76199 h 850900"/>
              <a:gd name="connsiteX6" fmla="*/ 330202 w 330208"/>
              <a:gd name="connsiteY6" fmla="*/ 301625 h 850900"/>
              <a:gd name="connsiteX7" fmla="*/ 161927 w 330208"/>
              <a:gd name="connsiteY7" fmla="*/ 485775 h 850900"/>
              <a:gd name="connsiteX8" fmla="*/ 3177 w 330208"/>
              <a:gd name="connsiteY8" fmla="*/ 355600 h 850900"/>
              <a:gd name="connsiteX9" fmla="*/ 161927 w 330208"/>
              <a:gd name="connsiteY9" fmla="*/ 212725 h 850900"/>
              <a:gd name="connsiteX10" fmla="*/ 323852 w 330208"/>
              <a:gd name="connsiteY10" fmla="*/ 444500 h 850900"/>
              <a:gd name="connsiteX11" fmla="*/ 165102 w 330208"/>
              <a:gd name="connsiteY11" fmla="*/ 650875 h 850900"/>
              <a:gd name="connsiteX12" fmla="*/ 2 w 330208"/>
              <a:gd name="connsiteY12" fmla="*/ 520700 h 850900"/>
              <a:gd name="connsiteX13" fmla="*/ 161927 w 330208"/>
              <a:gd name="connsiteY13" fmla="*/ 381000 h 850900"/>
              <a:gd name="connsiteX14" fmla="*/ 307977 w 330208"/>
              <a:gd name="connsiteY14" fmla="*/ 625475 h 850900"/>
              <a:gd name="connsiteX15" fmla="*/ 180977 w 330208"/>
              <a:gd name="connsiteY15" fmla="*/ 720725 h 850900"/>
              <a:gd name="connsiteX16" fmla="*/ 161927 w 330208"/>
              <a:gd name="connsiteY16" fmla="*/ 822325 h 850900"/>
              <a:gd name="connsiteX17" fmla="*/ 174627 w 330208"/>
              <a:gd name="connsiteY17" fmla="*/ 850900 h 850900"/>
              <a:gd name="connsiteX0" fmla="*/ 165102 w 330213"/>
              <a:gd name="connsiteY0" fmla="*/ 0 h 850900"/>
              <a:gd name="connsiteX1" fmla="*/ 317502 w 330213"/>
              <a:gd name="connsiteY1" fmla="*/ 155575 h 850900"/>
              <a:gd name="connsiteX2" fmla="*/ 171452 w 330213"/>
              <a:gd name="connsiteY2" fmla="*/ 285750 h 850900"/>
              <a:gd name="connsiteX3" fmla="*/ 15877 w 330213"/>
              <a:gd name="connsiteY3" fmla="*/ 190500 h 850900"/>
              <a:gd name="connsiteX4" fmla="*/ 158752 w 330213"/>
              <a:gd name="connsiteY4" fmla="*/ 82550 h 850900"/>
              <a:gd name="connsiteX5" fmla="*/ 168277 w 330213"/>
              <a:gd name="connsiteY5" fmla="*/ 76199 h 850900"/>
              <a:gd name="connsiteX6" fmla="*/ 330202 w 330213"/>
              <a:gd name="connsiteY6" fmla="*/ 301625 h 850900"/>
              <a:gd name="connsiteX7" fmla="*/ 161927 w 330213"/>
              <a:gd name="connsiteY7" fmla="*/ 485775 h 850900"/>
              <a:gd name="connsiteX8" fmla="*/ 3177 w 330213"/>
              <a:gd name="connsiteY8" fmla="*/ 355600 h 850900"/>
              <a:gd name="connsiteX9" fmla="*/ 161927 w 330213"/>
              <a:gd name="connsiteY9" fmla="*/ 212725 h 850900"/>
              <a:gd name="connsiteX10" fmla="*/ 323852 w 330213"/>
              <a:gd name="connsiteY10" fmla="*/ 444500 h 850900"/>
              <a:gd name="connsiteX11" fmla="*/ 165102 w 330213"/>
              <a:gd name="connsiteY11" fmla="*/ 650875 h 850900"/>
              <a:gd name="connsiteX12" fmla="*/ 2 w 330213"/>
              <a:gd name="connsiteY12" fmla="*/ 520700 h 850900"/>
              <a:gd name="connsiteX13" fmla="*/ 161927 w 330213"/>
              <a:gd name="connsiteY13" fmla="*/ 381000 h 850900"/>
              <a:gd name="connsiteX14" fmla="*/ 307977 w 330213"/>
              <a:gd name="connsiteY14" fmla="*/ 625475 h 850900"/>
              <a:gd name="connsiteX15" fmla="*/ 180977 w 330213"/>
              <a:gd name="connsiteY15" fmla="*/ 720725 h 850900"/>
              <a:gd name="connsiteX16" fmla="*/ 161927 w 330213"/>
              <a:gd name="connsiteY16" fmla="*/ 822325 h 850900"/>
              <a:gd name="connsiteX17" fmla="*/ 174627 w 330213"/>
              <a:gd name="connsiteY17" fmla="*/ 850900 h 850900"/>
              <a:gd name="connsiteX0" fmla="*/ 165102 w 330213"/>
              <a:gd name="connsiteY0" fmla="*/ 0 h 850900"/>
              <a:gd name="connsiteX1" fmla="*/ 317502 w 330213"/>
              <a:gd name="connsiteY1" fmla="*/ 155575 h 850900"/>
              <a:gd name="connsiteX2" fmla="*/ 171452 w 330213"/>
              <a:gd name="connsiteY2" fmla="*/ 285750 h 850900"/>
              <a:gd name="connsiteX3" fmla="*/ 15877 w 330213"/>
              <a:gd name="connsiteY3" fmla="*/ 190500 h 850900"/>
              <a:gd name="connsiteX4" fmla="*/ 158752 w 330213"/>
              <a:gd name="connsiteY4" fmla="*/ 82550 h 850900"/>
              <a:gd name="connsiteX5" fmla="*/ 168277 w 330213"/>
              <a:gd name="connsiteY5" fmla="*/ 76199 h 850900"/>
              <a:gd name="connsiteX6" fmla="*/ 330202 w 330213"/>
              <a:gd name="connsiteY6" fmla="*/ 301625 h 850900"/>
              <a:gd name="connsiteX7" fmla="*/ 161927 w 330213"/>
              <a:gd name="connsiteY7" fmla="*/ 485775 h 850900"/>
              <a:gd name="connsiteX8" fmla="*/ 3177 w 330213"/>
              <a:gd name="connsiteY8" fmla="*/ 355600 h 850900"/>
              <a:gd name="connsiteX9" fmla="*/ 161927 w 330213"/>
              <a:gd name="connsiteY9" fmla="*/ 212725 h 850900"/>
              <a:gd name="connsiteX10" fmla="*/ 323852 w 330213"/>
              <a:gd name="connsiteY10" fmla="*/ 444500 h 850900"/>
              <a:gd name="connsiteX11" fmla="*/ 165102 w 330213"/>
              <a:gd name="connsiteY11" fmla="*/ 650875 h 850900"/>
              <a:gd name="connsiteX12" fmla="*/ 2 w 330213"/>
              <a:gd name="connsiteY12" fmla="*/ 520700 h 850900"/>
              <a:gd name="connsiteX13" fmla="*/ 161927 w 330213"/>
              <a:gd name="connsiteY13" fmla="*/ 381000 h 850900"/>
              <a:gd name="connsiteX14" fmla="*/ 307977 w 330213"/>
              <a:gd name="connsiteY14" fmla="*/ 625475 h 850900"/>
              <a:gd name="connsiteX15" fmla="*/ 180977 w 330213"/>
              <a:gd name="connsiteY15" fmla="*/ 720725 h 850900"/>
              <a:gd name="connsiteX16" fmla="*/ 161927 w 330213"/>
              <a:gd name="connsiteY16" fmla="*/ 822325 h 850900"/>
              <a:gd name="connsiteX17" fmla="*/ 174627 w 330213"/>
              <a:gd name="connsiteY17" fmla="*/ 850900 h 850900"/>
              <a:gd name="connsiteX0" fmla="*/ 165102 w 330211"/>
              <a:gd name="connsiteY0" fmla="*/ 0 h 850900"/>
              <a:gd name="connsiteX1" fmla="*/ 317502 w 330211"/>
              <a:gd name="connsiteY1" fmla="*/ 155575 h 850900"/>
              <a:gd name="connsiteX2" fmla="*/ 171452 w 330211"/>
              <a:gd name="connsiteY2" fmla="*/ 285750 h 850900"/>
              <a:gd name="connsiteX3" fmla="*/ 15877 w 330211"/>
              <a:gd name="connsiteY3" fmla="*/ 190500 h 850900"/>
              <a:gd name="connsiteX4" fmla="*/ 158752 w 330211"/>
              <a:gd name="connsiteY4" fmla="*/ 82550 h 850900"/>
              <a:gd name="connsiteX5" fmla="*/ 168277 w 330211"/>
              <a:gd name="connsiteY5" fmla="*/ 76199 h 850900"/>
              <a:gd name="connsiteX6" fmla="*/ 330202 w 330211"/>
              <a:gd name="connsiteY6" fmla="*/ 301625 h 850900"/>
              <a:gd name="connsiteX7" fmla="*/ 161927 w 330211"/>
              <a:gd name="connsiteY7" fmla="*/ 485775 h 850900"/>
              <a:gd name="connsiteX8" fmla="*/ 3177 w 330211"/>
              <a:gd name="connsiteY8" fmla="*/ 355600 h 850900"/>
              <a:gd name="connsiteX9" fmla="*/ 161927 w 330211"/>
              <a:gd name="connsiteY9" fmla="*/ 212725 h 850900"/>
              <a:gd name="connsiteX10" fmla="*/ 323852 w 330211"/>
              <a:gd name="connsiteY10" fmla="*/ 444500 h 850900"/>
              <a:gd name="connsiteX11" fmla="*/ 165102 w 330211"/>
              <a:gd name="connsiteY11" fmla="*/ 650875 h 850900"/>
              <a:gd name="connsiteX12" fmla="*/ 2 w 330211"/>
              <a:gd name="connsiteY12" fmla="*/ 520700 h 850900"/>
              <a:gd name="connsiteX13" fmla="*/ 161927 w 330211"/>
              <a:gd name="connsiteY13" fmla="*/ 381000 h 850900"/>
              <a:gd name="connsiteX14" fmla="*/ 307977 w 330211"/>
              <a:gd name="connsiteY14" fmla="*/ 625475 h 850900"/>
              <a:gd name="connsiteX15" fmla="*/ 180977 w 330211"/>
              <a:gd name="connsiteY15" fmla="*/ 720725 h 850900"/>
              <a:gd name="connsiteX16" fmla="*/ 161927 w 330211"/>
              <a:gd name="connsiteY16" fmla="*/ 822325 h 850900"/>
              <a:gd name="connsiteX17" fmla="*/ 174627 w 330211"/>
              <a:gd name="connsiteY17" fmla="*/ 850900 h 850900"/>
              <a:gd name="connsiteX0" fmla="*/ 165102 w 330211"/>
              <a:gd name="connsiteY0" fmla="*/ 0 h 850900"/>
              <a:gd name="connsiteX1" fmla="*/ 317502 w 330211"/>
              <a:gd name="connsiteY1" fmla="*/ 155575 h 850900"/>
              <a:gd name="connsiteX2" fmla="*/ 171452 w 330211"/>
              <a:gd name="connsiteY2" fmla="*/ 285750 h 850900"/>
              <a:gd name="connsiteX3" fmla="*/ 15877 w 330211"/>
              <a:gd name="connsiteY3" fmla="*/ 190500 h 850900"/>
              <a:gd name="connsiteX4" fmla="*/ 158752 w 330211"/>
              <a:gd name="connsiteY4" fmla="*/ 82550 h 850900"/>
              <a:gd name="connsiteX5" fmla="*/ 168277 w 330211"/>
              <a:gd name="connsiteY5" fmla="*/ 76199 h 850900"/>
              <a:gd name="connsiteX6" fmla="*/ 330202 w 330211"/>
              <a:gd name="connsiteY6" fmla="*/ 301625 h 850900"/>
              <a:gd name="connsiteX7" fmla="*/ 161927 w 330211"/>
              <a:gd name="connsiteY7" fmla="*/ 485775 h 850900"/>
              <a:gd name="connsiteX8" fmla="*/ 3177 w 330211"/>
              <a:gd name="connsiteY8" fmla="*/ 355600 h 850900"/>
              <a:gd name="connsiteX9" fmla="*/ 161927 w 330211"/>
              <a:gd name="connsiteY9" fmla="*/ 212725 h 850900"/>
              <a:gd name="connsiteX10" fmla="*/ 323852 w 330211"/>
              <a:gd name="connsiteY10" fmla="*/ 444500 h 850900"/>
              <a:gd name="connsiteX11" fmla="*/ 165102 w 330211"/>
              <a:gd name="connsiteY11" fmla="*/ 650875 h 850900"/>
              <a:gd name="connsiteX12" fmla="*/ 2 w 330211"/>
              <a:gd name="connsiteY12" fmla="*/ 520700 h 850900"/>
              <a:gd name="connsiteX13" fmla="*/ 161927 w 330211"/>
              <a:gd name="connsiteY13" fmla="*/ 381000 h 850900"/>
              <a:gd name="connsiteX14" fmla="*/ 307977 w 330211"/>
              <a:gd name="connsiteY14" fmla="*/ 625475 h 850900"/>
              <a:gd name="connsiteX15" fmla="*/ 180977 w 330211"/>
              <a:gd name="connsiteY15" fmla="*/ 720725 h 850900"/>
              <a:gd name="connsiteX16" fmla="*/ 161927 w 330211"/>
              <a:gd name="connsiteY16" fmla="*/ 822325 h 850900"/>
              <a:gd name="connsiteX17" fmla="*/ 174627 w 330211"/>
              <a:gd name="connsiteY17" fmla="*/ 850900 h 850900"/>
              <a:gd name="connsiteX0" fmla="*/ 165102 w 332434"/>
              <a:gd name="connsiteY0" fmla="*/ 0 h 850900"/>
              <a:gd name="connsiteX1" fmla="*/ 317502 w 332434"/>
              <a:gd name="connsiteY1" fmla="*/ 155575 h 850900"/>
              <a:gd name="connsiteX2" fmla="*/ 171452 w 332434"/>
              <a:gd name="connsiteY2" fmla="*/ 285750 h 850900"/>
              <a:gd name="connsiteX3" fmla="*/ 15877 w 332434"/>
              <a:gd name="connsiteY3" fmla="*/ 190500 h 850900"/>
              <a:gd name="connsiteX4" fmla="*/ 158752 w 332434"/>
              <a:gd name="connsiteY4" fmla="*/ 82550 h 850900"/>
              <a:gd name="connsiteX5" fmla="*/ 34927 w 332434"/>
              <a:gd name="connsiteY5" fmla="*/ 12699 h 850900"/>
              <a:gd name="connsiteX6" fmla="*/ 330202 w 332434"/>
              <a:gd name="connsiteY6" fmla="*/ 301625 h 850900"/>
              <a:gd name="connsiteX7" fmla="*/ 161927 w 332434"/>
              <a:gd name="connsiteY7" fmla="*/ 485775 h 850900"/>
              <a:gd name="connsiteX8" fmla="*/ 3177 w 332434"/>
              <a:gd name="connsiteY8" fmla="*/ 355600 h 850900"/>
              <a:gd name="connsiteX9" fmla="*/ 161927 w 332434"/>
              <a:gd name="connsiteY9" fmla="*/ 212725 h 850900"/>
              <a:gd name="connsiteX10" fmla="*/ 323852 w 332434"/>
              <a:gd name="connsiteY10" fmla="*/ 444500 h 850900"/>
              <a:gd name="connsiteX11" fmla="*/ 165102 w 332434"/>
              <a:gd name="connsiteY11" fmla="*/ 650875 h 850900"/>
              <a:gd name="connsiteX12" fmla="*/ 2 w 332434"/>
              <a:gd name="connsiteY12" fmla="*/ 520700 h 850900"/>
              <a:gd name="connsiteX13" fmla="*/ 161927 w 332434"/>
              <a:gd name="connsiteY13" fmla="*/ 381000 h 850900"/>
              <a:gd name="connsiteX14" fmla="*/ 307977 w 332434"/>
              <a:gd name="connsiteY14" fmla="*/ 625475 h 850900"/>
              <a:gd name="connsiteX15" fmla="*/ 180977 w 332434"/>
              <a:gd name="connsiteY15" fmla="*/ 720725 h 850900"/>
              <a:gd name="connsiteX16" fmla="*/ 161927 w 332434"/>
              <a:gd name="connsiteY16" fmla="*/ 822325 h 850900"/>
              <a:gd name="connsiteX17" fmla="*/ 174627 w 332434"/>
              <a:gd name="connsiteY17" fmla="*/ 850900 h 850900"/>
              <a:gd name="connsiteX0" fmla="*/ 165102 w 330203"/>
              <a:gd name="connsiteY0" fmla="*/ 0 h 850900"/>
              <a:gd name="connsiteX1" fmla="*/ 317502 w 330203"/>
              <a:gd name="connsiteY1" fmla="*/ 155575 h 850900"/>
              <a:gd name="connsiteX2" fmla="*/ 171452 w 330203"/>
              <a:gd name="connsiteY2" fmla="*/ 285750 h 850900"/>
              <a:gd name="connsiteX3" fmla="*/ 15877 w 330203"/>
              <a:gd name="connsiteY3" fmla="*/ 190500 h 850900"/>
              <a:gd name="connsiteX4" fmla="*/ 158752 w 330203"/>
              <a:gd name="connsiteY4" fmla="*/ 82550 h 850900"/>
              <a:gd name="connsiteX5" fmla="*/ 330202 w 330203"/>
              <a:gd name="connsiteY5" fmla="*/ 301625 h 850900"/>
              <a:gd name="connsiteX6" fmla="*/ 161927 w 330203"/>
              <a:gd name="connsiteY6" fmla="*/ 485775 h 850900"/>
              <a:gd name="connsiteX7" fmla="*/ 3177 w 330203"/>
              <a:gd name="connsiteY7" fmla="*/ 355600 h 850900"/>
              <a:gd name="connsiteX8" fmla="*/ 161927 w 330203"/>
              <a:gd name="connsiteY8" fmla="*/ 212725 h 850900"/>
              <a:gd name="connsiteX9" fmla="*/ 323852 w 330203"/>
              <a:gd name="connsiteY9" fmla="*/ 444500 h 850900"/>
              <a:gd name="connsiteX10" fmla="*/ 165102 w 330203"/>
              <a:gd name="connsiteY10" fmla="*/ 650875 h 850900"/>
              <a:gd name="connsiteX11" fmla="*/ 2 w 330203"/>
              <a:gd name="connsiteY11" fmla="*/ 520700 h 850900"/>
              <a:gd name="connsiteX12" fmla="*/ 161927 w 330203"/>
              <a:gd name="connsiteY12" fmla="*/ 381000 h 850900"/>
              <a:gd name="connsiteX13" fmla="*/ 307977 w 330203"/>
              <a:gd name="connsiteY13" fmla="*/ 625475 h 850900"/>
              <a:gd name="connsiteX14" fmla="*/ 180977 w 330203"/>
              <a:gd name="connsiteY14" fmla="*/ 720725 h 850900"/>
              <a:gd name="connsiteX15" fmla="*/ 161927 w 330203"/>
              <a:gd name="connsiteY15" fmla="*/ 822325 h 850900"/>
              <a:gd name="connsiteX16" fmla="*/ 174627 w 330203"/>
              <a:gd name="connsiteY16" fmla="*/ 850900 h 850900"/>
              <a:gd name="connsiteX0" fmla="*/ 165102 w 330244"/>
              <a:gd name="connsiteY0" fmla="*/ 0 h 850900"/>
              <a:gd name="connsiteX1" fmla="*/ 317502 w 330244"/>
              <a:gd name="connsiteY1" fmla="*/ 155575 h 850900"/>
              <a:gd name="connsiteX2" fmla="*/ 171452 w 330244"/>
              <a:gd name="connsiteY2" fmla="*/ 285750 h 850900"/>
              <a:gd name="connsiteX3" fmla="*/ 15877 w 330244"/>
              <a:gd name="connsiteY3" fmla="*/ 190500 h 850900"/>
              <a:gd name="connsiteX4" fmla="*/ 158752 w 330244"/>
              <a:gd name="connsiteY4" fmla="*/ 82550 h 850900"/>
              <a:gd name="connsiteX5" fmla="*/ 330202 w 330244"/>
              <a:gd name="connsiteY5" fmla="*/ 301625 h 850900"/>
              <a:gd name="connsiteX6" fmla="*/ 161927 w 330244"/>
              <a:gd name="connsiteY6" fmla="*/ 485775 h 850900"/>
              <a:gd name="connsiteX7" fmla="*/ 3177 w 330244"/>
              <a:gd name="connsiteY7" fmla="*/ 355600 h 850900"/>
              <a:gd name="connsiteX8" fmla="*/ 161927 w 330244"/>
              <a:gd name="connsiteY8" fmla="*/ 212725 h 850900"/>
              <a:gd name="connsiteX9" fmla="*/ 323852 w 330244"/>
              <a:gd name="connsiteY9" fmla="*/ 444500 h 850900"/>
              <a:gd name="connsiteX10" fmla="*/ 165102 w 330244"/>
              <a:gd name="connsiteY10" fmla="*/ 650875 h 850900"/>
              <a:gd name="connsiteX11" fmla="*/ 2 w 330244"/>
              <a:gd name="connsiteY11" fmla="*/ 520700 h 850900"/>
              <a:gd name="connsiteX12" fmla="*/ 161927 w 330244"/>
              <a:gd name="connsiteY12" fmla="*/ 381000 h 850900"/>
              <a:gd name="connsiteX13" fmla="*/ 307977 w 330244"/>
              <a:gd name="connsiteY13" fmla="*/ 625475 h 850900"/>
              <a:gd name="connsiteX14" fmla="*/ 180977 w 330244"/>
              <a:gd name="connsiteY14" fmla="*/ 720725 h 850900"/>
              <a:gd name="connsiteX15" fmla="*/ 161927 w 330244"/>
              <a:gd name="connsiteY15" fmla="*/ 822325 h 850900"/>
              <a:gd name="connsiteX16" fmla="*/ 174627 w 330244"/>
              <a:gd name="connsiteY16" fmla="*/ 850900 h 850900"/>
              <a:gd name="connsiteX0" fmla="*/ 165102 w 330244"/>
              <a:gd name="connsiteY0" fmla="*/ 0 h 850900"/>
              <a:gd name="connsiteX1" fmla="*/ 317502 w 330244"/>
              <a:gd name="connsiteY1" fmla="*/ 155575 h 850900"/>
              <a:gd name="connsiteX2" fmla="*/ 171452 w 330244"/>
              <a:gd name="connsiteY2" fmla="*/ 285750 h 850900"/>
              <a:gd name="connsiteX3" fmla="*/ 15877 w 330244"/>
              <a:gd name="connsiteY3" fmla="*/ 190500 h 850900"/>
              <a:gd name="connsiteX4" fmla="*/ 158752 w 330244"/>
              <a:gd name="connsiteY4" fmla="*/ 82550 h 850900"/>
              <a:gd name="connsiteX5" fmla="*/ 330202 w 330244"/>
              <a:gd name="connsiteY5" fmla="*/ 301625 h 850900"/>
              <a:gd name="connsiteX6" fmla="*/ 161927 w 330244"/>
              <a:gd name="connsiteY6" fmla="*/ 485775 h 850900"/>
              <a:gd name="connsiteX7" fmla="*/ 3177 w 330244"/>
              <a:gd name="connsiteY7" fmla="*/ 355600 h 850900"/>
              <a:gd name="connsiteX8" fmla="*/ 161927 w 330244"/>
              <a:gd name="connsiteY8" fmla="*/ 212725 h 850900"/>
              <a:gd name="connsiteX9" fmla="*/ 323852 w 330244"/>
              <a:gd name="connsiteY9" fmla="*/ 444500 h 850900"/>
              <a:gd name="connsiteX10" fmla="*/ 165102 w 330244"/>
              <a:gd name="connsiteY10" fmla="*/ 650875 h 850900"/>
              <a:gd name="connsiteX11" fmla="*/ 2 w 330244"/>
              <a:gd name="connsiteY11" fmla="*/ 520700 h 850900"/>
              <a:gd name="connsiteX12" fmla="*/ 161927 w 330244"/>
              <a:gd name="connsiteY12" fmla="*/ 381000 h 850900"/>
              <a:gd name="connsiteX13" fmla="*/ 307977 w 330244"/>
              <a:gd name="connsiteY13" fmla="*/ 625475 h 850900"/>
              <a:gd name="connsiteX14" fmla="*/ 180977 w 330244"/>
              <a:gd name="connsiteY14" fmla="*/ 720725 h 850900"/>
              <a:gd name="connsiteX15" fmla="*/ 161927 w 330244"/>
              <a:gd name="connsiteY15" fmla="*/ 822325 h 850900"/>
              <a:gd name="connsiteX16" fmla="*/ 174627 w 330244"/>
              <a:gd name="connsiteY16" fmla="*/ 850900 h 850900"/>
              <a:gd name="connsiteX0" fmla="*/ 165102 w 333492"/>
              <a:gd name="connsiteY0" fmla="*/ 0 h 850900"/>
              <a:gd name="connsiteX1" fmla="*/ 333377 w 333492"/>
              <a:gd name="connsiteY1" fmla="*/ 136525 h 850900"/>
              <a:gd name="connsiteX2" fmla="*/ 171452 w 333492"/>
              <a:gd name="connsiteY2" fmla="*/ 285750 h 850900"/>
              <a:gd name="connsiteX3" fmla="*/ 15877 w 333492"/>
              <a:gd name="connsiteY3" fmla="*/ 190500 h 850900"/>
              <a:gd name="connsiteX4" fmla="*/ 158752 w 333492"/>
              <a:gd name="connsiteY4" fmla="*/ 82550 h 850900"/>
              <a:gd name="connsiteX5" fmla="*/ 330202 w 333492"/>
              <a:gd name="connsiteY5" fmla="*/ 301625 h 850900"/>
              <a:gd name="connsiteX6" fmla="*/ 161927 w 333492"/>
              <a:gd name="connsiteY6" fmla="*/ 485775 h 850900"/>
              <a:gd name="connsiteX7" fmla="*/ 3177 w 333492"/>
              <a:gd name="connsiteY7" fmla="*/ 355600 h 850900"/>
              <a:gd name="connsiteX8" fmla="*/ 161927 w 333492"/>
              <a:gd name="connsiteY8" fmla="*/ 212725 h 850900"/>
              <a:gd name="connsiteX9" fmla="*/ 323852 w 333492"/>
              <a:gd name="connsiteY9" fmla="*/ 444500 h 850900"/>
              <a:gd name="connsiteX10" fmla="*/ 165102 w 333492"/>
              <a:gd name="connsiteY10" fmla="*/ 650875 h 850900"/>
              <a:gd name="connsiteX11" fmla="*/ 2 w 333492"/>
              <a:gd name="connsiteY11" fmla="*/ 520700 h 850900"/>
              <a:gd name="connsiteX12" fmla="*/ 161927 w 333492"/>
              <a:gd name="connsiteY12" fmla="*/ 381000 h 850900"/>
              <a:gd name="connsiteX13" fmla="*/ 307977 w 333492"/>
              <a:gd name="connsiteY13" fmla="*/ 625475 h 850900"/>
              <a:gd name="connsiteX14" fmla="*/ 180977 w 333492"/>
              <a:gd name="connsiteY14" fmla="*/ 720725 h 850900"/>
              <a:gd name="connsiteX15" fmla="*/ 161927 w 333492"/>
              <a:gd name="connsiteY15" fmla="*/ 822325 h 850900"/>
              <a:gd name="connsiteX16" fmla="*/ 174627 w 333492"/>
              <a:gd name="connsiteY16" fmla="*/ 850900 h 850900"/>
              <a:gd name="connsiteX0" fmla="*/ 165102 w 333492"/>
              <a:gd name="connsiteY0" fmla="*/ 0 h 850900"/>
              <a:gd name="connsiteX1" fmla="*/ 333377 w 333492"/>
              <a:gd name="connsiteY1" fmla="*/ 136525 h 850900"/>
              <a:gd name="connsiteX2" fmla="*/ 171452 w 333492"/>
              <a:gd name="connsiteY2" fmla="*/ 285750 h 850900"/>
              <a:gd name="connsiteX3" fmla="*/ 15877 w 333492"/>
              <a:gd name="connsiteY3" fmla="*/ 190500 h 850900"/>
              <a:gd name="connsiteX4" fmla="*/ 158752 w 333492"/>
              <a:gd name="connsiteY4" fmla="*/ 82550 h 850900"/>
              <a:gd name="connsiteX5" fmla="*/ 330202 w 333492"/>
              <a:gd name="connsiteY5" fmla="*/ 301625 h 850900"/>
              <a:gd name="connsiteX6" fmla="*/ 161927 w 333492"/>
              <a:gd name="connsiteY6" fmla="*/ 485775 h 850900"/>
              <a:gd name="connsiteX7" fmla="*/ 3177 w 333492"/>
              <a:gd name="connsiteY7" fmla="*/ 355600 h 850900"/>
              <a:gd name="connsiteX8" fmla="*/ 161927 w 333492"/>
              <a:gd name="connsiteY8" fmla="*/ 212725 h 850900"/>
              <a:gd name="connsiteX9" fmla="*/ 323852 w 333492"/>
              <a:gd name="connsiteY9" fmla="*/ 444500 h 850900"/>
              <a:gd name="connsiteX10" fmla="*/ 165102 w 333492"/>
              <a:gd name="connsiteY10" fmla="*/ 650875 h 850900"/>
              <a:gd name="connsiteX11" fmla="*/ 2 w 333492"/>
              <a:gd name="connsiteY11" fmla="*/ 520700 h 850900"/>
              <a:gd name="connsiteX12" fmla="*/ 161927 w 333492"/>
              <a:gd name="connsiteY12" fmla="*/ 381000 h 850900"/>
              <a:gd name="connsiteX13" fmla="*/ 333377 w 333492"/>
              <a:gd name="connsiteY13" fmla="*/ 577850 h 850900"/>
              <a:gd name="connsiteX14" fmla="*/ 180977 w 333492"/>
              <a:gd name="connsiteY14" fmla="*/ 720725 h 850900"/>
              <a:gd name="connsiteX15" fmla="*/ 161927 w 333492"/>
              <a:gd name="connsiteY15" fmla="*/ 822325 h 850900"/>
              <a:gd name="connsiteX16" fmla="*/ 174627 w 333492"/>
              <a:gd name="connsiteY16" fmla="*/ 850900 h 850900"/>
              <a:gd name="connsiteX0" fmla="*/ 165102 w 333492"/>
              <a:gd name="connsiteY0" fmla="*/ 0 h 850900"/>
              <a:gd name="connsiteX1" fmla="*/ 333377 w 333492"/>
              <a:gd name="connsiteY1" fmla="*/ 136525 h 850900"/>
              <a:gd name="connsiteX2" fmla="*/ 171452 w 333492"/>
              <a:gd name="connsiteY2" fmla="*/ 285750 h 850900"/>
              <a:gd name="connsiteX3" fmla="*/ 15877 w 333492"/>
              <a:gd name="connsiteY3" fmla="*/ 190500 h 850900"/>
              <a:gd name="connsiteX4" fmla="*/ 158752 w 333492"/>
              <a:gd name="connsiteY4" fmla="*/ 82550 h 850900"/>
              <a:gd name="connsiteX5" fmla="*/ 330202 w 333492"/>
              <a:gd name="connsiteY5" fmla="*/ 301625 h 850900"/>
              <a:gd name="connsiteX6" fmla="*/ 161927 w 333492"/>
              <a:gd name="connsiteY6" fmla="*/ 485775 h 850900"/>
              <a:gd name="connsiteX7" fmla="*/ 3177 w 333492"/>
              <a:gd name="connsiteY7" fmla="*/ 355600 h 850900"/>
              <a:gd name="connsiteX8" fmla="*/ 161927 w 333492"/>
              <a:gd name="connsiteY8" fmla="*/ 212725 h 850900"/>
              <a:gd name="connsiteX9" fmla="*/ 323852 w 333492"/>
              <a:gd name="connsiteY9" fmla="*/ 444500 h 850900"/>
              <a:gd name="connsiteX10" fmla="*/ 165102 w 333492"/>
              <a:gd name="connsiteY10" fmla="*/ 650875 h 850900"/>
              <a:gd name="connsiteX11" fmla="*/ 2 w 333492"/>
              <a:gd name="connsiteY11" fmla="*/ 520700 h 850900"/>
              <a:gd name="connsiteX12" fmla="*/ 161927 w 333492"/>
              <a:gd name="connsiteY12" fmla="*/ 381000 h 850900"/>
              <a:gd name="connsiteX13" fmla="*/ 333377 w 333492"/>
              <a:gd name="connsiteY13" fmla="*/ 577850 h 850900"/>
              <a:gd name="connsiteX14" fmla="*/ 180977 w 333492"/>
              <a:gd name="connsiteY14" fmla="*/ 720725 h 850900"/>
              <a:gd name="connsiteX15" fmla="*/ 161927 w 333492"/>
              <a:gd name="connsiteY15" fmla="*/ 822325 h 850900"/>
              <a:gd name="connsiteX16" fmla="*/ 174627 w 333492"/>
              <a:gd name="connsiteY16" fmla="*/ 850900 h 850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333492" h="850900">
                <a:moveTo>
                  <a:pt x="165102" y="0"/>
                </a:moveTo>
                <a:cubicBezTo>
                  <a:pt x="240773" y="53975"/>
                  <a:pt x="329144" y="47625"/>
                  <a:pt x="333377" y="136525"/>
                </a:cubicBezTo>
                <a:cubicBezTo>
                  <a:pt x="337610" y="225425"/>
                  <a:pt x="224369" y="276754"/>
                  <a:pt x="171452" y="285750"/>
                </a:cubicBezTo>
                <a:cubicBezTo>
                  <a:pt x="118535" y="294746"/>
                  <a:pt x="17994" y="224367"/>
                  <a:pt x="15877" y="190500"/>
                </a:cubicBezTo>
                <a:cubicBezTo>
                  <a:pt x="13760" y="156633"/>
                  <a:pt x="106365" y="64029"/>
                  <a:pt x="158752" y="82550"/>
                </a:cubicBezTo>
                <a:cubicBezTo>
                  <a:pt x="211139" y="101071"/>
                  <a:pt x="332848" y="158221"/>
                  <a:pt x="330202" y="301625"/>
                </a:cubicBezTo>
                <a:cubicBezTo>
                  <a:pt x="327556" y="445029"/>
                  <a:pt x="216431" y="476779"/>
                  <a:pt x="161927" y="485775"/>
                </a:cubicBezTo>
                <a:cubicBezTo>
                  <a:pt x="107423" y="494771"/>
                  <a:pt x="3177" y="401108"/>
                  <a:pt x="3177" y="355600"/>
                </a:cubicBezTo>
                <a:cubicBezTo>
                  <a:pt x="3177" y="310092"/>
                  <a:pt x="108481" y="197908"/>
                  <a:pt x="161927" y="212725"/>
                </a:cubicBezTo>
                <a:cubicBezTo>
                  <a:pt x="215373" y="227542"/>
                  <a:pt x="323323" y="371475"/>
                  <a:pt x="323852" y="444500"/>
                </a:cubicBezTo>
                <a:cubicBezTo>
                  <a:pt x="324381" y="517525"/>
                  <a:pt x="219077" y="638175"/>
                  <a:pt x="165102" y="650875"/>
                </a:cubicBezTo>
                <a:cubicBezTo>
                  <a:pt x="111127" y="663575"/>
                  <a:pt x="531" y="565679"/>
                  <a:pt x="2" y="520700"/>
                </a:cubicBezTo>
                <a:cubicBezTo>
                  <a:pt x="-527" y="475721"/>
                  <a:pt x="106365" y="371475"/>
                  <a:pt x="161927" y="381000"/>
                </a:cubicBezTo>
                <a:cubicBezTo>
                  <a:pt x="217489" y="390525"/>
                  <a:pt x="333377" y="483129"/>
                  <a:pt x="333377" y="577850"/>
                </a:cubicBezTo>
                <a:cubicBezTo>
                  <a:pt x="333377" y="672571"/>
                  <a:pt x="209552" y="679979"/>
                  <a:pt x="180977" y="720725"/>
                </a:cubicBezTo>
                <a:cubicBezTo>
                  <a:pt x="152402" y="761471"/>
                  <a:pt x="162985" y="800629"/>
                  <a:pt x="161927" y="822325"/>
                </a:cubicBezTo>
                <a:cubicBezTo>
                  <a:pt x="160869" y="844021"/>
                  <a:pt x="170394" y="841375"/>
                  <a:pt x="174627" y="850900"/>
                </a:cubicBezTo>
              </a:path>
            </a:pathLst>
          </a:cu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5" name="Straight Arrow Connector 24"/>
          <p:cNvCxnSpPr/>
          <p:nvPr/>
        </p:nvCxnSpPr>
        <p:spPr>
          <a:xfrm flipV="1">
            <a:off x="7287489" y="3162300"/>
            <a:ext cx="717550" cy="46037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Rounded Rectangle 25"/>
          <p:cNvSpPr/>
          <p:nvPr/>
        </p:nvSpPr>
        <p:spPr>
          <a:xfrm>
            <a:off x="6543514" y="4143537"/>
            <a:ext cx="1460661" cy="1434938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DRS4</a:t>
            </a:r>
          </a:p>
          <a:p>
            <a:pPr algn="ctr"/>
            <a:r>
              <a:rPr lang="en-US" dirty="0" smtClean="0"/>
              <a:t>Evaluation</a:t>
            </a:r>
          </a:p>
          <a:p>
            <a:pPr algn="ctr"/>
            <a:r>
              <a:rPr lang="en-US" dirty="0" smtClean="0"/>
              <a:t>Board</a:t>
            </a:r>
            <a:endParaRPr lang="en-US" dirty="0"/>
          </a:p>
        </p:txBody>
      </p:sp>
      <p:sp>
        <p:nvSpPr>
          <p:cNvPr id="27" name="TextBox 26"/>
          <p:cNvSpPr txBox="1"/>
          <p:nvPr/>
        </p:nvSpPr>
        <p:spPr>
          <a:xfrm>
            <a:off x="6679807" y="4150031"/>
            <a:ext cx="6579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90"/>
                </a:solidFill>
                <a:latin typeface="Century Gothic"/>
                <a:cs typeface="Century Gothic"/>
              </a:rPr>
              <a:t>CH1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7253796" y="4150031"/>
            <a:ext cx="6579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90"/>
                </a:solidFill>
                <a:latin typeface="Century Gothic"/>
                <a:cs typeface="Century Gothic"/>
              </a:rPr>
              <a:t>CH2</a:t>
            </a:r>
          </a:p>
        </p:txBody>
      </p:sp>
      <p:sp>
        <p:nvSpPr>
          <p:cNvPr id="31" name="Freeform 30"/>
          <p:cNvSpPr/>
          <p:nvPr/>
        </p:nvSpPr>
        <p:spPr>
          <a:xfrm>
            <a:off x="7412705" y="2002383"/>
            <a:ext cx="1081152" cy="355020"/>
          </a:xfrm>
          <a:custGeom>
            <a:avLst/>
            <a:gdLst>
              <a:gd name="connsiteX0" fmla="*/ 0 w 1068452"/>
              <a:gd name="connsiteY0" fmla="*/ 376287 h 571150"/>
              <a:gd name="connsiteX1" fmla="*/ 0 w 1068452"/>
              <a:gd name="connsiteY1" fmla="*/ 376287 h 571150"/>
              <a:gd name="connsiteX2" fmla="*/ 60479 w 1068452"/>
              <a:gd name="connsiteY2" fmla="*/ 389726 h 571150"/>
              <a:gd name="connsiteX3" fmla="*/ 67198 w 1068452"/>
              <a:gd name="connsiteY3" fmla="*/ 409884 h 571150"/>
              <a:gd name="connsiteX4" fmla="*/ 94078 w 1068452"/>
              <a:gd name="connsiteY4" fmla="*/ 436762 h 571150"/>
              <a:gd name="connsiteX5" fmla="*/ 120957 w 1068452"/>
              <a:gd name="connsiteY5" fmla="*/ 477078 h 571150"/>
              <a:gd name="connsiteX6" fmla="*/ 154556 w 1068452"/>
              <a:gd name="connsiteY6" fmla="*/ 510675 h 571150"/>
              <a:gd name="connsiteX7" fmla="*/ 194875 w 1068452"/>
              <a:gd name="connsiteY7" fmla="*/ 557711 h 571150"/>
              <a:gd name="connsiteX8" fmla="*/ 221754 w 1068452"/>
              <a:gd name="connsiteY8" fmla="*/ 571150 h 571150"/>
              <a:gd name="connsiteX9" fmla="*/ 268793 w 1068452"/>
              <a:gd name="connsiteY9" fmla="*/ 557711 h 571150"/>
              <a:gd name="connsiteX10" fmla="*/ 288953 w 1068452"/>
              <a:gd name="connsiteY10" fmla="*/ 376287 h 571150"/>
              <a:gd name="connsiteX11" fmla="*/ 470388 w 1068452"/>
              <a:gd name="connsiteY11" fmla="*/ 0 h 571150"/>
              <a:gd name="connsiteX12" fmla="*/ 598064 w 1068452"/>
              <a:gd name="connsiteY12" fmla="*/ 342690 h 571150"/>
              <a:gd name="connsiteX13" fmla="*/ 678702 w 1068452"/>
              <a:gd name="connsiteY13" fmla="*/ 342690 h 571150"/>
              <a:gd name="connsiteX14" fmla="*/ 1068452 w 1068452"/>
              <a:gd name="connsiteY14" fmla="*/ 335970 h 571150"/>
              <a:gd name="connsiteX0" fmla="*/ 0 w 1068452"/>
              <a:gd name="connsiteY0" fmla="*/ 376287 h 571150"/>
              <a:gd name="connsiteX1" fmla="*/ 0 w 1068452"/>
              <a:gd name="connsiteY1" fmla="*/ 376287 h 571150"/>
              <a:gd name="connsiteX2" fmla="*/ 60479 w 1068452"/>
              <a:gd name="connsiteY2" fmla="*/ 389726 h 571150"/>
              <a:gd name="connsiteX3" fmla="*/ 67198 w 1068452"/>
              <a:gd name="connsiteY3" fmla="*/ 409884 h 571150"/>
              <a:gd name="connsiteX4" fmla="*/ 94078 w 1068452"/>
              <a:gd name="connsiteY4" fmla="*/ 436762 h 571150"/>
              <a:gd name="connsiteX5" fmla="*/ 120957 w 1068452"/>
              <a:gd name="connsiteY5" fmla="*/ 477078 h 571150"/>
              <a:gd name="connsiteX6" fmla="*/ 154556 w 1068452"/>
              <a:gd name="connsiteY6" fmla="*/ 510675 h 571150"/>
              <a:gd name="connsiteX7" fmla="*/ 194875 w 1068452"/>
              <a:gd name="connsiteY7" fmla="*/ 557711 h 571150"/>
              <a:gd name="connsiteX8" fmla="*/ 221754 w 1068452"/>
              <a:gd name="connsiteY8" fmla="*/ 571150 h 571150"/>
              <a:gd name="connsiteX9" fmla="*/ 288953 w 1068452"/>
              <a:gd name="connsiteY9" fmla="*/ 376287 h 571150"/>
              <a:gd name="connsiteX10" fmla="*/ 470388 w 1068452"/>
              <a:gd name="connsiteY10" fmla="*/ 0 h 571150"/>
              <a:gd name="connsiteX11" fmla="*/ 598064 w 1068452"/>
              <a:gd name="connsiteY11" fmla="*/ 342690 h 571150"/>
              <a:gd name="connsiteX12" fmla="*/ 678702 w 1068452"/>
              <a:gd name="connsiteY12" fmla="*/ 342690 h 571150"/>
              <a:gd name="connsiteX13" fmla="*/ 1068452 w 1068452"/>
              <a:gd name="connsiteY13" fmla="*/ 335970 h 571150"/>
              <a:gd name="connsiteX0" fmla="*/ 0 w 1068452"/>
              <a:gd name="connsiteY0" fmla="*/ 376287 h 563258"/>
              <a:gd name="connsiteX1" fmla="*/ 0 w 1068452"/>
              <a:gd name="connsiteY1" fmla="*/ 376287 h 563258"/>
              <a:gd name="connsiteX2" fmla="*/ 60479 w 1068452"/>
              <a:gd name="connsiteY2" fmla="*/ 389726 h 563258"/>
              <a:gd name="connsiteX3" fmla="*/ 67198 w 1068452"/>
              <a:gd name="connsiteY3" fmla="*/ 409884 h 563258"/>
              <a:gd name="connsiteX4" fmla="*/ 94078 w 1068452"/>
              <a:gd name="connsiteY4" fmla="*/ 436762 h 563258"/>
              <a:gd name="connsiteX5" fmla="*/ 120957 w 1068452"/>
              <a:gd name="connsiteY5" fmla="*/ 477078 h 563258"/>
              <a:gd name="connsiteX6" fmla="*/ 154556 w 1068452"/>
              <a:gd name="connsiteY6" fmla="*/ 510675 h 563258"/>
              <a:gd name="connsiteX7" fmla="*/ 194875 w 1068452"/>
              <a:gd name="connsiteY7" fmla="*/ 557711 h 563258"/>
              <a:gd name="connsiteX8" fmla="*/ 288953 w 1068452"/>
              <a:gd name="connsiteY8" fmla="*/ 376287 h 563258"/>
              <a:gd name="connsiteX9" fmla="*/ 470388 w 1068452"/>
              <a:gd name="connsiteY9" fmla="*/ 0 h 563258"/>
              <a:gd name="connsiteX10" fmla="*/ 598064 w 1068452"/>
              <a:gd name="connsiteY10" fmla="*/ 342690 h 563258"/>
              <a:gd name="connsiteX11" fmla="*/ 678702 w 1068452"/>
              <a:gd name="connsiteY11" fmla="*/ 342690 h 563258"/>
              <a:gd name="connsiteX12" fmla="*/ 1068452 w 1068452"/>
              <a:gd name="connsiteY12" fmla="*/ 335970 h 563258"/>
              <a:gd name="connsiteX0" fmla="*/ 0 w 1068452"/>
              <a:gd name="connsiteY0" fmla="*/ 376287 h 514879"/>
              <a:gd name="connsiteX1" fmla="*/ 0 w 1068452"/>
              <a:gd name="connsiteY1" fmla="*/ 376287 h 514879"/>
              <a:gd name="connsiteX2" fmla="*/ 60479 w 1068452"/>
              <a:gd name="connsiteY2" fmla="*/ 389726 h 514879"/>
              <a:gd name="connsiteX3" fmla="*/ 67198 w 1068452"/>
              <a:gd name="connsiteY3" fmla="*/ 409884 h 514879"/>
              <a:gd name="connsiteX4" fmla="*/ 94078 w 1068452"/>
              <a:gd name="connsiteY4" fmla="*/ 436762 h 514879"/>
              <a:gd name="connsiteX5" fmla="*/ 120957 w 1068452"/>
              <a:gd name="connsiteY5" fmla="*/ 477078 h 514879"/>
              <a:gd name="connsiteX6" fmla="*/ 154556 w 1068452"/>
              <a:gd name="connsiteY6" fmla="*/ 510675 h 514879"/>
              <a:gd name="connsiteX7" fmla="*/ 288953 w 1068452"/>
              <a:gd name="connsiteY7" fmla="*/ 376287 h 514879"/>
              <a:gd name="connsiteX8" fmla="*/ 470388 w 1068452"/>
              <a:gd name="connsiteY8" fmla="*/ 0 h 514879"/>
              <a:gd name="connsiteX9" fmla="*/ 598064 w 1068452"/>
              <a:gd name="connsiteY9" fmla="*/ 342690 h 514879"/>
              <a:gd name="connsiteX10" fmla="*/ 678702 w 1068452"/>
              <a:gd name="connsiteY10" fmla="*/ 342690 h 514879"/>
              <a:gd name="connsiteX11" fmla="*/ 1068452 w 1068452"/>
              <a:gd name="connsiteY11" fmla="*/ 335970 h 514879"/>
              <a:gd name="connsiteX0" fmla="*/ 0 w 1068452"/>
              <a:gd name="connsiteY0" fmla="*/ 376287 h 478767"/>
              <a:gd name="connsiteX1" fmla="*/ 0 w 1068452"/>
              <a:gd name="connsiteY1" fmla="*/ 376287 h 478767"/>
              <a:gd name="connsiteX2" fmla="*/ 60479 w 1068452"/>
              <a:gd name="connsiteY2" fmla="*/ 389726 h 478767"/>
              <a:gd name="connsiteX3" fmla="*/ 67198 w 1068452"/>
              <a:gd name="connsiteY3" fmla="*/ 409884 h 478767"/>
              <a:gd name="connsiteX4" fmla="*/ 94078 w 1068452"/>
              <a:gd name="connsiteY4" fmla="*/ 436762 h 478767"/>
              <a:gd name="connsiteX5" fmla="*/ 120957 w 1068452"/>
              <a:gd name="connsiteY5" fmla="*/ 477078 h 478767"/>
              <a:gd name="connsiteX6" fmla="*/ 288953 w 1068452"/>
              <a:gd name="connsiteY6" fmla="*/ 376287 h 478767"/>
              <a:gd name="connsiteX7" fmla="*/ 470388 w 1068452"/>
              <a:gd name="connsiteY7" fmla="*/ 0 h 478767"/>
              <a:gd name="connsiteX8" fmla="*/ 598064 w 1068452"/>
              <a:gd name="connsiteY8" fmla="*/ 342690 h 478767"/>
              <a:gd name="connsiteX9" fmla="*/ 678702 w 1068452"/>
              <a:gd name="connsiteY9" fmla="*/ 342690 h 478767"/>
              <a:gd name="connsiteX10" fmla="*/ 1068452 w 1068452"/>
              <a:gd name="connsiteY10" fmla="*/ 335970 h 478767"/>
              <a:gd name="connsiteX0" fmla="*/ 0 w 1068452"/>
              <a:gd name="connsiteY0" fmla="*/ 376287 h 437654"/>
              <a:gd name="connsiteX1" fmla="*/ 0 w 1068452"/>
              <a:gd name="connsiteY1" fmla="*/ 376287 h 437654"/>
              <a:gd name="connsiteX2" fmla="*/ 60479 w 1068452"/>
              <a:gd name="connsiteY2" fmla="*/ 389726 h 437654"/>
              <a:gd name="connsiteX3" fmla="*/ 67198 w 1068452"/>
              <a:gd name="connsiteY3" fmla="*/ 409884 h 437654"/>
              <a:gd name="connsiteX4" fmla="*/ 94078 w 1068452"/>
              <a:gd name="connsiteY4" fmla="*/ 436762 h 437654"/>
              <a:gd name="connsiteX5" fmla="*/ 288953 w 1068452"/>
              <a:gd name="connsiteY5" fmla="*/ 376287 h 437654"/>
              <a:gd name="connsiteX6" fmla="*/ 470388 w 1068452"/>
              <a:gd name="connsiteY6" fmla="*/ 0 h 437654"/>
              <a:gd name="connsiteX7" fmla="*/ 598064 w 1068452"/>
              <a:gd name="connsiteY7" fmla="*/ 342690 h 437654"/>
              <a:gd name="connsiteX8" fmla="*/ 678702 w 1068452"/>
              <a:gd name="connsiteY8" fmla="*/ 342690 h 437654"/>
              <a:gd name="connsiteX9" fmla="*/ 1068452 w 1068452"/>
              <a:gd name="connsiteY9" fmla="*/ 335970 h 437654"/>
              <a:gd name="connsiteX0" fmla="*/ 0 w 1068452"/>
              <a:gd name="connsiteY0" fmla="*/ 376287 h 417878"/>
              <a:gd name="connsiteX1" fmla="*/ 0 w 1068452"/>
              <a:gd name="connsiteY1" fmla="*/ 376287 h 417878"/>
              <a:gd name="connsiteX2" fmla="*/ 60479 w 1068452"/>
              <a:gd name="connsiteY2" fmla="*/ 389726 h 417878"/>
              <a:gd name="connsiteX3" fmla="*/ 67198 w 1068452"/>
              <a:gd name="connsiteY3" fmla="*/ 409884 h 417878"/>
              <a:gd name="connsiteX4" fmla="*/ 288953 w 1068452"/>
              <a:gd name="connsiteY4" fmla="*/ 376287 h 417878"/>
              <a:gd name="connsiteX5" fmla="*/ 470388 w 1068452"/>
              <a:gd name="connsiteY5" fmla="*/ 0 h 417878"/>
              <a:gd name="connsiteX6" fmla="*/ 598064 w 1068452"/>
              <a:gd name="connsiteY6" fmla="*/ 342690 h 417878"/>
              <a:gd name="connsiteX7" fmla="*/ 678702 w 1068452"/>
              <a:gd name="connsiteY7" fmla="*/ 342690 h 417878"/>
              <a:gd name="connsiteX8" fmla="*/ 1068452 w 1068452"/>
              <a:gd name="connsiteY8" fmla="*/ 335970 h 417878"/>
              <a:gd name="connsiteX0" fmla="*/ 0 w 1068452"/>
              <a:gd name="connsiteY0" fmla="*/ 376287 h 409104"/>
              <a:gd name="connsiteX1" fmla="*/ 0 w 1068452"/>
              <a:gd name="connsiteY1" fmla="*/ 376287 h 409104"/>
              <a:gd name="connsiteX2" fmla="*/ 60479 w 1068452"/>
              <a:gd name="connsiteY2" fmla="*/ 389726 h 409104"/>
              <a:gd name="connsiteX3" fmla="*/ 288953 w 1068452"/>
              <a:gd name="connsiteY3" fmla="*/ 376287 h 409104"/>
              <a:gd name="connsiteX4" fmla="*/ 470388 w 1068452"/>
              <a:gd name="connsiteY4" fmla="*/ 0 h 409104"/>
              <a:gd name="connsiteX5" fmla="*/ 598064 w 1068452"/>
              <a:gd name="connsiteY5" fmla="*/ 342690 h 409104"/>
              <a:gd name="connsiteX6" fmla="*/ 678702 w 1068452"/>
              <a:gd name="connsiteY6" fmla="*/ 342690 h 409104"/>
              <a:gd name="connsiteX7" fmla="*/ 1068452 w 1068452"/>
              <a:gd name="connsiteY7" fmla="*/ 335970 h 409104"/>
              <a:gd name="connsiteX0" fmla="*/ 0 w 1068452"/>
              <a:gd name="connsiteY0" fmla="*/ 376287 h 404160"/>
              <a:gd name="connsiteX1" fmla="*/ 0 w 1068452"/>
              <a:gd name="connsiteY1" fmla="*/ 376287 h 404160"/>
              <a:gd name="connsiteX2" fmla="*/ 288953 w 1068452"/>
              <a:gd name="connsiteY2" fmla="*/ 376287 h 404160"/>
              <a:gd name="connsiteX3" fmla="*/ 470388 w 1068452"/>
              <a:gd name="connsiteY3" fmla="*/ 0 h 404160"/>
              <a:gd name="connsiteX4" fmla="*/ 598064 w 1068452"/>
              <a:gd name="connsiteY4" fmla="*/ 342690 h 404160"/>
              <a:gd name="connsiteX5" fmla="*/ 678702 w 1068452"/>
              <a:gd name="connsiteY5" fmla="*/ 342690 h 404160"/>
              <a:gd name="connsiteX6" fmla="*/ 1068452 w 1068452"/>
              <a:gd name="connsiteY6" fmla="*/ 335970 h 404160"/>
              <a:gd name="connsiteX0" fmla="*/ 0 w 1068452"/>
              <a:gd name="connsiteY0" fmla="*/ 376287 h 397784"/>
              <a:gd name="connsiteX1" fmla="*/ 9525 w 1068452"/>
              <a:gd name="connsiteY1" fmla="*/ 344537 h 397784"/>
              <a:gd name="connsiteX2" fmla="*/ 288953 w 1068452"/>
              <a:gd name="connsiteY2" fmla="*/ 376287 h 397784"/>
              <a:gd name="connsiteX3" fmla="*/ 470388 w 1068452"/>
              <a:gd name="connsiteY3" fmla="*/ 0 h 397784"/>
              <a:gd name="connsiteX4" fmla="*/ 598064 w 1068452"/>
              <a:gd name="connsiteY4" fmla="*/ 342690 h 397784"/>
              <a:gd name="connsiteX5" fmla="*/ 678702 w 1068452"/>
              <a:gd name="connsiteY5" fmla="*/ 342690 h 397784"/>
              <a:gd name="connsiteX6" fmla="*/ 1068452 w 1068452"/>
              <a:gd name="connsiteY6" fmla="*/ 335970 h 397784"/>
              <a:gd name="connsiteX0" fmla="*/ 17084 w 1085536"/>
              <a:gd name="connsiteY0" fmla="*/ 376287 h 376287"/>
              <a:gd name="connsiteX1" fmla="*/ 26609 w 1085536"/>
              <a:gd name="connsiteY1" fmla="*/ 344537 h 376287"/>
              <a:gd name="connsiteX2" fmla="*/ 350487 w 1085536"/>
              <a:gd name="connsiteY2" fmla="*/ 331837 h 376287"/>
              <a:gd name="connsiteX3" fmla="*/ 487472 w 1085536"/>
              <a:gd name="connsiteY3" fmla="*/ 0 h 376287"/>
              <a:gd name="connsiteX4" fmla="*/ 615148 w 1085536"/>
              <a:gd name="connsiteY4" fmla="*/ 342690 h 376287"/>
              <a:gd name="connsiteX5" fmla="*/ 695786 w 1085536"/>
              <a:gd name="connsiteY5" fmla="*/ 342690 h 376287"/>
              <a:gd name="connsiteX6" fmla="*/ 1085536 w 1085536"/>
              <a:gd name="connsiteY6" fmla="*/ 335970 h 376287"/>
              <a:gd name="connsiteX0" fmla="*/ 0 w 1068452"/>
              <a:gd name="connsiteY0" fmla="*/ 376287 h 376287"/>
              <a:gd name="connsiteX1" fmla="*/ 333403 w 1068452"/>
              <a:gd name="connsiteY1" fmla="*/ 331837 h 376287"/>
              <a:gd name="connsiteX2" fmla="*/ 470388 w 1068452"/>
              <a:gd name="connsiteY2" fmla="*/ 0 h 376287"/>
              <a:gd name="connsiteX3" fmla="*/ 598064 w 1068452"/>
              <a:gd name="connsiteY3" fmla="*/ 342690 h 376287"/>
              <a:gd name="connsiteX4" fmla="*/ 678702 w 1068452"/>
              <a:gd name="connsiteY4" fmla="*/ 342690 h 376287"/>
              <a:gd name="connsiteX5" fmla="*/ 1068452 w 1068452"/>
              <a:gd name="connsiteY5" fmla="*/ 335970 h 376287"/>
              <a:gd name="connsiteX0" fmla="*/ 0 w 1068452"/>
              <a:gd name="connsiteY0" fmla="*/ 376287 h 376287"/>
              <a:gd name="connsiteX1" fmla="*/ 333403 w 1068452"/>
              <a:gd name="connsiteY1" fmla="*/ 331837 h 376287"/>
              <a:gd name="connsiteX2" fmla="*/ 470388 w 1068452"/>
              <a:gd name="connsiteY2" fmla="*/ 0 h 376287"/>
              <a:gd name="connsiteX3" fmla="*/ 598064 w 1068452"/>
              <a:gd name="connsiteY3" fmla="*/ 342690 h 376287"/>
              <a:gd name="connsiteX4" fmla="*/ 678702 w 1068452"/>
              <a:gd name="connsiteY4" fmla="*/ 342690 h 376287"/>
              <a:gd name="connsiteX5" fmla="*/ 1068452 w 1068452"/>
              <a:gd name="connsiteY5" fmla="*/ 335970 h 376287"/>
              <a:gd name="connsiteX0" fmla="*/ 0 w 1068452"/>
              <a:gd name="connsiteY0" fmla="*/ 376287 h 376287"/>
              <a:gd name="connsiteX1" fmla="*/ 333403 w 1068452"/>
              <a:gd name="connsiteY1" fmla="*/ 331837 h 376287"/>
              <a:gd name="connsiteX2" fmla="*/ 470388 w 1068452"/>
              <a:gd name="connsiteY2" fmla="*/ 0 h 376287"/>
              <a:gd name="connsiteX3" fmla="*/ 598064 w 1068452"/>
              <a:gd name="connsiteY3" fmla="*/ 342690 h 376287"/>
              <a:gd name="connsiteX4" fmla="*/ 678702 w 1068452"/>
              <a:gd name="connsiteY4" fmla="*/ 342690 h 376287"/>
              <a:gd name="connsiteX5" fmla="*/ 1068452 w 1068452"/>
              <a:gd name="connsiteY5" fmla="*/ 335970 h 376287"/>
              <a:gd name="connsiteX0" fmla="*/ 0 w 1068452"/>
              <a:gd name="connsiteY0" fmla="*/ 376287 h 376287"/>
              <a:gd name="connsiteX1" fmla="*/ 333403 w 1068452"/>
              <a:gd name="connsiteY1" fmla="*/ 331837 h 376287"/>
              <a:gd name="connsiteX2" fmla="*/ 470388 w 1068452"/>
              <a:gd name="connsiteY2" fmla="*/ 0 h 376287"/>
              <a:gd name="connsiteX3" fmla="*/ 598064 w 1068452"/>
              <a:gd name="connsiteY3" fmla="*/ 342690 h 376287"/>
              <a:gd name="connsiteX4" fmla="*/ 678702 w 1068452"/>
              <a:gd name="connsiteY4" fmla="*/ 342690 h 376287"/>
              <a:gd name="connsiteX5" fmla="*/ 1068452 w 1068452"/>
              <a:gd name="connsiteY5" fmla="*/ 335970 h 376287"/>
              <a:gd name="connsiteX0" fmla="*/ 0 w 1068452"/>
              <a:gd name="connsiteY0" fmla="*/ 376287 h 376287"/>
              <a:gd name="connsiteX1" fmla="*/ 327053 w 1068452"/>
              <a:gd name="connsiteY1" fmla="*/ 347712 h 376287"/>
              <a:gd name="connsiteX2" fmla="*/ 470388 w 1068452"/>
              <a:gd name="connsiteY2" fmla="*/ 0 h 376287"/>
              <a:gd name="connsiteX3" fmla="*/ 598064 w 1068452"/>
              <a:gd name="connsiteY3" fmla="*/ 342690 h 376287"/>
              <a:gd name="connsiteX4" fmla="*/ 678702 w 1068452"/>
              <a:gd name="connsiteY4" fmla="*/ 342690 h 376287"/>
              <a:gd name="connsiteX5" fmla="*/ 1068452 w 1068452"/>
              <a:gd name="connsiteY5" fmla="*/ 335970 h 376287"/>
              <a:gd name="connsiteX0" fmla="*/ 0 w 1081152"/>
              <a:gd name="connsiteY0" fmla="*/ 347712 h 355488"/>
              <a:gd name="connsiteX1" fmla="*/ 339753 w 1081152"/>
              <a:gd name="connsiteY1" fmla="*/ 347712 h 355488"/>
              <a:gd name="connsiteX2" fmla="*/ 483088 w 1081152"/>
              <a:gd name="connsiteY2" fmla="*/ 0 h 355488"/>
              <a:gd name="connsiteX3" fmla="*/ 610764 w 1081152"/>
              <a:gd name="connsiteY3" fmla="*/ 342690 h 355488"/>
              <a:gd name="connsiteX4" fmla="*/ 691402 w 1081152"/>
              <a:gd name="connsiteY4" fmla="*/ 342690 h 355488"/>
              <a:gd name="connsiteX5" fmla="*/ 1081152 w 1081152"/>
              <a:gd name="connsiteY5" fmla="*/ 335970 h 355488"/>
              <a:gd name="connsiteX0" fmla="*/ 0 w 1081152"/>
              <a:gd name="connsiteY0" fmla="*/ 347712 h 347712"/>
              <a:gd name="connsiteX1" fmla="*/ 349278 w 1081152"/>
              <a:gd name="connsiteY1" fmla="*/ 325487 h 347712"/>
              <a:gd name="connsiteX2" fmla="*/ 483088 w 1081152"/>
              <a:gd name="connsiteY2" fmla="*/ 0 h 347712"/>
              <a:gd name="connsiteX3" fmla="*/ 610764 w 1081152"/>
              <a:gd name="connsiteY3" fmla="*/ 342690 h 347712"/>
              <a:gd name="connsiteX4" fmla="*/ 691402 w 1081152"/>
              <a:gd name="connsiteY4" fmla="*/ 342690 h 347712"/>
              <a:gd name="connsiteX5" fmla="*/ 1081152 w 1081152"/>
              <a:gd name="connsiteY5" fmla="*/ 335970 h 347712"/>
              <a:gd name="connsiteX0" fmla="*/ 0 w 1081152"/>
              <a:gd name="connsiteY0" fmla="*/ 347712 h 347712"/>
              <a:gd name="connsiteX1" fmla="*/ 349278 w 1081152"/>
              <a:gd name="connsiteY1" fmla="*/ 325487 h 347712"/>
              <a:gd name="connsiteX2" fmla="*/ 483088 w 1081152"/>
              <a:gd name="connsiteY2" fmla="*/ 0 h 347712"/>
              <a:gd name="connsiteX3" fmla="*/ 610764 w 1081152"/>
              <a:gd name="connsiteY3" fmla="*/ 342690 h 347712"/>
              <a:gd name="connsiteX4" fmla="*/ 691402 w 1081152"/>
              <a:gd name="connsiteY4" fmla="*/ 342690 h 347712"/>
              <a:gd name="connsiteX5" fmla="*/ 1081152 w 1081152"/>
              <a:gd name="connsiteY5" fmla="*/ 335970 h 347712"/>
              <a:gd name="connsiteX0" fmla="*/ 0 w 1081152"/>
              <a:gd name="connsiteY0" fmla="*/ 347712 h 350147"/>
              <a:gd name="connsiteX1" fmla="*/ 352453 w 1081152"/>
              <a:gd name="connsiteY1" fmla="*/ 344537 h 350147"/>
              <a:gd name="connsiteX2" fmla="*/ 483088 w 1081152"/>
              <a:gd name="connsiteY2" fmla="*/ 0 h 350147"/>
              <a:gd name="connsiteX3" fmla="*/ 610764 w 1081152"/>
              <a:gd name="connsiteY3" fmla="*/ 342690 h 350147"/>
              <a:gd name="connsiteX4" fmla="*/ 691402 w 1081152"/>
              <a:gd name="connsiteY4" fmla="*/ 342690 h 350147"/>
              <a:gd name="connsiteX5" fmla="*/ 1081152 w 1081152"/>
              <a:gd name="connsiteY5" fmla="*/ 335970 h 350147"/>
              <a:gd name="connsiteX0" fmla="*/ 0 w 1081152"/>
              <a:gd name="connsiteY0" fmla="*/ 347712 h 347712"/>
              <a:gd name="connsiteX1" fmla="*/ 352453 w 1081152"/>
              <a:gd name="connsiteY1" fmla="*/ 344537 h 347712"/>
              <a:gd name="connsiteX2" fmla="*/ 483088 w 1081152"/>
              <a:gd name="connsiteY2" fmla="*/ 0 h 347712"/>
              <a:gd name="connsiteX3" fmla="*/ 610764 w 1081152"/>
              <a:gd name="connsiteY3" fmla="*/ 342690 h 347712"/>
              <a:gd name="connsiteX4" fmla="*/ 691402 w 1081152"/>
              <a:gd name="connsiteY4" fmla="*/ 342690 h 347712"/>
              <a:gd name="connsiteX5" fmla="*/ 1081152 w 1081152"/>
              <a:gd name="connsiteY5" fmla="*/ 335970 h 347712"/>
              <a:gd name="connsiteX0" fmla="*/ 0 w 1081152"/>
              <a:gd name="connsiteY0" fmla="*/ 347712 h 347712"/>
              <a:gd name="connsiteX1" fmla="*/ 352453 w 1081152"/>
              <a:gd name="connsiteY1" fmla="*/ 344537 h 347712"/>
              <a:gd name="connsiteX2" fmla="*/ 483088 w 1081152"/>
              <a:gd name="connsiteY2" fmla="*/ 0 h 347712"/>
              <a:gd name="connsiteX3" fmla="*/ 610764 w 1081152"/>
              <a:gd name="connsiteY3" fmla="*/ 342690 h 347712"/>
              <a:gd name="connsiteX4" fmla="*/ 691402 w 1081152"/>
              <a:gd name="connsiteY4" fmla="*/ 342690 h 347712"/>
              <a:gd name="connsiteX5" fmla="*/ 1081152 w 1081152"/>
              <a:gd name="connsiteY5" fmla="*/ 335970 h 347712"/>
              <a:gd name="connsiteX0" fmla="*/ 0 w 1081152"/>
              <a:gd name="connsiteY0" fmla="*/ 347712 h 363856"/>
              <a:gd name="connsiteX1" fmla="*/ 352453 w 1081152"/>
              <a:gd name="connsiteY1" fmla="*/ 344537 h 363856"/>
              <a:gd name="connsiteX2" fmla="*/ 483088 w 1081152"/>
              <a:gd name="connsiteY2" fmla="*/ 0 h 363856"/>
              <a:gd name="connsiteX3" fmla="*/ 610764 w 1081152"/>
              <a:gd name="connsiteY3" fmla="*/ 342690 h 363856"/>
              <a:gd name="connsiteX4" fmla="*/ 691402 w 1081152"/>
              <a:gd name="connsiteY4" fmla="*/ 342690 h 363856"/>
              <a:gd name="connsiteX5" fmla="*/ 1081152 w 1081152"/>
              <a:gd name="connsiteY5" fmla="*/ 335970 h 363856"/>
              <a:gd name="connsiteX0" fmla="*/ 0 w 1081152"/>
              <a:gd name="connsiteY0" fmla="*/ 347712 h 347712"/>
              <a:gd name="connsiteX1" fmla="*/ 352453 w 1081152"/>
              <a:gd name="connsiteY1" fmla="*/ 344537 h 347712"/>
              <a:gd name="connsiteX2" fmla="*/ 483088 w 1081152"/>
              <a:gd name="connsiteY2" fmla="*/ 0 h 347712"/>
              <a:gd name="connsiteX3" fmla="*/ 598064 w 1081152"/>
              <a:gd name="connsiteY3" fmla="*/ 295065 h 347712"/>
              <a:gd name="connsiteX4" fmla="*/ 691402 w 1081152"/>
              <a:gd name="connsiteY4" fmla="*/ 342690 h 347712"/>
              <a:gd name="connsiteX5" fmla="*/ 1081152 w 1081152"/>
              <a:gd name="connsiteY5" fmla="*/ 335970 h 347712"/>
              <a:gd name="connsiteX0" fmla="*/ 0 w 1081152"/>
              <a:gd name="connsiteY0" fmla="*/ 347712 h 347712"/>
              <a:gd name="connsiteX1" fmla="*/ 352453 w 1081152"/>
              <a:gd name="connsiteY1" fmla="*/ 344537 h 347712"/>
              <a:gd name="connsiteX2" fmla="*/ 483088 w 1081152"/>
              <a:gd name="connsiteY2" fmla="*/ 0 h 347712"/>
              <a:gd name="connsiteX3" fmla="*/ 598064 w 1081152"/>
              <a:gd name="connsiteY3" fmla="*/ 295065 h 347712"/>
              <a:gd name="connsiteX4" fmla="*/ 1081152 w 1081152"/>
              <a:gd name="connsiteY4" fmla="*/ 335970 h 347712"/>
              <a:gd name="connsiteX0" fmla="*/ 0 w 1081152"/>
              <a:gd name="connsiteY0" fmla="*/ 347712 h 347712"/>
              <a:gd name="connsiteX1" fmla="*/ 352453 w 1081152"/>
              <a:gd name="connsiteY1" fmla="*/ 344537 h 347712"/>
              <a:gd name="connsiteX2" fmla="*/ 483088 w 1081152"/>
              <a:gd name="connsiteY2" fmla="*/ 0 h 347712"/>
              <a:gd name="connsiteX3" fmla="*/ 598064 w 1081152"/>
              <a:gd name="connsiteY3" fmla="*/ 295065 h 347712"/>
              <a:gd name="connsiteX4" fmla="*/ 1081152 w 1081152"/>
              <a:gd name="connsiteY4" fmla="*/ 335970 h 347712"/>
              <a:gd name="connsiteX0" fmla="*/ 0 w 1081152"/>
              <a:gd name="connsiteY0" fmla="*/ 347712 h 347712"/>
              <a:gd name="connsiteX1" fmla="*/ 352453 w 1081152"/>
              <a:gd name="connsiteY1" fmla="*/ 344537 h 347712"/>
              <a:gd name="connsiteX2" fmla="*/ 483088 w 1081152"/>
              <a:gd name="connsiteY2" fmla="*/ 0 h 347712"/>
              <a:gd name="connsiteX3" fmla="*/ 598064 w 1081152"/>
              <a:gd name="connsiteY3" fmla="*/ 295065 h 347712"/>
              <a:gd name="connsiteX4" fmla="*/ 1081152 w 1081152"/>
              <a:gd name="connsiteY4" fmla="*/ 335970 h 347712"/>
              <a:gd name="connsiteX0" fmla="*/ 0 w 1081152"/>
              <a:gd name="connsiteY0" fmla="*/ 347712 h 347712"/>
              <a:gd name="connsiteX1" fmla="*/ 352453 w 1081152"/>
              <a:gd name="connsiteY1" fmla="*/ 344537 h 347712"/>
              <a:gd name="connsiteX2" fmla="*/ 483088 w 1081152"/>
              <a:gd name="connsiteY2" fmla="*/ 0 h 347712"/>
              <a:gd name="connsiteX3" fmla="*/ 598064 w 1081152"/>
              <a:gd name="connsiteY3" fmla="*/ 295065 h 347712"/>
              <a:gd name="connsiteX4" fmla="*/ 1081152 w 1081152"/>
              <a:gd name="connsiteY4" fmla="*/ 335970 h 347712"/>
              <a:gd name="connsiteX0" fmla="*/ 0 w 1081152"/>
              <a:gd name="connsiteY0" fmla="*/ 347712 h 347712"/>
              <a:gd name="connsiteX1" fmla="*/ 352453 w 1081152"/>
              <a:gd name="connsiteY1" fmla="*/ 344537 h 347712"/>
              <a:gd name="connsiteX2" fmla="*/ 483088 w 1081152"/>
              <a:gd name="connsiteY2" fmla="*/ 0 h 347712"/>
              <a:gd name="connsiteX3" fmla="*/ 566314 w 1081152"/>
              <a:gd name="connsiteY3" fmla="*/ 231565 h 347712"/>
              <a:gd name="connsiteX4" fmla="*/ 1081152 w 1081152"/>
              <a:gd name="connsiteY4" fmla="*/ 335970 h 347712"/>
              <a:gd name="connsiteX0" fmla="*/ 0 w 1081152"/>
              <a:gd name="connsiteY0" fmla="*/ 347712 h 347712"/>
              <a:gd name="connsiteX1" fmla="*/ 352453 w 1081152"/>
              <a:gd name="connsiteY1" fmla="*/ 344537 h 347712"/>
              <a:gd name="connsiteX2" fmla="*/ 483088 w 1081152"/>
              <a:gd name="connsiteY2" fmla="*/ 0 h 347712"/>
              <a:gd name="connsiteX3" fmla="*/ 566314 w 1081152"/>
              <a:gd name="connsiteY3" fmla="*/ 231565 h 347712"/>
              <a:gd name="connsiteX4" fmla="*/ 1081152 w 1081152"/>
              <a:gd name="connsiteY4" fmla="*/ 335970 h 347712"/>
              <a:gd name="connsiteX0" fmla="*/ 0 w 1081152"/>
              <a:gd name="connsiteY0" fmla="*/ 347712 h 347712"/>
              <a:gd name="connsiteX1" fmla="*/ 352453 w 1081152"/>
              <a:gd name="connsiteY1" fmla="*/ 344537 h 347712"/>
              <a:gd name="connsiteX2" fmla="*/ 483088 w 1081152"/>
              <a:gd name="connsiteY2" fmla="*/ 0 h 347712"/>
              <a:gd name="connsiteX3" fmla="*/ 598064 w 1081152"/>
              <a:gd name="connsiteY3" fmla="*/ 231565 h 347712"/>
              <a:gd name="connsiteX4" fmla="*/ 1081152 w 1081152"/>
              <a:gd name="connsiteY4" fmla="*/ 335970 h 347712"/>
              <a:gd name="connsiteX0" fmla="*/ 0 w 1081152"/>
              <a:gd name="connsiteY0" fmla="*/ 347712 h 347712"/>
              <a:gd name="connsiteX1" fmla="*/ 352453 w 1081152"/>
              <a:gd name="connsiteY1" fmla="*/ 344537 h 347712"/>
              <a:gd name="connsiteX2" fmla="*/ 483088 w 1081152"/>
              <a:gd name="connsiteY2" fmla="*/ 0 h 347712"/>
              <a:gd name="connsiteX3" fmla="*/ 598064 w 1081152"/>
              <a:gd name="connsiteY3" fmla="*/ 231565 h 347712"/>
              <a:gd name="connsiteX4" fmla="*/ 1081152 w 1081152"/>
              <a:gd name="connsiteY4" fmla="*/ 335970 h 347712"/>
              <a:gd name="connsiteX0" fmla="*/ 0 w 1081152"/>
              <a:gd name="connsiteY0" fmla="*/ 347712 h 355020"/>
              <a:gd name="connsiteX1" fmla="*/ 352453 w 1081152"/>
              <a:gd name="connsiteY1" fmla="*/ 344537 h 355020"/>
              <a:gd name="connsiteX2" fmla="*/ 483088 w 1081152"/>
              <a:gd name="connsiteY2" fmla="*/ 0 h 355020"/>
              <a:gd name="connsiteX3" fmla="*/ 598064 w 1081152"/>
              <a:gd name="connsiteY3" fmla="*/ 231565 h 355020"/>
              <a:gd name="connsiteX4" fmla="*/ 1081152 w 1081152"/>
              <a:gd name="connsiteY4" fmla="*/ 355020 h 355020"/>
              <a:gd name="connsiteX0" fmla="*/ 0 w 1081152"/>
              <a:gd name="connsiteY0" fmla="*/ 347712 h 355020"/>
              <a:gd name="connsiteX1" fmla="*/ 352453 w 1081152"/>
              <a:gd name="connsiteY1" fmla="*/ 344537 h 355020"/>
              <a:gd name="connsiteX2" fmla="*/ 483088 w 1081152"/>
              <a:gd name="connsiteY2" fmla="*/ 0 h 355020"/>
              <a:gd name="connsiteX3" fmla="*/ 598064 w 1081152"/>
              <a:gd name="connsiteY3" fmla="*/ 231565 h 355020"/>
              <a:gd name="connsiteX4" fmla="*/ 1081152 w 1081152"/>
              <a:gd name="connsiteY4" fmla="*/ 355020 h 355020"/>
              <a:gd name="connsiteX0" fmla="*/ 0 w 1081152"/>
              <a:gd name="connsiteY0" fmla="*/ 347712 h 355020"/>
              <a:gd name="connsiteX1" fmla="*/ 352453 w 1081152"/>
              <a:gd name="connsiteY1" fmla="*/ 344537 h 355020"/>
              <a:gd name="connsiteX2" fmla="*/ 483088 w 1081152"/>
              <a:gd name="connsiteY2" fmla="*/ 0 h 355020"/>
              <a:gd name="connsiteX3" fmla="*/ 598064 w 1081152"/>
              <a:gd name="connsiteY3" fmla="*/ 231565 h 355020"/>
              <a:gd name="connsiteX4" fmla="*/ 1081152 w 1081152"/>
              <a:gd name="connsiteY4" fmla="*/ 355020 h 355020"/>
              <a:gd name="connsiteX0" fmla="*/ 0 w 1081152"/>
              <a:gd name="connsiteY0" fmla="*/ 347712 h 355020"/>
              <a:gd name="connsiteX1" fmla="*/ 352453 w 1081152"/>
              <a:gd name="connsiteY1" fmla="*/ 344537 h 355020"/>
              <a:gd name="connsiteX2" fmla="*/ 483088 w 1081152"/>
              <a:gd name="connsiteY2" fmla="*/ 0 h 355020"/>
              <a:gd name="connsiteX3" fmla="*/ 598064 w 1081152"/>
              <a:gd name="connsiteY3" fmla="*/ 231565 h 355020"/>
              <a:gd name="connsiteX4" fmla="*/ 1081152 w 1081152"/>
              <a:gd name="connsiteY4" fmla="*/ 355020 h 355020"/>
              <a:gd name="connsiteX0" fmla="*/ 0 w 1081152"/>
              <a:gd name="connsiteY0" fmla="*/ 347712 h 355020"/>
              <a:gd name="connsiteX1" fmla="*/ 352453 w 1081152"/>
              <a:gd name="connsiteY1" fmla="*/ 344537 h 355020"/>
              <a:gd name="connsiteX2" fmla="*/ 483088 w 1081152"/>
              <a:gd name="connsiteY2" fmla="*/ 0 h 355020"/>
              <a:gd name="connsiteX3" fmla="*/ 645689 w 1081152"/>
              <a:gd name="connsiteY3" fmla="*/ 272840 h 355020"/>
              <a:gd name="connsiteX4" fmla="*/ 1081152 w 1081152"/>
              <a:gd name="connsiteY4" fmla="*/ 355020 h 355020"/>
              <a:gd name="connsiteX0" fmla="*/ 0 w 1081152"/>
              <a:gd name="connsiteY0" fmla="*/ 347712 h 355020"/>
              <a:gd name="connsiteX1" fmla="*/ 352453 w 1081152"/>
              <a:gd name="connsiteY1" fmla="*/ 344537 h 355020"/>
              <a:gd name="connsiteX2" fmla="*/ 483088 w 1081152"/>
              <a:gd name="connsiteY2" fmla="*/ 0 h 355020"/>
              <a:gd name="connsiteX3" fmla="*/ 645689 w 1081152"/>
              <a:gd name="connsiteY3" fmla="*/ 272840 h 355020"/>
              <a:gd name="connsiteX4" fmla="*/ 1081152 w 1081152"/>
              <a:gd name="connsiteY4" fmla="*/ 355020 h 3550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81152" h="355020">
                <a:moveTo>
                  <a:pt x="0" y="347712"/>
                </a:moveTo>
                <a:cubicBezTo>
                  <a:pt x="69459" y="338452"/>
                  <a:pt x="137530" y="346927"/>
                  <a:pt x="352453" y="344537"/>
                </a:cubicBezTo>
                <a:cubicBezTo>
                  <a:pt x="398115" y="233925"/>
                  <a:pt x="405676" y="12187"/>
                  <a:pt x="483088" y="0"/>
                </a:cubicBezTo>
                <a:cubicBezTo>
                  <a:pt x="560572" y="12630"/>
                  <a:pt x="556965" y="189248"/>
                  <a:pt x="645689" y="272840"/>
                </a:cubicBezTo>
                <a:cubicBezTo>
                  <a:pt x="742191" y="363760"/>
                  <a:pt x="739209" y="321098"/>
                  <a:pt x="1081152" y="355020"/>
                </a:cubicBezTo>
              </a:path>
            </a:pathLst>
          </a:custGeom>
          <a:ln>
            <a:solidFill>
              <a:srgbClr val="008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Freeform 31"/>
          <p:cNvSpPr/>
          <p:nvPr/>
        </p:nvSpPr>
        <p:spPr>
          <a:xfrm>
            <a:off x="5831391" y="3622675"/>
            <a:ext cx="1081152" cy="355020"/>
          </a:xfrm>
          <a:custGeom>
            <a:avLst/>
            <a:gdLst>
              <a:gd name="connsiteX0" fmla="*/ 0 w 1068452"/>
              <a:gd name="connsiteY0" fmla="*/ 376287 h 571150"/>
              <a:gd name="connsiteX1" fmla="*/ 0 w 1068452"/>
              <a:gd name="connsiteY1" fmla="*/ 376287 h 571150"/>
              <a:gd name="connsiteX2" fmla="*/ 60479 w 1068452"/>
              <a:gd name="connsiteY2" fmla="*/ 389726 h 571150"/>
              <a:gd name="connsiteX3" fmla="*/ 67198 w 1068452"/>
              <a:gd name="connsiteY3" fmla="*/ 409884 h 571150"/>
              <a:gd name="connsiteX4" fmla="*/ 94078 w 1068452"/>
              <a:gd name="connsiteY4" fmla="*/ 436762 h 571150"/>
              <a:gd name="connsiteX5" fmla="*/ 120957 w 1068452"/>
              <a:gd name="connsiteY5" fmla="*/ 477078 h 571150"/>
              <a:gd name="connsiteX6" fmla="*/ 154556 w 1068452"/>
              <a:gd name="connsiteY6" fmla="*/ 510675 h 571150"/>
              <a:gd name="connsiteX7" fmla="*/ 194875 w 1068452"/>
              <a:gd name="connsiteY7" fmla="*/ 557711 h 571150"/>
              <a:gd name="connsiteX8" fmla="*/ 221754 w 1068452"/>
              <a:gd name="connsiteY8" fmla="*/ 571150 h 571150"/>
              <a:gd name="connsiteX9" fmla="*/ 268793 w 1068452"/>
              <a:gd name="connsiteY9" fmla="*/ 557711 h 571150"/>
              <a:gd name="connsiteX10" fmla="*/ 288953 w 1068452"/>
              <a:gd name="connsiteY10" fmla="*/ 376287 h 571150"/>
              <a:gd name="connsiteX11" fmla="*/ 470388 w 1068452"/>
              <a:gd name="connsiteY11" fmla="*/ 0 h 571150"/>
              <a:gd name="connsiteX12" fmla="*/ 598064 w 1068452"/>
              <a:gd name="connsiteY12" fmla="*/ 342690 h 571150"/>
              <a:gd name="connsiteX13" fmla="*/ 678702 w 1068452"/>
              <a:gd name="connsiteY13" fmla="*/ 342690 h 571150"/>
              <a:gd name="connsiteX14" fmla="*/ 1068452 w 1068452"/>
              <a:gd name="connsiteY14" fmla="*/ 335970 h 571150"/>
              <a:gd name="connsiteX0" fmla="*/ 0 w 1068452"/>
              <a:gd name="connsiteY0" fmla="*/ 376287 h 571150"/>
              <a:gd name="connsiteX1" fmla="*/ 0 w 1068452"/>
              <a:gd name="connsiteY1" fmla="*/ 376287 h 571150"/>
              <a:gd name="connsiteX2" fmla="*/ 60479 w 1068452"/>
              <a:gd name="connsiteY2" fmla="*/ 389726 h 571150"/>
              <a:gd name="connsiteX3" fmla="*/ 67198 w 1068452"/>
              <a:gd name="connsiteY3" fmla="*/ 409884 h 571150"/>
              <a:gd name="connsiteX4" fmla="*/ 94078 w 1068452"/>
              <a:gd name="connsiteY4" fmla="*/ 436762 h 571150"/>
              <a:gd name="connsiteX5" fmla="*/ 120957 w 1068452"/>
              <a:gd name="connsiteY5" fmla="*/ 477078 h 571150"/>
              <a:gd name="connsiteX6" fmla="*/ 154556 w 1068452"/>
              <a:gd name="connsiteY6" fmla="*/ 510675 h 571150"/>
              <a:gd name="connsiteX7" fmla="*/ 194875 w 1068452"/>
              <a:gd name="connsiteY7" fmla="*/ 557711 h 571150"/>
              <a:gd name="connsiteX8" fmla="*/ 221754 w 1068452"/>
              <a:gd name="connsiteY8" fmla="*/ 571150 h 571150"/>
              <a:gd name="connsiteX9" fmla="*/ 288953 w 1068452"/>
              <a:gd name="connsiteY9" fmla="*/ 376287 h 571150"/>
              <a:gd name="connsiteX10" fmla="*/ 470388 w 1068452"/>
              <a:gd name="connsiteY10" fmla="*/ 0 h 571150"/>
              <a:gd name="connsiteX11" fmla="*/ 598064 w 1068452"/>
              <a:gd name="connsiteY11" fmla="*/ 342690 h 571150"/>
              <a:gd name="connsiteX12" fmla="*/ 678702 w 1068452"/>
              <a:gd name="connsiteY12" fmla="*/ 342690 h 571150"/>
              <a:gd name="connsiteX13" fmla="*/ 1068452 w 1068452"/>
              <a:gd name="connsiteY13" fmla="*/ 335970 h 571150"/>
              <a:gd name="connsiteX0" fmla="*/ 0 w 1068452"/>
              <a:gd name="connsiteY0" fmla="*/ 376287 h 563258"/>
              <a:gd name="connsiteX1" fmla="*/ 0 w 1068452"/>
              <a:gd name="connsiteY1" fmla="*/ 376287 h 563258"/>
              <a:gd name="connsiteX2" fmla="*/ 60479 w 1068452"/>
              <a:gd name="connsiteY2" fmla="*/ 389726 h 563258"/>
              <a:gd name="connsiteX3" fmla="*/ 67198 w 1068452"/>
              <a:gd name="connsiteY3" fmla="*/ 409884 h 563258"/>
              <a:gd name="connsiteX4" fmla="*/ 94078 w 1068452"/>
              <a:gd name="connsiteY4" fmla="*/ 436762 h 563258"/>
              <a:gd name="connsiteX5" fmla="*/ 120957 w 1068452"/>
              <a:gd name="connsiteY5" fmla="*/ 477078 h 563258"/>
              <a:gd name="connsiteX6" fmla="*/ 154556 w 1068452"/>
              <a:gd name="connsiteY6" fmla="*/ 510675 h 563258"/>
              <a:gd name="connsiteX7" fmla="*/ 194875 w 1068452"/>
              <a:gd name="connsiteY7" fmla="*/ 557711 h 563258"/>
              <a:gd name="connsiteX8" fmla="*/ 288953 w 1068452"/>
              <a:gd name="connsiteY8" fmla="*/ 376287 h 563258"/>
              <a:gd name="connsiteX9" fmla="*/ 470388 w 1068452"/>
              <a:gd name="connsiteY9" fmla="*/ 0 h 563258"/>
              <a:gd name="connsiteX10" fmla="*/ 598064 w 1068452"/>
              <a:gd name="connsiteY10" fmla="*/ 342690 h 563258"/>
              <a:gd name="connsiteX11" fmla="*/ 678702 w 1068452"/>
              <a:gd name="connsiteY11" fmla="*/ 342690 h 563258"/>
              <a:gd name="connsiteX12" fmla="*/ 1068452 w 1068452"/>
              <a:gd name="connsiteY12" fmla="*/ 335970 h 563258"/>
              <a:gd name="connsiteX0" fmla="*/ 0 w 1068452"/>
              <a:gd name="connsiteY0" fmla="*/ 376287 h 514879"/>
              <a:gd name="connsiteX1" fmla="*/ 0 w 1068452"/>
              <a:gd name="connsiteY1" fmla="*/ 376287 h 514879"/>
              <a:gd name="connsiteX2" fmla="*/ 60479 w 1068452"/>
              <a:gd name="connsiteY2" fmla="*/ 389726 h 514879"/>
              <a:gd name="connsiteX3" fmla="*/ 67198 w 1068452"/>
              <a:gd name="connsiteY3" fmla="*/ 409884 h 514879"/>
              <a:gd name="connsiteX4" fmla="*/ 94078 w 1068452"/>
              <a:gd name="connsiteY4" fmla="*/ 436762 h 514879"/>
              <a:gd name="connsiteX5" fmla="*/ 120957 w 1068452"/>
              <a:gd name="connsiteY5" fmla="*/ 477078 h 514879"/>
              <a:gd name="connsiteX6" fmla="*/ 154556 w 1068452"/>
              <a:gd name="connsiteY6" fmla="*/ 510675 h 514879"/>
              <a:gd name="connsiteX7" fmla="*/ 288953 w 1068452"/>
              <a:gd name="connsiteY7" fmla="*/ 376287 h 514879"/>
              <a:gd name="connsiteX8" fmla="*/ 470388 w 1068452"/>
              <a:gd name="connsiteY8" fmla="*/ 0 h 514879"/>
              <a:gd name="connsiteX9" fmla="*/ 598064 w 1068452"/>
              <a:gd name="connsiteY9" fmla="*/ 342690 h 514879"/>
              <a:gd name="connsiteX10" fmla="*/ 678702 w 1068452"/>
              <a:gd name="connsiteY10" fmla="*/ 342690 h 514879"/>
              <a:gd name="connsiteX11" fmla="*/ 1068452 w 1068452"/>
              <a:gd name="connsiteY11" fmla="*/ 335970 h 514879"/>
              <a:gd name="connsiteX0" fmla="*/ 0 w 1068452"/>
              <a:gd name="connsiteY0" fmla="*/ 376287 h 478767"/>
              <a:gd name="connsiteX1" fmla="*/ 0 w 1068452"/>
              <a:gd name="connsiteY1" fmla="*/ 376287 h 478767"/>
              <a:gd name="connsiteX2" fmla="*/ 60479 w 1068452"/>
              <a:gd name="connsiteY2" fmla="*/ 389726 h 478767"/>
              <a:gd name="connsiteX3" fmla="*/ 67198 w 1068452"/>
              <a:gd name="connsiteY3" fmla="*/ 409884 h 478767"/>
              <a:gd name="connsiteX4" fmla="*/ 94078 w 1068452"/>
              <a:gd name="connsiteY4" fmla="*/ 436762 h 478767"/>
              <a:gd name="connsiteX5" fmla="*/ 120957 w 1068452"/>
              <a:gd name="connsiteY5" fmla="*/ 477078 h 478767"/>
              <a:gd name="connsiteX6" fmla="*/ 288953 w 1068452"/>
              <a:gd name="connsiteY6" fmla="*/ 376287 h 478767"/>
              <a:gd name="connsiteX7" fmla="*/ 470388 w 1068452"/>
              <a:gd name="connsiteY7" fmla="*/ 0 h 478767"/>
              <a:gd name="connsiteX8" fmla="*/ 598064 w 1068452"/>
              <a:gd name="connsiteY8" fmla="*/ 342690 h 478767"/>
              <a:gd name="connsiteX9" fmla="*/ 678702 w 1068452"/>
              <a:gd name="connsiteY9" fmla="*/ 342690 h 478767"/>
              <a:gd name="connsiteX10" fmla="*/ 1068452 w 1068452"/>
              <a:gd name="connsiteY10" fmla="*/ 335970 h 478767"/>
              <a:gd name="connsiteX0" fmla="*/ 0 w 1068452"/>
              <a:gd name="connsiteY0" fmla="*/ 376287 h 437654"/>
              <a:gd name="connsiteX1" fmla="*/ 0 w 1068452"/>
              <a:gd name="connsiteY1" fmla="*/ 376287 h 437654"/>
              <a:gd name="connsiteX2" fmla="*/ 60479 w 1068452"/>
              <a:gd name="connsiteY2" fmla="*/ 389726 h 437654"/>
              <a:gd name="connsiteX3" fmla="*/ 67198 w 1068452"/>
              <a:gd name="connsiteY3" fmla="*/ 409884 h 437654"/>
              <a:gd name="connsiteX4" fmla="*/ 94078 w 1068452"/>
              <a:gd name="connsiteY4" fmla="*/ 436762 h 437654"/>
              <a:gd name="connsiteX5" fmla="*/ 288953 w 1068452"/>
              <a:gd name="connsiteY5" fmla="*/ 376287 h 437654"/>
              <a:gd name="connsiteX6" fmla="*/ 470388 w 1068452"/>
              <a:gd name="connsiteY6" fmla="*/ 0 h 437654"/>
              <a:gd name="connsiteX7" fmla="*/ 598064 w 1068452"/>
              <a:gd name="connsiteY7" fmla="*/ 342690 h 437654"/>
              <a:gd name="connsiteX8" fmla="*/ 678702 w 1068452"/>
              <a:gd name="connsiteY8" fmla="*/ 342690 h 437654"/>
              <a:gd name="connsiteX9" fmla="*/ 1068452 w 1068452"/>
              <a:gd name="connsiteY9" fmla="*/ 335970 h 437654"/>
              <a:gd name="connsiteX0" fmla="*/ 0 w 1068452"/>
              <a:gd name="connsiteY0" fmla="*/ 376287 h 417878"/>
              <a:gd name="connsiteX1" fmla="*/ 0 w 1068452"/>
              <a:gd name="connsiteY1" fmla="*/ 376287 h 417878"/>
              <a:gd name="connsiteX2" fmla="*/ 60479 w 1068452"/>
              <a:gd name="connsiteY2" fmla="*/ 389726 h 417878"/>
              <a:gd name="connsiteX3" fmla="*/ 67198 w 1068452"/>
              <a:gd name="connsiteY3" fmla="*/ 409884 h 417878"/>
              <a:gd name="connsiteX4" fmla="*/ 288953 w 1068452"/>
              <a:gd name="connsiteY4" fmla="*/ 376287 h 417878"/>
              <a:gd name="connsiteX5" fmla="*/ 470388 w 1068452"/>
              <a:gd name="connsiteY5" fmla="*/ 0 h 417878"/>
              <a:gd name="connsiteX6" fmla="*/ 598064 w 1068452"/>
              <a:gd name="connsiteY6" fmla="*/ 342690 h 417878"/>
              <a:gd name="connsiteX7" fmla="*/ 678702 w 1068452"/>
              <a:gd name="connsiteY7" fmla="*/ 342690 h 417878"/>
              <a:gd name="connsiteX8" fmla="*/ 1068452 w 1068452"/>
              <a:gd name="connsiteY8" fmla="*/ 335970 h 417878"/>
              <a:gd name="connsiteX0" fmla="*/ 0 w 1068452"/>
              <a:gd name="connsiteY0" fmla="*/ 376287 h 409104"/>
              <a:gd name="connsiteX1" fmla="*/ 0 w 1068452"/>
              <a:gd name="connsiteY1" fmla="*/ 376287 h 409104"/>
              <a:gd name="connsiteX2" fmla="*/ 60479 w 1068452"/>
              <a:gd name="connsiteY2" fmla="*/ 389726 h 409104"/>
              <a:gd name="connsiteX3" fmla="*/ 288953 w 1068452"/>
              <a:gd name="connsiteY3" fmla="*/ 376287 h 409104"/>
              <a:gd name="connsiteX4" fmla="*/ 470388 w 1068452"/>
              <a:gd name="connsiteY4" fmla="*/ 0 h 409104"/>
              <a:gd name="connsiteX5" fmla="*/ 598064 w 1068452"/>
              <a:gd name="connsiteY5" fmla="*/ 342690 h 409104"/>
              <a:gd name="connsiteX6" fmla="*/ 678702 w 1068452"/>
              <a:gd name="connsiteY6" fmla="*/ 342690 h 409104"/>
              <a:gd name="connsiteX7" fmla="*/ 1068452 w 1068452"/>
              <a:gd name="connsiteY7" fmla="*/ 335970 h 409104"/>
              <a:gd name="connsiteX0" fmla="*/ 0 w 1068452"/>
              <a:gd name="connsiteY0" fmla="*/ 376287 h 404160"/>
              <a:gd name="connsiteX1" fmla="*/ 0 w 1068452"/>
              <a:gd name="connsiteY1" fmla="*/ 376287 h 404160"/>
              <a:gd name="connsiteX2" fmla="*/ 288953 w 1068452"/>
              <a:gd name="connsiteY2" fmla="*/ 376287 h 404160"/>
              <a:gd name="connsiteX3" fmla="*/ 470388 w 1068452"/>
              <a:gd name="connsiteY3" fmla="*/ 0 h 404160"/>
              <a:gd name="connsiteX4" fmla="*/ 598064 w 1068452"/>
              <a:gd name="connsiteY4" fmla="*/ 342690 h 404160"/>
              <a:gd name="connsiteX5" fmla="*/ 678702 w 1068452"/>
              <a:gd name="connsiteY5" fmla="*/ 342690 h 404160"/>
              <a:gd name="connsiteX6" fmla="*/ 1068452 w 1068452"/>
              <a:gd name="connsiteY6" fmla="*/ 335970 h 404160"/>
              <a:gd name="connsiteX0" fmla="*/ 0 w 1068452"/>
              <a:gd name="connsiteY0" fmla="*/ 376287 h 397784"/>
              <a:gd name="connsiteX1" fmla="*/ 9525 w 1068452"/>
              <a:gd name="connsiteY1" fmla="*/ 344537 h 397784"/>
              <a:gd name="connsiteX2" fmla="*/ 288953 w 1068452"/>
              <a:gd name="connsiteY2" fmla="*/ 376287 h 397784"/>
              <a:gd name="connsiteX3" fmla="*/ 470388 w 1068452"/>
              <a:gd name="connsiteY3" fmla="*/ 0 h 397784"/>
              <a:gd name="connsiteX4" fmla="*/ 598064 w 1068452"/>
              <a:gd name="connsiteY4" fmla="*/ 342690 h 397784"/>
              <a:gd name="connsiteX5" fmla="*/ 678702 w 1068452"/>
              <a:gd name="connsiteY5" fmla="*/ 342690 h 397784"/>
              <a:gd name="connsiteX6" fmla="*/ 1068452 w 1068452"/>
              <a:gd name="connsiteY6" fmla="*/ 335970 h 397784"/>
              <a:gd name="connsiteX0" fmla="*/ 17084 w 1085536"/>
              <a:gd name="connsiteY0" fmla="*/ 376287 h 376287"/>
              <a:gd name="connsiteX1" fmla="*/ 26609 w 1085536"/>
              <a:gd name="connsiteY1" fmla="*/ 344537 h 376287"/>
              <a:gd name="connsiteX2" fmla="*/ 350487 w 1085536"/>
              <a:gd name="connsiteY2" fmla="*/ 331837 h 376287"/>
              <a:gd name="connsiteX3" fmla="*/ 487472 w 1085536"/>
              <a:gd name="connsiteY3" fmla="*/ 0 h 376287"/>
              <a:gd name="connsiteX4" fmla="*/ 615148 w 1085536"/>
              <a:gd name="connsiteY4" fmla="*/ 342690 h 376287"/>
              <a:gd name="connsiteX5" fmla="*/ 695786 w 1085536"/>
              <a:gd name="connsiteY5" fmla="*/ 342690 h 376287"/>
              <a:gd name="connsiteX6" fmla="*/ 1085536 w 1085536"/>
              <a:gd name="connsiteY6" fmla="*/ 335970 h 376287"/>
              <a:gd name="connsiteX0" fmla="*/ 0 w 1068452"/>
              <a:gd name="connsiteY0" fmla="*/ 376287 h 376287"/>
              <a:gd name="connsiteX1" fmla="*/ 333403 w 1068452"/>
              <a:gd name="connsiteY1" fmla="*/ 331837 h 376287"/>
              <a:gd name="connsiteX2" fmla="*/ 470388 w 1068452"/>
              <a:gd name="connsiteY2" fmla="*/ 0 h 376287"/>
              <a:gd name="connsiteX3" fmla="*/ 598064 w 1068452"/>
              <a:gd name="connsiteY3" fmla="*/ 342690 h 376287"/>
              <a:gd name="connsiteX4" fmla="*/ 678702 w 1068452"/>
              <a:gd name="connsiteY4" fmla="*/ 342690 h 376287"/>
              <a:gd name="connsiteX5" fmla="*/ 1068452 w 1068452"/>
              <a:gd name="connsiteY5" fmla="*/ 335970 h 376287"/>
              <a:gd name="connsiteX0" fmla="*/ 0 w 1068452"/>
              <a:gd name="connsiteY0" fmla="*/ 376287 h 376287"/>
              <a:gd name="connsiteX1" fmla="*/ 333403 w 1068452"/>
              <a:gd name="connsiteY1" fmla="*/ 331837 h 376287"/>
              <a:gd name="connsiteX2" fmla="*/ 470388 w 1068452"/>
              <a:gd name="connsiteY2" fmla="*/ 0 h 376287"/>
              <a:gd name="connsiteX3" fmla="*/ 598064 w 1068452"/>
              <a:gd name="connsiteY3" fmla="*/ 342690 h 376287"/>
              <a:gd name="connsiteX4" fmla="*/ 678702 w 1068452"/>
              <a:gd name="connsiteY4" fmla="*/ 342690 h 376287"/>
              <a:gd name="connsiteX5" fmla="*/ 1068452 w 1068452"/>
              <a:gd name="connsiteY5" fmla="*/ 335970 h 376287"/>
              <a:gd name="connsiteX0" fmla="*/ 0 w 1068452"/>
              <a:gd name="connsiteY0" fmla="*/ 376287 h 376287"/>
              <a:gd name="connsiteX1" fmla="*/ 333403 w 1068452"/>
              <a:gd name="connsiteY1" fmla="*/ 331837 h 376287"/>
              <a:gd name="connsiteX2" fmla="*/ 470388 w 1068452"/>
              <a:gd name="connsiteY2" fmla="*/ 0 h 376287"/>
              <a:gd name="connsiteX3" fmla="*/ 598064 w 1068452"/>
              <a:gd name="connsiteY3" fmla="*/ 342690 h 376287"/>
              <a:gd name="connsiteX4" fmla="*/ 678702 w 1068452"/>
              <a:gd name="connsiteY4" fmla="*/ 342690 h 376287"/>
              <a:gd name="connsiteX5" fmla="*/ 1068452 w 1068452"/>
              <a:gd name="connsiteY5" fmla="*/ 335970 h 376287"/>
              <a:gd name="connsiteX0" fmla="*/ 0 w 1068452"/>
              <a:gd name="connsiteY0" fmla="*/ 376287 h 376287"/>
              <a:gd name="connsiteX1" fmla="*/ 333403 w 1068452"/>
              <a:gd name="connsiteY1" fmla="*/ 331837 h 376287"/>
              <a:gd name="connsiteX2" fmla="*/ 470388 w 1068452"/>
              <a:gd name="connsiteY2" fmla="*/ 0 h 376287"/>
              <a:gd name="connsiteX3" fmla="*/ 598064 w 1068452"/>
              <a:gd name="connsiteY3" fmla="*/ 342690 h 376287"/>
              <a:gd name="connsiteX4" fmla="*/ 678702 w 1068452"/>
              <a:gd name="connsiteY4" fmla="*/ 342690 h 376287"/>
              <a:gd name="connsiteX5" fmla="*/ 1068452 w 1068452"/>
              <a:gd name="connsiteY5" fmla="*/ 335970 h 376287"/>
              <a:gd name="connsiteX0" fmla="*/ 0 w 1068452"/>
              <a:gd name="connsiteY0" fmla="*/ 376287 h 376287"/>
              <a:gd name="connsiteX1" fmla="*/ 327053 w 1068452"/>
              <a:gd name="connsiteY1" fmla="*/ 347712 h 376287"/>
              <a:gd name="connsiteX2" fmla="*/ 470388 w 1068452"/>
              <a:gd name="connsiteY2" fmla="*/ 0 h 376287"/>
              <a:gd name="connsiteX3" fmla="*/ 598064 w 1068452"/>
              <a:gd name="connsiteY3" fmla="*/ 342690 h 376287"/>
              <a:gd name="connsiteX4" fmla="*/ 678702 w 1068452"/>
              <a:gd name="connsiteY4" fmla="*/ 342690 h 376287"/>
              <a:gd name="connsiteX5" fmla="*/ 1068452 w 1068452"/>
              <a:gd name="connsiteY5" fmla="*/ 335970 h 376287"/>
              <a:gd name="connsiteX0" fmla="*/ 0 w 1081152"/>
              <a:gd name="connsiteY0" fmla="*/ 347712 h 355488"/>
              <a:gd name="connsiteX1" fmla="*/ 339753 w 1081152"/>
              <a:gd name="connsiteY1" fmla="*/ 347712 h 355488"/>
              <a:gd name="connsiteX2" fmla="*/ 483088 w 1081152"/>
              <a:gd name="connsiteY2" fmla="*/ 0 h 355488"/>
              <a:gd name="connsiteX3" fmla="*/ 610764 w 1081152"/>
              <a:gd name="connsiteY3" fmla="*/ 342690 h 355488"/>
              <a:gd name="connsiteX4" fmla="*/ 691402 w 1081152"/>
              <a:gd name="connsiteY4" fmla="*/ 342690 h 355488"/>
              <a:gd name="connsiteX5" fmla="*/ 1081152 w 1081152"/>
              <a:gd name="connsiteY5" fmla="*/ 335970 h 355488"/>
              <a:gd name="connsiteX0" fmla="*/ 0 w 1081152"/>
              <a:gd name="connsiteY0" fmla="*/ 347712 h 347712"/>
              <a:gd name="connsiteX1" fmla="*/ 349278 w 1081152"/>
              <a:gd name="connsiteY1" fmla="*/ 325487 h 347712"/>
              <a:gd name="connsiteX2" fmla="*/ 483088 w 1081152"/>
              <a:gd name="connsiteY2" fmla="*/ 0 h 347712"/>
              <a:gd name="connsiteX3" fmla="*/ 610764 w 1081152"/>
              <a:gd name="connsiteY3" fmla="*/ 342690 h 347712"/>
              <a:gd name="connsiteX4" fmla="*/ 691402 w 1081152"/>
              <a:gd name="connsiteY4" fmla="*/ 342690 h 347712"/>
              <a:gd name="connsiteX5" fmla="*/ 1081152 w 1081152"/>
              <a:gd name="connsiteY5" fmla="*/ 335970 h 347712"/>
              <a:gd name="connsiteX0" fmla="*/ 0 w 1081152"/>
              <a:gd name="connsiteY0" fmla="*/ 347712 h 347712"/>
              <a:gd name="connsiteX1" fmla="*/ 349278 w 1081152"/>
              <a:gd name="connsiteY1" fmla="*/ 325487 h 347712"/>
              <a:gd name="connsiteX2" fmla="*/ 483088 w 1081152"/>
              <a:gd name="connsiteY2" fmla="*/ 0 h 347712"/>
              <a:gd name="connsiteX3" fmla="*/ 610764 w 1081152"/>
              <a:gd name="connsiteY3" fmla="*/ 342690 h 347712"/>
              <a:gd name="connsiteX4" fmla="*/ 691402 w 1081152"/>
              <a:gd name="connsiteY4" fmla="*/ 342690 h 347712"/>
              <a:gd name="connsiteX5" fmla="*/ 1081152 w 1081152"/>
              <a:gd name="connsiteY5" fmla="*/ 335970 h 347712"/>
              <a:gd name="connsiteX0" fmla="*/ 0 w 1081152"/>
              <a:gd name="connsiteY0" fmla="*/ 347712 h 350147"/>
              <a:gd name="connsiteX1" fmla="*/ 352453 w 1081152"/>
              <a:gd name="connsiteY1" fmla="*/ 344537 h 350147"/>
              <a:gd name="connsiteX2" fmla="*/ 483088 w 1081152"/>
              <a:gd name="connsiteY2" fmla="*/ 0 h 350147"/>
              <a:gd name="connsiteX3" fmla="*/ 610764 w 1081152"/>
              <a:gd name="connsiteY3" fmla="*/ 342690 h 350147"/>
              <a:gd name="connsiteX4" fmla="*/ 691402 w 1081152"/>
              <a:gd name="connsiteY4" fmla="*/ 342690 h 350147"/>
              <a:gd name="connsiteX5" fmla="*/ 1081152 w 1081152"/>
              <a:gd name="connsiteY5" fmla="*/ 335970 h 350147"/>
              <a:gd name="connsiteX0" fmla="*/ 0 w 1081152"/>
              <a:gd name="connsiteY0" fmla="*/ 347712 h 347712"/>
              <a:gd name="connsiteX1" fmla="*/ 352453 w 1081152"/>
              <a:gd name="connsiteY1" fmla="*/ 344537 h 347712"/>
              <a:gd name="connsiteX2" fmla="*/ 483088 w 1081152"/>
              <a:gd name="connsiteY2" fmla="*/ 0 h 347712"/>
              <a:gd name="connsiteX3" fmla="*/ 610764 w 1081152"/>
              <a:gd name="connsiteY3" fmla="*/ 342690 h 347712"/>
              <a:gd name="connsiteX4" fmla="*/ 691402 w 1081152"/>
              <a:gd name="connsiteY4" fmla="*/ 342690 h 347712"/>
              <a:gd name="connsiteX5" fmla="*/ 1081152 w 1081152"/>
              <a:gd name="connsiteY5" fmla="*/ 335970 h 347712"/>
              <a:gd name="connsiteX0" fmla="*/ 0 w 1081152"/>
              <a:gd name="connsiteY0" fmla="*/ 347712 h 347712"/>
              <a:gd name="connsiteX1" fmla="*/ 352453 w 1081152"/>
              <a:gd name="connsiteY1" fmla="*/ 344537 h 347712"/>
              <a:gd name="connsiteX2" fmla="*/ 483088 w 1081152"/>
              <a:gd name="connsiteY2" fmla="*/ 0 h 347712"/>
              <a:gd name="connsiteX3" fmla="*/ 610764 w 1081152"/>
              <a:gd name="connsiteY3" fmla="*/ 342690 h 347712"/>
              <a:gd name="connsiteX4" fmla="*/ 691402 w 1081152"/>
              <a:gd name="connsiteY4" fmla="*/ 342690 h 347712"/>
              <a:gd name="connsiteX5" fmla="*/ 1081152 w 1081152"/>
              <a:gd name="connsiteY5" fmla="*/ 335970 h 347712"/>
              <a:gd name="connsiteX0" fmla="*/ 0 w 1081152"/>
              <a:gd name="connsiteY0" fmla="*/ 347712 h 363856"/>
              <a:gd name="connsiteX1" fmla="*/ 352453 w 1081152"/>
              <a:gd name="connsiteY1" fmla="*/ 344537 h 363856"/>
              <a:gd name="connsiteX2" fmla="*/ 483088 w 1081152"/>
              <a:gd name="connsiteY2" fmla="*/ 0 h 363856"/>
              <a:gd name="connsiteX3" fmla="*/ 610764 w 1081152"/>
              <a:gd name="connsiteY3" fmla="*/ 342690 h 363856"/>
              <a:gd name="connsiteX4" fmla="*/ 691402 w 1081152"/>
              <a:gd name="connsiteY4" fmla="*/ 342690 h 363856"/>
              <a:gd name="connsiteX5" fmla="*/ 1081152 w 1081152"/>
              <a:gd name="connsiteY5" fmla="*/ 335970 h 363856"/>
              <a:gd name="connsiteX0" fmla="*/ 0 w 1081152"/>
              <a:gd name="connsiteY0" fmla="*/ 347712 h 347712"/>
              <a:gd name="connsiteX1" fmla="*/ 352453 w 1081152"/>
              <a:gd name="connsiteY1" fmla="*/ 344537 h 347712"/>
              <a:gd name="connsiteX2" fmla="*/ 483088 w 1081152"/>
              <a:gd name="connsiteY2" fmla="*/ 0 h 347712"/>
              <a:gd name="connsiteX3" fmla="*/ 598064 w 1081152"/>
              <a:gd name="connsiteY3" fmla="*/ 295065 h 347712"/>
              <a:gd name="connsiteX4" fmla="*/ 691402 w 1081152"/>
              <a:gd name="connsiteY4" fmla="*/ 342690 h 347712"/>
              <a:gd name="connsiteX5" fmla="*/ 1081152 w 1081152"/>
              <a:gd name="connsiteY5" fmla="*/ 335970 h 347712"/>
              <a:gd name="connsiteX0" fmla="*/ 0 w 1081152"/>
              <a:gd name="connsiteY0" fmla="*/ 347712 h 347712"/>
              <a:gd name="connsiteX1" fmla="*/ 352453 w 1081152"/>
              <a:gd name="connsiteY1" fmla="*/ 344537 h 347712"/>
              <a:gd name="connsiteX2" fmla="*/ 483088 w 1081152"/>
              <a:gd name="connsiteY2" fmla="*/ 0 h 347712"/>
              <a:gd name="connsiteX3" fmla="*/ 598064 w 1081152"/>
              <a:gd name="connsiteY3" fmla="*/ 295065 h 347712"/>
              <a:gd name="connsiteX4" fmla="*/ 1081152 w 1081152"/>
              <a:gd name="connsiteY4" fmla="*/ 335970 h 347712"/>
              <a:gd name="connsiteX0" fmla="*/ 0 w 1081152"/>
              <a:gd name="connsiteY0" fmla="*/ 347712 h 347712"/>
              <a:gd name="connsiteX1" fmla="*/ 352453 w 1081152"/>
              <a:gd name="connsiteY1" fmla="*/ 344537 h 347712"/>
              <a:gd name="connsiteX2" fmla="*/ 483088 w 1081152"/>
              <a:gd name="connsiteY2" fmla="*/ 0 h 347712"/>
              <a:gd name="connsiteX3" fmla="*/ 598064 w 1081152"/>
              <a:gd name="connsiteY3" fmla="*/ 295065 h 347712"/>
              <a:gd name="connsiteX4" fmla="*/ 1081152 w 1081152"/>
              <a:gd name="connsiteY4" fmla="*/ 335970 h 347712"/>
              <a:gd name="connsiteX0" fmla="*/ 0 w 1081152"/>
              <a:gd name="connsiteY0" fmla="*/ 347712 h 347712"/>
              <a:gd name="connsiteX1" fmla="*/ 352453 w 1081152"/>
              <a:gd name="connsiteY1" fmla="*/ 344537 h 347712"/>
              <a:gd name="connsiteX2" fmla="*/ 483088 w 1081152"/>
              <a:gd name="connsiteY2" fmla="*/ 0 h 347712"/>
              <a:gd name="connsiteX3" fmla="*/ 598064 w 1081152"/>
              <a:gd name="connsiteY3" fmla="*/ 295065 h 347712"/>
              <a:gd name="connsiteX4" fmla="*/ 1081152 w 1081152"/>
              <a:gd name="connsiteY4" fmla="*/ 335970 h 347712"/>
              <a:gd name="connsiteX0" fmla="*/ 0 w 1081152"/>
              <a:gd name="connsiteY0" fmla="*/ 347712 h 347712"/>
              <a:gd name="connsiteX1" fmla="*/ 352453 w 1081152"/>
              <a:gd name="connsiteY1" fmla="*/ 344537 h 347712"/>
              <a:gd name="connsiteX2" fmla="*/ 483088 w 1081152"/>
              <a:gd name="connsiteY2" fmla="*/ 0 h 347712"/>
              <a:gd name="connsiteX3" fmla="*/ 598064 w 1081152"/>
              <a:gd name="connsiteY3" fmla="*/ 295065 h 347712"/>
              <a:gd name="connsiteX4" fmla="*/ 1081152 w 1081152"/>
              <a:gd name="connsiteY4" fmla="*/ 335970 h 347712"/>
              <a:gd name="connsiteX0" fmla="*/ 0 w 1081152"/>
              <a:gd name="connsiteY0" fmla="*/ 347712 h 347712"/>
              <a:gd name="connsiteX1" fmla="*/ 352453 w 1081152"/>
              <a:gd name="connsiteY1" fmla="*/ 344537 h 347712"/>
              <a:gd name="connsiteX2" fmla="*/ 483088 w 1081152"/>
              <a:gd name="connsiteY2" fmla="*/ 0 h 347712"/>
              <a:gd name="connsiteX3" fmla="*/ 566314 w 1081152"/>
              <a:gd name="connsiteY3" fmla="*/ 231565 h 347712"/>
              <a:gd name="connsiteX4" fmla="*/ 1081152 w 1081152"/>
              <a:gd name="connsiteY4" fmla="*/ 335970 h 347712"/>
              <a:gd name="connsiteX0" fmla="*/ 0 w 1081152"/>
              <a:gd name="connsiteY0" fmla="*/ 347712 h 347712"/>
              <a:gd name="connsiteX1" fmla="*/ 352453 w 1081152"/>
              <a:gd name="connsiteY1" fmla="*/ 344537 h 347712"/>
              <a:gd name="connsiteX2" fmla="*/ 483088 w 1081152"/>
              <a:gd name="connsiteY2" fmla="*/ 0 h 347712"/>
              <a:gd name="connsiteX3" fmla="*/ 566314 w 1081152"/>
              <a:gd name="connsiteY3" fmla="*/ 231565 h 347712"/>
              <a:gd name="connsiteX4" fmla="*/ 1081152 w 1081152"/>
              <a:gd name="connsiteY4" fmla="*/ 335970 h 347712"/>
              <a:gd name="connsiteX0" fmla="*/ 0 w 1081152"/>
              <a:gd name="connsiteY0" fmla="*/ 347712 h 347712"/>
              <a:gd name="connsiteX1" fmla="*/ 352453 w 1081152"/>
              <a:gd name="connsiteY1" fmla="*/ 344537 h 347712"/>
              <a:gd name="connsiteX2" fmla="*/ 483088 w 1081152"/>
              <a:gd name="connsiteY2" fmla="*/ 0 h 347712"/>
              <a:gd name="connsiteX3" fmla="*/ 598064 w 1081152"/>
              <a:gd name="connsiteY3" fmla="*/ 231565 h 347712"/>
              <a:gd name="connsiteX4" fmla="*/ 1081152 w 1081152"/>
              <a:gd name="connsiteY4" fmla="*/ 335970 h 347712"/>
              <a:gd name="connsiteX0" fmla="*/ 0 w 1081152"/>
              <a:gd name="connsiteY0" fmla="*/ 347712 h 347712"/>
              <a:gd name="connsiteX1" fmla="*/ 352453 w 1081152"/>
              <a:gd name="connsiteY1" fmla="*/ 344537 h 347712"/>
              <a:gd name="connsiteX2" fmla="*/ 483088 w 1081152"/>
              <a:gd name="connsiteY2" fmla="*/ 0 h 347712"/>
              <a:gd name="connsiteX3" fmla="*/ 598064 w 1081152"/>
              <a:gd name="connsiteY3" fmla="*/ 231565 h 347712"/>
              <a:gd name="connsiteX4" fmla="*/ 1081152 w 1081152"/>
              <a:gd name="connsiteY4" fmla="*/ 335970 h 347712"/>
              <a:gd name="connsiteX0" fmla="*/ 0 w 1081152"/>
              <a:gd name="connsiteY0" fmla="*/ 347712 h 355020"/>
              <a:gd name="connsiteX1" fmla="*/ 352453 w 1081152"/>
              <a:gd name="connsiteY1" fmla="*/ 344537 h 355020"/>
              <a:gd name="connsiteX2" fmla="*/ 483088 w 1081152"/>
              <a:gd name="connsiteY2" fmla="*/ 0 h 355020"/>
              <a:gd name="connsiteX3" fmla="*/ 598064 w 1081152"/>
              <a:gd name="connsiteY3" fmla="*/ 231565 h 355020"/>
              <a:gd name="connsiteX4" fmla="*/ 1081152 w 1081152"/>
              <a:gd name="connsiteY4" fmla="*/ 355020 h 355020"/>
              <a:gd name="connsiteX0" fmla="*/ 0 w 1081152"/>
              <a:gd name="connsiteY0" fmla="*/ 347712 h 355020"/>
              <a:gd name="connsiteX1" fmla="*/ 352453 w 1081152"/>
              <a:gd name="connsiteY1" fmla="*/ 344537 h 355020"/>
              <a:gd name="connsiteX2" fmla="*/ 483088 w 1081152"/>
              <a:gd name="connsiteY2" fmla="*/ 0 h 355020"/>
              <a:gd name="connsiteX3" fmla="*/ 598064 w 1081152"/>
              <a:gd name="connsiteY3" fmla="*/ 231565 h 355020"/>
              <a:gd name="connsiteX4" fmla="*/ 1081152 w 1081152"/>
              <a:gd name="connsiteY4" fmla="*/ 355020 h 355020"/>
              <a:gd name="connsiteX0" fmla="*/ 0 w 1081152"/>
              <a:gd name="connsiteY0" fmla="*/ 347712 h 355020"/>
              <a:gd name="connsiteX1" fmla="*/ 352453 w 1081152"/>
              <a:gd name="connsiteY1" fmla="*/ 344537 h 355020"/>
              <a:gd name="connsiteX2" fmla="*/ 483088 w 1081152"/>
              <a:gd name="connsiteY2" fmla="*/ 0 h 355020"/>
              <a:gd name="connsiteX3" fmla="*/ 598064 w 1081152"/>
              <a:gd name="connsiteY3" fmla="*/ 231565 h 355020"/>
              <a:gd name="connsiteX4" fmla="*/ 1081152 w 1081152"/>
              <a:gd name="connsiteY4" fmla="*/ 355020 h 355020"/>
              <a:gd name="connsiteX0" fmla="*/ 0 w 1081152"/>
              <a:gd name="connsiteY0" fmla="*/ 347712 h 355020"/>
              <a:gd name="connsiteX1" fmla="*/ 352453 w 1081152"/>
              <a:gd name="connsiteY1" fmla="*/ 344537 h 355020"/>
              <a:gd name="connsiteX2" fmla="*/ 483088 w 1081152"/>
              <a:gd name="connsiteY2" fmla="*/ 0 h 355020"/>
              <a:gd name="connsiteX3" fmla="*/ 598064 w 1081152"/>
              <a:gd name="connsiteY3" fmla="*/ 231565 h 355020"/>
              <a:gd name="connsiteX4" fmla="*/ 1081152 w 1081152"/>
              <a:gd name="connsiteY4" fmla="*/ 355020 h 355020"/>
              <a:gd name="connsiteX0" fmla="*/ 0 w 1081152"/>
              <a:gd name="connsiteY0" fmla="*/ 347712 h 355020"/>
              <a:gd name="connsiteX1" fmla="*/ 352453 w 1081152"/>
              <a:gd name="connsiteY1" fmla="*/ 344537 h 355020"/>
              <a:gd name="connsiteX2" fmla="*/ 483088 w 1081152"/>
              <a:gd name="connsiteY2" fmla="*/ 0 h 355020"/>
              <a:gd name="connsiteX3" fmla="*/ 645689 w 1081152"/>
              <a:gd name="connsiteY3" fmla="*/ 272840 h 355020"/>
              <a:gd name="connsiteX4" fmla="*/ 1081152 w 1081152"/>
              <a:gd name="connsiteY4" fmla="*/ 355020 h 355020"/>
              <a:gd name="connsiteX0" fmla="*/ 0 w 1081152"/>
              <a:gd name="connsiteY0" fmla="*/ 347712 h 355020"/>
              <a:gd name="connsiteX1" fmla="*/ 352453 w 1081152"/>
              <a:gd name="connsiteY1" fmla="*/ 344537 h 355020"/>
              <a:gd name="connsiteX2" fmla="*/ 483088 w 1081152"/>
              <a:gd name="connsiteY2" fmla="*/ 0 h 355020"/>
              <a:gd name="connsiteX3" fmla="*/ 645689 w 1081152"/>
              <a:gd name="connsiteY3" fmla="*/ 272840 h 355020"/>
              <a:gd name="connsiteX4" fmla="*/ 1081152 w 1081152"/>
              <a:gd name="connsiteY4" fmla="*/ 355020 h 3550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81152" h="355020">
                <a:moveTo>
                  <a:pt x="0" y="347712"/>
                </a:moveTo>
                <a:cubicBezTo>
                  <a:pt x="69459" y="338452"/>
                  <a:pt x="137530" y="346927"/>
                  <a:pt x="352453" y="344537"/>
                </a:cubicBezTo>
                <a:cubicBezTo>
                  <a:pt x="398115" y="233925"/>
                  <a:pt x="405676" y="12187"/>
                  <a:pt x="483088" y="0"/>
                </a:cubicBezTo>
                <a:cubicBezTo>
                  <a:pt x="560572" y="12630"/>
                  <a:pt x="556965" y="189248"/>
                  <a:pt x="645689" y="272840"/>
                </a:cubicBezTo>
                <a:cubicBezTo>
                  <a:pt x="742191" y="363760"/>
                  <a:pt x="739209" y="321098"/>
                  <a:pt x="1081152" y="355020"/>
                </a:cubicBezTo>
              </a:path>
            </a:pathLst>
          </a:custGeom>
          <a:ln>
            <a:solidFill>
              <a:srgbClr val="008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Freeform 32"/>
          <p:cNvSpPr/>
          <p:nvPr/>
        </p:nvSpPr>
        <p:spPr>
          <a:xfrm>
            <a:off x="7730760" y="3622675"/>
            <a:ext cx="1036702" cy="347712"/>
          </a:xfrm>
          <a:custGeom>
            <a:avLst/>
            <a:gdLst>
              <a:gd name="connsiteX0" fmla="*/ 0 w 1068452"/>
              <a:gd name="connsiteY0" fmla="*/ 376287 h 571150"/>
              <a:gd name="connsiteX1" fmla="*/ 0 w 1068452"/>
              <a:gd name="connsiteY1" fmla="*/ 376287 h 571150"/>
              <a:gd name="connsiteX2" fmla="*/ 60479 w 1068452"/>
              <a:gd name="connsiteY2" fmla="*/ 389726 h 571150"/>
              <a:gd name="connsiteX3" fmla="*/ 67198 w 1068452"/>
              <a:gd name="connsiteY3" fmla="*/ 409884 h 571150"/>
              <a:gd name="connsiteX4" fmla="*/ 94078 w 1068452"/>
              <a:gd name="connsiteY4" fmla="*/ 436762 h 571150"/>
              <a:gd name="connsiteX5" fmla="*/ 120957 w 1068452"/>
              <a:gd name="connsiteY5" fmla="*/ 477078 h 571150"/>
              <a:gd name="connsiteX6" fmla="*/ 154556 w 1068452"/>
              <a:gd name="connsiteY6" fmla="*/ 510675 h 571150"/>
              <a:gd name="connsiteX7" fmla="*/ 194875 w 1068452"/>
              <a:gd name="connsiteY7" fmla="*/ 557711 h 571150"/>
              <a:gd name="connsiteX8" fmla="*/ 221754 w 1068452"/>
              <a:gd name="connsiteY8" fmla="*/ 571150 h 571150"/>
              <a:gd name="connsiteX9" fmla="*/ 268793 w 1068452"/>
              <a:gd name="connsiteY9" fmla="*/ 557711 h 571150"/>
              <a:gd name="connsiteX10" fmla="*/ 288953 w 1068452"/>
              <a:gd name="connsiteY10" fmla="*/ 376287 h 571150"/>
              <a:gd name="connsiteX11" fmla="*/ 470388 w 1068452"/>
              <a:gd name="connsiteY11" fmla="*/ 0 h 571150"/>
              <a:gd name="connsiteX12" fmla="*/ 598064 w 1068452"/>
              <a:gd name="connsiteY12" fmla="*/ 342690 h 571150"/>
              <a:gd name="connsiteX13" fmla="*/ 678702 w 1068452"/>
              <a:gd name="connsiteY13" fmla="*/ 342690 h 571150"/>
              <a:gd name="connsiteX14" fmla="*/ 1068452 w 1068452"/>
              <a:gd name="connsiteY14" fmla="*/ 335970 h 571150"/>
              <a:gd name="connsiteX0" fmla="*/ 0 w 1068452"/>
              <a:gd name="connsiteY0" fmla="*/ 376287 h 571150"/>
              <a:gd name="connsiteX1" fmla="*/ 0 w 1068452"/>
              <a:gd name="connsiteY1" fmla="*/ 376287 h 571150"/>
              <a:gd name="connsiteX2" fmla="*/ 60479 w 1068452"/>
              <a:gd name="connsiteY2" fmla="*/ 389726 h 571150"/>
              <a:gd name="connsiteX3" fmla="*/ 67198 w 1068452"/>
              <a:gd name="connsiteY3" fmla="*/ 409884 h 571150"/>
              <a:gd name="connsiteX4" fmla="*/ 94078 w 1068452"/>
              <a:gd name="connsiteY4" fmla="*/ 436762 h 571150"/>
              <a:gd name="connsiteX5" fmla="*/ 120957 w 1068452"/>
              <a:gd name="connsiteY5" fmla="*/ 477078 h 571150"/>
              <a:gd name="connsiteX6" fmla="*/ 154556 w 1068452"/>
              <a:gd name="connsiteY6" fmla="*/ 510675 h 571150"/>
              <a:gd name="connsiteX7" fmla="*/ 194875 w 1068452"/>
              <a:gd name="connsiteY7" fmla="*/ 557711 h 571150"/>
              <a:gd name="connsiteX8" fmla="*/ 221754 w 1068452"/>
              <a:gd name="connsiteY8" fmla="*/ 571150 h 571150"/>
              <a:gd name="connsiteX9" fmla="*/ 288953 w 1068452"/>
              <a:gd name="connsiteY9" fmla="*/ 376287 h 571150"/>
              <a:gd name="connsiteX10" fmla="*/ 470388 w 1068452"/>
              <a:gd name="connsiteY10" fmla="*/ 0 h 571150"/>
              <a:gd name="connsiteX11" fmla="*/ 598064 w 1068452"/>
              <a:gd name="connsiteY11" fmla="*/ 342690 h 571150"/>
              <a:gd name="connsiteX12" fmla="*/ 678702 w 1068452"/>
              <a:gd name="connsiteY12" fmla="*/ 342690 h 571150"/>
              <a:gd name="connsiteX13" fmla="*/ 1068452 w 1068452"/>
              <a:gd name="connsiteY13" fmla="*/ 335970 h 571150"/>
              <a:gd name="connsiteX0" fmla="*/ 0 w 1068452"/>
              <a:gd name="connsiteY0" fmla="*/ 376287 h 563258"/>
              <a:gd name="connsiteX1" fmla="*/ 0 w 1068452"/>
              <a:gd name="connsiteY1" fmla="*/ 376287 h 563258"/>
              <a:gd name="connsiteX2" fmla="*/ 60479 w 1068452"/>
              <a:gd name="connsiteY2" fmla="*/ 389726 h 563258"/>
              <a:gd name="connsiteX3" fmla="*/ 67198 w 1068452"/>
              <a:gd name="connsiteY3" fmla="*/ 409884 h 563258"/>
              <a:gd name="connsiteX4" fmla="*/ 94078 w 1068452"/>
              <a:gd name="connsiteY4" fmla="*/ 436762 h 563258"/>
              <a:gd name="connsiteX5" fmla="*/ 120957 w 1068452"/>
              <a:gd name="connsiteY5" fmla="*/ 477078 h 563258"/>
              <a:gd name="connsiteX6" fmla="*/ 154556 w 1068452"/>
              <a:gd name="connsiteY6" fmla="*/ 510675 h 563258"/>
              <a:gd name="connsiteX7" fmla="*/ 194875 w 1068452"/>
              <a:gd name="connsiteY7" fmla="*/ 557711 h 563258"/>
              <a:gd name="connsiteX8" fmla="*/ 288953 w 1068452"/>
              <a:gd name="connsiteY8" fmla="*/ 376287 h 563258"/>
              <a:gd name="connsiteX9" fmla="*/ 470388 w 1068452"/>
              <a:gd name="connsiteY9" fmla="*/ 0 h 563258"/>
              <a:gd name="connsiteX10" fmla="*/ 598064 w 1068452"/>
              <a:gd name="connsiteY10" fmla="*/ 342690 h 563258"/>
              <a:gd name="connsiteX11" fmla="*/ 678702 w 1068452"/>
              <a:gd name="connsiteY11" fmla="*/ 342690 h 563258"/>
              <a:gd name="connsiteX12" fmla="*/ 1068452 w 1068452"/>
              <a:gd name="connsiteY12" fmla="*/ 335970 h 563258"/>
              <a:gd name="connsiteX0" fmla="*/ 0 w 1068452"/>
              <a:gd name="connsiteY0" fmla="*/ 376287 h 514879"/>
              <a:gd name="connsiteX1" fmla="*/ 0 w 1068452"/>
              <a:gd name="connsiteY1" fmla="*/ 376287 h 514879"/>
              <a:gd name="connsiteX2" fmla="*/ 60479 w 1068452"/>
              <a:gd name="connsiteY2" fmla="*/ 389726 h 514879"/>
              <a:gd name="connsiteX3" fmla="*/ 67198 w 1068452"/>
              <a:gd name="connsiteY3" fmla="*/ 409884 h 514879"/>
              <a:gd name="connsiteX4" fmla="*/ 94078 w 1068452"/>
              <a:gd name="connsiteY4" fmla="*/ 436762 h 514879"/>
              <a:gd name="connsiteX5" fmla="*/ 120957 w 1068452"/>
              <a:gd name="connsiteY5" fmla="*/ 477078 h 514879"/>
              <a:gd name="connsiteX6" fmla="*/ 154556 w 1068452"/>
              <a:gd name="connsiteY6" fmla="*/ 510675 h 514879"/>
              <a:gd name="connsiteX7" fmla="*/ 288953 w 1068452"/>
              <a:gd name="connsiteY7" fmla="*/ 376287 h 514879"/>
              <a:gd name="connsiteX8" fmla="*/ 470388 w 1068452"/>
              <a:gd name="connsiteY8" fmla="*/ 0 h 514879"/>
              <a:gd name="connsiteX9" fmla="*/ 598064 w 1068452"/>
              <a:gd name="connsiteY9" fmla="*/ 342690 h 514879"/>
              <a:gd name="connsiteX10" fmla="*/ 678702 w 1068452"/>
              <a:gd name="connsiteY10" fmla="*/ 342690 h 514879"/>
              <a:gd name="connsiteX11" fmla="*/ 1068452 w 1068452"/>
              <a:gd name="connsiteY11" fmla="*/ 335970 h 514879"/>
              <a:gd name="connsiteX0" fmla="*/ 0 w 1068452"/>
              <a:gd name="connsiteY0" fmla="*/ 376287 h 478767"/>
              <a:gd name="connsiteX1" fmla="*/ 0 w 1068452"/>
              <a:gd name="connsiteY1" fmla="*/ 376287 h 478767"/>
              <a:gd name="connsiteX2" fmla="*/ 60479 w 1068452"/>
              <a:gd name="connsiteY2" fmla="*/ 389726 h 478767"/>
              <a:gd name="connsiteX3" fmla="*/ 67198 w 1068452"/>
              <a:gd name="connsiteY3" fmla="*/ 409884 h 478767"/>
              <a:gd name="connsiteX4" fmla="*/ 94078 w 1068452"/>
              <a:gd name="connsiteY4" fmla="*/ 436762 h 478767"/>
              <a:gd name="connsiteX5" fmla="*/ 120957 w 1068452"/>
              <a:gd name="connsiteY5" fmla="*/ 477078 h 478767"/>
              <a:gd name="connsiteX6" fmla="*/ 288953 w 1068452"/>
              <a:gd name="connsiteY6" fmla="*/ 376287 h 478767"/>
              <a:gd name="connsiteX7" fmla="*/ 470388 w 1068452"/>
              <a:gd name="connsiteY7" fmla="*/ 0 h 478767"/>
              <a:gd name="connsiteX8" fmla="*/ 598064 w 1068452"/>
              <a:gd name="connsiteY8" fmla="*/ 342690 h 478767"/>
              <a:gd name="connsiteX9" fmla="*/ 678702 w 1068452"/>
              <a:gd name="connsiteY9" fmla="*/ 342690 h 478767"/>
              <a:gd name="connsiteX10" fmla="*/ 1068452 w 1068452"/>
              <a:gd name="connsiteY10" fmla="*/ 335970 h 478767"/>
              <a:gd name="connsiteX0" fmla="*/ 0 w 1068452"/>
              <a:gd name="connsiteY0" fmla="*/ 376287 h 437654"/>
              <a:gd name="connsiteX1" fmla="*/ 0 w 1068452"/>
              <a:gd name="connsiteY1" fmla="*/ 376287 h 437654"/>
              <a:gd name="connsiteX2" fmla="*/ 60479 w 1068452"/>
              <a:gd name="connsiteY2" fmla="*/ 389726 h 437654"/>
              <a:gd name="connsiteX3" fmla="*/ 67198 w 1068452"/>
              <a:gd name="connsiteY3" fmla="*/ 409884 h 437654"/>
              <a:gd name="connsiteX4" fmla="*/ 94078 w 1068452"/>
              <a:gd name="connsiteY4" fmla="*/ 436762 h 437654"/>
              <a:gd name="connsiteX5" fmla="*/ 288953 w 1068452"/>
              <a:gd name="connsiteY5" fmla="*/ 376287 h 437654"/>
              <a:gd name="connsiteX6" fmla="*/ 470388 w 1068452"/>
              <a:gd name="connsiteY6" fmla="*/ 0 h 437654"/>
              <a:gd name="connsiteX7" fmla="*/ 598064 w 1068452"/>
              <a:gd name="connsiteY7" fmla="*/ 342690 h 437654"/>
              <a:gd name="connsiteX8" fmla="*/ 678702 w 1068452"/>
              <a:gd name="connsiteY8" fmla="*/ 342690 h 437654"/>
              <a:gd name="connsiteX9" fmla="*/ 1068452 w 1068452"/>
              <a:gd name="connsiteY9" fmla="*/ 335970 h 437654"/>
              <a:gd name="connsiteX0" fmla="*/ 0 w 1068452"/>
              <a:gd name="connsiteY0" fmla="*/ 376287 h 417878"/>
              <a:gd name="connsiteX1" fmla="*/ 0 w 1068452"/>
              <a:gd name="connsiteY1" fmla="*/ 376287 h 417878"/>
              <a:gd name="connsiteX2" fmla="*/ 60479 w 1068452"/>
              <a:gd name="connsiteY2" fmla="*/ 389726 h 417878"/>
              <a:gd name="connsiteX3" fmla="*/ 67198 w 1068452"/>
              <a:gd name="connsiteY3" fmla="*/ 409884 h 417878"/>
              <a:gd name="connsiteX4" fmla="*/ 288953 w 1068452"/>
              <a:gd name="connsiteY4" fmla="*/ 376287 h 417878"/>
              <a:gd name="connsiteX5" fmla="*/ 470388 w 1068452"/>
              <a:gd name="connsiteY5" fmla="*/ 0 h 417878"/>
              <a:gd name="connsiteX6" fmla="*/ 598064 w 1068452"/>
              <a:gd name="connsiteY6" fmla="*/ 342690 h 417878"/>
              <a:gd name="connsiteX7" fmla="*/ 678702 w 1068452"/>
              <a:gd name="connsiteY7" fmla="*/ 342690 h 417878"/>
              <a:gd name="connsiteX8" fmla="*/ 1068452 w 1068452"/>
              <a:gd name="connsiteY8" fmla="*/ 335970 h 417878"/>
              <a:gd name="connsiteX0" fmla="*/ 0 w 1068452"/>
              <a:gd name="connsiteY0" fmla="*/ 376287 h 409104"/>
              <a:gd name="connsiteX1" fmla="*/ 0 w 1068452"/>
              <a:gd name="connsiteY1" fmla="*/ 376287 h 409104"/>
              <a:gd name="connsiteX2" fmla="*/ 60479 w 1068452"/>
              <a:gd name="connsiteY2" fmla="*/ 389726 h 409104"/>
              <a:gd name="connsiteX3" fmla="*/ 288953 w 1068452"/>
              <a:gd name="connsiteY3" fmla="*/ 376287 h 409104"/>
              <a:gd name="connsiteX4" fmla="*/ 470388 w 1068452"/>
              <a:gd name="connsiteY4" fmla="*/ 0 h 409104"/>
              <a:gd name="connsiteX5" fmla="*/ 598064 w 1068452"/>
              <a:gd name="connsiteY5" fmla="*/ 342690 h 409104"/>
              <a:gd name="connsiteX6" fmla="*/ 678702 w 1068452"/>
              <a:gd name="connsiteY6" fmla="*/ 342690 h 409104"/>
              <a:gd name="connsiteX7" fmla="*/ 1068452 w 1068452"/>
              <a:gd name="connsiteY7" fmla="*/ 335970 h 409104"/>
              <a:gd name="connsiteX0" fmla="*/ 0 w 1068452"/>
              <a:gd name="connsiteY0" fmla="*/ 376287 h 404160"/>
              <a:gd name="connsiteX1" fmla="*/ 0 w 1068452"/>
              <a:gd name="connsiteY1" fmla="*/ 376287 h 404160"/>
              <a:gd name="connsiteX2" fmla="*/ 288953 w 1068452"/>
              <a:gd name="connsiteY2" fmla="*/ 376287 h 404160"/>
              <a:gd name="connsiteX3" fmla="*/ 470388 w 1068452"/>
              <a:gd name="connsiteY3" fmla="*/ 0 h 404160"/>
              <a:gd name="connsiteX4" fmla="*/ 598064 w 1068452"/>
              <a:gd name="connsiteY4" fmla="*/ 342690 h 404160"/>
              <a:gd name="connsiteX5" fmla="*/ 678702 w 1068452"/>
              <a:gd name="connsiteY5" fmla="*/ 342690 h 404160"/>
              <a:gd name="connsiteX6" fmla="*/ 1068452 w 1068452"/>
              <a:gd name="connsiteY6" fmla="*/ 335970 h 404160"/>
              <a:gd name="connsiteX0" fmla="*/ 0 w 1068452"/>
              <a:gd name="connsiteY0" fmla="*/ 376287 h 397784"/>
              <a:gd name="connsiteX1" fmla="*/ 9525 w 1068452"/>
              <a:gd name="connsiteY1" fmla="*/ 344537 h 397784"/>
              <a:gd name="connsiteX2" fmla="*/ 288953 w 1068452"/>
              <a:gd name="connsiteY2" fmla="*/ 376287 h 397784"/>
              <a:gd name="connsiteX3" fmla="*/ 470388 w 1068452"/>
              <a:gd name="connsiteY3" fmla="*/ 0 h 397784"/>
              <a:gd name="connsiteX4" fmla="*/ 598064 w 1068452"/>
              <a:gd name="connsiteY4" fmla="*/ 342690 h 397784"/>
              <a:gd name="connsiteX5" fmla="*/ 678702 w 1068452"/>
              <a:gd name="connsiteY5" fmla="*/ 342690 h 397784"/>
              <a:gd name="connsiteX6" fmla="*/ 1068452 w 1068452"/>
              <a:gd name="connsiteY6" fmla="*/ 335970 h 397784"/>
              <a:gd name="connsiteX0" fmla="*/ 17084 w 1085536"/>
              <a:gd name="connsiteY0" fmla="*/ 376287 h 376287"/>
              <a:gd name="connsiteX1" fmla="*/ 26609 w 1085536"/>
              <a:gd name="connsiteY1" fmla="*/ 344537 h 376287"/>
              <a:gd name="connsiteX2" fmla="*/ 350487 w 1085536"/>
              <a:gd name="connsiteY2" fmla="*/ 331837 h 376287"/>
              <a:gd name="connsiteX3" fmla="*/ 487472 w 1085536"/>
              <a:gd name="connsiteY3" fmla="*/ 0 h 376287"/>
              <a:gd name="connsiteX4" fmla="*/ 615148 w 1085536"/>
              <a:gd name="connsiteY4" fmla="*/ 342690 h 376287"/>
              <a:gd name="connsiteX5" fmla="*/ 695786 w 1085536"/>
              <a:gd name="connsiteY5" fmla="*/ 342690 h 376287"/>
              <a:gd name="connsiteX6" fmla="*/ 1085536 w 1085536"/>
              <a:gd name="connsiteY6" fmla="*/ 335970 h 376287"/>
              <a:gd name="connsiteX0" fmla="*/ 0 w 1068452"/>
              <a:gd name="connsiteY0" fmla="*/ 376287 h 376287"/>
              <a:gd name="connsiteX1" fmla="*/ 333403 w 1068452"/>
              <a:gd name="connsiteY1" fmla="*/ 331837 h 376287"/>
              <a:gd name="connsiteX2" fmla="*/ 470388 w 1068452"/>
              <a:gd name="connsiteY2" fmla="*/ 0 h 376287"/>
              <a:gd name="connsiteX3" fmla="*/ 598064 w 1068452"/>
              <a:gd name="connsiteY3" fmla="*/ 342690 h 376287"/>
              <a:gd name="connsiteX4" fmla="*/ 678702 w 1068452"/>
              <a:gd name="connsiteY4" fmla="*/ 342690 h 376287"/>
              <a:gd name="connsiteX5" fmla="*/ 1068452 w 1068452"/>
              <a:gd name="connsiteY5" fmla="*/ 335970 h 376287"/>
              <a:gd name="connsiteX0" fmla="*/ 0 w 1068452"/>
              <a:gd name="connsiteY0" fmla="*/ 376287 h 376287"/>
              <a:gd name="connsiteX1" fmla="*/ 333403 w 1068452"/>
              <a:gd name="connsiteY1" fmla="*/ 331837 h 376287"/>
              <a:gd name="connsiteX2" fmla="*/ 470388 w 1068452"/>
              <a:gd name="connsiteY2" fmla="*/ 0 h 376287"/>
              <a:gd name="connsiteX3" fmla="*/ 598064 w 1068452"/>
              <a:gd name="connsiteY3" fmla="*/ 342690 h 376287"/>
              <a:gd name="connsiteX4" fmla="*/ 678702 w 1068452"/>
              <a:gd name="connsiteY4" fmla="*/ 342690 h 376287"/>
              <a:gd name="connsiteX5" fmla="*/ 1068452 w 1068452"/>
              <a:gd name="connsiteY5" fmla="*/ 335970 h 376287"/>
              <a:gd name="connsiteX0" fmla="*/ 0 w 1068452"/>
              <a:gd name="connsiteY0" fmla="*/ 376287 h 376287"/>
              <a:gd name="connsiteX1" fmla="*/ 333403 w 1068452"/>
              <a:gd name="connsiteY1" fmla="*/ 331837 h 376287"/>
              <a:gd name="connsiteX2" fmla="*/ 470388 w 1068452"/>
              <a:gd name="connsiteY2" fmla="*/ 0 h 376287"/>
              <a:gd name="connsiteX3" fmla="*/ 598064 w 1068452"/>
              <a:gd name="connsiteY3" fmla="*/ 342690 h 376287"/>
              <a:gd name="connsiteX4" fmla="*/ 678702 w 1068452"/>
              <a:gd name="connsiteY4" fmla="*/ 342690 h 376287"/>
              <a:gd name="connsiteX5" fmla="*/ 1068452 w 1068452"/>
              <a:gd name="connsiteY5" fmla="*/ 335970 h 376287"/>
              <a:gd name="connsiteX0" fmla="*/ 0 w 1068452"/>
              <a:gd name="connsiteY0" fmla="*/ 376287 h 376287"/>
              <a:gd name="connsiteX1" fmla="*/ 333403 w 1068452"/>
              <a:gd name="connsiteY1" fmla="*/ 331837 h 376287"/>
              <a:gd name="connsiteX2" fmla="*/ 470388 w 1068452"/>
              <a:gd name="connsiteY2" fmla="*/ 0 h 376287"/>
              <a:gd name="connsiteX3" fmla="*/ 598064 w 1068452"/>
              <a:gd name="connsiteY3" fmla="*/ 342690 h 376287"/>
              <a:gd name="connsiteX4" fmla="*/ 678702 w 1068452"/>
              <a:gd name="connsiteY4" fmla="*/ 342690 h 376287"/>
              <a:gd name="connsiteX5" fmla="*/ 1068452 w 1068452"/>
              <a:gd name="connsiteY5" fmla="*/ 335970 h 376287"/>
              <a:gd name="connsiteX0" fmla="*/ 0 w 1068452"/>
              <a:gd name="connsiteY0" fmla="*/ 376287 h 376287"/>
              <a:gd name="connsiteX1" fmla="*/ 327053 w 1068452"/>
              <a:gd name="connsiteY1" fmla="*/ 347712 h 376287"/>
              <a:gd name="connsiteX2" fmla="*/ 470388 w 1068452"/>
              <a:gd name="connsiteY2" fmla="*/ 0 h 376287"/>
              <a:gd name="connsiteX3" fmla="*/ 598064 w 1068452"/>
              <a:gd name="connsiteY3" fmla="*/ 342690 h 376287"/>
              <a:gd name="connsiteX4" fmla="*/ 678702 w 1068452"/>
              <a:gd name="connsiteY4" fmla="*/ 342690 h 376287"/>
              <a:gd name="connsiteX5" fmla="*/ 1068452 w 1068452"/>
              <a:gd name="connsiteY5" fmla="*/ 335970 h 376287"/>
              <a:gd name="connsiteX0" fmla="*/ 0 w 1081152"/>
              <a:gd name="connsiteY0" fmla="*/ 347712 h 355488"/>
              <a:gd name="connsiteX1" fmla="*/ 339753 w 1081152"/>
              <a:gd name="connsiteY1" fmla="*/ 347712 h 355488"/>
              <a:gd name="connsiteX2" fmla="*/ 483088 w 1081152"/>
              <a:gd name="connsiteY2" fmla="*/ 0 h 355488"/>
              <a:gd name="connsiteX3" fmla="*/ 610764 w 1081152"/>
              <a:gd name="connsiteY3" fmla="*/ 342690 h 355488"/>
              <a:gd name="connsiteX4" fmla="*/ 691402 w 1081152"/>
              <a:gd name="connsiteY4" fmla="*/ 342690 h 355488"/>
              <a:gd name="connsiteX5" fmla="*/ 1081152 w 1081152"/>
              <a:gd name="connsiteY5" fmla="*/ 335970 h 355488"/>
              <a:gd name="connsiteX0" fmla="*/ 0 w 1081152"/>
              <a:gd name="connsiteY0" fmla="*/ 347712 h 347712"/>
              <a:gd name="connsiteX1" fmla="*/ 349278 w 1081152"/>
              <a:gd name="connsiteY1" fmla="*/ 325487 h 347712"/>
              <a:gd name="connsiteX2" fmla="*/ 483088 w 1081152"/>
              <a:gd name="connsiteY2" fmla="*/ 0 h 347712"/>
              <a:gd name="connsiteX3" fmla="*/ 610764 w 1081152"/>
              <a:gd name="connsiteY3" fmla="*/ 342690 h 347712"/>
              <a:gd name="connsiteX4" fmla="*/ 691402 w 1081152"/>
              <a:gd name="connsiteY4" fmla="*/ 342690 h 347712"/>
              <a:gd name="connsiteX5" fmla="*/ 1081152 w 1081152"/>
              <a:gd name="connsiteY5" fmla="*/ 335970 h 347712"/>
              <a:gd name="connsiteX0" fmla="*/ 0 w 1081152"/>
              <a:gd name="connsiteY0" fmla="*/ 347712 h 347712"/>
              <a:gd name="connsiteX1" fmla="*/ 349278 w 1081152"/>
              <a:gd name="connsiteY1" fmla="*/ 325487 h 347712"/>
              <a:gd name="connsiteX2" fmla="*/ 483088 w 1081152"/>
              <a:gd name="connsiteY2" fmla="*/ 0 h 347712"/>
              <a:gd name="connsiteX3" fmla="*/ 610764 w 1081152"/>
              <a:gd name="connsiteY3" fmla="*/ 342690 h 347712"/>
              <a:gd name="connsiteX4" fmla="*/ 691402 w 1081152"/>
              <a:gd name="connsiteY4" fmla="*/ 342690 h 347712"/>
              <a:gd name="connsiteX5" fmla="*/ 1081152 w 1081152"/>
              <a:gd name="connsiteY5" fmla="*/ 335970 h 347712"/>
              <a:gd name="connsiteX0" fmla="*/ 0 w 1081152"/>
              <a:gd name="connsiteY0" fmla="*/ 347712 h 350147"/>
              <a:gd name="connsiteX1" fmla="*/ 352453 w 1081152"/>
              <a:gd name="connsiteY1" fmla="*/ 344537 h 350147"/>
              <a:gd name="connsiteX2" fmla="*/ 483088 w 1081152"/>
              <a:gd name="connsiteY2" fmla="*/ 0 h 350147"/>
              <a:gd name="connsiteX3" fmla="*/ 610764 w 1081152"/>
              <a:gd name="connsiteY3" fmla="*/ 342690 h 350147"/>
              <a:gd name="connsiteX4" fmla="*/ 691402 w 1081152"/>
              <a:gd name="connsiteY4" fmla="*/ 342690 h 350147"/>
              <a:gd name="connsiteX5" fmla="*/ 1081152 w 1081152"/>
              <a:gd name="connsiteY5" fmla="*/ 335970 h 350147"/>
              <a:gd name="connsiteX0" fmla="*/ 0 w 1081152"/>
              <a:gd name="connsiteY0" fmla="*/ 347712 h 347712"/>
              <a:gd name="connsiteX1" fmla="*/ 352453 w 1081152"/>
              <a:gd name="connsiteY1" fmla="*/ 344537 h 347712"/>
              <a:gd name="connsiteX2" fmla="*/ 483088 w 1081152"/>
              <a:gd name="connsiteY2" fmla="*/ 0 h 347712"/>
              <a:gd name="connsiteX3" fmla="*/ 610764 w 1081152"/>
              <a:gd name="connsiteY3" fmla="*/ 342690 h 347712"/>
              <a:gd name="connsiteX4" fmla="*/ 691402 w 1081152"/>
              <a:gd name="connsiteY4" fmla="*/ 342690 h 347712"/>
              <a:gd name="connsiteX5" fmla="*/ 1081152 w 1081152"/>
              <a:gd name="connsiteY5" fmla="*/ 335970 h 347712"/>
              <a:gd name="connsiteX0" fmla="*/ 0 w 1081152"/>
              <a:gd name="connsiteY0" fmla="*/ 347712 h 347712"/>
              <a:gd name="connsiteX1" fmla="*/ 352453 w 1081152"/>
              <a:gd name="connsiteY1" fmla="*/ 344537 h 347712"/>
              <a:gd name="connsiteX2" fmla="*/ 483088 w 1081152"/>
              <a:gd name="connsiteY2" fmla="*/ 0 h 347712"/>
              <a:gd name="connsiteX3" fmla="*/ 610764 w 1081152"/>
              <a:gd name="connsiteY3" fmla="*/ 342690 h 347712"/>
              <a:gd name="connsiteX4" fmla="*/ 691402 w 1081152"/>
              <a:gd name="connsiteY4" fmla="*/ 342690 h 347712"/>
              <a:gd name="connsiteX5" fmla="*/ 1081152 w 1081152"/>
              <a:gd name="connsiteY5" fmla="*/ 335970 h 347712"/>
              <a:gd name="connsiteX0" fmla="*/ 0 w 1081152"/>
              <a:gd name="connsiteY0" fmla="*/ 347712 h 363856"/>
              <a:gd name="connsiteX1" fmla="*/ 352453 w 1081152"/>
              <a:gd name="connsiteY1" fmla="*/ 344537 h 363856"/>
              <a:gd name="connsiteX2" fmla="*/ 483088 w 1081152"/>
              <a:gd name="connsiteY2" fmla="*/ 0 h 363856"/>
              <a:gd name="connsiteX3" fmla="*/ 610764 w 1081152"/>
              <a:gd name="connsiteY3" fmla="*/ 342690 h 363856"/>
              <a:gd name="connsiteX4" fmla="*/ 691402 w 1081152"/>
              <a:gd name="connsiteY4" fmla="*/ 342690 h 363856"/>
              <a:gd name="connsiteX5" fmla="*/ 1081152 w 1081152"/>
              <a:gd name="connsiteY5" fmla="*/ 335970 h 363856"/>
              <a:gd name="connsiteX0" fmla="*/ 0 w 1081152"/>
              <a:gd name="connsiteY0" fmla="*/ 347712 h 347712"/>
              <a:gd name="connsiteX1" fmla="*/ 352453 w 1081152"/>
              <a:gd name="connsiteY1" fmla="*/ 344537 h 347712"/>
              <a:gd name="connsiteX2" fmla="*/ 483088 w 1081152"/>
              <a:gd name="connsiteY2" fmla="*/ 0 h 347712"/>
              <a:gd name="connsiteX3" fmla="*/ 598064 w 1081152"/>
              <a:gd name="connsiteY3" fmla="*/ 295065 h 347712"/>
              <a:gd name="connsiteX4" fmla="*/ 691402 w 1081152"/>
              <a:gd name="connsiteY4" fmla="*/ 342690 h 347712"/>
              <a:gd name="connsiteX5" fmla="*/ 1081152 w 1081152"/>
              <a:gd name="connsiteY5" fmla="*/ 335970 h 347712"/>
              <a:gd name="connsiteX0" fmla="*/ 0 w 1081152"/>
              <a:gd name="connsiteY0" fmla="*/ 347712 h 347712"/>
              <a:gd name="connsiteX1" fmla="*/ 352453 w 1081152"/>
              <a:gd name="connsiteY1" fmla="*/ 344537 h 347712"/>
              <a:gd name="connsiteX2" fmla="*/ 483088 w 1081152"/>
              <a:gd name="connsiteY2" fmla="*/ 0 h 347712"/>
              <a:gd name="connsiteX3" fmla="*/ 598064 w 1081152"/>
              <a:gd name="connsiteY3" fmla="*/ 295065 h 347712"/>
              <a:gd name="connsiteX4" fmla="*/ 1081152 w 1081152"/>
              <a:gd name="connsiteY4" fmla="*/ 335970 h 347712"/>
              <a:gd name="connsiteX0" fmla="*/ 0 w 1081152"/>
              <a:gd name="connsiteY0" fmla="*/ 347712 h 347712"/>
              <a:gd name="connsiteX1" fmla="*/ 352453 w 1081152"/>
              <a:gd name="connsiteY1" fmla="*/ 344537 h 347712"/>
              <a:gd name="connsiteX2" fmla="*/ 483088 w 1081152"/>
              <a:gd name="connsiteY2" fmla="*/ 0 h 347712"/>
              <a:gd name="connsiteX3" fmla="*/ 598064 w 1081152"/>
              <a:gd name="connsiteY3" fmla="*/ 295065 h 347712"/>
              <a:gd name="connsiteX4" fmla="*/ 1081152 w 1081152"/>
              <a:gd name="connsiteY4" fmla="*/ 335970 h 347712"/>
              <a:gd name="connsiteX0" fmla="*/ 0 w 1081152"/>
              <a:gd name="connsiteY0" fmla="*/ 347712 h 347712"/>
              <a:gd name="connsiteX1" fmla="*/ 352453 w 1081152"/>
              <a:gd name="connsiteY1" fmla="*/ 344537 h 347712"/>
              <a:gd name="connsiteX2" fmla="*/ 483088 w 1081152"/>
              <a:gd name="connsiteY2" fmla="*/ 0 h 347712"/>
              <a:gd name="connsiteX3" fmla="*/ 598064 w 1081152"/>
              <a:gd name="connsiteY3" fmla="*/ 295065 h 347712"/>
              <a:gd name="connsiteX4" fmla="*/ 1081152 w 1081152"/>
              <a:gd name="connsiteY4" fmla="*/ 335970 h 347712"/>
              <a:gd name="connsiteX0" fmla="*/ 0 w 1081152"/>
              <a:gd name="connsiteY0" fmla="*/ 347712 h 347712"/>
              <a:gd name="connsiteX1" fmla="*/ 352453 w 1081152"/>
              <a:gd name="connsiteY1" fmla="*/ 344537 h 347712"/>
              <a:gd name="connsiteX2" fmla="*/ 483088 w 1081152"/>
              <a:gd name="connsiteY2" fmla="*/ 0 h 347712"/>
              <a:gd name="connsiteX3" fmla="*/ 598064 w 1081152"/>
              <a:gd name="connsiteY3" fmla="*/ 295065 h 347712"/>
              <a:gd name="connsiteX4" fmla="*/ 1081152 w 1081152"/>
              <a:gd name="connsiteY4" fmla="*/ 335970 h 347712"/>
              <a:gd name="connsiteX0" fmla="*/ 0 w 1081152"/>
              <a:gd name="connsiteY0" fmla="*/ 347712 h 347712"/>
              <a:gd name="connsiteX1" fmla="*/ 352453 w 1081152"/>
              <a:gd name="connsiteY1" fmla="*/ 344537 h 347712"/>
              <a:gd name="connsiteX2" fmla="*/ 483088 w 1081152"/>
              <a:gd name="connsiteY2" fmla="*/ 0 h 347712"/>
              <a:gd name="connsiteX3" fmla="*/ 566314 w 1081152"/>
              <a:gd name="connsiteY3" fmla="*/ 231565 h 347712"/>
              <a:gd name="connsiteX4" fmla="*/ 1081152 w 1081152"/>
              <a:gd name="connsiteY4" fmla="*/ 335970 h 347712"/>
              <a:gd name="connsiteX0" fmla="*/ 0 w 1081152"/>
              <a:gd name="connsiteY0" fmla="*/ 347712 h 347712"/>
              <a:gd name="connsiteX1" fmla="*/ 352453 w 1081152"/>
              <a:gd name="connsiteY1" fmla="*/ 344537 h 347712"/>
              <a:gd name="connsiteX2" fmla="*/ 483088 w 1081152"/>
              <a:gd name="connsiteY2" fmla="*/ 0 h 347712"/>
              <a:gd name="connsiteX3" fmla="*/ 566314 w 1081152"/>
              <a:gd name="connsiteY3" fmla="*/ 231565 h 347712"/>
              <a:gd name="connsiteX4" fmla="*/ 1081152 w 1081152"/>
              <a:gd name="connsiteY4" fmla="*/ 335970 h 347712"/>
              <a:gd name="connsiteX0" fmla="*/ 0 w 1081152"/>
              <a:gd name="connsiteY0" fmla="*/ 347712 h 347712"/>
              <a:gd name="connsiteX1" fmla="*/ 352453 w 1081152"/>
              <a:gd name="connsiteY1" fmla="*/ 344537 h 347712"/>
              <a:gd name="connsiteX2" fmla="*/ 483088 w 1081152"/>
              <a:gd name="connsiteY2" fmla="*/ 0 h 347712"/>
              <a:gd name="connsiteX3" fmla="*/ 598064 w 1081152"/>
              <a:gd name="connsiteY3" fmla="*/ 231565 h 347712"/>
              <a:gd name="connsiteX4" fmla="*/ 1081152 w 1081152"/>
              <a:gd name="connsiteY4" fmla="*/ 335970 h 347712"/>
              <a:gd name="connsiteX0" fmla="*/ 0 w 1081152"/>
              <a:gd name="connsiteY0" fmla="*/ 347712 h 347712"/>
              <a:gd name="connsiteX1" fmla="*/ 352453 w 1081152"/>
              <a:gd name="connsiteY1" fmla="*/ 344537 h 347712"/>
              <a:gd name="connsiteX2" fmla="*/ 483088 w 1081152"/>
              <a:gd name="connsiteY2" fmla="*/ 0 h 347712"/>
              <a:gd name="connsiteX3" fmla="*/ 598064 w 1081152"/>
              <a:gd name="connsiteY3" fmla="*/ 231565 h 347712"/>
              <a:gd name="connsiteX4" fmla="*/ 1081152 w 1081152"/>
              <a:gd name="connsiteY4" fmla="*/ 335970 h 347712"/>
              <a:gd name="connsiteX0" fmla="*/ 0 w 1081152"/>
              <a:gd name="connsiteY0" fmla="*/ 347712 h 355020"/>
              <a:gd name="connsiteX1" fmla="*/ 352453 w 1081152"/>
              <a:gd name="connsiteY1" fmla="*/ 344537 h 355020"/>
              <a:gd name="connsiteX2" fmla="*/ 483088 w 1081152"/>
              <a:gd name="connsiteY2" fmla="*/ 0 h 355020"/>
              <a:gd name="connsiteX3" fmla="*/ 598064 w 1081152"/>
              <a:gd name="connsiteY3" fmla="*/ 231565 h 355020"/>
              <a:gd name="connsiteX4" fmla="*/ 1081152 w 1081152"/>
              <a:gd name="connsiteY4" fmla="*/ 355020 h 355020"/>
              <a:gd name="connsiteX0" fmla="*/ 0 w 1081152"/>
              <a:gd name="connsiteY0" fmla="*/ 347712 h 355020"/>
              <a:gd name="connsiteX1" fmla="*/ 352453 w 1081152"/>
              <a:gd name="connsiteY1" fmla="*/ 344537 h 355020"/>
              <a:gd name="connsiteX2" fmla="*/ 483088 w 1081152"/>
              <a:gd name="connsiteY2" fmla="*/ 0 h 355020"/>
              <a:gd name="connsiteX3" fmla="*/ 598064 w 1081152"/>
              <a:gd name="connsiteY3" fmla="*/ 231565 h 355020"/>
              <a:gd name="connsiteX4" fmla="*/ 1081152 w 1081152"/>
              <a:gd name="connsiteY4" fmla="*/ 355020 h 355020"/>
              <a:gd name="connsiteX0" fmla="*/ 0 w 1081152"/>
              <a:gd name="connsiteY0" fmla="*/ 347712 h 355020"/>
              <a:gd name="connsiteX1" fmla="*/ 352453 w 1081152"/>
              <a:gd name="connsiteY1" fmla="*/ 344537 h 355020"/>
              <a:gd name="connsiteX2" fmla="*/ 483088 w 1081152"/>
              <a:gd name="connsiteY2" fmla="*/ 0 h 355020"/>
              <a:gd name="connsiteX3" fmla="*/ 598064 w 1081152"/>
              <a:gd name="connsiteY3" fmla="*/ 231565 h 355020"/>
              <a:gd name="connsiteX4" fmla="*/ 1081152 w 1081152"/>
              <a:gd name="connsiteY4" fmla="*/ 355020 h 355020"/>
              <a:gd name="connsiteX0" fmla="*/ 0 w 1081152"/>
              <a:gd name="connsiteY0" fmla="*/ 347712 h 355020"/>
              <a:gd name="connsiteX1" fmla="*/ 352453 w 1081152"/>
              <a:gd name="connsiteY1" fmla="*/ 344537 h 355020"/>
              <a:gd name="connsiteX2" fmla="*/ 483088 w 1081152"/>
              <a:gd name="connsiteY2" fmla="*/ 0 h 355020"/>
              <a:gd name="connsiteX3" fmla="*/ 598064 w 1081152"/>
              <a:gd name="connsiteY3" fmla="*/ 231565 h 355020"/>
              <a:gd name="connsiteX4" fmla="*/ 1081152 w 1081152"/>
              <a:gd name="connsiteY4" fmla="*/ 355020 h 355020"/>
              <a:gd name="connsiteX0" fmla="*/ 0 w 1081152"/>
              <a:gd name="connsiteY0" fmla="*/ 347712 h 355020"/>
              <a:gd name="connsiteX1" fmla="*/ 352453 w 1081152"/>
              <a:gd name="connsiteY1" fmla="*/ 344537 h 355020"/>
              <a:gd name="connsiteX2" fmla="*/ 483088 w 1081152"/>
              <a:gd name="connsiteY2" fmla="*/ 0 h 355020"/>
              <a:gd name="connsiteX3" fmla="*/ 645689 w 1081152"/>
              <a:gd name="connsiteY3" fmla="*/ 272840 h 355020"/>
              <a:gd name="connsiteX4" fmla="*/ 1081152 w 1081152"/>
              <a:gd name="connsiteY4" fmla="*/ 355020 h 355020"/>
              <a:gd name="connsiteX0" fmla="*/ 0 w 1081152"/>
              <a:gd name="connsiteY0" fmla="*/ 347712 h 355020"/>
              <a:gd name="connsiteX1" fmla="*/ 352453 w 1081152"/>
              <a:gd name="connsiteY1" fmla="*/ 344537 h 355020"/>
              <a:gd name="connsiteX2" fmla="*/ 483088 w 1081152"/>
              <a:gd name="connsiteY2" fmla="*/ 0 h 355020"/>
              <a:gd name="connsiteX3" fmla="*/ 645689 w 1081152"/>
              <a:gd name="connsiteY3" fmla="*/ 272840 h 355020"/>
              <a:gd name="connsiteX4" fmla="*/ 1081152 w 1081152"/>
              <a:gd name="connsiteY4" fmla="*/ 355020 h 355020"/>
              <a:gd name="connsiteX0" fmla="*/ 0 w 1262127"/>
              <a:gd name="connsiteY0" fmla="*/ 347712 h 355020"/>
              <a:gd name="connsiteX1" fmla="*/ 533428 w 1262127"/>
              <a:gd name="connsiteY1" fmla="*/ 344537 h 355020"/>
              <a:gd name="connsiteX2" fmla="*/ 664063 w 1262127"/>
              <a:gd name="connsiteY2" fmla="*/ 0 h 355020"/>
              <a:gd name="connsiteX3" fmla="*/ 826664 w 1262127"/>
              <a:gd name="connsiteY3" fmla="*/ 272840 h 355020"/>
              <a:gd name="connsiteX4" fmla="*/ 1262127 w 1262127"/>
              <a:gd name="connsiteY4" fmla="*/ 355020 h 355020"/>
              <a:gd name="connsiteX0" fmla="*/ 0 w 1262127"/>
              <a:gd name="connsiteY0" fmla="*/ 347712 h 355020"/>
              <a:gd name="connsiteX1" fmla="*/ 533428 w 1262127"/>
              <a:gd name="connsiteY1" fmla="*/ 344537 h 355020"/>
              <a:gd name="connsiteX2" fmla="*/ 664063 w 1262127"/>
              <a:gd name="connsiteY2" fmla="*/ 0 h 355020"/>
              <a:gd name="connsiteX3" fmla="*/ 826664 w 1262127"/>
              <a:gd name="connsiteY3" fmla="*/ 272840 h 355020"/>
              <a:gd name="connsiteX4" fmla="*/ 1262127 w 1262127"/>
              <a:gd name="connsiteY4" fmla="*/ 355020 h 355020"/>
              <a:gd name="connsiteX0" fmla="*/ 0 w 1036702"/>
              <a:gd name="connsiteY0" fmla="*/ 347712 h 347712"/>
              <a:gd name="connsiteX1" fmla="*/ 533428 w 1036702"/>
              <a:gd name="connsiteY1" fmla="*/ 344537 h 347712"/>
              <a:gd name="connsiteX2" fmla="*/ 664063 w 1036702"/>
              <a:gd name="connsiteY2" fmla="*/ 0 h 347712"/>
              <a:gd name="connsiteX3" fmla="*/ 826664 w 1036702"/>
              <a:gd name="connsiteY3" fmla="*/ 272840 h 347712"/>
              <a:gd name="connsiteX4" fmla="*/ 1036702 w 1036702"/>
              <a:gd name="connsiteY4" fmla="*/ 339145 h 347712"/>
              <a:gd name="connsiteX0" fmla="*/ 0 w 1036702"/>
              <a:gd name="connsiteY0" fmla="*/ 347712 h 347712"/>
              <a:gd name="connsiteX1" fmla="*/ 533428 w 1036702"/>
              <a:gd name="connsiteY1" fmla="*/ 344537 h 347712"/>
              <a:gd name="connsiteX2" fmla="*/ 664063 w 1036702"/>
              <a:gd name="connsiteY2" fmla="*/ 0 h 347712"/>
              <a:gd name="connsiteX3" fmla="*/ 826664 w 1036702"/>
              <a:gd name="connsiteY3" fmla="*/ 272840 h 347712"/>
              <a:gd name="connsiteX4" fmla="*/ 1036702 w 1036702"/>
              <a:gd name="connsiteY4" fmla="*/ 339145 h 3477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36702" h="347712">
                <a:moveTo>
                  <a:pt x="0" y="347712"/>
                </a:moveTo>
                <a:lnTo>
                  <a:pt x="533428" y="344537"/>
                </a:lnTo>
                <a:cubicBezTo>
                  <a:pt x="579090" y="233925"/>
                  <a:pt x="586651" y="12187"/>
                  <a:pt x="664063" y="0"/>
                </a:cubicBezTo>
                <a:cubicBezTo>
                  <a:pt x="741547" y="12630"/>
                  <a:pt x="764558" y="216316"/>
                  <a:pt x="826664" y="272840"/>
                </a:cubicBezTo>
                <a:cubicBezTo>
                  <a:pt x="888771" y="329364"/>
                  <a:pt x="920184" y="324273"/>
                  <a:pt x="1036702" y="339145"/>
                </a:cubicBezTo>
              </a:path>
            </a:pathLst>
          </a:custGeom>
          <a:ln>
            <a:solidFill>
              <a:srgbClr val="66006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Freeform 33"/>
          <p:cNvSpPr/>
          <p:nvPr/>
        </p:nvSpPr>
        <p:spPr>
          <a:xfrm>
            <a:off x="6767950" y="5864225"/>
            <a:ext cx="1081152" cy="355020"/>
          </a:xfrm>
          <a:custGeom>
            <a:avLst/>
            <a:gdLst>
              <a:gd name="connsiteX0" fmla="*/ 0 w 1068452"/>
              <a:gd name="connsiteY0" fmla="*/ 376287 h 571150"/>
              <a:gd name="connsiteX1" fmla="*/ 0 w 1068452"/>
              <a:gd name="connsiteY1" fmla="*/ 376287 h 571150"/>
              <a:gd name="connsiteX2" fmla="*/ 60479 w 1068452"/>
              <a:gd name="connsiteY2" fmla="*/ 389726 h 571150"/>
              <a:gd name="connsiteX3" fmla="*/ 67198 w 1068452"/>
              <a:gd name="connsiteY3" fmla="*/ 409884 h 571150"/>
              <a:gd name="connsiteX4" fmla="*/ 94078 w 1068452"/>
              <a:gd name="connsiteY4" fmla="*/ 436762 h 571150"/>
              <a:gd name="connsiteX5" fmla="*/ 120957 w 1068452"/>
              <a:gd name="connsiteY5" fmla="*/ 477078 h 571150"/>
              <a:gd name="connsiteX6" fmla="*/ 154556 w 1068452"/>
              <a:gd name="connsiteY6" fmla="*/ 510675 h 571150"/>
              <a:gd name="connsiteX7" fmla="*/ 194875 w 1068452"/>
              <a:gd name="connsiteY7" fmla="*/ 557711 h 571150"/>
              <a:gd name="connsiteX8" fmla="*/ 221754 w 1068452"/>
              <a:gd name="connsiteY8" fmla="*/ 571150 h 571150"/>
              <a:gd name="connsiteX9" fmla="*/ 268793 w 1068452"/>
              <a:gd name="connsiteY9" fmla="*/ 557711 h 571150"/>
              <a:gd name="connsiteX10" fmla="*/ 288953 w 1068452"/>
              <a:gd name="connsiteY10" fmla="*/ 376287 h 571150"/>
              <a:gd name="connsiteX11" fmla="*/ 470388 w 1068452"/>
              <a:gd name="connsiteY11" fmla="*/ 0 h 571150"/>
              <a:gd name="connsiteX12" fmla="*/ 598064 w 1068452"/>
              <a:gd name="connsiteY12" fmla="*/ 342690 h 571150"/>
              <a:gd name="connsiteX13" fmla="*/ 678702 w 1068452"/>
              <a:gd name="connsiteY13" fmla="*/ 342690 h 571150"/>
              <a:gd name="connsiteX14" fmla="*/ 1068452 w 1068452"/>
              <a:gd name="connsiteY14" fmla="*/ 335970 h 571150"/>
              <a:gd name="connsiteX0" fmla="*/ 0 w 1068452"/>
              <a:gd name="connsiteY0" fmla="*/ 376287 h 571150"/>
              <a:gd name="connsiteX1" fmla="*/ 0 w 1068452"/>
              <a:gd name="connsiteY1" fmla="*/ 376287 h 571150"/>
              <a:gd name="connsiteX2" fmla="*/ 60479 w 1068452"/>
              <a:gd name="connsiteY2" fmla="*/ 389726 h 571150"/>
              <a:gd name="connsiteX3" fmla="*/ 67198 w 1068452"/>
              <a:gd name="connsiteY3" fmla="*/ 409884 h 571150"/>
              <a:gd name="connsiteX4" fmla="*/ 94078 w 1068452"/>
              <a:gd name="connsiteY4" fmla="*/ 436762 h 571150"/>
              <a:gd name="connsiteX5" fmla="*/ 120957 w 1068452"/>
              <a:gd name="connsiteY5" fmla="*/ 477078 h 571150"/>
              <a:gd name="connsiteX6" fmla="*/ 154556 w 1068452"/>
              <a:gd name="connsiteY6" fmla="*/ 510675 h 571150"/>
              <a:gd name="connsiteX7" fmla="*/ 194875 w 1068452"/>
              <a:gd name="connsiteY7" fmla="*/ 557711 h 571150"/>
              <a:gd name="connsiteX8" fmla="*/ 221754 w 1068452"/>
              <a:gd name="connsiteY8" fmla="*/ 571150 h 571150"/>
              <a:gd name="connsiteX9" fmla="*/ 288953 w 1068452"/>
              <a:gd name="connsiteY9" fmla="*/ 376287 h 571150"/>
              <a:gd name="connsiteX10" fmla="*/ 470388 w 1068452"/>
              <a:gd name="connsiteY10" fmla="*/ 0 h 571150"/>
              <a:gd name="connsiteX11" fmla="*/ 598064 w 1068452"/>
              <a:gd name="connsiteY11" fmla="*/ 342690 h 571150"/>
              <a:gd name="connsiteX12" fmla="*/ 678702 w 1068452"/>
              <a:gd name="connsiteY12" fmla="*/ 342690 h 571150"/>
              <a:gd name="connsiteX13" fmla="*/ 1068452 w 1068452"/>
              <a:gd name="connsiteY13" fmla="*/ 335970 h 571150"/>
              <a:gd name="connsiteX0" fmla="*/ 0 w 1068452"/>
              <a:gd name="connsiteY0" fmla="*/ 376287 h 563258"/>
              <a:gd name="connsiteX1" fmla="*/ 0 w 1068452"/>
              <a:gd name="connsiteY1" fmla="*/ 376287 h 563258"/>
              <a:gd name="connsiteX2" fmla="*/ 60479 w 1068452"/>
              <a:gd name="connsiteY2" fmla="*/ 389726 h 563258"/>
              <a:gd name="connsiteX3" fmla="*/ 67198 w 1068452"/>
              <a:gd name="connsiteY3" fmla="*/ 409884 h 563258"/>
              <a:gd name="connsiteX4" fmla="*/ 94078 w 1068452"/>
              <a:gd name="connsiteY4" fmla="*/ 436762 h 563258"/>
              <a:gd name="connsiteX5" fmla="*/ 120957 w 1068452"/>
              <a:gd name="connsiteY5" fmla="*/ 477078 h 563258"/>
              <a:gd name="connsiteX6" fmla="*/ 154556 w 1068452"/>
              <a:gd name="connsiteY6" fmla="*/ 510675 h 563258"/>
              <a:gd name="connsiteX7" fmla="*/ 194875 w 1068452"/>
              <a:gd name="connsiteY7" fmla="*/ 557711 h 563258"/>
              <a:gd name="connsiteX8" fmla="*/ 288953 w 1068452"/>
              <a:gd name="connsiteY8" fmla="*/ 376287 h 563258"/>
              <a:gd name="connsiteX9" fmla="*/ 470388 w 1068452"/>
              <a:gd name="connsiteY9" fmla="*/ 0 h 563258"/>
              <a:gd name="connsiteX10" fmla="*/ 598064 w 1068452"/>
              <a:gd name="connsiteY10" fmla="*/ 342690 h 563258"/>
              <a:gd name="connsiteX11" fmla="*/ 678702 w 1068452"/>
              <a:gd name="connsiteY11" fmla="*/ 342690 h 563258"/>
              <a:gd name="connsiteX12" fmla="*/ 1068452 w 1068452"/>
              <a:gd name="connsiteY12" fmla="*/ 335970 h 563258"/>
              <a:gd name="connsiteX0" fmla="*/ 0 w 1068452"/>
              <a:gd name="connsiteY0" fmla="*/ 376287 h 514879"/>
              <a:gd name="connsiteX1" fmla="*/ 0 w 1068452"/>
              <a:gd name="connsiteY1" fmla="*/ 376287 h 514879"/>
              <a:gd name="connsiteX2" fmla="*/ 60479 w 1068452"/>
              <a:gd name="connsiteY2" fmla="*/ 389726 h 514879"/>
              <a:gd name="connsiteX3" fmla="*/ 67198 w 1068452"/>
              <a:gd name="connsiteY3" fmla="*/ 409884 h 514879"/>
              <a:gd name="connsiteX4" fmla="*/ 94078 w 1068452"/>
              <a:gd name="connsiteY4" fmla="*/ 436762 h 514879"/>
              <a:gd name="connsiteX5" fmla="*/ 120957 w 1068452"/>
              <a:gd name="connsiteY5" fmla="*/ 477078 h 514879"/>
              <a:gd name="connsiteX6" fmla="*/ 154556 w 1068452"/>
              <a:gd name="connsiteY6" fmla="*/ 510675 h 514879"/>
              <a:gd name="connsiteX7" fmla="*/ 288953 w 1068452"/>
              <a:gd name="connsiteY7" fmla="*/ 376287 h 514879"/>
              <a:gd name="connsiteX8" fmla="*/ 470388 w 1068452"/>
              <a:gd name="connsiteY8" fmla="*/ 0 h 514879"/>
              <a:gd name="connsiteX9" fmla="*/ 598064 w 1068452"/>
              <a:gd name="connsiteY9" fmla="*/ 342690 h 514879"/>
              <a:gd name="connsiteX10" fmla="*/ 678702 w 1068452"/>
              <a:gd name="connsiteY10" fmla="*/ 342690 h 514879"/>
              <a:gd name="connsiteX11" fmla="*/ 1068452 w 1068452"/>
              <a:gd name="connsiteY11" fmla="*/ 335970 h 514879"/>
              <a:gd name="connsiteX0" fmla="*/ 0 w 1068452"/>
              <a:gd name="connsiteY0" fmla="*/ 376287 h 478767"/>
              <a:gd name="connsiteX1" fmla="*/ 0 w 1068452"/>
              <a:gd name="connsiteY1" fmla="*/ 376287 h 478767"/>
              <a:gd name="connsiteX2" fmla="*/ 60479 w 1068452"/>
              <a:gd name="connsiteY2" fmla="*/ 389726 h 478767"/>
              <a:gd name="connsiteX3" fmla="*/ 67198 w 1068452"/>
              <a:gd name="connsiteY3" fmla="*/ 409884 h 478767"/>
              <a:gd name="connsiteX4" fmla="*/ 94078 w 1068452"/>
              <a:gd name="connsiteY4" fmla="*/ 436762 h 478767"/>
              <a:gd name="connsiteX5" fmla="*/ 120957 w 1068452"/>
              <a:gd name="connsiteY5" fmla="*/ 477078 h 478767"/>
              <a:gd name="connsiteX6" fmla="*/ 288953 w 1068452"/>
              <a:gd name="connsiteY6" fmla="*/ 376287 h 478767"/>
              <a:gd name="connsiteX7" fmla="*/ 470388 w 1068452"/>
              <a:gd name="connsiteY7" fmla="*/ 0 h 478767"/>
              <a:gd name="connsiteX8" fmla="*/ 598064 w 1068452"/>
              <a:gd name="connsiteY8" fmla="*/ 342690 h 478767"/>
              <a:gd name="connsiteX9" fmla="*/ 678702 w 1068452"/>
              <a:gd name="connsiteY9" fmla="*/ 342690 h 478767"/>
              <a:gd name="connsiteX10" fmla="*/ 1068452 w 1068452"/>
              <a:gd name="connsiteY10" fmla="*/ 335970 h 478767"/>
              <a:gd name="connsiteX0" fmla="*/ 0 w 1068452"/>
              <a:gd name="connsiteY0" fmla="*/ 376287 h 437654"/>
              <a:gd name="connsiteX1" fmla="*/ 0 w 1068452"/>
              <a:gd name="connsiteY1" fmla="*/ 376287 h 437654"/>
              <a:gd name="connsiteX2" fmla="*/ 60479 w 1068452"/>
              <a:gd name="connsiteY2" fmla="*/ 389726 h 437654"/>
              <a:gd name="connsiteX3" fmla="*/ 67198 w 1068452"/>
              <a:gd name="connsiteY3" fmla="*/ 409884 h 437654"/>
              <a:gd name="connsiteX4" fmla="*/ 94078 w 1068452"/>
              <a:gd name="connsiteY4" fmla="*/ 436762 h 437654"/>
              <a:gd name="connsiteX5" fmla="*/ 288953 w 1068452"/>
              <a:gd name="connsiteY5" fmla="*/ 376287 h 437654"/>
              <a:gd name="connsiteX6" fmla="*/ 470388 w 1068452"/>
              <a:gd name="connsiteY6" fmla="*/ 0 h 437654"/>
              <a:gd name="connsiteX7" fmla="*/ 598064 w 1068452"/>
              <a:gd name="connsiteY7" fmla="*/ 342690 h 437654"/>
              <a:gd name="connsiteX8" fmla="*/ 678702 w 1068452"/>
              <a:gd name="connsiteY8" fmla="*/ 342690 h 437654"/>
              <a:gd name="connsiteX9" fmla="*/ 1068452 w 1068452"/>
              <a:gd name="connsiteY9" fmla="*/ 335970 h 437654"/>
              <a:gd name="connsiteX0" fmla="*/ 0 w 1068452"/>
              <a:gd name="connsiteY0" fmla="*/ 376287 h 417878"/>
              <a:gd name="connsiteX1" fmla="*/ 0 w 1068452"/>
              <a:gd name="connsiteY1" fmla="*/ 376287 h 417878"/>
              <a:gd name="connsiteX2" fmla="*/ 60479 w 1068452"/>
              <a:gd name="connsiteY2" fmla="*/ 389726 h 417878"/>
              <a:gd name="connsiteX3" fmla="*/ 67198 w 1068452"/>
              <a:gd name="connsiteY3" fmla="*/ 409884 h 417878"/>
              <a:gd name="connsiteX4" fmla="*/ 288953 w 1068452"/>
              <a:gd name="connsiteY4" fmla="*/ 376287 h 417878"/>
              <a:gd name="connsiteX5" fmla="*/ 470388 w 1068452"/>
              <a:gd name="connsiteY5" fmla="*/ 0 h 417878"/>
              <a:gd name="connsiteX6" fmla="*/ 598064 w 1068452"/>
              <a:gd name="connsiteY6" fmla="*/ 342690 h 417878"/>
              <a:gd name="connsiteX7" fmla="*/ 678702 w 1068452"/>
              <a:gd name="connsiteY7" fmla="*/ 342690 h 417878"/>
              <a:gd name="connsiteX8" fmla="*/ 1068452 w 1068452"/>
              <a:gd name="connsiteY8" fmla="*/ 335970 h 417878"/>
              <a:gd name="connsiteX0" fmla="*/ 0 w 1068452"/>
              <a:gd name="connsiteY0" fmla="*/ 376287 h 409104"/>
              <a:gd name="connsiteX1" fmla="*/ 0 w 1068452"/>
              <a:gd name="connsiteY1" fmla="*/ 376287 h 409104"/>
              <a:gd name="connsiteX2" fmla="*/ 60479 w 1068452"/>
              <a:gd name="connsiteY2" fmla="*/ 389726 h 409104"/>
              <a:gd name="connsiteX3" fmla="*/ 288953 w 1068452"/>
              <a:gd name="connsiteY3" fmla="*/ 376287 h 409104"/>
              <a:gd name="connsiteX4" fmla="*/ 470388 w 1068452"/>
              <a:gd name="connsiteY4" fmla="*/ 0 h 409104"/>
              <a:gd name="connsiteX5" fmla="*/ 598064 w 1068452"/>
              <a:gd name="connsiteY5" fmla="*/ 342690 h 409104"/>
              <a:gd name="connsiteX6" fmla="*/ 678702 w 1068452"/>
              <a:gd name="connsiteY6" fmla="*/ 342690 h 409104"/>
              <a:gd name="connsiteX7" fmla="*/ 1068452 w 1068452"/>
              <a:gd name="connsiteY7" fmla="*/ 335970 h 409104"/>
              <a:gd name="connsiteX0" fmla="*/ 0 w 1068452"/>
              <a:gd name="connsiteY0" fmla="*/ 376287 h 404160"/>
              <a:gd name="connsiteX1" fmla="*/ 0 w 1068452"/>
              <a:gd name="connsiteY1" fmla="*/ 376287 h 404160"/>
              <a:gd name="connsiteX2" fmla="*/ 288953 w 1068452"/>
              <a:gd name="connsiteY2" fmla="*/ 376287 h 404160"/>
              <a:gd name="connsiteX3" fmla="*/ 470388 w 1068452"/>
              <a:gd name="connsiteY3" fmla="*/ 0 h 404160"/>
              <a:gd name="connsiteX4" fmla="*/ 598064 w 1068452"/>
              <a:gd name="connsiteY4" fmla="*/ 342690 h 404160"/>
              <a:gd name="connsiteX5" fmla="*/ 678702 w 1068452"/>
              <a:gd name="connsiteY5" fmla="*/ 342690 h 404160"/>
              <a:gd name="connsiteX6" fmla="*/ 1068452 w 1068452"/>
              <a:gd name="connsiteY6" fmla="*/ 335970 h 404160"/>
              <a:gd name="connsiteX0" fmla="*/ 0 w 1068452"/>
              <a:gd name="connsiteY0" fmla="*/ 376287 h 397784"/>
              <a:gd name="connsiteX1" fmla="*/ 9525 w 1068452"/>
              <a:gd name="connsiteY1" fmla="*/ 344537 h 397784"/>
              <a:gd name="connsiteX2" fmla="*/ 288953 w 1068452"/>
              <a:gd name="connsiteY2" fmla="*/ 376287 h 397784"/>
              <a:gd name="connsiteX3" fmla="*/ 470388 w 1068452"/>
              <a:gd name="connsiteY3" fmla="*/ 0 h 397784"/>
              <a:gd name="connsiteX4" fmla="*/ 598064 w 1068452"/>
              <a:gd name="connsiteY4" fmla="*/ 342690 h 397784"/>
              <a:gd name="connsiteX5" fmla="*/ 678702 w 1068452"/>
              <a:gd name="connsiteY5" fmla="*/ 342690 h 397784"/>
              <a:gd name="connsiteX6" fmla="*/ 1068452 w 1068452"/>
              <a:gd name="connsiteY6" fmla="*/ 335970 h 397784"/>
              <a:gd name="connsiteX0" fmla="*/ 17084 w 1085536"/>
              <a:gd name="connsiteY0" fmla="*/ 376287 h 376287"/>
              <a:gd name="connsiteX1" fmla="*/ 26609 w 1085536"/>
              <a:gd name="connsiteY1" fmla="*/ 344537 h 376287"/>
              <a:gd name="connsiteX2" fmla="*/ 350487 w 1085536"/>
              <a:gd name="connsiteY2" fmla="*/ 331837 h 376287"/>
              <a:gd name="connsiteX3" fmla="*/ 487472 w 1085536"/>
              <a:gd name="connsiteY3" fmla="*/ 0 h 376287"/>
              <a:gd name="connsiteX4" fmla="*/ 615148 w 1085536"/>
              <a:gd name="connsiteY4" fmla="*/ 342690 h 376287"/>
              <a:gd name="connsiteX5" fmla="*/ 695786 w 1085536"/>
              <a:gd name="connsiteY5" fmla="*/ 342690 h 376287"/>
              <a:gd name="connsiteX6" fmla="*/ 1085536 w 1085536"/>
              <a:gd name="connsiteY6" fmla="*/ 335970 h 376287"/>
              <a:gd name="connsiteX0" fmla="*/ 0 w 1068452"/>
              <a:gd name="connsiteY0" fmla="*/ 376287 h 376287"/>
              <a:gd name="connsiteX1" fmla="*/ 333403 w 1068452"/>
              <a:gd name="connsiteY1" fmla="*/ 331837 h 376287"/>
              <a:gd name="connsiteX2" fmla="*/ 470388 w 1068452"/>
              <a:gd name="connsiteY2" fmla="*/ 0 h 376287"/>
              <a:gd name="connsiteX3" fmla="*/ 598064 w 1068452"/>
              <a:gd name="connsiteY3" fmla="*/ 342690 h 376287"/>
              <a:gd name="connsiteX4" fmla="*/ 678702 w 1068452"/>
              <a:gd name="connsiteY4" fmla="*/ 342690 h 376287"/>
              <a:gd name="connsiteX5" fmla="*/ 1068452 w 1068452"/>
              <a:gd name="connsiteY5" fmla="*/ 335970 h 376287"/>
              <a:gd name="connsiteX0" fmla="*/ 0 w 1068452"/>
              <a:gd name="connsiteY0" fmla="*/ 376287 h 376287"/>
              <a:gd name="connsiteX1" fmla="*/ 333403 w 1068452"/>
              <a:gd name="connsiteY1" fmla="*/ 331837 h 376287"/>
              <a:gd name="connsiteX2" fmla="*/ 470388 w 1068452"/>
              <a:gd name="connsiteY2" fmla="*/ 0 h 376287"/>
              <a:gd name="connsiteX3" fmla="*/ 598064 w 1068452"/>
              <a:gd name="connsiteY3" fmla="*/ 342690 h 376287"/>
              <a:gd name="connsiteX4" fmla="*/ 678702 w 1068452"/>
              <a:gd name="connsiteY4" fmla="*/ 342690 h 376287"/>
              <a:gd name="connsiteX5" fmla="*/ 1068452 w 1068452"/>
              <a:gd name="connsiteY5" fmla="*/ 335970 h 376287"/>
              <a:gd name="connsiteX0" fmla="*/ 0 w 1068452"/>
              <a:gd name="connsiteY0" fmla="*/ 376287 h 376287"/>
              <a:gd name="connsiteX1" fmla="*/ 333403 w 1068452"/>
              <a:gd name="connsiteY1" fmla="*/ 331837 h 376287"/>
              <a:gd name="connsiteX2" fmla="*/ 470388 w 1068452"/>
              <a:gd name="connsiteY2" fmla="*/ 0 h 376287"/>
              <a:gd name="connsiteX3" fmla="*/ 598064 w 1068452"/>
              <a:gd name="connsiteY3" fmla="*/ 342690 h 376287"/>
              <a:gd name="connsiteX4" fmla="*/ 678702 w 1068452"/>
              <a:gd name="connsiteY4" fmla="*/ 342690 h 376287"/>
              <a:gd name="connsiteX5" fmla="*/ 1068452 w 1068452"/>
              <a:gd name="connsiteY5" fmla="*/ 335970 h 376287"/>
              <a:gd name="connsiteX0" fmla="*/ 0 w 1068452"/>
              <a:gd name="connsiteY0" fmla="*/ 376287 h 376287"/>
              <a:gd name="connsiteX1" fmla="*/ 333403 w 1068452"/>
              <a:gd name="connsiteY1" fmla="*/ 331837 h 376287"/>
              <a:gd name="connsiteX2" fmla="*/ 470388 w 1068452"/>
              <a:gd name="connsiteY2" fmla="*/ 0 h 376287"/>
              <a:gd name="connsiteX3" fmla="*/ 598064 w 1068452"/>
              <a:gd name="connsiteY3" fmla="*/ 342690 h 376287"/>
              <a:gd name="connsiteX4" fmla="*/ 678702 w 1068452"/>
              <a:gd name="connsiteY4" fmla="*/ 342690 h 376287"/>
              <a:gd name="connsiteX5" fmla="*/ 1068452 w 1068452"/>
              <a:gd name="connsiteY5" fmla="*/ 335970 h 376287"/>
              <a:gd name="connsiteX0" fmla="*/ 0 w 1068452"/>
              <a:gd name="connsiteY0" fmla="*/ 376287 h 376287"/>
              <a:gd name="connsiteX1" fmla="*/ 327053 w 1068452"/>
              <a:gd name="connsiteY1" fmla="*/ 347712 h 376287"/>
              <a:gd name="connsiteX2" fmla="*/ 470388 w 1068452"/>
              <a:gd name="connsiteY2" fmla="*/ 0 h 376287"/>
              <a:gd name="connsiteX3" fmla="*/ 598064 w 1068452"/>
              <a:gd name="connsiteY3" fmla="*/ 342690 h 376287"/>
              <a:gd name="connsiteX4" fmla="*/ 678702 w 1068452"/>
              <a:gd name="connsiteY4" fmla="*/ 342690 h 376287"/>
              <a:gd name="connsiteX5" fmla="*/ 1068452 w 1068452"/>
              <a:gd name="connsiteY5" fmla="*/ 335970 h 376287"/>
              <a:gd name="connsiteX0" fmla="*/ 0 w 1081152"/>
              <a:gd name="connsiteY0" fmla="*/ 347712 h 355488"/>
              <a:gd name="connsiteX1" fmla="*/ 339753 w 1081152"/>
              <a:gd name="connsiteY1" fmla="*/ 347712 h 355488"/>
              <a:gd name="connsiteX2" fmla="*/ 483088 w 1081152"/>
              <a:gd name="connsiteY2" fmla="*/ 0 h 355488"/>
              <a:gd name="connsiteX3" fmla="*/ 610764 w 1081152"/>
              <a:gd name="connsiteY3" fmla="*/ 342690 h 355488"/>
              <a:gd name="connsiteX4" fmla="*/ 691402 w 1081152"/>
              <a:gd name="connsiteY4" fmla="*/ 342690 h 355488"/>
              <a:gd name="connsiteX5" fmla="*/ 1081152 w 1081152"/>
              <a:gd name="connsiteY5" fmla="*/ 335970 h 355488"/>
              <a:gd name="connsiteX0" fmla="*/ 0 w 1081152"/>
              <a:gd name="connsiteY0" fmla="*/ 347712 h 347712"/>
              <a:gd name="connsiteX1" fmla="*/ 349278 w 1081152"/>
              <a:gd name="connsiteY1" fmla="*/ 325487 h 347712"/>
              <a:gd name="connsiteX2" fmla="*/ 483088 w 1081152"/>
              <a:gd name="connsiteY2" fmla="*/ 0 h 347712"/>
              <a:gd name="connsiteX3" fmla="*/ 610764 w 1081152"/>
              <a:gd name="connsiteY3" fmla="*/ 342690 h 347712"/>
              <a:gd name="connsiteX4" fmla="*/ 691402 w 1081152"/>
              <a:gd name="connsiteY4" fmla="*/ 342690 h 347712"/>
              <a:gd name="connsiteX5" fmla="*/ 1081152 w 1081152"/>
              <a:gd name="connsiteY5" fmla="*/ 335970 h 347712"/>
              <a:gd name="connsiteX0" fmla="*/ 0 w 1081152"/>
              <a:gd name="connsiteY0" fmla="*/ 347712 h 347712"/>
              <a:gd name="connsiteX1" fmla="*/ 349278 w 1081152"/>
              <a:gd name="connsiteY1" fmla="*/ 325487 h 347712"/>
              <a:gd name="connsiteX2" fmla="*/ 483088 w 1081152"/>
              <a:gd name="connsiteY2" fmla="*/ 0 h 347712"/>
              <a:gd name="connsiteX3" fmla="*/ 610764 w 1081152"/>
              <a:gd name="connsiteY3" fmla="*/ 342690 h 347712"/>
              <a:gd name="connsiteX4" fmla="*/ 691402 w 1081152"/>
              <a:gd name="connsiteY4" fmla="*/ 342690 h 347712"/>
              <a:gd name="connsiteX5" fmla="*/ 1081152 w 1081152"/>
              <a:gd name="connsiteY5" fmla="*/ 335970 h 347712"/>
              <a:gd name="connsiteX0" fmla="*/ 0 w 1081152"/>
              <a:gd name="connsiteY0" fmla="*/ 347712 h 350147"/>
              <a:gd name="connsiteX1" fmla="*/ 352453 w 1081152"/>
              <a:gd name="connsiteY1" fmla="*/ 344537 h 350147"/>
              <a:gd name="connsiteX2" fmla="*/ 483088 w 1081152"/>
              <a:gd name="connsiteY2" fmla="*/ 0 h 350147"/>
              <a:gd name="connsiteX3" fmla="*/ 610764 w 1081152"/>
              <a:gd name="connsiteY3" fmla="*/ 342690 h 350147"/>
              <a:gd name="connsiteX4" fmla="*/ 691402 w 1081152"/>
              <a:gd name="connsiteY4" fmla="*/ 342690 h 350147"/>
              <a:gd name="connsiteX5" fmla="*/ 1081152 w 1081152"/>
              <a:gd name="connsiteY5" fmla="*/ 335970 h 350147"/>
              <a:gd name="connsiteX0" fmla="*/ 0 w 1081152"/>
              <a:gd name="connsiteY0" fmla="*/ 347712 h 347712"/>
              <a:gd name="connsiteX1" fmla="*/ 352453 w 1081152"/>
              <a:gd name="connsiteY1" fmla="*/ 344537 h 347712"/>
              <a:gd name="connsiteX2" fmla="*/ 483088 w 1081152"/>
              <a:gd name="connsiteY2" fmla="*/ 0 h 347712"/>
              <a:gd name="connsiteX3" fmla="*/ 610764 w 1081152"/>
              <a:gd name="connsiteY3" fmla="*/ 342690 h 347712"/>
              <a:gd name="connsiteX4" fmla="*/ 691402 w 1081152"/>
              <a:gd name="connsiteY4" fmla="*/ 342690 h 347712"/>
              <a:gd name="connsiteX5" fmla="*/ 1081152 w 1081152"/>
              <a:gd name="connsiteY5" fmla="*/ 335970 h 347712"/>
              <a:gd name="connsiteX0" fmla="*/ 0 w 1081152"/>
              <a:gd name="connsiteY0" fmla="*/ 347712 h 347712"/>
              <a:gd name="connsiteX1" fmla="*/ 352453 w 1081152"/>
              <a:gd name="connsiteY1" fmla="*/ 344537 h 347712"/>
              <a:gd name="connsiteX2" fmla="*/ 483088 w 1081152"/>
              <a:gd name="connsiteY2" fmla="*/ 0 h 347712"/>
              <a:gd name="connsiteX3" fmla="*/ 610764 w 1081152"/>
              <a:gd name="connsiteY3" fmla="*/ 342690 h 347712"/>
              <a:gd name="connsiteX4" fmla="*/ 691402 w 1081152"/>
              <a:gd name="connsiteY4" fmla="*/ 342690 h 347712"/>
              <a:gd name="connsiteX5" fmla="*/ 1081152 w 1081152"/>
              <a:gd name="connsiteY5" fmla="*/ 335970 h 347712"/>
              <a:gd name="connsiteX0" fmla="*/ 0 w 1081152"/>
              <a:gd name="connsiteY0" fmla="*/ 347712 h 363856"/>
              <a:gd name="connsiteX1" fmla="*/ 352453 w 1081152"/>
              <a:gd name="connsiteY1" fmla="*/ 344537 h 363856"/>
              <a:gd name="connsiteX2" fmla="*/ 483088 w 1081152"/>
              <a:gd name="connsiteY2" fmla="*/ 0 h 363856"/>
              <a:gd name="connsiteX3" fmla="*/ 610764 w 1081152"/>
              <a:gd name="connsiteY3" fmla="*/ 342690 h 363856"/>
              <a:gd name="connsiteX4" fmla="*/ 691402 w 1081152"/>
              <a:gd name="connsiteY4" fmla="*/ 342690 h 363856"/>
              <a:gd name="connsiteX5" fmla="*/ 1081152 w 1081152"/>
              <a:gd name="connsiteY5" fmla="*/ 335970 h 363856"/>
              <a:gd name="connsiteX0" fmla="*/ 0 w 1081152"/>
              <a:gd name="connsiteY0" fmla="*/ 347712 h 347712"/>
              <a:gd name="connsiteX1" fmla="*/ 352453 w 1081152"/>
              <a:gd name="connsiteY1" fmla="*/ 344537 h 347712"/>
              <a:gd name="connsiteX2" fmla="*/ 483088 w 1081152"/>
              <a:gd name="connsiteY2" fmla="*/ 0 h 347712"/>
              <a:gd name="connsiteX3" fmla="*/ 598064 w 1081152"/>
              <a:gd name="connsiteY3" fmla="*/ 295065 h 347712"/>
              <a:gd name="connsiteX4" fmla="*/ 691402 w 1081152"/>
              <a:gd name="connsiteY4" fmla="*/ 342690 h 347712"/>
              <a:gd name="connsiteX5" fmla="*/ 1081152 w 1081152"/>
              <a:gd name="connsiteY5" fmla="*/ 335970 h 347712"/>
              <a:gd name="connsiteX0" fmla="*/ 0 w 1081152"/>
              <a:gd name="connsiteY0" fmla="*/ 347712 h 347712"/>
              <a:gd name="connsiteX1" fmla="*/ 352453 w 1081152"/>
              <a:gd name="connsiteY1" fmla="*/ 344537 h 347712"/>
              <a:gd name="connsiteX2" fmla="*/ 483088 w 1081152"/>
              <a:gd name="connsiteY2" fmla="*/ 0 h 347712"/>
              <a:gd name="connsiteX3" fmla="*/ 598064 w 1081152"/>
              <a:gd name="connsiteY3" fmla="*/ 295065 h 347712"/>
              <a:gd name="connsiteX4" fmla="*/ 1081152 w 1081152"/>
              <a:gd name="connsiteY4" fmla="*/ 335970 h 347712"/>
              <a:gd name="connsiteX0" fmla="*/ 0 w 1081152"/>
              <a:gd name="connsiteY0" fmla="*/ 347712 h 347712"/>
              <a:gd name="connsiteX1" fmla="*/ 352453 w 1081152"/>
              <a:gd name="connsiteY1" fmla="*/ 344537 h 347712"/>
              <a:gd name="connsiteX2" fmla="*/ 483088 w 1081152"/>
              <a:gd name="connsiteY2" fmla="*/ 0 h 347712"/>
              <a:gd name="connsiteX3" fmla="*/ 598064 w 1081152"/>
              <a:gd name="connsiteY3" fmla="*/ 295065 h 347712"/>
              <a:gd name="connsiteX4" fmla="*/ 1081152 w 1081152"/>
              <a:gd name="connsiteY4" fmla="*/ 335970 h 347712"/>
              <a:gd name="connsiteX0" fmla="*/ 0 w 1081152"/>
              <a:gd name="connsiteY0" fmla="*/ 347712 h 347712"/>
              <a:gd name="connsiteX1" fmla="*/ 352453 w 1081152"/>
              <a:gd name="connsiteY1" fmla="*/ 344537 h 347712"/>
              <a:gd name="connsiteX2" fmla="*/ 483088 w 1081152"/>
              <a:gd name="connsiteY2" fmla="*/ 0 h 347712"/>
              <a:gd name="connsiteX3" fmla="*/ 598064 w 1081152"/>
              <a:gd name="connsiteY3" fmla="*/ 295065 h 347712"/>
              <a:gd name="connsiteX4" fmla="*/ 1081152 w 1081152"/>
              <a:gd name="connsiteY4" fmla="*/ 335970 h 347712"/>
              <a:gd name="connsiteX0" fmla="*/ 0 w 1081152"/>
              <a:gd name="connsiteY0" fmla="*/ 347712 h 347712"/>
              <a:gd name="connsiteX1" fmla="*/ 352453 w 1081152"/>
              <a:gd name="connsiteY1" fmla="*/ 344537 h 347712"/>
              <a:gd name="connsiteX2" fmla="*/ 483088 w 1081152"/>
              <a:gd name="connsiteY2" fmla="*/ 0 h 347712"/>
              <a:gd name="connsiteX3" fmla="*/ 598064 w 1081152"/>
              <a:gd name="connsiteY3" fmla="*/ 295065 h 347712"/>
              <a:gd name="connsiteX4" fmla="*/ 1081152 w 1081152"/>
              <a:gd name="connsiteY4" fmla="*/ 335970 h 347712"/>
              <a:gd name="connsiteX0" fmla="*/ 0 w 1081152"/>
              <a:gd name="connsiteY0" fmla="*/ 347712 h 347712"/>
              <a:gd name="connsiteX1" fmla="*/ 352453 w 1081152"/>
              <a:gd name="connsiteY1" fmla="*/ 344537 h 347712"/>
              <a:gd name="connsiteX2" fmla="*/ 483088 w 1081152"/>
              <a:gd name="connsiteY2" fmla="*/ 0 h 347712"/>
              <a:gd name="connsiteX3" fmla="*/ 566314 w 1081152"/>
              <a:gd name="connsiteY3" fmla="*/ 231565 h 347712"/>
              <a:gd name="connsiteX4" fmla="*/ 1081152 w 1081152"/>
              <a:gd name="connsiteY4" fmla="*/ 335970 h 347712"/>
              <a:gd name="connsiteX0" fmla="*/ 0 w 1081152"/>
              <a:gd name="connsiteY0" fmla="*/ 347712 h 347712"/>
              <a:gd name="connsiteX1" fmla="*/ 352453 w 1081152"/>
              <a:gd name="connsiteY1" fmla="*/ 344537 h 347712"/>
              <a:gd name="connsiteX2" fmla="*/ 483088 w 1081152"/>
              <a:gd name="connsiteY2" fmla="*/ 0 h 347712"/>
              <a:gd name="connsiteX3" fmla="*/ 566314 w 1081152"/>
              <a:gd name="connsiteY3" fmla="*/ 231565 h 347712"/>
              <a:gd name="connsiteX4" fmla="*/ 1081152 w 1081152"/>
              <a:gd name="connsiteY4" fmla="*/ 335970 h 347712"/>
              <a:gd name="connsiteX0" fmla="*/ 0 w 1081152"/>
              <a:gd name="connsiteY0" fmla="*/ 347712 h 347712"/>
              <a:gd name="connsiteX1" fmla="*/ 352453 w 1081152"/>
              <a:gd name="connsiteY1" fmla="*/ 344537 h 347712"/>
              <a:gd name="connsiteX2" fmla="*/ 483088 w 1081152"/>
              <a:gd name="connsiteY2" fmla="*/ 0 h 347712"/>
              <a:gd name="connsiteX3" fmla="*/ 598064 w 1081152"/>
              <a:gd name="connsiteY3" fmla="*/ 231565 h 347712"/>
              <a:gd name="connsiteX4" fmla="*/ 1081152 w 1081152"/>
              <a:gd name="connsiteY4" fmla="*/ 335970 h 347712"/>
              <a:gd name="connsiteX0" fmla="*/ 0 w 1081152"/>
              <a:gd name="connsiteY0" fmla="*/ 347712 h 347712"/>
              <a:gd name="connsiteX1" fmla="*/ 352453 w 1081152"/>
              <a:gd name="connsiteY1" fmla="*/ 344537 h 347712"/>
              <a:gd name="connsiteX2" fmla="*/ 483088 w 1081152"/>
              <a:gd name="connsiteY2" fmla="*/ 0 h 347712"/>
              <a:gd name="connsiteX3" fmla="*/ 598064 w 1081152"/>
              <a:gd name="connsiteY3" fmla="*/ 231565 h 347712"/>
              <a:gd name="connsiteX4" fmla="*/ 1081152 w 1081152"/>
              <a:gd name="connsiteY4" fmla="*/ 335970 h 347712"/>
              <a:gd name="connsiteX0" fmla="*/ 0 w 1081152"/>
              <a:gd name="connsiteY0" fmla="*/ 347712 h 355020"/>
              <a:gd name="connsiteX1" fmla="*/ 352453 w 1081152"/>
              <a:gd name="connsiteY1" fmla="*/ 344537 h 355020"/>
              <a:gd name="connsiteX2" fmla="*/ 483088 w 1081152"/>
              <a:gd name="connsiteY2" fmla="*/ 0 h 355020"/>
              <a:gd name="connsiteX3" fmla="*/ 598064 w 1081152"/>
              <a:gd name="connsiteY3" fmla="*/ 231565 h 355020"/>
              <a:gd name="connsiteX4" fmla="*/ 1081152 w 1081152"/>
              <a:gd name="connsiteY4" fmla="*/ 355020 h 355020"/>
              <a:gd name="connsiteX0" fmla="*/ 0 w 1081152"/>
              <a:gd name="connsiteY0" fmla="*/ 347712 h 355020"/>
              <a:gd name="connsiteX1" fmla="*/ 352453 w 1081152"/>
              <a:gd name="connsiteY1" fmla="*/ 344537 h 355020"/>
              <a:gd name="connsiteX2" fmla="*/ 483088 w 1081152"/>
              <a:gd name="connsiteY2" fmla="*/ 0 h 355020"/>
              <a:gd name="connsiteX3" fmla="*/ 598064 w 1081152"/>
              <a:gd name="connsiteY3" fmla="*/ 231565 h 355020"/>
              <a:gd name="connsiteX4" fmla="*/ 1081152 w 1081152"/>
              <a:gd name="connsiteY4" fmla="*/ 355020 h 355020"/>
              <a:gd name="connsiteX0" fmla="*/ 0 w 1081152"/>
              <a:gd name="connsiteY0" fmla="*/ 347712 h 355020"/>
              <a:gd name="connsiteX1" fmla="*/ 352453 w 1081152"/>
              <a:gd name="connsiteY1" fmla="*/ 344537 h 355020"/>
              <a:gd name="connsiteX2" fmla="*/ 483088 w 1081152"/>
              <a:gd name="connsiteY2" fmla="*/ 0 h 355020"/>
              <a:gd name="connsiteX3" fmla="*/ 598064 w 1081152"/>
              <a:gd name="connsiteY3" fmla="*/ 231565 h 355020"/>
              <a:gd name="connsiteX4" fmla="*/ 1081152 w 1081152"/>
              <a:gd name="connsiteY4" fmla="*/ 355020 h 355020"/>
              <a:gd name="connsiteX0" fmla="*/ 0 w 1081152"/>
              <a:gd name="connsiteY0" fmla="*/ 347712 h 355020"/>
              <a:gd name="connsiteX1" fmla="*/ 352453 w 1081152"/>
              <a:gd name="connsiteY1" fmla="*/ 344537 h 355020"/>
              <a:gd name="connsiteX2" fmla="*/ 483088 w 1081152"/>
              <a:gd name="connsiteY2" fmla="*/ 0 h 355020"/>
              <a:gd name="connsiteX3" fmla="*/ 598064 w 1081152"/>
              <a:gd name="connsiteY3" fmla="*/ 231565 h 355020"/>
              <a:gd name="connsiteX4" fmla="*/ 1081152 w 1081152"/>
              <a:gd name="connsiteY4" fmla="*/ 355020 h 355020"/>
              <a:gd name="connsiteX0" fmla="*/ 0 w 1081152"/>
              <a:gd name="connsiteY0" fmla="*/ 347712 h 355020"/>
              <a:gd name="connsiteX1" fmla="*/ 352453 w 1081152"/>
              <a:gd name="connsiteY1" fmla="*/ 344537 h 355020"/>
              <a:gd name="connsiteX2" fmla="*/ 483088 w 1081152"/>
              <a:gd name="connsiteY2" fmla="*/ 0 h 355020"/>
              <a:gd name="connsiteX3" fmla="*/ 645689 w 1081152"/>
              <a:gd name="connsiteY3" fmla="*/ 272840 h 355020"/>
              <a:gd name="connsiteX4" fmla="*/ 1081152 w 1081152"/>
              <a:gd name="connsiteY4" fmla="*/ 355020 h 355020"/>
              <a:gd name="connsiteX0" fmla="*/ 0 w 1081152"/>
              <a:gd name="connsiteY0" fmla="*/ 347712 h 355020"/>
              <a:gd name="connsiteX1" fmla="*/ 352453 w 1081152"/>
              <a:gd name="connsiteY1" fmla="*/ 344537 h 355020"/>
              <a:gd name="connsiteX2" fmla="*/ 483088 w 1081152"/>
              <a:gd name="connsiteY2" fmla="*/ 0 h 355020"/>
              <a:gd name="connsiteX3" fmla="*/ 645689 w 1081152"/>
              <a:gd name="connsiteY3" fmla="*/ 272840 h 355020"/>
              <a:gd name="connsiteX4" fmla="*/ 1081152 w 1081152"/>
              <a:gd name="connsiteY4" fmla="*/ 355020 h 3550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81152" h="355020">
                <a:moveTo>
                  <a:pt x="0" y="347712"/>
                </a:moveTo>
                <a:cubicBezTo>
                  <a:pt x="69459" y="338452"/>
                  <a:pt x="137530" y="346927"/>
                  <a:pt x="352453" y="344537"/>
                </a:cubicBezTo>
                <a:cubicBezTo>
                  <a:pt x="398115" y="233925"/>
                  <a:pt x="405676" y="12187"/>
                  <a:pt x="483088" y="0"/>
                </a:cubicBezTo>
                <a:cubicBezTo>
                  <a:pt x="560572" y="12630"/>
                  <a:pt x="556965" y="189248"/>
                  <a:pt x="645689" y="272840"/>
                </a:cubicBezTo>
                <a:cubicBezTo>
                  <a:pt x="742191" y="363760"/>
                  <a:pt x="739209" y="321098"/>
                  <a:pt x="1081152" y="355020"/>
                </a:cubicBezTo>
              </a:path>
            </a:pathLst>
          </a:custGeom>
          <a:ln>
            <a:solidFill>
              <a:srgbClr val="008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Freeform 34"/>
          <p:cNvSpPr/>
          <p:nvPr/>
        </p:nvSpPr>
        <p:spPr>
          <a:xfrm>
            <a:off x="6812400" y="5928086"/>
            <a:ext cx="1036702" cy="347712"/>
          </a:xfrm>
          <a:custGeom>
            <a:avLst/>
            <a:gdLst>
              <a:gd name="connsiteX0" fmla="*/ 0 w 1068452"/>
              <a:gd name="connsiteY0" fmla="*/ 376287 h 571150"/>
              <a:gd name="connsiteX1" fmla="*/ 0 w 1068452"/>
              <a:gd name="connsiteY1" fmla="*/ 376287 h 571150"/>
              <a:gd name="connsiteX2" fmla="*/ 60479 w 1068452"/>
              <a:gd name="connsiteY2" fmla="*/ 389726 h 571150"/>
              <a:gd name="connsiteX3" fmla="*/ 67198 w 1068452"/>
              <a:gd name="connsiteY3" fmla="*/ 409884 h 571150"/>
              <a:gd name="connsiteX4" fmla="*/ 94078 w 1068452"/>
              <a:gd name="connsiteY4" fmla="*/ 436762 h 571150"/>
              <a:gd name="connsiteX5" fmla="*/ 120957 w 1068452"/>
              <a:gd name="connsiteY5" fmla="*/ 477078 h 571150"/>
              <a:gd name="connsiteX6" fmla="*/ 154556 w 1068452"/>
              <a:gd name="connsiteY6" fmla="*/ 510675 h 571150"/>
              <a:gd name="connsiteX7" fmla="*/ 194875 w 1068452"/>
              <a:gd name="connsiteY7" fmla="*/ 557711 h 571150"/>
              <a:gd name="connsiteX8" fmla="*/ 221754 w 1068452"/>
              <a:gd name="connsiteY8" fmla="*/ 571150 h 571150"/>
              <a:gd name="connsiteX9" fmla="*/ 268793 w 1068452"/>
              <a:gd name="connsiteY9" fmla="*/ 557711 h 571150"/>
              <a:gd name="connsiteX10" fmla="*/ 288953 w 1068452"/>
              <a:gd name="connsiteY10" fmla="*/ 376287 h 571150"/>
              <a:gd name="connsiteX11" fmla="*/ 470388 w 1068452"/>
              <a:gd name="connsiteY11" fmla="*/ 0 h 571150"/>
              <a:gd name="connsiteX12" fmla="*/ 598064 w 1068452"/>
              <a:gd name="connsiteY12" fmla="*/ 342690 h 571150"/>
              <a:gd name="connsiteX13" fmla="*/ 678702 w 1068452"/>
              <a:gd name="connsiteY13" fmla="*/ 342690 h 571150"/>
              <a:gd name="connsiteX14" fmla="*/ 1068452 w 1068452"/>
              <a:gd name="connsiteY14" fmla="*/ 335970 h 571150"/>
              <a:gd name="connsiteX0" fmla="*/ 0 w 1068452"/>
              <a:gd name="connsiteY0" fmla="*/ 376287 h 571150"/>
              <a:gd name="connsiteX1" fmla="*/ 0 w 1068452"/>
              <a:gd name="connsiteY1" fmla="*/ 376287 h 571150"/>
              <a:gd name="connsiteX2" fmla="*/ 60479 w 1068452"/>
              <a:gd name="connsiteY2" fmla="*/ 389726 h 571150"/>
              <a:gd name="connsiteX3" fmla="*/ 67198 w 1068452"/>
              <a:gd name="connsiteY3" fmla="*/ 409884 h 571150"/>
              <a:gd name="connsiteX4" fmla="*/ 94078 w 1068452"/>
              <a:gd name="connsiteY4" fmla="*/ 436762 h 571150"/>
              <a:gd name="connsiteX5" fmla="*/ 120957 w 1068452"/>
              <a:gd name="connsiteY5" fmla="*/ 477078 h 571150"/>
              <a:gd name="connsiteX6" fmla="*/ 154556 w 1068452"/>
              <a:gd name="connsiteY6" fmla="*/ 510675 h 571150"/>
              <a:gd name="connsiteX7" fmla="*/ 194875 w 1068452"/>
              <a:gd name="connsiteY7" fmla="*/ 557711 h 571150"/>
              <a:gd name="connsiteX8" fmla="*/ 221754 w 1068452"/>
              <a:gd name="connsiteY8" fmla="*/ 571150 h 571150"/>
              <a:gd name="connsiteX9" fmla="*/ 288953 w 1068452"/>
              <a:gd name="connsiteY9" fmla="*/ 376287 h 571150"/>
              <a:gd name="connsiteX10" fmla="*/ 470388 w 1068452"/>
              <a:gd name="connsiteY10" fmla="*/ 0 h 571150"/>
              <a:gd name="connsiteX11" fmla="*/ 598064 w 1068452"/>
              <a:gd name="connsiteY11" fmla="*/ 342690 h 571150"/>
              <a:gd name="connsiteX12" fmla="*/ 678702 w 1068452"/>
              <a:gd name="connsiteY12" fmla="*/ 342690 h 571150"/>
              <a:gd name="connsiteX13" fmla="*/ 1068452 w 1068452"/>
              <a:gd name="connsiteY13" fmla="*/ 335970 h 571150"/>
              <a:gd name="connsiteX0" fmla="*/ 0 w 1068452"/>
              <a:gd name="connsiteY0" fmla="*/ 376287 h 563258"/>
              <a:gd name="connsiteX1" fmla="*/ 0 w 1068452"/>
              <a:gd name="connsiteY1" fmla="*/ 376287 h 563258"/>
              <a:gd name="connsiteX2" fmla="*/ 60479 w 1068452"/>
              <a:gd name="connsiteY2" fmla="*/ 389726 h 563258"/>
              <a:gd name="connsiteX3" fmla="*/ 67198 w 1068452"/>
              <a:gd name="connsiteY3" fmla="*/ 409884 h 563258"/>
              <a:gd name="connsiteX4" fmla="*/ 94078 w 1068452"/>
              <a:gd name="connsiteY4" fmla="*/ 436762 h 563258"/>
              <a:gd name="connsiteX5" fmla="*/ 120957 w 1068452"/>
              <a:gd name="connsiteY5" fmla="*/ 477078 h 563258"/>
              <a:gd name="connsiteX6" fmla="*/ 154556 w 1068452"/>
              <a:gd name="connsiteY6" fmla="*/ 510675 h 563258"/>
              <a:gd name="connsiteX7" fmla="*/ 194875 w 1068452"/>
              <a:gd name="connsiteY7" fmla="*/ 557711 h 563258"/>
              <a:gd name="connsiteX8" fmla="*/ 288953 w 1068452"/>
              <a:gd name="connsiteY8" fmla="*/ 376287 h 563258"/>
              <a:gd name="connsiteX9" fmla="*/ 470388 w 1068452"/>
              <a:gd name="connsiteY9" fmla="*/ 0 h 563258"/>
              <a:gd name="connsiteX10" fmla="*/ 598064 w 1068452"/>
              <a:gd name="connsiteY10" fmla="*/ 342690 h 563258"/>
              <a:gd name="connsiteX11" fmla="*/ 678702 w 1068452"/>
              <a:gd name="connsiteY11" fmla="*/ 342690 h 563258"/>
              <a:gd name="connsiteX12" fmla="*/ 1068452 w 1068452"/>
              <a:gd name="connsiteY12" fmla="*/ 335970 h 563258"/>
              <a:gd name="connsiteX0" fmla="*/ 0 w 1068452"/>
              <a:gd name="connsiteY0" fmla="*/ 376287 h 514879"/>
              <a:gd name="connsiteX1" fmla="*/ 0 w 1068452"/>
              <a:gd name="connsiteY1" fmla="*/ 376287 h 514879"/>
              <a:gd name="connsiteX2" fmla="*/ 60479 w 1068452"/>
              <a:gd name="connsiteY2" fmla="*/ 389726 h 514879"/>
              <a:gd name="connsiteX3" fmla="*/ 67198 w 1068452"/>
              <a:gd name="connsiteY3" fmla="*/ 409884 h 514879"/>
              <a:gd name="connsiteX4" fmla="*/ 94078 w 1068452"/>
              <a:gd name="connsiteY4" fmla="*/ 436762 h 514879"/>
              <a:gd name="connsiteX5" fmla="*/ 120957 w 1068452"/>
              <a:gd name="connsiteY5" fmla="*/ 477078 h 514879"/>
              <a:gd name="connsiteX6" fmla="*/ 154556 w 1068452"/>
              <a:gd name="connsiteY6" fmla="*/ 510675 h 514879"/>
              <a:gd name="connsiteX7" fmla="*/ 288953 w 1068452"/>
              <a:gd name="connsiteY7" fmla="*/ 376287 h 514879"/>
              <a:gd name="connsiteX8" fmla="*/ 470388 w 1068452"/>
              <a:gd name="connsiteY8" fmla="*/ 0 h 514879"/>
              <a:gd name="connsiteX9" fmla="*/ 598064 w 1068452"/>
              <a:gd name="connsiteY9" fmla="*/ 342690 h 514879"/>
              <a:gd name="connsiteX10" fmla="*/ 678702 w 1068452"/>
              <a:gd name="connsiteY10" fmla="*/ 342690 h 514879"/>
              <a:gd name="connsiteX11" fmla="*/ 1068452 w 1068452"/>
              <a:gd name="connsiteY11" fmla="*/ 335970 h 514879"/>
              <a:gd name="connsiteX0" fmla="*/ 0 w 1068452"/>
              <a:gd name="connsiteY0" fmla="*/ 376287 h 478767"/>
              <a:gd name="connsiteX1" fmla="*/ 0 w 1068452"/>
              <a:gd name="connsiteY1" fmla="*/ 376287 h 478767"/>
              <a:gd name="connsiteX2" fmla="*/ 60479 w 1068452"/>
              <a:gd name="connsiteY2" fmla="*/ 389726 h 478767"/>
              <a:gd name="connsiteX3" fmla="*/ 67198 w 1068452"/>
              <a:gd name="connsiteY3" fmla="*/ 409884 h 478767"/>
              <a:gd name="connsiteX4" fmla="*/ 94078 w 1068452"/>
              <a:gd name="connsiteY4" fmla="*/ 436762 h 478767"/>
              <a:gd name="connsiteX5" fmla="*/ 120957 w 1068452"/>
              <a:gd name="connsiteY5" fmla="*/ 477078 h 478767"/>
              <a:gd name="connsiteX6" fmla="*/ 288953 w 1068452"/>
              <a:gd name="connsiteY6" fmla="*/ 376287 h 478767"/>
              <a:gd name="connsiteX7" fmla="*/ 470388 w 1068452"/>
              <a:gd name="connsiteY7" fmla="*/ 0 h 478767"/>
              <a:gd name="connsiteX8" fmla="*/ 598064 w 1068452"/>
              <a:gd name="connsiteY8" fmla="*/ 342690 h 478767"/>
              <a:gd name="connsiteX9" fmla="*/ 678702 w 1068452"/>
              <a:gd name="connsiteY9" fmla="*/ 342690 h 478767"/>
              <a:gd name="connsiteX10" fmla="*/ 1068452 w 1068452"/>
              <a:gd name="connsiteY10" fmla="*/ 335970 h 478767"/>
              <a:gd name="connsiteX0" fmla="*/ 0 w 1068452"/>
              <a:gd name="connsiteY0" fmla="*/ 376287 h 437654"/>
              <a:gd name="connsiteX1" fmla="*/ 0 w 1068452"/>
              <a:gd name="connsiteY1" fmla="*/ 376287 h 437654"/>
              <a:gd name="connsiteX2" fmla="*/ 60479 w 1068452"/>
              <a:gd name="connsiteY2" fmla="*/ 389726 h 437654"/>
              <a:gd name="connsiteX3" fmla="*/ 67198 w 1068452"/>
              <a:gd name="connsiteY3" fmla="*/ 409884 h 437654"/>
              <a:gd name="connsiteX4" fmla="*/ 94078 w 1068452"/>
              <a:gd name="connsiteY4" fmla="*/ 436762 h 437654"/>
              <a:gd name="connsiteX5" fmla="*/ 288953 w 1068452"/>
              <a:gd name="connsiteY5" fmla="*/ 376287 h 437654"/>
              <a:gd name="connsiteX6" fmla="*/ 470388 w 1068452"/>
              <a:gd name="connsiteY6" fmla="*/ 0 h 437654"/>
              <a:gd name="connsiteX7" fmla="*/ 598064 w 1068452"/>
              <a:gd name="connsiteY7" fmla="*/ 342690 h 437654"/>
              <a:gd name="connsiteX8" fmla="*/ 678702 w 1068452"/>
              <a:gd name="connsiteY8" fmla="*/ 342690 h 437654"/>
              <a:gd name="connsiteX9" fmla="*/ 1068452 w 1068452"/>
              <a:gd name="connsiteY9" fmla="*/ 335970 h 437654"/>
              <a:gd name="connsiteX0" fmla="*/ 0 w 1068452"/>
              <a:gd name="connsiteY0" fmla="*/ 376287 h 417878"/>
              <a:gd name="connsiteX1" fmla="*/ 0 w 1068452"/>
              <a:gd name="connsiteY1" fmla="*/ 376287 h 417878"/>
              <a:gd name="connsiteX2" fmla="*/ 60479 w 1068452"/>
              <a:gd name="connsiteY2" fmla="*/ 389726 h 417878"/>
              <a:gd name="connsiteX3" fmla="*/ 67198 w 1068452"/>
              <a:gd name="connsiteY3" fmla="*/ 409884 h 417878"/>
              <a:gd name="connsiteX4" fmla="*/ 288953 w 1068452"/>
              <a:gd name="connsiteY4" fmla="*/ 376287 h 417878"/>
              <a:gd name="connsiteX5" fmla="*/ 470388 w 1068452"/>
              <a:gd name="connsiteY5" fmla="*/ 0 h 417878"/>
              <a:gd name="connsiteX6" fmla="*/ 598064 w 1068452"/>
              <a:gd name="connsiteY6" fmla="*/ 342690 h 417878"/>
              <a:gd name="connsiteX7" fmla="*/ 678702 w 1068452"/>
              <a:gd name="connsiteY7" fmla="*/ 342690 h 417878"/>
              <a:gd name="connsiteX8" fmla="*/ 1068452 w 1068452"/>
              <a:gd name="connsiteY8" fmla="*/ 335970 h 417878"/>
              <a:gd name="connsiteX0" fmla="*/ 0 w 1068452"/>
              <a:gd name="connsiteY0" fmla="*/ 376287 h 409104"/>
              <a:gd name="connsiteX1" fmla="*/ 0 w 1068452"/>
              <a:gd name="connsiteY1" fmla="*/ 376287 h 409104"/>
              <a:gd name="connsiteX2" fmla="*/ 60479 w 1068452"/>
              <a:gd name="connsiteY2" fmla="*/ 389726 h 409104"/>
              <a:gd name="connsiteX3" fmla="*/ 288953 w 1068452"/>
              <a:gd name="connsiteY3" fmla="*/ 376287 h 409104"/>
              <a:gd name="connsiteX4" fmla="*/ 470388 w 1068452"/>
              <a:gd name="connsiteY4" fmla="*/ 0 h 409104"/>
              <a:gd name="connsiteX5" fmla="*/ 598064 w 1068452"/>
              <a:gd name="connsiteY5" fmla="*/ 342690 h 409104"/>
              <a:gd name="connsiteX6" fmla="*/ 678702 w 1068452"/>
              <a:gd name="connsiteY6" fmla="*/ 342690 h 409104"/>
              <a:gd name="connsiteX7" fmla="*/ 1068452 w 1068452"/>
              <a:gd name="connsiteY7" fmla="*/ 335970 h 409104"/>
              <a:gd name="connsiteX0" fmla="*/ 0 w 1068452"/>
              <a:gd name="connsiteY0" fmla="*/ 376287 h 404160"/>
              <a:gd name="connsiteX1" fmla="*/ 0 w 1068452"/>
              <a:gd name="connsiteY1" fmla="*/ 376287 h 404160"/>
              <a:gd name="connsiteX2" fmla="*/ 288953 w 1068452"/>
              <a:gd name="connsiteY2" fmla="*/ 376287 h 404160"/>
              <a:gd name="connsiteX3" fmla="*/ 470388 w 1068452"/>
              <a:gd name="connsiteY3" fmla="*/ 0 h 404160"/>
              <a:gd name="connsiteX4" fmla="*/ 598064 w 1068452"/>
              <a:gd name="connsiteY4" fmla="*/ 342690 h 404160"/>
              <a:gd name="connsiteX5" fmla="*/ 678702 w 1068452"/>
              <a:gd name="connsiteY5" fmla="*/ 342690 h 404160"/>
              <a:gd name="connsiteX6" fmla="*/ 1068452 w 1068452"/>
              <a:gd name="connsiteY6" fmla="*/ 335970 h 404160"/>
              <a:gd name="connsiteX0" fmla="*/ 0 w 1068452"/>
              <a:gd name="connsiteY0" fmla="*/ 376287 h 397784"/>
              <a:gd name="connsiteX1" fmla="*/ 9525 w 1068452"/>
              <a:gd name="connsiteY1" fmla="*/ 344537 h 397784"/>
              <a:gd name="connsiteX2" fmla="*/ 288953 w 1068452"/>
              <a:gd name="connsiteY2" fmla="*/ 376287 h 397784"/>
              <a:gd name="connsiteX3" fmla="*/ 470388 w 1068452"/>
              <a:gd name="connsiteY3" fmla="*/ 0 h 397784"/>
              <a:gd name="connsiteX4" fmla="*/ 598064 w 1068452"/>
              <a:gd name="connsiteY4" fmla="*/ 342690 h 397784"/>
              <a:gd name="connsiteX5" fmla="*/ 678702 w 1068452"/>
              <a:gd name="connsiteY5" fmla="*/ 342690 h 397784"/>
              <a:gd name="connsiteX6" fmla="*/ 1068452 w 1068452"/>
              <a:gd name="connsiteY6" fmla="*/ 335970 h 397784"/>
              <a:gd name="connsiteX0" fmla="*/ 17084 w 1085536"/>
              <a:gd name="connsiteY0" fmla="*/ 376287 h 376287"/>
              <a:gd name="connsiteX1" fmla="*/ 26609 w 1085536"/>
              <a:gd name="connsiteY1" fmla="*/ 344537 h 376287"/>
              <a:gd name="connsiteX2" fmla="*/ 350487 w 1085536"/>
              <a:gd name="connsiteY2" fmla="*/ 331837 h 376287"/>
              <a:gd name="connsiteX3" fmla="*/ 487472 w 1085536"/>
              <a:gd name="connsiteY3" fmla="*/ 0 h 376287"/>
              <a:gd name="connsiteX4" fmla="*/ 615148 w 1085536"/>
              <a:gd name="connsiteY4" fmla="*/ 342690 h 376287"/>
              <a:gd name="connsiteX5" fmla="*/ 695786 w 1085536"/>
              <a:gd name="connsiteY5" fmla="*/ 342690 h 376287"/>
              <a:gd name="connsiteX6" fmla="*/ 1085536 w 1085536"/>
              <a:gd name="connsiteY6" fmla="*/ 335970 h 376287"/>
              <a:gd name="connsiteX0" fmla="*/ 0 w 1068452"/>
              <a:gd name="connsiteY0" fmla="*/ 376287 h 376287"/>
              <a:gd name="connsiteX1" fmla="*/ 333403 w 1068452"/>
              <a:gd name="connsiteY1" fmla="*/ 331837 h 376287"/>
              <a:gd name="connsiteX2" fmla="*/ 470388 w 1068452"/>
              <a:gd name="connsiteY2" fmla="*/ 0 h 376287"/>
              <a:gd name="connsiteX3" fmla="*/ 598064 w 1068452"/>
              <a:gd name="connsiteY3" fmla="*/ 342690 h 376287"/>
              <a:gd name="connsiteX4" fmla="*/ 678702 w 1068452"/>
              <a:gd name="connsiteY4" fmla="*/ 342690 h 376287"/>
              <a:gd name="connsiteX5" fmla="*/ 1068452 w 1068452"/>
              <a:gd name="connsiteY5" fmla="*/ 335970 h 376287"/>
              <a:gd name="connsiteX0" fmla="*/ 0 w 1068452"/>
              <a:gd name="connsiteY0" fmla="*/ 376287 h 376287"/>
              <a:gd name="connsiteX1" fmla="*/ 333403 w 1068452"/>
              <a:gd name="connsiteY1" fmla="*/ 331837 h 376287"/>
              <a:gd name="connsiteX2" fmla="*/ 470388 w 1068452"/>
              <a:gd name="connsiteY2" fmla="*/ 0 h 376287"/>
              <a:gd name="connsiteX3" fmla="*/ 598064 w 1068452"/>
              <a:gd name="connsiteY3" fmla="*/ 342690 h 376287"/>
              <a:gd name="connsiteX4" fmla="*/ 678702 w 1068452"/>
              <a:gd name="connsiteY4" fmla="*/ 342690 h 376287"/>
              <a:gd name="connsiteX5" fmla="*/ 1068452 w 1068452"/>
              <a:gd name="connsiteY5" fmla="*/ 335970 h 376287"/>
              <a:gd name="connsiteX0" fmla="*/ 0 w 1068452"/>
              <a:gd name="connsiteY0" fmla="*/ 376287 h 376287"/>
              <a:gd name="connsiteX1" fmla="*/ 333403 w 1068452"/>
              <a:gd name="connsiteY1" fmla="*/ 331837 h 376287"/>
              <a:gd name="connsiteX2" fmla="*/ 470388 w 1068452"/>
              <a:gd name="connsiteY2" fmla="*/ 0 h 376287"/>
              <a:gd name="connsiteX3" fmla="*/ 598064 w 1068452"/>
              <a:gd name="connsiteY3" fmla="*/ 342690 h 376287"/>
              <a:gd name="connsiteX4" fmla="*/ 678702 w 1068452"/>
              <a:gd name="connsiteY4" fmla="*/ 342690 h 376287"/>
              <a:gd name="connsiteX5" fmla="*/ 1068452 w 1068452"/>
              <a:gd name="connsiteY5" fmla="*/ 335970 h 376287"/>
              <a:gd name="connsiteX0" fmla="*/ 0 w 1068452"/>
              <a:gd name="connsiteY0" fmla="*/ 376287 h 376287"/>
              <a:gd name="connsiteX1" fmla="*/ 333403 w 1068452"/>
              <a:gd name="connsiteY1" fmla="*/ 331837 h 376287"/>
              <a:gd name="connsiteX2" fmla="*/ 470388 w 1068452"/>
              <a:gd name="connsiteY2" fmla="*/ 0 h 376287"/>
              <a:gd name="connsiteX3" fmla="*/ 598064 w 1068452"/>
              <a:gd name="connsiteY3" fmla="*/ 342690 h 376287"/>
              <a:gd name="connsiteX4" fmla="*/ 678702 w 1068452"/>
              <a:gd name="connsiteY4" fmla="*/ 342690 h 376287"/>
              <a:gd name="connsiteX5" fmla="*/ 1068452 w 1068452"/>
              <a:gd name="connsiteY5" fmla="*/ 335970 h 376287"/>
              <a:gd name="connsiteX0" fmla="*/ 0 w 1068452"/>
              <a:gd name="connsiteY0" fmla="*/ 376287 h 376287"/>
              <a:gd name="connsiteX1" fmla="*/ 327053 w 1068452"/>
              <a:gd name="connsiteY1" fmla="*/ 347712 h 376287"/>
              <a:gd name="connsiteX2" fmla="*/ 470388 w 1068452"/>
              <a:gd name="connsiteY2" fmla="*/ 0 h 376287"/>
              <a:gd name="connsiteX3" fmla="*/ 598064 w 1068452"/>
              <a:gd name="connsiteY3" fmla="*/ 342690 h 376287"/>
              <a:gd name="connsiteX4" fmla="*/ 678702 w 1068452"/>
              <a:gd name="connsiteY4" fmla="*/ 342690 h 376287"/>
              <a:gd name="connsiteX5" fmla="*/ 1068452 w 1068452"/>
              <a:gd name="connsiteY5" fmla="*/ 335970 h 376287"/>
              <a:gd name="connsiteX0" fmla="*/ 0 w 1081152"/>
              <a:gd name="connsiteY0" fmla="*/ 347712 h 355488"/>
              <a:gd name="connsiteX1" fmla="*/ 339753 w 1081152"/>
              <a:gd name="connsiteY1" fmla="*/ 347712 h 355488"/>
              <a:gd name="connsiteX2" fmla="*/ 483088 w 1081152"/>
              <a:gd name="connsiteY2" fmla="*/ 0 h 355488"/>
              <a:gd name="connsiteX3" fmla="*/ 610764 w 1081152"/>
              <a:gd name="connsiteY3" fmla="*/ 342690 h 355488"/>
              <a:gd name="connsiteX4" fmla="*/ 691402 w 1081152"/>
              <a:gd name="connsiteY4" fmla="*/ 342690 h 355488"/>
              <a:gd name="connsiteX5" fmla="*/ 1081152 w 1081152"/>
              <a:gd name="connsiteY5" fmla="*/ 335970 h 355488"/>
              <a:gd name="connsiteX0" fmla="*/ 0 w 1081152"/>
              <a:gd name="connsiteY0" fmla="*/ 347712 h 347712"/>
              <a:gd name="connsiteX1" fmla="*/ 349278 w 1081152"/>
              <a:gd name="connsiteY1" fmla="*/ 325487 h 347712"/>
              <a:gd name="connsiteX2" fmla="*/ 483088 w 1081152"/>
              <a:gd name="connsiteY2" fmla="*/ 0 h 347712"/>
              <a:gd name="connsiteX3" fmla="*/ 610764 w 1081152"/>
              <a:gd name="connsiteY3" fmla="*/ 342690 h 347712"/>
              <a:gd name="connsiteX4" fmla="*/ 691402 w 1081152"/>
              <a:gd name="connsiteY4" fmla="*/ 342690 h 347712"/>
              <a:gd name="connsiteX5" fmla="*/ 1081152 w 1081152"/>
              <a:gd name="connsiteY5" fmla="*/ 335970 h 347712"/>
              <a:gd name="connsiteX0" fmla="*/ 0 w 1081152"/>
              <a:gd name="connsiteY0" fmla="*/ 347712 h 347712"/>
              <a:gd name="connsiteX1" fmla="*/ 349278 w 1081152"/>
              <a:gd name="connsiteY1" fmla="*/ 325487 h 347712"/>
              <a:gd name="connsiteX2" fmla="*/ 483088 w 1081152"/>
              <a:gd name="connsiteY2" fmla="*/ 0 h 347712"/>
              <a:gd name="connsiteX3" fmla="*/ 610764 w 1081152"/>
              <a:gd name="connsiteY3" fmla="*/ 342690 h 347712"/>
              <a:gd name="connsiteX4" fmla="*/ 691402 w 1081152"/>
              <a:gd name="connsiteY4" fmla="*/ 342690 h 347712"/>
              <a:gd name="connsiteX5" fmla="*/ 1081152 w 1081152"/>
              <a:gd name="connsiteY5" fmla="*/ 335970 h 347712"/>
              <a:gd name="connsiteX0" fmla="*/ 0 w 1081152"/>
              <a:gd name="connsiteY0" fmla="*/ 347712 h 350147"/>
              <a:gd name="connsiteX1" fmla="*/ 352453 w 1081152"/>
              <a:gd name="connsiteY1" fmla="*/ 344537 h 350147"/>
              <a:gd name="connsiteX2" fmla="*/ 483088 w 1081152"/>
              <a:gd name="connsiteY2" fmla="*/ 0 h 350147"/>
              <a:gd name="connsiteX3" fmla="*/ 610764 w 1081152"/>
              <a:gd name="connsiteY3" fmla="*/ 342690 h 350147"/>
              <a:gd name="connsiteX4" fmla="*/ 691402 w 1081152"/>
              <a:gd name="connsiteY4" fmla="*/ 342690 h 350147"/>
              <a:gd name="connsiteX5" fmla="*/ 1081152 w 1081152"/>
              <a:gd name="connsiteY5" fmla="*/ 335970 h 350147"/>
              <a:gd name="connsiteX0" fmla="*/ 0 w 1081152"/>
              <a:gd name="connsiteY0" fmla="*/ 347712 h 347712"/>
              <a:gd name="connsiteX1" fmla="*/ 352453 w 1081152"/>
              <a:gd name="connsiteY1" fmla="*/ 344537 h 347712"/>
              <a:gd name="connsiteX2" fmla="*/ 483088 w 1081152"/>
              <a:gd name="connsiteY2" fmla="*/ 0 h 347712"/>
              <a:gd name="connsiteX3" fmla="*/ 610764 w 1081152"/>
              <a:gd name="connsiteY3" fmla="*/ 342690 h 347712"/>
              <a:gd name="connsiteX4" fmla="*/ 691402 w 1081152"/>
              <a:gd name="connsiteY4" fmla="*/ 342690 h 347712"/>
              <a:gd name="connsiteX5" fmla="*/ 1081152 w 1081152"/>
              <a:gd name="connsiteY5" fmla="*/ 335970 h 347712"/>
              <a:gd name="connsiteX0" fmla="*/ 0 w 1081152"/>
              <a:gd name="connsiteY0" fmla="*/ 347712 h 347712"/>
              <a:gd name="connsiteX1" fmla="*/ 352453 w 1081152"/>
              <a:gd name="connsiteY1" fmla="*/ 344537 h 347712"/>
              <a:gd name="connsiteX2" fmla="*/ 483088 w 1081152"/>
              <a:gd name="connsiteY2" fmla="*/ 0 h 347712"/>
              <a:gd name="connsiteX3" fmla="*/ 610764 w 1081152"/>
              <a:gd name="connsiteY3" fmla="*/ 342690 h 347712"/>
              <a:gd name="connsiteX4" fmla="*/ 691402 w 1081152"/>
              <a:gd name="connsiteY4" fmla="*/ 342690 h 347712"/>
              <a:gd name="connsiteX5" fmla="*/ 1081152 w 1081152"/>
              <a:gd name="connsiteY5" fmla="*/ 335970 h 347712"/>
              <a:gd name="connsiteX0" fmla="*/ 0 w 1081152"/>
              <a:gd name="connsiteY0" fmla="*/ 347712 h 363856"/>
              <a:gd name="connsiteX1" fmla="*/ 352453 w 1081152"/>
              <a:gd name="connsiteY1" fmla="*/ 344537 h 363856"/>
              <a:gd name="connsiteX2" fmla="*/ 483088 w 1081152"/>
              <a:gd name="connsiteY2" fmla="*/ 0 h 363856"/>
              <a:gd name="connsiteX3" fmla="*/ 610764 w 1081152"/>
              <a:gd name="connsiteY3" fmla="*/ 342690 h 363856"/>
              <a:gd name="connsiteX4" fmla="*/ 691402 w 1081152"/>
              <a:gd name="connsiteY4" fmla="*/ 342690 h 363856"/>
              <a:gd name="connsiteX5" fmla="*/ 1081152 w 1081152"/>
              <a:gd name="connsiteY5" fmla="*/ 335970 h 363856"/>
              <a:gd name="connsiteX0" fmla="*/ 0 w 1081152"/>
              <a:gd name="connsiteY0" fmla="*/ 347712 h 347712"/>
              <a:gd name="connsiteX1" fmla="*/ 352453 w 1081152"/>
              <a:gd name="connsiteY1" fmla="*/ 344537 h 347712"/>
              <a:gd name="connsiteX2" fmla="*/ 483088 w 1081152"/>
              <a:gd name="connsiteY2" fmla="*/ 0 h 347712"/>
              <a:gd name="connsiteX3" fmla="*/ 598064 w 1081152"/>
              <a:gd name="connsiteY3" fmla="*/ 295065 h 347712"/>
              <a:gd name="connsiteX4" fmla="*/ 691402 w 1081152"/>
              <a:gd name="connsiteY4" fmla="*/ 342690 h 347712"/>
              <a:gd name="connsiteX5" fmla="*/ 1081152 w 1081152"/>
              <a:gd name="connsiteY5" fmla="*/ 335970 h 347712"/>
              <a:gd name="connsiteX0" fmla="*/ 0 w 1081152"/>
              <a:gd name="connsiteY0" fmla="*/ 347712 h 347712"/>
              <a:gd name="connsiteX1" fmla="*/ 352453 w 1081152"/>
              <a:gd name="connsiteY1" fmla="*/ 344537 h 347712"/>
              <a:gd name="connsiteX2" fmla="*/ 483088 w 1081152"/>
              <a:gd name="connsiteY2" fmla="*/ 0 h 347712"/>
              <a:gd name="connsiteX3" fmla="*/ 598064 w 1081152"/>
              <a:gd name="connsiteY3" fmla="*/ 295065 h 347712"/>
              <a:gd name="connsiteX4" fmla="*/ 1081152 w 1081152"/>
              <a:gd name="connsiteY4" fmla="*/ 335970 h 347712"/>
              <a:gd name="connsiteX0" fmla="*/ 0 w 1081152"/>
              <a:gd name="connsiteY0" fmla="*/ 347712 h 347712"/>
              <a:gd name="connsiteX1" fmla="*/ 352453 w 1081152"/>
              <a:gd name="connsiteY1" fmla="*/ 344537 h 347712"/>
              <a:gd name="connsiteX2" fmla="*/ 483088 w 1081152"/>
              <a:gd name="connsiteY2" fmla="*/ 0 h 347712"/>
              <a:gd name="connsiteX3" fmla="*/ 598064 w 1081152"/>
              <a:gd name="connsiteY3" fmla="*/ 295065 h 347712"/>
              <a:gd name="connsiteX4" fmla="*/ 1081152 w 1081152"/>
              <a:gd name="connsiteY4" fmla="*/ 335970 h 347712"/>
              <a:gd name="connsiteX0" fmla="*/ 0 w 1081152"/>
              <a:gd name="connsiteY0" fmla="*/ 347712 h 347712"/>
              <a:gd name="connsiteX1" fmla="*/ 352453 w 1081152"/>
              <a:gd name="connsiteY1" fmla="*/ 344537 h 347712"/>
              <a:gd name="connsiteX2" fmla="*/ 483088 w 1081152"/>
              <a:gd name="connsiteY2" fmla="*/ 0 h 347712"/>
              <a:gd name="connsiteX3" fmla="*/ 598064 w 1081152"/>
              <a:gd name="connsiteY3" fmla="*/ 295065 h 347712"/>
              <a:gd name="connsiteX4" fmla="*/ 1081152 w 1081152"/>
              <a:gd name="connsiteY4" fmla="*/ 335970 h 347712"/>
              <a:gd name="connsiteX0" fmla="*/ 0 w 1081152"/>
              <a:gd name="connsiteY0" fmla="*/ 347712 h 347712"/>
              <a:gd name="connsiteX1" fmla="*/ 352453 w 1081152"/>
              <a:gd name="connsiteY1" fmla="*/ 344537 h 347712"/>
              <a:gd name="connsiteX2" fmla="*/ 483088 w 1081152"/>
              <a:gd name="connsiteY2" fmla="*/ 0 h 347712"/>
              <a:gd name="connsiteX3" fmla="*/ 598064 w 1081152"/>
              <a:gd name="connsiteY3" fmla="*/ 295065 h 347712"/>
              <a:gd name="connsiteX4" fmla="*/ 1081152 w 1081152"/>
              <a:gd name="connsiteY4" fmla="*/ 335970 h 347712"/>
              <a:gd name="connsiteX0" fmla="*/ 0 w 1081152"/>
              <a:gd name="connsiteY0" fmla="*/ 347712 h 347712"/>
              <a:gd name="connsiteX1" fmla="*/ 352453 w 1081152"/>
              <a:gd name="connsiteY1" fmla="*/ 344537 h 347712"/>
              <a:gd name="connsiteX2" fmla="*/ 483088 w 1081152"/>
              <a:gd name="connsiteY2" fmla="*/ 0 h 347712"/>
              <a:gd name="connsiteX3" fmla="*/ 566314 w 1081152"/>
              <a:gd name="connsiteY3" fmla="*/ 231565 h 347712"/>
              <a:gd name="connsiteX4" fmla="*/ 1081152 w 1081152"/>
              <a:gd name="connsiteY4" fmla="*/ 335970 h 347712"/>
              <a:gd name="connsiteX0" fmla="*/ 0 w 1081152"/>
              <a:gd name="connsiteY0" fmla="*/ 347712 h 347712"/>
              <a:gd name="connsiteX1" fmla="*/ 352453 w 1081152"/>
              <a:gd name="connsiteY1" fmla="*/ 344537 h 347712"/>
              <a:gd name="connsiteX2" fmla="*/ 483088 w 1081152"/>
              <a:gd name="connsiteY2" fmla="*/ 0 h 347712"/>
              <a:gd name="connsiteX3" fmla="*/ 566314 w 1081152"/>
              <a:gd name="connsiteY3" fmla="*/ 231565 h 347712"/>
              <a:gd name="connsiteX4" fmla="*/ 1081152 w 1081152"/>
              <a:gd name="connsiteY4" fmla="*/ 335970 h 347712"/>
              <a:gd name="connsiteX0" fmla="*/ 0 w 1081152"/>
              <a:gd name="connsiteY0" fmla="*/ 347712 h 347712"/>
              <a:gd name="connsiteX1" fmla="*/ 352453 w 1081152"/>
              <a:gd name="connsiteY1" fmla="*/ 344537 h 347712"/>
              <a:gd name="connsiteX2" fmla="*/ 483088 w 1081152"/>
              <a:gd name="connsiteY2" fmla="*/ 0 h 347712"/>
              <a:gd name="connsiteX3" fmla="*/ 598064 w 1081152"/>
              <a:gd name="connsiteY3" fmla="*/ 231565 h 347712"/>
              <a:gd name="connsiteX4" fmla="*/ 1081152 w 1081152"/>
              <a:gd name="connsiteY4" fmla="*/ 335970 h 347712"/>
              <a:gd name="connsiteX0" fmla="*/ 0 w 1081152"/>
              <a:gd name="connsiteY0" fmla="*/ 347712 h 347712"/>
              <a:gd name="connsiteX1" fmla="*/ 352453 w 1081152"/>
              <a:gd name="connsiteY1" fmla="*/ 344537 h 347712"/>
              <a:gd name="connsiteX2" fmla="*/ 483088 w 1081152"/>
              <a:gd name="connsiteY2" fmla="*/ 0 h 347712"/>
              <a:gd name="connsiteX3" fmla="*/ 598064 w 1081152"/>
              <a:gd name="connsiteY3" fmla="*/ 231565 h 347712"/>
              <a:gd name="connsiteX4" fmla="*/ 1081152 w 1081152"/>
              <a:gd name="connsiteY4" fmla="*/ 335970 h 347712"/>
              <a:gd name="connsiteX0" fmla="*/ 0 w 1081152"/>
              <a:gd name="connsiteY0" fmla="*/ 347712 h 355020"/>
              <a:gd name="connsiteX1" fmla="*/ 352453 w 1081152"/>
              <a:gd name="connsiteY1" fmla="*/ 344537 h 355020"/>
              <a:gd name="connsiteX2" fmla="*/ 483088 w 1081152"/>
              <a:gd name="connsiteY2" fmla="*/ 0 h 355020"/>
              <a:gd name="connsiteX3" fmla="*/ 598064 w 1081152"/>
              <a:gd name="connsiteY3" fmla="*/ 231565 h 355020"/>
              <a:gd name="connsiteX4" fmla="*/ 1081152 w 1081152"/>
              <a:gd name="connsiteY4" fmla="*/ 355020 h 355020"/>
              <a:gd name="connsiteX0" fmla="*/ 0 w 1081152"/>
              <a:gd name="connsiteY0" fmla="*/ 347712 h 355020"/>
              <a:gd name="connsiteX1" fmla="*/ 352453 w 1081152"/>
              <a:gd name="connsiteY1" fmla="*/ 344537 h 355020"/>
              <a:gd name="connsiteX2" fmla="*/ 483088 w 1081152"/>
              <a:gd name="connsiteY2" fmla="*/ 0 h 355020"/>
              <a:gd name="connsiteX3" fmla="*/ 598064 w 1081152"/>
              <a:gd name="connsiteY3" fmla="*/ 231565 h 355020"/>
              <a:gd name="connsiteX4" fmla="*/ 1081152 w 1081152"/>
              <a:gd name="connsiteY4" fmla="*/ 355020 h 355020"/>
              <a:gd name="connsiteX0" fmla="*/ 0 w 1081152"/>
              <a:gd name="connsiteY0" fmla="*/ 347712 h 355020"/>
              <a:gd name="connsiteX1" fmla="*/ 352453 w 1081152"/>
              <a:gd name="connsiteY1" fmla="*/ 344537 h 355020"/>
              <a:gd name="connsiteX2" fmla="*/ 483088 w 1081152"/>
              <a:gd name="connsiteY2" fmla="*/ 0 h 355020"/>
              <a:gd name="connsiteX3" fmla="*/ 598064 w 1081152"/>
              <a:gd name="connsiteY3" fmla="*/ 231565 h 355020"/>
              <a:gd name="connsiteX4" fmla="*/ 1081152 w 1081152"/>
              <a:gd name="connsiteY4" fmla="*/ 355020 h 355020"/>
              <a:gd name="connsiteX0" fmla="*/ 0 w 1081152"/>
              <a:gd name="connsiteY0" fmla="*/ 347712 h 355020"/>
              <a:gd name="connsiteX1" fmla="*/ 352453 w 1081152"/>
              <a:gd name="connsiteY1" fmla="*/ 344537 h 355020"/>
              <a:gd name="connsiteX2" fmla="*/ 483088 w 1081152"/>
              <a:gd name="connsiteY2" fmla="*/ 0 h 355020"/>
              <a:gd name="connsiteX3" fmla="*/ 598064 w 1081152"/>
              <a:gd name="connsiteY3" fmla="*/ 231565 h 355020"/>
              <a:gd name="connsiteX4" fmla="*/ 1081152 w 1081152"/>
              <a:gd name="connsiteY4" fmla="*/ 355020 h 355020"/>
              <a:gd name="connsiteX0" fmla="*/ 0 w 1081152"/>
              <a:gd name="connsiteY0" fmla="*/ 347712 h 355020"/>
              <a:gd name="connsiteX1" fmla="*/ 352453 w 1081152"/>
              <a:gd name="connsiteY1" fmla="*/ 344537 h 355020"/>
              <a:gd name="connsiteX2" fmla="*/ 483088 w 1081152"/>
              <a:gd name="connsiteY2" fmla="*/ 0 h 355020"/>
              <a:gd name="connsiteX3" fmla="*/ 645689 w 1081152"/>
              <a:gd name="connsiteY3" fmla="*/ 272840 h 355020"/>
              <a:gd name="connsiteX4" fmla="*/ 1081152 w 1081152"/>
              <a:gd name="connsiteY4" fmla="*/ 355020 h 355020"/>
              <a:gd name="connsiteX0" fmla="*/ 0 w 1081152"/>
              <a:gd name="connsiteY0" fmla="*/ 347712 h 355020"/>
              <a:gd name="connsiteX1" fmla="*/ 352453 w 1081152"/>
              <a:gd name="connsiteY1" fmla="*/ 344537 h 355020"/>
              <a:gd name="connsiteX2" fmla="*/ 483088 w 1081152"/>
              <a:gd name="connsiteY2" fmla="*/ 0 h 355020"/>
              <a:gd name="connsiteX3" fmla="*/ 645689 w 1081152"/>
              <a:gd name="connsiteY3" fmla="*/ 272840 h 355020"/>
              <a:gd name="connsiteX4" fmla="*/ 1081152 w 1081152"/>
              <a:gd name="connsiteY4" fmla="*/ 355020 h 355020"/>
              <a:gd name="connsiteX0" fmla="*/ 0 w 1262127"/>
              <a:gd name="connsiteY0" fmla="*/ 347712 h 355020"/>
              <a:gd name="connsiteX1" fmla="*/ 533428 w 1262127"/>
              <a:gd name="connsiteY1" fmla="*/ 344537 h 355020"/>
              <a:gd name="connsiteX2" fmla="*/ 664063 w 1262127"/>
              <a:gd name="connsiteY2" fmla="*/ 0 h 355020"/>
              <a:gd name="connsiteX3" fmla="*/ 826664 w 1262127"/>
              <a:gd name="connsiteY3" fmla="*/ 272840 h 355020"/>
              <a:gd name="connsiteX4" fmla="*/ 1262127 w 1262127"/>
              <a:gd name="connsiteY4" fmla="*/ 355020 h 355020"/>
              <a:gd name="connsiteX0" fmla="*/ 0 w 1262127"/>
              <a:gd name="connsiteY0" fmla="*/ 347712 h 355020"/>
              <a:gd name="connsiteX1" fmla="*/ 533428 w 1262127"/>
              <a:gd name="connsiteY1" fmla="*/ 344537 h 355020"/>
              <a:gd name="connsiteX2" fmla="*/ 664063 w 1262127"/>
              <a:gd name="connsiteY2" fmla="*/ 0 h 355020"/>
              <a:gd name="connsiteX3" fmla="*/ 826664 w 1262127"/>
              <a:gd name="connsiteY3" fmla="*/ 272840 h 355020"/>
              <a:gd name="connsiteX4" fmla="*/ 1262127 w 1262127"/>
              <a:gd name="connsiteY4" fmla="*/ 355020 h 355020"/>
              <a:gd name="connsiteX0" fmla="*/ 0 w 1036702"/>
              <a:gd name="connsiteY0" fmla="*/ 347712 h 347712"/>
              <a:gd name="connsiteX1" fmla="*/ 533428 w 1036702"/>
              <a:gd name="connsiteY1" fmla="*/ 344537 h 347712"/>
              <a:gd name="connsiteX2" fmla="*/ 664063 w 1036702"/>
              <a:gd name="connsiteY2" fmla="*/ 0 h 347712"/>
              <a:gd name="connsiteX3" fmla="*/ 826664 w 1036702"/>
              <a:gd name="connsiteY3" fmla="*/ 272840 h 347712"/>
              <a:gd name="connsiteX4" fmla="*/ 1036702 w 1036702"/>
              <a:gd name="connsiteY4" fmla="*/ 339145 h 347712"/>
              <a:gd name="connsiteX0" fmla="*/ 0 w 1036702"/>
              <a:gd name="connsiteY0" fmla="*/ 347712 h 347712"/>
              <a:gd name="connsiteX1" fmla="*/ 533428 w 1036702"/>
              <a:gd name="connsiteY1" fmla="*/ 344537 h 347712"/>
              <a:gd name="connsiteX2" fmla="*/ 664063 w 1036702"/>
              <a:gd name="connsiteY2" fmla="*/ 0 h 347712"/>
              <a:gd name="connsiteX3" fmla="*/ 826664 w 1036702"/>
              <a:gd name="connsiteY3" fmla="*/ 272840 h 347712"/>
              <a:gd name="connsiteX4" fmla="*/ 1036702 w 1036702"/>
              <a:gd name="connsiteY4" fmla="*/ 339145 h 3477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36702" h="347712">
                <a:moveTo>
                  <a:pt x="0" y="347712"/>
                </a:moveTo>
                <a:lnTo>
                  <a:pt x="533428" y="344537"/>
                </a:lnTo>
                <a:cubicBezTo>
                  <a:pt x="579090" y="233925"/>
                  <a:pt x="586651" y="12187"/>
                  <a:pt x="664063" y="0"/>
                </a:cubicBezTo>
                <a:cubicBezTo>
                  <a:pt x="741547" y="12630"/>
                  <a:pt x="764558" y="216316"/>
                  <a:pt x="826664" y="272840"/>
                </a:cubicBezTo>
                <a:cubicBezTo>
                  <a:pt x="888771" y="329364"/>
                  <a:pt x="920184" y="324273"/>
                  <a:pt x="1036702" y="339145"/>
                </a:cubicBezTo>
              </a:path>
            </a:pathLst>
          </a:custGeom>
          <a:ln>
            <a:solidFill>
              <a:srgbClr val="66006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7" name="Straight Arrow Connector 36"/>
          <p:cNvCxnSpPr/>
          <p:nvPr/>
        </p:nvCxnSpPr>
        <p:spPr>
          <a:xfrm>
            <a:off x="7095136" y="5782036"/>
            <a:ext cx="416789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625385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Result of time difference @ 5 GSPS</a:t>
            </a:r>
            <a:endParaRPr lang="en-US" dirty="0"/>
          </a:p>
        </p:txBody>
      </p:sp>
      <p:pic>
        <p:nvPicPr>
          <p:cNvPr id="7" name="Content Placeholder 6" descr="DRSOsc2.png"/>
          <p:cNvPicPr>
            <a:picLocks noGrp="1" noChangeAspect="1"/>
          </p:cNvPicPr>
          <p:nvPr>
            <p:ph idx="1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413" r="-145"/>
          <a:stretch/>
        </p:blipFill>
        <p:spPr>
          <a:xfrm>
            <a:off x="73916" y="985695"/>
            <a:ext cx="6477911" cy="4833034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 March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Workshop on Picosecond Photon Sensors, Clermont-Ferrand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070D-FD2C-BC4A-81D0-C9424F2077E6}" type="slidenum">
              <a:rPr lang="en-US" smtClean="0"/>
              <a:t>17</a:t>
            </a:fld>
            <a:endParaRPr lang="en-US"/>
          </a:p>
        </p:txBody>
      </p:sp>
      <p:sp>
        <p:nvSpPr>
          <p:cNvPr id="8" name="Rounded Rectangle 7"/>
          <p:cNvSpPr/>
          <p:nvPr/>
        </p:nvSpPr>
        <p:spPr>
          <a:xfrm>
            <a:off x="1740432" y="3393304"/>
            <a:ext cx="477108" cy="266628"/>
          </a:xfrm>
          <a:prstGeom prst="roundRect">
            <a:avLst/>
          </a:prstGeom>
          <a:noFill/>
          <a:ln w="28575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1270664" y="3702425"/>
            <a:ext cx="102564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  <a:latin typeface="Century Gothic"/>
                <a:cs typeface="Century Gothic"/>
              </a:rPr>
              <a:t>2.5 ps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614739" y="1133854"/>
            <a:ext cx="2608406" cy="48013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 smtClean="0">
                <a:solidFill>
                  <a:srgbClr val="000090"/>
                </a:solidFill>
                <a:latin typeface="Century Gothic"/>
                <a:cs typeface="Century Gothic"/>
              </a:rPr>
              <a:t>Rise time:</a:t>
            </a:r>
            <a:br>
              <a:rPr lang="en-US" dirty="0" smtClean="0">
                <a:solidFill>
                  <a:srgbClr val="000090"/>
                </a:solidFill>
                <a:latin typeface="Century Gothic"/>
                <a:cs typeface="Century Gothic"/>
              </a:rPr>
            </a:br>
            <a:r>
              <a:rPr lang="en-US" dirty="0" smtClean="0">
                <a:solidFill>
                  <a:srgbClr val="000090"/>
                </a:solidFill>
                <a:latin typeface="Century Gothic"/>
                <a:cs typeface="Century Gothic"/>
              </a:rPr>
              <a:t>500 mV / 2 ns</a:t>
            </a:r>
            <a:br>
              <a:rPr lang="en-US" dirty="0" smtClean="0">
                <a:solidFill>
                  <a:srgbClr val="000090"/>
                </a:solidFill>
                <a:latin typeface="Century Gothic"/>
                <a:cs typeface="Century Gothic"/>
              </a:rPr>
            </a:br>
            <a:r>
              <a:rPr lang="en-US" dirty="0" smtClean="0">
                <a:solidFill>
                  <a:srgbClr val="000090"/>
                </a:solidFill>
                <a:latin typeface="Century Gothic"/>
                <a:cs typeface="Century Gothic"/>
              </a:rPr>
              <a:t>             =</a:t>
            </a:r>
            <a:br>
              <a:rPr lang="en-US" dirty="0" smtClean="0">
                <a:solidFill>
                  <a:srgbClr val="000090"/>
                </a:solidFill>
                <a:latin typeface="Century Gothic"/>
                <a:cs typeface="Century Gothic"/>
              </a:rPr>
            </a:br>
            <a:r>
              <a:rPr lang="en-US" dirty="0" smtClean="0">
                <a:solidFill>
                  <a:srgbClr val="000090"/>
                </a:solidFill>
                <a:latin typeface="Century Gothic"/>
                <a:cs typeface="Century Gothic"/>
              </a:rPr>
              <a:t>100 mV / 0.36 ns</a:t>
            </a:r>
          </a:p>
          <a:p>
            <a:pPr marL="285750" indent="-285750">
              <a:buFont typeface="Arial"/>
              <a:buChar char="•"/>
            </a:pPr>
            <a:endParaRPr lang="en-US" dirty="0" smtClean="0">
              <a:solidFill>
                <a:srgbClr val="000090"/>
              </a:solidFill>
              <a:latin typeface="Century Gothic"/>
              <a:cs typeface="Century Gothic"/>
            </a:endParaRP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solidFill>
                  <a:srgbClr val="000090"/>
                </a:solidFill>
                <a:latin typeface="Century Gothic"/>
                <a:cs typeface="Century Gothic"/>
              </a:rPr>
              <a:t>Delay = 11.6 ns</a:t>
            </a:r>
          </a:p>
          <a:p>
            <a:pPr marL="285750" indent="-285750">
              <a:buFont typeface="Arial"/>
              <a:buChar char="•"/>
            </a:pPr>
            <a:endParaRPr lang="en-US" dirty="0" smtClean="0">
              <a:solidFill>
                <a:srgbClr val="000090"/>
              </a:solidFill>
              <a:latin typeface="Century Gothic"/>
              <a:cs typeface="Century Gothic"/>
            </a:endParaRP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solidFill>
                  <a:srgbClr val="000090"/>
                </a:solidFill>
                <a:latin typeface="Century Gothic"/>
                <a:cs typeface="Century Gothic"/>
              </a:rPr>
              <a:t>Value in RMS</a:t>
            </a:r>
          </a:p>
          <a:p>
            <a:pPr marL="285750" indent="-285750">
              <a:buFont typeface="Arial"/>
              <a:buChar char="•"/>
            </a:pPr>
            <a:endParaRPr lang="en-US" dirty="0">
              <a:solidFill>
                <a:srgbClr val="000090"/>
              </a:solidFill>
              <a:latin typeface="Century Gothic"/>
              <a:cs typeface="Century Gothic"/>
            </a:endParaRP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solidFill>
                  <a:srgbClr val="000090"/>
                </a:solidFill>
                <a:latin typeface="Century Gothic"/>
                <a:cs typeface="Century Gothic"/>
              </a:rPr>
              <a:t>Linear interpolation</a:t>
            </a:r>
          </a:p>
          <a:p>
            <a:pPr marL="285750" indent="-285750">
              <a:buFont typeface="Arial"/>
              <a:buChar char="•"/>
            </a:pPr>
            <a:endParaRPr lang="en-US" dirty="0">
              <a:solidFill>
                <a:srgbClr val="000090"/>
              </a:solidFill>
              <a:latin typeface="Century Gothic"/>
              <a:cs typeface="Century Gothic"/>
            </a:endParaRP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solidFill>
                  <a:srgbClr val="000090"/>
                </a:solidFill>
                <a:latin typeface="Century Gothic"/>
                <a:cs typeface="Century Gothic"/>
              </a:rPr>
              <a:t>Single </a:t>
            </a:r>
            <a:br>
              <a:rPr lang="en-US" dirty="0" smtClean="0">
                <a:solidFill>
                  <a:srgbClr val="000090"/>
                </a:solidFill>
                <a:latin typeface="Century Gothic"/>
                <a:cs typeface="Century Gothic"/>
              </a:rPr>
            </a:br>
            <a:r>
              <a:rPr lang="en-US" dirty="0" smtClean="0">
                <a:solidFill>
                  <a:srgbClr val="000090"/>
                </a:solidFill>
                <a:latin typeface="Century Gothic"/>
                <a:cs typeface="Century Gothic"/>
              </a:rPr>
              <a:t>measurement</a:t>
            </a:r>
            <a:br>
              <a:rPr lang="en-US" dirty="0" smtClean="0">
                <a:solidFill>
                  <a:srgbClr val="000090"/>
                </a:solidFill>
                <a:latin typeface="Century Gothic"/>
                <a:cs typeface="Century Gothic"/>
              </a:rPr>
            </a:br>
            <a:r>
              <a:rPr lang="en-US" dirty="0" smtClean="0">
                <a:solidFill>
                  <a:srgbClr val="000090"/>
                </a:solidFill>
                <a:latin typeface="Century Gothic"/>
                <a:cs typeface="Century Gothic"/>
              </a:rPr>
              <a:t>2.5ps/√2 = 1.8 ps</a:t>
            </a:r>
          </a:p>
          <a:p>
            <a:pPr marL="285750" indent="-285750">
              <a:buFont typeface="Arial"/>
              <a:buChar char="•"/>
            </a:pPr>
            <a:endParaRPr lang="en-US" dirty="0" smtClean="0">
              <a:solidFill>
                <a:srgbClr val="000090"/>
              </a:solidFill>
              <a:latin typeface="Century Gothic"/>
              <a:cs typeface="Century Gothic"/>
            </a:endParaRPr>
          </a:p>
          <a:p>
            <a:endParaRPr lang="en-US" dirty="0">
              <a:solidFill>
                <a:srgbClr val="000090"/>
              </a:solidFill>
              <a:latin typeface="Century Gothic"/>
              <a:cs typeface="Century Gothic"/>
            </a:endParaRPr>
          </a:p>
          <a:p>
            <a:endParaRPr lang="en-US" dirty="0" smtClean="0">
              <a:solidFill>
                <a:srgbClr val="000090"/>
              </a:solidFill>
              <a:latin typeface="Century Gothic"/>
              <a:cs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18160697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Calibration of all channels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Calibrating one channel of DRS4 chip </a:t>
            </a:r>
            <a:br>
              <a:rPr lang="en-US" dirty="0" smtClean="0"/>
            </a:br>
            <a:r>
              <a:rPr lang="en-US" dirty="0" smtClean="0"/>
              <a:t>→ 12 ps</a:t>
            </a:r>
          </a:p>
          <a:p>
            <a:r>
              <a:rPr lang="en-US" dirty="0" smtClean="0"/>
              <a:t>Calibrating each channel individually</a:t>
            </a:r>
            <a:br>
              <a:rPr lang="en-US" dirty="0" smtClean="0"/>
            </a:br>
            <a:r>
              <a:rPr lang="en-US" dirty="0"/>
              <a:t>→ </a:t>
            </a:r>
            <a:r>
              <a:rPr lang="en-US" dirty="0" smtClean="0"/>
              <a:t>2.5 ps</a:t>
            </a:r>
          </a:p>
          <a:p>
            <a:r>
              <a:rPr lang="en-US" dirty="0" smtClean="0"/>
              <a:t>Large system</a:t>
            </a:r>
            <a:br>
              <a:rPr lang="en-US" dirty="0" smtClean="0"/>
            </a:br>
            <a:r>
              <a:rPr lang="en-US" dirty="0" smtClean="0"/>
              <a:t>needs clock</a:t>
            </a:r>
            <a:br>
              <a:rPr lang="en-US" dirty="0" smtClean="0"/>
            </a:br>
            <a:r>
              <a:rPr lang="en-US" dirty="0" smtClean="0"/>
              <a:t>distribution </a:t>
            </a:r>
            <a:br>
              <a:rPr lang="en-US" dirty="0" smtClean="0"/>
            </a:br>
            <a:r>
              <a:rPr lang="en-US" dirty="0" smtClean="0"/>
              <a:t>with ~ps</a:t>
            </a:r>
            <a:br>
              <a:rPr lang="en-US" dirty="0" smtClean="0"/>
            </a:br>
            <a:r>
              <a:rPr lang="en-US" dirty="0" smtClean="0"/>
              <a:t>accuracy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 March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Workshop on Picosecond Photon Sensors, Clermont-Ferrand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070D-FD2C-BC4A-81D0-C9424F2077E6}" type="slidenum">
              <a:rPr lang="en-US" smtClean="0"/>
              <a:t>18</a:t>
            </a:fld>
            <a:r>
              <a:rPr lang="en-US" smtClean="0"/>
              <a:t>/24</a:t>
            </a:r>
            <a:endParaRPr lang="en-US" dirty="0"/>
          </a:p>
        </p:txBody>
      </p:sp>
      <p:pic>
        <p:nvPicPr>
          <p:cNvPr id="7" name="Picture 6" descr="Screen Shot 2014-03-11 at 16.17.06 .pn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71939" y="2610018"/>
            <a:ext cx="5470359" cy="37310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8004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Straight Connector 12"/>
          <p:cNvCxnSpPr/>
          <p:nvPr/>
        </p:nvCxnSpPr>
        <p:spPr>
          <a:xfrm flipH="1">
            <a:off x="2588371" y="2679762"/>
            <a:ext cx="448412" cy="942864"/>
          </a:xfrm>
          <a:prstGeom prst="line">
            <a:avLst/>
          </a:prstGeom>
          <a:ln>
            <a:solidFill>
              <a:srgbClr val="66006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H="1">
            <a:off x="1327201" y="2512485"/>
            <a:ext cx="448412" cy="942864"/>
          </a:xfrm>
          <a:prstGeom prst="line">
            <a:avLst/>
          </a:prstGeom>
          <a:ln>
            <a:solidFill>
              <a:srgbClr val="008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 flipH="1">
            <a:off x="7264656" y="2139816"/>
            <a:ext cx="811113" cy="1845874"/>
          </a:xfrm>
          <a:prstGeom prst="line">
            <a:avLst/>
          </a:prstGeom>
          <a:ln>
            <a:solidFill>
              <a:srgbClr val="66006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 flipH="1">
            <a:off x="5800000" y="2077377"/>
            <a:ext cx="899548" cy="1908313"/>
          </a:xfrm>
          <a:prstGeom prst="line">
            <a:avLst/>
          </a:prstGeom>
          <a:ln>
            <a:solidFill>
              <a:srgbClr val="008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Advanced Analysis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Accuracy can be increased by taking more points into account (unlike TDC)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 March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Workshop on Picosecond Photon Sensors, Clermont-Ferrand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070D-FD2C-BC4A-81D0-C9424F2077E6}" type="slidenum">
              <a:rPr lang="en-US" smtClean="0"/>
              <a:t>19</a:t>
            </a:fld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1244651" y="3376929"/>
            <a:ext cx="165100" cy="156840"/>
          </a:xfrm>
          <a:prstGeom prst="ellipse">
            <a:avLst/>
          </a:prstGeom>
          <a:solidFill>
            <a:srgbClr val="FFFFFF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1693063" y="2434065"/>
            <a:ext cx="165100" cy="156840"/>
          </a:xfrm>
          <a:prstGeom prst="ellipse">
            <a:avLst/>
          </a:prstGeom>
          <a:solidFill>
            <a:srgbClr val="FFFFFF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2505821" y="3544206"/>
            <a:ext cx="165100" cy="156840"/>
          </a:xfrm>
          <a:prstGeom prst="ellipse">
            <a:avLst/>
          </a:prstGeom>
          <a:solidFill>
            <a:srgbClr val="FFFFFF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/>
          <p:nvPr/>
        </p:nvSpPr>
        <p:spPr>
          <a:xfrm>
            <a:off x="2954233" y="2601342"/>
            <a:ext cx="165100" cy="156840"/>
          </a:xfrm>
          <a:prstGeom prst="ellipse">
            <a:avLst/>
          </a:prstGeom>
          <a:solidFill>
            <a:srgbClr val="FFFFFF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702171" y="2974553"/>
            <a:ext cx="2788813" cy="0"/>
          </a:xfrm>
          <a:prstGeom prst="line">
            <a:avLst/>
          </a:prstGeom>
          <a:ln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702171" y="2697554"/>
            <a:ext cx="86694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rgbClr val="000090"/>
                </a:solidFill>
                <a:latin typeface="Century Gothic"/>
                <a:cs typeface="Century Gothic"/>
              </a:rPr>
              <a:t>threshold</a:t>
            </a:r>
          </a:p>
        </p:txBody>
      </p:sp>
      <p:cxnSp>
        <p:nvCxnSpPr>
          <p:cNvPr id="19" name="Straight Arrow Connector 18"/>
          <p:cNvCxnSpPr/>
          <p:nvPr/>
        </p:nvCxnSpPr>
        <p:spPr>
          <a:xfrm>
            <a:off x="1569115" y="2974553"/>
            <a:ext cx="1330525" cy="0"/>
          </a:xfrm>
          <a:prstGeom prst="straightConnector1">
            <a:avLst/>
          </a:prstGeom>
          <a:ln>
            <a:solidFill>
              <a:srgbClr val="FF0000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Oval 22"/>
          <p:cNvSpPr/>
          <p:nvPr/>
        </p:nvSpPr>
        <p:spPr>
          <a:xfrm>
            <a:off x="6285982" y="2644088"/>
            <a:ext cx="165100" cy="156840"/>
          </a:xfrm>
          <a:prstGeom prst="ellipse">
            <a:avLst/>
          </a:prstGeom>
          <a:solidFill>
            <a:srgbClr val="FFFFFF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Oval 23"/>
          <p:cNvSpPr/>
          <p:nvPr/>
        </p:nvSpPr>
        <p:spPr>
          <a:xfrm>
            <a:off x="6534448" y="2260440"/>
            <a:ext cx="165100" cy="156840"/>
          </a:xfrm>
          <a:prstGeom prst="ellipse">
            <a:avLst/>
          </a:prstGeom>
          <a:solidFill>
            <a:srgbClr val="FFFFFF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Oval 25"/>
          <p:cNvSpPr/>
          <p:nvPr/>
        </p:nvSpPr>
        <p:spPr>
          <a:xfrm>
            <a:off x="7264656" y="3636414"/>
            <a:ext cx="165100" cy="156840"/>
          </a:xfrm>
          <a:prstGeom prst="ellipse">
            <a:avLst/>
          </a:prstGeom>
          <a:solidFill>
            <a:srgbClr val="FFFFFF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Oval 26"/>
          <p:cNvSpPr/>
          <p:nvPr/>
        </p:nvSpPr>
        <p:spPr>
          <a:xfrm>
            <a:off x="7855282" y="2272597"/>
            <a:ext cx="165100" cy="156840"/>
          </a:xfrm>
          <a:prstGeom prst="ellipse">
            <a:avLst/>
          </a:prstGeom>
          <a:solidFill>
            <a:srgbClr val="FFFFFF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TextBox 29"/>
          <p:cNvSpPr txBox="1"/>
          <p:nvPr/>
        </p:nvSpPr>
        <p:spPr>
          <a:xfrm>
            <a:off x="6505521" y="2625915"/>
            <a:ext cx="112941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rgbClr val="000090"/>
                </a:solidFill>
                <a:latin typeface="Century Gothic"/>
                <a:cs typeface="Century Gothic"/>
              </a:rPr>
              <a:t>line distance</a:t>
            </a:r>
          </a:p>
        </p:txBody>
      </p:sp>
      <p:cxnSp>
        <p:nvCxnSpPr>
          <p:cNvPr id="31" name="Straight Arrow Connector 30"/>
          <p:cNvCxnSpPr/>
          <p:nvPr/>
        </p:nvCxnSpPr>
        <p:spPr>
          <a:xfrm>
            <a:off x="6251136" y="2989070"/>
            <a:ext cx="1413570" cy="0"/>
          </a:xfrm>
          <a:prstGeom prst="straightConnector1">
            <a:avLst/>
          </a:prstGeom>
          <a:ln>
            <a:solidFill>
              <a:srgbClr val="FF0000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2" name="Oval 31"/>
          <p:cNvSpPr/>
          <p:nvPr/>
        </p:nvSpPr>
        <p:spPr>
          <a:xfrm>
            <a:off x="6086036" y="3213741"/>
            <a:ext cx="165100" cy="156840"/>
          </a:xfrm>
          <a:prstGeom prst="ellipse">
            <a:avLst/>
          </a:prstGeom>
          <a:solidFill>
            <a:srgbClr val="FFFFFF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Oval 32"/>
          <p:cNvSpPr/>
          <p:nvPr/>
        </p:nvSpPr>
        <p:spPr>
          <a:xfrm>
            <a:off x="5799999" y="3636414"/>
            <a:ext cx="165100" cy="156840"/>
          </a:xfrm>
          <a:prstGeom prst="ellipse">
            <a:avLst/>
          </a:prstGeom>
          <a:solidFill>
            <a:srgbClr val="FFFFFF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Oval 35"/>
          <p:cNvSpPr/>
          <p:nvPr/>
        </p:nvSpPr>
        <p:spPr>
          <a:xfrm>
            <a:off x="7582156" y="3213741"/>
            <a:ext cx="165100" cy="156840"/>
          </a:xfrm>
          <a:prstGeom prst="ellipse">
            <a:avLst/>
          </a:prstGeom>
          <a:solidFill>
            <a:srgbClr val="FFFFFF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Oval 36"/>
          <p:cNvSpPr/>
          <p:nvPr/>
        </p:nvSpPr>
        <p:spPr>
          <a:xfrm>
            <a:off x="7664706" y="2712648"/>
            <a:ext cx="165100" cy="156840"/>
          </a:xfrm>
          <a:prstGeom prst="ellipse">
            <a:avLst/>
          </a:prstGeom>
          <a:solidFill>
            <a:srgbClr val="FFFFFF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Rectangle 43"/>
          <p:cNvSpPr/>
          <p:nvPr/>
        </p:nvSpPr>
        <p:spPr>
          <a:xfrm>
            <a:off x="2866302" y="2938040"/>
            <a:ext cx="66675" cy="7302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Rectangle 44"/>
          <p:cNvSpPr/>
          <p:nvPr/>
        </p:nvSpPr>
        <p:spPr>
          <a:xfrm>
            <a:off x="1535777" y="2933336"/>
            <a:ext cx="66675" cy="7302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TextBox 45"/>
          <p:cNvSpPr txBox="1"/>
          <p:nvPr/>
        </p:nvSpPr>
        <p:spPr>
          <a:xfrm>
            <a:off x="1464583" y="2022548"/>
            <a:ext cx="20234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90"/>
                </a:solidFill>
                <a:latin typeface="Century Gothic"/>
                <a:cs typeface="Century Gothic"/>
              </a:rPr>
              <a:t>Simple Threshold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6861002" y="1846547"/>
            <a:ext cx="9285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90"/>
                </a:solidFill>
                <a:latin typeface="Century Gothic"/>
                <a:cs typeface="Century Gothic"/>
              </a:rPr>
              <a:t>Line Fit</a:t>
            </a:r>
          </a:p>
        </p:txBody>
      </p:sp>
      <p:grpSp>
        <p:nvGrpSpPr>
          <p:cNvPr id="94" name="Group 93"/>
          <p:cNvGrpSpPr/>
          <p:nvPr/>
        </p:nvGrpSpPr>
        <p:grpSpPr>
          <a:xfrm>
            <a:off x="2869250" y="4360546"/>
            <a:ext cx="2976294" cy="1978658"/>
            <a:chOff x="957531" y="4147505"/>
            <a:chExt cx="2976294" cy="1978658"/>
          </a:xfrm>
        </p:grpSpPr>
        <p:grpSp>
          <p:nvGrpSpPr>
            <p:cNvPr id="93" name="Group 92"/>
            <p:cNvGrpSpPr/>
            <p:nvPr/>
          </p:nvGrpSpPr>
          <p:grpSpPr>
            <a:xfrm>
              <a:off x="1031875" y="4225925"/>
              <a:ext cx="2819400" cy="1818385"/>
              <a:chOff x="1152525" y="4225925"/>
              <a:chExt cx="2819400" cy="1818385"/>
            </a:xfrm>
          </p:grpSpPr>
          <p:cxnSp>
            <p:nvCxnSpPr>
              <p:cNvPr id="66" name="Straight Connector 65"/>
              <p:cNvCxnSpPr/>
              <p:nvPr/>
            </p:nvCxnSpPr>
            <p:spPr>
              <a:xfrm flipH="1">
                <a:off x="1539875" y="5654675"/>
                <a:ext cx="345580" cy="389635"/>
              </a:xfrm>
              <a:prstGeom prst="line">
                <a:avLst/>
              </a:prstGeom>
              <a:ln>
                <a:solidFill>
                  <a:srgbClr val="008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Straight Connector 68"/>
              <p:cNvCxnSpPr/>
              <p:nvPr/>
            </p:nvCxnSpPr>
            <p:spPr>
              <a:xfrm flipH="1">
                <a:off x="1152525" y="6044310"/>
                <a:ext cx="387350" cy="0"/>
              </a:xfrm>
              <a:prstGeom prst="line">
                <a:avLst/>
              </a:prstGeom>
              <a:ln>
                <a:solidFill>
                  <a:srgbClr val="008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" name="Straight Connector 70"/>
              <p:cNvCxnSpPr/>
              <p:nvPr/>
            </p:nvCxnSpPr>
            <p:spPr>
              <a:xfrm flipH="1">
                <a:off x="1885455" y="4889500"/>
                <a:ext cx="273545" cy="765175"/>
              </a:xfrm>
              <a:prstGeom prst="line">
                <a:avLst/>
              </a:prstGeom>
              <a:ln>
                <a:solidFill>
                  <a:srgbClr val="008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4" name="Straight Connector 73"/>
              <p:cNvCxnSpPr/>
              <p:nvPr/>
            </p:nvCxnSpPr>
            <p:spPr>
              <a:xfrm flipH="1">
                <a:off x="2159001" y="4225925"/>
                <a:ext cx="282574" cy="663575"/>
              </a:xfrm>
              <a:prstGeom prst="line">
                <a:avLst/>
              </a:prstGeom>
              <a:ln>
                <a:solidFill>
                  <a:srgbClr val="008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7" name="Straight Connector 76"/>
              <p:cNvCxnSpPr/>
              <p:nvPr/>
            </p:nvCxnSpPr>
            <p:spPr>
              <a:xfrm flipH="1" flipV="1">
                <a:off x="2441575" y="4225925"/>
                <a:ext cx="319607" cy="279400"/>
              </a:xfrm>
              <a:prstGeom prst="line">
                <a:avLst/>
              </a:prstGeom>
              <a:ln>
                <a:solidFill>
                  <a:srgbClr val="008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1" name="Straight Connector 80"/>
              <p:cNvCxnSpPr/>
              <p:nvPr/>
            </p:nvCxnSpPr>
            <p:spPr>
              <a:xfrm flipH="1" flipV="1">
                <a:off x="2761181" y="4505325"/>
                <a:ext cx="311269" cy="384175"/>
              </a:xfrm>
              <a:prstGeom prst="line">
                <a:avLst/>
              </a:prstGeom>
              <a:ln>
                <a:solidFill>
                  <a:srgbClr val="008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4" name="Straight Connector 83"/>
              <p:cNvCxnSpPr/>
              <p:nvPr/>
            </p:nvCxnSpPr>
            <p:spPr>
              <a:xfrm flipH="1" flipV="1">
                <a:off x="3072451" y="4889501"/>
                <a:ext cx="248599" cy="460374"/>
              </a:xfrm>
              <a:prstGeom prst="line">
                <a:avLst/>
              </a:prstGeom>
              <a:ln>
                <a:solidFill>
                  <a:srgbClr val="008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7" name="Straight Connector 86"/>
              <p:cNvCxnSpPr/>
              <p:nvPr/>
            </p:nvCxnSpPr>
            <p:spPr>
              <a:xfrm flipH="1" flipV="1">
                <a:off x="3321051" y="5349875"/>
                <a:ext cx="285749" cy="450850"/>
              </a:xfrm>
              <a:prstGeom prst="line">
                <a:avLst/>
              </a:prstGeom>
              <a:ln>
                <a:solidFill>
                  <a:srgbClr val="008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0" name="Straight Connector 89"/>
              <p:cNvCxnSpPr/>
              <p:nvPr/>
            </p:nvCxnSpPr>
            <p:spPr>
              <a:xfrm flipH="1" flipV="1">
                <a:off x="3606801" y="5800725"/>
                <a:ext cx="365124" cy="243585"/>
              </a:xfrm>
              <a:prstGeom prst="line">
                <a:avLst/>
              </a:prstGeom>
              <a:ln>
                <a:solidFill>
                  <a:srgbClr val="008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8" name="Oval 47"/>
            <p:cNvSpPr/>
            <p:nvPr/>
          </p:nvSpPr>
          <p:spPr>
            <a:xfrm>
              <a:off x="957531" y="5969323"/>
              <a:ext cx="165100" cy="156840"/>
            </a:xfrm>
            <a:prstGeom prst="ellipse">
              <a:avLst/>
            </a:prstGeom>
            <a:solidFill>
              <a:srgbClr val="FFFFFF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Oval 48"/>
            <p:cNvSpPr/>
            <p:nvPr/>
          </p:nvSpPr>
          <p:spPr>
            <a:xfrm>
              <a:off x="1336675" y="5969323"/>
              <a:ext cx="165100" cy="156840"/>
            </a:xfrm>
            <a:prstGeom prst="ellipse">
              <a:avLst/>
            </a:prstGeom>
            <a:solidFill>
              <a:srgbClr val="FFFFFF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Oval 49"/>
            <p:cNvSpPr/>
            <p:nvPr/>
          </p:nvSpPr>
          <p:spPr>
            <a:xfrm>
              <a:off x="1678985" y="5576255"/>
              <a:ext cx="165100" cy="156840"/>
            </a:xfrm>
            <a:prstGeom prst="ellipse">
              <a:avLst/>
            </a:prstGeom>
            <a:solidFill>
              <a:srgbClr val="FFFFFF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Oval 50"/>
            <p:cNvSpPr/>
            <p:nvPr/>
          </p:nvSpPr>
          <p:spPr>
            <a:xfrm>
              <a:off x="1955801" y="4811081"/>
              <a:ext cx="165100" cy="156840"/>
            </a:xfrm>
            <a:prstGeom prst="ellipse">
              <a:avLst/>
            </a:prstGeom>
            <a:solidFill>
              <a:srgbClr val="FFFFFF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Oval 51"/>
            <p:cNvSpPr/>
            <p:nvPr/>
          </p:nvSpPr>
          <p:spPr>
            <a:xfrm>
              <a:off x="2238375" y="4147505"/>
              <a:ext cx="165100" cy="156840"/>
            </a:xfrm>
            <a:prstGeom prst="ellipse">
              <a:avLst/>
            </a:prstGeom>
            <a:solidFill>
              <a:srgbClr val="FFFFFF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Oval 52"/>
            <p:cNvSpPr/>
            <p:nvPr/>
          </p:nvSpPr>
          <p:spPr>
            <a:xfrm>
              <a:off x="2557982" y="4432432"/>
              <a:ext cx="165100" cy="156840"/>
            </a:xfrm>
            <a:prstGeom prst="ellipse">
              <a:avLst/>
            </a:prstGeom>
            <a:solidFill>
              <a:srgbClr val="FFFFFF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Oval 53"/>
            <p:cNvSpPr/>
            <p:nvPr/>
          </p:nvSpPr>
          <p:spPr>
            <a:xfrm>
              <a:off x="2869250" y="4811081"/>
              <a:ext cx="165100" cy="156840"/>
            </a:xfrm>
            <a:prstGeom prst="ellipse">
              <a:avLst/>
            </a:prstGeom>
            <a:solidFill>
              <a:srgbClr val="FFFFFF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Oval 54"/>
            <p:cNvSpPr/>
            <p:nvPr/>
          </p:nvSpPr>
          <p:spPr>
            <a:xfrm>
              <a:off x="3127043" y="5266813"/>
              <a:ext cx="165100" cy="156840"/>
            </a:xfrm>
            <a:prstGeom prst="ellipse">
              <a:avLst/>
            </a:prstGeom>
            <a:solidFill>
              <a:srgbClr val="FFFFFF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Oval 55"/>
            <p:cNvSpPr/>
            <p:nvPr/>
          </p:nvSpPr>
          <p:spPr>
            <a:xfrm>
              <a:off x="3403601" y="5722305"/>
              <a:ext cx="165100" cy="156840"/>
            </a:xfrm>
            <a:prstGeom prst="ellipse">
              <a:avLst/>
            </a:prstGeom>
            <a:solidFill>
              <a:srgbClr val="FFFFFF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Oval 56"/>
            <p:cNvSpPr/>
            <p:nvPr/>
          </p:nvSpPr>
          <p:spPr>
            <a:xfrm>
              <a:off x="3768725" y="5958650"/>
              <a:ext cx="165100" cy="156840"/>
            </a:xfrm>
            <a:prstGeom prst="ellipse">
              <a:avLst/>
            </a:prstGeom>
            <a:solidFill>
              <a:srgbClr val="FFFFFF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95" name="Group 94"/>
          <p:cNvGrpSpPr/>
          <p:nvPr/>
        </p:nvGrpSpPr>
        <p:grpSpPr>
          <a:xfrm>
            <a:off x="3885156" y="4543437"/>
            <a:ext cx="2976294" cy="1823138"/>
            <a:chOff x="957531" y="4147505"/>
            <a:chExt cx="2976294" cy="1978658"/>
          </a:xfrm>
        </p:grpSpPr>
        <p:grpSp>
          <p:nvGrpSpPr>
            <p:cNvPr id="96" name="Group 95"/>
            <p:cNvGrpSpPr/>
            <p:nvPr/>
          </p:nvGrpSpPr>
          <p:grpSpPr>
            <a:xfrm>
              <a:off x="1031875" y="4225925"/>
              <a:ext cx="2819400" cy="1818385"/>
              <a:chOff x="1152525" y="4225925"/>
              <a:chExt cx="2819400" cy="1818385"/>
            </a:xfrm>
          </p:grpSpPr>
          <p:cxnSp>
            <p:nvCxnSpPr>
              <p:cNvPr id="107" name="Straight Connector 106"/>
              <p:cNvCxnSpPr/>
              <p:nvPr/>
            </p:nvCxnSpPr>
            <p:spPr>
              <a:xfrm flipH="1">
                <a:off x="1539875" y="5654675"/>
                <a:ext cx="345580" cy="389635"/>
              </a:xfrm>
              <a:prstGeom prst="line">
                <a:avLst/>
              </a:prstGeom>
              <a:ln>
                <a:solidFill>
                  <a:srgbClr val="660066"/>
                </a:solidFill>
                <a:prstDash val="sysDash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8" name="Straight Connector 107"/>
              <p:cNvCxnSpPr/>
              <p:nvPr/>
            </p:nvCxnSpPr>
            <p:spPr>
              <a:xfrm flipH="1">
                <a:off x="1152525" y="6044310"/>
                <a:ext cx="387350" cy="0"/>
              </a:xfrm>
              <a:prstGeom prst="line">
                <a:avLst/>
              </a:prstGeom>
              <a:ln>
                <a:solidFill>
                  <a:srgbClr val="660066"/>
                </a:solidFill>
                <a:prstDash val="sysDash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9" name="Straight Connector 108"/>
              <p:cNvCxnSpPr/>
              <p:nvPr/>
            </p:nvCxnSpPr>
            <p:spPr>
              <a:xfrm flipH="1">
                <a:off x="1885455" y="4889500"/>
                <a:ext cx="273545" cy="765175"/>
              </a:xfrm>
              <a:prstGeom prst="line">
                <a:avLst/>
              </a:prstGeom>
              <a:ln>
                <a:solidFill>
                  <a:srgbClr val="660066"/>
                </a:solidFill>
                <a:prstDash val="sysDash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0" name="Straight Connector 109"/>
              <p:cNvCxnSpPr/>
              <p:nvPr/>
            </p:nvCxnSpPr>
            <p:spPr>
              <a:xfrm flipH="1">
                <a:off x="2159001" y="4225925"/>
                <a:ext cx="282574" cy="663575"/>
              </a:xfrm>
              <a:prstGeom prst="line">
                <a:avLst/>
              </a:prstGeom>
              <a:ln>
                <a:solidFill>
                  <a:srgbClr val="660066"/>
                </a:solidFill>
                <a:prstDash val="sysDash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1" name="Straight Connector 110"/>
              <p:cNvCxnSpPr/>
              <p:nvPr/>
            </p:nvCxnSpPr>
            <p:spPr>
              <a:xfrm flipH="1" flipV="1">
                <a:off x="2441575" y="4225925"/>
                <a:ext cx="319607" cy="279400"/>
              </a:xfrm>
              <a:prstGeom prst="line">
                <a:avLst/>
              </a:prstGeom>
              <a:ln>
                <a:solidFill>
                  <a:srgbClr val="660066"/>
                </a:solidFill>
                <a:prstDash val="sysDash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2" name="Straight Connector 111"/>
              <p:cNvCxnSpPr/>
              <p:nvPr/>
            </p:nvCxnSpPr>
            <p:spPr>
              <a:xfrm flipH="1" flipV="1">
                <a:off x="2761181" y="4505325"/>
                <a:ext cx="311269" cy="384175"/>
              </a:xfrm>
              <a:prstGeom prst="line">
                <a:avLst/>
              </a:prstGeom>
              <a:ln>
                <a:solidFill>
                  <a:srgbClr val="660066"/>
                </a:solidFill>
                <a:prstDash val="sysDash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3" name="Straight Connector 112"/>
              <p:cNvCxnSpPr/>
              <p:nvPr/>
            </p:nvCxnSpPr>
            <p:spPr>
              <a:xfrm flipH="1" flipV="1">
                <a:off x="3072451" y="4889501"/>
                <a:ext cx="248599" cy="460374"/>
              </a:xfrm>
              <a:prstGeom prst="line">
                <a:avLst/>
              </a:prstGeom>
              <a:ln>
                <a:solidFill>
                  <a:srgbClr val="660066"/>
                </a:solidFill>
                <a:prstDash val="sysDash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4" name="Straight Connector 113"/>
              <p:cNvCxnSpPr/>
              <p:nvPr/>
            </p:nvCxnSpPr>
            <p:spPr>
              <a:xfrm flipH="1" flipV="1">
                <a:off x="3321051" y="5349875"/>
                <a:ext cx="285749" cy="450850"/>
              </a:xfrm>
              <a:prstGeom prst="line">
                <a:avLst/>
              </a:prstGeom>
              <a:ln>
                <a:solidFill>
                  <a:srgbClr val="660066"/>
                </a:solidFill>
                <a:prstDash val="sysDash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5" name="Straight Connector 114"/>
              <p:cNvCxnSpPr/>
              <p:nvPr/>
            </p:nvCxnSpPr>
            <p:spPr>
              <a:xfrm flipH="1" flipV="1">
                <a:off x="3606801" y="5800725"/>
                <a:ext cx="365124" cy="243585"/>
              </a:xfrm>
              <a:prstGeom prst="line">
                <a:avLst/>
              </a:prstGeom>
              <a:ln>
                <a:solidFill>
                  <a:srgbClr val="660066"/>
                </a:solidFill>
                <a:prstDash val="sysDash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97" name="Oval 96"/>
            <p:cNvSpPr/>
            <p:nvPr/>
          </p:nvSpPr>
          <p:spPr>
            <a:xfrm>
              <a:off x="957531" y="5969323"/>
              <a:ext cx="165100" cy="156840"/>
            </a:xfrm>
            <a:prstGeom prst="ellipse">
              <a:avLst/>
            </a:prstGeom>
            <a:solidFill>
              <a:srgbClr val="FFFFFF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Oval 97"/>
            <p:cNvSpPr/>
            <p:nvPr/>
          </p:nvSpPr>
          <p:spPr>
            <a:xfrm>
              <a:off x="1336675" y="5969323"/>
              <a:ext cx="165100" cy="156840"/>
            </a:xfrm>
            <a:prstGeom prst="ellipse">
              <a:avLst/>
            </a:prstGeom>
            <a:solidFill>
              <a:srgbClr val="FFFFFF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Oval 98"/>
            <p:cNvSpPr/>
            <p:nvPr/>
          </p:nvSpPr>
          <p:spPr>
            <a:xfrm>
              <a:off x="1678985" y="5576255"/>
              <a:ext cx="165100" cy="156840"/>
            </a:xfrm>
            <a:prstGeom prst="ellipse">
              <a:avLst/>
            </a:prstGeom>
            <a:solidFill>
              <a:srgbClr val="FFFFFF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Oval 99"/>
            <p:cNvSpPr/>
            <p:nvPr/>
          </p:nvSpPr>
          <p:spPr>
            <a:xfrm>
              <a:off x="1955801" y="4811081"/>
              <a:ext cx="165100" cy="156840"/>
            </a:xfrm>
            <a:prstGeom prst="ellipse">
              <a:avLst/>
            </a:prstGeom>
            <a:solidFill>
              <a:srgbClr val="FFFFFF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1" name="Oval 100"/>
            <p:cNvSpPr/>
            <p:nvPr/>
          </p:nvSpPr>
          <p:spPr>
            <a:xfrm>
              <a:off x="2238375" y="4147505"/>
              <a:ext cx="165100" cy="156840"/>
            </a:xfrm>
            <a:prstGeom prst="ellipse">
              <a:avLst/>
            </a:prstGeom>
            <a:solidFill>
              <a:srgbClr val="FFFFFF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2" name="Oval 101"/>
            <p:cNvSpPr/>
            <p:nvPr/>
          </p:nvSpPr>
          <p:spPr>
            <a:xfrm>
              <a:off x="2557982" y="4432432"/>
              <a:ext cx="165100" cy="156840"/>
            </a:xfrm>
            <a:prstGeom prst="ellipse">
              <a:avLst/>
            </a:prstGeom>
            <a:solidFill>
              <a:srgbClr val="FFFFFF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3" name="Oval 102"/>
            <p:cNvSpPr/>
            <p:nvPr/>
          </p:nvSpPr>
          <p:spPr>
            <a:xfrm>
              <a:off x="2869250" y="4811081"/>
              <a:ext cx="165100" cy="156840"/>
            </a:xfrm>
            <a:prstGeom prst="ellipse">
              <a:avLst/>
            </a:prstGeom>
            <a:solidFill>
              <a:srgbClr val="FFFFFF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4" name="Oval 103"/>
            <p:cNvSpPr/>
            <p:nvPr/>
          </p:nvSpPr>
          <p:spPr>
            <a:xfrm>
              <a:off x="3127043" y="5266813"/>
              <a:ext cx="165100" cy="156840"/>
            </a:xfrm>
            <a:prstGeom prst="ellipse">
              <a:avLst/>
            </a:prstGeom>
            <a:solidFill>
              <a:srgbClr val="FFFFFF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5" name="Oval 104"/>
            <p:cNvSpPr/>
            <p:nvPr/>
          </p:nvSpPr>
          <p:spPr>
            <a:xfrm>
              <a:off x="3403601" y="5722305"/>
              <a:ext cx="165100" cy="156840"/>
            </a:xfrm>
            <a:prstGeom prst="ellipse">
              <a:avLst/>
            </a:prstGeom>
            <a:solidFill>
              <a:srgbClr val="FFFFFF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6" name="Oval 105"/>
            <p:cNvSpPr/>
            <p:nvPr/>
          </p:nvSpPr>
          <p:spPr>
            <a:xfrm>
              <a:off x="3768725" y="5958650"/>
              <a:ext cx="165100" cy="156840"/>
            </a:xfrm>
            <a:prstGeom prst="ellipse">
              <a:avLst/>
            </a:prstGeom>
            <a:solidFill>
              <a:srgbClr val="FFFFFF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17" name="Group 116"/>
          <p:cNvGrpSpPr/>
          <p:nvPr/>
        </p:nvGrpSpPr>
        <p:grpSpPr>
          <a:xfrm>
            <a:off x="2981554" y="4543437"/>
            <a:ext cx="2976294" cy="1821818"/>
            <a:chOff x="957531" y="4147505"/>
            <a:chExt cx="2976294" cy="1978658"/>
          </a:xfrm>
        </p:grpSpPr>
        <p:grpSp>
          <p:nvGrpSpPr>
            <p:cNvPr id="118" name="Group 117"/>
            <p:cNvGrpSpPr/>
            <p:nvPr/>
          </p:nvGrpSpPr>
          <p:grpSpPr>
            <a:xfrm>
              <a:off x="1031875" y="4225925"/>
              <a:ext cx="2819400" cy="1818385"/>
              <a:chOff x="1152525" y="4225925"/>
              <a:chExt cx="2819400" cy="1818385"/>
            </a:xfrm>
          </p:grpSpPr>
          <p:cxnSp>
            <p:nvCxnSpPr>
              <p:cNvPr id="129" name="Straight Connector 128"/>
              <p:cNvCxnSpPr/>
              <p:nvPr/>
            </p:nvCxnSpPr>
            <p:spPr>
              <a:xfrm flipH="1">
                <a:off x="1539875" y="5654675"/>
                <a:ext cx="345580" cy="389635"/>
              </a:xfrm>
              <a:prstGeom prst="line">
                <a:avLst/>
              </a:prstGeom>
              <a:ln>
                <a:solidFill>
                  <a:srgbClr val="660066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0" name="Straight Connector 129"/>
              <p:cNvCxnSpPr/>
              <p:nvPr/>
            </p:nvCxnSpPr>
            <p:spPr>
              <a:xfrm flipH="1">
                <a:off x="1152525" y="6044310"/>
                <a:ext cx="387350" cy="0"/>
              </a:xfrm>
              <a:prstGeom prst="line">
                <a:avLst/>
              </a:prstGeom>
              <a:ln>
                <a:solidFill>
                  <a:srgbClr val="660066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1" name="Straight Connector 130"/>
              <p:cNvCxnSpPr/>
              <p:nvPr/>
            </p:nvCxnSpPr>
            <p:spPr>
              <a:xfrm flipH="1">
                <a:off x="1885455" y="4889500"/>
                <a:ext cx="273545" cy="765175"/>
              </a:xfrm>
              <a:prstGeom prst="line">
                <a:avLst/>
              </a:prstGeom>
              <a:ln>
                <a:solidFill>
                  <a:srgbClr val="660066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2" name="Straight Connector 131"/>
              <p:cNvCxnSpPr/>
              <p:nvPr/>
            </p:nvCxnSpPr>
            <p:spPr>
              <a:xfrm flipH="1">
                <a:off x="2159001" y="4225925"/>
                <a:ext cx="282574" cy="663575"/>
              </a:xfrm>
              <a:prstGeom prst="line">
                <a:avLst/>
              </a:prstGeom>
              <a:ln>
                <a:solidFill>
                  <a:srgbClr val="660066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3" name="Straight Connector 132"/>
              <p:cNvCxnSpPr/>
              <p:nvPr/>
            </p:nvCxnSpPr>
            <p:spPr>
              <a:xfrm flipH="1" flipV="1">
                <a:off x="2441575" y="4225925"/>
                <a:ext cx="319607" cy="279400"/>
              </a:xfrm>
              <a:prstGeom prst="line">
                <a:avLst/>
              </a:prstGeom>
              <a:ln>
                <a:solidFill>
                  <a:srgbClr val="660066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4" name="Straight Connector 133"/>
              <p:cNvCxnSpPr/>
              <p:nvPr/>
            </p:nvCxnSpPr>
            <p:spPr>
              <a:xfrm flipH="1" flipV="1">
                <a:off x="2761181" y="4505325"/>
                <a:ext cx="311269" cy="384175"/>
              </a:xfrm>
              <a:prstGeom prst="line">
                <a:avLst/>
              </a:prstGeom>
              <a:ln>
                <a:solidFill>
                  <a:srgbClr val="660066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5" name="Straight Connector 134"/>
              <p:cNvCxnSpPr/>
              <p:nvPr/>
            </p:nvCxnSpPr>
            <p:spPr>
              <a:xfrm flipH="1" flipV="1">
                <a:off x="3072451" y="4889501"/>
                <a:ext cx="248599" cy="460374"/>
              </a:xfrm>
              <a:prstGeom prst="line">
                <a:avLst/>
              </a:prstGeom>
              <a:ln>
                <a:solidFill>
                  <a:srgbClr val="660066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6" name="Straight Connector 135"/>
              <p:cNvCxnSpPr/>
              <p:nvPr/>
            </p:nvCxnSpPr>
            <p:spPr>
              <a:xfrm flipH="1" flipV="1">
                <a:off x="3321051" y="5349875"/>
                <a:ext cx="285749" cy="450850"/>
              </a:xfrm>
              <a:prstGeom prst="line">
                <a:avLst/>
              </a:prstGeom>
              <a:ln>
                <a:solidFill>
                  <a:srgbClr val="660066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7" name="Straight Connector 136"/>
              <p:cNvCxnSpPr/>
              <p:nvPr/>
            </p:nvCxnSpPr>
            <p:spPr>
              <a:xfrm flipH="1" flipV="1">
                <a:off x="3606801" y="5800725"/>
                <a:ext cx="365124" cy="243585"/>
              </a:xfrm>
              <a:prstGeom prst="line">
                <a:avLst/>
              </a:prstGeom>
              <a:ln>
                <a:solidFill>
                  <a:srgbClr val="660066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19" name="Oval 118"/>
            <p:cNvSpPr/>
            <p:nvPr/>
          </p:nvSpPr>
          <p:spPr>
            <a:xfrm>
              <a:off x="957531" y="5969323"/>
              <a:ext cx="165100" cy="156840"/>
            </a:xfrm>
            <a:prstGeom prst="ellipse">
              <a:avLst/>
            </a:prstGeom>
            <a:solidFill>
              <a:srgbClr val="FFFFFF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0" name="Oval 119"/>
            <p:cNvSpPr/>
            <p:nvPr/>
          </p:nvSpPr>
          <p:spPr>
            <a:xfrm>
              <a:off x="1336675" y="5969323"/>
              <a:ext cx="165100" cy="156840"/>
            </a:xfrm>
            <a:prstGeom prst="ellipse">
              <a:avLst/>
            </a:prstGeom>
            <a:solidFill>
              <a:srgbClr val="FFFFFF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1" name="Oval 120"/>
            <p:cNvSpPr/>
            <p:nvPr/>
          </p:nvSpPr>
          <p:spPr>
            <a:xfrm>
              <a:off x="1678985" y="5576255"/>
              <a:ext cx="165100" cy="156840"/>
            </a:xfrm>
            <a:prstGeom prst="ellipse">
              <a:avLst/>
            </a:prstGeom>
            <a:solidFill>
              <a:srgbClr val="FFFFFF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2" name="Oval 121"/>
            <p:cNvSpPr/>
            <p:nvPr/>
          </p:nvSpPr>
          <p:spPr>
            <a:xfrm>
              <a:off x="1955801" y="4811081"/>
              <a:ext cx="165100" cy="156840"/>
            </a:xfrm>
            <a:prstGeom prst="ellipse">
              <a:avLst/>
            </a:prstGeom>
            <a:solidFill>
              <a:srgbClr val="FFFFFF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3" name="Oval 122"/>
            <p:cNvSpPr/>
            <p:nvPr/>
          </p:nvSpPr>
          <p:spPr>
            <a:xfrm>
              <a:off x="2238375" y="4147505"/>
              <a:ext cx="165100" cy="156840"/>
            </a:xfrm>
            <a:prstGeom prst="ellipse">
              <a:avLst/>
            </a:prstGeom>
            <a:solidFill>
              <a:srgbClr val="FFFFFF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4" name="Oval 123"/>
            <p:cNvSpPr/>
            <p:nvPr/>
          </p:nvSpPr>
          <p:spPr>
            <a:xfrm>
              <a:off x="2557982" y="4432432"/>
              <a:ext cx="165100" cy="156840"/>
            </a:xfrm>
            <a:prstGeom prst="ellipse">
              <a:avLst/>
            </a:prstGeom>
            <a:solidFill>
              <a:srgbClr val="FFFFFF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5" name="Oval 124"/>
            <p:cNvSpPr/>
            <p:nvPr/>
          </p:nvSpPr>
          <p:spPr>
            <a:xfrm>
              <a:off x="2869250" y="4811081"/>
              <a:ext cx="165100" cy="156840"/>
            </a:xfrm>
            <a:prstGeom prst="ellipse">
              <a:avLst/>
            </a:prstGeom>
            <a:solidFill>
              <a:srgbClr val="FFFFFF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6" name="Oval 125"/>
            <p:cNvSpPr/>
            <p:nvPr/>
          </p:nvSpPr>
          <p:spPr>
            <a:xfrm>
              <a:off x="3127043" y="5266813"/>
              <a:ext cx="165100" cy="156840"/>
            </a:xfrm>
            <a:prstGeom prst="ellipse">
              <a:avLst/>
            </a:prstGeom>
            <a:solidFill>
              <a:srgbClr val="FFFFFF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7" name="Oval 126"/>
            <p:cNvSpPr/>
            <p:nvPr/>
          </p:nvSpPr>
          <p:spPr>
            <a:xfrm>
              <a:off x="3403601" y="5722305"/>
              <a:ext cx="165100" cy="156840"/>
            </a:xfrm>
            <a:prstGeom prst="ellipse">
              <a:avLst/>
            </a:prstGeom>
            <a:solidFill>
              <a:srgbClr val="FFFFFF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8" name="Oval 127"/>
            <p:cNvSpPr/>
            <p:nvPr/>
          </p:nvSpPr>
          <p:spPr>
            <a:xfrm>
              <a:off x="3768725" y="5958650"/>
              <a:ext cx="165100" cy="156840"/>
            </a:xfrm>
            <a:prstGeom prst="ellipse">
              <a:avLst/>
            </a:prstGeom>
            <a:solidFill>
              <a:srgbClr val="FFFFFF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38" name="Group 137"/>
          <p:cNvGrpSpPr/>
          <p:nvPr/>
        </p:nvGrpSpPr>
        <p:grpSpPr>
          <a:xfrm>
            <a:off x="2214347" y="4546637"/>
            <a:ext cx="2976294" cy="1821818"/>
            <a:chOff x="957531" y="4147505"/>
            <a:chExt cx="2976294" cy="1978658"/>
          </a:xfrm>
        </p:grpSpPr>
        <p:grpSp>
          <p:nvGrpSpPr>
            <p:cNvPr id="139" name="Group 138"/>
            <p:cNvGrpSpPr/>
            <p:nvPr/>
          </p:nvGrpSpPr>
          <p:grpSpPr>
            <a:xfrm>
              <a:off x="1031875" y="4225925"/>
              <a:ext cx="2819400" cy="1818385"/>
              <a:chOff x="1152525" y="4225925"/>
              <a:chExt cx="2819400" cy="1818385"/>
            </a:xfrm>
          </p:grpSpPr>
          <p:cxnSp>
            <p:nvCxnSpPr>
              <p:cNvPr id="150" name="Straight Connector 149"/>
              <p:cNvCxnSpPr/>
              <p:nvPr/>
            </p:nvCxnSpPr>
            <p:spPr>
              <a:xfrm flipH="1">
                <a:off x="1539875" y="5654675"/>
                <a:ext cx="345580" cy="389635"/>
              </a:xfrm>
              <a:prstGeom prst="line">
                <a:avLst/>
              </a:prstGeom>
              <a:ln>
                <a:solidFill>
                  <a:srgbClr val="660066"/>
                </a:solidFill>
                <a:prstDash val="sysDash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1" name="Straight Connector 150"/>
              <p:cNvCxnSpPr/>
              <p:nvPr/>
            </p:nvCxnSpPr>
            <p:spPr>
              <a:xfrm flipH="1">
                <a:off x="1152525" y="6044310"/>
                <a:ext cx="387350" cy="0"/>
              </a:xfrm>
              <a:prstGeom prst="line">
                <a:avLst/>
              </a:prstGeom>
              <a:ln>
                <a:solidFill>
                  <a:srgbClr val="660066"/>
                </a:solidFill>
                <a:prstDash val="sysDash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2" name="Straight Connector 151"/>
              <p:cNvCxnSpPr/>
              <p:nvPr/>
            </p:nvCxnSpPr>
            <p:spPr>
              <a:xfrm flipH="1">
                <a:off x="1885455" y="4889500"/>
                <a:ext cx="273545" cy="765175"/>
              </a:xfrm>
              <a:prstGeom prst="line">
                <a:avLst/>
              </a:prstGeom>
              <a:ln>
                <a:solidFill>
                  <a:srgbClr val="660066"/>
                </a:solidFill>
                <a:prstDash val="sysDash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3" name="Straight Connector 152"/>
              <p:cNvCxnSpPr/>
              <p:nvPr/>
            </p:nvCxnSpPr>
            <p:spPr>
              <a:xfrm flipH="1">
                <a:off x="2159001" y="4225925"/>
                <a:ext cx="282574" cy="663575"/>
              </a:xfrm>
              <a:prstGeom prst="line">
                <a:avLst/>
              </a:prstGeom>
              <a:ln>
                <a:solidFill>
                  <a:srgbClr val="660066"/>
                </a:solidFill>
                <a:prstDash val="sysDash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4" name="Straight Connector 153"/>
              <p:cNvCxnSpPr/>
              <p:nvPr/>
            </p:nvCxnSpPr>
            <p:spPr>
              <a:xfrm flipH="1" flipV="1">
                <a:off x="2441575" y="4225925"/>
                <a:ext cx="319607" cy="279400"/>
              </a:xfrm>
              <a:prstGeom prst="line">
                <a:avLst/>
              </a:prstGeom>
              <a:ln>
                <a:solidFill>
                  <a:srgbClr val="660066"/>
                </a:solidFill>
                <a:prstDash val="sysDash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5" name="Straight Connector 154"/>
              <p:cNvCxnSpPr/>
              <p:nvPr/>
            </p:nvCxnSpPr>
            <p:spPr>
              <a:xfrm flipH="1" flipV="1">
                <a:off x="2761181" y="4505325"/>
                <a:ext cx="311269" cy="384175"/>
              </a:xfrm>
              <a:prstGeom prst="line">
                <a:avLst/>
              </a:prstGeom>
              <a:ln>
                <a:solidFill>
                  <a:srgbClr val="660066"/>
                </a:solidFill>
                <a:prstDash val="sysDash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6" name="Straight Connector 155"/>
              <p:cNvCxnSpPr/>
              <p:nvPr/>
            </p:nvCxnSpPr>
            <p:spPr>
              <a:xfrm flipH="1" flipV="1">
                <a:off x="3072451" y="4889501"/>
                <a:ext cx="248599" cy="460374"/>
              </a:xfrm>
              <a:prstGeom prst="line">
                <a:avLst/>
              </a:prstGeom>
              <a:ln>
                <a:solidFill>
                  <a:srgbClr val="660066"/>
                </a:solidFill>
                <a:prstDash val="sysDash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7" name="Straight Connector 156"/>
              <p:cNvCxnSpPr/>
              <p:nvPr/>
            </p:nvCxnSpPr>
            <p:spPr>
              <a:xfrm flipH="1" flipV="1">
                <a:off x="3321051" y="5349875"/>
                <a:ext cx="285749" cy="450850"/>
              </a:xfrm>
              <a:prstGeom prst="line">
                <a:avLst/>
              </a:prstGeom>
              <a:ln>
                <a:solidFill>
                  <a:srgbClr val="660066"/>
                </a:solidFill>
                <a:prstDash val="sysDash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8" name="Straight Connector 157"/>
              <p:cNvCxnSpPr/>
              <p:nvPr/>
            </p:nvCxnSpPr>
            <p:spPr>
              <a:xfrm flipH="1" flipV="1">
                <a:off x="3606801" y="5800725"/>
                <a:ext cx="365124" cy="243585"/>
              </a:xfrm>
              <a:prstGeom prst="line">
                <a:avLst/>
              </a:prstGeom>
              <a:ln>
                <a:solidFill>
                  <a:srgbClr val="660066"/>
                </a:solidFill>
                <a:prstDash val="sysDash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40" name="Oval 139"/>
            <p:cNvSpPr/>
            <p:nvPr/>
          </p:nvSpPr>
          <p:spPr>
            <a:xfrm>
              <a:off x="957531" y="5969323"/>
              <a:ext cx="165100" cy="156840"/>
            </a:xfrm>
            <a:prstGeom prst="ellipse">
              <a:avLst/>
            </a:prstGeom>
            <a:solidFill>
              <a:srgbClr val="FFFFFF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1" name="Oval 140"/>
            <p:cNvSpPr/>
            <p:nvPr/>
          </p:nvSpPr>
          <p:spPr>
            <a:xfrm>
              <a:off x="1336675" y="5969323"/>
              <a:ext cx="165100" cy="156840"/>
            </a:xfrm>
            <a:prstGeom prst="ellipse">
              <a:avLst/>
            </a:prstGeom>
            <a:solidFill>
              <a:srgbClr val="FFFFFF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2" name="Oval 141"/>
            <p:cNvSpPr/>
            <p:nvPr/>
          </p:nvSpPr>
          <p:spPr>
            <a:xfrm>
              <a:off x="1678985" y="5576255"/>
              <a:ext cx="165100" cy="156840"/>
            </a:xfrm>
            <a:prstGeom prst="ellipse">
              <a:avLst/>
            </a:prstGeom>
            <a:solidFill>
              <a:srgbClr val="FFFFFF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3" name="Oval 142"/>
            <p:cNvSpPr/>
            <p:nvPr/>
          </p:nvSpPr>
          <p:spPr>
            <a:xfrm>
              <a:off x="1955801" y="4811081"/>
              <a:ext cx="165100" cy="156840"/>
            </a:xfrm>
            <a:prstGeom prst="ellipse">
              <a:avLst/>
            </a:prstGeom>
            <a:solidFill>
              <a:srgbClr val="FFFFFF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4" name="Oval 143"/>
            <p:cNvSpPr/>
            <p:nvPr/>
          </p:nvSpPr>
          <p:spPr>
            <a:xfrm>
              <a:off x="2238375" y="4147505"/>
              <a:ext cx="165100" cy="156840"/>
            </a:xfrm>
            <a:prstGeom prst="ellipse">
              <a:avLst/>
            </a:prstGeom>
            <a:solidFill>
              <a:srgbClr val="FFFFFF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5" name="Oval 144"/>
            <p:cNvSpPr/>
            <p:nvPr/>
          </p:nvSpPr>
          <p:spPr>
            <a:xfrm>
              <a:off x="2557982" y="4432432"/>
              <a:ext cx="165100" cy="156840"/>
            </a:xfrm>
            <a:prstGeom prst="ellipse">
              <a:avLst/>
            </a:prstGeom>
            <a:solidFill>
              <a:srgbClr val="FFFFFF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6" name="Oval 145"/>
            <p:cNvSpPr/>
            <p:nvPr/>
          </p:nvSpPr>
          <p:spPr>
            <a:xfrm>
              <a:off x="2869250" y="4811081"/>
              <a:ext cx="165100" cy="156840"/>
            </a:xfrm>
            <a:prstGeom prst="ellipse">
              <a:avLst/>
            </a:prstGeom>
            <a:solidFill>
              <a:srgbClr val="FFFFFF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7" name="Oval 146"/>
            <p:cNvSpPr/>
            <p:nvPr/>
          </p:nvSpPr>
          <p:spPr>
            <a:xfrm>
              <a:off x="3127043" y="5266813"/>
              <a:ext cx="165100" cy="156840"/>
            </a:xfrm>
            <a:prstGeom prst="ellipse">
              <a:avLst/>
            </a:prstGeom>
            <a:solidFill>
              <a:srgbClr val="FFFFFF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8" name="Oval 147"/>
            <p:cNvSpPr/>
            <p:nvPr/>
          </p:nvSpPr>
          <p:spPr>
            <a:xfrm>
              <a:off x="3403601" y="5722305"/>
              <a:ext cx="165100" cy="156840"/>
            </a:xfrm>
            <a:prstGeom prst="ellipse">
              <a:avLst/>
            </a:prstGeom>
            <a:solidFill>
              <a:srgbClr val="FFFFFF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9" name="Oval 148"/>
            <p:cNvSpPr/>
            <p:nvPr/>
          </p:nvSpPr>
          <p:spPr>
            <a:xfrm>
              <a:off x="3768725" y="5958650"/>
              <a:ext cx="165100" cy="156840"/>
            </a:xfrm>
            <a:prstGeom prst="ellipse">
              <a:avLst/>
            </a:prstGeom>
            <a:solidFill>
              <a:srgbClr val="FFFFFF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159" name="Straight Arrow Connector 158"/>
          <p:cNvCxnSpPr/>
          <p:nvPr/>
        </p:nvCxnSpPr>
        <p:spPr>
          <a:xfrm>
            <a:off x="3750432" y="4269252"/>
            <a:ext cx="1413570" cy="0"/>
          </a:xfrm>
          <a:prstGeom prst="straightConnector1">
            <a:avLst/>
          </a:prstGeom>
          <a:ln>
            <a:solidFill>
              <a:srgbClr val="FF0000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0" name="TextBox 159"/>
          <p:cNvSpPr txBox="1"/>
          <p:nvPr/>
        </p:nvSpPr>
        <p:spPr>
          <a:xfrm>
            <a:off x="739171" y="4731795"/>
            <a:ext cx="211912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90"/>
                </a:solidFill>
                <a:latin typeface="Century Gothic"/>
                <a:cs typeface="Century Gothic"/>
              </a:rPr>
              <a:t>Cross-correlation</a:t>
            </a:r>
          </a:p>
          <a:p>
            <a:r>
              <a:rPr lang="en-US" dirty="0" smtClean="0">
                <a:solidFill>
                  <a:srgbClr val="000090"/>
                </a:solidFill>
                <a:latin typeface="Century Gothic"/>
                <a:cs typeface="Century Gothic"/>
              </a:rPr>
              <a:t>with interpolation</a:t>
            </a:r>
          </a:p>
        </p:txBody>
      </p:sp>
      <p:graphicFrame>
        <p:nvGraphicFramePr>
          <p:cNvPr id="161" name="Object 16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42906004"/>
              </p:ext>
            </p:extLst>
          </p:nvPr>
        </p:nvGraphicFramePr>
        <p:xfrm>
          <a:off x="5510173" y="4239324"/>
          <a:ext cx="3563938" cy="638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7" name="Equation" r:id="rId3" imgW="2197100" imgH="393700" progId="Equation.3">
                  <p:embed/>
                </p:oleObj>
              </mc:Choice>
              <mc:Fallback>
                <p:oleObj name="Equation" r:id="rId3" imgW="2197100" imgH="3937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5510173" y="4239324"/>
                        <a:ext cx="3563938" cy="6381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2" name="TextBox 161"/>
          <p:cNvSpPr txBox="1"/>
          <p:nvPr/>
        </p:nvSpPr>
        <p:spPr>
          <a:xfrm>
            <a:off x="3805417" y="3136878"/>
            <a:ext cx="1543111" cy="52322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rgbClr val="000090"/>
                </a:solidFill>
                <a:latin typeface="Century Gothic"/>
                <a:cs typeface="Century Gothic"/>
              </a:rPr>
              <a:t>Win √n !</a:t>
            </a:r>
          </a:p>
        </p:txBody>
      </p:sp>
    </p:spTree>
    <p:extLst>
      <p:ext uri="{BB962C8B-B14F-4D97-AF65-F5344CB8AC3E}">
        <p14:creationId xmlns:p14="http://schemas.microsoft.com/office/powerpoint/2010/main" val="38809743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mtClean="0"/>
              <a:t>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Limitations of timing resolutions in Switched Capacitor Arrays (SCA)</a:t>
            </a:r>
          </a:p>
          <a:p>
            <a:r>
              <a:rPr lang="en-US" smtClean="0"/>
              <a:t>New method for SCA calibration</a:t>
            </a:r>
          </a:p>
          <a:p>
            <a:r>
              <a:rPr lang="en-US" smtClean="0"/>
              <a:t>Results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 March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Workshop on Picosecond Photon Sensors, Clermont-Ferrand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070D-FD2C-BC4A-81D0-C9424F2077E6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29777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Results in dependence of delay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 March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Workshop on Picosecond Photon Sensors, Clermont-Ferrand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070D-FD2C-BC4A-81D0-C9424F2077E6}" type="slidenum">
              <a:rPr lang="en-US" smtClean="0"/>
              <a:t>20</a:t>
            </a:fld>
            <a:endParaRPr lang="en-US"/>
          </a:p>
        </p:txBody>
      </p:sp>
      <p:pic>
        <p:nvPicPr>
          <p:cNvPr id="7" name="Grafik 10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3135" y="3651426"/>
            <a:ext cx="5538752" cy="2758413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Grafik 4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3135" y="694570"/>
            <a:ext cx="5538752" cy="2837793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xtBox 2"/>
          <p:cNvSpPr txBox="1"/>
          <p:nvPr/>
        </p:nvSpPr>
        <p:spPr>
          <a:xfrm rot="16200000">
            <a:off x="-322676" y="1861279"/>
            <a:ext cx="1042999" cy="276999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200" dirty="0" err="1" smtClean="0">
                <a:solidFill>
                  <a:srgbClr val="000090"/>
                </a:solidFill>
                <a:latin typeface="Symbol" charset="2"/>
                <a:cs typeface="Symbol" charset="2"/>
              </a:rPr>
              <a:t>D</a:t>
            </a:r>
            <a:r>
              <a:rPr lang="en-US" sz="1200" dirty="0" err="1" smtClean="0">
                <a:solidFill>
                  <a:srgbClr val="000090"/>
                </a:solidFill>
                <a:latin typeface="Century Gothic"/>
                <a:cs typeface="Century Gothic"/>
              </a:rPr>
              <a:t>t</a:t>
            </a:r>
            <a:r>
              <a:rPr lang="en-US" sz="1200" dirty="0" smtClean="0">
                <a:solidFill>
                  <a:srgbClr val="000090"/>
                </a:solidFill>
                <a:latin typeface="Century Gothic"/>
                <a:cs typeface="Century Gothic"/>
              </a:rPr>
              <a:t>  [ps RMS]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846247" y="1048228"/>
            <a:ext cx="3117998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 smtClean="0">
                <a:solidFill>
                  <a:srgbClr val="000090"/>
                </a:solidFill>
                <a:latin typeface="Century Gothic"/>
                <a:cs typeface="Century Gothic"/>
              </a:rPr>
              <a:t>Improvement of ~40 x to old calibration</a:t>
            </a:r>
          </a:p>
          <a:p>
            <a:pPr marL="285750" indent="-285750">
              <a:buFont typeface="Arial"/>
              <a:buChar char="•"/>
            </a:pPr>
            <a:endParaRPr lang="en-US" dirty="0" smtClean="0">
              <a:solidFill>
                <a:srgbClr val="000090"/>
              </a:solidFill>
              <a:latin typeface="Century Gothic"/>
              <a:cs typeface="Century Gothic"/>
            </a:endParaRP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solidFill>
                  <a:srgbClr val="000090"/>
                </a:solidFill>
                <a:latin typeface="Century Gothic"/>
                <a:cs typeface="Century Gothic"/>
              </a:rPr>
              <a:t>No degradation for delay &gt; 0</a:t>
            </a:r>
          </a:p>
          <a:p>
            <a:pPr marL="285750" indent="-285750">
              <a:buFont typeface="Arial"/>
              <a:buChar char="•"/>
            </a:pPr>
            <a:endParaRPr lang="en-US" dirty="0" smtClean="0">
              <a:solidFill>
                <a:srgbClr val="000090"/>
              </a:solidFill>
              <a:latin typeface="Century Gothic"/>
              <a:cs typeface="Century Gothic"/>
            </a:endParaRP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solidFill>
                  <a:srgbClr val="000090"/>
                </a:solidFill>
                <a:latin typeface="Century Gothic"/>
                <a:cs typeface="Century Gothic"/>
              </a:rPr>
              <a:t>10x better than </a:t>
            </a:r>
            <a:r>
              <a:rPr lang="en-US" dirty="0" err="1" smtClean="0">
                <a:solidFill>
                  <a:srgbClr val="000090"/>
                </a:solidFill>
                <a:latin typeface="Century Gothic"/>
                <a:cs typeface="Century Gothic"/>
              </a:rPr>
              <a:t>Acquiris</a:t>
            </a:r>
            <a:r>
              <a:rPr lang="en-US" dirty="0" smtClean="0">
                <a:solidFill>
                  <a:srgbClr val="000090"/>
                </a:solidFill>
                <a:latin typeface="Century Gothic"/>
                <a:cs typeface="Century Gothic"/>
              </a:rPr>
              <a:t> ADC 2 GSPS/10 bit</a:t>
            </a:r>
          </a:p>
          <a:p>
            <a:pPr marL="285750" indent="-285750">
              <a:buFont typeface="Arial"/>
              <a:buChar char="•"/>
            </a:pPr>
            <a:endParaRPr lang="en-US" dirty="0">
              <a:solidFill>
                <a:srgbClr val="000090"/>
              </a:solidFill>
              <a:latin typeface="Century Gothic"/>
              <a:cs typeface="Century Gothic"/>
            </a:endParaRP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solidFill>
                  <a:srgbClr val="000090"/>
                </a:solidFill>
                <a:latin typeface="Century Gothic"/>
                <a:cs typeface="Century Gothic"/>
              </a:rPr>
              <a:t>Cross correlation gives best result</a:t>
            </a:r>
          </a:p>
          <a:p>
            <a:pPr marL="285750" indent="-285750">
              <a:buFont typeface="Arial"/>
              <a:buChar char="•"/>
            </a:pPr>
            <a:endParaRPr lang="en-US" dirty="0">
              <a:solidFill>
                <a:srgbClr val="000090"/>
              </a:solidFill>
              <a:latin typeface="Century Gothic"/>
              <a:cs typeface="Century Gothic"/>
            </a:endParaRP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solidFill>
                  <a:srgbClr val="000090"/>
                </a:solidFill>
                <a:latin typeface="Century Gothic"/>
                <a:cs typeface="Century Gothic"/>
              </a:rPr>
              <a:t>Result &lt; 1ps (single measurement) for delay &lt; 30 ns </a:t>
            </a:r>
          </a:p>
        </p:txBody>
      </p:sp>
      <p:sp>
        <p:nvSpPr>
          <p:cNvPr id="11" name="TextBox 10"/>
          <p:cNvSpPr txBox="1"/>
          <p:nvPr/>
        </p:nvSpPr>
        <p:spPr>
          <a:xfrm rot="16200000">
            <a:off x="-322677" y="4788796"/>
            <a:ext cx="1042999" cy="276999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200" dirty="0" err="1" smtClean="0">
                <a:solidFill>
                  <a:srgbClr val="000090"/>
                </a:solidFill>
                <a:latin typeface="Symbol" charset="2"/>
                <a:cs typeface="Symbol" charset="2"/>
              </a:rPr>
              <a:t>D</a:t>
            </a:r>
            <a:r>
              <a:rPr lang="en-US" sz="1200" dirty="0" err="1" smtClean="0">
                <a:solidFill>
                  <a:srgbClr val="000090"/>
                </a:solidFill>
                <a:latin typeface="Century Gothic"/>
                <a:cs typeface="Century Gothic"/>
              </a:rPr>
              <a:t>t</a:t>
            </a:r>
            <a:r>
              <a:rPr lang="en-US" sz="1200" dirty="0" smtClean="0">
                <a:solidFill>
                  <a:srgbClr val="000090"/>
                </a:solidFill>
                <a:latin typeface="Century Gothic"/>
                <a:cs typeface="Century Gothic"/>
              </a:rPr>
              <a:t>  [ps RMS]</a:t>
            </a:r>
          </a:p>
        </p:txBody>
      </p:sp>
      <p:cxnSp>
        <p:nvCxnSpPr>
          <p:cNvPr id="13" name="Straight Connector 12"/>
          <p:cNvCxnSpPr/>
          <p:nvPr/>
        </p:nvCxnSpPr>
        <p:spPr>
          <a:xfrm>
            <a:off x="524146" y="5375530"/>
            <a:ext cx="5039868" cy="0"/>
          </a:xfrm>
          <a:prstGeom prst="line">
            <a:avLst/>
          </a:prstGeom>
          <a:ln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524146" y="5375530"/>
            <a:ext cx="69043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rgbClr val="000090"/>
                </a:solidFill>
                <a:latin typeface="Century Gothic"/>
                <a:cs typeface="Century Gothic"/>
              </a:rPr>
              <a:t>1.42 ps</a:t>
            </a:r>
          </a:p>
        </p:txBody>
      </p:sp>
    </p:spTree>
    <p:extLst>
      <p:ext uri="{BB962C8B-B14F-4D97-AF65-F5344CB8AC3E}">
        <p14:creationId xmlns:p14="http://schemas.microsoft.com/office/powerpoint/2010/main" val="4898826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Temperature Dependence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 March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Workshop on Picosecond Photon Sensors, Clermont-Ferrand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070D-FD2C-BC4A-81D0-C9424F2077E6}" type="slidenum">
              <a:rPr lang="en-US" smtClean="0"/>
              <a:t>21</a:t>
            </a:fld>
            <a:endParaRPr lang="en-US"/>
          </a:p>
        </p:txBody>
      </p:sp>
      <p:pic>
        <p:nvPicPr>
          <p:cNvPr id="7" name="Grafik 1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3809" y="1931552"/>
            <a:ext cx="7534146" cy="2738570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TextBox 8"/>
          <p:cNvSpPr txBox="1"/>
          <p:nvPr/>
        </p:nvSpPr>
        <p:spPr>
          <a:xfrm>
            <a:off x="0" y="5298537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000090"/>
                </a:solidFill>
                <a:latin typeface="Century Gothic"/>
                <a:cs typeface="Century Gothic"/>
              </a:rPr>
              <a:t>Calibration seems stable on the 1-2 ps level over wide temperature range</a:t>
            </a:r>
          </a:p>
        </p:txBody>
      </p:sp>
    </p:spTree>
    <p:extLst>
      <p:ext uri="{BB962C8B-B14F-4D97-AF65-F5344CB8AC3E}">
        <p14:creationId xmlns:p14="http://schemas.microsoft.com/office/powerpoint/2010/main" val="6864816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Limitation of time measurement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SNR of detector signal</a:t>
            </a:r>
          </a:p>
          <a:p>
            <a:r>
              <a:rPr lang="en-US" dirty="0" smtClean="0"/>
              <a:t>Variation of </a:t>
            </a:r>
            <a:r>
              <a:rPr lang="en-US" dirty="0" err="1" smtClean="0"/>
              <a:t>V</a:t>
            </a:r>
            <a:r>
              <a:rPr lang="en-US" baseline="-25000" dirty="0" err="1" smtClean="0"/>
              <a:t>th</a:t>
            </a:r>
            <a:r>
              <a:rPr lang="en-US" dirty="0" smtClean="0"/>
              <a:t> → calibration</a:t>
            </a:r>
          </a:p>
          <a:p>
            <a:r>
              <a:rPr lang="en-US" dirty="0" smtClean="0"/>
              <a:t>Noise inside inverter chain</a:t>
            </a:r>
          </a:p>
          <a:p>
            <a:r>
              <a:rPr lang="en-US" dirty="0" smtClean="0"/>
              <a:t>DLL phase noise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 March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Workshop on Picosecond Photon Sensors, Clermont-Ferrand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070D-FD2C-BC4A-81D0-C9424F2077E6}" type="slidenum">
              <a:rPr lang="en-US" smtClean="0"/>
              <a:t>22</a:t>
            </a:fld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6417428" y="3699646"/>
            <a:ext cx="1538840" cy="1747047"/>
          </a:xfrm>
          <a:custGeom>
            <a:avLst/>
            <a:gdLst>
              <a:gd name="connsiteX0" fmla="*/ 0 w 1538840"/>
              <a:gd name="connsiteY0" fmla="*/ 1747047 h 1747047"/>
              <a:gd name="connsiteX1" fmla="*/ 483827 w 1538840"/>
              <a:gd name="connsiteY1" fmla="*/ 1747047 h 1747047"/>
              <a:gd name="connsiteX2" fmla="*/ 1175969 w 1538840"/>
              <a:gd name="connsiteY2" fmla="*/ 0 h 1747047"/>
              <a:gd name="connsiteX3" fmla="*/ 1538840 w 1538840"/>
              <a:gd name="connsiteY3" fmla="*/ 0 h 17470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38840" h="1747047">
                <a:moveTo>
                  <a:pt x="0" y="1747047"/>
                </a:moveTo>
                <a:lnTo>
                  <a:pt x="483827" y="1747047"/>
                </a:lnTo>
                <a:lnTo>
                  <a:pt x="1175969" y="0"/>
                </a:lnTo>
                <a:lnTo>
                  <a:pt x="1538840" y="0"/>
                </a:lnTo>
              </a:path>
            </a:pathLst>
          </a:cu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Content Placeholder 3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6015" t="33815" r="75201" b="39115"/>
          <a:stretch/>
        </p:blipFill>
        <p:spPr>
          <a:xfrm>
            <a:off x="6417428" y="3082760"/>
            <a:ext cx="1034853" cy="463639"/>
          </a:xfrm>
          <a:prstGeom prst="rect">
            <a:avLst/>
          </a:prstGeom>
        </p:spPr>
      </p:pic>
      <p:cxnSp>
        <p:nvCxnSpPr>
          <p:cNvPr id="11" name="Straight Arrow Connector 10"/>
          <p:cNvCxnSpPr/>
          <p:nvPr/>
        </p:nvCxnSpPr>
        <p:spPr>
          <a:xfrm>
            <a:off x="6901255" y="5668434"/>
            <a:ext cx="698862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6813893" y="5809553"/>
            <a:ext cx="8794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90"/>
                </a:solidFill>
                <a:latin typeface="Century Gothic"/>
                <a:cs typeface="Century Gothic"/>
              </a:rPr>
              <a:t>100 ps</a:t>
            </a:r>
          </a:p>
        </p:txBody>
      </p:sp>
      <p:cxnSp>
        <p:nvCxnSpPr>
          <p:cNvPr id="13" name="Straight Arrow Connector 12"/>
          <p:cNvCxnSpPr/>
          <p:nvPr/>
        </p:nvCxnSpPr>
        <p:spPr>
          <a:xfrm>
            <a:off x="8202745" y="3699646"/>
            <a:ext cx="0" cy="1747047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8261377" y="4452835"/>
            <a:ext cx="7489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90"/>
                </a:solidFill>
                <a:latin typeface="Century Gothic"/>
                <a:cs typeface="Century Gothic"/>
              </a:rPr>
              <a:t>2.5 V</a:t>
            </a:r>
          </a:p>
        </p:txBody>
      </p:sp>
      <p:cxnSp>
        <p:nvCxnSpPr>
          <p:cNvPr id="18" name="Straight Connector 17"/>
          <p:cNvCxnSpPr/>
          <p:nvPr/>
        </p:nvCxnSpPr>
        <p:spPr>
          <a:xfrm>
            <a:off x="6417428" y="4915860"/>
            <a:ext cx="1538840" cy="6719"/>
          </a:xfrm>
          <a:prstGeom prst="line">
            <a:avLst/>
          </a:prstGeom>
          <a:ln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6383827" y="4522339"/>
            <a:ext cx="49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solidFill>
                  <a:srgbClr val="000090"/>
                </a:solidFill>
                <a:latin typeface="Century Gothic"/>
                <a:cs typeface="Century Gothic"/>
              </a:rPr>
              <a:t>V</a:t>
            </a:r>
            <a:r>
              <a:rPr lang="en-US" baseline="-25000" dirty="0" err="1" smtClean="0">
                <a:solidFill>
                  <a:srgbClr val="000090"/>
                </a:solidFill>
                <a:latin typeface="Century Gothic"/>
                <a:cs typeface="Century Gothic"/>
              </a:rPr>
              <a:t>th</a:t>
            </a:r>
            <a:endParaRPr lang="en-US" baseline="-25000" dirty="0" smtClean="0">
              <a:solidFill>
                <a:srgbClr val="000090"/>
              </a:solidFill>
              <a:latin typeface="Century Gothic"/>
              <a:cs typeface="Century Gothic"/>
            </a:endParaRPr>
          </a:p>
        </p:txBody>
      </p:sp>
      <p:graphicFrame>
        <p:nvGraphicFramePr>
          <p:cNvPr id="20" name="Object 1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27143880"/>
              </p:ext>
            </p:extLst>
          </p:nvPr>
        </p:nvGraphicFramePr>
        <p:xfrm>
          <a:off x="4678151" y="5124167"/>
          <a:ext cx="1705676" cy="36181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11" name="Equation" r:id="rId4" imgW="1257300" imgH="266700" progId="Equation.3">
                  <p:embed/>
                </p:oleObj>
              </mc:Choice>
              <mc:Fallback>
                <p:oleObj name="Equation" r:id="rId4" imgW="1257300" imgH="2667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4678151" y="5124167"/>
                        <a:ext cx="1705676" cy="36181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" name="TextBox 21"/>
          <p:cNvSpPr txBox="1"/>
          <p:nvPr/>
        </p:nvSpPr>
        <p:spPr>
          <a:xfrm>
            <a:off x="4724016" y="5419851"/>
            <a:ext cx="15973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90"/>
                </a:solidFill>
                <a:latin typeface="Century Gothic"/>
                <a:cs typeface="Century Gothic"/>
              </a:rPr>
              <a:t>→ </a:t>
            </a:r>
            <a:r>
              <a:rPr lang="en-US" dirty="0" err="1" smtClean="0">
                <a:solidFill>
                  <a:srgbClr val="000090"/>
                </a:solidFill>
                <a:latin typeface="Symbol" charset="2"/>
                <a:cs typeface="Symbol" charset="2"/>
              </a:rPr>
              <a:t>D</a:t>
            </a:r>
            <a:r>
              <a:rPr lang="en-US" dirty="0" err="1" smtClean="0">
                <a:solidFill>
                  <a:srgbClr val="000090"/>
                </a:solidFill>
                <a:latin typeface="Century Gothic"/>
                <a:cs typeface="Century Gothic"/>
              </a:rPr>
              <a:t>t</a:t>
            </a:r>
            <a:r>
              <a:rPr lang="en-US" dirty="0" smtClean="0">
                <a:solidFill>
                  <a:srgbClr val="000090"/>
                </a:solidFill>
                <a:latin typeface="Century Gothic"/>
                <a:cs typeface="Century Gothic"/>
              </a:rPr>
              <a:t>=0.03 ps</a:t>
            </a:r>
          </a:p>
        </p:txBody>
      </p:sp>
      <p:cxnSp>
        <p:nvCxnSpPr>
          <p:cNvPr id="32" name="Straight Connector 31"/>
          <p:cNvCxnSpPr/>
          <p:nvPr/>
        </p:nvCxnSpPr>
        <p:spPr>
          <a:xfrm>
            <a:off x="7055815" y="3312670"/>
            <a:ext cx="215034" cy="1140165"/>
          </a:xfrm>
          <a:prstGeom prst="line">
            <a:avLst/>
          </a:prstGeom>
          <a:ln w="12700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820871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DLL Phase Noise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 March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Workshop on Picosecond Photon Sensors, Clermont-Ferrand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070D-FD2C-BC4A-81D0-C9424F2077E6}" type="slidenum">
              <a:rPr lang="en-US" smtClean="0"/>
              <a:t>23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6784" y="1705033"/>
            <a:ext cx="5994400" cy="47371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23793" y="811371"/>
            <a:ext cx="6033746" cy="954981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2635411" y="885285"/>
            <a:ext cx="791803" cy="276999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Helvetica"/>
                <a:cs typeface="Helvetica"/>
              </a:rPr>
              <a:t>REFCLK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963780" y="1508662"/>
            <a:ext cx="484027" cy="276999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Helvetica"/>
                <a:cs typeface="Helvetica"/>
              </a:rPr>
              <a:t>CLK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838656" y="787099"/>
            <a:ext cx="78331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Helvetica"/>
                <a:cs typeface="Helvetica"/>
              </a:rPr>
              <a:t>PLLOUT</a:t>
            </a:r>
          </a:p>
        </p:txBody>
      </p:sp>
    </p:spTree>
    <p:extLst>
      <p:ext uri="{BB962C8B-B14F-4D97-AF65-F5344CB8AC3E}">
        <p14:creationId xmlns:p14="http://schemas.microsoft.com/office/powerpoint/2010/main" val="4953347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Application of precise timing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Readout of straw tubes / drift chambers</a:t>
            </a:r>
          </a:p>
          <a:p>
            <a:r>
              <a:rPr lang="en-US" dirty="0" smtClean="0"/>
              <a:t>Position along the wire with charge division</a:t>
            </a:r>
          </a:p>
          <a:p>
            <a:r>
              <a:rPr lang="en-US" dirty="0" smtClean="0"/>
              <a:t>Time measurement with cluster technique should give 3 ps → 0.5 mm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 March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505859" y="6489049"/>
            <a:ext cx="6297497" cy="365125"/>
          </a:xfrm>
        </p:spPr>
        <p:txBody>
          <a:bodyPr/>
          <a:lstStyle/>
          <a:p>
            <a:r>
              <a:rPr lang="en-US" smtClean="0"/>
              <a:t>Workshop on Picosecond Photon Sensors, Clermont-Ferrand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803356" y="6489049"/>
            <a:ext cx="1414564" cy="365125"/>
          </a:xfrm>
        </p:spPr>
        <p:txBody>
          <a:bodyPr/>
          <a:lstStyle/>
          <a:p>
            <a:fld id="{5977070D-FD2C-BC4A-81D0-C9424F2077E6}" type="slidenum">
              <a:rPr lang="en-US" smtClean="0"/>
              <a:t>24</a:t>
            </a:fld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2624253" y="4169152"/>
            <a:ext cx="433388" cy="576262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txBody>
          <a:bodyPr/>
          <a:lstStyle/>
          <a:p>
            <a:pPr>
              <a:defRPr/>
            </a:pPr>
            <a:endParaRPr lang="en-US" sz="2400">
              <a:latin typeface="Times" charset="0"/>
            </a:endParaRPr>
          </a:p>
        </p:txBody>
      </p:sp>
      <p:cxnSp>
        <p:nvCxnSpPr>
          <p:cNvPr id="8" name="Straight Connector 22"/>
          <p:cNvCxnSpPr>
            <a:cxnSpLocks noChangeShapeType="1"/>
          </p:cNvCxnSpPr>
          <p:nvPr/>
        </p:nvCxnSpPr>
        <p:spPr bwMode="auto">
          <a:xfrm>
            <a:off x="2840153" y="4458077"/>
            <a:ext cx="1152525" cy="93662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9" name="Straight Connector 28"/>
          <p:cNvCxnSpPr>
            <a:cxnSpLocks noChangeShapeType="1"/>
            <a:stCxn id="7" idx="7"/>
            <a:endCxn id="11" idx="7"/>
          </p:cNvCxnSpPr>
          <p:nvPr/>
        </p:nvCxnSpPr>
        <p:spPr bwMode="auto">
          <a:xfrm>
            <a:off x="2994141" y="4254877"/>
            <a:ext cx="1150937" cy="9350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0" name="Straight Connector 32"/>
          <p:cNvCxnSpPr>
            <a:cxnSpLocks noChangeShapeType="1"/>
          </p:cNvCxnSpPr>
          <p:nvPr/>
        </p:nvCxnSpPr>
        <p:spPr bwMode="auto">
          <a:xfrm>
            <a:off x="2697278" y="4673977"/>
            <a:ext cx="1150938" cy="9366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1" name="Oval 10"/>
          <p:cNvSpPr/>
          <p:nvPr/>
        </p:nvSpPr>
        <p:spPr>
          <a:xfrm>
            <a:off x="3776778" y="5105777"/>
            <a:ext cx="431800" cy="576262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txBody>
          <a:bodyPr/>
          <a:lstStyle/>
          <a:p>
            <a:pPr>
              <a:defRPr/>
            </a:pPr>
            <a:endParaRPr lang="en-US" sz="2400">
              <a:latin typeface="Times" charset="0"/>
            </a:endParaRPr>
          </a:p>
        </p:txBody>
      </p:sp>
      <p:sp>
        <p:nvSpPr>
          <p:cNvPr id="12" name="TextBox 44"/>
          <p:cNvSpPr txBox="1">
            <a:spLocks noChangeArrowheads="1"/>
          </p:cNvSpPr>
          <p:nvPr/>
        </p:nvSpPr>
        <p:spPr bwMode="auto">
          <a:xfrm>
            <a:off x="3921241" y="4386639"/>
            <a:ext cx="412750" cy="306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1pPr>
            <a:lvl2pPr marL="742950" indent="-28575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2pPr>
            <a:lvl3pPr marL="11430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3pPr>
            <a:lvl4pPr marL="16002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4pPr>
            <a:lvl5pPr marL="2057400" indent="-228600"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Tahoma" charset="0"/>
                <a:ea typeface="ヒラギノ角ゴ Pro W3" charset="0"/>
                <a:cs typeface="ヒラギノ角ゴ Pro W3" charset="0"/>
              </a:defRPr>
            </a:lvl9pPr>
          </a:lstStyle>
          <a:p>
            <a:r>
              <a:rPr lang="en-US" sz="1400"/>
              <a:t>HV</a:t>
            </a:r>
          </a:p>
        </p:txBody>
      </p:sp>
      <p:cxnSp>
        <p:nvCxnSpPr>
          <p:cNvPr id="13" name="Straight Connector 45"/>
          <p:cNvCxnSpPr>
            <a:cxnSpLocks noChangeShapeType="1"/>
          </p:cNvCxnSpPr>
          <p:nvPr/>
        </p:nvCxnSpPr>
        <p:spPr bwMode="auto">
          <a:xfrm flipH="1">
            <a:off x="3344978" y="4529514"/>
            <a:ext cx="431800" cy="3508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4" name="Straight Connector 48"/>
          <p:cNvCxnSpPr>
            <a:cxnSpLocks noChangeShapeType="1"/>
          </p:cNvCxnSpPr>
          <p:nvPr/>
        </p:nvCxnSpPr>
        <p:spPr bwMode="auto">
          <a:xfrm>
            <a:off x="4353041" y="4529514"/>
            <a:ext cx="1444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5" name="Straight Connector 49"/>
          <p:cNvCxnSpPr>
            <a:cxnSpLocks noChangeShapeType="1"/>
          </p:cNvCxnSpPr>
          <p:nvPr/>
        </p:nvCxnSpPr>
        <p:spPr bwMode="auto">
          <a:xfrm flipV="1">
            <a:off x="3951403" y="4673977"/>
            <a:ext cx="546100" cy="3571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6" name="Straight Connector 54"/>
          <p:cNvCxnSpPr>
            <a:cxnSpLocks noChangeShapeType="1"/>
          </p:cNvCxnSpPr>
          <p:nvPr/>
        </p:nvCxnSpPr>
        <p:spPr bwMode="auto">
          <a:xfrm>
            <a:off x="4497503" y="4529514"/>
            <a:ext cx="0" cy="1444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7" name="Straight Connector 58"/>
          <p:cNvCxnSpPr>
            <a:cxnSpLocks noChangeShapeType="1"/>
          </p:cNvCxnSpPr>
          <p:nvPr/>
        </p:nvCxnSpPr>
        <p:spPr bwMode="auto">
          <a:xfrm>
            <a:off x="3776778" y="4529514"/>
            <a:ext cx="1444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8" name="Straight Arrow Connector 60"/>
          <p:cNvCxnSpPr>
            <a:cxnSpLocks noChangeShapeType="1"/>
          </p:cNvCxnSpPr>
          <p:nvPr/>
        </p:nvCxnSpPr>
        <p:spPr bwMode="auto">
          <a:xfrm flipV="1">
            <a:off x="2697278" y="4242177"/>
            <a:ext cx="1008063" cy="846137"/>
          </a:xfrm>
          <a:prstGeom prst="straightConnector1">
            <a:avLst/>
          </a:prstGeom>
          <a:noFill/>
          <a:ln w="28575">
            <a:solidFill>
              <a:srgbClr val="FF00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9" name="Explosion 1 56"/>
          <p:cNvSpPr>
            <a:spLocks noChangeArrowheads="1"/>
          </p:cNvSpPr>
          <p:nvPr/>
        </p:nvSpPr>
        <p:spPr bwMode="auto">
          <a:xfrm>
            <a:off x="2984616" y="4745414"/>
            <a:ext cx="144462" cy="144463"/>
          </a:xfrm>
          <a:prstGeom prst="irregularSeal1">
            <a:avLst/>
          </a:prstGeom>
          <a:solidFill>
            <a:srgbClr val="FF66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endParaRPr lang="en-US" sz="2400">
              <a:latin typeface="Times" charset="0"/>
            </a:endParaRPr>
          </a:p>
        </p:txBody>
      </p:sp>
      <p:sp>
        <p:nvSpPr>
          <p:cNvPr id="20" name="Explosion 1 63"/>
          <p:cNvSpPr>
            <a:spLocks noChangeArrowheads="1"/>
          </p:cNvSpPr>
          <p:nvPr/>
        </p:nvSpPr>
        <p:spPr bwMode="auto">
          <a:xfrm>
            <a:off x="3129078" y="4602539"/>
            <a:ext cx="144463" cy="142875"/>
          </a:xfrm>
          <a:prstGeom prst="irregularSeal1">
            <a:avLst/>
          </a:prstGeom>
          <a:solidFill>
            <a:srgbClr val="FF66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endParaRPr lang="en-US" sz="2400">
              <a:latin typeface="Times" charset="0"/>
            </a:endParaRPr>
          </a:p>
        </p:txBody>
      </p:sp>
      <p:sp>
        <p:nvSpPr>
          <p:cNvPr id="21" name="Explosion 1 64"/>
          <p:cNvSpPr>
            <a:spLocks noChangeArrowheads="1"/>
          </p:cNvSpPr>
          <p:nvPr/>
        </p:nvSpPr>
        <p:spPr bwMode="auto">
          <a:xfrm>
            <a:off x="3246553" y="4504114"/>
            <a:ext cx="144463" cy="142875"/>
          </a:xfrm>
          <a:prstGeom prst="irregularSeal1">
            <a:avLst/>
          </a:prstGeom>
          <a:solidFill>
            <a:srgbClr val="FF66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endParaRPr lang="en-US" sz="2400">
              <a:latin typeface="Times" charset="0"/>
            </a:endParaRPr>
          </a:p>
        </p:txBody>
      </p:sp>
      <p:sp>
        <p:nvSpPr>
          <p:cNvPr id="22" name="Freeform 61"/>
          <p:cNvSpPr>
            <a:spLocks/>
          </p:cNvSpPr>
          <p:nvPr/>
        </p:nvSpPr>
        <p:spPr bwMode="auto">
          <a:xfrm>
            <a:off x="3040178" y="4821614"/>
            <a:ext cx="231775" cy="44450"/>
          </a:xfrm>
          <a:custGeom>
            <a:avLst/>
            <a:gdLst>
              <a:gd name="T0" fmla="*/ 0 w 231775"/>
              <a:gd name="T1" fmla="*/ 0 h 44609"/>
              <a:gd name="T2" fmla="*/ 117475 w 231775"/>
              <a:gd name="T3" fmla="*/ 43198 h 44609"/>
              <a:gd name="T4" fmla="*/ 231775 w 231775"/>
              <a:gd name="T5" fmla="*/ 15428 h 44609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31775" h="44609">
                <a:moveTo>
                  <a:pt x="0" y="0"/>
                </a:moveTo>
                <a:cubicBezTo>
                  <a:pt x="39423" y="20902"/>
                  <a:pt x="78846" y="41804"/>
                  <a:pt x="117475" y="44450"/>
                </a:cubicBezTo>
                <a:cubicBezTo>
                  <a:pt x="156104" y="47096"/>
                  <a:pt x="231775" y="15875"/>
                  <a:pt x="231775" y="15875"/>
                </a:cubicBezTo>
              </a:path>
            </a:pathLst>
          </a:custGeom>
          <a:noFill/>
          <a:ln w="9525">
            <a:solidFill>
              <a:srgbClr val="FF0000"/>
            </a:solidFill>
            <a:round/>
            <a:headEnd type="none" w="med" len="med"/>
            <a:tailEnd type="arrow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3" name="Freeform 68"/>
          <p:cNvSpPr>
            <a:spLocks/>
          </p:cNvSpPr>
          <p:nvPr/>
        </p:nvSpPr>
        <p:spPr bwMode="auto">
          <a:xfrm rot="6084291" flipV="1">
            <a:off x="3202103" y="4697790"/>
            <a:ext cx="231775" cy="44450"/>
          </a:xfrm>
          <a:custGeom>
            <a:avLst/>
            <a:gdLst>
              <a:gd name="T0" fmla="*/ 0 w 231775"/>
              <a:gd name="T1" fmla="*/ 0 h 44609"/>
              <a:gd name="T2" fmla="*/ 117475 w 231775"/>
              <a:gd name="T3" fmla="*/ 43198 h 44609"/>
              <a:gd name="T4" fmla="*/ 231775 w 231775"/>
              <a:gd name="T5" fmla="*/ 15428 h 44609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31775" h="44609">
                <a:moveTo>
                  <a:pt x="0" y="0"/>
                </a:moveTo>
                <a:cubicBezTo>
                  <a:pt x="39423" y="20902"/>
                  <a:pt x="78846" y="41804"/>
                  <a:pt x="117475" y="44450"/>
                </a:cubicBezTo>
                <a:cubicBezTo>
                  <a:pt x="156104" y="47096"/>
                  <a:pt x="231775" y="15875"/>
                  <a:pt x="231775" y="15875"/>
                </a:cubicBezTo>
              </a:path>
            </a:pathLst>
          </a:custGeom>
          <a:noFill/>
          <a:ln w="9525">
            <a:solidFill>
              <a:srgbClr val="FF0000"/>
            </a:solidFill>
            <a:round/>
            <a:headEnd type="none" w="med" len="med"/>
            <a:tailEnd type="arrow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4" name="Freeform 69"/>
          <p:cNvSpPr>
            <a:spLocks/>
          </p:cNvSpPr>
          <p:nvPr/>
        </p:nvSpPr>
        <p:spPr bwMode="auto">
          <a:xfrm rot="4053909" flipV="1">
            <a:off x="3172734" y="4735096"/>
            <a:ext cx="160337" cy="44450"/>
          </a:xfrm>
          <a:custGeom>
            <a:avLst/>
            <a:gdLst>
              <a:gd name="T0" fmla="*/ 0 w 231775"/>
              <a:gd name="T1" fmla="*/ 0 h 44609"/>
              <a:gd name="T2" fmla="*/ 4280 w 231775"/>
              <a:gd name="T3" fmla="*/ 44273 h 44609"/>
              <a:gd name="T4" fmla="*/ 8444 w 231775"/>
              <a:gd name="T5" fmla="*/ 15811 h 44609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31775" h="44609">
                <a:moveTo>
                  <a:pt x="0" y="0"/>
                </a:moveTo>
                <a:cubicBezTo>
                  <a:pt x="39423" y="20902"/>
                  <a:pt x="78846" y="41804"/>
                  <a:pt x="117475" y="44450"/>
                </a:cubicBezTo>
                <a:cubicBezTo>
                  <a:pt x="156104" y="47096"/>
                  <a:pt x="231775" y="15875"/>
                  <a:pt x="231775" y="15875"/>
                </a:cubicBezTo>
              </a:path>
            </a:pathLst>
          </a:custGeom>
          <a:noFill/>
          <a:ln w="9525">
            <a:solidFill>
              <a:srgbClr val="FF0000"/>
            </a:solidFill>
            <a:round/>
            <a:headEnd type="none" w="med" len="med"/>
            <a:tailEnd type="arrow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cxnSp>
        <p:nvCxnSpPr>
          <p:cNvPr id="25" name="Straight Connector 65"/>
          <p:cNvCxnSpPr>
            <a:cxnSpLocks noChangeShapeType="1"/>
          </p:cNvCxnSpPr>
          <p:nvPr/>
        </p:nvCxnSpPr>
        <p:spPr bwMode="auto">
          <a:xfrm>
            <a:off x="3992678" y="5394702"/>
            <a:ext cx="576263" cy="431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6" name="Straight Connector 67"/>
          <p:cNvCxnSpPr>
            <a:cxnSpLocks noChangeShapeType="1"/>
            <a:endCxn id="28" idx="3"/>
          </p:cNvCxnSpPr>
          <p:nvPr/>
        </p:nvCxnSpPr>
        <p:spPr bwMode="auto">
          <a:xfrm>
            <a:off x="4568941" y="5826502"/>
            <a:ext cx="1444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7" name="Oval 70"/>
          <p:cNvSpPr>
            <a:spLocks noChangeArrowheads="1"/>
          </p:cNvSpPr>
          <p:nvPr/>
        </p:nvSpPr>
        <p:spPr bwMode="auto">
          <a:xfrm>
            <a:off x="5216641" y="5753477"/>
            <a:ext cx="144462" cy="144462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 sz="2400">
              <a:latin typeface="Times" charset="0"/>
            </a:endParaRPr>
          </a:p>
        </p:txBody>
      </p:sp>
      <p:sp>
        <p:nvSpPr>
          <p:cNvPr id="28" name="Isosceles Triangle 73"/>
          <p:cNvSpPr>
            <a:spLocks noChangeArrowheads="1"/>
          </p:cNvSpPr>
          <p:nvPr/>
        </p:nvSpPr>
        <p:spPr bwMode="auto">
          <a:xfrm rot="5400000">
            <a:off x="4677685" y="5646320"/>
            <a:ext cx="431800" cy="360363"/>
          </a:xfrm>
          <a:prstGeom prst="triangle">
            <a:avLst>
              <a:gd name="adj" fmla="val 50000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 sz="2400">
              <a:latin typeface="Times" charset="0"/>
            </a:endParaRPr>
          </a:p>
        </p:txBody>
      </p:sp>
      <p:cxnSp>
        <p:nvCxnSpPr>
          <p:cNvPr id="29" name="Straight Connector 79"/>
          <p:cNvCxnSpPr>
            <a:cxnSpLocks noChangeShapeType="1"/>
          </p:cNvCxnSpPr>
          <p:nvPr/>
        </p:nvCxnSpPr>
        <p:spPr bwMode="auto">
          <a:xfrm>
            <a:off x="5073766" y="5826502"/>
            <a:ext cx="1428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0" name="Straight Connector 65"/>
          <p:cNvCxnSpPr>
            <a:cxnSpLocks noChangeShapeType="1"/>
          </p:cNvCxnSpPr>
          <p:nvPr/>
        </p:nvCxnSpPr>
        <p:spPr bwMode="auto">
          <a:xfrm>
            <a:off x="2154353" y="3907214"/>
            <a:ext cx="515938" cy="3857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1" name="Straight Connector 67"/>
          <p:cNvCxnSpPr>
            <a:cxnSpLocks noChangeShapeType="1"/>
            <a:endCxn id="33" idx="3"/>
          </p:cNvCxnSpPr>
          <p:nvPr/>
        </p:nvCxnSpPr>
        <p:spPr bwMode="auto">
          <a:xfrm>
            <a:off x="2263891" y="3810377"/>
            <a:ext cx="1444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2" name="Oval 70"/>
          <p:cNvSpPr>
            <a:spLocks noChangeArrowheads="1"/>
          </p:cNvSpPr>
          <p:nvPr/>
        </p:nvSpPr>
        <p:spPr bwMode="auto">
          <a:xfrm>
            <a:off x="5216641" y="3737352"/>
            <a:ext cx="144462" cy="144462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 sz="2400">
              <a:latin typeface="Times" charset="0"/>
            </a:endParaRPr>
          </a:p>
        </p:txBody>
      </p:sp>
      <p:sp>
        <p:nvSpPr>
          <p:cNvPr id="33" name="Isosceles Triangle 73"/>
          <p:cNvSpPr>
            <a:spLocks noChangeArrowheads="1"/>
          </p:cNvSpPr>
          <p:nvPr/>
        </p:nvSpPr>
        <p:spPr bwMode="auto">
          <a:xfrm rot="5400000">
            <a:off x="2372635" y="3630195"/>
            <a:ext cx="431800" cy="360363"/>
          </a:xfrm>
          <a:prstGeom prst="triangle">
            <a:avLst>
              <a:gd name="adj" fmla="val 50000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 sz="2400">
              <a:latin typeface="Times" charset="0"/>
            </a:endParaRPr>
          </a:p>
        </p:txBody>
      </p:sp>
      <p:cxnSp>
        <p:nvCxnSpPr>
          <p:cNvPr id="34" name="Straight Connector 79"/>
          <p:cNvCxnSpPr>
            <a:cxnSpLocks noChangeShapeType="1"/>
            <a:endCxn id="32" idx="2"/>
          </p:cNvCxnSpPr>
          <p:nvPr/>
        </p:nvCxnSpPr>
        <p:spPr bwMode="auto">
          <a:xfrm flipV="1">
            <a:off x="2768716" y="3809583"/>
            <a:ext cx="2447925" cy="794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5" name="Straight Connector 67"/>
          <p:cNvCxnSpPr>
            <a:cxnSpLocks noChangeShapeType="1"/>
          </p:cNvCxnSpPr>
          <p:nvPr/>
        </p:nvCxnSpPr>
        <p:spPr bwMode="auto">
          <a:xfrm flipH="1">
            <a:off x="2159116" y="3810377"/>
            <a:ext cx="104775" cy="984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36" name="Picture 2" descr="Screen Shot 2013-09-06 at 12.59.30 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38886" y="2773739"/>
            <a:ext cx="3646487" cy="2087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" name="Picture 3" descr="Screen Shot 2013-09-06 at 12.59.30 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37298" y="4899402"/>
            <a:ext cx="3630613" cy="154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795518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New calibration for DRS4 chip give sub-ps resolution for delay &lt; 30 ns</a:t>
            </a:r>
          </a:p>
          <a:p>
            <a:r>
              <a:rPr lang="en-US" dirty="0" smtClean="0"/>
              <a:t>Patent PCT</a:t>
            </a:r>
            <a:r>
              <a:rPr lang="en-US" dirty="0"/>
              <a:t>/EP2013/</a:t>
            </a:r>
            <a:r>
              <a:rPr lang="en-US" dirty="0" smtClean="0"/>
              <a:t>070892 &lt;</a:t>
            </a:r>
            <a:r>
              <a:rPr lang="en-US" dirty="0" err="1"/>
              <a:t>Bernd.Pichler@med.uni-tuebingen.de</a:t>
            </a:r>
            <a:r>
              <a:rPr lang="en-US" dirty="0"/>
              <a:t>&gt; </a:t>
            </a:r>
            <a:endParaRPr lang="en-US" dirty="0" smtClean="0"/>
          </a:p>
          <a:p>
            <a:r>
              <a:rPr lang="en-US" dirty="0" smtClean="0"/>
              <a:t>SNR of detector signal limits timing</a:t>
            </a:r>
          </a:p>
          <a:p>
            <a:r>
              <a:rPr lang="en-US" dirty="0" smtClean="0"/>
              <a:t>To improve timing even further:</a:t>
            </a:r>
          </a:p>
          <a:p>
            <a:pPr lvl="1"/>
            <a:r>
              <a:rPr lang="en-US" dirty="0" smtClean="0"/>
              <a:t>work hard on SNR</a:t>
            </a:r>
          </a:p>
          <a:p>
            <a:pPr lvl="1"/>
            <a:r>
              <a:rPr lang="en-US" dirty="0" smtClean="0"/>
              <a:t>carefully calibrate voltage response of EACH cell</a:t>
            </a:r>
          </a:p>
          <a:p>
            <a:pPr lvl="1"/>
            <a:r>
              <a:rPr lang="en-US" dirty="0" smtClean="0"/>
              <a:t>reduce DLL phase noise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 March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Workshop on Picosecond Photon Sensors, Clermont-Ferrand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070D-FD2C-BC4A-81D0-C9424F2077E6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76750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 March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Workshop on Picosecond Photon Sensors, Clermont-Ferrand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070D-FD2C-BC4A-81D0-C9424F2077E6}" type="slidenum">
              <a:rPr lang="en-US" smtClean="0"/>
              <a:t>26</a:t>
            </a:fld>
            <a:r>
              <a:rPr lang="en-US" smtClean="0"/>
              <a:t>/24</a:t>
            </a:r>
            <a:endParaRPr lang="en-US" dirty="0"/>
          </a:p>
        </p:txBody>
      </p:sp>
      <p:pic>
        <p:nvPicPr>
          <p:cNvPr id="7" name="Picture 6" descr="Screen Shot 2014-03-11 at 21.46.39 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826"/>
            <a:ext cx="9144000" cy="6858000"/>
          </a:xfrm>
          <a:prstGeom prst="rect">
            <a:avLst/>
          </a:prstGeom>
        </p:spPr>
      </p:pic>
      <p:grpSp>
        <p:nvGrpSpPr>
          <p:cNvPr id="13" name="Group 12"/>
          <p:cNvGrpSpPr/>
          <p:nvPr/>
        </p:nvGrpSpPr>
        <p:grpSpPr>
          <a:xfrm>
            <a:off x="3116103" y="-3826"/>
            <a:ext cx="2366094" cy="2048571"/>
            <a:chOff x="3116103" y="-3826"/>
            <a:chExt cx="2366094" cy="2048571"/>
          </a:xfrm>
        </p:grpSpPr>
        <p:cxnSp>
          <p:nvCxnSpPr>
            <p:cNvPr id="9" name="Straight Connector 8"/>
            <p:cNvCxnSpPr/>
            <p:nvPr/>
          </p:nvCxnSpPr>
          <p:spPr>
            <a:xfrm flipV="1">
              <a:off x="3233692" y="364506"/>
              <a:ext cx="905434" cy="340989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V="1">
              <a:off x="4576763" y="1375258"/>
              <a:ext cx="905434" cy="340989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TextBox 10"/>
            <p:cNvSpPr txBox="1"/>
            <p:nvPr/>
          </p:nvSpPr>
          <p:spPr>
            <a:xfrm>
              <a:off x="3116103" y="-3826"/>
              <a:ext cx="130756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b="1" dirty="0" smtClean="0">
                  <a:solidFill>
                    <a:srgbClr val="FF0000"/>
                  </a:solidFill>
                  <a:latin typeface="Times New Roman"/>
                  <a:cs typeface="Times New Roman"/>
                </a:rPr>
                <a:t>FEMTO</a:t>
              </a:r>
              <a:endParaRPr lang="en-US" sz="2400" b="1" dirty="0" smtClean="0">
                <a:solidFill>
                  <a:srgbClr val="FF0000"/>
                </a:solidFill>
                <a:latin typeface="Times New Roman"/>
                <a:cs typeface="Times New Roman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4576072" y="1583080"/>
              <a:ext cx="80021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b="1" dirty="0" smtClean="0">
                  <a:solidFill>
                    <a:srgbClr val="FF0000"/>
                  </a:solidFill>
                  <a:latin typeface="Times New Roman"/>
                  <a:cs typeface="Times New Roman"/>
                </a:rPr>
                <a:t>2017</a:t>
              </a:r>
              <a:endParaRPr lang="en-US" sz="2400" b="1" dirty="0" smtClean="0">
                <a:solidFill>
                  <a:srgbClr val="FF0000"/>
                </a:solidFill>
                <a:latin typeface="Times New Roman"/>
                <a:cs typeface="Times New Roman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948729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Schematic Overview (DRS4)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4229" r="-4229"/>
          <a:stretch>
            <a:fillRect/>
          </a:stretch>
        </p:blipFill>
        <p:spPr/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 March 2014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Workshop on Picosecond Photon Sensors, Clermont-Ferrand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070D-FD2C-BC4A-81D0-C9424F2077E6}" type="slidenum">
              <a:rPr lang="en-US" smtClean="0"/>
              <a:t>3</a:t>
            </a:fld>
            <a:endParaRPr lang="en-US"/>
          </a:p>
        </p:txBody>
      </p:sp>
      <p:grpSp>
        <p:nvGrpSpPr>
          <p:cNvPr id="14" name="Group 13"/>
          <p:cNvGrpSpPr/>
          <p:nvPr/>
        </p:nvGrpSpPr>
        <p:grpSpPr>
          <a:xfrm>
            <a:off x="2255614" y="1753206"/>
            <a:ext cx="2209310" cy="588469"/>
            <a:chOff x="2255614" y="1753206"/>
            <a:chExt cx="2209310" cy="588469"/>
          </a:xfrm>
        </p:grpSpPr>
        <p:sp>
          <p:nvSpPr>
            <p:cNvPr id="3" name="Rounded Rectangle 2"/>
            <p:cNvSpPr/>
            <p:nvPr/>
          </p:nvSpPr>
          <p:spPr>
            <a:xfrm>
              <a:off x="2255614" y="1759564"/>
              <a:ext cx="1104655" cy="582111"/>
            </a:xfrm>
            <a:prstGeom prst="roundRect">
              <a:avLst/>
            </a:prstGeom>
            <a:noFill/>
            <a:ln w="28575" cmpd="sng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ounded Rectangle 7"/>
            <p:cNvSpPr/>
            <p:nvPr/>
          </p:nvSpPr>
          <p:spPr>
            <a:xfrm>
              <a:off x="3360269" y="1753206"/>
              <a:ext cx="1104655" cy="582111"/>
            </a:xfrm>
            <a:prstGeom prst="roundRect">
              <a:avLst/>
            </a:prstGeom>
            <a:noFill/>
            <a:ln w="28575" cmpd="sng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2255614" y="2514177"/>
            <a:ext cx="1541273" cy="1502608"/>
            <a:chOff x="2255614" y="2514177"/>
            <a:chExt cx="1541273" cy="1502608"/>
          </a:xfrm>
        </p:grpSpPr>
        <p:sp>
          <p:nvSpPr>
            <p:cNvPr id="9" name="Rounded Rectangle 8"/>
            <p:cNvSpPr/>
            <p:nvPr/>
          </p:nvSpPr>
          <p:spPr>
            <a:xfrm>
              <a:off x="2255614" y="2514177"/>
              <a:ext cx="482873" cy="475759"/>
            </a:xfrm>
            <a:prstGeom prst="roundRect">
              <a:avLst/>
            </a:prstGeom>
            <a:noFill/>
            <a:ln w="28575" cmpd="sng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ounded Rectangle 9"/>
            <p:cNvSpPr/>
            <p:nvPr/>
          </p:nvSpPr>
          <p:spPr>
            <a:xfrm>
              <a:off x="2255614" y="3540005"/>
              <a:ext cx="482873" cy="475759"/>
            </a:xfrm>
            <a:prstGeom prst="roundRect">
              <a:avLst/>
            </a:prstGeom>
            <a:noFill/>
            <a:ln w="28575" cmpd="sng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ounded Rectangle 10"/>
            <p:cNvSpPr/>
            <p:nvPr/>
          </p:nvSpPr>
          <p:spPr>
            <a:xfrm>
              <a:off x="3314014" y="3541026"/>
              <a:ext cx="482873" cy="475759"/>
            </a:xfrm>
            <a:prstGeom prst="roundRect">
              <a:avLst/>
            </a:prstGeom>
            <a:noFill/>
            <a:ln w="28575" cmpd="sng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ounded Rectangle 11"/>
            <p:cNvSpPr/>
            <p:nvPr/>
          </p:nvSpPr>
          <p:spPr>
            <a:xfrm>
              <a:off x="3314014" y="2514177"/>
              <a:ext cx="482873" cy="475759"/>
            </a:xfrm>
            <a:prstGeom prst="roundRect">
              <a:avLst/>
            </a:prstGeom>
            <a:noFill/>
            <a:ln w="28575" cmpd="sng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6439233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Noise limited time accuracy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90324" y="725865"/>
            <a:ext cx="3797300" cy="2527300"/>
          </a:xfrm>
          <a:prstGeom prst="rect">
            <a:avLst/>
          </a:prstGeom>
        </p:spPr>
      </p:pic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 March 2014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Workshop on Picosecond Photon Sensors, Clermont-Ferrand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070D-FD2C-BC4A-81D0-C9424F2077E6}" type="slidenum">
              <a:rPr lang="en-US" smtClean="0"/>
              <a:t>4</a:t>
            </a:fld>
            <a:endParaRPr lang="en-US"/>
          </a:p>
        </p:txBody>
      </p:sp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5951398"/>
              </p:ext>
            </p:extLst>
          </p:nvPr>
        </p:nvGraphicFramePr>
        <p:xfrm>
          <a:off x="4902852" y="3734990"/>
          <a:ext cx="1116948" cy="84391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96" name="Equation" r:id="rId4" imgW="571500" imgH="431800" progId="Equation.3">
                  <p:embed/>
                </p:oleObj>
              </mc:Choice>
              <mc:Fallback>
                <p:oleObj name="Equation" r:id="rId4" imgW="571500" imgH="4318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4902852" y="3734990"/>
                        <a:ext cx="1116948" cy="84391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3" name="Picture 1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57200" y="792014"/>
            <a:ext cx="3759200" cy="264160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0" y="3564538"/>
            <a:ext cx="4254500" cy="2679700"/>
          </a:xfrm>
          <a:prstGeom prst="rect">
            <a:avLst/>
          </a:prstGeom>
        </p:spPr>
      </p:pic>
      <p:graphicFrame>
        <p:nvGraphicFramePr>
          <p:cNvPr id="15" name="Object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64210902"/>
              </p:ext>
            </p:extLst>
          </p:nvPr>
        </p:nvGraphicFramePr>
        <p:xfrm>
          <a:off x="6959600" y="3771900"/>
          <a:ext cx="1441450" cy="7699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97" name="Equation" r:id="rId8" imgW="736600" imgH="393700" progId="Equation.3">
                  <p:embed/>
                </p:oleObj>
              </mc:Choice>
              <mc:Fallback>
                <p:oleObj name="Equation" r:id="rId8" imgW="736600" imgH="3937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6959600" y="3771900"/>
                        <a:ext cx="1441450" cy="7699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" name="Object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07634471"/>
              </p:ext>
            </p:extLst>
          </p:nvPr>
        </p:nvGraphicFramePr>
        <p:xfrm>
          <a:off x="4084638" y="5056188"/>
          <a:ext cx="4919662" cy="968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98" name="Equation" r:id="rId10" imgW="2514600" imgH="495300" progId="Equation.3">
                  <p:embed/>
                </p:oleObj>
              </mc:Choice>
              <mc:Fallback>
                <p:oleObj name="Equation" r:id="rId10" imgW="2514600" imgH="4953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4084638" y="5056188"/>
                        <a:ext cx="4919662" cy="9683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8" name="Straight Arrow Connector 17"/>
          <p:cNvCxnSpPr/>
          <p:nvPr/>
        </p:nvCxnSpPr>
        <p:spPr>
          <a:xfrm>
            <a:off x="6197977" y="4127699"/>
            <a:ext cx="549020" cy="661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Oval 18"/>
          <p:cNvSpPr/>
          <p:nvPr/>
        </p:nvSpPr>
        <p:spPr>
          <a:xfrm>
            <a:off x="218285" y="792014"/>
            <a:ext cx="350579" cy="350579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20" name="Oval 19"/>
          <p:cNvSpPr/>
          <p:nvPr/>
        </p:nvSpPr>
        <p:spPr>
          <a:xfrm>
            <a:off x="218285" y="3734990"/>
            <a:ext cx="350579" cy="350579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2</a:t>
            </a:r>
            <a:endParaRPr lang="en-US" dirty="0"/>
          </a:p>
        </p:txBody>
      </p:sp>
      <p:sp>
        <p:nvSpPr>
          <p:cNvPr id="21" name="Oval 20"/>
          <p:cNvSpPr/>
          <p:nvPr/>
        </p:nvSpPr>
        <p:spPr>
          <a:xfrm>
            <a:off x="4790324" y="792014"/>
            <a:ext cx="350579" cy="350579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9985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 few examples</a:t>
            </a:r>
            <a:endParaRPr lang="en-US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0174777"/>
              </p:ext>
            </p:extLst>
          </p:nvPr>
        </p:nvGraphicFramePr>
        <p:xfrm>
          <a:off x="740845" y="1450320"/>
          <a:ext cx="7263330" cy="2225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10555"/>
                <a:gridCol w="1210555"/>
                <a:gridCol w="1210555"/>
                <a:gridCol w="1210555"/>
                <a:gridCol w="1210555"/>
                <a:gridCol w="1210555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entury Gothic"/>
                          <a:cs typeface="Century Gothic"/>
                        </a:rPr>
                        <a:t>U [mV]</a:t>
                      </a:r>
                      <a:endParaRPr lang="en-US" dirty="0">
                        <a:latin typeface="Century Gothic"/>
                        <a:cs typeface="Century Gothic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entury Gothic"/>
                          <a:cs typeface="Century Gothic"/>
                        </a:rPr>
                        <a:t>DU[mV]</a:t>
                      </a:r>
                      <a:endParaRPr lang="en-US" dirty="0">
                        <a:latin typeface="Century Gothic"/>
                        <a:cs typeface="Century Gothic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>
                          <a:latin typeface="Century Gothic"/>
                          <a:cs typeface="Century Gothic"/>
                        </a:rPr>
                        <a:t>t</a:t>
                      </a:r>
                      <a:r>
                        <a:rPr lang="en-US" baseline="-25000" dirty="0" err="1" smtClean="0">
                          <a:latin typeface="Century Gothic"/>
                          <a:cs typeface="Century Gothic"/>
                        </a:rPr>
                        <a:t>r</a:t>
                      </a:r>
                      <a:r>
                        <a:rPr lang="en-US" dirty="0" smtClean="0">
                          <a:latin typeface="Century Gothic"/>
                          <a:cs typeface="Century Gothic"/>
                        </a:rPr>
                        <a:t> [ns]</a:t>
                      </a:r>
                      <a:endParaRPr lang="en-US" dirty="0">
                        <a:latin typeface="Century Gothic"/>
                        <a:cs typeface="Century Gothic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entury Gothic"/>
                          <a:cs typeface="Century Gothic"/>
                        </a:rPr>
                        <a:t>f</a:t>
                      </a:r>
                      <a:r>
                        <a:rPr lang="en-US" baseline="-25000" dirty="0" smtClean="0">
                          <a:latin typeface="Century Gothic"/>
                          <a:cs typeface="Century Gothic"/>
                        </a:rPr>
                        <a:t>3dB</a:t>
                      </a:r>
                      <a:r>
                        <a:rPr lang="en-US" dirty="0" smtClean="0">
                          <a:latin typeface="Century Gothic"/>
                          <a:cs typeface="Century Gothic"/>
                        </a:rPr>
                        <a:t> [MHz]</a:t>
                      </a:r>
                      <a:endParaRPr lang="en-US" dirty="0">
                        <a:latin typeface="Century Gothic"/>
                        <a:cs typeface="Century Gothic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>
                          <a:latin typeface="Century Gothic"/>
                          <a:cs typeface="Century Gothic"/>
                        </a:rPr>
                        <a:t>f</a:t>
                      </a:r>
                      <a:r>
                        <a:rPr lang="en-US" baseline="-25000" dirty="0" err="1" smtClean="0">
                          <a:latin typeface="Century Gothic"/>
                          <a:cs typeface="Century Gothic"/>
                        </a:rPr>
                        <a:t>S</a:t>
                      </a:r>
                      <a:r>
                        <a:rPr lang="en-US" dirty="0" smtClean="0">
                          <a:latin typeface="Century Gothic"/>
                          <a:cs typeface="Century Gothic"/>
                        </a:rPr>
                        <a:t> [GSPS]</a:t>
                      </a:r>
                      <a:endParaRPr lang="en-US" dirty="0">
                        <a:latin typeface="Century Gothic"/>
                        <a:cs typeface="Century Gothic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>
                          <a:latin typeface="Century Gothic"/>
                          <a:cs typeface="Century Gothic"/>
                        </a:rPr>
                        <a:t>Dt</a:t>
                      </a:r>
                      <a:r>
                        <a:rPr lang="en-US" dirty="0" smtClean="0">
                          <a:latin typeface="Century Gothic"/>
                          <a:cs typeface="Century Gothic"/>
                        </a:rPr>
                        <a:t> [ps]</a:t>
                      </a:r>
                      <a:endParaRPr lang="en-US" dirty="0">
                        <a:latin typeface="Century Gothic"/>
                        <a:cs typeface="Century Gothic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entury Gothic"/>
                          <a:cs typeface="Century Gothic"/>
                        </a:rPr>
                        <a:t>10</a:t>
                      </a:r>
                      <a:endParaRPr lang="en-US" dirty="0">
                        <a:latin typeface="Century Gothic"/>
                        <a:cs typeface="Century Gothic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entury Gothic"/>
                          <a:cs typeface="Century Gothic"/>
                        </a:rPr>
                        <a:t>1</a:t>
                      </a:r>
                      <a:endParaRPr lang="en-US" dirty="0">
                        <a:latin typeface="Century Gothic"/>
                        <a:cs typeface="Century Gothic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entury Gothic"/>
                          <a:cs typeface="Century Gothic"/>
                        </a:rPr>
                        <a:t>1</a:t>
                      </a:r>
                      <a:endParaRPr lang="en-US" dirty="0">
                        <a:latin typeface="Century Gothic"/>
                        <a:cs typeface="Century Gothic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entury Gothic"/>
                          <a:cs typeface="Century Gothic"/>
                        </a:rPr>
                        <a:t>333</a:t>
                      </a:r>
                      <a:endParaRPr lang="en-US" dirty="0">
                        <a:latin typeface="Century Gothic"/>
                        <a:cs typeface="Century Gothic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entury Gothic"/>
                          <a:cs typeface="Century Gothic"/>
                        </a:rPr>
                        <a:t>3</a:t>
                      </a:r>
                      <a:endParaRPr lang="en-US" dirty="0">
                        <a:latin typeface="Century Gothic"/>
                        <a:cs typeface="Century Gothic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entury Gothic"/>
                          <a:cs typeface="Century Gothic"/>
                        </a:rPr>
                        <a:t>60</a:t>
                      </a:r>
                      <a:endParaRPr lang="en-US" dirty="0">
                        <a:latin typeface="Century Gothic"/>
                        <a:cs typeface="Century Gothic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  <a:latin typeface="Century Gothic"/>
                          <a:cs typeface="Century Gothic"/>
                        </a:rPr>
                        <a:t>100</a:t>
                      </a:r>
                      <a:endParaRPr lang="en-US" dirty="0">
                        <a:solidFill>
                          <a:schemeClr val="tx1"/>
                        </a:solidFill>
                        <a:latin typeface="Century Gothic"/>
                        <a:cs typeface="Century Gothic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entury Gothic"/>
                          <a:cs typeface="Century Gothic"/>
                        </a:rPr>
                        <a:t>1.8</a:t>
                      </a:r>
                      <a:endParaRPr lang="en-US" dirty="0">
                        <a:latin typeface="Century Gothic"/>
                        <a:cs typeface="Century Gothic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entury Gothic"/>
                          <a:cs typeface="Century Gothic"/>
                        </a:rPr>
                        <a:t>1</a:t>
                      </a:r>
                      <a:endParaRPr lang="en-US" dirty="0">
                        <a:latin typeface="Century Gothic"/>
                        <a:cs typeface="Century Gothic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entury Gothic"/>
                          <a:cs typeface="Century Gothic"/>
                        </a:rPr>
                        <a:t>333</a:t>
                      </a:r>
                      <a:endParaRPr lang="en-US" dirty="0">
                        <a:latin typeface="Century Gothic"/>
                        <a:cs typeface="Century Gothic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0000"/>
                          </a:solidFill>
                          <a:latin typeface="Century Gothic"/>
                          <a:cs typeface="Century Gothic"/>
                        </a:rPr>
                        <a:t>2</a:t>
                      </a:r>
                      <a:endParaRPr lang="en-US" dirty="0">
                        <a:solidFill>
                          <a:srgbClr val="000000"/>
                        </a:solidFill>
                        <a:latin typeface="Century Gothic"/>
                        <a:cs typeface="Century Gothic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entury Gothic"/>
                          <a:cs typeface="Century Gothic"/>
                        </a:rPr>
                        <a:t>13</a:t>
                      </a:r>
                      <a:endParaRPr lang="en-US" dirty="0">
                        <a:latin typeface="Century Gothic"/>
                        <a:cs typeface="Century Gothic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entury Gothic"/>
                          <a:cs typeface="Century Gothic"/>
                        </a:rPr>
                        <a:t>100</a:t>
                      </a:r>
                      <a:endParaRPr lang="en-US" dirty="0">
                        <a:latin typeface="Century Gothic"/>
                        <a:cs typeface="Century Gothic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entury Gothic"/>
                          <a:cs typeface="Century Gothic"/>
                        </a:rPr>
                        <a:t>0.65</a:t>
                      </a:r>
                      <a:endParaRPr lang="en-US" dirty="0">
                        <a:latin typeface="Century Gothic"/>
                        <a:cs typeface="Century Gothic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entury Gothic"/>
                          <a:cs typeface="Century Gothic"/>
                        </a:rPr>
                        <a:t>1</a:t>
                      </a:r>
                      <a:endParaRPr lang="en-US" dirty="0">
                        <a:latin typeface="Century Gothic"/>
                        <a:cs typeface="Century Gothic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entury Gothic"/>
                          <a:cs typeface="Century Gothic"/>
                        </a:rPr>
                        <a:t>333</a:t>
                      </a:r>
                      <a:endParaRPr lang="en-US" dirty="0">
                        <a:latin typeface="Century Gothic"/>
                        <a:cs typeface="Century Gothic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entury Gothic"/>
                          <a:cs typeface="Century Gothic"/>
                        </a:rPr>
                        <a:t>3</a:t>
                      </a:r>
                      <a:endParaRPr lang="en-US" dirty="0">
                        <a:latin typeface="Century Gothic"/>
                        <a:cs typeface="Century Gothic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entury Gothic"/>
                          <a:cs typeface="Century Gothic"/>
                        </a:rPr>
                        <a:t>3.8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0000"/>
                          </a:solidFill>
                          <a:latin typeface="Century Gothic"/>
                          <a:cs typeface="Century Gothic"/>
                        </a:rPr>
                        <a:t>100</a:t>
                      </a:r>
                      <a:endParaRPr lang="en-US" dirty="0">
                        <a:solidFill>
                          <a:srgbClr val="000000"/>
                        </a:solidFill>
                        <a:latin typeface="Century Gothic"/>
                        <a:cs typeface="Century Gothic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entury Gothic"/>
                          <a:cs typeface="Century Gothic"/>
                        </a:rPr>
                        <a:t>0.7</a:t>
                      </a:r>
                      <a:endParaRPr lang="en-US" dirty="0">
                        <a:latin typeface="Century Gothic"/>
                        <a:cs typeface="Century Gothic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entury Gothic"/>
                          <a:cs typeface="Century Gothic"/>
                        </a:rPr>
                        <a:t>0.23</a:t>
                      </a:r>
                      <a:endParaRPr lang="en-US" dirty="0">
                        <a:latin typeface="Century Gothic"/>
                        <a:cs typeface="Century Gothic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entury Gothic"/>
                          <a:cs typeface="Century Gothic"/>
                        </a:rPr>
                        <a:t>1500</a:t>
                      </a:r>
                      <a:endParaRPr lang="en-US" dirty="0">
                        <a:latin typeface="Century Gothic"/>
                        <a:cs typeface="Century Gothic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0000"/>
                          </a:solidFill>
                          <a:latin typeface="Century Gothic"/>
                          <a:cs typeface="Century Gothic"/>
                        </a:rPr>
                        <a:t>10</a:t>
                      </a:r>
                      <a:endParaRPr lang="en-US" dirty="0">
                        <a:solidFill>
                          <a:srgbClr val="000000"/>
                        </a:solidFill>
                        <a:latin typeface="Century Gothic"/>
                        <a:cs typeface="Century Gothic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entury Gothic"/>
                          <a:cs typeface="Century Gothic"/>
                        </a:rPr>
                        <a:t>1.9</a:t>
                      </a:r>
                      <a:endParaRPr lang="en-US" dirty="0">
                        <a:latin typeface="Century Gothic"/>
                        <a:cs typeface="Century Gothic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entury Gothic"/>
                          <a:cs typeface="Century Gothic"/>
                        </a:rPr>
                        <a:t>100</a:t>
                      </a:r>
                      <a:endParaRPr lang="en-US" dirty="0">
                        <a:latin typeface="Century Gothic"/>
                        <a:cs typeface="Century Gothic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entury Gothic"/>
                          <a:cs typeface="Century Gothic"/>
                        </a:rPr>
                        <a:t>0.35</a:t>
                      </a:r>
                      <a:endParaRPr lang="en-US" dirty="0">
                        <a:latin typeface="Century Gothic"/>
                        <a:cs typeface="Century Gothic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entury Gothic"/>
                          <a:cs typeface="Century Gothic"/>
                        </a:rPr>
                        <a:t>0.36</a:t>
                      </a:r>
                      <a:endParaRPr lang="en-US" dirty="0">
                        <a:latin typeface="Century Gothic"/>
                        <a:cs typeface="Century Gothic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entury Gothic"/>
                          <a:cs typeface="Century Gothic"/>
                        </a:rPr>
                        <a:t>950</a:t>
                      </a:r>
                      <a:endParaRPr lang="en-US" dirty="0">
                        <a:latin typeface="Century Gothic"/>
                        <a:cs typeface="Century Gothic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entury Gothic"/>
                          <a:cs typeface="Century Gothic"/>
                        </a:rPr>
                        <a:t>5</a:t>
                      </a:r>
                      <a:endParaRPr lang="en-US" dirty="0">
                        <a:latin typeface="Century Gothic"/>
                        <a:cs typeface="Century Gothic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entury Gothic"/>
                          <a:cs typeface="Century Gothic"/>
                        </a:rPr>
                        <a:t>1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 March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Workshop on Picosecond Photon Sensors, Clermont-Ferrand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070D-FD2C-BC4A-81D0-C9424F2077E6}" type="slidenum">
              <a:rPr lang="en-US" smtClean="0"/>
              <a:t>5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8241636" y="2566585"/>
            <a:ext cx="6825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90"/>
                </a:solidFill>
                <a:latin typeface="Century Gothic"/>
                <a:cs typeface="Century Gothic"/>
              </a:rPr>
              <a:t>SAM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8213176" y="3320950"/>
            <a:ext cx="7394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90"/>
                </a:solidFill>
                <a:latin typeface="Century Gothic"/>
                <a:cs typeface="Century Gothic"/>
              </a:rPr>
              <a:t>DRS4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8083387" y="2196673"/>
            <a:ext cx="9984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90"/>
                </a:solidFill>
                <a:latin typeface="Century Gothic"/>
                <a:cs typeface="Century Gothic"/>
              </a:rPr>
              <a:t>TARGET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8145099" y="2931175"/>
            <a:ext cx="8755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90"/>
                </a:solidFill>
                <a:latin typeface="Century Gothic"/>
                <a:cs typeface="Century Gothic"/>
              </a:rPr>
              <a:t>PSEC4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972361" y="4359221"/>
            <a:ext cx="657103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 smtClean="0">
                <a:solidFill>
                  <a:srgbClr val="000090"/>
                </a:solidFill>
                <a:latin typeface="Century Gothic"/>
                <a:cs typeface="Century Gothic"/>
              </a:rPr>
              <a:t>Small (&lt;20 mV) signals give poor timing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solidFill>
                  <a:srgbClr val="000090"/>
                </a:solidFill>
                <a:latin typeface="Century Gothic"/>
                <a:cs typeface="Century Gothic"/>
              </a:rPr>
              <a:t>Theoretical limit for TARGET/SAM/PSEC4 is reached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solidFill>
                  <a:srgbClr val="000090"/>
                </a:solidFill>
                <a:latin typeface="Century Gothic"/>
                <a:cs typeface="Century Gothic"/>
              </a:rPr>
              <a:t>Limit for DRS4 is lower than current resolution ( O(20ps) )</a:t>
            </a:r>
          </a:p>
          <a:p>
            <a:r>
              <a:rPr lang="en-US" i="1" dirty="0" smtClean="0">
                <a:solidFill>
                  <a:srgbClr val="000090"/>
                </a:solidFill>
                <a:latin typeface="Century Gothic"/>
                <a:cs typeface="Century Gothic"/>
              </a:rPr>
              <a:t>		What is the reason for this?</a:t>
            </a:r>
          </a:p>
        </p:txBody>
      </p:sp>
    </p:spTree>
    <p:extLst>
      <p:ext uri="{BB962C8B-B14F-4D97-AF65-F5344CB8AC3E}">
        <p14:creationId xmlns:p14="http://schemas.microsoft.com/office/powerpoint/2010/main" val="12449583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Time definition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805"/>
          <a:stretch/>
        </p:blipFill>
        <p:spPr>
          <a:xfrm>
            <a:off x="1818957" y="1184069"/>
            <a:ext cx="5509262" cy="1739718"/>
          </a:xfrm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 March 2014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Workshop on Picosecond Photon Sensors, Clermont-Ferrand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070D-FD2C-BC4A-81D0-C9424F2077E6}" type="slidenum">
              <a:rPr lang="en-US" smtClean="0"/>
              <a:t>6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1078197" y="3717575"/>
            <a:ext cx="731482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 smtClean="0">
                <a:solidFill>
                  <a:srgbClr val="000090"/>
                </a:solidFill>
                <a:latin typeface="Century Gothic"/>
                <a:cs typeface="Century Gothic"/>
              </a:rPr>
              <a:t>single inverter delay: </a:t>
            </a:r>
            <a:r>
              <a:rPr lang="en-US" dirty="0" err="1" smtClean="0">
                <a:solidFill>
                  <a:srgbClr val="000090"/>
                </a:solidFill>
                <a:latin typeface="Symbol" charset="2"/>
                <a:cs typeface="Symbol" charset="2"/>
              </a:rPr>
              <a:t>D</a:t>
            </a:r>
            <a:r>
              <a:rPr lang="en-US" dirty="0" err="1" smtClean="0">
                <a:solidFill>
                  <a:srgbClr val="000090"/>
                </a:solidFill>
                <a:latin typeface="Century Gothic"/>
                <a:cs typeface="Century Gothic"/>
              </a:rPr>
              <a:t>t</a:t>
            </a:r>
            <a:r>
              <a:rPr lang="en-US" baseline="-25000" dirty="0" err="1" smtClean="0">
                <a:solidFill>
                  <a:srgbClr val="000090"/>
                </a:solidFill>
                <a:latin typeface="Century Gothic"/>
                <a:cs typeface="Century Gothic"/>
              </a:rPr>
              <a:t>i</a:t>
            </a:r>
            <a:r>
              <a:rPr lang="en-US" dirty="0" smtClean="0">
                <a:solidFill>
                  <a:srgbClr val="000090"/>
                </a:solidFill>
                <a:latin typeface="Century Gothic"/>
                <a:cs typeface="Century Gothic"/>
              </a:rPr>
              <a:t> → </a:t>
            </a:r>
            <a:r>
              <a:rPr lang="en-US" i="1" dirty="0" smtClean="0">
                <a:solidFill>
                  <a:srgbClr val="000090"/>
                </a:solidFill>
                <a:latin typeface="Century Gothic"/>
                <a:cs typeface="Century Gothic"/>
              </a:rPr>
              <a:t>differential</a:t>
            </a:r>
            <a:r>
              <a:rPr lang="en-US" dirty="0" smtClean="0">
                <a:solidFill>
                  <a:srgbClr val="000090"/>
                </a:solidFill>
                <a:latin typeface="Century Gothic"/>
                <a:cs typeface="Century Gothic"/>
              </a:rPr>
              <a:t> nonlinearity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solidFill>
                  <a:srgbClr val="000090"/>
                </a:solidFill>
                <a:latin typeface="Century Gothic"/>
                <a:cs typeface="Century Gothic"/>
              </a:rPr>
              <a:t>Sum of single </a:t>
            </a:r>
            <a:r>
              <a:rPr lang="en-US" dirty="0">
                <a:solidFill>
                  <a:srgbClr val="000090"/>
                </a:solidFill>
                <a:latin typeface="Century Gothic"/>
                <a:cs typeface="Century Gothic"/>
              </a:rPr>
              <a:t>inverter delay: </a:t>
            </a:r>
            <a:r>
              <a:rPr lang="en-US" dirty="0" err="1" smtClean="0">
                <a:solidFill>
                  <a:srgbClr val="000090"/>
                </a:solidFill>
                <a:latin typeface="Symbol" charset="2"/>
                <a:cs typeface="Symbol" charset="2"/>
              </a:rPr>
              <a:t>D</a:t>
            </a:r>
            <a:r>
              <a:rPr lang="en-US" dirty="0" err="1" smtClean="0">
                <a:solidFill>
                  <a:srgbClr val="000090"/>
                </a:solidFill>
                <a:latin typeface="Century Gothic"/>
                <a:cs typeface="Century Gothic"/>
              </a:rPr>
              <a:t>t</a:t>
            </a:r>
            <a:r>
              <a:rPr lang="en-US" baseline="-25000" dirty="0" err="1" smtClean="0">
                <a:solidFill>
                  <a:srgbClr val="000090"/>
                </a:solidFill>
                <a:latin typeface="Century Gothic"/>
                <a:cs typeface="Century Gothic"/>
              </a:rPr>
              <a:t>a,b</a:t>
            </a:r>
            <a:r>
              <a:rPr lang="en-US" baseline="-25000" dirty="0" smtClean="0">
                <a:solidFill>
                  <a:srgbClr val="000090"/>
                </a:solidFill>
                <a:latin typeface="Century Gothic"/>
                <a:cs typeface="Century Gothic"/>
              </a:rPr>
              <a:t> </a:t>
            </a:r>
            <a:r>
              <a:rPr lang="en-US" dirty="0" smtClean="0">
                <a:solidFill>
                  <a:srgbClr val="000090"/>
                </a:solidFill>
                <a:latin typeface="Century Gothic"/>
                <a:cs typeface="Century Gothic"/>
              </a:rPr>
              <a:t>= </a:t>
            </a:r>
            <a:r>
              <a:rPr lang="en-US" dirty="0" err="1" smtClean="0">
                <a:solidFill>
                  <a:srgbClr val="000090"/>
                </a:solidFill>
                <a:latin typeface="Symbol" charset="2"/>
                <a:cs typeface="Symbol" charset="2"/>
              </a:rPr>
              <a:t>SD</a:t>
            </a:r>
            <a:r>
              <a:rPr lang="en-US" dirty="0" err="1" smtClean="0">
                <a:solidFill>
                  <a:srgbClr val="000090"/>
                </a:solidFill>
                <a:latin typeface="Century Gothic"/>
                <a:cs typeface="Century Gothic"/>
              </a:rPr>
              <a:t>t</a:t>
            </a:r>
            <a:r>
              <a:rPr lang="en-US" baseline="-25000" dirty="0" err="1" smtClean="0">
                <a:solidFill>
                  <a:srgbClr val="000090"/>
                </a:solidFill>
                <a:latin typeface="Century Gothic"/>
                <a:cs typeface="Century Gothic"/>
              </a:rPr>
              <a:t>i</a:t>
            </a:r>
            <a:r>
              <a:rPr lang="en-US" dirty="0" smtClean="0">
                <a:solidFill>
                  <a:srgbClr val="000090"/>
                </a:solidFill>
                <a:latin typeface="Century Gothic"/>
                <a:cs typeface="Century Gothic"/>
              </a:rPr>
              <a:t> </a:t>
            </a:r>
            <a:r>
              <a:rPr lang="en-US" dirty="0">
                <a:solidFill>
                  <a:srgbClr val="000090"/>
                </a:solidFill>
                <a:latin typeface="Century Gothic"/>
                <a:cs typeface="Century Gothic"/>
              </a:rPr>
              <a:t>→ </a:t>
            </a:r>
            <a:r>
              <a:rPr lang="en-US" i="1" dirty="0" smtClean="0">
                <a:solidFill>
                  <a:srgbClr val="000090"/>
                </a:solidFill>
                <a:latin typeface="Century Gothic"/>
                <a:cs typeface="Century Gothic"/>
              </a:rPr>
              <a:t>integral </a:t>
            </a:r>
            <a:r>
              <a:rPr lang="en-US" dirty="0" smtClean="0">
                <a:solidFill>
                  <a:srgbClr val="000090"/>
                </a:solidFill>
                <a:latin typeface="Century Gothic"/>
                <a:cs typeface="Century Gothic"/>
              </a:rPr>
              <a:t>nonlinearity</a:t>
            </a:r>
            <a:endParaRPr lang="en-US" dirty="0">
              <a:solidFill>
                <a:srgbClr val="000090"/>
              </a:solidFill>
              <a:latin typeface="Century Gothic"/>
              <a:cs typeface="Century Gothic"/>
            </a:endParaRPr>
          </a:p>
          <a:p>
            <a:pPr marL="285750" indent="-285750">
              <a:buFont typeface="Arial"/>
              <a:buChar char="•"/>
            </a:pPr>
            <a:endParaRPr lang="en-US" dirty="0" smtClean="0">
              <a:solidFill>
                <a:srgbClr val="000090"/>
              </a:solidFill>
              <a:latin typeface="Century Gothic"/>
              <a:cs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22828250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Local Calibration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2200" y="1193800"/>
            <a:ext cx="6959600" cy="4457700"/>
          </a:xfrm>
          <a:prstGeom prst="rect">
            <a:avLst/>
          </a:prstGeom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 March 2014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Workshop on Picosecond Photon Sensors, Clermont-Ferrand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070D-FD2C-BC4A-81D0-C9424F2077E6}" type="slidenum">
              <a:rPr lang="en-US" smtClean="0"/>
              <a:t>7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324120" y="6052636"/>
            <a:ext cx="78854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90"/>
                </a:solidFill>
                <a:latin typeface="Century Gothic"/>
                <a:cs typeface="Century Gothic"/>
              </a:rPr>
              <a:t>Credits: D. </a:t>
            </a:r>
            <a:r>
              <a:rPr lang="en-US" dirty="0" err="1" smtClean="0">
                <a:solidFill>
                  <a:srgbClr val="000090"/>
                </a:solidFill>
                <a:latin typeface="Century Gothic"/>
                <a:cs typeface="Century Gothic"/>
              </a:rPr>
              <a:t>Stricker</a:t>
            </a:r>
            <a:r>
              <a:rPr lang="en-US" dirty="0" smtClean="0">
                <a:solidFill>
                  <a:srgbClr val="000090"/>
                </a:solidFill>
                <a:latin typeface="Century Gothic"/>
                <a:cs typeface="Century Gothic"/>
              </a:rPr>
              <a:t>-Shaver, Univ. </a:t>
            </a:r>
            <a:r>
              <a:rPr lang="en-US" dirty="0" err="1" smtClean="0">
                <a:solidFill>
                  <a:srgbClr val="000090"/>
                </a:solidFill>
                <a:latin typeface="Century Gothic"/>
                <a:cs typeface="Century Gothic"/>
              </a:rPr>
              <a:t>Tübingen</a:t>
            </a:r>
            <a:r>
              <a:rPr lang="en-US" dirty="0" smtClean="0">
                <a:solidFill>
                  <a:srgbClr val="000090"/>
                </a:solidFill>
                <a:latin typeface="Century Gothic"/>
                <a:cs typeface="Century Gothic"/>
              </a:rPr>
              <a:t>, NSS/MIC 2012 proceedings</a:t>
            </a:r>
          </a:p>
        </p:txBody>
      </p:sp>
    </p:spTree>
    <p:extLst>
      <p:ext uri="{BB962C8B-B14F-4D97-AF65-F5344CB8AC3E}">
        <p14:creationId xmlns:p14="http://schemas.microsoft.com/office/powerpoint/2010/main" val="42782237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Local Calibration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42794"/>
          <a:stretch/>
        </p:blipFill>
        <p:spPr>
          <a:xfrm>
            <a:off x="1092200" y="1193800"/>
            <a:ext cx="3981277" cy="4457700"/>
          </a:xfrm>
          <a:prstGeom prst="rect">
            <a:avLst/>
          </a:prstGeom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 March 2014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Workshop on Picosecond Photon Sensors, Clermont-Ferrand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070D-FD2C-BC4A-81D0-C9424F2077E6}" type="slidenum">
              <a:rPr lang="en-US" smtClean="0"/>
              <a:t>8</a:t>
            </a:fld>
            <a:endParaRPr lang="en-US"/>
          </a:p>
        </p:txBody>
      </p:sp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82863450"/>
              </p:ext>
            </p:extLst>
          </p:nvPr>
        </p:nvGraphicFramePr>
        <p:xfrm>
          <a:off x="6287553" y="1201169"/>
          <a:ext cx="1441883" cy="85294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93" name="Equation" r:id="rId4" imgW="901700" imgH="533400" progId="Equation.3">
                  <p:embed/>
                </p:oleObj>
              </mc:Choice>
              <mc:Fallback>
                <p:oleObj name="Equation" r:id="rId4" imgW="901700" imgH="5334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6287553" y="1201169"/>
                        <a:ext cx="1441883" cy="85294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87385690"/>
              </p:ext>
            </p:extLst>
          </p:nvPr>
        </p:nvGraphicFramePr>
        <p:xfrm>
          <a:off x="6233855" y="2608263"/>
          <a:ext cx="1563687" cy="7508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94" name="Equation" r:id="rId6" imgW="977900" imgH="469900" progId="Equation.3">
                  <p:embed/>
                </p:oleObj>
              </mc:Choice>
              <mc:Fallback>
                <p:oleObj name="Equation" r:id="rId6" imgW="977900" imgH="4699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6233855" y="2608263"/>
                        <a:ext cx="1563687" cy="7508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24424296"/>
              </p:ext>
            </p:extLst>
          </p:nvPr>
        </p:nvGraphicFramePr>
        <p:xfrm>
          <a:off x="6102350" y="3979863"/>
          <a:ext cx="1825625" cy="1095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95" name="Equation" r:id="rId8" imgW="1143000" imgH="685800" progId="Equation.3">
                  <p:embed/>
                </p:oleObj>
              </mc:Choice>
              <mc:Fallback>
                <p:oleObj name="Equation" r:id="rId8" imgW="1143000" imgH="6858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6102350" y="3979863"/>
                        <a:ext cx="1825625" cy="10953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5758660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How to calibrate?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External function generator</a:t>
            </a:r>
          </a:p>
          <a:p>
            <a:pPr lvl="1"/>
            <a:r>
              <a:rPr lang="en-US" dirty="0" smtClean="0"/>
              <a:t>Not convenient for re-calibration</a:t>
            </a:r>
          </a:p>
          <a:p>
            <a:pPr lvl="1"/>
            <a:r>
              <a:rPr lang="en-US" dirty="0" smtClean="0"/>
              <a:t>Arbitrary waveform generation</a:t>
            </a:r>
            <a:br>
              <a:rPr lang="en-US" dirty="0" smtClean="0"/>
            </a:br>
            <a:r>
              <a:rPr lang="en-US" dirty="0" smtClean="0"/>
              <a:t>has ~20 ps jitter</a:t>
            </a:r>
          </a:p>
          <a:p>
            <a:r>
              <a:rPr lang="en-US" dirty="0" smtClean="0"/>
              <a:t>FGPA: LVDS output with slew rate limitation</a:t>
            </a:r>
          </a:p>
          <a:p>
            <a:pPr lvl="1"/>
            <a:r>
              <a:rPr lang="en-US" dirty="0" smtClean="0"/>
              <a:t>Anything coming from an FPGA has 50-100 ps jitter</a:t>
            </a:r>
          </a:p>
          <a:p>
            <a:r>
              <a:rPr lang="en-US" dirty="0" smtClean="0"/>
              <a:t>Dedicated quartz oscillator</a:t>
            </a:r>
          </a:p>
          <a:p>
            <a:pPr lvl="1"/>
            <a:r>
              <a:rPr lang="en-US" dirty="0" smtClean="0"/>
              <a:t>Can be on-board</a:t>
            </a:r>
          </a:p>
          <a:p>
            <a:pPr lvl="1"/>
            <a:r>
              <a:rPr lang="en-US" dirty="0" smtClean="0"/>
              <a:t>Generate sine wave via passive low-pass filter</a:t>
            </a:r>
          </a:p>
          <a:p>
            <a:pPr lvl="1"/>
            <a:r>
              <a:rPr lang="en-US" dirty="0" smtClean="0"/>
              <a:t>Only use region around zero as linear slope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 March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Workshop on Picosecond Photon Sensors, Clermont-Ferrand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7070D-FD2C-BC4A-81D0-C9424F2077E6}" type="slidenum">
              <a:rPr lang="en-US" smtClean="0"/>
              <a:t>9</a:t>
            </a:fld>
            <a:endParaRPr lang="en-US"/>
          </a:p>
        </p:txBody>
      </p:sp>
      <p:pic>
        <p:nvPicPr>
          <p:cNvPr id="7" name="Picture 6" descr="2014-03-11 12.00.09.jpg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151674" y="813633"/>
            <a:ext cx="2899868" cy="15280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55369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>
          <a:defRPr dirty="0" smtClean="0">
            <a:solidFill>
              <a:srgbClr val="000090"/>
            </a:solidFill>
            <a:latin typeface="Century Gothic"/>
            <a:cs typeface="Century Gothic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680</TotalTime>
  <Words>896</Words>
  <Application>Microsoft Macintosh PowerPoint</Application>
  <PresentationFormat>On-screen Show (4:3)</PresentationFormat>
  <Paragraphs>251</Paragraphs>
  <Slides>26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28" baseType="lpstr">
      <vt:lpstr>Office Theme</vt:lpstr>
      <vt:lpstr>Equation</vt:lpstr>
      <vt:lpstr>A new timing calibration method for switched capacitor array chips to achieve sub-picosecond resolutions</vt:lpstr>
      <vt:lpstr>Overview</vt:lpstr>
      <vt:lpstr>Schematic Overview (DRS4)</vt:lpstr>
      <vt:lpstr>Noise limited time accuracy</vt:lpstr>
      <vt:lpstr>A few examples</vt:lpstr>
      <vt:lpstr>Time definition</vt:lpstr>
      <vt:lpstr>Local Calibration</vt:lpstr>
      <vt:lpstr>Local Calibration</vt:lpstr>
      <vt:lpstr>How to calibrate?</vt:lpstr>
      <vt:lpstr>Oscillator</vt:lpstr>
      <vt:lpstr>Effect of local calibration</vt:lpstr>
      <vt:lpstr>Distribution of Dti</vt:lpstr>
      <vt:lpstr>How to quantify accuracy of calibration</vt:lpstr>
      <vt:lpstr>Global Calibration</vt:lpstr>
      <vt:lpstr>Effect of global calibration</vt:lpstr>
      <vt:lpstr>Measure resolution with real pulses</vt:lpstr>
      <vt:lpstr>Result of time difference @ 5 GSPS</vt:lpstr>
      <vt:lpstr>Calibration of all channels</vt:lpstr>
      <vt:lpstr>Advanced Analysis</vt:lpstr>
      <vt:lpstr>Results in dependence of delay</vt:lpstr>
      <vt:lpstr>Temperature Dependence</vt:lpstr>
      <vt:lpstr>Limitation of time measurement</vt:lpstr>
      <vt:lpstr>DLL Phase Noise</vt:lpstr>
      <vt:lpstr>Application of precise timing</vt:lpstr>
      <vt:lpstr>Conclusions</vt:lpstr>
      <vt:lpstr>PowerPoint Presentation</vt:lpstr>
    </vt:vector>
  </TitlesOfParts>
  <Company>PSI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Stefan Ritt</dc:creator>
  <cp:lastModifiedBy>Stefan Ritt</cp:lastModifiedBy>
  <cp:revision>49</cp:revision>
  <dcterms:created xsi:type="dcterms:W3CDTF">2014-03-10T11:46:01Z</dcterms:created>
  <dcterms:modified xsi:type="dcterms:W3CDTF">2014-03-11T20:49:01Z</dcterms:modified>
</cp:coreProperties>
</file>