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.xml.rels" ContentType="application/vnd.openxmlformats-package.relationships+xml"/>
  <Override PartName="/ppt/slides/slide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</p:sldMasterIdLst>
  <p:sldIdLst>
    <p:sldId id="256" r:id="rId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164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15196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37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6054840" y="4058640"/>
            <a:ext cx="2620440" cy="2090880"/>
          </a:xfrm>
          <a:prstGeom prst="rect">
            <a:avLst/>
          </a:prstGeom>
          <a:ln>
            <a:noFill/>
          </a:ln>
        </p:spPr>
      </p:pic>
      <p:pic>
        <p:nvPicPr>
          <p:cNvPr descr="" id="38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406880" y="4058640"/>
            <a:ext cx="2620440" cy="20908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43844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1960" y="40586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5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1960" y="1769040"/>
            <a:ext cx="442656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0920" cy="20908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IN"/>
              <a:t>Click to edit the title text format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en-IN"/>
              <a:t>Click to edit the outline text format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en-IN"/>
              <a:t>Second Outline Level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en-IN"/>
              <a:t>Third Outline Level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en-IN"/>
              <a:t>Fourth Outline Level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en-IN"/>
              <a:t>Fifth Outline Level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en-IN"/>
              <a:t>Sixth Outline Level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en-IN"/>
              <a:t>Seventh Outline Level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r>
              <a:rPr lang="en-IN"/>
              <a:t>&lt;date/time&gt;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bIns="0" lIns="0" rIns="0" tIns="0" wrap="none"/>
          <a:p>
            <a:pPr algn="ctr"/>
            <a:r>
              <a:rPr lang="en-IN"/>
              <a:t>&lt;footer&gt;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bIns="0" lIns="0" rIns="0" tIns="0" wrap="none"/>
          <a:p>
            <a:pPr algn="r"/>
            <a:fld id="{6EF87F3D-2380-45ED-9A0B-651D5158967B}" type="slidenum">
              <a:rPr lang="en-IN"/>
              <a:t>&lt;number&gt;</a:t>
            </a:fld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2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en-IN"/>
              <a:t>Forward-jet rapidity</a:t>
            </a:r>
            <a:endParaRPr/>
          </a:p>
        </p:txBody>
      </p:sp>
      <p:pic>
        <p:nvPicPr>
          <p:cNvPr descr="" id="40" name="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528200"/>
            <a:ext cx="5112000" cy="5239800"/>
          </a:xfrm>
          <a:prstGeom prst="rect">
            <a:avLst/>
          </a:prstGeom>
          <a:ln>
            <a:noFill/>
          </a:ln>
        </p:spPr>
      </p:pic>
      <p:pic>
        <p:nvPicPr>
          <p:cNvPr descr="" id="41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544000" y="1611720"/>
            <a:ext cx="4405320" cy="507564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