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9" d="100"/>
          <a:sy n="59" d="100"/>
        </p:scale>
        <p:origin x="-78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6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3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59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32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82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32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31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010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3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8B7A7-A427-4F18-A746-C8F692979A10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642B8-02D5-4DC2-A930-290110957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42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eant4.cern.ch/collaboration/steering_board/internal/meetings/SB_Feb2014/PhysListWG_proposal.tx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dupad.ch/QmnikkyVK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Geant4/WebHom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“Physics </a:t>
            </a:r>
            <a:r>
              <a:rPr lang="en-US" smtClean="0"/>
              <a:t>Lists”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First Working Group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31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Communicate with physics working groups to maintain the physics lists </a:t>
            </a:r>
            <a:r>
              <a:rPr lang="en-US" dirty="0" err="1" smtClean="0"/>
              <a:t>etc</a:t>
            </a:r>
            <a:r>
              <a:rPr lang="en-US" dirty="0" smtClean="0"/>
              <a:t> and their parameter settings updated to current </a:t>
            </a:r>
          </a:p>
          <a:p>
            <a:r>
              <a:rPr lang="en-US" dirty="0" smtClean="0"/>
              <a:t>Communicate with kernel working groups to make sure physics lists </a:t>
            </a:r>
            <a:r>
              <a:rPr lang="en-US" dirty="0" err="1" smtClean="0"/>
              <a:t>etc</a:t>
            </a:r>
            <a:r>
              <a:rPr lang="en-US" dirty="0" smtClean="0"/>
              <a:t> should be compatible with multithreading and other new features </a:t>
            </a:r>
          </a:p>
          <a:p>
            <a:r>
              <a:rPr lang="en-US" dirty="0" smtClean="0"/>
              <a:t>Maintain the documentation, user guide, etc. </a:t>
            </a:r>
          </a:p>
          <a:p>
            <a:r>
              <a:rPr lang="en-US" dirty="0" smtClean="0"/>
              <a:t>Communicate with example working groups to promote the proper use of updated physics lists etc.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Conduct physics performance monitoring and notice issues to relevant (physics) developers </a:t>
            </a:r>
          </a:p>
          <a:p>
            <a:r>
              <a:rPr lang="en-US" dirty="0" smtClean="0"/>
              <a:t>Develop and maintain common tools for physics validation </a:t>
            </a:r>
          </a:p>
          <a:p>
            <a:r>
              <a:rPr lang="en-US" dirty="0" smtClean="0"/>
              <a:t>Maintain the public web page of physics validation</a:t>
            </a:r>
          </a:p>
          <a:p>
            <a:endParaRPr lang="en-US" dirty="0"/>
          </a:p>
          <a:p>
            <a:r>
              <a:rPr lang="en-US" dirty="0" smtClean="0"/>
              <a:t>Source: </a:t>
            </a:r>
            <a:r>
              <a:rPr lang="en-US" dirty="0" smtClean="0">
                <a:hlinkClick r:id="rId2"/>
              </a:rPr>
              <a:t>Proposal of creating Physics List Working Group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436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name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may choose our name, original proposal  ‘Physics List’ reflects not all activities</a:t>
            </a:r>
          </a:p>
          <a:p>
            <a:r>
              <a:rPr lang="en-US" dirty="0" smtClean="0"/>
              <a:t>Mandate also includes</a:t>
            </a:r>
          </a:p>
          <a:p>
            <a:pPr lvl="1"/>
            <a:r>
              <a:rPr lang="en-US" dirty="0" smtClean="0"/>
              <a:t>Physics performance monitoring</a:t>
            </a:r>
          </a:p>
          <a:p>
            <a:pPr lvl="1"/>
            <a:r>
              <a:rPr lang="en-US" dirty="0" smtClean="0"/>
              <a:t>Validation tools</a:t>
            </a:r>
          </a:p>
          <a:p>
            <a:r>
              <a:rPr lang="en-US" dirty="0" smtClean="0"/>
              <a:t>Proposals?</a:t>
            </a:r>
          </a:p>
          <a:p>
            <a:pPr lvl="1"/>
            <a:r>
              <a:rPr lang="en-US" dirty="0" smtClean="0"/>
              <a:t>Physics Lists and Validation Tools</a:t>
            </a:r>
          </a:p>
          <a:p>
            <a:pPr lvl="1"/>
            <a:r>
              <a:rPr lang="en-US" dirty="0" smtClean="0"/>
              <a:t>Physics Lists and Tools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6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Meetings frequency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bi-monthly</a:t>
            </a:r>
          </a:p>
          <a:p>
            <a:pPr lvl="1"/>
            <a:r>
              <a:rPr lang="en-US" dirty="0" smtClean="0"/>
              <a:t>regular</a:t>
            </a:r>
          </a:p>
          <a:p>
            <a:pPr lvl="2"/>
            <a:r>
              <a:rPr lang="en-US" dirty="0" smtClean="0"/>
              <a:t>Which day, when in month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59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See draft at   </a:t>
            </a:r>
            <a:r>
              <a:rPr lang="en-US" dirty="0" smtClean="0">
                <a:hlinkClick r:id="rId2"/>
              </a:rPr>
              <a:t>http://edupad.ch/QmnikkyVKD</a:t>
            </a:r>
            <a:endParaRPr lang="en-US" dirty="0" smtClean="0"/>
          </a:p>
          <a:p>
            <a:pPr lvl="1"/>
            <a:r>
              <a:rPr lang="en-US" dirty="0" smtClean="0"/>
              <a:t>Finalize plan </a:t>
            </a:r>
          </a:p>
          <a:p>
            <a:pPr lvl="1"/>
            <a:r>
              <a:rPr lang="en-US" dirty="0" smtClean="0"/>
              <a:t>Schedule work items per release or </a:t>
            </a:r>
            <a:r>
              <a:rPr lang="en-US" dirty="0" err="1" smtClean="0"/>
              <a:t>quaterly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Remarks:</a:t>
            </a:r>
          </a:p>
          <a:p>
            <a:pPr lvl="1"/>
            <a:r>
              <a:rPr lang="en-US" dirty="0" smtClean="0"/>
              <a:t>How do we track progress</a:t>
            </a:r>
          </a:p>
          <a:p>
            <a:pPr lvl="2"/>
            <a:r>
              <a:rPr lang="en-US" dirty="0" smtClean="0"/>
              <a:t>Geant4 </a:t>
            </a:r>
            <a:r>
              <a:rPr lang="en-US" dirty="0" err="1" smtClean="0"/>
              <a:t>Jira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 smtClean="0"/>
              <a:t>Consolidate code, less new or </a:t>
            </a:r>
            <a:r>
              <a:rPr lang="en-US" dirty="0" err="1" smtClean="0"/>
              <a:t>repetiton</a:t>
            </a:r>
            <a:endParaRPr lang="en-US" dirty="0" smtClean="0"/>
          </a:p>
          <a:p>
            <a:pPr lvl="2"/>
            <a:r>
              <a:rPr lang="en-US" dirty="0" smtClean="0"/>
              <a:t>E.g. two physics lists factories, no need for </a:t>
            </a:r>
            <a:r>
              <a:rPr lang="en-US" dirty="0" err="1" smtClean="0"/>
              <a:t>yaplf</a:t>
            </a:r>
            <a:endParaRPr lang="en-US" dirty="0" smtClean="0"/>
          </a:p>
          <a:p>
            <a:pPr lvl="2"/>
            <a:r>
              <a:rPr lang="en-US" dirty="0" smtClean="0"/>
              <a:t>Modular builds of G4</a:t>
            </a:r>
          </a:p>
          <a:p>
            <a:pPr lvl="1"/>
            <a:r>
              <a:rPr lang="en-US" dirty="0" smtClean="0"/>
              <a:t>Documentation and web: user centric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0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Prioritize Work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Development</a:t>
            </a:r>
          </a:p>
          <a:p>
            <a:pPr lvl="1"/>
            <a:r>
              <a:rPr lang="en-US" dirty="0" smtClean="0"/>
              <a:t>Documentation, create &amp; improve</a:t>
            </a:r>
          </a:p>
          <a:p>
            <a:pPr lvl="2"/>
            <a:r>
              <a:rPr lang="en-US" dirty="0" smtClean="0"/>
              <a:t>User documents: create doc</a:t>
            </a:r>
          </a:p>
          <a:p>
            <a:pPr lvl="2"/>
            <a:r>
              <a:rPr lang="en-US" dirty="0" smtClean="0"/>
              <a:t>Web pages, complete, consolidate, ….</a:t>
            </a:r>
          </a:p>
          <a:p>
            <a:pPr lvl="1"/>
            <a:r>
              <a:rPr lang="en-US" dirty="0" smtClean="0"/>
              <a:t>Public web page for physics validation</a:t>
            </a:r>
          </a:p>
          <a:p>
            <a:pPr lvl="2"/>
            <a:r>
              <a:rPr lang="en-US" dirty="0" smtClean="0"/>
              <a:t>Review web</a:t>
            </a:r>
          </a:p>
          <a:p>
            <a:pPr lvl="2"/>
            <a:r>
              <a:rPr lang="en-US" dirty="0" smtClean="0"/>
              <a:t>Enhance tool used</a:t>
            </a:r>
          </a:p>
          <a:p>
            <a:pPr lvl="1"/>
            <a:r>
              <a:rPr lang="en-US" dirty="0" smtClean="0"/>
              <a:t>References (histograms) for physics verification and regression testing</a:t>
            </a:r>
          </a:p>
          <a:p>
            <a:r>
              <a:rPr lang="en-US" dirty="0" smtClean="0"/>
              <a:t>Ongoing activities</a:t>
            </a:r>
          </a:p>
          <a:p>
            <a:pPr lvl="1"/>
            <a:r>
              <a:rPr lang="en-US" dirty="0" smtClean="0"/>
              <a:t>Physics performance monitoring</a:t>
            </a:r>
          </a:p>
        </p:txBody>
      </p:sp>
    </p:spTree>
    <p:extLst>
      <p:ext uri="{BB962C8B-B14F-4D97-AF65-F5344CB8AC3E}">
        <p14:creationId xmlns:p14="http://schemas.microsoft.com/office/powerpoint/2010/main" val="97982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/>
              <a:t>P</a:t>
            </a:r>
            <a:r>
              <a:rPr lang="en-US" dirty="0" smtClean="0"/>
              <a:t>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Merge existing pages at </a:t>
            </a:r>
            <a:r>
              <a:rPr lang="en-US" dirty="0" smtClean="0">
                <a:hlinkClick r:id="rId2"/>
              </a:rPr>
              <a:t>Geant4 – </a:t>
            </a:r>
            <a:r>
              <a:rPr lang="en-US" dirty="0" err="1" smtClean="0">
                <a:hlinkClick r:id="rId2"/>
              </a:rPr>
              <a:t>Twiki</a:t>
            </a:r>
            <a:endParaRPr lang="en-US" dirty="0" smtClean="0"/>
          </a:p>
          <a:p>
            <a:pPr lvl="2"/>
            <a:r>
              <a:rPr lang="en-US" dirty="0" smtClean="0"/>
              <a:t>Linked from geant4-&gt;Validation</a:t>
            </a:r>
          </a:p>
          <a:p>
            <a:pPr lvl="1"/>
            <a:r>
              <a:rPr lang="en-US" dirty="0" smtClean="0"/>
              <a:t>Validation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twiki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Physics lists (link)</a:t>
            </a:r>
          </a:p>
          <a:p>
            <a:pPr lvl="2"/>
            <a:r>
              <a:rPr lang="en-US" dirty="0" smtClean="0"/>
              <a:t>Including processes and cross sections catalogs</a:t>
            </a:r>
          </a:p>
          <a:p>
            <a:r>
              <a:rPr lang="en-US" dirty="0" smtClean="0"/>
              <a:t>Into new page</a:t>
            </a:r>
          </a:p>
          <a:p>
            <a:pPr lvl="1"/>
            <a:r>
              <a:rPr lang="en-US" dirty="0" smtClean="0"/>
              <a:t>Using this </a:t>
            </a:r>
            <a:r>
              <a:rPr lang="en-US" dirty="0" err="1" smtClean="0"/>
              <a:t>twiki</a:t>
            </a:r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58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histograms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Wish to compare results to reference results </a:t>
            </a:r>
          </a:p>
          <a:p>
            <a:r>
              <a:rPr lang="en-US" dirty="0" smtClean="0"/>
              <a:t>Reference results will change with time</a:t>
            </a:r>
          </a:p>
          <a:p>
            <a:pPr lvl="1"/>
            <a:r>
              <a:rPr lang="en-US" dirty="0" smtClean="0"/>
              <a:t>Developer decides on new set of reference data</a:t>
            </a:r>
          </a:p>
          <a:p>
            <a:pPr lvl="1"/>
            <a:r>
              <a:rPr lang="en-US" dirty="0" smtClean="0"/>
              <a:t>Keep references for some time, maybe variable</a:t>
            </a:r>
          </a:p>
          <a:p>
            <a:pPr lvl="2"/>
            <a:r>
              <a:rPr lang="en-US" dirty="0" smtClean="0"/>
              <a:t>References of releases will be kept for years</a:t>
            </a:r>
          </a:p>
          <a:p>
            <a:r>
              <a:rPr lang="en-US" dirty="0" smtClean="0"/>
              <a:t>Reference data may be binary, like root files</a:t>
            </a:r>
          </a:p>
          <a:p>
            <a:pPr lvl="1"/>
            <a:r>
              <a:rPr lang="en-US" dirty="0" err="1" smtClean="0"/>
              <a:t>Svn</a:t>
            </a:r>
            <a:r>
              <a:rPr lang="en-US" dirty="0" smtClean="0"/>
              <a:t> (@</a:t>
            </a:r>
            <a:r>
              <a:rPr lang="en-US" dirty="0" err="1" smtClean="0"/>
              <a:t>cern</a:t>
            </a:r>
            <a:r>
              <a:rPr lang="en-US" dirty="0" smtClean="0"/>
              <a:t>) </a:t>
            </a:r>
            <a:r>
              <a:rPr lang="en-US" dirty="0" err="1" smtClean="0"/>
              <a:t>explicitely</a:t>
            </a:r>
            <a:r>
              <a:rPr lang="en-US" dirty="0" smtClean="0"/>
              <a:t> forbids binary (root) files.</a:t>
            </a:r>
          </a:p>
          <a:p>
            <a:r>
              <a:rPr lang="en-US" dirty="0" smtClean="0"/>
              <a:t>Use indirection, </a:t>
            </a:r>
            <a:r>
              <a:rPr lang="en-US" dirty="0" err="1" smtClean="0"/>
              <a:t>svn</a:t>
            </a:r>
            <a:r>
              <a:rPr lang="en-US" dirty="0" smtClean="0"/>
              <a:t> only keeps ‘link’ to binary data accessible e.g. via URL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9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377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“Physics Lists”</vt:lpstr>
      <vt:lpstr>Mandate</vt:lpstr>
      <vt:lpstr>Working group name</vt:lpstr>
      <vt:lpstr>Regular Meetings frequency</vt:lpstr>
      <vt:lpstr>Plan of Work</vt:lpstr>
      <vt:lpstr>Prioritize Work Items</vt:lpstr>
      <vt:lpstr>Web Pages</vt:lpstr>
      <vt:lpstr>Reference histograms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Lists</dc:title>
  <dc:creator>gunter</dc:creator>
  <cp:lastModifiedBy>gunter</cp:lastModifiedBy>
  <cp:revision>16</cp:revision>
  <dcterms:created xsi:type="dcterms:W3CDTF">2014-03-12T20:33:44Z</dcterms:created>
  <dcterms:modified xsi:type="dcterms:W3CDTF">2014-03-13T15:03:54Z</dcterms:modified>
</cp:coreProperties>
</file>