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12" y="-7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5E79E-9E74-A74B-ACCC-4F7B4D48C98C}" type="datetimeFigureOut">
              <a:rPr lang="en-US" smtClean="0"/>
              <a:t>12.05.14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A36BCE-AD58-4F49-9412-B8354E006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059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3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36BCE-AD58-4F49-9412-B8354E0060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832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14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8775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EPPCN Agreement 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40934"/>
            <a:ext cx="8226854" cy="3606817"/>
          </a:xfrm>
        </p:spPr>
        <p:txBody>
          <a:bodyPr/>
          <a:lstStyle/>
          <a:p>
            <a:r>
              <a:rPr lang="en-US" dirty="0" smtClean="0"/>
              <a:t>Agreements signed in 2013:</a:t>
            </a:r>
          </a:p>
          <a:p>
            <a:r>
              <a:rPr lang="en-US" dirty="0" smtClean="0"/>
              <a:t>ES (2y), FR (3y), NL (3y), PT (3y), RS (2y), SK (4y), UK (4y)</a:t>
            </a:r>
          </a:p>
          <a:p>
            <a:endParaRPr lang="en-US" dirty="0"/>
          </a:p>
          <a:p>
            <a:r>
              <a:rPr lang="en-US" dirty="0" smtClean="0"/>
              <a:t>Agreements signed in 2014:</a:t>
            </a:r>
          </a:p>
          <a:p>
            <a:r>
              <a:rPr lang="en-US" dirty="0" smtClean="0"/>
              <a:t>CZ (2y), FI (3y), HU (4y), NO (2y)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3865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1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PrésentationCERN1.thmx</Template>
  <TotalTime>256</TotalTime>
  <Words>68</Words>
  <Application>Microsoft Macintosh PowerPoint</Application>
  <PresentationFormat>On-screen Show (4:3)</PresentationFormat>
  <Paragraphs>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PrésentationCERN1</vt:lpstr>
      <vt:lpstr>PowerPoint Presentation</vt:lpstr>
      <vt:lpstr>EPPCN Agreement Status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CERN User</cp:lastModifiedBy>
  <cp:revision>31</cp:revision>
  <dcterms:created xsi:type="dcterms:W3CDTF">2012-11-26T16:07:01Z</dcterms:created>
  <dcterms:modified xsi:type="dcterms:W3CDTF">2014-05-12T09:50:24Z</dcterms:modified>
</cp:coreProperties>
</file>