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8" r:id="rId2"/>
  </p:sldMasterIdLst>
  <p:notesMasterIdLst>
    <p:notesMasterId r:id="rId13"/>
  </p:notesMasterIdLst>
  <p:sldIdLst>
    <p:sldId id="302" r:id="rId3"/>
    <p:sldId id="303" r:id="rId4"/>
    <p:sldId id="304" r:id="rId5"/>
    <p:sldId id="306" r:id="rId6"/>
    <p:sldId id="311" r:id="rId7"/>
    <p:sldId id="307" r:id="rId8"/>
    <p:sldId id="305" r:id="rId9"/>
    <p:sldId id="309" r:id="rId10"/>
    <p:sldId id="310" r:id="rId11"/>
    <p:sldId id="308" r:id="rId12"/>
  </p:sldIdLst>
  <p:sldSz cx="9144000" cy="6858000" type="screen4x3"/>
  <p:notesSz cx="6794500" cy="9906000"/>
  <p:defaultTex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816">
          <p15:clr>
            <a:srgbClr val="A4A3A4"/>
          </p15:clr>
        </p15:guide>
        <p15:guide id="2" orient="horz" pos="167">
          <p15:clr>
            <a:srgbClr val="A4A3A4"/>
          </p15:clr>
        </p15:guide>
        <p15:guide id="3" orient="horz" pos="616">
          <p15:clr>
            <a:srgbClr val="A4A3A4"/>
          </p15:clr>
        </p15:guide>
        <p15:guide id="4" orient="horz" pos="2672">
          <p15:clr>
            <a:srgbClr val="A4A3A4"/>
          </p15:clr>
        </p15:guide>
        <p15:guide id="5" orient="horz" pos="1165">
          <p15:clr>
            <a:srgbClr val="A4A3A4"/>
          </p15:clr>
        </p15:guide>
        <p15:guide id="6" pos="5551">
          <p15:clr>
            <a:srgbClr val="A4A3A4"/>
          </p15:clr>
        </p15:guide>
        <p15:guide id="7" pos="1551">
          <p15:clr>
            <a:srgbClr val="A4A3A4"/>
          </p15:clr>
        </p15:guide>
        <p15:guide id="8" pos="4178">
          <p15:clr>
            <a:srgbClr val="A4A3A4"/>
          </p15:clr>
        </p15:guide>
        <p15:guide id="9" pos="2927">
          <p15:clr>
            <a:srgbClr val="A4A3A4"/>
          </p15:clr>
        </p15:guide>
        <p15:guide id="10" pos="2809">
          <p15:clr>
            <a:srgbClr val="A4A3A4"/>
          </p15:clr>
        </p15:guide>
        <p15:guide id="11" pos="178">
          <p15:clr>
            <a:srgbClr val="A4A3A4"/>
          </p15:clr>
        </p15:guide>
        <p15:guide id="12" pos="4299">
          <p15:clr>
            <a:srgbClr val="A4A3A4"/>
          </p15:clr>
        </p15:guide>
        <p15:guide id="13" pos="1435">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5EB"/>
    <a:srgbClr val="FFFF00"/>
    <a:srgbClr val="FF0000"/>
    <a:srgbClr val="FFFF99"/>
    <a:srgbClr val="FFFFFF"/>
    <a:srgbClr val="9C9E9F"/>
    <a:srgbClr val="DDDDDD"/>
    <a:srgbClr val="FF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54" autoAdjust="0"/>
    <p:restoredTop sz="94374" autoAdjust="0"/>
  </p:normalViewPr>
  <p:slideViewPr>
    <p:cSldViewPr snapToGrid="0">
      <p:cViewPr varScale="1">
        <p:scale>
          <a:sx n="55" d="100"/>
          <a:sy n="55" d="100"/>
        </p:scale>
        <p:origin x="690" y="72"/>
      </p:cViewPr>
      <p:guideLst>
        <p:guide orient="horz" pos="3816"/>
        <p:guide orient="horz" pos="167"/>
        <p:guide orient="horz" pos="616"/>
        <p:guide orient="horz" pos="2672"/>
        <p:guide orient="horz" pos="1165"/>
        <p:guide pos="5551"/>
        <p:guide pos="1551"/>
        <p:guide pos="4178"/>
        <p:guide pos="2927"/>
        <p:guide pos="2809"/>
        <p:guide pos="178"/>
        <p:guide pos="4299"/>
        <p:guide pos="1435"/>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8" d="100"/>
          <a:sy n="48" d="100"/>
        </p:scale>
        <p:origin x="-1602" y="-90"/>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GB"/>
          </a:p>
        </p:txBody>
      </p:sp>
      <p:sp>
        <p:nvSpPr>
          <p:cNvPr id="21507" name="Rectangle 3"/>
          <p:cNvSpPr>
            <a:spLocks noGrp="1" noChangeArrowheads="1"/>
          </p:cNvSpPr>
          <p:nvPr>
            <p:ph type="dt" idx="1"/>
          </p:nvPr>
        </p:nvSpPr>
        <p:spPr bwMode="auto">
          <a:xfrm>
            <a:off x="384810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GB"/>
          </a:p>
        </p:txBody>
      </p:sp>
      <p:sp>
        <p:nvSpPr>
          <p:cNvPr id="21508"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79450" y="4705350"/>
            <a:ext cx="54356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1510" name="Rectangle 6"/>
          <p:cNvSpPr>
            <a:spLocks noGrp="1" noChangeArrowheads="1"/>
          </p:cNvSpPr>
          <p:nvPr>
            <p:ph type="ftr" sz="quarter" idx="4"/>
          </p:nvPr>
        </p:nvSpPr>
        <p:spPr bwMode="auto">
          <a:xfrm>
            <a:off x="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GB"/>
          </a:p>
        </p:txBody>
      </p:sp>
      <p:sp>
        <p:nvSpPr>
          <p:cNvPr id="21511" name="Rectangle 7"/>
          <p:cNvSpPr>
            <a:spLocks noGrp="1" noChangeArrowheads="1"/>
          </p:cNvSpPr>
          <p:nvPr>
            <p:ph type="sldNum" sz="quarter" idx="5"/>
          </p:nvPr>
        </p:nvSpPr>
        <p:spPr bwMode="auto">
          <a:xfrm>
            <a:off x="384810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736858A-39C2-4BA9-B2EA-2EBB3C5D7C04}" type="slidenum">
              <a:rPr lang="en-GB"/>
              <a:pPr/>
              <a:t>‹#›</a:t>
            </a:fld>
            <a:endParaRPr lang="en-GB"/>
          </a:p>
        </p:txBody>
      </p:sp>
    </p:spTree>
    <p:extLst>
      <p:ext uri="{BB962C8B-B14F-4D97-AF65-F5344CB8AC3E}">
        <p14:creationId xmlns:p14="http://schemas.microsoft.com/office/powerpoint/2010/main" val="32590343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1</a:t>
            </a:fld>
            <a:endParaRPr lang="en-GB"/>
          </a:p>
        </p:txBody>
      </p:sp>
    </p:spTree>
    <p:extLst>
      <p:ext uri="{BB962C8B-B14F-4D97-AF65-F5344CB8AC3E}">
        <p14:creationId xmlns:p14="http://schemas.microsoft.com/office/powerpoint/2010/main" val="2651537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10</a:t>
            </a:fld>
            <a:endParaRPr lang="en-GB"/>
          </a:p>
        </p:txBody>
      </p:sp>
    </p:spTree>
    <p:extLst>
      <p:ext uri="{BB962C8B-B14F-4D97-AF65-F5344CB8AC3E}">
        <p14:creationId xmlns:p14="http://schemas.microsoft.com/office/powerpoint/2010/main" val="672279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2</a:t>
            </a:fld>
            <a:endParaRPr lang="en-GB"/>
          </a:p>
        </p:txBody>
      </p:sp>
    </p:spTree>
    <p:extLst>
      <p:ext uri="{BB962C8B-B14F-4D97-AF65-F5344CB8AC3E}">
        <p14:creationId xmlns:p14="http://schemas.microsoft.com/office/powerpoint/2010/main" val="205619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3</a:t>
            </a:fld>
            <a:endParaRPr lang="en-GB"/>
          </a:p>
        </p:txBody>
      </p:sp>
    </p:spTree>
    <p:extLst>
      <p:ext uri="{BB962C8B-B14F-4D97-AF65-F5344CB8AC3E}">
        <p14:creationId xmlns:p14="http://schemas.microsoft.com/office/powerpoint/2010/main" val="676443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4</a:t>
            </a:fld>
            <a:endParaRPr lang="en-GB"/>
          </a:p>
        </p:txBody>
      </p:sp>
    </p:spTree>
    <p:extLst>
      <p:ext uri="{BB962C8B-B14F-4D97-AF65-F5344CB8AC3E}">
        <p14:creationId xmlns:p14="http://schemas.microsoft.com/office/powerpoint/2010/main" val="2606408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5</a:t>
            </a:fld>
            <a:endParaRPr lang="en-GB"/>
          </a:p>
        </p:txBody>
      </p:sp>
    </p:spTree>
    <p:extLst>
      <p:ext uri="{BB962C8B-B14F-4D97-AF65-F5344CB8AC3E}">
        <p14:creationId xmlns:p14="http://schemas.microsoft.com/office/powerpoint/2010/main" val="1447315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6</a:t>
            </a:fld>
            <a:endParaRPr lang="en-GB"/>
          </a:p>
        </p:txBody>
      </p:sp>
    </p:spTree>
    <p:extLst>
      <p:ext uri="{BB962C8B-B14F-4D97-AF65-F5344CB8AC3E}">
        <p14:creationId xmlns:p14="http://schemas.microsoft.com/office/powerpoint/2010/main" val="2846092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7</a:t>
            </a:fld>
            <a:endParaRPr lang="en-GB"/>
          </a:p>
        </p:txBody>
      </p:sp>
    </p:spTree>
    <p:extLst>
      <p:ext uri="{BB962C8B-B14F-4D97-AF65-F5344CB8AC3E}">
        <p14:creationId xmlns:p14="http://schemas.microsoft.com/office/powerpoint/2010/main" val="2809066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8</a:t>
            </a:fld>
            <a:endParaRPr lang="en-GB"/>
          </a:p>
        </p:txBody>
      </p:sp>
    </p:spTree>
    <p:extLst>
      <p:ext uri="{BB962C8B-B14F-4D97-AF65-F5344CB8AC3E}">
        <p14:creationId xmlns:p14="http://schemas.microsoft.com/office/powerpoint/2010/main" val="2099487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4736858A-39C2-4BA9-B2EA-2EBB3C5D7C04}" type="slidenum">
              <a:rPr lang="en-GB" smtClean="0"/>
              <a:pPr/>
              <a:t>9</a:t>
            </a:fld>
            <a:endParaRPr lang="en-GB"/>
          </a:p>
        </p:txBody>
      </p:sp>
    </p:spTree>
    <p:extLst>
      <p:ext uri="{BB962C8B-B14F-4D97-AF65-F5344CB8AC3E}">
        <p14:creationId xmlns:p14="http://schemas.microsoft.com/office/powerpoint/2010/main" val="2464791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0" y="0"/>
            <a:ext cx="9144000" cy="900113"/>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2435" name="Rectangle 3"/>
          <p:cNvSpPr>
            <a:spLocks noGrp="1" noChangeArrowheads="1"/>
          </p:cNvSpPr>
          <p:nvPr>
            <p:ph type="subTitle" idx="1"/>
          </p:nvPr>
        </p:nvSpPr>
        <p:spPr>
          <a:xfrm>
            <a:off x="378142" y="900113"/>
            <a:ext cx="8520113" cy="485775"/>
          </a:xfrm>
        </p:spPr>
        <p:txBody>
          <a:bodyPr/>
          <a:lstStyle>
            <a:lvl1pPr marL="0" indent="0">
              <a:buFont typeface="Arial Black" pitchFamily="34" charset="0"/>
              <a:buNone/>
              <a:defRPr b="1">
                <a:solidFill>
                  <a:srgbClr val="F28E00"/>
                </a:solidFill>
              </a:defRPr>
            </a:lvl1pPr>
          </a:lstStyle>
          <a:p>
            <a:pPr lvl="0"/>
            <a:r>
              <a:rPr lang="en-US" noProof="0" smtClean="0"/>
              <a:t>Click to edit Master subtitle style</a:t>
            </a:r>
            <a:endParaRPr lang="en-GB" noProof="0" smtClean="0"/>
          </a:p>
        </p:txBody>
      </p:sp>
      <p:sp>
        <p:nvSpPr>
          <p:cNvPr id="402436" name="Rectangle 4"/>
          <p:cNvSpPr>
            <a:spLocks noGrp="1" noChangeArrowheads="1"/>
          </p:cNvSpPr>
          <p:nvPr>
            <p:ph type="ctrTitle" sz="quarter"/>
          </p:nvPr>
        </p:nvSpPr>
        <p:spPr>
          <a:xfrm>
            <a:off x="1299411" y="0"/>
            <a:ext cx="7819983" cy="900113"/>
          </a:xfrm>
        </p:spPr>
        <p:txBody>
          <a:bodyPr anchor="b"/>
          <a:lstStyle>
            <a:lvl1pPr>
              <a:lnSpc>
                <a:spcPct val="80000"/>
              </a:lnSpc>
              <a:defRPr sz="4000"/>
            </a:lvl1pPr>
          </a:lstStyle>
          <a:p>
            <a:pPr lvl="0"/>
            <a:r>
              <a:rPr lang="en-US" noProof="0" dirty="0" smtClean="0"/>
              <a:t>Click to edit Master title style</a:t>
            </a:r>
            <a:endParaRPr lang="en-GB" noProof="0" dirty="0" smtClean="0"/>
          </a:p>
        </p:txBody>
      </p:sp>
      <p:pic>
        <p:nvPicPr>
          <p:cNvPr id="402441" name="Picture 9" descr="DESY-Logo-cyan-RGB_ge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3554" t="-4523" r="-13409"/>
          <a:stretch>
            <a:fillRect/>
          </a:stretch>
        </p:blipFill>
        <p:spPr bwMode="auto">
          <a:xfrm>
            <a:off x="7794625" y="5684838"/>
            <a:ext cx="1149350" cy="1027112"/>
          </a:xfrm>
          <a:prstGeom prst="rect">
            <a:avLst/>
          </a:prstGeom>
          <a:noFill/>
          <a:extLst>
            <a:ext uri="{909E8E84-426E-40DD-AFC4-6F175D3DCCD1}">
              <a14:hiddenFill xmlns:a14="http://schemas.microsoft.com/office/drawing/2010/main">
                <a:solidFill>
                  <a:srgbClr val="FFFFFF"/>
                </a:solidFill>
              </a14:hiddenFill>
            </a:ext>
          </a:extLst>
        </p:spPr>
      </p:pic>
      <p:sp>
        <p:nvSpPr>
          <p:cNvPr id="402448" name="Text Box 16"/>
          <p:cNvSpPr txBox="1">
            <a:spLocks noChangeArrowheads="1"/>
          </p:cNvSpPr>
          <p:nvPr userDrawn="1"/>
        </p:nvSpPr>
        <p:spPr bwMode="auto">
          <a:xfrm>
            <a:off x="2003425" y="2481263"/>
            <a:ext cx="285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de-DE"/>
          </a:p>
        </p:txBody>
      </p:sp>
      <p:pic>
        <p:nvPicPr>
          <p:cNvPr id="402453" name="Picture 21" descr="HG_LOGO_70_ENG_K"/>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2425" y="5949950"/>
            <a:ext cx="1473200" cy="5984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FCALlogosmall"/>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38221"/>
            <a:ext cx="1210761" cy="82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4125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1"/>
            <a:ext cx="3008313" cy="1162050"/>
          </a:xfrm>
        </p:spPr>
        <p:txBody>
          <a:bodyPr anchor="b"/>
          <a:lstStyle>
            <a:lvl1pPr algn="l">
              <a:defRPr sz="1900" b="1"/>
            </a:lvl1pPr>
          </a:lstStyle>
          <a:p>
            <a:r>
              <a:rPr lang="en-US" smtClean="0"/>
              <a:t>Click to edit Master title style</a:t>
            </a:r>
            <a:endParaRPr lang="de-DE"/>
          </a:p>
        </p:txBody>
      </p:sp>
      <p:sp>
        <p:nvSpPr>
          <p:cNvPr id="3" name="Content Placeholder 2"/>
          <p:cNvSpPr>
            <a:spLocks noGrp="1"/>
          </p:cNvSpPr>
          <p:nvPr>
            <p:ph idx="1"/>
          </p:nvPr>
        </p:nvSpPr>
        <p:spPr>
          <a:xfrm>
            <a:off x="3575052" y="273064"/>
            <a:ext cx="5111750" cy="5853113"/>
          </a:xfrm>
        </p:spPr>
        <p:txBody>
          <a:bodyPr/>
          <a:lstStyle>
            <a:lvl1pPr>
              <a:defRPr sz="3100"/>
            </a:lvl1pPr>
            <a:lvl2pPr>
              <a:defRPr sz="28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3" y="1435100"/>
            <a:ext cx="3008313" cy="4691063"/>
          </a:xfrm>
        </p:spPr>
        <p:txBody>
          <a:bodyPr/>
          <a:lstStyle>
            <a:lvl1pPr marL="0" indent="0">
              <a:buNone/>
              <a:defRPr sz="1300"/>
            </a:lvl1pPr>
            <a:lvl2pPr marL="445646" indent="0">
              <a:buNone/>
              <a:defRPr sz="1100"/>
            </a:lvl2pPr>
            <a:lvl3pPr marL="891290" indent="0">
              <a:buNone/>
              <a:defRPr sz="1000"/>
            </a:lvl3pPr>
            <a:lvl4pPr marL="1336936" indent="0">
              <a:buNone/>
              <a:defRPr sz="900"/>
            </a:lvl4pPr>
            <a:lvl5pPr marL="1782582" indent="0">
              <a:buNone/>
              <a:defRPr sz="900"/>
            </a:lvl5pPr>
            <a:lvl6pPr marL="2228230" indent="0">
              <a:buNone/>
              <a:defRPr sz="900"/>
            </a:lvl6pPr>
            <a:lvl7pPr marL="2673871" indent="0">
              <a:buNone/>
              <a:defRPr sz="900"/>
            </a:lvl7pPr>
            <a:lvl8pPr marL="3119518" indent="0">
              <a:buNone/>
              <a:defRPr sz="900"/>
            </a:lvl8pPr>
            <a:lvl9pPr marL="3565161" indent="0">
              <a:buNone/>
              <a:defRPr sz="900"/>
            </a:lvl9pPr>
          </a:lstStyle>
          <a:p>
            <a:pPr lvl="0"/>
            <a:r>
              <a:rPr lang="en-US" smtClean="0"/>
              <a:t>Click to edit Master text styles</a:t>
            </a:r>
          </a:p>
        </p:txBody>
      </p:sp>
    </p:spTree>
    <p:extLst>
      <p:ext uri="{BB962C8B-B14F-4D97-AF65-F5344CB8AC3E}">
        <p14:creationId xmlns:p14="http://schemas.microsoft.com/office/powerpoint/2010/main" val="4967841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0" y="4800603"/>
            <a:ext cx="5486400" cy="566739"/>
          </a:xfrm>
        </p:spPr>
        <p:txBody>
          <a:bodyPr anchor="b"/>
          <a:lstStyle>
            <a:lvl1pPr algn="l">
              <a:defRPr sz="1900" b="1"/>
            </a:lvl1pPr>
          </a:lstStyle>
          <a:p>
            <a:r>
              <a:rPr lang="en-US" smtClean="0"/>
              <a:t>Click to edit Master title style</a:t>
            </a:r>
            <a:endParaRPr lang="de-DE"/>
          </a:p>
        </p:txBody>
      </p:sp>
      <p:sp>
        <p:nvSpPr>
          <p:cNvPr id="3" name="Picture Placeholder 2"/>
          <p:cNvSpPr>
            <a:spLocks noGrp="1"/>
          </p:cNvSpPr>
          <p:nvPr>
            <p:ph type="pic" idx="1"/>
          </p:nvPr>
        </p:nvSpPr>
        <p:spPr>
          <a:xfrm>
            <a:off x="1792290" y="612774"/>
            <a:ext cx="5486400" cy="4114800"/>
          </a:xfrm>
        </p:spPr>
        <p:txBody>
          <a:bodyPr/>
          <a:lstStyle>
            <a:lvl1pPr marL="0" indent="0">
              <a:buNone/>
              <a:defRPr sz="3100"/>
            </a:lvl1pPr>
            <a:lvl2pPr marL="445646" indent="0">
              <a:buNone/>
              <a:defRPr sz="2800"/>
            </a:lvl2pPr>
            <a:lvl3pPr marL="891290" indent="0">
              <a:buNone/>
              <a:defRPr sz="2300"/>
            </a:lvl3pPr>
            <a:lvl4pPr marL="1336936" indent="0">
              <a:buNone/>
              <a:defRPr sz="1900"/>
            </a:lvl4pPr>
            <a:lvl5pPr marL="1782582" indent="0">
              <a:buNone/>
              <a:defRPr sz="1900"/>
            </a:lvl5pPr>
            <a:lvl6pPr marL="2228230" indent="0">
              <a:buNone/>
              <a:defRPr sz="1900"/>
            </a:lvl6pPr>
            <a:lvl7pPr marL="2673871" indent="0">
              <a:buNone/>
              <a:defRPr sz="1900"/>
            </a:lvl7pPr>
            <a:lvl8pPr marL="3119518" indent="0">
              <a:buNone/>
              <a:defRPr sz="1900"/>
            </a:lvl8pPr>
            <a:lvl9pPr marL="3565161" indent="0">
              <a:buNone/>
              <a:defRPr sz="1900"/>
            </a:lvl9pPr>
          </a:lstStyle>
          <a:p>
            <a:pPr lvl="0"/>
            <a:endParaRPr lang="de-DE" noProof="0" smtClean="0"/>
          </a:p>
        </p:txBody>
      </p:sp>
      <p:sp>
        <p:nvSpPr>
          <p:cNvPr id="4" name="Text Placeholder 3"/>
          <p:cNvSpPr>
            <a:spLocks noGrp="1"/>
          </p:cNvSpPr>
          <p:nvPr>
            <p:ph type="body" sz="half" idx="2"/>
          </p:nvPr>
        </p:nvSpPr>
        <p:spPr>
          <a:xfrm>
            <a:off x="1792290" y="5367338"/>
            <a:ext cx="5486400" cy="804862"/>
          </a:xfrm>
        </p:spPr>
        <p:txBody>
          <a:bodyPr/>
          <a:lstStyle>
            <a:lvl1pPr marL="0" indent="0">
              <a:buNone/>
              <a:defRPr sz="1300"/>
            </a:lvl1pPr>
            <a:lvl2pPr marL="445646" indent="0">
              <a:buNone/>
              <a:defRPr sz="1100"/>
            </a:lvl2pPr>
            <a:lvl3pPr marL="891290" indent="0">
              <a:buNone/>
              <a:defRPr sz="1000"/>
            </a:lvl3pPr>
            <a:lvl4pPr marL="1336936" indent="0">
              <a:buNone/>
              <a:defRPr sz="900"/>
            </a:lvl4pPr>
            <a:lvl5pPr marL="1782582" indent="0">
              <a:buNone/>
              <a:defRPr sz="900"/>
            </a:lvl5pPr>
            <a:lvl6pPr marL="2228230" indent="0">
              <a:buNone/>
              <a:defRPr sz="900"/>
            </a:lvl6pPr>
            <a:lvl7pPr marL="2673871" indent="0">
              <a:buNone/>
              <a:defRPr sz="900"/>
            </a:lvl7pPr>
            <a:lvl8pPr marL="3119518" indent="0">
              <a:buNone/>
              <a:defRPr sz="900"/>
            </a:lvl8pPr>
            <a:lvl9pPr marL="3565161" indent="0">
              <a:buNone/>
              <a:defRPr sz="900"/>
            </a:lvl9pPr>
          </a:lstStyle>
          <a:p>
            <a:pPr lvl="0"/>
            <a:r>
              <a:rPr lang="en-US" smtClean="0"/>
              <a:t>Click to edit Master text styles</a:t>
            </a:r>
          </a:p>
        </p:txBody>
      </p:sp>
    </p:spTree>
    <p:extLst>
      <p:ext uri="{BB962C8B-B14F-4D97-AF65-F5344CB8AC3E}">
        <p14:creationId xmlns:p14="http://schemas.microsoft.com/office/powerpoint/2010/main" val="851209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071173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0203" y="103189"/>
            <a:ext cx="2132013" cy="5667376"/>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282574" y="103189"/>
            <a:ext cx="6245226" cy="566737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0479836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4" y="103188"/>
            <a:ext cx="8520112" cy="544512"/>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282590" y="977902"/>
            <a:ext cx="4183063" cy="479266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4618038" y="977900"/>
            <a:ext cx="4184650" cy="2319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Content Placeholder 4"/>
          <p:cNvSpPr>
            <a:spLocks noGrp="1"/>
          </p:cNvSpPr>
          <p:nvPr>
            <p:ph sz="quarter" idx="3"/>
          </p:nvPr>
        </p:nvSpPr>
        <p:spPr>
          <a:xfrm>
            <a:off x="4618038" y="3449644"/>
            <a:ext cx="4184650" cy="23209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849823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0" y="103188"/>
            <a:ext cx="8520113" cy="544512"/>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282586" y="977911"/>
            <a:ext cx="4183063" cy="47926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18038" y="977911"/>
            <a:ext cx="4184650" cy="479266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8170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Inhaltsplatzhalt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3743400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1806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253809"/>
          </a:xfrm>
          <a:prstGeom prst="rect">
            <a:avLst/>
          </a:prstGeom>
          <a:solidFill>
            <a:srgbClr val="00A6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9131" tIns="44567" rIns="89131" bIns="44567" anchor="ctr"/>
          <a:lstStyle/>
          <a:p>
            <a:endParaRPr lang="de-DE" sz="1800">
              <a:solidFill>
                <a:srgbClr val="000000"/>
              </a:solidFill>
              <a:ea typeface="ＭＳ Ｐゴシック" charset="0"/>
            </a:endParaRPr>
          </a:p>
        </p:txBody>
      </p:sp>
      <p:pic>
        <p:nvPicPr>
          <p:cNvPr id="5" name="Picture 9" descr="DESY-Logo-cyan-RGB_ger"/>
          <p:cNvPicPr>
            <a:picLocks noChangeAspect="1" noChangeArrowheads="1"/>
          </p:cNvPicPr>
          <p:nvPr/>
        </p:nvPicPr>
        <p:blipFill>
          <a:blip r:embed="rId2" cstate="email">
            <a:extLst>
              <a:ext uri="{28A0092B-C50C-407E-A947-70E740481C1C}">
                <a14:useLocalDpi xmlns:a14="http://schemas.microsoft.com/office/drawing/2010/main" val="0"/>
              </a:ext>
            </a:extLst>
          </a:blip>
          <a:srcRect l="-3554" t="-4523" r="-13409"/>
          <a:stretch>
            <a:fillRect/>
          </a:stretch>
        </p:blipFill>
        <p:spPr bwMode="auto">
          <a:xfrm>
            <a:off x="7794063" y="5684311"/>
            <a:ext cx="1150299" cy="1027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Helmholtz-Logo_schwarz_70_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8535" y="5959814"/>
            <a:ext cx="1648718" cy="58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6"/>
          <p:cNvSpPr txBox="1">
            <a:spLocks noChangeArrowheads="1"/>
          </p:cNvSpPr>
          <p:nvPr/>
        </p:nvSpPr>
        <p:spPr bwMode="auto">
          <a:xfrm>
            <a:off x="2003181" y="2480913"/>
            <a:ext cx="2856056" cy="336226"/>
          </a:xfrm>
          <a:prstGeom prst="rect">
            <a:avLst/>
          </a:prstGeom>
          <a:noFill/>
          <a:ln>
            <a:noFill/>
          </a:ln>
          <a:effectLst/>
          <a:extLst/>
        </p:spPr>
        <p:txBody>
          <a:bodyPr lIns="89131" tIns="44567" rIns="89131" bIns="44567">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spcBef>
                <a:spcPct val="50000"/>
              </a:spcBef>
              <a:defRPr/>
            </a:pPr>
            <a:endParaRPr lang="de-DE" smtClean="0">
              <a:solidFill>
                <a:srgbClr val="000000"/>
              </a:solidFill>
              <a:ea typeface="ＭＳ Ｐゴシック" charset="0"/>
            </a:endParaRPr>
          </a:p>
        </p:txBody>
      </p:sp>
      <p:sp>
        <p:nvSpPr>
          <p:cNvPr id="402435" name="Rectangle 3"/>
          <p:cNvSpPr>
            <a:spLocks noGrp="1" noChangeArrowheads="1"/>
          </p:cNvSpPr>
          <p:nvPr>
            <p:ph type="subTitle" idx="1"/>
          </p:nvPr>
        </p:nvSpPr>
        <p:spPr>
          <a:xfrm>
            <a:off x="292104" y="1363668"/>
            <a:ext cx="8520112" cy="485776"/>
          </a:xfrm>
        </p:spPr>
        <p:txBody>
          <a:bodyPr/>
          <a:lstStyle>
            <a:lvl1pPr marL="0" indent="0">
              <a:buFont typeface="Arial Black" pitchFamily="34" charset="0"/>
              <a:buNone/>
              <a:defRPr b="1">
                <a:solidFill>
                  <a:srgbClr val="F28E00"/>
                </a:solidFill>
              </a:defRPr>
            </a:lvl1pPr>
          </a:lstStyle>
          <a:p>
            <a:pPr lvl="0"/>
            <a:r>
              <a:rPr lang="en-GB" noProof="0" smtClean="0"/>
              <a:t>Untertitel durch Klicken bearbeiten</a:t>
            </a:r>
          </a:p>
        </p:txBody>
      </p:sp>
      <p:sp>
        <p:nvSpPr>
          <p:cNvPr id="402436" name="Rectangle 4"/>
          <p:cNvSpPr>
            <a:spLocks noGrp="1" noChangeArrowheads="1"/>
          </p:cNvSpPr>
          <p:nvPr>
            <p:ph type="ctrTitle" sz="quarter"/>
          </p:nvPr>
        </p:nvSpPr>
        <p:spPr>
          <a:xfrm>
            <a:off x="282579" y="4"/>
            <a:ext cx="8520112" cy="1266825"/>
          </a:xfrm>
        </p:spPr>
        <p:txBody>
          <a:bodyPr anchor="b"/>
          <a:lstStyle>
            <a:lvl1pPr>
              <a:lnSpc>
                <a:spcPct val="80000"/>
              </a:lnSpc>
              <a:defRPr sz="3900"/>
            </a:lvl1pPr>
          </a:lstStyle>
          <a:p>
            <a:pPr lvl="0"/>
            <a:r>
              <a:rPr lang="en-GB" noProof="0" smtClean="0"/>
              <a:t>TITELMASTER</a:t>
            </a:r>
            <a:br>
              <a:rPr lang="en-GB" noProof="0" smtClean="0"/>
            </a:br>
            <a:r>
              <a:rPr lang="en-GB" noProof="0" smtClean="0"/>
              <a:t>FORMAT </a:t>
            </a:r>
          </a:p>
        </p:txBody>
      </p:sp>
    </p:spTree>
    <p:extLst>
      <p:ext uri="{BB962C8B-B14F-4D97-AF65-F5344CB8AC3E}">
        <p14:creationId xmlns:p14="http://schemas.microsoft.com/office/powerpoint/2010/main" val="36735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2278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27" y="4406914"/>
            <a:ext cx="7772401" cy="1362075"/>
          </a:xfrm>
        </p:spPr>
        <p:txBody>
          <a:bodyPr anchor="t"/>
          <a:lstStyle>
            <a:lvl1pPr algn="l">
              <a:defRPr sz="3900" b="1" cap="all"/>
            </a:lvl1pPr>
          </a:lstStyle>
          <a:p>
            <a:r>
              <a:rPr lang="en-US" smtClean="0"/>
              <a:t>Click to edit Master title style</a:t>
            </a:r>
            <a:endParaRPr lang="de-DE"/>
          </a:p>
        </p:txBody>
      </p:sp>
      <p:sp>
        <p:nvSpPr>
          <p:cNvPr id="3" name="Text Placeholder 2"/>
          <p:cNvSpPr>
            <a:spLocks noGrp="1"/>
          </p:cNvSpPr>
          <p:nvPr>
            <p:ph type="body" idx="1"/>
          </p:nvPr>
        </p:nvSpPr>
        <p:spPr>
          <a:xfrm>
            <a:off x="722327" y="2906725"/>
            <a:ext cx="7772401" cy="1500187"/>
          </a:xfrm>
        </p:spPr>
        <p:txBody>
          <a:bodyPr anchor="b"/>
          <a:lstStyle>
            <a:lvl1pPr marL="0" indent="0">
              <a:buNone/>
              <a:defRPr sz="1900"/>
            </a:lvl1pPr>
            <a:lvl2pPr marL="445646" indent="0">
              <a:buNone/>
              <a:defRPr sz="1700"/>
            </a:lvl2pPr>
            <a:lvl3pPr marL="891290" indent="0">
              <a:buNone/>
              <a:defRPr sz="1600"/>
            </a:lvl3pPr>
            <a:lvl4pPr marL="1336936" indent="0">
              <a:buNone/>
              <a:defRPr sz="1300"/>
            </a:lvl4pPr>
            <a:lvl5pPr marL="1782582" indent="0">
              <a:buNone/>
              <a:defRPr sz="1300"/>
            </a:lvl5pPr>
            <a:lvl6pPr marL="2228230" indent="0">
              <a:buNone/>
              <a:defRPr sz="1300"/>
            </a:lvl6pPr>
            <a:lvl7pPr marL="2673871" indent="0">
              <a:buNone/>
              <a:defRPr sz="1300"/>
            </a:lvl7pPr>
            <a:lvl8pPr marL="3119518" indent="0">
              <a:buNone/>
              <a:defRPr sz="1300"/>
            </a:lvl8pPr>
            <a:lvl9pPr marL="3565161" indent="0">
              <a:buNone/>
              <a:defRPr sz="1300"/>
            </a:lvl9pPr>
          </a:lstStyle>
          <a:p>
            <a:pPr lvl="0"/>
            <a:r>
              <a:rPr lang="en-US" smtClean="0"/>
              <a:t>Click to edit Master text styles</a:t>
            </a:r>
          </a:p>
        </p:txBody>
      </p:sp>
    </p:spTree>
    <p:extLst>
      <p:ext uri="{BB962C8B-B14F-4D97-AF65-F5344CB8AC3E}">
        <p14:creationId xmlns:p14="http://schemas.microsoft.com/office/powerpoint/2010/main" val="2513851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282590" y="977902"/>
            <a:ext cx="4183063" cy="4792664"/>
          </a:xfrm>
        </p:spPr>
        <p:txBody>
          <a:bodyPr/>
          <a:lstStyle>
            <a:lvl1pPr>
              <a:defRPr sz="28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18038" y="977902"/>
            <a:ext cx="4184650" cy="4792664"/>
          </a:xfrm>
        </p:spPr>
        <p:txBody>
          <a:bodyPr/>
          <a:lstStyle>
            <a:lvl1pPr>
              <a:defRPr sz="28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544340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50"/>
            <a:ext cx="8229600" cy="1143001"/>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11" y="1535113"/>
            <a:ext cx="4040189" cy="639762"/>
          </a:xfrm>
        </p:spPr>
        <p:txBody>
          <a:bodyPr anchor="b"/>
          <a:lstStyle>
            <a:lvl1pPr marL="0" indent="0">
              <a:buNone/>
              <a:defRPr sz="2300" b="1"/>
            </a:lvl1pPr>
            <a:lvl2pPr marL="445646" indent="0">
              <a:buNone/>
              <a:defRPr sz="1900" b="1"/>
            </a:lvl2pPr>
            <a:lvl3pPr marL="891290" indent="0">
              <a:buNone/>
              <a:defRPr sz="1700" b="1"/>
            </a:lvl3pPr>
            <a:lvl4pPr marL="1336936" indent="0">
              <a:buNone/>
              <a:defRPr sz="1600" b="1"/>
            </a:lvl4pPr>
            <a:lvl5pPr marL="1782582" indent="0">
              <a:buNone/>
              <a:defRPr sz="1600" b="1"/>
            </a:lvl5pPr>
            <a:lvl6pPr marL="2228230" indent="0">
              <a:buNone/>
              <a:defRPr sz="1600" b="1"/>
            </a:lvl6pPr>
            <a:lvl7pPr marL="2673871" indent="0">
              <a:buNone/>
              <a:defRPr sz="1600" b="1"/>
            </a:lvl7pPr>
            <a:lvl8pPr marL="3119518" indent="0">
              <a:buNone/>
              <a:defRPr sz="1600" b="1"/>
            </a:lvl8pPr>
            <a:lvl9pPr marL="356516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11" y="2174875"/>
            <a:ext cx="4040189" cy="3951288"/>
          </a:xfrm>
        </p:spPr>
        <p:txBody>
          <a:bodyPr/>
          <a:lstStyle>
            <a:lvl1pPr>
              <a:defRPr sz="23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300" b="1"/>
            </a:lvl1pPr>
            <a:lvl2pPr marL="445646" indent="0">
              <a:buNone/>
              <a:defRPr sz="1900" b="1"/>
            </a:lvl2pPr>
            <a:lvl3pPr marL="891290" indent="0">
              <a:buNone/>
              <a:defRPr sz="1700" b="1"/>
            </a:lvl3pPr>
            <a:lvl4pPr marL="1336936" indent="0">
              <a:buNone/>
              <a:defRPr sz="1600" b="1"/>
            </a:lvl4pPr>
            <a:lvl5pPr marL="1782582" indent="0">
              <a:buNone/>
              <a:defRPr sz="1600" b="1"/>
            </a:lvl5pPr>
            <a:lvl6pPr marL="2228230" indent="0">
              <a:buNone/>
              <a:defRPr sz="1600" b="1"/>
            </a:lvl6pPr>
            <a:lvl7pPr marL="2673871" indent="0">
              <a:buNone/>
              <a:defRPr sz="1600" b="1"/>
            </a:lvl7pPr>
            <a:lvl8pPr marL="3119518" indent="0">
              <a:buNone/>
              <a:defRPr sz="1600" b="1"/>
            </a:lvl8pPr>
            <a:lvl9pPr marL="356516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3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403130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16685243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6.pn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0" y="0"/>
            <a:ext cx="9144000" cy="744538"/>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1411" name="Rectangle 3"/>
          <p:cNvSpPr>
            <a:spLocks noGrp="1" noChangeArrowheads="1"/>
          </p:cNvSpPr>
          <p:nvPr>
            <p:ph type="body" idx="1"/>
          </p:nvPr>
        </p:nvSpPr>
        <p:spPr bwMode="auto">
          <a:xfrm>
            <a:off x="282575" y="977900"/>
            <a:ext cx="8520113"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p:txBody>
      </p:sp>
      <p:sp>
        <p:nvSpPr>
          <p:cNvPr id="401412" name="Rectangle 4"/>
          <p:cNvSpPr>
            <a:spLocks noGrp="1" noChangeArrowheads="1"/>
          </p:cNvSpPr>
          <p:nvPr>
            <p:ph type="title"/>
          </p:nvPr>
        </p:nvSpPr>
        <p:spPr bwMode="auto">
          <a:xfrm>
            <a:off x="900113" y="103188"/>
            <a:ext cx="7912100"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dirty="0" err="1" smtClean="0"/>
              <a:t>Titelmasterformat</a:t>
            </a:r>
            <a:r>
              <a:rPr lang="en-GB" dirty="0" smtClean="0"/>
              <a:t> </a:t>
            </a:r>
            <a:r>
              <a:rPr lang="en-GB" dirty="0" err="1" smtClean="0"/>
              <a:t>durch</a:t>
            </a:r>
            <a:r>
              <a:rPr lang="en-GB" dirty="0" smtClean="0"/>
              <a:t> </a:t>
            </a:r>
            <a:r>
              <a:rPr lang="en-GB" dirty="0" err="1" smtClean="0"/>
              <a:t>Klicken</a:t>
            </a:r>
            <a:r>
              <a:rPr lang="en-GB" dirty="0" smtClean="0"/>
              <a:t> </a:t>
            </a:r>
            <a:r>
              <a:rPr lang="en-GB" dirty="0" err="1" smtClean="0"/>
              <a:t>bearbeiten</a:t>
            </a:r>
            <a:endParaRPr lang="en-GB" dirty="0" smtClean="0"/>
          </a:p>
        </p:txBody>
      </p:sp>
      <p:sp>
        <p:nvSpPr>
          <p:cNvPr id="401413" name="Rectangle 5"/>
          <p:cNvSpPr>
            <a:spLocks noChangeArrowheads="1"/>
          </p:cNvSpPr>
          <p:nvPr/>
        </p:nvSpPr>
        <p:spPr bwMode="auto">
          <a:xfrm>
            <a:off x="282575" y="6280150"/>
            <a:ext cx="75930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lstStyle/>
          <a:p>
            <a:pPr algn="r" eaLnBrk="1" hangingPunct="1"/>
            <a:r>
              <a:rPr lang="en-GB" sz="900" b="1" dirty="0" smtClean="0">
                <a:solidFill>
                  <a:schemeClr val="bg2"/>
                </a:solidFill>
              </a:rPr>
              <a:t>Wolfgang</a:t>
            </a:r>
            <a:r>
              <a:rPr lang="en-GB" sz="900" b="1" baseline="0" dirty="0" smtClean="0">
                <a:solidFill>
                  <a:schemeClr val="bg2"/>
                </a:solidFill>
              </a:rPr>
              <a:t> </a:t>
            </a:r>
            <a:r>
              <a:rPr lang="en-GB" sz="900" b="1" baseline="0" dirty="0" err="1" smtClean="0">
                <a:solidFill>
                  <a:schemeClr val="bg2"/>
                </a:solidFill>
              </a:rPr>
              <a:t>Lohmann</a:t>
            </a:r>
            <a:r>
              <a:rPr lang="en-GB" sz="900" dirty="0" smtClean="0">
                <a:solidFill>
                  <a:schemeClr val="bg2"/>
                </a:solidFill>
              </a:rPr>
              <a:t>  </a:t>
            </a:r>
            <a:r>
              <a:rPr lang="en-GB" sz="900" dirty="0">
                <a:solidFill>
                  <a:schemeClr val="bg2"/>
                </a:solidFill>
              </a:rPr>
              <a:t>| </a:t>
            </a:r>
            <a:r>
              <a:rPr lang="en-GB" sz="900" baseline="0" dirty="0" smtClean="0">
                <a:solidFill>
                  <a:schemeClr val="bg2"/>
                </a:solidFill>
              </a:rPr>
              <a:t> 4.09.2012</a:t>
            </a:r>
            <a:r>
              <a:rPr lang="en-GB" sz="900" dirty="0" smtClean="0">
                <a:solidFill>
                  <a:schemeClr val="bg2"/>
                </a:solidFill>
              </a:rPr>
              <a:t> </a:t>
            </a:r>
            <a:r>
              <a:rPr lang="en-GB" sz="900" dirty="0">
                <a:solidFill>
                  <a:schemeClr val="bg2"/>
                </a:solidFill>
              </a:rPr>
              <a:t>|  </a:t>
            </a:r>
            <a:r>
              <a:rPr lang="en-GB" sz="900" b="1" dirty="0">
                <a:solidFill>
                  <a:schemeClr val="bg2"/>
                </a:solidFill>
              </a:rPr>
              <a:t>Page </a:t>
            </a:r>
            <a:fld id="{ABA098E9-E6EE-44BF-9612-6777A6DF1330}" type="slidenum">
              <a:rPr lang="en-GB" sz="900" b="1">
                <a:solidFill>
                  <a:schemeClr val="bg2"/>
                </a:solidFill>
              </a:rPr>
              <a:pPr algn="r" eaLnBrk="1" hangingPunct="1"/>
              <a:t>‹#›</a:t>
            </a:fld>
            <a:endParaRPr lang="en-GB" sz="900" b="1" dirty="0">
              <a:solidFill>
                <a:schemeClr val="bg2"/>
              </a:solidFill>
            </a:endParaRPr>
          </a:p>
        </p:txBody>
      </p:sp>
      <p:pic>
        <p:nvPicPr>
          <p:cNvPr id="401418" name="Picture 10" descr="DESY-Logo-cyan-RGB_ger"/>
          <p:cNvPicPr>
            <a:picLocks noChangeAspect="1" noChangeArrowheads="1"/>
          </p:cNvPicPr>
          <p:nvPr/>
        </p:nvPicPr>
        <p:blipFill>
          <a:blip r:embed="rId5" cstate="print">
            <a:extLst>
              <a:ext uri="{28A0092B-C50C-407E-A947-70E740481C1C}">
                <a14:useLocalDpi xmlns:a14="http://schemas.microsoft.com/office/drawing/2010/main" val="0"/>
              </a:ext>
            </a:extLst>
          </a:blip>
          <a:srcRect l="-9424" t="-7854" r="-18587" b="-12566"/>
          <a:stretch>
            <a:fillRect/>
          </a:stretch>
        </p:blipFill>
        <p:spPr bwMode="auto">
          <a:xfrm>
            <a:off x="8035925" y="6099175"/>
            <a:ext cx="776288" cy="7302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5" descr="CMS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0011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timing>
    <p:tnLst>
      <p:par>
        <p:cTn id="1" dur="indefinite" restart="never" nodeType="tmRoot"/>
      </p:par>
    </p:tnLst>
  </p:timing>
  <p:hf sldNum="0" hdr="0" ftr="0" dt="0"/>
  <p:txStyles>
    <p:title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defRPr>
      </a:lvl2pPr>
      <a:lvl3pPr algn="l" rtl="0" eaLnBrk="1" fontAlgn="base" hangingPunct="1">
        <a:spcBef>
          <a:spcPct val="0"/>
        </a:spcBef>
        <a:spcAft>
          <a:spcPct val="0"/>
        </a:spcAft>
        <a:defRPr sz="2400" b="1">
          <a:solidFill>
            <a:schemeClr val="bg1"/>
          </a:solidFill>
          <a:latin typeface="Arial" charset="0"/>
        </a:defRPr>
      </a:lvl3pPr>
      <a:lvl4pPr algn="l" rtl="0" eaLnBrk="1" fontAlgn="base" hangingPunct="1">
        <a:spcBef>
          <a:spcPct val="0"/>
        </a:spcBef>
        <a:spcAft>
          <a:spcPct val="0"/>
        </a:spcAft>
        <a:defRPr sz="2400" b="1">
          <a:solidFill>
            <a:schemeClr val="bg1"/>
          </a:solidFill>
          <a:latin typeface="Arial" charset="0"/>
        </a:defRPr>
      </a:lvl4pPr>
      <a:lvl5pPr algn="l" rtl="0" eaLnBrk="1" fontAlgn="base" hangingPunct="1">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2400" b="1">
          <a:solidFill>
            <a:schemeClr val="bg1"/>
          </a:solidFill>
          <a:latin typeface="Arial" charset="0"/>
        </a:defRPr>
      </a:lvl6pPr>
      <a:lvl7pPr marL="914400" algn="l" rtl="0" eaLnBrk="1" fontAlgn="base" hangingPunct="1">
        <a:spcBef>
          <a:spcPct val="0"/>
        </a:spcBef>
        <a:spcAft>
          <a:spcPct val="0"/>
        </a:spcAft>
        <a:defRPr sz="2400" b="1">
          <a:solidFill>
            <a:schemeClr val="bg1"/>
          </a:solidFill>
          <a:latin typeface="Arial" charset="0"/>
        </a:defRPr>
      </a:lvl7pPr>
      <a:lvl8pPr marL="1371600" algn="l" rtl="0" eaLnBrk="1" fontAlgn="base" hangingPunct="1">
        <a:spcBef>
          <a:spcPct val="0"/>
        </a:spcBef>
        <a:spcAft>
          <a:spcPct val="0"/>
        </a:spcAft>
        <a:defRPr sz="2400" b="1">
          <a:solidFill>
            <a:schemeClr val="bg1"/>
          </a:solidFill>
          <a:latin typeface="Arial" charset="0"/>
        </a:defRPr>
      </a:lvl8pPr>
      <a:lvl9pPr marL="1828800" algn="l" rtl="0" eaLnBrk="1" fontAlgn="base" hangingPunct="1">
        <a:spcBef>
          <a:spcPct val="0"/>
        </a:spcBef>
        <a:spcAft>
          <a:spcPct val="0"/>
        </a:spcAft>
        <a:defRPr sz="2400" b="1">
          <a:solidFill>
            <a:schemeClr val="bg1"/>
          </a:solidFill>
          <a:latin typeface="Arial" charset="0"/>
        </a:defRPr>
      </a:lvl9pPr>
    </p:titleStyle>
    <p:bodyStyle>
      <a:lvl1pPr marL="265113" indent="-265113" algn="l" rtl="0" eaLnBrk="1" fontAlgn="base" hangingPunct="1">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650" indent="-184150" algn="l" rtl="0" eaLnBrk="1" fontAlgn="base" hangingPunct="1">
        <a:spcBef>
          <a:spcPct val="0"/>
        </a:spcBef>
        <a:spcAft>
          <a:spcPct val="50000"/>
        </a:spcAft>
        <a:buClr>
          <a:schemeClr val="bg2"/>
        </a:buClr>
        <a:buFont typeface="Wingdings" pitchFamily="2" charset="2"/>
        <a:buChar char="§"/>
        <a:defRPr sz="1600">
          <a:solidFill>
            <a:schemeClr val="tx1"/>
          </a:solidFill>
          <a:latin typeface="+mn-lt"/>
        </a:defRPr>
      </a:lvl2pPr>
      <a:lvl3pPr marL="1236663" indent="-228600" algn="l" rtl="0" eaLnBrk="1" fontAlgn="base" hangingPunct="1">
        <a:spcBef>
          <a:spcPct val="0"/>
        </a:spcBef>
        <a:spcAft>
          <a:spcPct val="0"/>
        </a:spcAft>
        <a:buClr>
          <a:srgbClr val="FF9900"/>
        </a:buClr>
        <a:buFont typeface="Arial Black" pitchFamily="34" charset="0"/>
        <a:defRPr sz="1200">
          <a:solidFill>
            <a:schemeClr val="tx1"/>
          </a:solidFill>
          <a:latin typeface="+mn-lt"/>
        </a:defRPr>
      </a:lvl3pPr>
      <a:lvl4pPr marL="1644650" indent="-228600" algn="l" rtl="0" eaLnBrk="1" fontAlgn="base" hangingPunct="1">
        <a:spcBef>
          <a:spcPct val="0"/>
        </a:spcBef>
        <a:spcAft>
          <a:spcPct val="0"/>
        </a:spcAft>
        <a:buFont typeface="Wingdings" pitchFamily="2" charset="2"/>
        <a:buChar char="§"/>
        <a:defRPr sz="1400">
          <a:solidFill>
            <a:schemeClr val="tx1"/>
          </a:solidFill>
          <a:latin typeface="+mn-lt"/>
        </a:defRPr>
      </a:lvl4pPr>
      <a:lvl5pPr marL="2057400" indent="-228600" algn="l" rtl="0" eaLnBrk="1" fontAlgn="base" hangingPunct="1">
        <a:spcBef>
          <a:spcPct val="20000"/>
        </a:spcBef>
        <a:spcAft>
          <a:spcPct val="0"/>
        </a:spcAft>
        <a:defRPr sz="2000">
          <a:solidFill>
            <a:schemeClr val="tx1"/>
          </a:solidFill>
          <a:latin typeface="+mn-lt"/>
        </a:defRPr>
      </a:lvl5pPr>
      <a:lvl6pPr marL="2514600" indent="-228600" algn="l" rtl="0" eaLnBrk="1" fontAlgn="base" hangingPunct="1">
        <a:spcBef>
          <a:spcPct val="20000"/>
        </a:spcBef>
        <a:spcAft>
          <a:spcPct val="0"/>
        </a:spcAft>
        <a:defRPr sz="2000">
          <a:solidFill>
            <a:schemeClr val="tx1"/>
          </a:solidFill>
          <a:latin typeface="+mn-lt"/>
        </a:defRPr>
      </a:lvl6pPr>
      <a:lvl7pPr marL="2971800" indent="-228600" algn="l" rtl="0" eaLnBrk="1" fontAlgn="base" hangingPunct="1">
        <a:spcBef>
          <a:spcPct val="20000"/>
        </a:spcBef>
        <a:spcAft>
          <a:spcPct val="0"/>
        </a:spcAft>
        <a:defRPr sz="2000">
          <a:solidFill>
            <a:schemeClr val="tx1"/>
          </a:solidFill>
          <a:latin typeface="+mn-lt"/>
        </a:defRPr>
      </a:lvl7pPr>
      <a:lvl8pPr marL="3429000" indent="-228600" algn="l" rtl="0" eaLnBrk="1" fontAlgn="base" hangingPunct="1">
        <a:spcBef>
          <a:spcPct val="20000"/>
        </a:spcBef>
        <a:spcAft>
          <a:spcPct val="0"/>
        </a:spcAft>
        <a:defRPr sz="2000">
          <a:solidFill>
            <a:schemeClr val="tx1"/>
          </a:solidFill>
          <a:latin typeface="+mn-lt"/>
        </a:defRPr>
      </a:lvl8pPr>
      <a:lvl9pPr marL="3886200" indent="-228600" algn="l" rtl="0" eaLnBrk="1" fontAlgn="base" hangingPunct="1">
        <a:spcBef>
          <a:spcPct val="20000"/>
        </a:spcBef>
        <a:spcAft>
          <a:spcPct val="0"/>
        </a:spcAf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
            <a:ext cx="9144000" cy="744976"/>
          </a:xfrm>
          <a:prstGeom prst="rect">
            <a:avLst/>
          </a:prstGeom>
          <a:solidFill>
            <a:srgbClr val="00A6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9131" tIns="44567" rIns="89131" bIns="44567" anchor="ctr"/>
          <a:lstStyle/>
          <a:p>
            <a:endParaRPr lang="de-DE" sz="1800">
              <a:solidFill>
                <a:srgbClr val="000000"/>
              </a:solidFill>
              <a:ea typeface="ＭＳ Ｐゴシック" charset="0"/>
            </a:endParaRPr>
          </a:p>
        </p:txBody>
      </p:sp>
      <p:sp>
        <p:nvSpPr>
          <p:cNvPr id="1027" name="Rectangle 3"/>
          <p:cNvSpPr>
            <a:spLocks noGrp="1" noChangeArrowheads="1"/>
          </p:cNvSpPr>
          <p:nvPr>
            <p:ph type="body" idx="1"/>
          </p:nvPr>
        </p:nvSpPr>
        <p:spPr bwMode="auto">
          <a:xfrm>
            <a:off x="282482" y="978308"/>
            <a:ext cx="8520638" cy="4791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9131" tIns="44567" rIns="89131" bIns="44567" numCol="1" anchor="t" anchorCtr="0" compatLnSpc="1">
            <a:prstTxWarp prst="textNoShape">
              <a:avLst/>
            </a:prstTxWarp>
          </a:bodyPr>
          <a:lstStyle/>
          <a:p>
            <a:pPr lvl="0"/>
            <a:r>
              <a:rPr lang="en-GB"/>
              <a:t>Textmasterformate durch Klicken bearbeiten</a:t>
            </a:r>
          </a:p>
          <a:p>
            <a:pPr lvl="1"/>
            <a:r>
              <a:rPr lang="en-GB"/>
              <a:t>Zweite Ebene</a:t>
            </a:r>
          </a:p>
        </p:txBody>
      </p:sp>
      <p:sp>
        <p:nvSpPr>
          <p:cNvPr id="1028" name="Rectangle 4"/>
          <p:cNvSpPr>
            <a:spLocks noGrp="1" noChangeArrowheads="1"/>
          </p:cNvSpPr>
          <p:nvPr>
            <p:ph type="title"/>
          </p:nvPr>
        </p:nvSpPr>
        <p:spPr bwMode="auto">
          <a:xfrm>
            <a:off x="291989" y="102610"/>
            <a:ext cx="8520638" cy="54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9131" tIns="44567" rIns="89131" bIns="44567" numCol="1" anchor="ctr" anchorCtr="0" compatLnSpc="1">
            <a:prstTxWarp prst="textNoShape">
              <a:avLst/>
            </a:prstTxWarp>
          </a:bodyPr>
          <a:lstStyle/>
          <a:p>
            <a:pPr lvl="0"/>
            <a:r>
              <a:rPr lang="en-GB"/>
              <a:t>Titelmasterformat durch Klicken bearbeiten</a:t>
            </a:r>
          </a:p>
        </p:txBody>
      </p:sp>
      <p:sp>
        <p:nvSpPr>
          <p:cNvPr id="1029" name="Rectangle 5"/>
          <p:cNvSpPr>
            <a:spLocks noChangeArrowheads="1"/>
          </p:cNvSpPr>
          <p:nvPr/>
        </p:nvSpPr>
        <p:spPr bwMode="auto">
          <a:xfrm>
            <a:off x="282484" y="6280291"/>
            <a:ext cx="7593065" cy="40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131" tIns="44567" rIns="0" bIns="44567" anchor="ctr"/>
          <a:lstStyle/>
          <a:p>
            <a:pPr algn="r" eaLnBrk="1" hangingPunct="1"/>
            <a:r>
              <a:rPr lang="en-GB" sz="900" b="1" dirty="0">
                <a:solidFill>
                  <a:srgbClr val="808080"/>
                </a:solidFill>
                <a:ea typeface="ＭＳ Ｐゴシック" charset="0"/>
              </a:rPr>
              <a:t> </a:t>
            </a:r>
            <a:r>
              <a:rPr lang="en-GB" sz="900" dirty="0">
                <a:solidFill>
                  <a:srgbClr val="808080"/>
                </a:solidFill>
                <a:ea typeface="ＭＳ Ｐゴシック" charset="0"/>
              </a:rPr>
              <a:t> </a:t>
            </a:r>
            <a:r>
              <a:rPr lang="en-GB" sz="900" b="1" dirty="0">
                <a:solidFill>
                  <a:srgbClr val="808080"/>
                </a:solidFill>
                <a:ea typeface="ＭＳ Ｐゴシック" charset="0"/>
              </a:rPr>
              <a:t>C. Stegmann</a:t>
            </a:r>
            <a:r>
              <a:rPr lang="en-GB" sz="900" dirty="0">
                <a:solidFill>
                  <a:srgbClr val="808080"/>
                </a:solidFill>
                <a:ea typeface="ＭＳ Ｐゴシック" charset="0"/>
              </a:rPr>
              <a:t> | DESY, </a:t>
            </a:r>
            <a:r>
              <a:rPr lang="en-GB" sz="900" dirty="0" smtClean="0">
                <a:solidFill>
                  <a:srgbClr val="808080"/>
                </a:solidFill>
                <a:ea typeface="ＭＳ Ｐゴシック" charset="0"/>
              </a:rPr>
              <a:t>Location </a:t>
            </a:r>
            <a:r>
              <a:rPr lang="en-GB" sz="900" dirty="0" err="1" smtClean="0">
                <a:solidFill>
                  <a:srgbClr val="808080"/>
                </a:solidFill>
                <a:ea typeface="ＭＳ Ｐゴシック" charset="0"/>
              </a:rPr>
              <a:t>Zeuthen</a:t>
            </a:r>
            <a:r>
              <a:rPr lang="en-GB" sz="900" dirty="0" smtClean="0">
                <a:solidFill>
                  <a:srgbClr val="808080"/>
                </a:solidFill>
                <a:ea typeface="ＭＳ Ｐゴシック" charset="0"/>
              </a:rPr>
              <a:t> </a:t>
            </a:r>
            <a:r>
              <a:rPr lang="en-GB" sz="900" dirty="0">
                <a:solidFill>
                  <a:srgbClr val="808080"/>
                </a:solidFill>
                <a:ea typeface="ＭＳ Ｐゴシック" charset="0"/>
              </a:rPr>
              <a:t>| </a:t>
            </a:r>
            <a:r>
              <a:rPr lang="en-GB" sz="900" dirty="0" smtClean="0">
                <a:solidFill>
                  <a:srgbClr val="808080"/>
                </a:solidFill>
                <a:ea typeface="ＭＳ Ｐゴシック" charset="0"/>
              </a:rPr>
              <a:t>4. September 2012 | Page </a:t>
            </a:r>
            <a:fld id="{4D2411D0-2E10-3C4D-8D6A-14FA5CC990FD}" type="slidenum">
              <a:rPr lang="en-GB" sz="900" b="1" smtClean="0">
                <a:solidFill>
                  <a:srgbClr val="808080"/>
                </a:solidFill>
                <a:ea typeface="ＭＳ Ｐゴシック" charset="0"/>
              </a:rPr>
              <a:pPr algn="r" eaLnBrk="1" hangingPunct="1"/>
              <a:t>‹#›</a:t>
            </a:fld>
            <a:endParaRPr lang="en-GB" sz="900" b="1" dirty="0">
              <a:solidFill>
                <a:srgbClr val="808080"/>
              </a:solidFill>
              <a:ea typeface="ＭＳ Ｐゴシック" charset="0"/>
            </a:endParaRPr>
          </a:p>
        </p:txBody>
      </p:sp>
      <p:pic>
        <p:nvPicPr>
          <p:cNvPr id="1030" name="Picture 10" descr="DESY-Logo-cyan-RGB_ger"/>
          <p:cNvPicPr>
            <a:picLocks noChangeAspect="1" noChangeArrowheads="1"/>
          </p:cNvPicPr>
          <p:nvPr/>
        </p:nvPicPr>
        <p:blipFill>
          <a:blip r:embed="rId15" cstate="email">
            <a:extLst>
              <a:ext uri="{28A0092B-C50C-407E-A947-70E740481C1C}">
                <a14:useLocalDpi xmlns:a14="http://schemas.microsoft.com/office/drawing/2010/main" val="0"/>
              </a:ext>
            </a:extLst>
          </a:blip>
          <a:srcRect l="-9424" t="-7854" r="-18587" b="-12566"/>
          <a:stretch>
            <a:fillRect/>
          </a:stretch>
        </p:blipFill>
        <p:spPr bwMode="auto">
          <a:xfrm>
            <a:off x="8035801" y="6098968"/>
            <a:ext cx="776826" cy="73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32237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2" r:id="rId1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23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2pPr>
      <a:lvl3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3pPr>
      <a:lvl4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4pPr>
      <a:lvl5pPr algn="l" rtl="0" eaLnBrk="0" fontAlgn="base" hangingPunct="0">
        <a:spcBef>
          <a:spcPct val="0"/>
        </a:spcBef>
        <a:spcAft>
          <a:spcPct val="0"/>
        </a:spcAft>
        <a:defRPr sz="2300" b="1">
          <a:solidFill>
            <a:schemeClr val="bg1"/>
          </a:solidFill>
          <a:latin typeface="Arial" charset="0"/>
          <a:ea typeface="ＭＳ Ｐゴシック" charset="0"/>
          <a:cs typeface="ＭＳ Ｐゴシック" charset="0"/>
        </a:defRPr>
      </a:lvl5pPr>
      <a:lvl6pPr marL="445646" algn="l" rtl="0" fontAlgn="base">
        <a:spcBef>
          <a:spcPct val="0"/>
        </a:spcBef>
        <a:spcAft>
          <a:spcPct val="0"/>
        </a:spcAft>
        <a:defRPr sz="2300" b="1">
          <a:solidFill>
            <a:schemeClr val="bg1"/>
          </a:solidFill>
          <a:latin typeface="Arial" charset="0"/>
        </a:defRPr>
      </a:lvl6pPr>
      <a:lvl7pPr marL="891290" algn="l" rtl="0" fontAlgn="base">
        <a:spcBef>
          <a:spcPct val="0"/>
        </a:spcBef>
        <a:spcAft>
          <a:spcPct val="0"/>
        </a:spcAft>
        <a:defRPr sz="2300" b="1">
          <a:solidFill>
            <a:schemeClr val="bg1"/>
          </a:solidFill>
          <a:latin typeface="Arial" charset="0"/>
        </a:defRPr>
      </a:lvl7pPr>
      <a:lvl8pPr marL="1336936" algn="l" rtl="0" fontAlgn="base">
        <a:spcBef>
          <a:spcPct val="0"/>
        </a:spcBef>
        <a:spcAft>
          <a:spcPct val="0"/>
        </a:spcAft>
        <a:defRPr sz="2300" b="1">
          <a:solidFill>
            <a:schemeClr val="bg1"/>
          </a:solidFill>
          <a:latin typeface="Arial" charset="0"/>
        </a:defRPr>
      </a:lvl8pPr>
      <a:lvl9pPr marL="1782582" algn="l" rtl="0" fontAlgn="base">
        <a:spcBef>
          <a:spcPct val="0"/>
        </a:spcBef>
        <a:spcAft>
          <a:spcPct val="0"/>
        </a:spcAft>
        <a:defRPr sz="2300" b="1">
          <a:solidFill>
            <a:schemeClr val="bg1"/>
          </a:solidFill>
          <a:latin typeface="Arial" charset="0"/>
        </a:defRPr>
      </a:lvl9pPr>
    </p:titleStyle>
    <p:bodyStyle>
      <a:lvl1pPr marL="254844" indent="-254844" algn="l" rtl="0" eaLnBrk="0" fontAlgn="base" hangingPunct="0">
        <a:spcBef>
          <a:spcPct val="0"/>
        </a:spcBef>
        <a:spcAft>
          <a:spcPct val="50000"/>
        </a:spcAft>
        <a:buClr>
          <a:srgbClr val="F28E00"/>
        </a:buClr>
        <a:buFont typeface="Arial Black" charset="0"/>
        <a:buChar char="&gt;"/>
        <a:defRPr sz="1900">
          <a:solidFill>
            <a:schemeClr val="tx1"/>
          </a:solidFill>
          <a:latin typeface="+mn-lt"/>
          <a:ea typeface="ＭＳ Ｐゴシック" charset="0"/>
          <a:cs typeface="ＭＳ Ｐゴシック" charset="0"/>
        </a:defRPr>
      </a:lvl1pPr>
      <a:lvl2pPr marL="610248" indent="-176326" algn="l" rtl="0" eaLnBrk="0" fontAlgn="base" hangingPunct="0">
        <a:spcBef>
          <a:spcPct val="0"/>
        </a:spcBef>
        <a:spcAft>
          <a:spcPct val="50000"/>
        </a:spcAft>
        <a:buClr>
          <a:schemeClr val="bg2"/>
        </a:buClr>
        <a:buFont typeface="Wingdings" charset="0"/>
        <a:buChar char="§"/>
        <a:defRPr>
          <a:solidFill>
            <a:schemeClr val="tx1"/>
          </a:solidFill>
          <a:latin typeface="+mn-lt"/>
          <a:ea typeface="ＭＳ Ｐゴシック" charset="-128"/>
        </a:defRPr>
      </a:lvl2pPr>
      <a:lvl3pPr marL="1203965" indent="-219028" algn="l" rtl="0" eaLnBrk="0" fontAlgn="base" hangingPunct="0">
        <a:spcBef>
          <a:spcPct val="0"/>
        </a:spcBef>
        <a:spcAft>
          <a:spcPct val="0"/>
        </a:spcAft>
        <a:buClr>
          <a:srgbClr val="FF9900"/>
        </a:buClr>
        <a:buFont typeface="Arial Black" charset="0"/>
        <a:defRPr sz="1100">
          <a:solidFill>
            <a:schemeClr val="tx1"/>
          </a:solidFill>
          <a:latin typeface="+mn-lt"/>
          <a:ea typeface="ＭＳ Ｐゴシック" charset="-128"/>
        </a:defRPr>
      </a:lvl3pPr>
      <a:lvl4pPr marL="1600695" indent="-219028" algn="l" rtl="0" eaLnBrk="0" fontAlgn="base" hangingPunct="0">
        <a:spcBef>
          <a:spcPct val="0"/>
        </a:spcBef>
        <a:spcAft>
          <a:spcPct val="0"/>
        </a:spcAft>
        <a:buFont typeface="Wingdings" charset="0"/>
        <a:buChar char="§"/>
        <a:defRPr sz="1300">
          <a:solidFill>
            <a:schemeClr val="tx1"/>
          </a:solidFill>
          <a:latin typeface="+mn-lt"/>
          <a:ea typeface="ＭＳ Ｐゴシック" charset="-128"/>
        </a:defRPr>
      </a:lvl4pPr>
      <a:lvl5pPr marL="2002935" indent="-219028" algn="l" rtl="0" eaLnBrk="0" fontAlgn="base" hangingPunct="0">
        <a:spcBef>
          <a:spcPct val="20000"/>
        </a:spcBef>
        <a:spcAft>
          <a:spcPct val="0"/>
        </a:spcAft>
        <a:defRPr sz="1900">
          <a:solidFill>
            <a:schemeClr val="tx1"/>
          </a:solidFill>
          <a:latin typeface="+mn-lt"/>
          <a:ea typeface="ＭＳ Ｐゴシック" charset="-128"/>
        </a:defRPr>
      </a:lvl5pPr>
      <a:lvl6pPr marL="2451050" indent="-222828" algn="l" rtl="0" fontAlgn="base">
        <a:spcBef>
          <a:spcPct val="20000"/>
        </a:spcBef>
        <a:spcAft>
          <a:spcPct val="0"/>
        </a:spcAft>
        <a:defRPr sz="1900">
          <a:solidFill>
            <a:schemeClr val="tx1"/>
          </a:solidFill>
          <a:latin typeface="+mn-lt"/>
        </a:defRPr>
      </a:lvl6pPr>
      <a:lvl7pPr marL="2896694" indent="-222828" algn="l" rtl="0" fontAlgn="base">
        <a:spcBef>
          <a:spcPct val="20000"/>
        </a:spcBef>
        <a:spcAft>
          <a:spcPct val="0"/>
        </a:spcAft>
        <a:defRPr sz="1900">
          <a:solidFill>
            <a:schemeClr val="tx1"/>
          </a:solidFill>
          <a:latin typeface="+mn-lt"/>
        </a:defRPr>
      </a:lvl7pPr>
      <a:lvl8pPr marL="3342340" indent="-222828" algn="l" rtl="0" fontAlgn="base">
        <a:spcBef>
          <a:spcPct val="20000"/>
        </a:spcBef>
        <a:spcAft>
          <a:spcPct val="0"/>
        </a:spcAft>
        <a:defRPr sz="1900">
          <a:solidFill>
            <a:schemeClr val="tx1"/>
          </a:solidFill>
          <a:latin typeface="+mn-lt"/>
        </a:defRPr>
      </a:lvl8pPr>
      <a:lvl9pPr marL="3787982" indent="-222828" algn="l" rtl="0" fontAlgn="base">
        <a:spcBef>
          <a:spcPct val="20000"/>
        </a:spcBef>
        <a:spcAft>
          <a:spcPct val="0"/>
        </a:spcAft>
        <a:defRPr sz="1900">
          <a:solidFill>
            <a:schemeClr val="tx1"/>
          </a:solidFill>
          <a:latin typeface="+mn-lt"/>
        </a:defRPr>
      </a:lvl9pPr>
    </p:bodyStyle>
    <p:otherStyle>
      <a:defPPr>
        <a:defRPr lang="de-DE"/>
      </a:defPPr>
      <a:lvl1pPr marL="0" algn="l" defTabSz="891290" rtl="0" eaLnBrk="1" latinLnBrk="0" hangingPunct="1">
        <a:defRPr sz="1700" kern="1200">
          <a:solidFill>
            <a:schemeClr val="tx1"/>
          </a:solidFill>
          <a:latin typeface="+mn-lt"/>
          <a:ea typeface="+mn-ea"/>
          <a:cs typeface="+mn-cs"/>
        </a:defRPr>
      </a:lvl1pPr>
      <a:lvl2pPr marL="445646" algn="l" defTabSz="891290" rtl="0" eaLnBrk="1" latinLnBrk="0" hangingPunct="1">
        <a:defRPr sz="1700" kern="1200">
          <a:solidFill>
            <a:schemeClr val="tx1"/>
          </a:solidFill>
          <a:latin typeface="+mn-lt"/>
          <a:ea typeface="+mn-ea"/>
          <a:cs typeface="+mn-cs"/>
        </a:defRPr>
      </a:lvl2pPr>
      <a:lvl3pPr marL="891290" algn="l" defTabSz="891290" rtl="0" eaLnBrk="1" latinLnBrk="0" hangingPunct="1">
        <a:defRPr sz="1700" kern="1200">
          <a:solidFill>
            <a:schemeClr val="tx1"/>
          </a:solidFill>
          <a:latin typeface="+mn-lt"/>
          <a:ea typeface="+mn-ea"/>
          <a:cs typeface="+mn-cs"/>
        </a:defRPr>
      </a:lvl3pPr>
      <a:lvl4pPr marL="1336936" algn="l" defTabSz="891290" rtl="0" eaLnBrk="1" latinLnBrk="0" hangingPunct="1">
        <a:defRPr sz="1700" kern="1200">
          <a:solidFill>
            <a:schemeClr val="tx1"/>
          </a:solidFill>
          <a:latin typeface="+mn-lt"/>
          <a:ea typeface="+mn-ea"/>
          <a:cs typeface="+mn-cs"/>
        </a:defRPr>
      </a:lvl4pPr>
      <a:lvl5pPr marL="1782582" algn="l" defTabSz="891290" rtl="0" eaLnBrk="1" latinLnBrk="0" hangingPunct="1">
        <a:defRPr sz="1700" kern="1200">
          <a:solidFill>
            <a:schemeClr val="tx1"/>
          </a:solidFill>
          <a:latin typeface="+mn-lt"/>
          <a:ea typeface="+mn-ea"/>
          <a:cs typeface="+mn-cs"/>
        </a:defRPr>
      </a:lvl5pPr>
      <a:lvl6pPr marL="2228230" algn="l" defTabSz="891290" rtl="0" eaLnBrk="1" latinLnBrk="0" hangingPunct="1">
        <a:defRPr sz="1700" kern="1200">
          <a:solidFill>
            <a:schemeClr val="tx1"/>
          </a:solidFill>
          <a:latin typeface="+mn-lt"/>
          <a:ea typeface="+mn-ea"/>
          <a:cs typeface="+mn-cs"/>
        </a:defRPr>
      </a:lvl6pPr>
      <a:lvl7pPr marL="2673871" algn="l" defTabSz="891290" rtl="0" eaLnBrk="1" latinLnBrk="0" hangingPunct="1">
        <a:defRPr sz="1700" kern="1200">
          <a:solidFill>
            <a:schemeClr val="tx1"/>
          </a:solidFill>
          <a:latin typeface="+mn-lt"/>
          <a:ea typeface="+mn-ea"/>
          <a:cs typeface="+mn-cs"/>
        </a:defRPr>
      </a:lvl7pPr>
      <a:lvl8pPr marL="3119518" algn="l" defTabSz="891290" rtl="0" eaLnBrk="1" latinLnBrk="0" hangingPunct="1">
        <a:defRPr sz="1700" kern="1200">
          <a:solidFill>
            <a:schemeClr val="tx1"/>
          </a:solidFill>
          <a:latin typeface="+mn-lt"/>
          <a:ea typeface="+mn-ea"/>
          <a:cs typeface="+mn-cs"/>
        </a:defRPr>
      </a:lvl8pPr>
      <a:lvl9pPr marL="3565161" algn="l" defTabSz="89129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2.emf"/><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   Introduction to the Workshop</a:t>
            </a:r>
            <a:endParaRPr lang="de-DE" sz="2800" dirty="0"/>
          </a:p>
        </p:txBody>
      </p:sp>
      <p:sp>
        <p:nvSpPr>
          <p:cNvPr id="6" name="TextBox 5"/>
          <p:cNvSpPr txBox="1"/>
          <p:nvPr/>
        </p:nvSpPr>
        <p:spPr>
          <a:xfrm>
            <a:off x="2232012" y="2333918"/>
            <a:ext cx="5083190" cy="1015663"/>
          </a:xfrm>
          <a:prstGeom prst="rect">
            <a:avLst/>
          </a:prstGeom>
          <a:noFill/>
        </p:spPr>
        <p:txBody>
          <a:bodyPr wrap="square" rtlCol="0">
            <a:spAutoFit/>
          </a:bodyPr>
          <a:lstStyle/>
          <a:p>
            <a:pPr>
              <a:buClr>
                <a:schemeClr val="accent2">
                  <a:lumMod val="50000"/>
                </a:schemeClr>
              </a:buClr>
              <a:buSzPct val="177000"/>
            </a:pPr>
            <a:r>
              <a:rPr lang="en-US" sz="2000" dirty="0" smtClean="0">
                <a:solidFill>
                  <a:schemeClr val="accent2">
                    <a:lumMod val="50000"/>
                  </a:schemeClr>
                </a:solidFill>
                <a:latin typeface="Bookman Old Style" pitchFamily="18" charset="0"/>
              </a:rPr>
              <a:t>Wolfgang Lohmann, BTU and DESY</a:t>
            </a:r>
          </a:p>
          <a:p>
            <a:pPr>
              <a:buClr>
                <a:schemeClr val="accent2">
                  <a:lumMod val="50000"/>
                </a:schemeClr>
              </a:buClr>
              <a:buSzPct val="177000"/>
            </a:pPr>
            <a:endParaRPr lang="en-US" sz="2000" dirty="0">
              <a:solidFill>
                <a:schemeClr val="accent2">
                  <a:lumMod val="50000"/>
                </a:schemeClr>
              </a:solidFill>
              <a:latin typeface="Bookman Old Style" pitchFamily="18" charset="0"/>
            </a:endParaRPr>
          </a:p>
          <a:p>
            <a:pPr>
              <a:buClr>
                <a:schemeClr val="accent2">
                  <a:lumMod val="50000"/>
                </a:schemeClr>
              </a:buClr>
              <a:buSzPct val="177000"/>
            </a:pPr>
            <a:r>
              <a:rPr lang="en-US" sz="2000" dirty="0" smtClean="0">
                <a:solidFill>
                  <a:schemeClr val="accent2">
                    <a:lumMod val="50000"/>
                  </a:schemeClr>
                </a:solidFill>
                <a:latin typeface="Bookman Old Style" pitchFamily="18" charset="0"/>
              </a:rPr>
              <a:t>May</a:t>
            </a:r>
            <a:r>
              <a:rPr lang="en-US" sz="2000" dirty="0" smtClean="0">
                <a:solidFill>
                  <a:schemeClr val="accent2">
                    <a:lumMod val="50000"/>
                  </a:schemeClr>
                </a:solidFill>
                <a:latin typeface="Bookman Old Style" pitchFamily="18" charset="0"/>
              </a:rPr>
              <a:t> </a:t>
            </a:r>
            <a:r>
              <a:rPr lang="en-US" sz="2000" u="sng" dirty="0" smtClean="0">
                <a:solidFill>
                  <a:schemeClr val="accent2">
                    <a:lumMod val="50000"/>
                  </a:schemeClr>
                </a:solidFill>
                <a:latin typeface="+mj-lt"/>
              </a:rPr>
              <a:t> </a:t>
            </a:r>
            <a:r>
              <a:rPr lang="en-US" sz="2000" u="sng" dirty="0" smtClean="0">
                <a:solidFill>
                  <a:schemeClr val="accent2">
                    <a:lumMod val="50000"/>
                  </a:schemeClr>
                </a:solidFill>
                <a:latin typeface="+mj-lt"/>
              </a:rPr>
              <a:t>26</a:t>
            </a:r>
            <a:r>
              <a:rPr lang="en-US" sz="2000" u="sng" dirty="0" smtClean="0">
                <a:solidFill>
                  <a:schemeClr val="accent2">
                    <a:lumMod val="50000"/>
                  </a:schemeClr>
                </a:solidFill>
                <a:latin typeface="+mj-lt"/>
              </a:rPr>
              <a:t>,  2014</a:t>
            </a:r>
            <a:endParaRPr lang="en-US" sz="2000" dirty="0" smtClean="0">
              <a:solidFill>
                <a:schemeClr val="accent2">
                  <a:lumMod val="50000"/>
                </a:schemeClr>
              </a:solidFill>
              <a:latin typeface="Bookman Old Style" pitchFamily="18" charset="0"/>
            </a:endParaRPr>
          </a:p>
        </p:txBody>
      </p:sp>
    </p:spTree>
    <p:extLst>
      <p:ext uri="{BB962C8B-B14F-4D97-AF65-F5344CB8AC3E}">
        <p14:creationId xmlns:p14="http://schemas.microsoft.com/office/powerpoint/2010/main" val="3389362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a:xfrm>
            <a:off x="1299411" y="-53009"/>
            <a:ext cx="7819983" cy="900113"/>
          </a:xfrm>
        </p:spPr>
        <p:txBody>
          <a:bodyPr/>
          <a:lstStyle/>
          <a:p>
            <a:r>
              <a:rPr lang="en-US" sz="2800" dirty="0" smtClean="0"/>
              <a:t>Next International Workshop</a:t>
            </a:r>
            <a:endParaRPr lang="de-DE" sz="2800" dirty="0"/>
          </a:p>
        </p:txBody>
      </p:sp>
      <p:sp>
        <p:nvSpPr>
          <p:cNvPr id="2" name="Rectangle 1"/>
          <p:cNvSpPr/>
          <p:nvPr/>
        </p:nvSpPr>
        <p:spPr>
          <a:xfrm>
            <a:off x="3311078" y="3259723"/>
            <a:ext cx="2008883" cy="338554"/>
          </a:xfrm>
          <a:prstGeom prst="rect">
            <a:avLst/>
          </a:prstGeom>
        </p:spPr>
        <p:txBody>
          <a:bodyPr wrap="none">
            <a:spAutoFit/>
          </a:bodyPr>
          <a:lstStyle/>
          <a:p>
            <a:r>
              <a:rPr lang="en-US" dirty="0" smtClean="0">
                <a:solidFill>
                  <a:schemeClr val="accent5">
                    <a:lumMod val="50000"/>
                  </a:schemeClr>
                </a:solidFill>
              </a:rPr>
              <a:t>Belgrade in October</a:t>
            </a:r>
            <a:endParaRPr lang="en-US" dirty="0">
              <a:solidFill>
                <a:schemeClr val="accent5">
                  <a:lumMod val="50000"/>
                </a:scheme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6" y="1349793"/>
            <a:ext cx="9144000" cy="2821983"/>
          </a:xfrm>
          <a:prstGeom prst="rect">
            <a:avLst/>
          </a:prstGeom>
        </p:spPr>
      </p:pic>
      <p:sp>
        <p:nvSpPr>
          <p:cNvPr id="4" name="Rectangle 3"/>
          <p:cNvSpPr/>
          <p:nvPr/>
        </p:nvSpPr>
        <p:spPr>
          <a:xfrm>
            <a:off x="2261394" y="4674465"/>
            <a:ext cx="4572000" cy="830997"/>
          </a:xfrm>
          <a:prstGeom prst="rect">
            <a:avLst/>
          </a:prstGeom>
        </p:spPr>
        <p:txBody>
          <a:bodyPr>
            <a:spAutoFit/>
          </a:bodyPr>
          <a:lstStyle/>
          <a:p>
            <a:r>
              <a:rPr lang="en-US" dirty="0">
                <a:solidFill>
                  <a:srgbClr val="000000"/>
                </a:solidFill>
                <a:latin typeface="book_antiquaregular"/>
              </a:rPr>
              <a:t>Auf </a:t>
            </a:r>
            <a:r>
              <a:rPr lang="en-US" dirty="0" err="1">
                <a:solidFill>
                  <a:srgbClr val="000000"/>
                </a:solidFill>
                <a:latin typeface="book_antiquaregular"/>
              </a:rPr>
              <a:t>dem</a:t>
            </a:r>
            <a:r>
              <a:rPr lang="en-US" dirty="0">
                <a:solidFill>
                  <a:srgbClr val="000000"/>
                </a:solidFill>
                <a:latin typeface="book_antiquaregular"/>
              </a:rPr>
              <a:t> </a:t>
            </a:r>
            <a:r>
              <a:rPr lang="en-US" dirty="0" err="1">
                <a:solidFill>
                  <a:srgbClr val="000000"/>
                </a:solidFill>
                <a:latin typeface="book_antiquaregular"/>
              </a:rPr>
              <a:t>Weg</a:t>
            </a:r>
            <a:r>
              <a:rPr lang="en-US" dirty="0">
                <a:solidFill>
                  <a:srgbClr val="000000"/>
                </a:solidFill>
                <a:latin typeface="book_antiquaregular"/>
              </a:rPr>
              <a:t> </a:t>
            </a:r>
            <a:r>
              <a:rPr lang="en-US" dirty="0" err="1">
                <a:solidFill>
                  <a:srgbClr val="000000"/>
                </a:solidFill>
                <a:latin typeface="book_antiquaregular"/>
              </a:rPr>
              <a:t>zur</a:t>
            </a:r>
            <a:r>
              <a:rPr lang="en-US" dirty="0">
                <a:solidFill>
                  <a:srgbClr val="000000"/>
                </a:solidFill>
                <a:latin typeface="book_antiquaregular"/>
              </a:rPr>
              <a:t> </a:t>
            </a:r>
            <a:r>
              <a:rPr lang="en-US" dirty="0" err="1">
                <a:solidFill>
                  <a:srgbClr val="000000"/>
                </a:solidFill>
                <a:latin typeface="book_antiquaregular"/>
              </a:rPr>
              <a:t>Trendmetropole</a:t>
            </a:r>
            <a:r>
              <a:rPr lang="en-US" dirty="0">
                <a:solidFill>
                  <a:srgbClr val="000000"/>
                </a:solidFill>
                <a:latin typeface="book_antiquaregular"/>
              </a:rPr>
              <a:t>: Belgrade is seen as a trendy city of change from the Swiss Magazine. </a:t>
            </a:r>
            <a:endParaRPr lang="de-DE" dirty="0"/>
          </a:p>
        </p:txBody>
      </p:sp>
    </p:spTree>
    <p:extLst>
      <p:ext uri="{BB962C8B-B14F-4D97-AF65-F5344CB8AC3E}">
        <p14:creationId xmlns:p14="http://schemas.microsoft.com/office/powerpoint/2010/main" val="2326762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Publications, conferences, applications</a:t>
            </a:r>
            <a:endParaRPr lang="de-DE" sz="2800" dirty="0"/>
          </a:p>
        </p:txBody>
      </p:sp>
      <p:sp>
        <p:nvSpPr>
          <p:cNvPr id="7" name="コンテンツ プレースホルダ 2"/>
          <p:cNvSpPr txBox="1">
            <a:spLocks/>
          </p:cNvSpPr>
          <p:nvPr/>
        </p:nvSpPr>
        <p:spPr>
          <a:xfrm>
            <a:off x="324679" y="1266091"/>
            <a:ext cx="8335617" cy="4528421"/>
          </a:xfrm>
          <a:prstGeom prst="rect">
            <a:avLst/>
          </a:prstGeom>
        </p:spPr>
        <p:txBody>
          <a:bodyPr vert="horz">
            <a:normAutofit/>
          </a:bodyPr>
          <a:lstStyle>
            <a:lvl1pPr marL="548640" indent="-411480" algn="l" rtl="0" eaLnBrk="1" latinLnBrk="0" hangingPunct="1">
              <a:spcBef>
                <a:spcPct val="20000"/>
              </a:spcBef>
              <a:buClrTx/>
              <a:buSzPct val="65000"/>
              <a:buFont typeface="Wingdings" charset="2"/>
              <a:buChar char="n"/>
              <a:defRPr kumimoji="1" sz="2400" b="0" i="0" kern="1200">
                <a:solidFill>
                  <a:schemeClr val="accent4">
                    <a:lumMod val="75000"/>
                  </a:schemeClr>
                </a:solidFill>
                <a:latin typeface="+mj-ea"/>
                <a:ea typeface="+mj-ea"/>
                <a:cs typeface="ＭＳ ゴシック"/>
              </a:defRPr>
            </a:lvl1pPr>
            <a:lvl2pPr marL="868680" indent="-283464" algn="l" rtl="0" eaLnBrk="1" latinLnBrk="0" hangingPunct="1">
              <a:spcBef>
                <a:spcPct val="20000"/>
              </a:spcBef>
              <a:buClrTx/>
              <a:buSzPct val="80000"/>
              <a:buFont typeface="Wingdings" charset="2"/>
              <a:buChar char="l"/>
              <a:defRPr kumimoji="1" sz="2200" b="0" i="0" kern="1200">
                <a:solidFill>
                  <a:srgbClr val="800000"/>
                </a:solidFill>
                <a:latin typeface="+mj-ea"/>
                <a:ea typeface="+mj-ea"/>
                <a:cs typeface="ＭＳ ゴシック"/>
              </a:defRPr>
            </a:lvl2pPr>
            <a:lvl3pPr marL="1133856" indent="-228600" algn="l" rtl="0" eaLnBrk="1" latinLnBrk="0" hangingPunct="1">
              <a:spcBef>
                <a:spcPct val="20000"/>
              </a:spcBef>
              <a:buClrTx/>
              <a:buSzPct val="95000"/>
              <a:buFont typeface="Arial"/>
              <a:buChar char="•"/>
              <a:defRPr kumimoji="1" sz="2000" b="0" i="0" kern="1200">
                <a:solidFill>
                  <a:schemeClr val="bg1"/>
                </a:solidFill>
                <a:latin typeface="+mj-ea"/>
                <a:ea typeface="+mj-ea"/>
                <a:cs typeface="ＭＳ Ｐゴシック"/>
              </a:defRPr>
            </a:lvl3pPr>
            <a:lvl4pPr marL="1353312" indent="-182880" algn="l" rtl="0" eaLnBrk="1" latinLnBrk="0" hangingPunct="1">
              <a:spcBef>
                <a:spcPct val="20000"/>
              </a:spcBef>
              <a:buClrTx/>
              <a:buSzPct val="100000"/>
              <a:buFont typeface="Wingdings 3"/>
              <a:buChar char=""/>
              <a:defRPr kumimoji="1" sz="1800" b="0" i="0" kern="1200">
                <a:solidFill>
                  <a:schemeClr val="bg1"/>
                </a:solidFill>
                <a:latin typeface="+mj-ea"/>
                <a:ea typeface="+mj-ea"/>
                <a:cs typeface="ＭＳ Ｐゴシック"/>
              </a:defRPr>
            </a:lvl4pPr>
            <a:lvl5pPr marL="1545336" indent="-182880" algn="l" rtl="0" eaLnBrk="1" latinLnBrk="0" hangingPunct="1">
              <a:spcBef>
                <a:spcPct val="20000"/>
              </a:spcBef>
              <a:buClrTx/>
              <a:buFont typeface="Wingdings 2"/>
              <a:buChar char=""/>
              <a:defRPr kumimoji="1" sz="1600" b="0" i="0" kern="1200">
                <a:solidFill>
                  <a:schemeClr val="bg1"/>
                </a:solidFill>
                <a:latin typeface="+mj-ea"/>
                <a:ea typeface="+mj-ea"/>
                <a:cs typeface="ＭＳ Ｐゴシック"/>
              </a:defRPr>
            </a:lvl5pPr>
            <a:lvl6pPr marL="1764792" indent="-182880" algn="l" rtl="0" eaLnBrk="1" latinLnBrk="0" hangingPunct="1">
              <a:spcBef>
                <a:spcPct val="20000"/>
              </a:spcBef>
              <a:buClr>
                <a:schemeClr val="tx1"/>
              </a:buClr>
              <a:buFont typeface="Wingdings 3"/>
              <a:buChar char=""/>
              <a:defRPr kumimoji="1"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1"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1"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1" sz="1400" kern="1200" baseline="0">
                <a:solidFill>
                  <a:schemeClr val="tx1"/>
                </a:solidFill>
                <a:latin typeface="+mn-lt"/>
                <a:ea typeface="+mn-ea"/>
                <a:cs typeface="+mn-cs"/>
              </a:defRPr>
            </a:lvl9pPr>
          </a:lstStyle>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Calibri" panose="020F0502020204030204" pitchFamily="34" charset="0"/>
              </a:rPr>
              <a:t>Publication on test-beam results is progressing</a:t>
            </a:r>
            <a:endParaRPr kumimoji="1" lang="en-US" altLang="ja-JP" sz="2400" b="0" i="0" u="none" strike="noStrike" kern="1200" cap="none" spc="0" normalizeH="0" baseline="0" noProof="0" dirty="0" smtClean="0">
              <a:ln>
                <a:noFill/>
              </a:ln>
              <a:solidFill>
                <a:srgbClr val="6585CF">
                  <a:lumMod val="75000"/>
                </a:srgbClr>
              </a:solidFill>
              <a:effectLst/>
              <a:uLnTx/>
              <a:uFillTx/>
              <a:latin typeface="Calibri" panose="020F0502020204030204" pitchFamily="34" charset="0"/>
            </a:endParaRPr>
          </a:p>
          <a:p>
            <a:pPr marL="137160" marR="0" lvl="0" indent="0" algn="l" defTabSz="914400" rtl="0" eaLnBrk="1" fontAlgn="auto" latinLnBrk="0" hangingPunct="1">
              <a:lnSpc>
                <a:spcPct val="100000"/>
              </a:lnSpc>
              <a:spcBef>
                <a:spcPct val="20000"/>
              </a:spcBef>
              <a:spcAft>
                <a:spcPts val="0"/>
              </a:spcAft>
              <a:buClrTx/>
              <a:buSzPct val="65000"/>
              <a:buNone/>
              <a:tabLst/>
              <a:defRPr/>
            </a:pPr>
            <a:endParaRPr kumimoji="1" lang="en-US" altLang="ja-JP" sz="2400" b="0" i="0" u="none" strike="noStrike" kern="1200" cap="none" spc="0" normalizeH="0" baseline="0" noProof="0" dirty="0" smtClean="0">
              <a:ln>
                <a:noFill/>
              </a:ln>
              <a:solidFill>
                <a:srgbClr val="6585CF">
                  <a:lumMod val="75000"/>
                </a:srgbClr>
              </a:solidFill>
              <a:effectLst/>
              <a:uLnTx/>
              <a:uFillTx/>
              <a:latin typeface="Calibri" panose="020F0502020204030204" pitchFamily="34" charset="0"/>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noProof="0" dirty="0" smtClean="0">
                <a:solidFill>
                  <a:srgbClr val="6585CF">
                    <a:lumMod val="75000"/>
                  </a:srgbClr>
                </a:solidFill>
                <a:latin typeface="Calibri" panose="020F0502020204030204" pitchFamily="34" charset="0"/>
              </a:rPr>
              <a:t>Two abstracts prepared for ICHEP </a:t>
            </a:r>
            <a:r>
              <a:rPr lang="en-US" altLang="ja-JP" noProof="0" dirty="0" smtClean="0">
                <a:solidFill>
                  <a:srgbClr val="6585CF">
                    <a:lumMod val="75000"/>
                  </a:srgbClr>
                </a:solidFill>
                <a:latin typeface="Calibri" panose="020F0502020204030204" pitchFamily="34" charset="0"/>
                <a:sym typeface="Wingdings" panose="05000000000000000000" pitchFamily="2" charset="2"/>
              </a:rPr>
              <a:t> one talk and one poster</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dirty="0">
              <a:ln>
                <a:noFill/>
              </a:ln>
              <a:solidFill>
                <a:srgbClr val="6585CF">
                  <a:lumMod val="75000"/>
                </a:srgbClr>
              </a:solidFill>
              <a:effectLst/>
              <a:uLnTx/>
              <a:uFillTx/>
              <a:latin typeface="Calibri" panose="020F0502020204030204" pitchFamily="34" charset="0"/>
              <a:sym typeface="Wingdings" panose="05000000000000000000" pitchFamily="2" charset="2"/>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noProof="0" dirty="0" smtClean="0">
                <a:solidFill>
                  <a:srgbClr val="6585CF">
                    <a:lumMod val="75000"/>
                  </a:srgbClr>
                </a:solidFill>
                <a:latin typeface="Calibri" panose="020F0502020204030204" pitchFamily="34" charset="0"/>
                <a:sym typeface="Wingdings" panose="05000000000000000000" pitchFamily="2" charset="2"/>
              </a:rPr>
              <a:t>Report to the “Detector R&amp;D” liaison</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dirty="0">
              <a:ln>
                <a:noFill/>
              </a:ln>
              <a:solidFill>
                <a:srgbClr val="6585CF">
                  <a:lumMod val="75000"/>
                </a:srgbClr>
              </a:solidFill>
              <a:effectLst/>
              <a:uLnTx/>
              <a:uFillTx/>
              <a:latin typeface="Calibri" panose="020F0502020204030204" pitchFamily="34" charset="0"/>
              <a:sym typeface="Wingdings" panose="05000000000000000000" pitchFamily="2" charset="2"/>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noProof="0" dirty="0" smtClean="0">
                <a:solidFill>
                  <a:srgbClr val="6585CF">
                    <a:lumMod val="75000"/>
                  </a:srgbClr>
                </a:solidFill>
                <a:latin typeface="Calibri" panose="020F0502020204030204" pitchFamily="34" charset="0"/>
                <a:sym typeface="Wingdings" panose="05000000000000000000" pitchFamily="2" charset="2"/>
              </a:rPr>
              <a:t>AIDA II application</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lang="en-US" altLang="ja-JP" dirty="0">
              <a:solidFill>
                <a:srgbClr val="6585CF">
                  <a:lumMod val="75000"/>
                </a:srgbClr>
              </a:solidFill>
              <a:latin typeface="Calibri" panose="020F0502020204030204" pitchFamily="34" charset="0"/>
              <a:sym typeface="Wingdings" panose="05000000000000000000" pitchFamily="2" charset="2"/>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noProof="0" dirty="0" smtClean="0">
                <a:solidFill>
                  <a:srgbClr val="6585CF">
                    <a:lumMod val="75000"/>
                  </a:srgbClr>
                </a:solidFill>
                <a:latin typeface="Calibri" panose="020F0502020204030204" pitchFamily="34" charset="0"/>
                <a:sym typeface="Wingdings" panose="05000000000000000000" pitchFamily="2" charset="2"/>
              </a:rPr>
              <a:t>Beam-time at SLAC and CERN </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dirty="0">
              <a:ln>
                <a:noFill/>
              </a:ln>
              <a:solidFill>
                <a:srgbClr val="6585CF">
                  <a:lumMod val="75000"/>
                </a:srgbClr>
              </a:solidFill>
              <a:effectLst/>
              <a:uLnTx/>
              <a:uFillTx/>
              <a:latin typeface="Calibri" panose="020F0502020204030204" pitchFamily="34" charset="0"/>
              <a:sym typeface="Wingdings" panose="05000000000000000000" pitchFamily="2" charset="2"/>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noProof="0" dirty="0" smtClean="0">
              <a:ln>
                <a:noFill/>
              </a:ln>
              <a:solidFill>
                <a:srgbClr val="6585CF">
                  <a:lumMod val="75000"/>
                </a:srgbClr>
              </a:solidFill>
              <a:effectLst/>
              <a:uLnTx/>
              <a:uFillTx/>
              <a:latin typeface="Calibri" panose="020F0502020204030204" pitchFamily="34" charset="0"/>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noProof="0" dirty="0" smtClean="0">
              <a:ln>
                <a:noFill/>
              </a:ln>
              <a:solidFill>
                <a:srgbClr val="6585CF">
                  <a:lumMod val="75000"/>
                </a:srgbClr>
              </a:solidFill>
              <a:effectLst/>
              <a:uLnTx/>
              <a:uFillTx/>
              <a:latin typeface="ヒラギノ丸ゴ Pro W4"/>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noProof="0" dirty="0" smtClean="0">
              <a:ln>
                <a:noFill/>
              </a:ln>
              <a:solidFill>
                <a:srgbClr val="6585CF">
                  <a:lumMod val="75000"/>
                </a:srgbClr>
              </a:solidFill>
              <a:effectLst/>
              <a:uLnTx/>
              <a:uFillTx/>
              <a:latin typeface="ヒラギノ丸ゴ Pro W4"/>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en-US" altLang="ja-JP" sz="2400" b="0" i="0" u="none" strike="noStrike" kern="1200" cap="none" spc="0" normalizeH="0" baseline="0" noProof="0" dirty="0" smtClean="0">
              <a:ln>
                <a:noFill/>
              </a:ln>
              <a:solidFill>
                <a:srgbClr val="6585CF">
                  <a:lumMod val="75000"/>
                </a:srgbClr>
              </a:solidFill>
              <a:effectLst/>
              <a:uLnTx/>
              <a:uFillTx/>
              <a:latin typeface="ヒラギノ丸ゴ Pro W4"/>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endParaRPr kumimoji="1" lang="ja-JP" altLang="en-US" sz="2400" b="0" i="0" u="none" strike="noStrike" kern="1200" cap="none" spc="0" normalizeH="0" baseline="0" noProof="0" dirty="0">
              <a:ln>
                <a:noFill/>
              </a:ln>
              <a:solidFill>
                <a:srgbClr val="6585CF">
                  <a:lumMod val="75000"/>
                </a:srgbClr>
              </a:solidFill>
              <a:effectLst/>
              <a:uLnTx/>
              <a:uFillTx/>
              <a:latin typeface="ヒラギノ丸ゴ Pro W4"/>
            </a:endParaRPr>
          </a:p>
        </p:txBody>
      </p:sp>
    </p:spTree>
    <p:extLst>
      <p:ext uri="{BB962C8B-B14F-4D97-AF65-F5344CB8AC3E}">
        <p14:creationId xmlns:p14="http://schemas.microsoft.com/office/powerpoint/2010/main" val="2662081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ILC </a:t>
            </a:r>
            <a:r>
              <a:rPr lang="en-US" sz="2800" dirty="0" smtClean="0"/>
              <a:t>issues</a:t>
            </a:r>
            <a:endParaRPr lang="de-DE" sz="2800" dirty="0"/>
          </a:p>
        </p:txBody>
      </p:sp>
      <p:pic>
        <p:nvPicPr>
          <p:cNvPr id="4" name="pasted-image.pdf"/>
          <p:cNvPicPr/>
          <p:nvPr/>
        </p:nvPicPr>
        <p:blipFill>
          <a:blip r:embed="rId3">
            <a:extLst/>
          </a:blip>
          <a:stretch>
            <a:fillRect/>
          </a:stretch>
        </p:blipFill>
        <p:spPr>
          <a:xfrm>
            <a:off x="721601" y="1517131"/>
            <a:ext cx="7250570" cy="4773293"/>
          </a:xfrm>
          <a:prstGeom prst="rect">
            <a:avLst/>
          </a:prstGeom>
          <a:ln w="12700">
            <a:miter lim="400000"/>
          </a:ln>
        </p:spPr>
      </p:pic>
      <p:sp>
        <p:nvSpPr>
          <p:cNvPr id="5" name="TextBox 4"/>
          <p:cNvSpPr txBox="1"/>
          <p:nvPr/>
        </p:nvSpPr>
        <p:spPr>
          <a:xfrm>
            <a:off x="1299411" y="992835"/>
            <a:ext cx="4972276" cy="369332"/>
          </a:xfrm>
          <a:prstGeom prst="rect">
            <a:avLst/>
          </a:prstGeom>
          <a:noFill/>
        </p:spPr>
        <p:txBody>
          <a:bodyPr wrap="square" rtlCol="0">
            <a:spAutoFit/>
          </a:bodyPr>
          <a:lstStyle/>
          <a:p>
            <a:r>
              <a:rPr lang="en-US" sz="1800" dirty="0" smtClean="0">
                <a:solidFill>
                  <a:schemeClr val="accent5">
                    <a:lumMod val="50000"/>
                  </a:schemeClr>
                </a:solidFill>
                <a:latin typeface="+mn-lt"/>
              </a:rPr>
              <a:t>Energy staging (example)</a:t>
            </a:r>
            <a:endParaRPr lang="en-US" sz="1800" dirty="0" smtClean="0">
              <a:solidFill>
                <a:schemeClr val="accent5">
                  <a:lumMod val="50000"/>
                </a:schemeClr>
              </a:solidFill>
              <a:latin typeface="+mn-lt"/>
            </a:endParaRPr>
          </a:p>
        </p:txBody>
      </p:sp>
    </p:spTree>
    <p:extLst>
      <p:ext uri="{BB962C8B-B14F-4D97-AF65-F5344CB8AC3E}">
        <p14:creationId xmlns:p14="http://schemas.microsoft.com/office/powerpoint/2010/main" val="1518089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ILC and CLIC </a:t>
            </a:r>
            <a:r>
              <a:rPr lang="en-US" sz="2800" dirty="0" smtClean="0"/>
              <a:t>issues</a:t>
            </a:r>
            <a:endParaRPr lang="de-DE" sz="2800" dirty="0"/>
          </a:p>
        </p:txBody>
      </p:sp>
      <p:sp>
        <p:nvSpPr>
          <p:cNvPr id="5" name="TextBox 4"/>
          <p:cNvSpPr txBox="1"/>
          <p:nvPr/>
        </p:nvSpPr>
        <p:spPr>
          <a:xfrm>
            <a:off x="1056525" y="900113"/>
            <a:ext cx="7419260" cy="4893647"/>
          </a:xfrm>
          <a:prstGeom prst="rect">
            <a:avLst/>
          </a:prstGeom>
          <a:noFill/>
        </p:spPr>
        <p:txBody>
          <a:bodyPr wrap="square" rtlCol="0">
            <a:spAutoFit/>
          </a:bodyPr>
          <a:lstStyle/>
          <a:p>
            <a:r>
              <a:rPr lang="en-US" sz="2400" dirty="0" smtClean="0">
                <a:solidFill>
                  <a:srgbClr val="00A5EB"/>
                </a:solidFill>
                <a:latin typeface="+mn-lt"/>
              </a:rPr>
              <a:t>Physics and Detector working groups</a:t>
            </a:r>
          </a:p>
          <a:p>
            <a:endParaRPr lang="en-US" sz="1800" dirty="0">
              <a:solidFill>
                <a:srgbClr val="00A5EB"/>
              </a:solidFill>
              <a:latin typeface="+mn-lt"/>
            </a:endParaRPr>
          </a:p>
          <a:p>
            <a:r>
              <a:rPr lang="en-US" sz="1800" dirty="0" smtClean="0">
                <a:solidFill>
                  <a:srgbClr val="00A5EB"/>
                </a:solidFill>
                <a:latin typeface="+mn-lt"/>
              </a:rPr>
              <a:t>Detector R&amp;D liaison</a:t>
            </a:r>
          </a:p>
          <a:p>
            <a:pPr marL="285750" indent="-285750">
              <a:buClr>
                <a:srgbClr val="002060"/>
              </a:buClr>
              <a:buSzPct val="143000"/>
              <a:buFont typeface="Arial" panose="020B0604020202020204" pitchFamily="34" charset="0"/>
              <a:buChar char="•"/>
            </a:pPr>
            <a:r>
              <a:rPr lang="en-US" sz="1800" dirty="0" smtClean="0">
                <a:solidFill>
                  <a:srgbClr val="00A5EB"/>
                </a:solidFill>
                <a:latin typeface="+mn-lt"/>
              </a:rPr>
              <a:t>Compiling detector R&amp;D efforts</a:t>
            </a:r>
          </a:p>
          <a:p>
            <a:pPr marL="285750" indent="-285750">
              <a:buClr>
                <a:srgbClr val="002060"/>
              </a:buClr>
              <a:buSzPct val="143000"/>
              <a:buFont typeface="Arial" panose="020B0604020202020204" pitchFamily="34" charset="0"/>
              <a:buChar char="•"/>
            </a:pPr>
            <a:r>
              <a:rPr lang="en-US" sz="1800" dirty="0" smtClean="0">
                <a:solidFill>
                  <a:srgbClr val="00A5EB"/>
                </a:solidFill>
                <a:latin typeface="+mn-lt"/>
              </a:rPr>
              <a:t>Publication of a report in Belgrade, LCWS14</a:t>
            </a:r>
          </a:p>
          <a:p>
            <a:endParaRPr lang="en-US" sz="1800" dirty="0">
              <a:solidFill>
                <a:srgbClr val="00A5EB"/>
              </a:solidFill>
              <a:latin typeface="+mn-lt"/>
            </a:endParaRPr>
          </a:p>
          <a:p>
            <a:r>
              <a:rPr lang="en-US" sz="1800" dirty="0" smtClean="0">
                <a:solidFill>
                  <a:srgbClr val="00A5EB"/>
                </a:solidFill>
                <a:latin typeface="+mn-lt"/>
              </a:rPr>
              <a:t>Conference talk group</a:t>
            </a:r>
          </a:p>
          <a:p>
            <a:pPr marL="285750" indent="-285750">
              <a:buClr>
                <a:srgbClr val="002060"/>
              </a:buClr>
              <a:buSzPct val="145000"/>
              <a:buFont typeface="Arial" panose="020B0604020202020204" pitchFamily="34" charset="0"/>
              <a:buChar char="•"/>
            </a:pPr>
            <a:r>
              <a:rPr lang="en-US" sz="1800" dirty="0" smtClean="0">
                <a:solidFill>
                  <a:srgbClr val="00A5EB"/>
                </a:solidFill>
                <a:latin typeface="+mn-lt"/>
              </a:rPr>
              <a:t>Coordinating the abstract submission to major conferences (firstly done for ICHEP 2014)</a:t>
            </a:r>
          </a:p>
          <a:p>
            <a:endParaRPr lang="en-US" sz="1800" dirty="0">
              <a:solidFill>
                <a:srgbClr val="00A5EB"/>
              </a:solidFill>
              <a:latin typeface="+mn-lt"/>
            </a:endParaRPr>
          </a:p>
          <a:p>
            <a:r>
              <a:rPr lang="en-US" sz="1800" dirty="0" smtClean="0">
                <a:solidFill>
                  <a:srgbClr val="00A5EB"/>
                </a:solidFill>
                <a:latin typeface="+mn-lt"/>
              </a:rPr>
              <a:t>ILC parameter working group</a:t>
            </a:r>
          </a:p>
          <a:p>
            <a:pPr marL="285750" indent="-285750">
              <a:buClr>
                <a:srgbClr val="002060"/>
              </a:buClr>
              <a:buSzPct val="147000"/>
              <a:buFont typeface="Arial" panose="020B0604020202020204" pitchFamily="34" charset="0"/>
              <a:buChar char="•"/>
            </a:pPr>
            <a:r>
              <a:rPr lang="en-US" sz="1800" dirty="0" smtClean="0">
                <a:solidFill>
                  <a:srgbClr val="00A5EB"/>
                </a:solidFill>
                <a:latin typeface="+mn-lt"/>
              </a:rPr>
              <a:t>Scenarios for energy staging</a:t>
            </a:r>
          </a:p>
          <a:p>
            <a:pPr marL="285750" indent="-285750">
              <a:buClr>
                <a:srgbClr val="002060"/>
              </a:buClr>
              <a:buSzPct val="147000"/>
              <a:buFont typeface="Arial" panose="020B0604020202020204" pitchFamily="34" charset="0"/>
              <a:buChar char="•"/>
            </a:pPr>
            <a:r>
              <a:rPr lang="en-US" sz="1800" dirty="0" smtClean="0">
                <a:solidFill>
                  <a:srgbClr val="00A5EB"/>
                </a:solidFill>
                <a:latin typeface="+mn-lt"/>
              </a:rPr>
              <a:t>physics./detector and accelerator interplay</a:t>
            </a:r>
          </a:p>
          <a:p>
            <a:endParaRPr lang="en-US" sz="1800" dirty="0">
              <a:solidFill>
                <a:srgbClr val="00A5EB"/>
              </a:solidFill>
              <a:latin typeface="+mn-lt"/>
            </a:endParaRPr>
          </a:p>
          <a:p>
            <a:r>
              <a:rPr lang="en-US" sz="1800" dirty="0" smtClean="0">
                <a:solidFill>
                  <a:srgbClr val="00A5EB"/>
                </a:solidFill>
                <a:latin typeface="+mn-lt"/>
              </a:rPr>
              <a:t>Physics working group</a:t>
            </a:r>
          </a:p>
          <a:p>
            <a:pPr marL="285750" indent="-285750">
              <a:buClr>
                <a:srgbClr val="002060"/>
              </a:buClr>
              <a:buSzPct val="148000"/>
              <a:buFont typeface="Arial" panose="020B0604020202020204" pitchFamily="34" charset="0"/>
              <a:buChar char="•"/>
            </a:pPr>
            <a:r>
              <a:rPr lang="en-US" sz="1800" dirty="0" smtClean="0">
                <a:solidFill>
                  <a:srgbClr val="00A5EB"/>
                </a:solidFill>
                <a:latin typeface="+mn-lt"/>
              </a:rPr>
              <a:t>Physics case of ILC/CLIC</a:t>
            </a:r>
            <a:endParaRPr lang="en-US" sz="1800" dirty="0">
              <a:solidFill>
                <a:srgbClr val="00A5EB"/>
              </a:solidFill>
              <a:latin typeface="+mn-lt"/>
            </a:endParaRPr>
          </a:p>
          <a:p>
            <a:endParaRPr lang="en-US" sz="1800" dirty="0" smtClean="0">
              <a:solidFill>
                <a:schemeClr val="accent2">
                  <a:lumMod val="50000"/>
                </a:schemeClr>
              </a:solidFill>
              <a:latin typeface="+mn-lt"/>
            </a:endParaRPr>
          </a:p>
        </p:txBody>
      </p:sp>
    </p:spTree>
    <p:extLst>
      <p:ext uri="{BB962C8B-B14F-4D97-AF65-F5344CB8AC3E}">
        <p14:creationId xmlns:p14="http://schemas.microsoft.com/office/powerpoint/2010/main" val="1668292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ILC and CLIC </a:t>
            </a:r>
            <a:r>
              <a:rPr lang="en-US" sz="2800" dirty="0" smtClean="0"/>
              <a:t>issues</a:t>
            </a:r>
            <a:endParaRPr lang="de-DE" sz="2800" dirty="0"/>
          </a:p>
        </p:txBody>
      </p:sp>
      <p:sp>
        <p:nvSpPr>
          <p:cNvPr id="5" name="TextBox 4"/>
          <p:cNvSpPr txBox="1"/>
          <p:nvPr/>
        </p:nvSpPr>
        <p:spPr>
          <a:xfrm>
            <a:off x="1299411" y="1445236"/>
            <a:ext cx="7419260" cy="4062651"/>
          </a:xfrm>
          <a:prstGeom prst="rect">
            <a:avLst/>
          </a:prstGeom>
          <a:noFill/>
        </p:spPr>
        <p:txBody>
          <a:bodyPr wrap="square" rtlCol="0">
            <a:spAutoFit/>
          </a:bodyPr>
          <a:lstStyle/>
          <a:p>
            <a:r>
              <a:rPr lang="en-US" sz="2400" dirty="0" smtClean="0">
                <a:solidFill>
                  <a:srgbClr val="00A5EB"/>
                </a:solidFill>
                <a:latin typeface="+mn-lt"/>
              </a:rPr>
              <a:t>Physics and Detector working groups</a:t>
            </a:r>
          </a:p>
          <a:p>
            <a:endParaRPr lang="en-US" sz="1800" dirty="0">
              <a:solidFill>
                <a:srgbClr val="00A5EB"/>
              </a:solidFill>
              <a:latin typeface="+mn-lt"/>
            </a:endParaRPr>
          </a:p>
          <a:p>
            <a:r>
              <a:rPr lang="en-US" sz="1800" dirty="0" smtClean="0">
                <a:solidFill>
                  <a:srgbClr val="00A5EB"/>
                </a:solidFill>
                <a:latin typeface="+mn-lt"/>
              </a:rPr>
              <a:t>Software and computing working group</a:t>
            </a:r>
          </a:p>
          <a:p>
            <a:pPr marL="285750" indent="-285750">
              <a:buClr>
                <a:srgbClr val="002060"/>
              </a:buClr>
              <a:buSzPct val="143000"/>
              <a:buFont typeface="Arial" panose="020B0604020202020204" pitchFamily="34" charset="0"/>
              <a:buChar char="•"/>
            </a:pPr>
            <a:r>
              <a:rPr lang="en-US" sz="1800" dirty="0" err="1" smtClean="0">
                <a:solidFill>
                  <a:srgbClr val="00A5EB"/>
                </a:solidFill>
                <a:latin typeface="+mn-lt"/>
              </a:rPr>
              <a:t>Developement</a:t>
            </a:r>
            <a:r>
              <a:rPr lang="en-US" sz="1800" dirty="0" smtClean="0">
                <a:solidFill>
                  <a:srgbClr val="00A5EB"/>
                </a:solidFill>
                <a:latin typeface="+mn-lt"/>
              </a:rPr>
              <a:t> of common software tools</a:t>
            </a:r>
            <a:endParaRPr lang="en-US" sz="1800" dirty="0" smtClean="0">
              <a:solidFill>
                <a:srgbClr val="00A5EB"/>
              </a:solidFill>
              <a:latin typeface="+mn-lt"/>
            </a:endParaRPr>
          </a:p>
          <a:p>
            <a:pPr marL="285750" indent="-285750">
              <a:buClr>
                <a:srgbClr val="002060"/>
              </a:buClr>
              <a:buSzPct val="143000"/>
              <a:buFont typeface="Arial" panose="020B0604020202020204" pitchFamily="34" charset="0"/>
              <a:buChar char="•"/>
            </a:pPr>
            <a:r>
              <a:rPr lang="en-US" sz="1800" dirty="0" smtClean="0">
                <a:solidFill>
                  <a:srgbClr val="00A5EB"/>
                </a:solidFill>
                <a:latin typeface="+mn-lt"/>
              </a:rPr>
              <a:t>Computing needs for the experiments</a:t>
            </a:r>
          </a:p>
          <a:p>
            <a:endParaRPr lang="en-US" sz="1800" dirty="0">
              <a:solidFill>
                <a:srgbClr val="00A5EB"/>
              </a:solidFill>
              <a:latin typeface="+mn-lt"/>
            </a:endParaRPr>
          </a:p>
          <a:p>
            <a:r>
              <a:rPr lang="en-US" sz="1800" dirty="0" smtClean="0">
                <a:solidFill>
                  <a:srgbClr val="00A5EB"/>
                </a:solidFill>
                <a:latin typeface="+mn-lt"/>
              </a:rPr>
              <a:t>MDI working group</a:t>
            </a:r>
          </a:p>
          <a:p>
            <a:pPr marL="285750" indent="-285750">
              <a:buClr>
                <a:srgbClr val="002060"/>
              </a:buClr>
              <a:buSzPct val="145000"/>
              <a:buFont typeface="Arial" panose="020B0604020202020204" pitchFamily="34" charset="0"/>
              <a:buChar char="•"/>
            </a:pPr>
            <a:r>
              <a:rPr lang="en-US" sz="1800" dirty="0" smtClean="0">
                <a:solidFill>
                  <a:srgbClr val="00A5EB"/>
                </a:solidFill>
                <a:latin typeface="+mn-lt"/>
              </a:rPr>
              <a:t>Design of the detector hall</a:t>
            </a:r>
          </a:p>
          <a:p>
            <a:pPr marL="285750" indent="-285750">
              <a:buClr>
                <a:srgbClr val="002060"/>
              </a:buClr>
              <a:buSzPct val="145000"/>
              <a:buFont typeface="Arial" panose="020B0604020202020204" pitchFamily="34" charset="0"/>
              <a:buChar char="•"/>
            </a:pPr>
            <a:r>
              <a:rPr lang="en-US" sz="1800" dirty="0" smtClean="0">
                <a:solidFill>
                  <a:srgbClr val="00A5EB"/>
                </a:solidFill>
                <a:latin typeface="+mn-lt"/>
              </a:rPr>
              <a:t>Integration of the detectors</a:t>
            </a:r>
          </a:p>
          <a:p>
            <a:pPr marL="285750" indent="-285750">
              <a:buClr>
                <a:srgbClr val="002060"/>
              </a:buClr>
              <a:buSzPct val="145000"/>
              <a:buFont typeface="Arial" panose="020B0604020202020204" pitchFamily="34" charset="0"/>
              <a:buChar char="•"/>
            </a:pPr>
            <a:r>
              <a:rPr lang="en-US" sz="1800" dirty="0" smtClean="0">
                <a:solidFill>
                  <a:srgbClr val="00A5EB"/>
                </a:solidFill>
                <a:latin typeface="+mn-lt"/>
              </a:rPr>
              <a:t>Alignment, feedback near the IP</a:t>
            </a:r>
          </a:p>
          <a:p>
            <a:pPr marL="285750" indent="-285750">
              <a:buClr>
                <a:srgbClr val="002060"/>
              </a:buClr>
              <a:buSzPct val="145000"/>
              <a:buFont typeface="Arial" panose="020B0604020202020204" pitchFamily="34" charset="0"/>
              <a:buChar char="•"/>
            </a:pPr>
            <a:r>
              <a:rPr lang="en-US" sz="1800" dirty="0" smtClean="0">
                <a:solidFill>
                  <a:srgbClr val="00A5EB"/>
                </a:solidFill>
                <a:latin typeface="+mn-lt"/>
              </a:rPr>
              <a:t>Detector assembly/installation</a:t>
            </a:r>
          </a:p>
          <a:p>
            <a:endParaRPr lang="en-US" sz="1800" dirty="0" smtClean="0">
              <a:solidFill>
                <a:schemeClr val="accent2">
                  <a:lumMod val="50000"/>
                </a:schemeClr>
              </a:solidFill>
              <a:latin typeface="+mn-lt"/>
            </a:endParaRPr>
          </a:p>
          <a:p>
            <a:endParaRPr lang="en-US" sz="1800" dirty="0">
              <a:solidFill>
                <a:schemeClr val="accent2">
                  <a:lumMod val="50000"/>
                </a:schemeClr>
              </a:solidFill>
              <a:latin typeface="+mn-lt"/>
            </a:endParaRPr>
          </a:p>
          <a:p>
            <a:endParaRPr lang="en-US" sz="1800" dirty="0" smtClean="0">
              <a:solidFill>
                <a:schemeClr val="accent2">
                  <a:lumMod val="50000"/>
                </a:schemeClr>
              </a:solidFill>
              <a:latin typeface="+mn-lt"/>
            </a:endParaRPr>
          </a:p>
        </p:txBody>
      </p:sp>
    </p:spTree>
    <p:extLst>
      <p:ext uri="{BB962C8B-B14F-4D97-AF65-F5344CB8AC3E}">
        <p14:creationId xmlns:p14="http://schemas.microsoft.com/office/powerpoint/2010/main" val="294539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2800" dirty="0" smtClean="0"/>
              <a:t>Science and politics</a:t>
            </a:r>
            <a:endParaRPr lang="de-DE" sz="2800" dirty="0"/>
          </a:p>
        </p:txBody>
      </p:sp>
      <p:sp>
        <p:nvSpPr>
          <p:cNvPr id="4" name="TextBox 3"/>
          <p:cNvSpPr txBox="1"/>
          <p:nvPr/>
        </p:nvSpPr>
        <p:spPr>
          <a:xfrm>
            <a:off x="659484" y="900113"/>
            <a:ext cx="7816300" cy="4955203"/>
          </a:xfrm>
          <a:prstGeom prst="rect">
            <a:avLst/>
          </a:prstGeom>
          <a:noFill/>
        </p:spPr>
        <p:txBody>
          <a:bodyPr wrap="square" rtlCol="0">
            <a:spAutoFit/>
          </a:bodyPr>
          <a:lstStyle/>
          <a:p>
            <a:pPr defTabSz="457200" eaLnBrk="1" fontAlgn="auto" hangingPunct="1">
              <a:spcBef>
                <a:spcPts val="0"/>
              </a:spcBef>
              <a:spcAft>
                <a:spcPts val="0"/>
              </a:spcAft>
            </a:pPr>
            <a:r>
              <a:rPr lang="en-GB" sz="2400" dirty="0" smtClean="0">
                <a:solidFill>
                  <a:srgbClr val="00A5EB"/>
                </a:solidFill>
                <a:latin typeface="Arial"/>
                <a:ea typeface="Arial Unicode MS"/>
                <a:cs typeface="Arial Unicode MS"/>
              </a:rPr>
              <a:t>Expert committee under MEXT</a:t>
            </a:r>
          </a:p>
          <a:p>
            <a:pPr defTabSz="457200" eaLnBrk="1" fontAlgn="auto" hangingPunct="1">
              <a:spcBef>
                <a:spcPts val="0"/>
              </a:spcBef>
              <a:spcAft>
                <a:spcPts val="0"/>
              </a:spcAft>
            </a:pPr>
            <a:endParaRPr lang="en-GB" sz="2000" dirty="0">
              <a:solidFill>
                <a:srgbClr val="00A5EB"/>
              </a:solidFill>
              <a:latin typeface="Arial"/>
              <a:ea typeface="Arial Unicode MS"/>
              <a:cs typeface="Arial Unicode MS"/>
            </a:endParaRPr>
          </a:p>
          <a:p>
            <a:pPr marL="342900" indent="-342900" defTabSz="457200" eaLnBrk="1" fontAlgn="auto" hangingPunct="1">
              <a:spcBef>
                <a:spcPts val="0"/>
              </a:spcBef>
              <a:spcAft>
                <a:spcPts val="0"/>
              </a:spcAft>
              <a:buClr>
                <a:srgbClr val="002060"/>
              </a:buClr>
              <a:buSzPct val="146000"/>
              <a:buFont typeface="Arial" panose="020B0604020202020204" pitchFamily="34" charset="0"/>
              <a:buChar char="•"/>
            </a:pPr>
            <a:r>
              <a:rPr lang="en-GB" sz="2000" dirty="0" smtClean="0">
                <a:solidFill>
                  <a:srgbClr val="00A5EB"/>
                </a:solidFill>
                <a:latin typeface="Arial"/>
                <a:ea typeface="Arial Unicode MS"/>
                <a:cs typeface="Arial Unicode MS"/>
              </a:rPr>
              <a:t>Currently 13 members, no ILC proponents</a:t>
            </a:r>
          </a:p>
          <a:p>
            <a:pPr marL="342900" indent="-342900" defTabSz="457200" eaLnBrk="1" fontAlgn="auto" hangingPunct="1">
              <a:spcBef>
                <a:spcPts val="0"/>
              </a:spcBef>
              <a:spcAft>
                <a:spcPts val="0"/>
              </a:spcAft>
              <a:buClr>
                <a:srgbClr val="002060"/>
              </a:buClr>
              <a:buSzPct val="146000"/>
              <a:buFont typeface="Arial" panose="020B0604020202020204" pitchFamily="34" charset="0"/>
              <a:buChar char="•"/>
            </a:pPr>
            <a:r>
              <a:rPr lang="en-GB" sz="2000" dirty="0" smtClean="0">
                <a:solidFill>
                  <a:srgbClr val="00A5EB"/>
                </a:solidFill>
                <a:latin typeface="Arial"/>
                <a:ea typeface="Arial Unicode MS"/>
                <a:cs typeface="Arial Unicode MS"/>
              </a:rPr>
              <a:t>Report  end of March 2016</a:t>
            </a:r>
          </a:p>
          <a:p>
            <a:pPr marL="342900" indent="-342900" defTabSz="457200" eaLnBrk="1" fontAlgn="auto" hangingPunct="1">
              <a:spcBef>
                <a:spcPts val="0"/>
              </a:spcBef>
              <a:spcAft>
                <a:spcPts val="0"/>
              </a:spcAft>
              <a:buClr>
                <a:srgbClr val="002060"/>
              </a:buClr>
              <a:buSzPct val="146000"/>
              <a:buFont typeface="Arial" panose="020B0604020202020204" pitchFamily="34" charset="0"/>
              <a:buChar char="•"/>
            </a:pPr>
            <a:r>
              <a:rPr lang="en-GB" sz="2000" dirty="0" smtClean="0">
                <a:solidFill>
                  <a:srgbClr val="00A5EB"/>
                </a:solidFill>
                <a:latin typeface="Arial"/>
                <a:ea typeface="Arial Unicode MS"/>
                <a:cs typeface="Arial Unicode MS"/>
              </a:rPr>
              <a:t>Mission:</a:t>
            </a:r>
          </a:p>
          <a:p>
            <a:pPr defTabSz="457200" eaLnBrk="1" fontAlgn="auto" hangingPunct="1">
              <a:spcBef>
                <a:spcPts val="0"/>
              </a:spcBef>
              <a:spcAft>
                <a:spcPts val="0"/>
              </a:spcAft>
              <a:buClr>
                <a:srgbClr val="002060"/>
              </a:buClr>
              <a:buSzPct val="146000"/>
            </a:pPr>
            <a:endParaRPr lang="en-GB" sz="2000" dirty="0" smtClean="0">
              <a:solidFill>
                <a:srgbClr val="00A5EB"/>
              </a:solidFill>
              <a:latin typeface="Arial"/>
              <a:ea typeface="Arial Unicode MS"/>
              <a:cs typeface="Arial Unicode MS"/>
            </a:endParaRPr>
          </a:p>
          <a:p>
            <a:pPr marL="800100" lvl="1" indent="-342900" defTabSz="457200" eaLnBrk="1" fontAlgn="auto" hangingPunct="1">
              <a:spcBef>
                <a:spcPts val="0"/>
              </a:spcBef>
              <a:spcAft>
                <a:spcPts val="0"/>
              </a:spcAft>
              <a:buClr>
                <a:srgbClr val="002060"/>
              </a:buClr>
              <a:buSzPct val="146000"/>
              <a:buFont typeface="Courier New" panose="02070309020205020404" pitchFamily="49" charset="0"/>
              <a:buChar char="o"/>
            </a:pPr>
            <a:r>
              <a:rPr lang="en-GB" sz="2000" dirty="0">
                <a:solidFill>
                  <a:srgbClr val="00A5EB"/>
                </a:solidFill>
                <a:latin typeface="Arial"/>
                <a:ea typeface="Arial Unicode MS"/>
                <a:cs typeface="Arial Unicode MS"/>
              </a:rPr>
              <a:t> </a:t>
            </a:r>
            <a:r>
              <a:rPr lang="en-GB" sz="2000" dirty="0" smtClean="0">
                <a:solidFill>
                  <a:srgbClr val="00A5EB"/>
                </a:solidFill>
                <a:latin typeface="Arial"/>
                <a:ea typeface="Arial Unicode MS"/>
                <a:cs typeface="Arial Unicode MS"/>
              </a:rPr>
              <a:t>    physics case</a:t>
            </a:r>
          </a:p>
          <a:p>
            <a:pPr marL="800100" lvl="1" indent="-342900" defTabSz="457200" eaLnBrk="1" fontAlgn="auto" hangingPunct="1">
              <a:spcBef>
                <a:spcPts val="0"/>
              </a:spcBef>
              <a:spcAft>
                <a:spcPts val="0"/>
              </a:spcAft>
              <a:buClr>
                <a:srgbClr val="002060"/>
              </a:buClr>
              <a:buSzPct val="146000"/>
              <a:buFont typeface="Courier New" panose="02070309020205020404" pitchFamily="49" charset="0"/>
              <a:buChar char="o"/>
            </a:pPr>
            <a:r>
              <a:rPr lang="en-GB" sz="2000" dirty="0">
                <a:solidFill>
                  <a:srgbClr val="00A5EB"/>
                </a:solidFill>
                <a:latin typeface="Arial"/>
                <a:ea typeface="Arial Unicode MS"/>
                <a:cs typeface="Arial Unicode MS"/>
              </a:rPr>
              <a:t> </a:t>
            </a:r>
            <a:r>
              <a:rPr lang="en-GB" sz="2000" dirty="0" smtClean="0">
                <a:solidFill>
                  <a:srgbClr val="00A5EB"/>
                </a:solidFill>
                <a:latin typeface="Arial"/>
                <a:ea typeface="Arial Unicode MS"/>
                <a:cs typeface="Arial Unicode MS"/>
              </a:rPr>
              <a:t>    total budget and international sharing</a:t>
            </a:r>
          </a:p>
          <a:p>
            <a:pPr marL="800100" lvl="1" indent="-342900" defTabSz="457200" eaLnBrk="1" fontAlgn="auto" hangingPunct="1">
              <a:spcBef>
                <a:spcPts val="0"/>
              </a:spcBef>
              <a:spcAft>
                <a:spcPts val="0"/>
              </a:spcAft>
              <a:buClr>
                <a:srgbClr val="002060"/>
              </a:buClr>
              <a:buSzPct val="146000"/>
              <a:buFont typeface="Courier New" panose="02070309020205020404" pitchFamily="49" charset="0"/>
              <a:buChar char="o"/>
            </a:pPr>
            <a:r>
              <a:rPr lang="en-GB" sz="2000" dirty="0">
                <a:solidFill>
                  <a:srgbClr val="00A5EB"/>
                </a:solidFill>
                <a:latin typeface="Arial"/>
                <a:ea typeface="Arial Unicode MS"/>
                <a:cs typeface="Arial Unicode MS"/>
              </a:rPr>
              <a:t> </a:t>
            </a:r>
            <a:r>
              <a:rPr lang="en-GB" sz="2000" dirty="0" smtClean="0">
                <a:solidFill>
                  <a:srgbClr val="00A5EB"/>
                </a:solidFill>
                <a:latin typeface="Arial"/>
                <a:ea typeface="Arial Unicode MS"/>
                <a:cs typeface="Arial Unicode MS"/>
              </a:rPr>
              <a:t>    human resources for construction </a:t>
            </a:r>
          </a:p>
          <a:p>
            <a:pPr marL="800100" lvl="1" indent="-342900" defTabSz="457200" eaLnBrk="1" fontAlgn="auto" hangingPunct="1">
              <a:spcBef>
                <a:spcPts val="0"/>
              </a:spcBef>
              <a:spcAft>
                <a:spcPts val="0"/>
              </a:spcAft>
              <a:buClr>
                <a:srgbClr val="002060"/>
              </a:buClr>
              <a:buSzPct val="146000"/>
              <a:buFont typeface="Courier New" panose="02070309020205020404" pitchFamily="49" charset="0"/>
              <a:buChar char="o"/>
            </a:pPr>
            <a:r>
              <a:rPr lang="en-GB" sz="2000" dirty="0">
                <a:solidFill>
                  <a:srgbClr val="00A5EB"/>
                </a:solidFill>
                <a:latin typeface="Arial"/>
                <a:ea typeface="Arial Unicode MS"/>
                <a:cs typeface="Arial Unicode MS"/>
              </a:rPr>
              <a:t> </a:t>
            </a:r>
            <a:r>
              <a:rPr lang="en-GB" sz="2000" dirty="0" smtClean="0">
                <a:solidFill>
                  <a:srgbClr val="00A5EB"/>
                </a:solidFill>
                <a:latin typeface="Arial"/>
                <a:ea typeface="Arial Unicode MS"/>
                <a:cs typeface="Arial Unicode MS"/>
              </a:rPr>
              <a:t>   </a:t>
            </a:r>
            <a:r>
              <a:rPr lang="en-GB" sz="2000" dirty="0" smtClean="0">
                <a:solidFill>
                  <a:srgbClr val="000000"/>
                </a:solidFill>
                <a:latin typeface="Arial"/>
                <a:ea typeface="Arial Unicode MS"/>
                <a:cs typeface="Arial Unicode MS"/>
              </a:rPr>
              <a:t> </a:t>
            </a:r>
            <a:r>
              <a:rPr lang="en-GB" sz="2000" dirty="0" smtClean="0">
                <a:solidFill>
                  <a:srgbClr val="00A5EB"/>
                </a:solidFill>
                <a:latin typeface="Arial"/>
                <a:ea typeface="Arial Unicode MS"/>
                <a:cs typeface="Arial Unicode MS"/>
              </a:rPr>
              <a:t>social and economic effects in Japan</a:t>
            </a:r>
          </a:p>
          <a:p>
            <a:pPr marL="800100" lvl="1" indent="-342900" defTabSz="457200" eaLnBrk="1" fontAlgn="auto" hangingPunct="1">
              <a:spcBef>
                <a:spcPts val="0"/>
              </a:spcBef>
              <a:spcAft>
                <a:spcPts val="0"/>
              </a:spcAft>
              <a:buClr>
                <a:srgbClr val="002060"/>
              </a:buClr>
              <a:buSzPct val="146000"/>
              <a:buFont typeface="Courier New" panose="02070309020205020404" pitchFamily="49" charset="0"/>
              <a:buChar char="o"/>
            </a:pPr>
            <a:endParaRPr lang="en-GB" sz="2000" dirty="0">
              <a:solidFill>
                <a:srgbClr val="00A5EB"/>
              </a:solidFill>
              <a:latin typeface="Arial"/>
              <a:ea typeface="Arial Unicode MS"/>
              <a:cs typeface="Arial Unicode MS"/>
            </a:endParaRPr>
          </a:p>
          <a:p>
            <a:pPr defTabSz="457200" eaLnBrk="1" fontAlgn="auto" hangingPunct="1">
              <a:spcBef>
                <a:spcPts val="0"/>
              </a:spcBef>
              <a:spcAft>
                <a:spcPts val="0"/>
              </a:spcAft>
              <a:buClr>
                <a:srgbClr val="002060"/>
              </a:buClr>
              <a:buSzPct val="146000"/>
            </a:pPr>
            <a:r>
              <a:rPr lang="en-GB" sz="2000" dirty="0" smtClean="0">
                <a:solidFill>
                  <a:srgbClr val="00A5EB"/>
                </a:solidFill>
                <a:latin typeface="Arial"/>
                <a:ea typeface="Arial Unicode MS"/>
                <a:cs typeface="Arial Unicode MS"/>
              </a:rPr>
              <a:t>P5 report in US: </a:t>
            </a:r>
            <a:r>
              <a:rPr lang="en-US" sz="1800" b="1" i="1" dirty="0" smtClean="0"/>
              <a:t>Motivated by the strong scientific importance of the ILC and the recent initiative in Japan to host it, the U.S. should engage in modest and appropriate levels of ILC accelerator and detector design where the US can contribute critical expertise. Consider higher levels of collaboration if ILC proceeds.</a:t>
            </a:r>
            <a:endParaRPr lang="en-GB" sz="1800" dirty="0">
              <a:solidFill>
                <a:srgbClr val="00A5EB"/>
              </a:solidFill>
              <a:latin typeface="Arial"/>
              <a:ea typeface="Arial Unicode MS"/>
              <a:cs typeface="Arial Unicode MS"/>
            </a:endParaRPr>
          </a:p>
        </p:txBody>
      </p:sp>
    </p:spTree>
    <p:extLst>
      <p:ext uri="{BB962C8B-B14F-4D97-AF65-F5344CB8AC3E}">
        <p14:creationId xmlns:p14="http://schemas.microsoft.com/office/powerpoint/2010/main" val="9327675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a:xfrm>
            <a:off x="1299411" y="-53009"/>
            <a:ext cx="7819983" cy="900113"/>
          </a:xfrm>
        </p:spPr>
        <p:txBody>
          <a:bodyPr/>
          <a:lstStyle/>
          <a:p>
            <a:r>
              <a:rPr lang="en-US" sz="2800" dirty="0" smtClean="0"/>
              <a:t>CLIC timeline</a:t>
            </a:r>
            <a:endParaRPr lang="de-DE" sz="2800" dirty="0"/>
          </a:p>
        </p:txBody>
      </p:sp>
      <p:grpSp>
        <p:nvGrpSpPr>
          <p:cNvPr id="52" name="Group 51"/>
          <p:cNvGrpSpPr/>
          <p:nvPr/>
        </p:nvGrpSpPr>
        <p:grpSpPr>
          <a:xfrm>
            <a:off x="373673" y="642815"/>
            <a:ext cx="8154865" cy="5722815"/>
            <a:chOff x="57150" y="431800"/>
            <a:chExt cx="8997950" cy="6388099"/>
          </a:xfrm>
        </p:grpSpPr>
        <p:pic>
          <p:nvPicPr>
            <p:cNvPr id="53" name="Picture 52"/>
            <p:cNvPicPr>
              <a:picLocks noChangeAspect="1"/>
            </p:cNvPicPr>
            <p:nvPr/>
          </p:nvPicPr>
          <p:blipFill>
            <a:blip r:embed="rId3"/>
            <a:stretch>
              <a:fillRect/>
            </a:stretch>
          </p:blipFill>
          <p:spPr>
            <a:xfrm>
              <a:off x="6164652" y="3050954"/>
              <a:ext cx="2752653" cy="1715391"/>
            </a:xfrm>
            <a:prstGeom prst="rect">
              <a:avLst/>
            </a:prstGeom>
            <a:ln>
              <a:solidFill>
                <a:sysClr val="windowText" lastClr="000000"/>
              </a:solidFill>
            </a:ln>
          </p:spPr>
        </p:pic>
        <p:sp>
          <p:nvSpPr>
            <p:cNvPr id="54" name="Line 36"/>
            <p:cNvSpPr>
              <a:spLocks noChangeShapeType="1"/>
            </p:cNvSpPr>
            <p:nvPr/>
          </p:nvSpPr>
          <p:spPr bwMode="auto">
            <a:xfrm flipV="1">
              <a:off x="8898248" y="4378679"/>
              <a:ext cx="6349" cy="1344084"/>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55" name="Line 33"/>
            <p:cNvSpPr>
              <a:spLocks noChangeShapeType="1"/>
            </p:cNvSpPr>
            <p:nvPr/>
          </p:nvSpPr>
          <p:spPr bwMode="auto">
            <a:xfrm flipH="1" flipV="1">
              <a:off x="3037417" y="788813"/>
              <a:ext cx="1" cy="1866898"/>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56" name="Line 33"/>
            <p:cNvSpPr>
              <a:spLocks noChangeShapeType="1"/>
            </p:cNvSpPr>
            <p:nvPr/>
          </p:nvSpPr>
          <p:spPr bwMode="auto">
            <a:xfrm flipV="1">
              <a:off x="270933" y="750715"/>
              <a:ext cx="3" cy="1879598"/>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57" name="Rektangel 20"/>
            <p:cNvSpPr>
              <a:spLocks noChangeArrowheads="1"/>
            </p:cNvSpPr>
            <p:nvPr/>
          </p:nvSpPr>
          <p:spPr bwMode="auto">
            <a:xfrm>
              <a:off x="276227" y="704157"/>
              <a:ext cx="2695574" cy="2228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defTabSz="801688" eaLnBrk="1" fontAlgn="auto" latinLnBrk="0" hangingPunct="1">
                <a:lnSpc>
                  <a:spcPct val="10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2013-18</a:t>
              </a:r>
              <a:r>
                <a:rPr kumimoji="0" sz="1800" b="1" i="0" u="none" strike="noStrike" kern="0" cap="none" spc="0" normalizeH="0" baseline="0" noProof="1" smtClean="0">
                  <a:ln>
                    <a:noFill/>
                  </a:ln>
                  <a:solidFill>
                    <a:srgbClr val="080808"/>
                  </a:solidFill>
                  <a:effectLst/>
                  <a:uLnTx/>
                  <a:uFillTx/>
                  <a:latin typeface="Calibri"/>
                  <a:cs typeface="Times New Roman"/>
                </a:rPr>
                <a:t> </a:t>
              </a:r>
              <a:r>
                <a:rPr kumimoji="0" lang="en-US" sz="1800" b="1" i="0" u="none" strike="noStrike" kern="0" cap="none" spc="0" normalizeH="0" baseline="0" noProof="1" smtClean="0">
                  <a:ln>
                    <a:noFill/>
                  </a:ln>
                  <a:solidFill>
                    <a:srgbClr val="080808"/>
                  </a:solidFill>
                  <a:effectLst/>
                  <a:uLnTx/>
                  <a:uFillTx/>
                  <a:latin typeface="Calibri"/>
                  <a:cs typeface="Times New Roman"/>
                </a:rPr>
                <a:t>Development Phase</a:t>
              </a:r>
            </a:p>
            <a:p>
              <a:pPr marL="0" marR="0" lvl="0" indent="0"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Develop a Project Plan for a staged implementation in agreement with LHC findings; further technical developments with industry, performance studies for accelerator parts and systems, as well as for detectors. </a:t>
              </a:r>
              <a:endParaRPr kumimoji="0" sz="1400" b="0" i="0" u="none" strike="noStrike" kern="0" cap="none" spc="0" normalizeH="0" baseline="0" noProof="1" smtClean="0">
                <a:ln>
                  <a:noFill/>
                </a:ln>
                <a:solidFill>
                  <a:srgbClr val="080808"/>
                </a:solidFill>
                <a:effectLst/>
                <a:uLnTx/>
                <a:uFillTx/>
                <a:latin typeface="Calibri"/>
                <a:cs typeface="Times New Roman"/>
              </a:endParaRPr>
            </a:p>
            <a:p>
              <a:pPr marL="0" marR="0" lvl="0" indent="0" defTabSz="801688" eaLnBrk="1" fontAlgn="auto" latinLnBrk="0" hangingPunct="1">
                <a:lnSpc>
                  <a:spcPct val="100000"/>
                </a:lnSpc>
                <a:spcBef>
                  <a:spcPct val="20000"/>
                </a:spcBef>
                <a:spcAft>
                  <a:spcPts val="0"/>
                </a:spcAft>
                <a:buClrTx/>
                <a:buSzTx/>
                <a:buFontTx/>
                <a:buNone/>
                <a:tabLst/>
                <a:defRPr/>
              </a:pPr>
              <a:endParaRPr kumimoji="0" sz="1400" b="0" i="0" u="none" strike="noStrike" kern="0" cap="none" spc="0" normalizeH="0" baseline="0" noProof="1" smtClean="0">
                <a:ln>
                  <a:noFill/>
                </a:ln>
                <a:solidFill>
                  <a:srgbClr val="080808"/>
                </a:solidFill>
                <a:effectLst/>
                <a:uLnTx/>
                <a:uFillTx/>
                <a:latin typeface="Calibri"/>
                <a:cs typeface="Times New Roman"/>
              </a:endParaRPr>
            </a:p>
          </p:txBody>
        </p:sp>
        <p:sp>
          <p:nvSpPr>
            <p:cNvPr id="58" name="Line 36"/>
            <p:cNvSpPr>
              <a:spLocks noChangeShapeType="1"/>
            </p:cNvSpPr>
            <p:nvPr/>
          </p:nvSpPr>
          <p:spPr bwMode="auto">
            <a:xfrm flipH="1" flipV="1">
              <a:off x="2785538" y="4408312"/>
              <a:ext cx="5817" cy="1790701"/>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59" name="Rektangel 23"/>
            <p:cNvSpPr>
              <a:spLocks noChangeArrowheads="1"/>
            </p:cNvSpPr>
            <p:nvPr/>
          </p:nvSpPr>
          <p:spPr bwMode="auto">
            <a:xfrm>
              <a:off x="603251" y="4711883"/>
              <a:ext cx="2180700" cy="1674305"/>
            </a:xfrm>
            <a:prstGeom prst="rect">
              <a:avLst/>
            </a:prstGeom>
            <a:solidFill>
              <a:sysClr val="window" lastClr="FFFFFF"/>
            </a:solidFill>
            <a:ln>
              <a:noFill/>
            </a:ln>
            <a:extLst/>
          </p:spPr>
          <p:txBody>
            <a:bodyPr wrap="square">
              <a:spAutoFit/>
            </a:bodyPr>
            <a:lstStyle/>
            <a:p>
              <a:pPr marL="0" marR="0" lvl="0" indent="0" algn="r" defTabSz="801688" eaLnBrk="1" fontAlgn="auto" latinLnBrk="0" hangingPunct="1">
                <a:lnSpc>
                  <a:spcPct val="10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 2018-19 Decisions</a:t>
              </a:r>
              <a:endParaRPr kumimoji="0" sz="1800" b="1" i="0" u="none" strike="noStrike" kern="0" cap="none" spc="0" normalizeH="0" baseline="0" noProof="1" smtClean="0">
                <a:ln>
                  <a:noFill/>
                </a:ln>
                <a:solidFill>
                  <a:srgbClr val="080808"/>
                </a:solidFill>
                <a:effectLst/>
                <a:uLnTx/>
                <a:uFillTx/>
                <a:latin typeface="Calibri"/>
                <a:cs typeface="Times New Roman"/>
              </a:endParaRPr>
            </a:p>
            <a:p>
              <a:pPr marL="0" marR="0" lvl="0" indent="0" algn="r"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On the basis of LHC data</a:t>
              </a:r>
              <a:br>
                <a:rPr kumimoji="0" lang="en-US" sz="1400" b="0" i="0" u="none" strike="noStrike" kern="0" cap="none" spc="0" normalizeH="0" baseline="0" noProof="1" smtClean="0">
                  <a:ln>
                    <a:noFill/>
                  </a:ln>
                  <a:solidFill>
                    <a:srgbClr val="080808"/>
                  </a:solidFill>
                  <a:effectLst/>
                  <a:uLnTx/>
                  <a:uFillTx/>
                  <a:latin typeface="Calibri"/>
                  <a:cs typeface="Times New Roman"/>
                </a:rPr>
              </a:br>
              <a:r>
                <a:rPr kumimoji="0" lang="en-US" sz="1400" b="0" i="0" u="none" strike="noStrike" kern="0" cap="none" spc="0" normalizeH="0" baseline="0" noProof="1" smtClean="0">
                  <a:ln>
                    <a:noFill/>
                  </a:ln>
                  <a:solidFill>
                    <a:srgbClr val="080808"/>
                  </a:solidFill>
                  <a:effectLst/>
                  <a:uLnTx/>
                  <a:uFillTx/>
                  <a:latin typeface="Calibri"/>
                  <a:cs typeface="Times New Roman"/>
                </a:rPr>
                <a:t>and Project Plans (for CLIC and FCC in particular), take decisions about next project(s) at the High Energy Frontier.</a:t>
              </a:r>
              <a:endParaRPr kumimoji="0" sz="1400" b="0" i="0" u="none" strike="noStrike" kern="0" cap="none" spc="0" normalizeH="0" baseline="0" noProof="1" smtClean="0">
                <a:ln>
                  <a:noFill/>
                </a:ln>
                <a:solidFill>
                  <a:srgbClr val="080808"/>
                </a:solidFill>
                <a:effectLst/>
                <a:uLnTx/>
                <a:uFillTx/>
                <a:latin typeface="Calibri"/>
                <a:cs typeface="Times New Roman"/>
              </a:endParaRPr>
            </a:p>
          </p:txBody>
        </p:sp>
        <p:sp>
          <p:nvSpPr>
            <p:cNvPr id="60" name="Rektangel 20"/>
            <p:cNvSpPr>
              <a:spLocks noChangeArrowheads="1"/>
            </p:cNvSpPr>
            <p:nvPr/>
          </p:nvSpPr>
          <p:spPr bwMode="auto">
            <a:xfrm>
              <a:off x="3059113" y="740665"/>
              <a:ext cx="2854855" cy="18835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defTabSz="801688" eaLnBrk="1" fontAlgn="auto" latinLnBrk="0" hangingPunct="1">
                <a:lnSpc>
                  <a:spcPct val="8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4-5 year Preparation Phase</a:t>
              </a:r>
            </a:p>
            <a:p>
              <a:pPr marL="0" marR="0" lvl="0" indent="0"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Finalise implementation parameters, Drive Beam Facility and other system verifications, site authorisation and preparation for industrial procurement.  </a:t>
              </a:r>
            </a:p>
            <a:p>
              <a:pPr marL="0" marR="0" lvl="0" indent="0"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Prepare detailed Technical Proposals for the detector-systems.  </a:t>
              </a:r>
            </a:p>
          </p:txBody>
        </p:sp>
        <p:sp>
          <p:nvSpPr>
            <p:cNvPr id="61" name="Line 36"/>
            <p:cNvSpPr>
              <a:spLocks noChangeShapeType="1"/>
            </p:cNvSpPr>
            <p:nvPr/>
          </p:nvSpPr>
          <p:spPr bwMode="auto">
            <a:xfrm flipH="1" flipV="1">
              <a:off x="5897037" y="4401962"/>
              <a:ext cx="0" cy="859368"/>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62" name="Rektangel 23"/>
            <p:cNvSpPr>
              <a:spLocks noChangeArrowheads="1"/>
            </p:cNvSpPr>
            <p:nvPr/>
          </p:nvSpPr>
          <p:spPr bwMode="auto">
            <a:xfrm>
              <a:off x="3321393" y="4776614"/>
              <a:ext cx="2576511"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r" defTabSz="801688" eaLnBrk="1" fontAlgn="auto" latinLnBrk="0" hangingPunct="1">
                <a:lnSpc>
                  <a:spcPct val="10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2024-25 Construction Start</a:t>
              </a:r>
              <a:br>
                <a:rPr kumimoji="0" lang="en-US" sz="1800" b="1" i="0" u="none" strike="noStrike" kern="0" cap="none" spc="0" normalizeH="0" baseline="0" noProof="1" smtClean="0">
                  <a:ln>
                    <a:noFill/>
                  </a:ln>
                  <a:solidFill>
                    <a:srgbClr val="080808"/>
                  </a:solidFill>
                  <a:effectLst/>
                  <a:uLnTx/>
                  <a:uFillTx/>
                  <a:latin typeface="Calibri"/>
                  <a:cs typeface="Times New Roman"/>
                </a:rPr>
              </a:br>
              <a:r>
                <a:rPr kumimoji="0" lang="en-US" sz="1400" b="0" i="0" u="none" strike="noStrike" kern="0" cap="none" spc="0" normalizeH="0" baseline="0" noProof="1" smtClean="0">
                  <a:ln>
                    <a:noFill/>
                  </a:ln>
                  <a:solidFill>
                    <a:srgbClr val="080808"/>
                  </a:solidFill>
                  <a:effectLst/>
                  <a:uLnTx/>
                  <a:uFillTx/>
                  <a:latin typeface="Calibri"/>
                  <a:cs typeface="Times New Roman"/>
                </a:rPr>
                <a:t>Ready for full construction</a:t>
              </a:r>
              <a:br>
                <a:rPr kumimoji="0" lang="en-US" sz="1400" b="0" i="0" u="none" strike="noStrike" kern="0" cap="none" spc="0" normalizeH="0" baseline="0" noProof="1" smtClean="0">
                  <a:ln>
                    <a:noFill/>
                  </a:ln>
                  <a:solidFill>
                    <a:srgbClr val="080808"/>
                  </a:solidFill>
                  <a:effectLst/>
                  <a:uLnTx/>
                  <a:uFillTx/>
                  <a:latin typeface="Calibri"/>
                  <a:cs typeface="Times New Roman"/>
                </a:rPr>
              </a:br>
              <a:r>
                <a:rPr kumimoji="0" lang="en-US" sz="1400" b="0" i="0" u="none" strike="noStrike" kern="0" cap="none" spc="0" normalizeH="0" baseline="0" noProof="1" smtClean="0">
                  <a:ln>
                    <a:noFill/>
                  </a:ln>
                  <a:solidFill>
                    <a:srgbClr val="080808"/>
                  </a:solidFill>
                  <a:effectLst/>
                  <a:uLnTx/>
                  <a:uFillTx/>
                  <a:latin typeface="Calibri"/>
                  <a:cs typeface="Times New Roman"/>
                </a:rPr>
                <a:t> and main tunnel excavation. </a:t>
              </a:r>
              <a:endParaRPr kumimoji="0" sz="1400" b="0" i="0" u="none" strike="noStrike" kern="0" cap="none" spc="0" normalizeH="0" baseline="0" noProof="1" smtClean="0">
                <a:ln>
                  <a:noFill/>
                </a:ln>
                <a:solidFill>
                  <a:srgbClr val="080808"/>
                </a:solidFill>
                <a:effectLst/>
                <a:uLnTx/>
                <a:uFillTx/>
                <a:latin typeface="Calibri"/>
                <a:cs typeface="Times New Roman"/>
              </a:endParaRPr>
            </a:p>
          </p:txBody>
        </p:sp>
        <p:sp>
          <p:nvSpPr>
            <p:cNvPr id="63" name="Line 33"/>
            <p:cNvSpPr>
              <a:spLocks noChangeShapeType="1"/>
            </p:cNvSpPr>
            <p:nvPr/>
          </p:nvSpPr>
          <p:spPr bwMode="auto">
            <a:xfrm flipV="1">
              <a:off x="6134100" y="780351"/>
              <a:ext cx="4231" cy="1866897"/>
            </a:xfrm>
            <a:prstGeom prst="line">
              <a:avLst/>
            </a:prstGeom>
            <a:noFill/>
            <a:ln w="19050">
              <a:solidFill>
                <a:srgbClr val="EEECE1">
                  <a:lumMod val="25000"/>
                </a:srgbClr>
              </a:solidFill>
              <a:prstDash val="sysDot"/>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Calibri"/>
                <a:ea typeface="ＭＳ Ｐゴシック" pitchFamily="-97" charset="-128"/>
                <a:cs typeface="Times New Roman"/>
              </a:endParaRPr>
            </a:p>
          </p:txBody>
        </p:sp>
        <p:sp>
          <p:nvSpPr>
            <p:cNvPr id="64" name="Rektangel 20"/>
            <p:cNvSpPr>
              <a:spLocks noChangeArrowheads="1"/>
            </p:cNvSpPr>
            <p:nvPr/>
          </p:nvSpPr>
          <p:spPr bwMode="auto">
            <a:xfrm>
              <a:off x="6151028" y="700454"/>
              <a:ext cx="2523072" cy="150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defTabSz="801688" eaLnBrk="1" fontAlgn="auto" latinLnBrk="0" hangingPunct="1">
                <a:lnSpc>
                  <a:spcPct val="10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Construction Phase </a:t>
              </a:r>
              <a:endParaRPr kumimoji="0" sz="1800" b="1" i="0" u="none" strike="noStrike" kern="0" cap="none" spc="0" normalizeH="0" baseline="0" noProof="1" smtClean="0">
                <a:ln>
                  <a:noFill/>
                </a:ln>
                <a:solidFill>
                  <a:srgbClr val="080808"/>
                </a:solidFill>
                <a:effectLst/>
                <a:uLnTx/>
                <a:uFillTx/>
                <a:latin typeface="Calibri"/>
                <a:cs typeface="Times New Roman"/>
              </a:endParaRPr>
            </a:p>
            <a:p>
              <a:pPr marL="0" marR="0" lvl="0" indent="0"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Stage 1 construction of CLIC, in parallel with detector construction.</a:t>
              </a:r>
            </a:p>
            <a:p>
              <a:pPr marL="0" marR="0" lvl="0" indent="0"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Preparation for implementation of further stages.</a:t>
              </a:r>
            </a:p>
          </p:txBody>
        </p:sp>
        <p:sp>
          <p:nvSpPr>
            <p:cNvPr id="65" name="Rektangel 23"/>
            <p:cNvSpPr>
              <a:spLocks noChangeArrowheads="1"/>
            </p:cNvSpPr>
            <p:nvPr/>
          </p:nvSpPr>
          <p:spPr bwMode="auto">
            <a:xfrm>
              <a:off x="6652469" y="4820738"/>
              <a:ext cx="2245779" cy="150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r" defTabSz="801688" eaLnBrk="1" fontAlgn="auto" latinLnBrk="0" hangingPunct="1">
                <a:lnSpc>
                  <a:spcPct val="100000"/>
                </a:lnSpc>
                <a:spcBef>
                  <a:spcPct val="20000"/>
                </a:spcBef>
                <a:spcAft>
                  <a:spcPts val="0"/>
                </a:spcAft>
                <a:buClrTx/>
                <a:buSzTx/>
                <a:buFontTx/>
                <a:buNone/>
                <a:tabLst/>
                <a:defRPr/>
              </a:pPr>
              <a:r>
                <a:rPr kumimoji="0" lang="en-US" sz="1800" b="1" i="0" u="none" strike="noStrike" kern="0" cap="none" spc="0" normalizeH="0" baseline="0" noProof="1" smtClean="0">
                  <a:ln>
                    <a:noFill/>
                  </a:ln>
                  <a:solidFill>
                    <a:srgbClr val="080808"/>
                  </a:solidFill>
                  <a:effectLst/>
                  <a:uLnTx/>
                  <a:uFillTx/>
                  <a:latin typeface="Calibri"/>
                  <a:cs typeface="Times New Roman"/>
                </a:rPr>
                <a:t>  Commissioning </a:t>
              </a:r>
              <a:endParaRPr kumimoji="0" sz="1800" b="1" i="0" u="none" strike="noStrike" kern="0" cap="none" spc="0" normalizeH="0" baseline="0" noProof="1" smtClean="0">
                <a:ln>
                  <a:noFill/>
                </a:ln>
                <a:solidFill>
                  <a:srgbClr val="080808"/>
                </a:solidFill>
                <a:effectLst/>
                <a:uLnTx/>
                <a:uFillTx/>
                <a:latin typeface="Calibri"/>
                <a:cs typeface="Times New Roman"/>
              </a:endParaRPr>
            </a:p>
            <a:p>
              <a:pPr marL="0" marR="0" lvl="0" indent="0" algn="r" defTabSz="801688" eaLnBrk="1" fontAlgn="auto" latinLnBrk="0" hangingPunct="1">
                <a:lnSpc>
                  <a:spcPct val="100000"/>
                </a:lnSpc>
                <a:spcBef>
                  <a:spcPct val="20000"/>
                </a:spcBef>
                <a:spcAft>
                  <a:spcPts val="0"/>
                </a:spcAft>
                <a:buClrTx/>
                <a:buSzTx/>
                <a:buFontTx/>
                <a:buNone/>
                <a:tabLst/>
                <a:defRPr/>
              </a:pPr>
              <a:r>
                <a:rPr kumimoji="0" lang="en-US" sz="1400" b="0" i="0" u="none" strike="noStrike" kern="0" cap="none" spc="0" normalizeH="0" baseline="0" noProof="1" smtClean="0">
                  <a:ln>
                    <a:noFill/>
                  </a:ln>
                  <a:solidFill>
                    <a:srgbClr val="080808"/>
                  </a:solidFill>
                  <a:effectLst/>
                  <a:uLnTx/>
                  <a:uFillTx/>
                  <a:latin typeface="Calibri"/>
                  <a:cs typeface="Times New Roman"/>
                </a:rPr>
                <a:t>Becoming ready for data-taking as the LHC programme reaches completion</a:t>
              </a:r>
              <a:r>
                <a:rPr kumimoji="0" sz="1400" b="0" i="0" u="none" strike="noStrike" kern="0" cap="none" spc="0" normalizeH="0" baseline="0" noProof="1" smtClean="0">
                  <a:ln>
                    <a:noFill/>
                  </a:ln>
                  <a:solidFill>
                    <a:srgbClr val="080808"/>
                  </a:solidFill>
                  <a:effectLst/>
                  <a:uLnTx/>
                  <a:uFillTx/>
                  <a:latin typeface="Calibri"/>
                  <a:cs typeface="Times New Roman"/>
                </a:rPr>
                <a:t>.</a:t>
              </a:r>
              <a:endParaRPr kumimoji="0" lang="en-US" sz="1400" b="0" i="0" u="none" strike="noStrike" kern="0" cap="none" spc="0" normalizeH="0" baseline="0" noProof="1" smtClean="0">
                <a:ln>
                  <a:noFill/>
                </a:ln>
                <a:solidFill>
                  <a:srgbClr val="080808"/>
                </a:solidFill>
                <a:effectLst/>
                <a:uLnTx/>
                <a:uFillTx/>
                <a:latin typeface="Calibri"/>
                <a:cs typeface="Times New Roman"/>
              </a:endParaRPr>
            </a:p>
            <a:p>
              <a:pPr marL="0" marR="0" lvl="0" indent="0" algn="r" defTabSz="801688" eaLnBrk="1" fontAlgn="auto" latinLnBrk="0" hangingPunct="1">
                <a:lnSpc>
                  <a:spcPct val="100000"/>
                </a:lnSpc>
                <a:spcBef>
                  <a:spcPct val="20000"/>
                </a:spcBef>
                <a:spcAft>
                  <a:spcPts val="0"/>
                </a:spcAft>
                <a:buClrTx/>
                <a:buSzTx/>
                <a:buFontTx/>
                <a:buNone/>
                <a:tabLst/>
                <a:defRPr/>
              </a:pPr>
              <a:r>
                <a:rPr kumimoji="0" sz="1400" b="0" i="0" u="none" strike="noStrike" kern="0" cap="none" spc="0" normalizeH="0" baseline="0" noProof="1" smtClean="0">
                  <a:ln>
                    <a:noFill/>
                  </a:ln>
                  <a:solidFill>
                    <a:srgbClr val="080808"/>
                  </a:solidFill>
                  <a:effectLst/>
                  <a:uLnTx/>
                  <a:uFillTx/>
                  <a:latin typeface="Calibri"/>
                  <a:cs typeface="Times New Roman"/>
                </a:rPr>
                <a:t> </a:t>
              </a:r>
            </a:p>
          </p:txBody>
        </p:sp>
        <p:sp>
          <p:nvSpPr>
            <p:cNvPr id="66" name="Rectangle 65"/>
            <p:cNvSpPr/>
            <p:nvPr/>
          </p:nvSpPr>
          <p:spPr>
            <a:xfrm>
              <a:off x="76200" y="699914"/>
              <a:ext cx="8978900" cy="6119985"/>
            </a:xfrm>
            <a:prstGeom prst="rect">
              <a:avLst/>
            </a:prstGeom>
            <a:noFill/>
            <a:ln w="9525" cap="flat" cmpd="sng" algn="ctr">
              <a:solidFill>
                <a:srgbClr val="08080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ndParaRPr>
            </a:p>
          </p:txBody>
        </p:sp>
        <p:pic>
          <p:nvPicPr>
            <p:cNvPr id="67" name="Picture 66" descr="CLIC0-layout201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3767" y="3045179"/>
              <a:ext cx="2854137" cy="1714500"/>
            </a:xfrm>
            <a:prstGeom prst="rect">
              <a:avLst/>
            </a:prstGeom>
            <a:ln>
              <a:solidFill>
                <a:srgbClr val="080808"/>
              </a:solidFill>
            </a:ln>
          </p:spPr>
        </p:pic>
        <p:pic>
          <p:nvPicPr>
            <p:cNvPr id="68" name="Picture 67"/>
            <p:cNvPicPr>
              <a:picLocks noChangeAspect="1"/>
            </p:cNvPicPr>
            <p:nvPr/>
          </p:nvPicPr>
          <p:blipFill>
            <a:blip r:embed="rId5"/>
            <a:stretch>
              <a:fillRect/>
            </a:stretch>
          </p:blipFill>
          <p:spPr>
            <a:xfrm>
              <a:off x="245533" y="3031588"/>
              <a:ext cx="2548467" cy="1745026"/>
            </a:xfrm>
            <a:prstGeom prst="rect">
              <a:avLst/>
            </a:prstGeom>
          </p:spPr>
        </p:pic>
        <p:sp>
          <p:nvSpPr>
            <p:cNvPr id="69" name="Donut 68"/>
            <p:cNvSpPr/>
            <p:nvPr/>
          </p:nvSpPr>
          <p:spPr>
            <a:xfrm>
              <a:off x="57150" y="431800"/>
              <a:ext cx="3219450" cy="3238500"/>
            </a:xfrm>
            <a:prstGeom prst="donut">
              <a:avLst>
                <a:gd name="adj" fmla="val 1578"/>
              </a:avLst>
            </a:prstGeom>
            <a:solidFill>
              <a:srgbClr val="0000FF"/>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ndParaRPr>
            </a:p>
          </p:txBody>
        </p:sp>
      </p:grpSp>
    </p:spTree>
    <p:extLst>
      <p:ext uri="{BB962C8B-B14F-4D97-AF65-F5344CB8AC3E}">
        <p14:creationId xmlns:p14="http://schemas.microsoft.com/office/powerpoint/2010/main" val="620742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a:xfrm>
            <a:off x="1299411" y="-53009"/>
            <a:ext cx="7819983" cy="900113"/>
          </a:xfrm>
        </p:spPr>
        <p:txBody>
          <a:bodyPr/>
          <a:lstStyle/>
          <a:p>
            <a:r>
              <a:rPr lang="de-DE" sz="2800" dirty="0" smtClean="0"/>
              <a:t>ILC timeline</a:t>
            </a:r>
            <a:endParaRPr lang="de-DE" sz="2800" dirty="0"/>
          </a:p>
        </p:txBody>
      </p:sp>
      <p:sp>
        <p:nvSpPr>
          <p:cNvPr id="5" name="コンテンツ プレースホルダー 1"/>
          <p:cNvSpPr>
            <a:spLocks noGrp="1"/>
          </p:cNvSpPr>
          <p:nvPr/>
        </p:nvSpPr>
        <p:spPr bwMode="auto">
          <a:xfrm>
            <a:off x="919056" y="5766248"/>
            <a:ext cx="7623635" cy="457594"/>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 uri="{FAA26D3D-D897-4be2-8F04-BA451C77F1D7}">
              <ma14:placeholderFlag xmlns="" xmlns:ma14="http://schemas.microsoft.com/office/mac/drawingml/2011/main" xmlns:lc="http://schemas.openxmlformats.org/drawingml/2006/lockedCanvas" val="1"/>
            </a:ext>
          </a:extLst>
        </p:spPr>
        <p:txBody>
          <a:bodyPr vert="horz" wrap="square" lIns="0" tIns="0" rIns="0" bIns="0" numCol="1" anchor="t" anchorCtr="0" compatLnSpc="1">
            <a:prstTxWarp prst="textNoShape">
              <a:avLst/>
            </a:prstTxWarp>
          </a:bodyPr>
          <a:lstStyle>
            <a:lvl1pPr marL="342000" indent="-342000" algn="l" defTabSz="456000" rtl="0" fontAlgn="base">
              <a:spcBef>
                <a:spcPct val="20000"/>
              </a:spcBef>
              <a:spcAft>
                <a:spcPct val="0"/>
              </a:spcAft>
              <a:buFont typeface="Arial" charset="0"/>
              <a:buChar char="•"/>
              <a:defRPr kumimoji="1" sz="2700" b="1" kern="1200">
                <a:solidFill>
                  <a:schemeClr val="tx1"/>
                </a:solidFill>
                <a:latin typeface="Arial"/>
                <a:ea typeface="ＭＳ Ｐゴシック" pitchFamily="-84" charset="-128"/>
                <a:cs typeface="Arial"/>
              </a:defRPr>
            </a:lvl1pPr>
            <a:lvl2pPr marL="415595" indent="-415595" algn="l" defTabSz="456000" rtl="0" fontAlgn="base">
              <a:spcBef>
                <a:spcPct val="20000"/>
              </a:spcBef>
              <a:spcAft>
                <a:spcPct val="0"/>
              </a:spcAft>
              <a:buFont typeface="Arial" charset="0"/>
              <a:buChar char="•"/>
              <a:defRPr kumimoji="1" sz="2200" kern="1200">
                <a:solidFill>
                  <a:schemeClr val="tx1"/>
                </a:solidFill>
                <a:latin typeface="Arial"/>
                <a:ea typeface="ＭＳ Ｐゴシック" pitchFamily="-84" charset="-128"/>
                <a:cs typeface="Arial"/>
              </a:defRPr>
            </a:lvl2pPr>
            <a:lvl3pPr marL="731620" indent="-316026" algn="l" defTabSz="456000" rtl="0" fontAlgn="base">
              <a:spcBef>
                <a:spcPct val="20000"/>
              </a:spcBef>
              <a:spcAft>
                <a:spcPct val="0"/>
              </a:spcAft>
              <a:buFont typeface="Lucida Grande" charset="0"/>
              <a:buChar char="‒"/>
              <a:defRPr kumimoji="1" sz="1800" kern="1200">
                <a:solidFill>
                  <a:schemeClr val="tx1"/>
                </a:solidFill>
                <a:latin typeface="Arial"/>
                <a:ea typeface="Arial" pitchFamily="-84" charset="0"/>
                <a:cs typeface="Arial"/>
              </a:defRPr>
            </a:lvl3pPr>
            <a:lvl4pPr marL="1038987" indent="-307367" algn="l" defTabSz="456000" rtl="0" fontAlgn="base">
              <a:spcBef>
                <a:spcPct val="20000"/>
              </a:spcBef>
              <a:spcAft>
                <a:spcPct val="0"/>
              </a:spcAft>
              <a:buFont typeface="Lucida Grande"/>
              <a:buChar char="‒"/>
              <a:defRPr kumimoji="1" sz="1600" kern="1200">
                <a:solidFill>
                  <a:schemeClr val="tx1"/>
                </a:solidFill>
                <a:latin typeface="Arial"/>
                <a:ea typeface="ＭＳ Ｐゴシック" pitchFamily="-84" charset="-128"/>
                <a:cs typeface="Arial"/>
              </a:defRPr>
            </a:lvl4pPr>
            <a:lvl5pPr marL="1246784" indent="-207797" algn="l" defTabSz="456000" rtl="0" fontAlgn="base">
              <a:spcBef>
                <a:spcPct val="20000"/>
              </a:spcBef>
              <a:spcAft>
                <a:spcPct val="0"/>
              </a:spcAft>
              <a:buFont typeface="Arial" charset="0"/>
              <a:buChar char="»"/>
              <a:defRPr kumimoji="1" sz="1600" kern="1200">
                <a:solidFill>
                  <a:schemeClr val="tx1"/>
                </a:solidFill>
                <a:latin typeface="Arial"/>
                <a:ea typeface="ＭＳ Ｐゴシック" pitchFamily="-84" charset="-128"/>
                <a:cs typeface="Arial"/>
              </a:defRPr>
            </a:lvl5pPr>
            <a:lvl6pPr marL="2514349" indent="-228577" algn="l" defTabSz="457154" rtl="0" eaLnBrk="1" latinLnBrk="0" hangingPunct="1">
              <a:spcBef>
                <a:spcPct val="20000"/>
              </a:spcBef>
              <a:buFont typeface="Arial"/>
              <a:buChar char="•"/>
              <a:defRPr kumimoji="1" sz="2000" kern="1200">
                <a:solidFill>
                  <a:schemeClr val="tx1"/>
                </a:solidFill>
                <a:latin typeface="+mn-lt"/>
                <a:ea typeface="+mn-ea"/>
                <a:cs typeface="+mn-cs"/>
              </a:defRPr>
            </a:lvl6pPr>
            <a:lvl7pPr marL="2971503" indent="-228577" algn="l" defTabSz="457154" rtl="0" eaLnBrk="1" latinLnBrk="0" hangingPunct="1">
              <a:spcBef>
                <a:spcPct val="20000"/>
              </a:spcBef>
              <a:buFont typeface="Arial"/>
              <a:buChar char="•"/>
              <a:defRPr kumimoji="1" sz="2000" kern="1200">
                <a:solidFill>
                  <a:schemeClr val="tx1"/>
                </a:solidFill>
                <a:latin typeface="+mn-lt"/>
                <a:ea typeface="+mn-ea"/>
                <a:cs typeface="+mn-cs"/>
              </a:defRPr>
            </a:lvl7pPr>
            <a:lvl8pPr marL="3428657" indent="-228577" algn="l" defTabSz="457154" rtl="0" eaLnBrk="1" latinLnBrk="0" hangingPunct="1">
              <a:spcBef>
                <a:spcPct val="20000"/>
              </a:spcBef>
              <a:buFont typeface="Arial"/>
              <a:buChar char="•"/>
              <a:defRPr kumimoji="1" sz="2000" kern="1200">
                <a:solidFill>
                  <a:schemeClr val="tx1"/>
                </a:solidFill>
                <a:latin typeface="+mn-lt"/>
                <a:ea typeface="+mn-ea"/>
                <a:cs typeface="+mn-cs"/>
              </a:defRPr>
            </a:lvl8pPr>
            <a:lvl9pPr marL="3885811" indent="-228577" algn="l" defTabSz="457154" rtl="0" eaLnBrk="1" latinLnBrk="0" hangingPunct="1">
              <a:spcBef>
                <a:spcPct val="20000"/>
              </a:spcBef>
              <a:buFont typeface="Arial"/>
              <a:buChar char="•"/>
              <a:defRPr kumimoji="1" sz="2000" kern="1200">
                <a:solidFill>
                  <a:schemeClr val="tx1"/>
                </a:solidFill>
                <a:latin typeface="+mn-lt"/>
                <a:ea typeface="+mn-ea"/>
                <a:cs typeface="+mn-cs"/>
              </a:defRPr>
            </a:lvl9pPr>
          </a:lstStyle>
          <a:p>
            <a:pPr lvl="1"/>
            <a:r>
              <a:rPr lang="en-US" altLang="ja-JP" sz="2000" dirty="0" smtClean="0"/>
              <a:t>?</a:t>
            </a:r>
            <a:endParaRPr lang="en-US" altLang="ja-JP" sz="2000" dirty="0"/>
          </a:p>
          <a:p>
            <a:pPr lvl="1"/>
            <a:endParaRPr lang="en-US" altLang="ja-JP" sz="2000" dirty="0" smtClean="0"/>
          </a:p>
        </p:txBody>
      </p:sp>
      <p:sp>
        <p:nvSpPr>
          <p:cNvPr id="6" name="テキスト ボックス 1"/>
          <p:cNvSpPr txBox="1"/>
          <p:nvPr/>
        </p:nvSpPr>
        <p:spPr>
          <a:xfrm>
            <a:off x="1776555" y="896667"/>
            <a:ext cx="5420624" cy="461665"/>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lang="en-US" altLang="ja-JP" sz="2400" dirty="0" smtClean="0"/>
              <a:t>Global Cryomodule development timeline</a:t>
            </a:r>
            <a:endParaRPr kumimoji="1" lang="ja-JP" altLang="en-US" sz="2400" dirty="0"/>
          </a:p>
        </p:txBody>
      </p:sp>
      <p:pic>
        <p:nvPicPr>
          <p:cNvPr id="7" name="table"/>
          <p:cNvPicPr>
            <a:picLocks noChangeAspect="1"/>
          </p:cNvPicPr>
          <p:nvPr/>
        </p:nvPicPr>
        <p:blipFill>
          <a:blip r:embed="rId3"/>
          <a:stretch>
            <a:fillRect/>
          </a:stretch>
        </p:blipFill>
        <p:spPr>
          <a:xfrm>
            <a:off x="1006904" y="1272847"/>
            <a:ext cx="7888944" cy="4757136"/>
          </a:xfrm>
          <a:prstGeom prst="rect">
            <a:avLst/>
          </a:prstGeom>
        </p:spPr>
      </p:pic>
      <p:cxnSp>
        <p:nvCxnSpPr>
          <p:cNvPr id="8" name="直線矢印コネクタ 4"/>
          <p:cNvCxnSpPr/>
          <p:nvPr/>
        </p:nvCxnSpPr>
        <p:spPr>
          <a:xfrm>
            <a:off x="1006904" y="2308880"/>
            <a:ext cx="3428923" cy="0"/>
          </a:xfrm>
          <a:prstGeom prst="straightConnector1">
            <a:avLst/>
          </a:prstGeom>
          <a:ln w="57150" cmpd="sng">
            <a:solidFill>
              <a:srgbClr val="008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5"/>
          <p:cNvCxnSpPr/>
          <p:nvPr/>
        </p:nvCxnSpPr>
        <p:spPr>
          <a:xfrm>
            <a:off x="3380170" y="2565304"/>
            <a:ext cx="4332954" cy="15590"/>
          </a:xfrm>
          <a:prstGeom prst="straightConnector1">
            <a:avLst/>
          </a:prstGeom>
          <a:ln w="57150" cmpd="sng">
            <a:solidFill>
              <a:schemeClr val="tx2">
                <a:lumMod val="60000"/>
                <a:lumOff val="40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a:off x="6729935" y="2864180"/>
            <a:ext cx="2165913" cy="0"/>
          </a:xfrm>
          <a:prstGeom prst="straightConnector1">
            <a:avLst/>
          </a:prstGeom>
          <a:ln w="57150" cmpd="sng">
            <a:solidFill>
              <a:srgbClr val="0000FF"/>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1" name="テキスト ボックス 12"/>
          <p:cNvSpPr txBox="1"/>
          <p:nvPr/>
        </p:nvSpPr>
        <p:spPr>
          <a:xfrm>
            <a:off x="7194219" y="2850525"/>
            <a:ext cx="1389323" cy="646331"/>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Construction</a:t>
            </a:r>
          </a:p>
          <a:p>
            <a:r>
              <a:rPr lang="en-US" altLang="ja-JP" dirty="0" smtClean="0"/>
              <a:t>start</a:t>
            </a:r>
            <a:endParaRPr kumimoji="1" lang="ja-JP" altLang="en-US" dirty="0"/>
          </a:p>
        </p:txBody>
      </p:sp>
      <p:sp>
        <p:nvSpPr>
          <p:cNvPr id="12" name="テキスト ボックス 13"/>
          <p:cNvSpPr txBox="1"/>
          <p:nvPr/>
        </p:nvSpPr>
        <p:spPr>
          <a:xfrm>
            <a:off x="3318462" y="2595635"/>
            <a:ext cx="2930422" cy="646331"/>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Production line/Test infra. </a:t>
            </a:r>
          </a:p>
          <a:p>
            <a:r>
              <a:rPr kumimoji="1" lang="en-US" altLang="ja-JP" dirty="0" smtClean="0"/>
              <a:t>Preparation and construction</a:t>
            </a:r>
            <a:endParaRPr kumimoji="1" lang="ja-JP" altLang="en-US" dirty="0"/>
          </a:p>
        </p:txBody>
      </p:sp>
      <p:sp>
        <p:nvSpPr>
          <p:cNvPr id="13" name="テキスト ボックス 14"/>
          <p:cNvSpPr txBox="1"/>
          <p:nvPr/>
        </p:nvSpPr>
        <p:spPr>
          <a:xfrm>
            <a:off x="1036403" y="2335104"/>
            <a:ext cx="2248182" cy="646331"/>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Production/Test infra. </a:t>
            </a:r>
          </a:p>
          <a:p>
            <a:r>
              <a:rPr kumimoji="1" lang="en-US" altLang="ja-JP" dirty="0" smtClean="0"/>
              <a:t>planning</a:t>
            </a:r>
            <a:endParaRPr kumimoji="1" lang="ja-JP" altLang="en-US" dirty="0"/>
          </a:p>
        </p:txBody>
      </p:sp>
      <p:sp>
        <p:nvSpPr>
          <p:cNvPr id="14" name="テキスト ボックス 18"/>
          <p:cNvSpPr txBox="1"/>
          <p:nvPr/>
        </p:nvSpPr>
        <p:spPr>
          <a:xfrm>
            <a:off x="500518" y="3577301"/>
            <a:ext cx="377515"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JP</a:t>
            </a:r>
            <a:endParaRPr kumimoji="1" lang="ja-JP" altLang="en-US" dirty="0"/>
          </a:p>
        </p:txBody>
      </p:sp>
      <p:sp>
        <p:nvSpPr>
          <p:cNvPr id="15" name="テキスト ボックス 19"/>
          <p:cNvSpPr txBox="1"/>
          <p:nvPr/>
        </p:nvSpPr>
        <p:spPr>
          <a:xfrm>
            <a:off x="500518" y="4398777"/>
            <a:ext cx="445480"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EU</a:t>
            </a:r>
            <a:endParaRPr kumimoji="1" lang="ja-JP" altLang="en-US" dirty="0"/>
          </a:p>
        </p:txBody>
      </p:sp>
      <p:sp>
        <p:nvSpPr>
          <p:cNvPr id="16" name="テキスト ボックス 20"/>
          <p:cNvSpPr txBox="1"/>
          <p:nvPr/>
        </p:nvSpPr>
        <p:spPr>
          <a:xfrm>
            <a:off x="500518" y="5003136"/>
            <a:ext cx="441146"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lang="en-US" altLang="ja-JP" dirty="0" smtClean="0"/>
              <a:t>US</a:t>
            </a:r>
            <a:endParaRPr kumimoji="1" lang="ja-JP" altLang="en-US" dirty="0"/>
          </a:p>
        </p:txBody>
      </p:sp>
      <p:cxnSp>
        <p:nvCxnSpPr>
          <p:cNvPr id="17" name="直線矢印コネクタ 22"/>
          <p:cNvCxnSpPr/>
          <p:nvPr/>
        </p:nvCxnSpPr>
        <p:spPr>
          <a:xfrm flipV="1">
            <a:off x="1036403" y="5331757"/>
            <a:ext cx="5529668" cy="13654"/>
          </a:xfrm>
          <a:prstGeom prst="straightConnector1">
            <a:avLst/>
          </a:prstGeom>
          <a:ln w="5715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18" name="テキスト ボックス 23"/>
          <p:cNvSpPr txBox="1"/>
          <p:nvPr/>
        </p:nvSpPr>
        <p:spPr>
          <a:xfrm>
            <a:off x="2853992" y="5331757"/>
            <a:ext cx="2051726"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LCLS-II Construction</a:t>
            </a:r>
          </a:p>
        </p:txBody>
      </p:sp>
      <p:cxnSp>
        <p:nvCxnSpPr>
          <p:cNvPr id="19" name="直線矢印コネクタ 24"/>
          <p:cNvCxnSpPr/>
          <p:nvPr/>
        </p:nvCxnSpPr>
        <p:spPr>
          <a:xfrm>
            <a:off x="1006904" y="4746810"/>
            <a:ext cx="2277681" cy="0"/>
          </a:xfrm>
          <a:prstGeom prst="straightConnector1">
            <a:avLst/>
          </a:prstGeom>
          <a:ln w="5715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26"/>
          <p:cNvSpPr txBox="1"/>
          <p:nvPr/>
        </p:nvSpPr>
        <p:spPr>
          <a:xfrm>
            <a:off x="1254883" y="4746810"/>
            <a:ext cx="1935295"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XFEL Construction</a:t>
            </a:r>
          </a:p>
        </p:txBody>
      </p:sp>
      <p:cxnSp>
        <p:nvCxnSpPr>
          <p:cNvPr id="21" name="直線矢印コネクタ 27"/>
          <p:cNvCxnSpPr/>
          <p:nvPr/>
        </p:nvCxnSpPr>
        <p:spPr>
          <a:xfrm>
            <a:off x="1040781" y="3642988"/>
            <a:ext cx="5525290" cy="0"/>
          </a:xfrm>
          <a:prstGeom prst="straightConnector1">
            <a:avLst/>
          </a:prstGeom>
          <a:ln w="5715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22" name="テキスト ボックス 29"/>
          <p:cNvSpPr txBox="1"/>
          <p:nvPr/>
        </p:nvSpPr>
        <p:spPr>
          <a:xfrm>
            <a:off x="2500532" y="3583313"/>
            <a:ext cx="3546727"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lang="en-US" altLang="ja-JP" dirty="0" smtClean="0"/>
              <a:t>STF-2</a:t>
            </a:r>
            <a:r>
              <a:rPr kumimoji="1" lang="en-US" altLang="ja-JP" dirty="0" smtClean="0"/>
              <a:t> Construction/beam operation</a:t>
            </a:r>
          </a:p>
        </p:txBody>
      </p:sp>
      <p:cxnSp>
        <p:nvCxnSpPr>
          <p:cNvPr id="23" name="直線矢印コネクタ 30"/>
          <p:cNvCxnSpPr/>
          <p:nvPr/>
        </p:nvCxnSpPr>
        <p:spPr>
          <a:xfrm>
            <a:off x="1040781" y="4109443"/>
            <a:ext cx="2243804" cy="0"/>
          </a:xfrm>
          <a:prstGeom prst="straightConnector1">
            <a:avLst/>
          </a:prstGeom>
          <a:ln w="57150" cmpd="sng">
            <a:headEnd type="arrow"/>
            <a:tailEnd type="arrow"/>
          </a:ln>
        </p:spPr>
        <p:style>
          <a:lnRef idx="2">
            <a:schemeClr val="accent1"/>
          </a:lnRef>
          <a:fillRef idx="0">
            <a:schemeClr val="accent1"/>
          </a:fillRef>
          <a:effectRef idx="1">
            <a:schemeClr val="accent1"/>
          </a:effectRef>
          <a:fontRef idx="minor">
            <a:schemeClr val="tx1"/>
          </a:fontRef>
        </p:style>
      </p:cxnSp>
      <p:cxnSp>
        <p:nvCxnSpPr>
          <p:cNvPr id="24" name="直線矢印コネクタ 32"/>
          <p:cNvCxnSpPr/>
          <p:nvPr/>
        </p:nvCxnSpPr>
        <p:spPr>
          <a:xfrm>
            <a:off x="3284585" y="4109443"/>
            <a:ext cx="3281486" cy="0"/>
          </a:xfrm>
          <a:prstGeom prst="straightConnector1">
            <a:avLst/>
          </a:prstGeom>
          <a:ln w="57150" cmpd="sng">
            <a:headEnd type="arrow"/>
            <a:tailEnd type="arrow"/>
          </a:ln>
        </p:spPr>
        <p:style>
          <a:lnRef idx="2">
            <a:schemeClr val="accent1"/>
          </a:lnRef>
          <a:fillRef idx="0">
            <a:schemeClr val="accent1"/>
          </a:fillRef>
          <a:effectRef idx="1">
            <a:schemeClr val="accent1"/>
          </a:effectRef>
          <a:fontRef idx="minor">
            <a:schemeClr val="tx1"/>
          </a:fontRef>
        </p:style>
      </p:cxnSp>
      <p:sp>
        <p:nvSpPr>
          <p:cNvPr id="25" name="テキスト ボックス 34"/>
          <p:cNvSpPr txBox="1"/>
          <p:nvPr/>
        </p:nvSpPr>
        <p:spPr>
          <a:xfrm>
            <a:off x="1254883" y="4059880"/>
            <a:ext cx="1775584"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COI Construction</a:t>
            </a:r>
          </a:p>
        </p:txBody>
      </p:sp>
      <p:sp>
        <p:nvSpPr>
          <p:cNvPr id="26" name="テキスト ボックス 35"/>
          <p:cNvSpPr txBox="1"/>
          <p:nvPr/>
        </p:nvSpPr>
        <p:spPr>
          <a:xfrm>
            <a:off x="4017926" y="4046225"/>
            <a:ext cx="1522547" cy="369332"/>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kumimoji="1" lang="en-US" altLang="ja-JP" dirty="0" smtClean="0"/>
              <a:t>COI Operation</a:t>
            </a:r>
          </a:p>
        </p:txBody>
      </p:sp>
      <p:cxnSp>
        <p:nvCxnSpPr>
          <p:cNvPr id="27" name="直線矢印コネクタ 37"/>
          <p:cNvCxnSpPr/>
          <p:nvPr/>
        </p:nvCxnSpPr>
        <p:spPr>
          <a:xfrm>
            <a:off x="6729935" y="3642988"/>
            <a:ext cx="2061966" cy="0"/>
          </a:xfrm>
          <a:prstGeom prst="straightConnector1">
            <a:avLst/>
          </a:prstGeom>
          <a:ln w="57150" cmpd="sng">
            <a:prstDash val="dash"/>
            <a:tailEnd type="arrow"/>
          </a:ln>
        </p:spPr>
        <p:style>
          <a:lnRef idx="2">
            <a:schemeClr val="accent1"/>
          </a:lnRef>
          <a:fillRef idx="0">
            <a:schemeClr val="accent1"/>
          </a:fillRef>
          <a:effectRef idx="1">
            <a:schemeClr val="accent1"/>
          </a:effectRef>
          <a:fontRef idx="minor">
            <a:schemeClr val="tx1"/>
          </a:fontRef>
        </p:style>
      </p:cxnSp>
      <p:sp>
        <p:nvSpPr>
          <p:cNvPr id="28" name="テキスト ボックス 38"/>
          <p:cNvSpPr txBox="1"/>
          <p:nvPr/>
        </p:nvSpPr>
        <p:spPr>
          <a:xfrm>
            <a:off x="248151" y="2227441"/>
            <a:ext cx="792630" cy="646331"/>
          </a:xfrm>
          <a:prstGeom prst="rect">
            <a:avLst/>
          </a:prstGeom>
          <a:noFill/>
        </p:spPr>
        <p:txBody>
          <a:bodyPr wrap="non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r>
              <a:rPr lang="en-US" altLang="ja-JP" dirty="0" smtClean="0"/>
              <a:t>ILC</a:t>
            </a:r>
          </a:p>
          <a:p>
            <a:r>
              <a:rPr lang="en-US" altLang="ja-JP" dirty="0" smtClean="0"/>
              <a:t>-Japan</a:t>
            </a:r>
            <a:endParaRPr kumimoji="1" lang="ja-JP" altLang="en-US" dirty="0"/>
          </a:p>
        </p:txBody>
      </p:sp>
    </p:spTree>
    <p:extLst>
      <p:ext uri="{BB962C8B-B14F-4D97-AF65-F5344CB8AC3E}">
        <p14:creationId xmlns:p14="http://schemas.microsoft.com/office/powerpoint/2010/main" val="505646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a:xfrm>
            <a:off x="1299411" y="-53009"/>
            <a:ext cx="7819983" cy="900113"/>
          </a:xfrm>
        </p:spPr>
        <p:txBody>
          <a:bodyPr/>
          <a:lstStyle/>
          <a:p>
            <a:r>
              <a:rPr lang="en-US" sz="2800" dirty="0" smtClean="0"/>
              <a:t>FCAL future topics</a:t>
            </a:r>
            <a:endParaRPr lang="de-DE" sz="2800" dirty="0"/>
          </a:p>
        </p:txBody>
      </p:sp>
      <p:sp>
        <p:nvSpPr>
          <p:cNvPr id="49" name="コンテンツ プレースホルダ 2"/>
          <p:cNvSpPr txBox="1">
            <a:spLocks/>
          </p:cNvSpPr>
          <p:nvPr/>
        </p:nvSpPr>
        <p:spPr>
          <a:xfrm>
            <a:off x="465101" y="1372363"/>
            <a:ext cx="8229600" cy="4800600"/>
          </a:xfrm>
          <a:prstGeom prst="rect">
            <a:avLst/>
          </a:prstGeom>
        </p:spPr>
        <p:txBody>
          <a:bodyPr vert="horz">
            <a:normAutofit/>
          </a:bodyPr>
          <a:lstStyle>
            <a:lvl1pPr marL="548640" indent="-411480" algn="l" rtl="0" eaLnBrk="1" latinLnBrk="0" hangingPunct="1">
              <a:spcBef>
                <a:spcPct val="20000"/>
              </a:spcBef>
              <a:buClrTx/>
              <a:buSzPct val="65000"/>
              <a:buFont typeface="Wingdings" charset="2"/>
              <a:buChar char="n"/>
              <a:defRPr kumimoji="1" sz="2400" b="0" i="0" kern="1200">
                <a:solidFill>
                  <a:schemeClr val="accent4">
                    <a:lumMod val="75000"/>
                  </a:schemeClr>
                </a:solidFill>
                <a:latin typeface="+mj-ea"/>
                <a:ea typeface="+mj-ea"/>
                <a:cs typeface="ＭＳ ゴシック"/>
              </a:defRPr>
            </a:lvl1pPr>
            <a:lvl2pPr marL="868680" indent="-283464" algn="l" rtl="0" eaLnBrk="1" latinLnBrk="0" hangingPunct="1">
              <a:spcBef>
                <a:spcPct val="20000"/>
              </a:spcBef>
              <a:buClrTx/>
              <a:buSzPct val="80000"/>
              <a:buFont typeface="Wingdings" charset="2"/>
              <a:buChar char="l"/>
              <a:defRPr kumimoji="1" sz="2200" b="0" i="0" kern="1200">
                <a:solidFill>
                  <a:srgbClr val="800000"/>
                </a:solidFill>
                <a:latin typeface="+mj-ea"/>
                <a:ea typeface="+mj-ea"/>
                <a:cs typeface="ＭＳ ゴシック"/>
              </a:defRPr>
            </a:lvl2pPr>
            <a:lvl3pPr marL="1133856" indent="-228600" algn="l" rtl="0" eaLnBrk="1" latinLnBrk="0" hangingPunct="1">
              <a:spcBef>
                <a:spcPct val="20000"/>
              </a:spcBef>
              <a:buClrTx/>
              <a:buSzPct val="95000"/>
              <a:buFont typeface="Arial"/>
              <a:buChar char="•"/>
              <a:defRPr kumimoji="1" sz="2000" b="0" i="0" kern="1200">
                <a:solidFill>
                  <a:schemeClr val="bg1"/>
                </a:solidFill>
                <a:latin typeface="+mj-ea"/>
                <a:ea typeface="+mj-ea"/>
                <a:cs typeface="ＭＳ Ｐゴシック"/>
              </a:defRPr>
            </a:lvl3pPr>
            <a:lvl4pPr marL="1353312" indent="-182880" algn="l" rtl="0" eaLnBrk="1" latinLnBrk="0" hangingPunct="1">
              <a:spcBef>
                <a:spcPct val="20000"/>
              </a:spcBef>
              <a:buClrTx/>
              <a:buSzPct val="100000"/>
              <a:buFont typeface="Wingdings 3"/>
              <a:buChar char=""/>
              <a:defRPr kumimoji="1" sz="1800" b="0" i="0" kern="1200">
                <a:solidFill>
                  <a:schemeClr val="bg1"/>
                </a:solidFill>
                <a:latin typeface="+mj-ea"/>
                <a:ea typeface="+mj-ea"/>
                <a:cs typeface="ＭＳ Ｐゴシック"/>
              </a:defRPr>
            </a:lvl4pPr>
            <a:lvl5pPr marL="1545336" indent="-182880" algn="l" rtl="0" eaLnBrk="1" latinLnBrk="0" hangingPunct="1">
              <a:spcBef>
                <a:spcPct val="20000"/>
              </a:spcBef>
              <a:buClrTx/>
              <a:buFont typeface="Wingdings 2"/>
              <a:buChar char=""/>
              <a:defRPr kumimoji="1" sz="1600" b="0" i="0" kern="1200">
                <a:solidFill>
                  <a:schemeClr val="bg1"/>
                </a:solidFill>
                <a:latin typeface="+mj-ea"/>
                <a:ea typeface="+mj-ea"/>
                <a:cs typeface="ＭＳ Ｐゴシック"/>
              </a:defRPr>
            </a:lvl5pPr>
            <a:lvl6pPr marL="1764792" indent="-182880" algn="l" rtl="0" eaLnBrk="1" latinLnBrk="0" hangingPunct="1">
              <a:spcBef>
                <a:spcPct val="20000"/>
              </a:spcBef>
              <a:buClr>
                <a:schemeClr val="tx1"/>
              </a:buClr>
              <a:buFont typeface="Wingdings 3"/>
              <a:buChar char=""/>
              <a:defRPr kumimoji="1"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1"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1"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1" sz="1400" kern="1200" baseline="0">
                <a:solidFill>
                  <a:schemeClr val="tx1"/>
                </a:solidFill>
                <a:latin typeface="+mn-lt"/>
                <a:ea typeface="+mn-ea"/>
                <a:cs typeface="+mn-cs"/>
              </a:defRPr>
            </a:lvl9pPr>
          </a:lstStyle>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Finalize and submission of the paper on the test-beam</a:t>
            </a:r>
          </a:p>
          <a:p>
            <a:pPr marL="137160" marR="0" lvl="0" indent="0" algn="l" defTabSz="914400" rtl="0" eaLnBrk="1" fontAlgn="auto" latinLnBrk="0" hangingPunct="1">
              <a:lnSpc>
                <a:spcPct val="100000"/>
              </a:lnSpc>
              <a:spcBef>
                <a:spcPct val="20000"/>
              </a:spcBef>
              <a:spcAft>
                <a:spcPts val="0"/>
              </a:spcAft>
              <a:buClrTx/>
              <a:buSzPct val="65000"/>
              <a:buNone/>
              <a:tabLst/>
              <a:defRPr/>
            </a:pPr>
            <a:r>
              <a:rPr lang="en-US" altLang="ja-JP" dirty="0" smtClean="0">
                <a:solidFill>
                  <a:srgbClr val="6585CF">
                    <a:lumMod val="75000"/>
                  </a:srgbClr>
                </a:solidFill>
                <a:latin typeface="ヒラギノ丸ゴ Pro W4"/>
              </a:rPr>
              <a:t>     results</a:t>
            </a:r>
            <a:endParaRPr lang="en-US" altLang="ja-JP" dirty="0">
              <a:solidFill>
                <a:srgbClr val="6585CF">
                  <a:lumMod val="75000"/>
                </a:srgbClr>
              </a:solidFill>
              <a:latin typeface="ヒラギノ丸ゴ Pro W4"/>
            </a:endParaRP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Preparation of the next test-beam with 4-5 sensor layers</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Continuation of the irradiation studies at SLAC</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Complete AIDA II application</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Design and realization of a ‘’full length calorimeter”</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Design optimization</a:t>
            </a:r>
          </a:p>
          <a:p>
            <a:pPr marL="548640" marR="0" lvl="0" indent="-411480" algn="l" defTabSz="914400" rtl="0" eaLnBrk="1" fontAlgn="auto" latinLnBrk="0" hangingPunct="1">
              <a:lnSpc>
                <a:spcPct val="100000"/>
              </a:lnSpc>
              <a:spcBef>
                <a:spcPct val="20000"/>
              </a:spcBef>
              <a:spcAft>
                <a:spcPts val="0"/>
              </a:spcAft>
              <a:buClrTx/>
              <a:buSzPct val="65000"/>
              <a:buFont typeface="Wingdings" charset="2"/>
              <a:buChar char="n"/>
              <a:tabLst/>
              <a:defRPr/>
            </a:pPr>
            <a:r>
              <a:rPr lang="en-US" altLang="ja-JP" dirty="0" smtClean="0">
                <a:solidFill>
                  <a:srgbClr val="6585CF">
                    <a:lumMod val="75000"/>
                  </a:srgbClr>
                </a:solidFill>
                <a:latin typeface="ヒラギノ丸ゴ Pro W4"/>
              </a:rPr>
              <a:t>Physics case sharpening</a:t>
            </a:r>
            <a:endParaRPr kumimoji="1" lang="en-US" altLang="ja-JP" sz="2400" b="0" i="0" u="none" strike="noStrike" kern="1200" cap="none" spc="0" normalizeH="0" baseline="0" noProof="0" dirty="0" smtClean="0">
              <a:ln>
                <a:noFill/>
              </a:ln>
              <a:solidFill>
                <a:srgbClr val="6585CF">
                  <a:lumMod val="75000"/>
                </a:srgbClr>
              </a:solidFill>
              <a:effectLst/>
              <a:uLnTx/>
              <a:uFillTx/>
              <a:latin typeface="ヒラギノ丸ゴ Pro W4"/>
            </a:endParaRPr>
          </a:p>
        </p:txBody>
      </p:sp>
    </p:spTree>
    <p:extLst>
      <p:ext uri="{BB962C8B-B14F-4D97-AF65-F5344CB8AC3E}">
        <p14:creationId xmlns:p14="http://schemas.microsoft.com/office/powerpoint/2010/main" val="4053875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Vorlage_en">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SY_Vortrag_3-1">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PPT-Vorlage_en</Template>
  <TotalTime>0</TotalTime>
  <Words>505</Words>
  <Application>Microsoft Office PowerPoint</Application>
  <PresentationFormat>On-screen Show (4:3)</PresentationFormat>
  <Paragraphs>118</Paragraphs>
  <Slides>10</Slides>
  <Notes>10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10</vt:i4>
      </vt:variant>
    </vt:vector>
  </HeadingPairs>
  <TitlesOfParts>
    <vt:vector size="24" baseType="lpstr">
      <vt:lpstr>Arial Unicode MS</vt:lpstr>
      <vt:lpstr>ＭＳ ゴシック</vt:lpstr>
      <vt:lpstr>ＭＳ Ｐゴシック</vt:lpstr>
      <vt:lpstr>Arial</vt:lpstr>
      <vt:lpstr>Arial Black</vt:lpstr>
      <vt:lpstr>book_antiquaregular</vt:lpstr>
      <vt:lpstr>Bookman Old Style</vt:lpstr>
      <vt:lpstr>Calibri</vt:lpstr>
      <vt:lpstr>Courier New</vt:lpstr>
      <vt:lpstr>Times New Roman</vt:lpstr>
      <vt:lpstr>Wingdings</vt:lpstr>
      <vt:lpstr>ヒラギノ丸ゴ Pro W4</vt:lpstr>
      <vt:lpstr>PPT-Vorlage_en</vt:lpstr>
      <vt:lpstr>2_DESY_Vortrag_3-1</vt:lpstr>
      <vt:lpstr>   Introduction to the Workshop</vt:lpstr>
      <vt:lpstr>Publications, conferences, applications</vt:lpstr>
      <vt:lpstr>ILC issues</vt:lpstr>
      <vt:lpstr>ILC and CLIC issues</vt:lpstr>
      <vt:lpstr>ILC and CLIC issues</vt:lpstr>
      <vt:lpstr>Science and politics</vt:lpstr>
      <vt:lpstr>CLIC timeline</vt:lpstr>
      <vt:lpstr>ILC timeline</vt:lpstr>
      <vt:lpstr>FCAL future topics</vt:lpstr>
      <vt:lpstr>Next International Workshop</vt:lpstr>
    </vt:vector>
  </TitlesOfParts>
  <Company>DESY Zeuthen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BCM1F Workshop Report</dc:title>
  <dc:creator>DESY Mitarbeiter</dc:creator>
  <cp:lastModifiedBy>wolfgang lohmann</cp:lastModifiedBy>
  <cp:revision>143</cp:revision>
  <dcterms:created xsi:type="dcterms:W3CDTF">2012-02-28T14:56:30Z</dcterms:created>
  <dcterms:modified xsi:type="dcterms:W3CDTF">2014-05-26T06:38:59Z</dcterms:modified>
</cp:coreProperties>
</file>