
<file path=[Content_Types].xml><?xml version="1.0" encoding="utf-8"?>
<Types xmlns="http://schemas.openxmlformats.org/package/2006/content-types">
  <Override PartName="/_rels/.rels" ContentType="application/vnd.openxmlformats-package.relationships+xml"/>
  <Override PartName="/ppt/_rels/presentation.xml.rels" ContentType="application/vnd.openxmlformats-package.relationships+xml"/>
  <Override PartName="/ppt/media/image10.png" ContentType="image/png"/>
  <Override PartName="/ppt/media/image4.png" ContentType="image/png"/>
  <Override PartName="/ppt/media/image8.png" ContentType="image/png"/>
  <Override PartName="/ppt/media/image3.png" ContentType="image/png"/>
  <Override PartName="/ppt/media/image7.png" ContentType="image/png"/>
  <Override PartName="/ppt/media/image2.png" ContentType="image/png"/>
  <Override PartName="/ppt/media/image6.png" ContentType="image/png"/>
  <Override PartName="/ppt/media/image11.png" ContentType="image/png"/>
  <Override PartName="/ppt/media/image1.png" ContentType="image/png"/>
  <Override PartName="/ppt/media/image5.png" ContentType="image/png"/>
  <Override PartName="/ppt/media/image9.png" ContentType="image/png"/>
  <Override PartName="/ppt/slideLayouts/slideLayout14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_rels/slideLayout3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24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20.xml.rels" ContentType="application/vnd.openxmlformats-package.relationships+xml"/>
  <Override PartName="/ppt/slideLayouts/slideLayout2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2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6.xml" ContentType="application/vnd.openxmlformats-officedocument.presentationml.slide+xml"/>
  <Override PartName="/ppt/slides/slide3.xml" ContentType="application/vnd.openxmlformats-officedocument.presentationml.slide+xml"/>
  <Override PartName="/ppt/slides/_rels/slide3.xml.rels" ContentType="application/vnd.openxmlformats-package.relationships+xml"/>
  <Override PartName="/ppt/slides/_rels/slide2.xml.rels" ContentType="application/vnd.openxmlformats-package.relationships+xml"/>
  <Override PartName="/ppt/slides/_rels/slide1.xml.rels" ContentType="application/vnd.openxmlformats-package.relationships+xml"/>
  <Override PartName="/ppt/slides/_rels/slide9.xml.rels" ContentType="application/vnd.openxmlformats-package.relationships+xml"/>
  <Override PartName="/ppt/slides/_rels/slide8.xml.rels" ContentType="application/vnd.openxmlformats-package.relationships+xml"/>
  <Override PartName="/ppt/slides/_rels/slide7.xml.rels" ContentType="application/vnd.openxmlformats-package.relationships+xml"/>
  <Override PartName="/ppt/slides/_rels/slide6.xml.rels" ContentType="application/vnd.openxmlformats-package.relationships+xml"/>
  <Override PartName="/ppt/slides/_rels/slide5.xml.rels" ContentType="application/vnd.openxmlformats-package.relationships+xml"/>
  <Override PartName="/ppt/slides/_rels/slide4.xml.rels" ContentType="application/vnd.openxmlformats-package.relationships+xml"/>
  <Override PartName="/ppt/slides/slide7.xml" ContentType="application/vnd.openxmlformats-officedocument.presentationml.slide+xml"/>
  <Override PartName="/ppt/slides/slide4.xml" ContentType="application/vnd.openxmlformats-officedocument.presentationml.slide+xml"/>
  <Override PartName="/ppt/slides/slide8.xml" ContentType="application/vnd.openxmlformats-officedocument.presentationml.slide+xml"/>
  <Override PartName="/ppt/slides/slide1.xml" ContentType="application/vnd.openxmlformats-officedocument.presentationml.slide+xml"/>
  <Override PartName="/ppt/slides/slide5.xml" ContentType="application/vnd.openxmlformats-officedocument.presentationml.slide+xml"/>
  <Override PartName="/ppt/slides/slide9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theme/theme2.xml" ContentType="application/vnd.openxmlformats-officedocument.theme+xml"/>
  <Override PartName="/ppt/slideMasters/slideMaster1.xml" ContentType="application/vnd.openxmlformats-officedocument.presentationml.slideMaster+xml"/>
  <Override PartName="/ppt/slideMasters/_rels/slideMaster2.xml.rels" ContentType="application/vnd.openxmlformats-package.relationships+xml"/>
  <Override PartName="/ppt/slideMasters/_rels/slideMaster1.xml.rels" ContentType="application/vnd.openxmlformats-package.relationships+xml"/>
  <Override PartName="/ppt/slideMasters/slideMaster2.xml" ContentType="application/vnd.openxmlformats-officedocument.presentationml.slideMaster+xml"/>
</Types>
</file>

<file path=_rels/.rels><?xml version="1.0" encoding="UTF-8"?>
<Relationships xmlns="http://schemas.openxmlformats.org/package/2006/relationships"><Relationship Id="rId1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>
  <p:sldMasterIdLst>
    <p:sldMasterId id="2147483648" r:id="rId2"/>
    <p:sldMasterId id="2147483661" r:id="rId3"/>
  </p:sld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</p:sldIdLst>
  <p:sldSz cx="10080625" cy="7559675"/>
  <p:notesSz cx="7772400" cy="10058400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Relationship Id="rId9" Type="http://schemas.openxmlformats.org/officeDocument/2006/relationships/slide" Target="slides/slide6.xml"/><Relationship Id="rId10" Type="http://schemas.openxmlformats.org/officeDocument/2006/relationships/slide" Target="slides/slide7.xml"/><Relationship Id="rId11" Type="http://schemas.openxmlformats.org/officeDocument/2006/relationships/slide" Target="slides/slide8.xml"/><Relationship Id="rId12" Type="http://schemas.openxmlformats.org/officeDocument/2006/relationships/slide" Target="slides/slide9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png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4.png"/><Relationship Id="rId3" Type="http://schemas.openxmlformats.org/officeDocument/2006/relationships/image" Target="../media/image5.png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blank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OverTx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8548560" cy="70488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504000" y="1371600"/>
            <a:ext cx="8870040" cy="20912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504000" y="3661560"/>
            <a:ext cx="8870040" cy="20912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fourObj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8548560" cy="70488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504000" y="1371600"/>
            <a:ext cx="4328280" cy="20912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5049000" y="1371600"/>
            <a:ext cx="4328280" cy="20912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32" name="PlaceHolder 4"/>
          <p:cNvSpPr>
            <a:spLocks noGrp="1"/>
          </p:cNvSpPr>
          <p:nvPr>
            <p:ph type="body"/>
          </p:nvPr>
        </p:nvSpPr>
        <p:spPr>
          <a:xfrm>
            <a:off x="5049000" y="3661560"/>
            <a:ext cx="4328280" cy="20912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33" name="PlaceHolder 5"/>
          <p:cNvSpPr>
            <a:spLocks noGrp="1"/>
          </p:cNvSpPr>
          <p:nvPr>
            <p:ph type="body"/>
          </p:nvPr>
        </p:nvSpPr>
        <p:spPr>
          <a:xfrm>
            <a:off x="504000" y="3661560"/>
            <a:ext cx="4328280" cy="20912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blank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8548560" cy="70488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504000" y="1371600"/>
            <a:ext cx="4328280" cy="20912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5049000" y="1371600"/>
            <a:ext cx="4328280" cy="20912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pic>
        <p:nvPicPr>
          <p:cNvPr descr="" id="37" name=""/>
          <p:cNvPicPr/>
          <p:nvPr/>
        </p:nvPicPr>
        <p:blipFill>
          <a:blip r:embed="rId2"/>
          <a:stretch>
            <a:fillRect/>
          </a:stretch>
        </p:blipFill>
        <p:spPr>
          <a:xfrm>
            <a:off x="5902560" y="3661200"/>
            <a:ext cx="2620800" cy="2091240"/>
          </a:xfrm>
          <a:prstGeom prst="rect">
            <a:avLst/>
          </a:prstGeom>
        </p:spPr>
      </p:pic>
      <p:pic>
        <p:nvPicPr>
          <p:cNvPr descr="" id="38" name=""/>
          <p:cNvPicPr/>
          <p:nvPr/>
        </p:nvPicPr>
        <p:blipFill>
          <a:blip r:embed="rId3"/>
          <a:stretch>
            <a:fillRect/>
          </a:stretch>
        </p:blipFill>
        <p:spPr>
          <a:xfrm>
            <a:off x="1357560" y="3661200"/>
            <a:ext cx="2620800" cy="2091240"/>
          </a:xfrm>
          <a:prstGeom prst="rect">
            <a:avLst/>
          </a:prstGeom>
        </p:spPr>
      </p:pic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blank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x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8548560" cy="70488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46" name="PlaceHolder 2"/>
          <p:cNvSpPr>
            <a:spLocks noGrp="1"/>
          </p:cNvSpPr>
          <p:nvPr>
            <p:ph type="subTitle"/>
          </p:nvPr>
        </p:nvSpPr>
        <p:spPr>
          <a:xfrm>
            <a:off x="504000" y="1371600"/>
            <a:ext cx="8870040" cy="43851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8548560" cy="70488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48" name="PlaceHolder 2"/>
          <p:cNvSpPr>
            <a:spLocks noGrp="1"/>
          </p:cNvSpPr>
          <p:nvPr>
            <p:ph type="body"/>
          </p:nvPr>
        </p:nvSpPr>
        <p:spPr>
          <a:xfrm>
            <a:off x="504000" y="1371600"/>
            <a:ext cx="8870040" cy="438480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8548560" cy="70488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50" name="PlaceHolder 2"/>
          <p:cNvSpPr>
            <a:spLocks noGrp="1"/>
          </p:cNvSpPr>
          <p:nvPr>
            <p:ph type="body"/>
          </p:nvPr>
        </p:nvSpPr>
        <p:spPr>
          <a:xfrm>
            <a:off x="504000" y="1371600"/>
            <a:ext cx="4328280" cy="438480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51" name="PlaceHolder 3"/>
          <p:cNvSpPr>
            <a:spLocks noGrp="1"/>
          </p:cNvSpPr>
          <p:nvPr>
            <p:ph type="body"/>
          </p:nvPr>
        </p:nvSpPr>
        <p:spPr>
          <a:xfrm>
            <a:off x="5049000" y="1371600"/>
            <a:ext cx="4328280" cy="438480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8548560" cy="70488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Only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subTitle"/>
          </p:nvPr>
        </p:nvSpPr>
        <p:spPr>
          <a:xfrm>
            <a:off x="504000" y="301320"/>
            <a:ext cx="8548560" cy="54550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AndObj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8548560" cy="70488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55" name="PlaceHolder 2"/>
          <p:cNvSpPr>
            <a:spLocks noGrp="1"/>
          </p:cNvSpPr>
          <p:nvPr>
            <p:ph type="body"/>
          </p:nvPr>
        </p:nvSpPr>
        <p:spPr>
          <a:xfrm>
            <a:off x="504000" y="1371600"/>
            <a:ext cx="4328280" cy="20912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56" name="PlaceHolder 3"/>
          <p:cNvSpPr>
            <a:spLocks noGrp="1"/>
          </p:cNvSpPr>
          <p:nvPr>
            <p:ph type="body"/>
          </p:nvPr>
        </p:nvSpPr>
        <p:spPr>
          <a:xfrm>
            <a:off x="504000" y="3661560"/>
            <a:ext cx="4328280" cy="20912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57" name="PlaceHolder 4"/>
          <p:cNvSpPr>
            <a:spLocks noGrp="1"/>
          </p:cNvSpPr>
          <p:nvPr>
            <p:ph type="body"/>
          </p:nvPr>
        </p:nvSpPr>
        <p:spPr>
          <a:xfrm>
            <a:off x="5049000" y="1371600"/>
            <a:ext cx="4328280" cy="438480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x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8548560" cy="70488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504000" y="1371600"/>
            <a:ext cx="8870040" cy="43851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AndTwoObj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8548560" cy="70488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59" name="PlaceHolder 2"/>
          <p:cNvSpPr>
            <a:spLocks noGrp="1"/>
          </p:cNvSpPr>
          <p:nvPr>
            <p:ph type="body"/>
          </p:nvPr>
        </p:nvSpPr>
        <p:spPr>
          <a:xfrm>
            <a:off x="504000" y="1371600"/>
            <a:ext cx="4328280" cy="438480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60" name="PlaceHolder 3"/>
          <p:cNvSpPr>
            <a:spLocks noGrp="1"/>
          </p:cNvSpPr>
          <p:nvPr>
            <p:ph type="body"/>
          </p:nvPr>
        </p:nvSpPr>
        <p:spPr>
          <a:xfrm>
            <a:off x="5049000" y="1371600"/>
            <a:ext cx="4328280" cy="20912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61" name="PlaceHolder 4"/>
          <p:cNvSpPr>
            <a:spLocks noGrp="1"/>
          </p:cNvSpPr>
          <p:nvPr>
            <p:ph type="body"/>
          </p:nvPr>
        </p:nvSpPr>
        <p:spPr>
          <a:xfrm>
            <a:off x="5049000" y="3661560"/>
            <a:ext cx="4328280" cy="20912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OverTx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8548560" cy="70488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63" name="PlaceHolder 2"/>
          <p:cNvSpPr>
            <a:spLocks noGrp="1"/>
          </p:cNvSpPr>
          <p:nvPr>
            <p:ph type="body"/>
          </p:nvPr>
        </p:nvSpPr>
        <p:spPr>
          <a:xfrm>
            <a:off x="504000" y="1371600"/>
            <a:ext cx="4328280" cy="20912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64" name="PlaceHolder 3"/>
          <p:cNvSpPr>
            <a:spLocks noGrp="1"/>
          </p:cNvSpPr>
          <p:nvPr>
            <p:ph type="body"/>
          </p:nvPr>
        </p:nvSpPr>
        <p:spPr>
          <a:xfrm>
            <a:off x="5049000" y="1371600"/>
            <a:ext cx="4328280" cy="20912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65" name="PlaceHolder 4"/>
          <p:cNvSpPr>
            <a:spLocks noGrp="1"/>
          </p:cNvSpPr>
          <p:nvPr>
            <p:ph type="body"/>
          </p:nvPr>
        </p:nvSpPr>
        <p:spPr>
          <a:xfrm>
            <a:off x="504000" y="3661560"/>
            <a:ext cx="8869680" cy="20912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OverTx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8548560" cy="70488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67" name="PlaceHolder 2"/>
          <p:cNvSpPr>
            <a:spLocks noGrp="1"/>
          </p:cNvSpPr>
          <p:nvPr>
            <p:ph type="body"/>
          </p:nvPr>
        </p:nvSpPr>
        <p:spPr>
          <a:xfrm>
            <a:off x="504000" y="1371600"/>
            <a:ext cx="8870040" cy="20912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68" name="PlaceHolder 3"/>
          <p:cNvSpPr>
            <a:spLocks noGrp="1"/>
          </p:cNvSpPr>
          <p:nvPr>
            <p:ph type="body"/>
          </p:nvPr>
        </p:nvSpPr>
        <p:spPr>
          <a:xfrm>
            <a:off x="504000" y="3661560"/>
            <a:ext cx="8870040" cy="20912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fourObj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8548560" cy="70488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70" name="PlaceHolder 2"/>
          <p:cNvSpPr>
            <a:spLocks noGrp="1"/>
          </p:cNvSpPr>
          <p:nvPr>
            <p:ph type="body"/>
          </p:nvPr>
        </p:nvSpPr>
        <p:spPr>
          <a:xfrm>
            <a:off x="504000" y="1371600"/>
            <a:ext cx="4328280" cy="20912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71" name="PlaceHolder 3"/>
          <p:cNvSpPr>
            <a:spLocks noGrp="1"/>
          </p:cNvSpPr>
          <p:nvPr>
            <p:ph type="body"/>
          </p:nvPr>
        </p:nvSpPr>
        <p:spPr>
          <a:xfrm>
            <a:off x="5049000" y="1371600"/>
            <a:ext cx="4328280" cy="20912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72" name="PlaceHolder 4"/>
          <p:cNvSpPr>
            <a:spLocks noGrp="1"/>
          </p:cNvSpPr>
          <p:nvPr>
            <p:ph type="body"/>
          </p:nvPr>
        </p:nvSpPr>
        <p:spPr>
          <a:xfrm>
            <a:off x="5049000" y="3661560"/>
            <a:ext cx="4328280" cy="20912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73" name="PlaceHolder 5"/>
          <p:cNvSpPr>
            <a:spLocks noGrp="1"/>
          </p:cNvSpPr>
          <p:nvPr>
            <p:ph type="body"/>
          </p:nvPr>
        </p:nvSpPr>
        <p:spPr>
          <a:xfrm>
            <a:off x="504000" y="3661560"/>
            <a:ext cx="4328280" cy="20912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blank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8548560" cy="70488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75" name="PlaceHolder 2"/>
          <p:cNvSpPr>
            <a:spLocks noGrp="1"/>
          </p:cNvSpPr>
          <p:nvPr>
            <p:ph type="body"/>
          </p:nvPr>
        </p:nvSpPr>
        <p:spPr>
          <a:xfrm>
            <a:off x="504000" y="1371600"/>
            <a:ext cx="4328280" cy="20912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76" name="PlaceHolder 3"/>
          <p:cNvSpPr>
            <a:spLocks noGrp="1"/>
          </p:cNvSpPr>
          <p:nvPr>
            <p:ph type="body"/>
          </p:nvPr>
        </p:nvSpPr>
        <p:spPr>
          <a:xfrm>
            <a:off x="5049000" y="1371600"/>
            <a:ext cx="4328280" cy="20912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pic>
        <p:nvPicPr>
          <p:cNvPr descr="" id="77" name=""/>
          <p:cNvPicPr/>
          <p:nvPr/>
        </p:nvPicPr>
        <p:blipFill>
          <a:blip r:embed="rId2"/>
          <a:stretch>
            <a:fillRect/>
          </a:stretch>
        </p:blipFill>
        <p:spPr>
          <a:xfrm>
            <a:off x="5902560" y="3661200"/>
            <a:ext cx="2620800" cy="2091240"/>
          </a:xfrm>
          <a:prstGeom prst="rect">
            <a:avLst/>
          </a:prstGeom>
        </p:spPr>
      </p:pic>
      <p:pic>
        <p:nvPicPr>
          <p:cNvPr descr="" id="78" name=""/>
          <p:cNvPicPr/>
          <p:nvPr/>
        </p:nvPicPr>
        <p:blipFill>
          <a:blip r:embed="rId3"/>
          <a:stretch>
            <a:fillRect/>
          </a:stretch>
        </p:blipFill>
        <p:spPr>
          <a:xfrm>
            <a:off x="1357560" y="3661200"/>
            <a:ext cx="2620800" cy="2091240"/>
          </a:xfrm>
          <a:prstGeom prst="rect">
            <a:avLst/>
          </a:prstGeom>
        </p:spPr>
      </p:pic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8548560" cy="70488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504000" y="1371600"/>
            <a:ext cx="8870040" cy="438480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8548560" cy="70488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504000" y="1371600"/>
            <a:ext cx="4328280" cy="438480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1" name="PlaceHolder 3"/>
          <p:cNvSpPr>
            <a:spLocks noGrp="1"/>
          </p:cNvSpPr>
          <p:nvPr>
            <p:ph type="body"/>
          </p:nvPr>
        </p:nvSpPr>
        <p:spPr>
          <a:xfrm>
            <a:off x="5049000" y="1371600"/>
            <a:ext cx="4328280" cy="438480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8548560" cy="70488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Only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504000" y="301320"/>
            <a:ext cx="8548560" cy="54550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AndObj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8548560" cy="70488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504000" y="1371600"/>
            <a:ext cx="4328280" cy="20912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504000" y="3661560"/>
            <a:ext cx="4328280" cy="20912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7" name="PlaceHolder 4"/>
          <p:cNvSpPr>
            <a:spLocks noGrp="1"/>
          </p:cNvSpPr>
          <p:nvPr>
            <p:ph type="body"/>
          </p:nvPr>
        </p:nvSpPr>
        <p:spPr>
          <a:xfrm>
            <a:off x="5049000" y="1371600"/>
            <a:ext cx="4328280" cy="438480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AndTwoObj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8548560" cy="70488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504000" y="1371600"/>
            <a:ext cx="4328280" cy="438480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5049000" y="1371600"/>
            <a:ext cx="4328280" cy="20912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5049000" y="3661560"/>
            <a:ext cx="4328280" cy="20912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OverTx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8548560" cy="70488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504000" y="1371600"/>
            <a:ext cx="4328280" cy="20912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5049000" y="1371600"/>
            <a:ext cx="4328280" cy="20912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5" name="PlaceHolder 4"/>
          <p:cNvSpPr>
            <a:spLocks noGrp="1"/>
          </p:cNvSpPr>
          <p:nvPr>
            <p:ph type="body"/>
          </p:nvPr>
        </p:nvSpPr>
        <p:spPr>
          <a:xfrm>
            <a:off x="504000" y="3661560"/>
            <a:ext cx="8869680" cy="20912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image" Target="../media/image3.png"/><Relationship Id="rId3" Type="http://schemas.openxmlformats.org/officeDocument/2006/relationships/slideLayout" Target="../slideLayouts/slideLayout13.xml"/><Relationship Id="rId4" Type="http://schemas.openxmlformats.org/officeDocument/2006/relationships/slideLayout" Target="../slideLayouts/slideLayout14.xml"/><Relationship Id="rId5" Type="http://schemas.openxmlformats.org/officeDocument/2006/relationships/slideLayout" Target="../slideLayouts/slideLayout15.xml"/><Relationship Id="rId6" Type="http://schemas.openxmlformats.org/officeDocument/2006/relationships/slideLayout" Target="../slideLayouts/slideLayout16.xml"/><Relationship Id="rId7" Type="http://schemas.openxmlformats.org/officeDocument/2006/relationships/slideLayout" Target="../slideLayouts/slideLayout17.xml"/><Relationship Id="rId8" Type="http://schemas.openxmlformats.org/officeDocument/2006/relationships/slideLayout" Target="../slideLayouts/slideLayout18.xml"/><Relationship Id="rId9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2.xml"/><Relationship Id="rId13" Type="http://schemas.openxmlformats.org/officeDocument/2006/relationships/slideLayout" Target="../slideLayouts/slideLayout23.xml"/><Relationship Id="rId14" Type="http://schemas.openxmlformats.org/officeDocument/2006/relationships/slideLayout" Target="../slideLayouts/slideLayout24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r>
              <a:rPr lang="en-US"/>
              <a:t>Click to edit the title text format</a:t>
            </a:r>
            <a:endParaRPr/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9071640" cy="4384800"/>
          </a:xfrm>
          <a:prstGeom prst="rect">
            <a:avLst/>
          </a:prstGeom>
        </p:spPr>
        <p:txBody>
          <a:bodyPr bIns="0" lIns="0" rIns="0" tIns="0" wrap="none"/>
          <a:p>
            <a:pPr>
              <a:buSzPct val="25000"/>
              <a:buFont typeface="StarSymbol"/>
              <a:buChar char=""/>
            </a:pPr>
            <a:r>
              <a:rPr lang="en-US"/>
              <a:t>Click to edit the outline text format</a:t>
            </a:r>
            <a:endParaRPr/>
          </a:p>
          <a:p>
            <a:pPr lvl="1">
              <a:buSzPct val="25000"/>
              <a:buFont typeface="StarSymbol"/>
              <a:buChar char=""/>
            </a:pPr>
            <a:r>
              <a:rPr lang="en-US"/>
              <a:t>Second Outline Level</a:t>
            </a:r>
            <a:endParaRPr/>
          </a:p>
          <a:p>
            <a:pPr lvl="2">
              <a:buSzPct val="25000"/>
              <a:buFont typeface="StarSymbol"/>
              <a:buChar char=""/>
            </a:pPr>
            <a:r>
              <a:rPr lang="en-US"/>
              <a:t>Third Outline Level</a:t>
            </a:r>
            <a:endParaRPr/>
          </a:p>
          <a:p>
            <a:pPr lvl="3">
              <a:buSzPct val="25000"/>
              <a:buFont typeface="StarSymbol"/>
              <a:buChar char=""/>
            </a:pPr>
            <a:r>
              <a:rPr lang="en-US"/>
              <a:t>Fourth Outline Level</a:t>
            </a:r>
            <a:endParaRPr/>
          </a:p>
          <a:p>
            <a:pPr lvl="4">
              <a:buSzPct val="25000"/>
              <a:buFont typeface="StarSymbol"/>
              <a:buChar char=""/>
            </a:pPr>
            <a:r>
              <a:rPr lang="en-US"/>
              <a:t>Fifth Outline Level</a:t>
            </a:r>
            <a:endParaRPr/>
          </a:p>
          <a:p>
            <a:pPr lvl="5">
              <a:buSzPct val="25000"/>
              <a:buFont typeface="StarSymbol"/>
              <a:buChar char=""/>
            </a:pPr>
            <a:r>
              <a:rPr lang="en-US"/>
              <a:t>Sixth Outline Level</a:t>
            </a:r>
            <a:endParaRPr/>
          </a:p>
          <a:p>
            <a:pPr lvl="6">
              <a:buSzPct val="25000"/>
              <a:buFont typeface="StarSymbol"/>
              <a:buChar char=""/>
            </a:pPr>
            <a:r>
              <a:rPr lang="en-US"/>
              <a:t>Seventh Outline Level</a:t>
            </a:r>
            <a:endParaRPr/>
          </a:p>
        </p:txBody>
      </p:sp>
      <p:sp>
        <p:nvSpPr>
          <p:cNvPr id="2" name="PlaceHolder 3"/>
          <p:cNvSpPr>
            <a:spLocks noGrp="1"/>
          </p:cNvSpPr>
          <p:nvPr>
            <p:ph type="dt"/>
          </p:nvPr>
        </p:nvSpPr>
        <p:spPr>
          <a:xfrm>
            <a:off x="504000" y="6887160"/>
            <a:ext cx="2348280" cy="521280"/>
          </a:xfrm>
          <a:prstGeom prst="rect">
            <a:avLst/>
          </a:prstGeom>
        </p:spPr>
        <p:txBody>
          <a:bodyPr bIns="0" lIns="0" rIns="0" tIns="0" wrap="none"/>
          <a:p>
            <a:r>
              <a:rPr lang="en-US" sz="1400"/>
              <a:t>&lt;date/time&gt;</a:t>
            </a:r>
            <a:endParaRPr/>
          </a:p>
        </p:txBody>
      </p:sp>
      <p:sp>
        <p:nvSpPr>
          <p:cNvPr id="3" name="PlaceHolder 4"/>
          <p:cNvSpPr>
            <a:spLocks noGrp="1"/>
          </p:cNvSpPr>
          <p:nvPr>
            <p:ph type="ftr"/>
          </p:nvPr>
        </p:nvSpPr>
        <p:spPr>
          <a:xfrm>
            <a:off x="3447360" y="6887160"/>
            <a:ext cx="3195000" cy="521280"/>
          </a:xfrm>
          <a:prstGeom prst="rect">
            <a:avLst/>
          </a:prstGeom>
        </p:spPr>
        <p:txBody>
          <a:bodyPr bIns="0" lIns="0" rIns="0" tIns="0" wrap="none"/>
          <a:p>
            <a:pPr algn="ctr"/>
            <a:r>
              <a:rPr lang="en-US" sz="1400"/>
              <a:t>&lt;footer&gt;</a:t>
            </a:r>
            <a:endParaRPr/>
          </a:p>
        </p:txBody>
      </p:sp>
      <p:sp>
        <p:nvSpPr>
          <p:cNvPr id="4" name="PlaceHolder 5"/>
          <p:cNvSpPr>
            <a:spLocks noGrp="1"/>
          </p:cNvSpPr>
          <p:nvPr>
            <p:ph type="sldNum"/>
          </p:nvPr>
        </p:nvSpPr>
        <p:spPr>
          <a:xfrm>
            <a:off x="7227360" y="6887160"/>
            <a:ext cx="2348280" cy="521280"/>
          </a:xfrm>
          <a:prstGeom prst="rect">
            <a:avLst/>
          </a:prstGeom>
        </p:spPr>
        <p:txBody>
          <a:bodyPr bIns="0" lIns="0" rIns="0" tIns="0" wrap="none"/>
          <a:p>
            <a:pPr algn="r"/>
            <a:fld id="{01AC04D2-270E-457C-8B1F-50C6965EB46D}" type="slidenum">
              <a:rPr lang="en-US" sz="1400"/>
              <a:t>&lt;number&gt;</a:t>
            </a:fld>
            <a:endParaRPr/>
          </a:p>
        </p:txBody>
      </p:sp>
    </p:spTree>
  </p:cSld>
  <p:clrMap accent1="accent1" accent2="accent2" accent3="accent3" accent4="accent4" accent5="accent5" accent6="accent6" bg1="lt1" bg2="lt2" folHlink="folHlink" hlink="hlink" tx1="dk1" tx2="dk2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" id="39" name=""/>
          <p:cNvPicPr/>
          <p:nvPr/>
        </p:nvPicPr>
        <p:blipFill>
          <a:blip r:embed="rId2"/>
          <a:stretch>
            <a:fillRect/>
          </a:stretch>
        </p:blipFill>
        <p:spPr>
          <a:xfrm>
            <a:off x="-58320" y="108000"/>
            <a:ext cx="9293760" cy="1080720"/>
          </a:xfrm>
          <a:prstGeom prst="rect">
            <a:avLst/>
          </a:prstGeom>
        </p:spPr>
      </p:pic>
      <p:sp>
        <p:nvSpPr>
          <p:cNvPr id="40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8548560" cy="704520"/>
          </a:xfrm>
          <a:prstGeom prst="rect">
            <a:avLst/>
          </a:prstGeom>
        </p:spPr>
        <p:txBody>
          <a:bodyPr anchor="ctr" bIns="0" lIns="0" rIns="0" tIns="0" wrap="none"/>
          <a:p>
            <a:r>
              <a:rPr lang="en-US"/>
              <a:t>Click to edit the title text format</a:t>
            </a:r>
            <a:endParaRPr/>
          </a:p>
        </p:txBody>
      </p:sp>
      <p:sp>
        <p:nvSpPr>
          <p:cNvPr id="41" name="PlaceHolder 2"/>
          <p:cNvSpPr>
            <a:spLocks noGrp="1"/>
          </p:cNvSpPr>
          <p:nvPr>
            <p:ph type="body"/>
          </p:nvPr>
        </p:nvSpPr>
        <p:spPr>
          <a:xfrm>
            <a:off x="504000" y="1371600"/>
            <a:ext cx="8870040" cy="4384800"/>
          </a:xfrm>
          <a:prstGeom prst="rect">
            <a:avLst/>
          </a:prstGeom>
        </p:spPr>
        <p:txBody>
          <a:bodyPr bIns="0" lIns="0" rIns="0" tIns="0" wrap="none"/>
          <a:p>
            <a:pPr>
              <a:buSzPct val="25000"/>
              <a:buFont typeface="StarSymbol"/>
              <a:buChar char=""/>
            </a:pPr>
            <a:r>
              <a:rPr lang="en-US"/>
              <a:t>Click to edit the outline text format</a:t>
            </a:r>
            <a:endParaRPr/>
          </a:p>
          <a:p>
            <a:pPr lvl="1">
              <a:buSzPct val="25000"/>
              <a:buFont typeface="StarSymbol"/>
              <a:buChar char=""/>
            </a:pPr>
            <a:r>
              <a:rPr lang="en-US"/>
              <a:t>Second Outline Level</a:t>
            </a:r>
            <a:endParaRPr/>
          </a:p>
          <a:p>
            <a:pPr lvl="2">
              <a:buSzPct val="25000"/>
              <a:buFont typeface="StarSymbol"/>
              <a:buChar char=""/>
            </a:pPr>
            <a:r>
              <a:rPr lang="en-US"/>
              <a:t>Third Outline Level</a:t>
            </a:r>
            <a:endParaRPr/>
          </a:p>
          <a:p>
            <a:pPr lvl="3">
              <a:buSzPct val="25000"/>
              <a:buFont typeface="StarSymbol"/>
              <a:buChar char=""/>
            </a:pPr>
            <a:r>
              <a:rPr lang="en-US"/>
              <a:t>Fourth Outline Level</a:t>
            </a:r>
            <a:endParaRPr/>
          </a:p>
          <a:p>
            <a:pPr lvl="4">
              <a:buSzPct val="25000"/>
              <a:buFont typeface="StarSymbol"/>
              <a:buChar char=""/>
            </a:pPr>
            <a:r>
              <a:rPr lang="en-US"/>
              <a:t>Fifth Outline Level</a:t>
            </a:r>
            <a:endParaRPr/>
          </a:p>
          <a:p>
            <a:pPr lvl="5">
              <a:buSzPct val="25000"/>
              <a:buFont typeface="StarSymbol"/>
              <a:buChar char=""/>
            </a:pPr>
            <a:r>
              <a:rPr lang="en-US"/>
              <a:t>Sixth Outline Level</a:t>
            </a:r>
            <a:endParaRPr/>
          </a:p>
          <a:p>
            <a:pPr lvl="6">
              <a:buSzPct val="25000"/>
              <a:buFont typeface="StarSymbol"/>
              <a:buChar char=""/>
            </a:pPr>
            <a:r>
              <a:rPr lang="en-US"/>
              <a:t>Seventh Outline Level</a:t>
            </a:r>
            <a:endParaRPr/>
          </a:p>
        </p:txBody>
      </p:sp>
      <p:sp>
        <p:nvSpPr>
          <p:cNvPr id="42" name="PlaceHolder 3"/>
          <p:cNvSpPr>
            <a:spLocks noGrp="1"/>
          </p:cNvSpPr>
          <p:nvPr>
            <p:ph type="dt"/>
          </p:nvPr>
        </p:nvSpPr>
        <p:spPr>
          <a:xfrm>
            <a:off x="504000" y="6886440"/>
            <a:ext cx="2348280" cy="520920"/>
          </a:xfrm>
          <a:prstGeom prst="rect">
            <a:avLst/>
          </a:prstGeom>
        </p:spPr>
        <p:txBody>
          <a:bodyPr bIns="0" lIns="0" rIns="0" tIns="0" wrap="none"/>
          <a:p>
            <a:r>
              <a:rPr lang="en-US" sz="1400"/>
              <a:t>&lt;date/time&gt;</a:t>
            </a:r>
            <a:endParaRPr/>
          </a:p>
        </p:txBody>
      </p:sp>
      <p:sp>
        <p:nvSpPr>
          <p:cNvPr id="43" name="PlaceHolder 4"/>
          <p:cNvSpPr>
            <a:spLocks noGrp="1"/>
          </p:cNvSpPr>
          <p:nvPr>
            <p:ph type="ftr"/>
          </p:nvPr>
        </p:nvSpPr>
        <p:spPr>
          <a:xfrm>
            <a:off x="3447000" y="6886440"/>
            <a:ext cx="3195000" cy="520920"/>
          </a:xfrm>
          <a:prstGeom prst="rect">
            <a:avLst/>
          </a:prstGeom>
        </p:spPr>
        <p:txBody>
          <a:bodyPr bIns="0" lIns="0" rIns="0" tIns="0" wrap="none"/>
          <a:p>
            <a:pPr algn="ctr"/>
            <a:r>
              <a:rPr lang="en-US" sz="1400"/>
              <a:t>&lt;footer&gt;</a:t>
            </a:r>
            <a:endParaRPr/>
          </a:p>
        </p:txBody>
      </p:sp>
      <p:sp>
        <p:nvSpPr>
          <p:cNvPr id="44" name="PlaceHolder 5"/>
          <p:cNvSpPr>
            <a:spLocks noGrp="1"/>
          </p:cNvSpPr>
          <p:nvPr>
            <p:ph type="sldNum"/>
          </p:nvPr>
        </p:nvSpPr>
        <p:spPr>
          <a:xfrm>
            <a:off x="7227000" y="6886440"/>
            <a:ext cx="2348280" cy="520920"/>
          </a:xfrm>
          <a:prstGeom prst="rect">
            <a:avLst/>
          </a:prstGeom>
        </p:spPr>
        <p:txBody>
          <a:bodyPr bIns="0" lIns="0" rIns="0" tIns="0" wrap="none"/>
          <a:p>
            <a:pPr algn="r"/>
            <a:fld id="{F2BA86E4-8C84-4094-BE9B-D2795E74D1DC}" type="slidenum">
              <a:rPr lang="en-US" sz="1400"/>
              <a:t>&lt;number&gt;</a:t>
            </a:fld>
            <a:endParaRPr/>
          </a:p>
        </p:txBody>
      </p:sp>
    </p:spTree>
  </p:cSld>
  <p:clrMap accent1="accent1" accent2="accent2" accent3="accent3" accent4="accent4" accent5="accent5" accent6="accent6" bg1="lt1" bg2="lt2" folHlink="folHlink" hlink="hlink" tx1="dk1" tx2="dk2"/>
  <p:sldLayoutIdLst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  <p:sldLayoutId id="2147483672" r:id="rId13"/>
    <p:sldLayoutId id="2147483673" r:id="rId14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4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5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5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6.png"/><Relationship Id="rId2" Type="http://schemas.openxmlformats.org/officeDocument/2006/relationships/slideLayout" Target="../slideLayouts/slideLayout15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image" Target="../media/image7.png"/><Relationship Id="rId2" Type="http://schemas.openxmlformats.org/officeDocument/2006/relationships/slideLayout" Target="../slideLayouts/slideLayout15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image" Target="../media/image8.png"/><Relationship Id="rId2" Type="http://schemas.openxmlformats.org/officeDocument/2006/relationships/slideLayout" Target="../slideLayouts/slideLayout15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image" Target="../media/image9.png"/><Relationship Id="rId2" Type="http://schemas.openxmlformats.org/officeDocument/2006/relationships/slideLayout" Target="../slideLayouts/slideLayout15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image" Target="../media/image10.png"/><Relationship Id="rId2" Type="http://schemas.openxmlformats.org/officeDocument/2006/relationships/slideLayout" Target="../slideLayouts/slideLayout15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image" Target="../media/image11.png"/><Relationship Id="rId2" Type="http://schemas.openxmlformats.org/officeDocument/2006/relationships/slideLayout" Target="../slideLayouts/slideLayout15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TextShape 1"/>
          <p:cNvSpPr txBox="1"/>
          <p:nvPr/>
        </p:nvSpPr>
        <p:spPr>
          <a:xfrm>
            <a:off x="504000" y="301320"/>
            <a:ext cx="8822880" cy="795960"/>
          </a:xfrm>
          <a:prstGeom prst="rect">
            <a:avLst/>
          </a:prstGeom>
        </p:spPr>
        <p:txBody>
          <a:bodyPr anchor="ctr" bIns="0" lIns="0" rIns="0" tIns="0" wrap="none"/>
          <a:p>
            <a:r>
              <a:rPr lang="en-US" sz="4000"/>
              <a:t>First look at the experimental insertion</a:t>
            </a:r>
            <a:endParaRPr/>
          </a:p>
        </p:txBody>
      </p:sp>
      <p:sp>
        <p:nvSpPr>
          <p:cNvPr id="80" name="TextShape 2"/>
          <p:cNvSpPr txBox="1"/>
          <p:nvPr/>
        </p:nvSpPr>
        <p:spPr>
          <a:xfrm>
            <a:off x="504000" y="1371600"/>
            <a:ext cx="8870040" cy="47818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r>
              <a:rPr lang="en-US"/>
              <a:t>Roman Martin</a:t>
            </a:r>
            <a:endParaRPr/>
          </a:p>
          <a:p>
            <a:pPr algn="ctr"/>
            <a:r>
              <a:rPr lang="en-US"/>
              <a:t>Rogelio Tomas</a:t>
            </a:r>
            <a:endParaRPr/>
          </a:p>
          <a:p>
            <a:pPr algn="ctr"/>
            <a:endParaRPr/>
          </a:p>
          <a:p>
            <a:pPr algn="ctr"/>
            <a:r>
              <a:rPr lang="en-US"/>
              <a:t>Thanks to Ezio Todesco</a:t>
            </a:r>
            <a:endParaRPr/>
          </a:p>
        </p:txBody>
      </p:sp>
    </p:spTree>
  </p:cSld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TextShape 1"/>
          <p:cNvSpPr txBox="1"/>
          <p:nvPr/>
        </p:nvSpPr>
        <p:spPr>
          <a:xfrm>
            <a:off x="504000" y="301320"/>
            <a:ext cx="8548560" cy="704520"/>
          </a:xfrm>
          <a:prstGeom prst="rect">
            <a:avLst/>
          </a:prstGeom>
        </p:spPr>
        <p:txBody>
          <a:bodyPr anchor="ctr" bIns="0" lIns="0" rIns="0" tIns="0" wrap="none"/>
          <a:p>
            <a:r>
              <a:rPr lang="en-US"/>
              <a:t> </a:t>
            </a:r>
            <a:endParaRPr/>
          </a:p>
        </p:txBody>
      </p:sp>
      <p:sp>
        <p:nvSpPr>
          <p:cNvPr id="82" name="TextShape 2"/>
          <p:cNvSpPr txBox="1"/>
          <p:nvPr/>
        </p:nvSpPr>
        <p:spPr>
          <a:xfrm>
            <a:off x="504000" y="1768680"/>
            <a:ext cx="8870040" cy="4384800"/>
          </a:xfrm>
          <a:prstGeom prst="rect">
            <a:avLst/>
          </a:prstGeom>
        </p:spPr>
        <p:txBody>
          <a:bodyPr bIns="0" lIns="0" rIns="0" tIns="0" wrap="none"/>
          <a:p>
            <a:pPr>
              <a:buSzPct val="25000"/>
              <a:buFont typeface="StarSymbol"/>
              <a:buChar char=""/>
            </a:pPr>
            <a:r>
              <a:rPr lang="en-US"/>
              <a:t>Currently: upscaled LHC design</a:t>
            </a:r>
            <a:endParaRPr/>
          </a:p>
          <a:p>
            <a:pPr>
              <a:buSzPct val="25000"/>
              <a:buFont typeface="StarSymbol"/>
              <a:buChar char=""/>
            </a:pPr>
            <a:r>
              <a:rPr lang="en-US"/>
              <a:t>Scaling factor = 2.0</a:t>
            </a:r>
            <a:endParaRPr/>
          </a:p>
          <a:p>
            <a:pPr>
              <a:buSzPct val="25000"/>
              <a:buFont typeface="StarSymbol"/>
              <a:buChar char=""/>
            </a:pPr>
            <a:r>
              <a:rPr lang="en-US"/>
              <a:t>Guiding principles: Aperture radii no smaller than 20mm and magnetic field of D2 only few T</a:t>
            </a:r>
            <a:endParaRPr/>
          </a:p>
        </p:txBody>
      </p:sp>
    </p:spTree>
  </p:cSld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TextShape 1"/>
          <p:cNvSpPr txBox="1"/>
          <p:nvPr/>
        </p:nvSpPr>
        <p:spPr>
          <a:xfrm>
            <a:off x="504000" y="301320"/>
            <a:ext cx="8548560" cy="704520"/>
          </a:xfrm>
          <a:prstGeom prst="rect">
            <a:avLst/>
          </a:prstGeom>
        </p:spPr>
        <p:txBody>
          <a:bodyPr anchor="ctr" bIns="0" lIns="0" rIns="0" tIns="0" wrap="none"/>
          <a:p>
            <a:r>
              <a:rPr lang="en-US"/>
              <a:t> </a:t>
            </a:r>
            <a:endParaRPr/>
          </a:p>
        </p:txBody>
      </p:sp>
      <p:sp>
        <p:nvSpPr>
          <p:cNvPr id="84" name="TextShape 2"/>
          <p:cNvSpPr txBox="1"/>
          <p:nvPr/>
        </p:nvSpPr>
        <p:spPr>
          <a:xfrm>
            <a:off x="504000" y="1768680"/>
            <a:ext cx="8870040" cy="4384800"/>
          </a:xfrm>
          <a:prstGeom prst="rect">
            <a:avLst/>
          </a:prstGeom>
        </p:spPr>
        <p:txBody>
          <a:bodyPr bIns="0" lIns="0" rIns="0" tIns="0" wrap="none"/>
          <a:p>
            <a:pPr>
              <a:buSzPct val="25000"/>
              <a:buFont typeface="StarSymbol"/>
              <a:buChar char=""/>
            </a:pPr>
            <a:r>
              <a:rPr lang="en-US"/>
              <a:t>Currently: upscaled LHC design</a:t>
            </a:r>
            <a:endParaRPr/>
          </a:p>
          <a:p>
            <a:pPr>
              <a:buSzPct val="25000"/>
              <a:buFont typeface="StarSymbol"/>
              <a:buChar char=""/>
            </a:pPr>
            <a:r>
              <a:rPr lang="en-US"/>
              <a:t>Scaling factor = 2.0</a:t>
            </a:r>
            <a:endParaRPr/>
          </a:p>
          <a:p>
            <a:pPr>
              <a:buSzPct val="25000"/>
              <a:buFont typeface="StarSymbol"/>
              <a:buChar char=""/>
            </a:pPr>
            <a:r>
              <a:rPr lang="en-US"/>
              <a:t>Guiding principles: Aperture radii no smaller than 20mm and magnetic field of D2 only few T</a:t>
            </a:r>
            <a:endParaRPr/>
          </a:p>
        </p:txBody>
      </p:sp>
    </p:spTree>
  </p:cSld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TextShape 1"/>
          <p:cNvSpPr txBox="1"/>
          <p:nvPr/>
        </p:nvSpPr>
        <p:spPr>
          <a:xfrm>
            <a:off x="504000" y="301320"/>
            <a:ext cx="8548560" cy="704520"/>
          </a:xfrm>
          <a:prstGeom prst="rect">
            <a:avLst/>
          </a:prstGeom>
        </p:spPr>
        <p:txBody>
          <a:bodyPr anchor="ctr" bIns="0" lIns="0" rIns="0" tIns="0" wrap="none"/>
          <a:p>
            <a:r>
              <a:rPr lang="en-US"/>
              <a:t>Dipoles</a:t>
            </a:r>
            <a:endParaRPr/>
          </a:p>
        </p:txBody>
      </p:sp>
      <p:pic>
        <p:nvPicPr>
          <p:cNvPr descr="" id="86" name=""/>
          <p:cNvPicPr/>
          <p:nvPr/>
        </p:nvPicPr>
        <p:blipFill>
          <a:blip r:embed="rId1"/>
          <a:stretch>
            <a:fillRect/>
          </a:stretch>
        </p:blipFill>
        <p:spPr>
          <a:xfrm>
            <a:off x="1068840" y="1280160"/>
            <a:ext cx="8124120" cy="6279840"/>
          </a:xfrm>
          <a:prstGeom prst="rect">
            <a:avLst/>
          </a:prstGeom>
        </p:spPr>
      </p:pic>
    </p:spTree>
  </p:cSld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TextShape 1"/>
          <p:cNvSpPr txBox="1"/>
          <p:nvPr/>
        </p:nvSpPr>
        <p:spPr>
          <a:xfrm>
            <a:off x="504000" y="301320"/>
            <a:ext cx="8548560" cy="704520"/>
          </a:xfrm>
          <a:prstGeom prst="rect">
            <a:avLst/>
          </a:prstGeom>
        </p:spPr>
        <p:txBody>
          <a:bodyPr anchor="ctr" bIns="0" lIns="0" rIns="0" tIns="0" wrap="none"/>
          <a:p>
            <a:r>
              <a:rPr lang="en-US"/>
              <a:t>Dipoles</a:t>
            </a:r>
            <a:endParaRPr/>
          </a:p>
        </p:txBody>
      </p:sp>
      <p:sp>
        <p:nvSpPr>
          <p:cNvPr id="88" name="TextShape 2"/>
          <p:cNvSpPr txBox="1"/>
          <p:nvPr/>
        </p:nvSpPr>
        <p:spPr>
          <a:xfrm>
            <a:off x="4114800" y="1737360"/>
            <a:ext cx="5577840" cy="4846320"/>
          </a:xfrm>
          <a:prstGeom prst="rect">
            <a:avLst/>
          </a:prstGeom>
        </p:spPr>
        <p:txBody>
          <a:bodyPr bIns="0" lIns="0" rIns="0" tIns="0" wrap="none"/>
          <a:p>
            <a:pPr>
              <a:buSzPct val="25000"/>
              <a:buFont typeface="StarSymbol"/>
              <a:buChar char=""/>
            </a:pPr>
            <a:r>
              <a:rPr lang="en-US"/>
              <a:t>D1: shared by both beams, B= 5.74 T</a:t>
            </a:r>
            <a:endParaRPr/>
          </a:p>
          <a:p>
            <a:pPr>
              <a:buSzPct val="25000"/>
              <a:buFont typeface="StarSymbol"/>
              <a:buChar char=""/>
            </a:pPr>
            <a:r>
              <a:rPr lang="en-US"/>
              <a:t>D2 separate dipoles, but magnetic fields have same direction, B = 2.76 T</a:t>
            </a:r>
            <a:endParaRPr/>
          </a:p>
        </p:txBody>
      </p:sp>
      <p:pic>
        <p:nvPicPr>
          <p:cNvPr descr="" id="89" name=""/>
          <p:cNvPicPr/>
          <p:nvPr/>
        </p:nvPicPr>
        <p:blipFill>
          <a:blip r:embed="rId1"/>
          <a:stretch>
            <a:fillRect/>
          </a:stretch>
        </p:blipFill>
        <p:spPr>
          <a:xfrm>
            <a:off x="365760" y="1437120"/>
            <a:ext cx="2846160" cy="5329440"/>
          </a:xfrm>
          <a:prstGeom prst="rect">
            <a:avLst/>
          </a:prstGeom>
        </p:spPr>
      </p:pic>
    </p:spTree>
  </p:cSld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TextShape 1"/>
          <p:cNvSpPr txBox="1"/>
          <p:nvPr/>
        </p:nvSpPr>
        <p:spPr>
          <a:xfrm>
            <a:off x="504000" y="301320"/>
            <a:ext cx="8548560" cy="704520"/>
          </a:xfrm>
          <a:prstGeom prst="rect">
            <a:avLst/>
          </a:prstGeom>
        </p:spPr>
        <p:txBody>
          <a:bodyPr anchor="ctr" bIns="0" lIns="0" rIns="0" tIns="0" wrap="none"/>
          <a:p>
            <a:r>
              <a:rPr lang="en-US"/>
              <a:t>D1</a:t>
            </a:r>
            <a:endParaRPr/>
          </a:p>
        </p:txBody>
      </p:sp>
      <p:pic>
        <p:nvPicPr>
          <p:cNvPr descr="" id="91" name=""/>
          <p:cNvPicPr/>
          <p:nvPr/>
        </p:nvPicPr>
        <p:blipFill>
          <a:blip r:embed="rId1"/>
          <a:stretch>
            <a:fillRect/>
          </a:stretch>
        </p:blipFill>
        <p:spPr>
          <a:xfrm>
            <a:off x="761400" y="1188720"/>
            <a:ext cx="8511840" cy="3108960"/>
          </a:xfrm>
          <a:prstGeom prst="rect">
            <a:avLst/>
          </a:prstGeom>
        </p:spPr>
      </p:pic>
      <p:sp>
        <p:nvSpPr>
          <p:cNvPr id="92" name="TextShape 2"/>
          <p:cNvSpPr txBox="1"/>
          <p:nvPr/>
        </p:nvSpPr>
        <p:spPr>
          <a:xfrm>
            <a:off x="456840" y="4663440"/>
            <a:ext cx="8870040" cy="2651760"/>
          </a:xfrm>
          <a:prstGeom prst="rect">
            <a:avLst/>
          </a:prstGeom>
        </p:spPr>
        <p:txBody>
          <a:bodyPr bIns="0" lIns="0" rIns="0" tIns="0" wrap="none"/>
          <a:p>
            <a:pPr>
              <a:buSzPct val="25000"/>
              <a:buFont typeface="StarSymbol"/>
              <a:buChar char=""/>
            </a:pPr>
            <a:r>
              <a:rPr lang="en-US"/>
              <a:t>Minimum aperture = </a:t>
            </a:r>
            <a:r>
              <a:rPr lang="en-US">
                <a:latin typeface="Arial"/>
                <a:ea typeface="Arial"/>
              </a:rPr>
              <a:t>x + 12</a:t>
            </a:r>
            <a:r>
              <a:rPr lang="en-US">
                <a:latin typeface="Arial"/>
                <a:ea typeface="Arial"/>
              </a:rPr>
              <a:t>σ</a:t>
            </a:r>
            <a:r>
              <a:rPr lang="en-US" sz="1500">
                <a:latin typeface="Arial"/>
                <a:ea typeface="Arial"/>
              </a:rPr>
              <a:t>x            </a:t>
            </a:r>
            <a:r>
              <a:rPr lang="en-US" sz="1500">
                <a:latin typeface="Arial"/>
                <a:ea typeface="Arial"/>
              </a:rPr>
              <a:t>	</a:t>
            </a:r>
            <a:r>
              <a:rPr lang="en-US" sz="4420">
                <a:latin typeface="Arial"/>
                <a:ea typeface="Arial"/>
              </a:rPr>
              <a:t>= 23.24 mm</a:t>
            </a:r>
            <a:r>
              <a:rPr lang="en-US"/>
              <a:t> </a:t>
            </a:r>
            <a:endParaRPr/>
          </a:p>
        </p:txBody>
      </p:sp>
    </p:spTree>
  </p:cSld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TextShape 1"/>
          <p:cNvSpPr txBox="1"/>
          <p:nvPr/>
        </p:nvSpPr>
        <p:spPr>
          <a:xfrm>
            <a:off x="504000" y="301320"/>
            <a:ext cx="8548560" cy="704520"/>
          </a:xfrm>
          <a:prstGeom prst="rect">
            <a:avLst/>
          </a:prstGeom>
        </p:spPr>
        <p:txBody>
          <a:bodyPr anchor="ctr" bIns="0" lIns="0" rIns="0" tIns="0" wrap="none"/>
          <a:p>
            <a:r>
              <a:rPr lang="en-US"/>
              <a:t>D2 option 1</a:t>
            </a:r>
            <a:endParaRPr/>
          </a:p>
        </p:txBody>
      </p:sp>
      <p:pic>
        <p:nvPicPr>
          <p:cNvPr descr="" id="94" name=""/>
          <p:cNvPicPr/>
          <p:nvPr/>
        </p:nvPicPr>
        <p:blipFill>
          <a:blip r:embed="rId1"/>
          <a:stretch>
            <a:fillRect/>
          </a:stretch>
        </p:blipFill>
        <p:spPr>
          <a:xfrm>
            <a:off x="346320" y="1645920"/>
            <a:ext cx="9335160" cy="2282400"/>
          </a:xfrm>
          <a:prstGeom prst="rect">
            <a:avLst/>
          </a:prstGeom>
        </p:spPr>
      </p:pic>
      <p:sp>
        <p:nvSpPr>
          <p:cNvPr id="95" name="TextShape 2"/>
          <p:cNvSpPr txBox="1"/>
          <p:nvPr/>
        </p:nvSpPr>
        <p:spPr>
          <a:xfrm>
            <a:off x="504360" y="4206240"/>
            <a:ext cx="8870040" cy="2743200"/>
          </a:xfrm>
          <a:prstGeom prst="rect">
            <a:avLst/>
          </a:prstGeom>
        </p:spPr>
        <p:txBody>
          <a:bodyPr bIns="0" lIns="0" rIns="0" tIns="0" wrap="none"/>
          <a:p>
            <a:pPr>
              <a:buSzPct val="25000"/>
              <a:buFont typeface="StarSymbol"/>
              <a:buChar char=""/>
            </a:pPr>
            <a:r>
              <a:rPr lang="en-US"/>
              <a:t>Minimum aperture = </a:t>
            </a:r>
            <a:r>
              <a:rPr lang="en-US">
                <a:latin typeface="Arial"/>
                <a:ea typeface="Arial"/>
              </a:rPr>
              <a:t>Δ</a:t>
            </a:r>
            <a:r>
              <a:rPr lang="en-US">
                <a:latin typeface="Arial"/>
                <a:ea typeface="Arial"/>
              </a:rPr>
              <a:t>x + 12</a:t>
            </a:r>
            <a:r>
              <a:rPr lang="en-US">
                <a:latin typeface="Arial"/>
                <a:ea typeface="Arial"/>
              </a:rPr>
              <a:t>σ</a:t>
            </a:r>
            <a:r>
              <a:rPr lang="en-US" sz="1500">
                <a:latin typeface="Arial"/>
                <a:ea typeface="Arial"/>
              </a:rPr>
              <a:t>x            </a:t>
            </a:r>
            <a:r>
              <a:rPr lang="en-US" sz="1500">
                <a:latin typeface="Arial"/>
                <a:ea typeface="Arial"/>
              </a:rPr>
              <a:t>	</a:t>
            </a:r>
            <a:r>
              <a:rPr lang="en-US" sz="4420">
                <a:latin typeface="Arial"/>
                <a:ea typeface="Arial"/>
              </a:rPr>
              <a:t>= 26.73 mm</a:t>
            </a:r>
            <a:endParaRPr/>
          </a:p>
        </p:txBody>
      </p:sp>
    </p:spTree>
  </p:cSld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TextShape 1"/>
          <p:cNvSpPr txBox="1"/>
          <p:nvPr/>
        </p:nvSpPr>
        <p:spPr>
          <a:xfrm>
            <a:off x="504000" y="301320"/>
            <a:ext cx="8548560" cy="704520"/>
          </a:xfrm>
          <a:prstGeom prst="rect">
            <a:avLst/>
          </a:prstGeom>
        </p:spPr>
        <p:txBody>
          <a:bodyPr anchor="ctr" bIns="0" lIns="0" rIns="0" tIns="0" wrap="none"/>
          <a:p>
            <a:r>
              <a:rPr lang="en-US"/>
              <a:t>D2 option 2</a:t>
            </a:r>
            <a:endParaRPr/>
          </a:p>
        </p:txBody>
      </p:sp>
      <p:pic>
        <p:nvPicPr>
          <p:cNvPr descr="" id="97" name=""/>
          <p:cNvPicPr/>
          <p:nvPr/>
        </p:nvPicPr>
        <p:blipFill>
          <a:blip r:embed="rId1"/>
          <a:stretch>
            <a:fillRect/>
          </a:stretch>
        </p:blipFill>
        <p:spPr>
          <a:xfrm>
            <a:off x="320400" y="1645920"/>
            <a:ext cx="9340200" cy="2281320"/>
          </a:xfrm>
          <a:prstGeom prst="rect">
            <a:avLst/>
          </a:prstGeom>
        </p:spPr>
      </p:pic>
      <p:sp>
        <p:nvSpPr>
          <p:cNvPr id="98" name="TextShape 2"/>
          <p:cNvSpPr txBox="1"/>
          <p:nvPr/>
        </p:nvSpPr>
        <p:spPr>
          <a:xfrm>
            <a:off x="504360" y="4114800"/>
            <a:ext cx="8870040" cy="2468880"/>
          </a:xfrm>
          <a:prstGeom prst="rect">
            <a:avLst/>
          </a:prstGeom>
        </p:spPr>
        <p:txBody>
          <a:bodyPr bIns="0" lIns="0" rIns="0" tIns="0" wrap="none"/>
          <a:p>
            <a:pPr>
              <a:buSzPct val="25000"/>
              <a:buFont typeface="StarSymbol"/>
              <a:buChar char=""/>
            </a:pPr>
            <a:r>
              <a:rPr lang="en-US"/>
              <a:t>Tilted/curved dipoles</a:t>
            </a:r>
            <a:endParaRPr/>
          </a:p>
          <a:p>
            <a:pPr>
              <a:buSzPct val="25000"/>
              <a:buFont typeface="StarSymbol"/>
              <a:buChar char=""/>
            </a:pPr>
            <a:r>
              <a:rPr lang="en-US"/>
              <a:t>Minimum aperture = </a:t>
            </a:r>
            <a:r>
              <a:rPr lang="en-US">
                <a:latin typeface="Arial"/>
                <a:ea typeface="Arial"/>
              </a:rPr>
              <a:t>12</a:t>
            </a:r>
            <a:r>
              <a:rPr lang="en-US">
                <a:latin typeface="Arial"/>
                <a:ea typeface="Arial"/>
              </a:rPr>
              <a:t>σ</a:t>
            </a:r>
            <a:r>
              <a:rPr lang="en-US" sz="1500">
                <a:latin typeface="Arial"/>
                <a:ea typeface="Arial"/>
              </a:rPr>
              <a:t>y</a:t>
            </a:r>
            <a:r>
              <a:rPr lang="en-US" sz="1500">
                <a:latin typeface="Arial"/>
                <a:ea typeface="Arial"/>
              </a:rPr>
              <a:t>  </a:t>
            </a:r>
            <a:r>
              <a:rPr lang="en-US" sz="1500">
                <a:latin typeface="Arial"/>
                <a:ea typeface="Arial"/>
              </a:rPr>
              <a:t>	</a:t>
            </a:r>
            <a:r>
              <a:rPr lang="en-US" sz="1500">
                <a:latin typeface="Arial"/>
                <a:ea typeface="Arial"/>
              </a:rPr>
              <a:t>	</a:t>
            </a:r>
            <a:r>
              <a:rPr lang="en-US" sz="1500">
                <a:latin typeface="Arial"/>
                <a:ea typeface="Arial"/>
              </a:rPr>
              <a:t>	</a:t>
            </a:r>
            <a:r>
              <a:rPr lang="en-US" sz="1500">
                <a:latin typeface="Arial"/>
                <a:ea typeface="Arial"/>
              </a:rPr>
              <a:t> </a:t>
            </a:r>
            <a:r>
              <a:rPr lang="en-US" sz="1500">
                <a:latin typeface="Arial"/>
                <a:ea typeface="Arial"/>
              </a:rPr>
              <a:t>	</a:t>
            </a:r>
            <a:r>
              <a:rPr lang="en-US" sz="1500">
                <a:latin typeface="Arial"/>
                <a:ea typeface="Arial"/>
              </a:rPr>
              <a:t>	</a:t>
            </a:r>
            <a:r>
              <a:rPr lang="en-US" sz="4420">
                <a:latin typeface="Arial"/>
                <a:ea typeface="Arial"/>
              </a:rPr>
              <a:t>= 1.41 mm &lt;&lt; 20mm</a:t>
            </a:r>
            <a:endParaRPr/>
          </a:p>
        </p:txBody>
      </p:sp>
    </p:spTree>
  </p:cSld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TextShape 1"/>
          <p:cNvSpPr txBox="1"/>
          <p:nvPr/>
        </p:nvSpPr>
        <p:spPr>
          <a:xfrm>
            <a:off x="504000" y="301320"/>
            <a:ext cx="8548560" cy="704520"/>
          </a:xfrm>
          <a:prstGeom prst="rect">
            <a:avLst/>
          </a:prstGeom>
        </p:spPr>
        <p:txBody>
          <a:bodyPr anchor="ctr" bIns="0" lIns="0" rIns="0" tIns="0" wrap="none"/>
          <a:p>
            <a:r>
              <a:rPr lang="en-US"/>
              <a:t>Quadrupoles</a:t>
            </a:r>
            <a:endParaRPr/>
          </a:p>
        </p:txBody>
      </p:sp>
      <p:pic>
        <p:nvPicPr>
          <p:cNvPr descr="" id="100" name=""/>
          <p:cNvPicPr/>
          <p:nvPr/>
        </p:nvPicPr>
        <p:blipFill>
          <a:blip r:embed="rId1"/>
          <a:stretch>
            <a:fillRect/>
          </a:stretch>
        </p:blipFill>
        <p:spPr>
          <a:xfrm>
            <a:off x="1001160" y="1227960"/>
            <a:ext cx="8124120" cy="6279840"/>
          </a:xfrm>
          <a:prstGeom prst="rect">
            <a:avLst/>
          </a:prstGeom>
        </p:spPr>
      </p:pic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