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DD9E03-0F53-403B-9D54-C9295C848482}" type="datetimeFigureOut">
              <a:rPr kumimoji="1" lang="ja-JP" altLang="en-US" smtClean="0"/>
              <a:t>2008/5/15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135EB-83F9-4C6F-AA08-2B062EA85912}" type="slidenum">
              <a:rPr kumimoji="1" lang="ja-JP" altLang="en-US" smtClean="0"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High gradient strategy</a:t>
            </a:r>
            <a:endParaRPr kumimoji="1" lang="ja-JP" altLang="en-US" dirty="0"/>
          </a:p>
        </p:txBody>
      </p:sp>
      <p:sp>
        <p:nvSpPr>
          <p:cNvPr id="5" name="コンテンツ プレースホルダ 4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Item to be understood</a:t>
            </a:r>
          </a:p>
          <a:p>
            <a:pPr lvl="1"/>
            <a:r>
              <a:rPr kumimoji="1" lang="en-US" altLang="ja-JP" dirty="0" smtClean="0"/>
              <a:t>Design parameter</a:t>
            </a:r>
          </a:p>
          <a:p>
            <a:pPr lvl="1"/>
            <a:r>
              <a:rPr lang="en-US" altLang="ja-JP" dirty="0" smtClean="0"/>
              <a:t>Material and treatment</a:t>
            </a:r>
          </a:p>
          <a:p>
            <a:endParaRPr kumimoji="1" lang="en-US" altLang="ja-JP" dirty="0"/>
          </a:p>
          <a:p>
            <a:r>
              <a:rPr lang="en-US" altLang="ja-JP" dirty="0" smtClean="0"/>
              <a:t>Practical</a:t>
            </a:r>
          </a:p>
          <a:p>
            <a:pPr lvl="1"/>
            <a:r>
              <a:rPr lang="en-US" altLang="ja-JP" dirty="0" smtClean="0"/>
              <a:t>Realistic accelerator structure for CLIC</a:t>
            </a:r>
          </a:p>
          <a:p>
            <a:r>
              <a:rPr lang="en-US" altLang="ja-JP" dirty="0" smtClean="0"/>
              <a:t>Test multi-cell structure</a:t>
            </a:r>
          </a:p>
          <a:p>
            <a:pPr lvl="1"/>
            <a:r>
              <a:rPr lang="en-US" altLang="ja-JP" dirty="0" smtClean="0"/>
              <a:t>10-cell structure</a:t>
            </a:r>
          </a:p>
          <a:p>
            <a:r>
              <a:rPr lang="en-US" altLang="ja-JP" dirty="0" smtClean="0"/>
              <a:t>Study of material and treatment </a:t>
            </a:r>
          </a:p>
          <a:p>
            <a:pPr lvl="1"/>
            <a:r>
              <a:rPr kumimoji="1" lang="en-US" altLang="ja-JP" dirty="0" smtClean="0"/>
              <a:t>Single-cell study</a:t>
            </a:r>
          </a:p>
          <a:p>
            <a:pPr lvl="1"/>
            <a:r>
              <a:rPr lang="en-US" altLang="ja-JP" dirty="0" smtClean="0"/>
              <a:t>Rapidly get some idea to go</a:t>
            </a:r>
            <a:endParaRPr kumimoji="1"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86874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T</a:t>
            </a:r>
            <a:r>
              <a:rPr lang="en-US" altLang="ja-JP" dirty="0" smtClean="0"/>
              <a:t>o be studied with simple and fast study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00034" y="1500174"/>
            <a:ext cx="8229600" cy="4525963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Material</a:t>
            </a:r>
          </a:p>
          <a:p>
            <a:pPr lvl="1"/>
            <a:r>
              <a:rPr lang="en-US" altLang="ja-JP" sz="2400" dirty="0" smtClean="0"/>
              <a:t>OFC or </a:t>
            </a:r>
            <a:r>
              <a:rPr lang="en-US" altLang="ja-JP" sz="2400" dirty="0" err="1" smtClean="0"/>
              <a:t>CuZr</a:t>
            </a:r>
            <a:endParaRPr lang="en-US" altLang="ja-JP" sz="2400" dirty="0" smtClean="0"/>
          </a:p>
          <a:p>
            <a:pPr lvl="2"/>
            <a:r>
              <a:rPr lang="en-US" altLang="ja-JP" sz="2000" dirty="0" err="1" smtClean="0"/>
              <a:t>CuZr</a:t>
            </a:r>
            <a:r>
              <a:rPr lang="en-US" altLang="ja-JP" sz="2000" dirty="0" smtClean="0"/>
              <a:t> heat treatment?</a:t>
            </a:r>
          </a:p>
          <a:p>
            <a:pPr lvl="1"/>
            <a:r>
              <a:rPr lang="en-US" altLang="ja-JP" sz="2400" dirty="0" smtClean="0"/>
              <a:t>OFC: High temperature treatment</a:t>
            </a:r>
            <a:endParaRPr kumimoji="1" lang="en-US" altLang="ja-JP" sz="2400" dirty="0" smtClean="0"/>
          </a:p>
          <a:p>
            <a:pPr lvl="2"/>
            <a:r>
              <a:rPr lang="en-US" altLang="ja-JP" sz="2000" dirty="0" smtClean="0"/>
              <a:t>1000C firing as of material</a:t>
            </a:r>
          </a:p>
          <a:p>
            <a:pPr lvl="2"/>
            <a:r>
              <a:rPr kumimoji="1" lang="en-US" altLang="ja-JP" sz="2000" dirty="0" smtClean="0"/>
              <a:t>Final 650C vacuum baking or as of Hydrogen furnace</a:t>
            </a:r>
          </a:p>
          <a:p>
            <a:r>
              <a:rPr kumimoji="1" lang="en-US" altLang="ja-JP" sz="2800" dirty="0" smtClean="0"/>
              <a:t>Design</a:t>
            </a:r>
          </a:p>
          <a:p>
            <a:pPr lvl="1"/>
            <a:r>
              <a:rPr lang="en-US" altLang="ja-JP" sz="2400" dirty="0" smtClean="0"/>
              <a:t>Quad / disk</a:t>
            </a:r>
          </a:p>
          <a:p>
            <a:pPr lvl="1"/>
            <a:r>
              <a:rPr kumimoji="1" lang="en-US" altLang="ja-JP" sz="2400" dirty="0" smtClean="0"/>
              <a:t>Damping waveguide or not</a:t>
            </a:r>
          </a:p>
          <a:p>
            <a:r>
              <a:rPr lang="en-US" altLang="ja-JP" dirty="0"/>
              <a:t>W</a:t>
            </a:r>
            <a:r>
              <a:rPr lang="en-US" altLang="ja-JP" dirty="0" smtClean="0"/>
              <a:t>e want a study plan</a:t>
            </a:r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84</Words>
  <Application>Microsoft Office PowerPoint</Application>
  <PresentationFormat>画面に合わせる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High gradient strategy</vt:lpstr>
      <vt:lpstr>To be studied with simple and fast study</vt:lpstr>
    </vt:vector>
  </TitlesOfParts>
  <Company>KEK Accelerator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gradient strategy</dc:title>
  <dc:creator>Higo</dc:creator>
  <cp:lastModifiedBy>Higo</cp:lastModifiedBy>
  <cp:revision>1</cp:revision>
  <dcterms:created xsi:type="dcterms:W3CDTF">2008-05-14T22:45:10Z</dcterms:created>
  <dcterms:modified xsi:type="dcterms:W3CDTF">2008-05-15T03:28:02Z</dcterms:modified>
</cp:coreProperties>
</file>