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05" r:id="rId2"/>
    <p:sldId id="275" r:id="rId3"/>
    <p:sldId id="300" r:id="rId4"/>
    <p:sldId id="277" r:id="rId5"/>
    <p:sldId id="302" r:id="rId6"/>
    <p:sldId id="294" r:id="rId7"/>
    <p:sldId id="280" r:id="rId8"/>
    <p:sldId id="266" r:id="rId9"/>
    <p:sldId id="268" r:id="rId10"/>
    <p:sldId id="271" r:id="rId11"/>
    <p:sldId id="290" r:id="rId12"/>
    <p:sldId id="293" r:id="rId13"/>
    <p:sldId id="291" r:id="rId14"/>
    <p:sldId id="304" r:id="rId15"/>
    <p:sldId id="285" r:id="rId16"/>
    <p:sldId id="286" r:id="rId17"/>
    <p:sldId id="283" r:id="rId18"/>
    <p:sldId id="296" r:id="rId19"/>
    <p:sldId id="309" r:id="rId20"/>
    <p:sldId id="297" r:id="rId21"/>
    <p:sldId id="308" r:id="rId22"/>
    <p:sldId id="303" r:id="rId23"/>
    <p:sldId id="307" r:id="rId24"/>
    <p:sldId id="298" r:id="rId25"/>
    <p:sldId id="29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0" autoAdjust="0"/>
  </p:normalViewPr>
  <p:slideViewPr>
    <p:cSldViewPr>
      <p:cViewPr varScale="1">
        <p:scale>
          <a:sx n="97" d="100"/>
          <a:sy n="9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kachel\Desktop\Si_absorptionEfficienc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kachel\Desktop\Si_absorptionEfficienc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kachel\Desktop\Si_absorptionEfficiency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bgmic3.in2p3.fr\home\mkachel\Desktop\ESPROS_Mim33_beta\ESPROS_M33_be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bgmic3.in2p3.fr\home\mkachel\Desktop\ESPROS_Mim33_beta\ESPROS_M33_beta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sbgmic3.in2p3.fr\home\mkachel\Desktop\ESPROS_Mim33_beta\Pegasu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13635604709716"/>
          <c:y val="6.8077608736617806E-2"/>
          <c:w val="0.62287818984459009"/>
          <c:h val="0.79770879325609734"/>
        </c:manualLayout>
      </c:layout>
      <c:scatterChart>
        <c:scatterStyle val="smoothMarker"/>
        <c:varyColors val="0"/>
        <c:ser>
          <c:idx val="5"/>
          <c:order val="0"/>
          <c:tx>
            <c:v>Si_300um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Feuil1!$L$6:$L$85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0.99999999999999867</c:v>
                </c:pt>
                <c:pt idx="31">
                  <c:v>0.99999999999962264</c:v>
                </c:pt>
                <c:pt idx="32">
                  <c:v>0.99999999995959066</c:v>
                </c:pt>
                <c:pt idx="33">
                  <c:v>0.99999999886668633</c:v>
                </c:pt>
                <c:pt idx="34">
                  <c:v>0.99999999802640283</c:v>
                </c:pt>
                <c:pt idx="35">
                  <c:v>0.99999999744494483</c:v>
                </c:pt>
                <c:pt idx="36">
                  <c:v>0.99999999685166474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0.99999999999999978</c:v>
                </c:pt>
                <c:pt idx="50">
                  <c:v>0.9999999999998741</c:v>
                </c:pt>
                <c:pt idx="51">
                  <c:v>0.99999999997958466</c:v>
                </c:pt>
                <c:pt idx="52">
                  <c:v>0.99999999861899724</c:v>
                </c:pt>
                <c:pt idx="53">
                  <c:v>0.99999995473410697</c:v>
                </c:pt>
                <c:pt idx="54">
                  <c:v>0.99999918398410259</c:v>
                </c:pt>
                <c:pt idx="55">
                  <c:v>0.99999104411768802</c:v>
                </c:pt>
                <c:pt idx="56">
                  <c:v>0.99993481022979258</c:v>
                </c:pt>
                <c:pt idx="57">
                  <c:v>0.99966260493010262</c:v>
                </c:pt>
                <c:pt idx="58">
                  <c:v>0.99868179985586059</c:v>
                </c:pt>
                <c:pt idx="59">
                  <c:v>0.99592232375249579</c:v>
                </c:pt>
                <c:pt idx="60">
                  <c:v>0.98960309590162809</c:v>
                </c:pt>
                <c:pt idx="61">
                  <c:v>0.97693723807351673</c:v>
                </c:pt>
                <c:pt idx="62">
                  <c:v>0.95517838597542781</c:v>
                </c:pt>
                <c:pt idx="63">
                  <c:v>0.9213788396397673</c:v>
                </c:pt>
                <c:pt idx="64">
                  <c:v>0.87552928355244541</c:v>
                </c:pt>
                <c:pt idx="65">
                  <c:v>0.81878182737915683</c:v>
                </c:pt>
                <c:pt idx="66">
                  <c:v>0.75364418853688431</c:v>
                </c:pt>
                <c:pt idx="67">
                  <c:v>0.6832753200523447</c:v>
                </c:pt>
                <c:pt idx="68">
                  <c:v>0.61100687148283295</c:v>
                </c:pt>
                <c:pt idx="69">
                  <c:v>0.5397751018710174</c:v>
                </c:pt>
                <c:pt idx="70">
                  <c:v>0.47187007739222075</c:v>
                </c:pt>
                <c:pt idx="71">
                  <c:v>0.40889310114190447</c:v>
                </c:pt>
                <c:pt idx="72">
                  <c:v>0.35177055272348146</c:v>
                </c:pt>
                <c:pt idx="73">
                  <c:v>0.300889062170416</c:v>
                </c:pt>
                <c:pt idx="74">
                  <c:v>0.25623982385192567</c:v>
                </c:pt>
                <c:pt idx="75">
                  <c:v>0.21753430673360596</c:v>
                </c:pt>
                <c:pt idx="76">
                  <c:v>0.1842972603237103</c:v>
                </c:pt>
                <c:pt idx="77">
                  <c:v>0.15598110736661497</c:v>
                </c:pt>
                <c:pt idx="78">
                  <c:v>0.13201454380684297</c:v>
                </c:pt>
                <c:pt idx="79">
                  <c:v>0.11139658023379928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487808"/>
        <c:axId val="154081920"/>
      </c:scatterChart>
      <c:valAx>
        <c:axId val="112487808"/>
        <c:scaling>
          <c:logBase val="10"/>
          <c:orientation val="minMax"/>
          <c:max val="30"/>
          <c:min val="1"/>
        </c:scaling>
        <c:delete val="0"/>
        <c:axPos val="b"/>
        <c:majorGridlines/>
        <c:minorGridlines>
          <c:spPr>
            <a:ln>
              <a:solidFill>
                <a:schemeClr val="bg1">
                  <a:lumMod val="65000"/>
                </a:schemeClr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Photon</a:t>
                </a:r>
                <a:r>
                  <a:rPr lang="en-US" sz="1800" baseline="0"/>
                  <a:t> energy [keV]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38577232635818115"/>
              <c:y val="0.89800117721933581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crossAx val="154081920"/>
        <c:crosses val="autoZero"/>
        <c:crossBetween val="midCat"/>
      </c:valAx>
      <c:valAx>
        <c:axId val="154081920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tx1"/>
              </a:solidFill>
              <a:prstDash val="sysDash"/>
            </a:ln>
          </c:spPr>
        </c:majorGridlines>
        <c:minorGridlines>
          <c:spPr>
            <a:ln w="3175">
              <a:noFill/>
              <a:prstDash val="sysDash"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/>
                  <a:t>Absorption efficiency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in"/>
        <c:tickLblPos val="nextTo"/>
        <c:crossAx val="112487808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13635604709716"/>
          <c:y val="6.8077608736617806E-2"/>
          <c:w val="0.62287818984459009"/>
          <c:h val="0.8300696739190051"/>
        </c:manualLayout>
      </c:layout>
      <c:scatterChart>
        <c:scatterStyle val="smoothMarker"/>
        <c:varyColors val="0"/>
        <c:ser>
          <c:idx val="1"/>
          <c:order val="0"/>
          <c:tx>
            <c:v>Si_10um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Feuil1!$F$6:$F$85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0.99999999999999967</c:v>
                </c:pt>
                <c:pt idx="11">
                  <c:v>0.99999999999993083</c:v>
                </c:pt>
                <c:pt idx="12">
                  <c:v>0.99999999999364741</c:v>
                </c:pt>
                <c:pt idx="13">
                  <c:v>0.99999999969203412</c:v>
                </c:pt>
                <c:pt idx="14">
                  <c:v>0.99999999146047114</c:v>
                </c:pt>
                <c:pt idx="15">
                  <c:v>0.999999854157126</c:v>
                </c:pt>
                <c:pt idx="16">
                  <c:v>0.99999836254606311</c:v>
                </c:pt>
                <c:pt idx="17">
                  <c:v>0.99998717435659323</c:v>
                </c:pt>
                <c:pt idx="18">
                  <c:v>0.99992626374846594</c:v>
                </c:pt>
                <c:pt idx="19">
                  <c:v>0.99967467308861191</c:v>
                </c:pt>
                <c:pt idx="20">
                  <c:v>0.99885707898523513</c:v>
                </c:pt>
                <c:pt idx="21">
                  <c:v>0.99669188255789243</c:v>
                </c:pt>
                <c:pt idx="22">
                  <c:v>0.99188843128626925</c:v>
                </c:pt>
                <c:pt idx="23">
                  <c:v>0.98271492730590337</c:v>
                </c:pt>
                <c:pt idx="24">
                  <c:v>0.96730744817634351</c:v>
                </c:pt>
                <c:pt idx="25">
                  <c:v>0.94170459469695578</c:v>
                </c:pt>
                <c:pt idx="26">
                  <c:v>0.90587692080225768</c:v>
                </c:pt>
                <c:pt idx="27">
                  <c:v>0.86010635169203975</c:v>
                </c:pt>
                <c:pt idx="28">
                  <c:v>0.80576482270352723</c:v>
                </c:pt>
                <c:pt idx="29">
                  <c:v>0.7450384169808113</c:v>
                </c:pt>
                <c:pt idx="30">
                  <c:v>0.68048555662347199</c:v>
                </c:pt>
                <c:pt idx="31">
                  <c:v>0.61461791181883196</c:v>
                </c:pt>
                <c:pt idx="32">
                  <c:v>0.54965080128345045</c:v>
                </c:pt>
                <c:pt idx="33">
                  <c:v>0.49671768303428243</c:v>
                </c:pt>
                <c:pt idx="34">
                  <c:v>0.48732522412079837</c:v>
                </c:pt>
                <c:pt idx="35">
                  <c:v>0.48289348471615712</c:v>
                </c:pt>
                <c:pt idx="36">
                  <c:v>0.47928186952828422</c:v>
                </c:pt>
                <c:pt idx="37">
                  <c:v>0.99953926153638395</c:v>
                </c:pt>
                <c:pt idx="38">
                  <c:v>0.99943254210205268</c:v>
                </c:pt>
                <c:pt idx="39">
                  <c:v>0.99904272131307847</c:v>
                </c:pt>
                <c:pt idx="40">
                  <c:v>0.99725862593306358</c:v>
                </c:pt>
                <c:pt idx="41">
                  <c:v>0.99288330609085473</c:v>
                </c:pt>
                <c:pt idx="42">
                  <c:v>0.98392933952175776</c:v>
                </c:pt>
                <c:pt idx="43">
                  <c:v>0.96881867746126105</c:v>
                </c:pt>
                <c:pt idx="44">
                  <c:v>0.94586314031066743</c:v>
                </c:pt>
                <c:pt idx="45">
                  <c:v>0.91393943616989393</c:v>
                </c:pt>
                <c:pt idx="46">
                  <c:v>0.87195296223133423</c:v>
                </c:pt>
                <c:pt idx="47">
                  <c:v>0.82049323791847573</c:v>
                </c:pt>
                <c:pt idx="48">
                  <c:v>0.76198709878640836</c:v>
                </c:pt>
                <c:pt idx="49">
                  <c:v>0.69727061761773634</c:v>
                </c:pt>
                <c:pt idx="50">
                  <c:v>0.62846284263465124</c:v>
                </c:pt>
                <c:pt idx="51">
                  <c:v>0.55978463239828169</c:v>
                </c:pt>
                <c:pt idx="52">
                  <c:v>0.49339070815417019</c:v>
                </c:pt>
                <c:pt idx="53">
                  <c:v>0.43089504119778821</c:v>
                </c:pt>
                <c:pt idx="54">
                  <c:v>0.37330443592263107</c:v>
                </c:pt>
                <c:pt idx="55">
                  <c:v>0.32120763942875319</c:v>
                </c:pt>
                <c:pt idx="56">
                  <c:v>0.27477519766231606</c:v>
                </c:pt>
                <c:pt idx="57">
                  <c:v>0.23392499784933396</c:v>
                </c:pt>
                <c:pt idx="58">
                  <c:v>0.19832308387098774</c:v>
                </c:pt>
                <c:pt idx="59">
                  <c:v>0.16757121139546738</c:v>
                </c:pt>
                <c:pt idx="60">
                  <c:v>0.14119057635521082</c:v>
                </c:pt>
                <c:pt idx="61">
                  <c:v>0.11807759232252413</c:v>
                </c:pt>
                <c:pt idx="62">
                  <c:v>9.8325924876250248E-2</c:v>
                </c:pt>
                <c:pt idx="63">
                  <c:v>8.1276874463823812E-2</c:v>
                </c:pt>
                <c:pt idx="64">
                  <c:v>6.7098969130730102E-2</c:v>
                </c:pt>
                <c:pt idx="65">
                  <c:v>5.5344643382119196E-2</c:v>
                </c:pt>
                <c:pt idx="66">
                  <c:v>4.5625646102837703E-2</c:v>
                </c:pt>
                <c:pt idx="67">
                  <c:v>3.7599004568312E-2</c:v>
                </c:pt>
                <c:pt idx="68">
                  <c:v>3.0982996719283062E-2</c:v>
                </c:pt>
                <c:pt idx="69">
                  <c:v>2.5536289670641477E-2</c:v>
                </c:pt>
                <c:pt idx="70">
                  <c:v>2.1055601262890411E-2</c:v>
                </c:pt>
                <c:pt idx="71">
                  <c:v>1.7372605469451186E-2</c:v>
                </c:pt>
                <c:pt idx="72">
                  <c:v>1.4346446754766484E-2</c:v>
                </c:pt>
                <c:pt idx="73">
                  <c:v>1.1860629575448534E-2</c:v>
                </c:pt>
                <c:pt idx="74">
                  <c:v>9.8193601468579139E-3</c:v>
                </c:pt>
                <c:pt idx="75">
                  <c:v>8.143500576071161E-3</c:v>
                </c:pt>
                <c:pt idx="76">
                  <c:v>6.7671748450197633E-3</c:v>
                </c:pt>
                <c:pt idx="77">
                  <c:v>5.6367336650665623E-3</c:v>
                </c:pt>
                <c:pt idx="78">
                  <c:v>4.7082253938238727E-3</c:v>
                </c:pt>
                <c:pt idx="79">
                  <c:v>3.9290689304600779E-3</c:v>
                </c:pt>
              </c:numCache>
            </c:numRef>
          </c:yVal>
          <c:smooth val="1"/>
        </c:ser>
        <c:ser>
          <c:idx val="5"/>
          <c:order val="1"/>
          <c:tx>
            <c:v>Si_300um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Feuil1!$L$6:$L$85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0.99999999999999867</c:v>
                </c:pt>
                <c:pt idx="31">
                  <c:v>0.99999999999962264</c:v>
                </c:pt>
                <c:pt idx="32">
                  <c:v>0.99999999995959066</c:v>
                </c:pt>
                <c:pt idx="33">
                  <c:v>0.99999999886668633</c:v>
                </c:pt>
                <c:pt idx="34">
                  <c:v>0.99999999802640283</c:v>
                </c:pt>
                <c:pt idx="35">
                  <c:v>0.99999999744494483</c:v>
                </c:pt>
                <c:pt idx="36">
                  <c:v>0.99999999685166474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0.99999999999999978</c:v>
                </c:pt>
                <c:pt idx="50">
                  <c:v>0.9999999999998741</c:v>
                </c:pt>
                <c:pt idx="51">
                  <c:v>0.99999999997958466</c:v>
                </c:pt>
                <c:pt idx="52">
                  <c:v>0.99999999861899724</c:v>
                </c:pt>
                <c:pt idx="53">
                  <c:v>0.99999995473410697</c:v>
                </c:pt>
                <c:pt idx="54">
                  <c:v>0.99999918398410259</c:v>
                </c:pt>
                <c:pt idx="55">
                  <c:v>0.99999104411768802</c:v>
                </c:pt>
                <c:pt idx="56">
                  <c:v>0.99993481022979258</c:v>
                </c:pt>
                <c:pt idx="57">
                  <c:v>0.99966260493010262</c:v>
                </c:pt>
                <c:pt idx="58">
                  <c:v>0.99868179985586059</c:v>
                </c:pt>
                <c:pt idx="59">
                  <c:v>0.99592232375249579</c:v>
                </c:pt>
                <c:pt idx="60">
                  <c:v>0.98960309590162809</c:v>
                </c:pt>
                <c:pt idx="61">
                  <c:v>0.97693723807351673</c:v>
                </c:pt>
                <c:pt idx="62">
                  <c:v>0.95517838597542781</c:v>
                </c:pt>
                <c:pt idx="63">
                  <c:v>0.9213788396397673</c:v>
                </c:pt>
                <c:pt idx="64">
                  <c:v>0.87552928355244541</c:v>
                </c:pt>
                <c:pt idx="65">
                  <c:v>0.81878182737915683</c:v>
                </c:pt>
                <c:pt idx="66">
                  <c:v>0.75364418853688431</c:v>
                </c:pt>
                <c:pt idx="67">
                  <c:v>0.6832753200523447</c:v>
                </c:pt>
                <c:pt idx="68">
                  <c:v>0.61100687148283295</c:v>
                </c:pt>
                <c:pt idx="69">
                  <c:v>0.5397751018710174</c:v>
                </c:pt>
                <c:pt idx="70">
                  <c:v>0.47187007739222075</c:v>
                </c:pt>
                <c:pt idx="71">
                  <c:v>0.40889310114190447</c:v>
                </c:pt>
                <c:pt idx="72">
                  <c:v>0.35177055272348146</c:v>
                </c:pt>
                <c:pt idx="73">
                  <c:v>0.300889062170416</c:v>
                </c:pt>
                <c:pt idx="74">
                  <c:v>0.25623982385192567</c:v>
                </c:pt>
                <c:pt idx="75">
                  <c:v>0.21753430673360596</c:v>
                </c:pt>
                <c:pt idx="76">
                  <c:v>0.1842972603237103</c:v>
                </c:pt>
                <c:pt idx="77">
                  <c:v>0.15598110736661497</c:v>
                </c:pt>
                <c:pt idx="78">
                  <c:v>0.13201454380684297</c:v>
                </c:pt>
                <c:pt idx="79">
                  <c:v>0.11139658023379928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123264"/>
        <c:axId val="125764736"/>
      </c:scatterChart>
      <c:valAx>
        <c:axId val="154123264"/>
        <c:scaling>
          <c:logBase val="10"/>
          <c:orientation val="minMax"/>
          <c:max val="30"/>
          <c:min val="1"/>
        </c:scaling>
        <c:delete val="0"/>
        <c:axPos val="b"/>
        <c:majorGridlines/>
        <c:minorGridlines>
          <c:spPr>
            <a:ln>
              <a:solidFill>
                <a:schemeClr val="bg1">
                  <a:lumMod val="65000"/>
                </a:schemeClr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Photon</a:t>
                </a:r>
                <a:r>
                  <a:rPr lang="en-US" sz="1800" baseline="0"/>
                  <a:t> energy [keV]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38768999425761558"/>
              <c:y val="0.93480404812097329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crossAx val="125764736"/>
        <c:crosses val="autoZero"/>
        <c:crossBetween val="midCat"/>
      </c:valAx>
      <c:valAx>
        <c:axId val="125764736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tx1"/>
              </a:solidFill>
              <a:prstDash val="sysDash"/>
            </a:ln>
          </c:spPr>
        </c:majorGridlines>
        <c:minorGridlines>
          <c:spPr>
            <a:ln w="3175">
              <a:noFill/>
              <a:prstDash val="sysDash"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/>
                  <a:t>Absorption efficiency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in"/>
        <c:tickLblPos val="nextTo"/>
        <c:crossAx val="154123264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13635604709716"/>
          <c:y val="6.8077608736617806E-2"/>
          <c:w val="0.62287818984459009"/>
          <c:h val="0.8300696739190051"/>
        </c:manualLayout>
      </c:layout>
      <c:scatterChart>
        <c:scatterStyle val="smoothMarker"/>
        <c:varyColors val="0"/>
        <c:ser>
          <c:idx val="1"/>
          <c:order val="0"/>
          <c:tx>
            <c:v>Si_10um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Feuil1!$F$6:$F$85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0.99999999999999967</c:v>
                </c:pt>
                <c:pt idx="11">
                  <c:v>0.99999999999993083</c:v>
                </c:pt>
                <c:pt idx="12">
                  <c:v>0.99999999999364741</c:v>
                </c:pt>
                <c:pt idx="13">
                  <c:v>0.99999999969203412</c:v>
                </c:pt>
                <c:pt idx="14">
                  <c:v>0.99999999146047114</c:v>
                </c:pt>
                <c:pt idx="15">
                  <c:v>0.999999854157126</c:v>
                </c:pt>
                <c:pt idx="16">
                  <c:v>0.99999836254606311</c:v>
                </c:pt>
                <c:pt idx="17">
                  <c:v>0.99998717435659323</c:v>
                </c:pt>
                <c:pt idx="18">
                  <c:v>0.99992626374846594</c:v>
                </c:pt>
                <c:pt idx="19">
                  <c:v>0.99967467308861191</c:v>
                </c:pt>
                <c:pt idx="20">
                  <c:v>0.99885707898523513</c:v>
                </c:pt>
                <c:pt idx="21">
                  <c:v>0.99669188255789243</c:v>
                </c:pt>
                <c:pt idx="22">
                  <c:v>0.99188843128626925</c:v>
                </c:pt>
                <c:pt idx="23">
                  <c:v>0.98271492730590337</c:v>
                </c:pt>
                <c:pt idx="24">
                  <c:v>0.96730744817634351</c:v>
                </c:pt>
                <c:pt idx="25">
                  <c:v>0.94170459469695578</c:v>
                </c:pt>
                <c:pt idx="26">
                  <c:v>0.90587692080225768</c:v>
                </c:pt>
                <c:pt idx="27">
                  <c:v>0.86010635169203975</c:v>
                </c:pt>
                <c:pt idx="28">
                  <c:v>0.80576482270352723</c:v>
                </c:pt>
                <c:pt idx="29">
                  <c:v>0.7450384169808113</c:v>
                </c:pt>
                <c:pt idx="30">
                  <c:v>0.68048555662347199</c:v>
                </c:pt>
                <c:pt idx="31">
                  <c:v>0.61461791181883196</c:v>
                </c:pt>
                <c:pt idx="32">
                  <c:v>0.54965080128345045</c:v>
                </c:pt>
                <c:pt idx="33">
                  <c:v>0.49671768303428243</c:v>
                </c:pt>
                <c:pt idx="34">
                  <c:v>0.48732522412079837</c:v>
                </c:pt>
                <c:pt idx="35">
                  <c:v>0.48289348471615712</c:v>
                </c:pt>
                <c:pt idx="36">
                  <c:v>0.47928186952828422</c:v>
                </c:pt>
                <c:pt idx="37">
                  <c:v>0.99953926153638395</c:v>
                </c:pt>
                <c:pt idx="38">
                  <c:v>0.99943254210205268</c:v>
                </c:pt>
                <c:pt idx="39">
                  <c:v>0.99904272131307847</c:v>
                </c:pt>
                <c:pt idx="40">
                  <c:v>0.99725862593306358</c:v>
                </c:pt>
                <c:pt idx="41">
                  <c:v>0.99288330609085473</c:v>
                </c:pt>
                <c:pt idx="42">
                  <c:v>0.98392933952175776</c:v>
                </c:pt>
                <c:pt idx="43">
                  <c:v>0.96881867746126105</c:v>
                </c:pt>
                <c:pt idx="44">
                  <c:v>0.94586314031066743</c:v>
                </c:pt>
                <c:pt idx="45">
                  <c:v>0.91393943616989393</c:v>
                </c:pt>
                <c:pt idx="46">
                  <c:v>0.87195296223133423</c:v>
                </c:pt>
                <c:pt idx="47">
                  <c:v>0.82049323791847573</c:v>
                </c:pt>
                <c:pt idx="48">
                  <c:v>0.76198709878640836</c:v>
                </c:pt>
                <c:pt idx="49">
                  <c:v>0.69727061761773634</c:v>
                </c:pt>
                <c:pt idx="50">
                  <c:v>0.62846284263465124</c:v>
                </c:pt>
                <c:pt idx="51">
                  <c:v>0.55978463239828169</c:v>
                </c:pt>
                <c:pt idx="52">
                  <c:v>0.49339070815417019</c:v>
                </c:pt>
                <c:pt idx="53">
                  <c:v>0.43089504119778821</c:v>
                </c:pt>
                <c:pt idx="54">
                  <c:v>0.37330443592263107</c:v>
                </c:pt>
                <c:pt idx="55">
                  <c:v>0.32120763942875319</c:v>
                </c:pt>
                <c:pt idx="56">
                  <c:v>0.27477519766231606</c:v>
                </c:pt>
                <c:pt idx="57">
                  <c:v>0.23392499784933396</c:v>
                </c:pt>
                <c:pt idx="58">
                  <c:v>0.19832308387098774</c:v>
                </c:pt>
                <c:pt idx="59">
                  <c:v>0.16757121139546738</c:v>
                </c:pt>
                <c:pt idx="60">
                  <c:v>0.14119057635521082</c:v>
                </c:pt>
                <c:pt idx="61">
                  <c:v>0.11807759232252413</c:v>
                </c:pt>
                <c:pt idx="62">
                  <c:v>9.8325924876250248E-2</c:v>
                </c:pt>
                <c:pt idx="63">
                  <c:v>8.1276874463823812E-2</c:v>
                </c:pt>
                <c:pt idx="64">
                  <c:v>6.7098969130730102E-2</c:v>
                </c:pt>
                <c:pt idx="65">
                  <c:v>5.5344643382119196E-2</c:v>
                </c:pt>
                <c:pt idx="66">
                  <c:v>4.5625646102837703E-2</c:v>
                </c:pt>
                <c:pt idx="67">
                  <c:v>3.7599004568312E-2</c:v>
                </c:pt>
                <c:pt idx="68">
                  <c:v>3.0982996719283062E-2</c:v>
                </c:pt>
                <c:pt idx="69">
                  <c:v>2.5536289670641477E-2</c:v>
                </c:pt>
                <c:pt idx="70">
                  <c:v>2.1055601262890411E-2</c:v>
                </c:pt>
                <c:pt idx="71">
                  <c:v>1.7372605469451186E-2</c:v>
                </c:pt>
                <c:pt idx="72">
                  <c:v>1.4346446754766484E-2</c:v>
                </c:pt>
                <c:pt idx="73">
                  <c:v>1.1860629575448534E-2</c:v>
                </c:pt>
                <c:pt idx="74">
                  <c:v>9.8193601468579139E-3</c:v>
                </c:pt>
                <c:pt idx="75">
                  <c:v>8.143500576071161E-3</c:v>
                </c:pt>
                <c:pt idx="76">
                  <c:v>6.7671748450197633E-3</c:v>
                </c:pt>
                <c:pt idx="77">
                  <c:v>5.6367336650665623E-3</c:v>
                </c:pt>
                <c:pt idx="78">
                  <c:v>4.7082253938238727E-3</c:v>
                </c:pt>
                <c:pt idx="79">
                  <c:v>3.9290689304600779E-3</c:v>
                </c:pt>
              </c:numCache>
            </c:numRef>
          </c:yVal>
          <c:smooth val="1"/>
        </c:ser>
        <c:ser>
          <c:idx val="0"/>
          <c:order val="1"/>
          <c:tx>
            <c:v>S_i50um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Feuil1!$G$6:$G$85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0.999999999999998</c:v>
                </c:pt>
                <c:pt idx="21">
                  <c:v>0.99999999999960376</c:v>
                </c:pt>
                <c:pt idx="22">
                  <c:v>0.99999999996488242</c:v>
                </c:pt>
                <c:pt idx="23">
                  <c:v>0.99999999845703513</c:v>
                </c:pt>
                <c:pt idx="24">
                  <c:v>0.99999996265399904</c:v>
                </c:pt>
                <c:pt idx="25">
                  <c:v>0.99999932675733483</c:v>
                </c:pt>
                <c:pt idx="26">
                  <c:v>0.9999926127868124</c:v>
                </c:pt>
                <c:pt idx="27">
                  <c:v>0.99994642157020064</c:v>
                </c:pt>
                <c:pt idx="28">
                  <c:v>0.99972353546244463</c:v>
                </c:pt>
                <c:pt idx="29">
                  <c:v>0.99892260802905886</c:v>
                </c:pt>
                <c:pt idx="30">
                  <c:v>0.99666993681268456</c:v>
                </c:pt>
                <c:pt idx="31">
                  <c:v>0.9914992424846174</c:v>
                </c:pt>
                <c:pt idx="32">
                  <c:v>0.98147547964679571</c:v>
                </c:pt>
                <c:pt idx="33">
                  <c:v>0.96771072024586313</c:v>
                </c:pt>
                <c:pt idx="34">
                  <c:v>0.96458316475506289</c:v>
                </c:pt>
                <c:pt idx="35">
                  <c:v>0.96302569252101911</c:v>
                </c:pt>
                <c:pt idx="36">
                  <c:v>0.96171633595408368</c:v>
                </c:pt>
                <c:pt idx="37">
                  <c:v>1</c:v>
                </c:pt>
                <c:pt idx="38">
                  <c:v>0.99999999999999989</c:v>
                </c:pt>
                <c:pt idx="39">
                  <c:v>0.99999999999999922</c:v>
                </c:pt>
                <c:pt idx="40">
                  <c:v>0.99999999999984512</c:v>
                </c:pt>
                <c:pt idx="41">
                  <c:v>0.9999999999817446</c:v>
                </c:pt>
                <c:pt idx="42">
                  <c:v>0.99999999892806457</c:v>
                </c:pt>
                <c:pt idx="43">
                  <c:v>0.99999997052372103</c:v>
                </c:pt>
                <c:pt idx="44">
                  <c:v>0.99999953498677918</c:v>
                </c:pt>
                <c:pt idx="45">
                  <c:v>0.99999527914202258</c:v>
                </c:pt>
                <c:pt idx="46">
                  <c:v>0.99996557708218992</c:v>
                </c:pt>
                <c:pt idx="47">
                  <c:v>0.99981361795771007</c:v>
                </c:pt>
                <c:pt idx="48">
                  <c:v>0.99923615983591663</c:v>
                </c:pt>
                <c:pt idx="49">
                  <c:v>0.9974574302581628</c:v>
                </c:pt>
                <c:pt idx="50">
                  <c:v>0.99292035844228854</c:v>
                </c:pt>
                <c:pt idx="51">
                  <c:v>0.98346797714726086</c:v>
                </c:pt>
                <c:pt idx="52">
                  <c:v>0.96662926631181134</c:v>
                </c:pt>
                <c:pt idx="53">
                  <c:v>0.94030171583790234</c:v>
                </c:pt>
                <c:pt idx="54">
                  <c:v>0.9033319176715604</c:v>
                </c:pt>
                <c:pt idx="55">
                  <c:v>0.85589311531730328</c:v>
                </c:pt>
                <c:pt idx="56">
                  <c:v>0.79938507411180504</c:v>
                </c:pt>
                <c:pt idx="57">
                  <c:v>0.73615039072713873</c:v>
                </c:pt>
                <c:pt idx="58">
                  <c:v>0.66887124787225993</c:v>
                </c:pt>
                <c:pt idx="59">
                  <c:v>0.60029879559622112</c:v>
                </c:pt>
                <c:pt idx="60">
                  <c:v>0.53282025386386311</c:v>
                </c:pt>
                <c:pt idx="61">
                  <c:v>0.46647854847252324</c:v>
                </c:pt>
                <c:pt idx="62">
                  <c:v>0.40399772809326462</c:v>
                </c:pt>
                <c:pt idx="63">
                  <c:v>0.34547951799726007</c:v>
                </c:pt>
                <c:pt idx="64">
                  <c:v>0.29339311481571384</c:v>
                </c:pt>
                <c:pt idx="65">
                  <c:v>0.2477417526829917</c:v>
                </c:pt>
                <c:pt idx="66">
                  <c:v>0.20823955392727733</c:v>
                </c:pt>
                <c:pt idx="67">
                  <c:v>0.17437978555173828</c:v>
                </c:pt>
                <c:pt idx="68">
                  <c:v>0.14560836387187104</c:v>
                </c:pt>
                <c:pt idx="69">
                  <c:v>0.12132483480376444</c:v>
                </c:pt>
                <c:pt idx="70">
                  <c:v>0.10093699181712235</c:v>
                </c:pt>
                <c:pt idx="71">
                  <c:v>8.3896931095611249E-2</c:v>
                </c:pt>
                <c:pt idx="72">
                  <c:v>6.9703345159633057E-2</c:v>
                </c:pt>
                <c:pt idx="73">
                  <c:v>5.7912988711449787E-2</c:v>
                </c:pt>
                <c:pt idx="74">
                  <c:v>4.8142023815442858E-2</c:v>
                </c:pt>
                <c:pt idx="75">
                  <c:v>4.0059715403223173E-2</c:v>
                </c:pt>
                <c:pt idx="76">
                  <c:v>3.3381016204106939E-2</c:v>
                </c:pt>
                <c:pt idx="77">
                  <c:v>2.7867726565591555E-2</c:v>
                </c:pt>
                <c:pt idx="78">
                  <c:v>2.3320494341391163E-2</c:v>
                </c:pt>
                <c:pt idx="79">
                  <c:v>1.9491574188302829E-2</c:v>
                </c:pt>
              </c:numCache>
            </c:numRef>
          </c:yVal>
          <c:smooth val="1"/>
        </c:ser>
        <c:ser>
          <c:idx val="5"/>
          <c:order val="2"/>
          <c:tx>
            <c:v>Si_300um</c:v>
          </c:tx>
          <c:xVal>
            <c:numRef>
              <c:f>Feuil1!$C$6:$C$85</c:f>
              <c:numCache>
                <c:formatCode>0.00E+00</c:formatCode>
                <c:ptCount val="80"/>
                <c:pt idx="0">
                  <c:v>0.20137089999999999</c:v>
                </c:pt>
                <c:pt idx="1">
                  <c:v>0.2152655</c:v>
                </c:pt>
                <c:pt idx="2">
                  <c:v>0.23011880000000001</c:v>
                </c:pt>
                <c:pt idx="3">
                  <c:v>0.24599699999999999</c:v>
                </c:pt>
                <c:pt idx="4">
                  <c:v>0.2629708</c:v>
                </c:pt>
                <c:pt idx="5">
                  <c:v>0.28111580000000003</c:v>
                </c:pt>
                <c:pt idx="6">
                  <c:v>0.30051280000000002</c:v>
                </c:pt>
                <c:pt idx="7">
                  <c:v>0.32124819999999998</c:v>
                </c:pt>
                <c:pt idx="8">
                  <c:v>0.34341430000000001</c:v>
                </c:pt>
                <c:pt idx="9">
                  <c:v>0.36710989999999999</c:v>
                </c:pt>
                <c:pt idx="10">
                  <c:v>0.39244050000000003</c:v>
                </c:pt>
                <c:pt idx="11">
                  <c:v>0.41951889999999997</c:v>
                </c:pt>
                <c:pt idx="12">
                  <c:v>0.44846570000000002</c:v>
                </c:pt>
                <c:pt idx="13">
                  <c:v>0.4794098</c:v>
                </c:pt>
                <c:pt idx="14">
                  <c:v>0.51248910000000003</c:v>
                </c:pt>
                <c:pt idx="15">
                  <c:v>0.54785079999999997</c:v>
                </c:pt>
                <c:pt idx="16">
                  <c:v>0.58565250000000002</c:v>
                </c:pt>
                <c:pt idx="17">
                  <c:v>0.62606249999999997</c:v>
                </c:pt>
                <c:pt idx="18">
                  <c:v>0.66926090000000005</c:v>
                </c:pt>
                <c:pt idx="19">
                  <c:v>0.71543990000000002</c:v>
                </c:pt>
                <c:pt idx="20">
                  <c:v>0.76480519999999996</c:v>
                </c:pt>
                <c:pt idx="21">
                  <c:v>0.81757679999999999</c:v>
                </c:pt>
                <c:pt idx="22">
                  <c:v>0.87398960000000003</c:v>
                </c:pt>
                <c:pt idx="23">
                  <c:v>0.93429479999999998</c:v>
                </c:pt>
                <c:pt idx="24">
                  <c:v>0.99876120000000002</c:v>
                </c:pt>
                <c:pt idx="25">
                  <c:v>1.0676760000000001</c:v>
                </c:pt>
                <c:pt idx="26">
                  <c:v>1.1413450000000001</c:v>
                </c:pt>
                <c:pt idx="27">
                  <c:v>1.2200979999999999</c:v>
                </c:pt>
                <c:pt idx="28">
                  <c:v>1.3042849999999999</c:v>
                </c:pt>
                <c:pt idx="29">
                  <c:v>1.3942810000000001</c:v>
                </c:pt>
                <c:pt idx="30">
                  <c:v>1.490486</c:v>
                </c:pt>
                <c:pt idx="31">
                  <c:v>1.593329</c:v>
                </c:pt>
                <c:pt idx="32">
                  <c:v>1.7032689999999999</c:v>
                </c:pt>
                <c:pt idx="33">
                  <c:v>1.802122</c:v>
                </c:pt>
                <c:pt idx="34">
                  <c:v>1.8207949999999999</c:v>
                </c:pt>
                <c:pt idx="35">
                  <c:v>1.8297049999999999</c:v>
                </c:pt>
                <c:pt idx="36">
                  <c:v>1.8370610000000001</c:v>
                </c:pt>
                <c:pt idx="37">
                  <c:v>1.8480939999999999</c:v>
                </c:pt>
                <c:pt idx="38">
                  <c:v>1.875678</c:v>
                </c:pt>
                <c:pt idx="39">
                  <c:v>1.9464300000000001</c:v>
                </c:pt>
                <c:pt idx="40">
                  <c:v>2.0807329999999999</c:v>
                </c:pt>
                <c:pt idx="41">
                  <c:v>2.2243040000000001</c:v>
                </c:pt>
                <c:pt idx="42">
                  <c:v>2.3777810000000001</c:v>
                </c:pt>
                <c:pt idx="43">
                  <c:v>2.5418479999999999</c:v>
                </c:pt>
                <c:pt idx="44">
                  <c:v>2.7172350000000001</c:v>
                </c:pt>
                <c:pt idx="45">
                  <c:v>2.9047239999999999</c:v>
                </c:pt>
                <c:pt idx="46">
                  <c:v>3.1051500000000001</c:v>
                </c:pt>
                <c:pt idx="47">
                  <c:v>3.3194059999999999</c:v>
                </c:pt>
                <c:pt idx="48">
                  <c:v>3.5484450000000001</c:v>
                </c:pt>
                <c:pt idx="49">
                  <c:v>3.793288</c:v>
                </c:pt>
                <c:pt idx="50">
                  <c:v>4.0550240000000004</c:v>
                </c:pt>
                <c:pt idx="51">
                  <c:v>4.3348209999999998</c:v>
                </c:pt>
                <c:pt idx="52">
                  <c:v>4.6339240000000004</c:v>
                </c:pt>
                <c:pt idx="53">
                  <c:v>4.9536639999999998</c:v>
                </c:pt>
                <c:pt idx="54">
                  <c:v>5.2954670000000004</c:v>
                </c:pt>
                <c:pt idx="55">
                  <c:v>5.6608549999999997</c:v>
                </c:pt>
                <c:pt idx="56">
                  <c:v>6.0514530000000004</c:v>
                </c:pt>
                <c:pt idx="57">
                  <c:v>6.469004</c:v>
                </c:pt>
                <c:pt idx="58">
                  <c:v>6.9153650000000004</c:v>
                </c:pt>
                <c:pt idx="59">
                  <c:v>7.392525</c:v>
                </c:pt>
                <c:pt idx="60">
                  <c:v>7.902609</c:v>
                </c:pt>
                <c:pt idx="61">
                  <c:v>8.4478899999999992</c:v>
                </c:pt>
                <c:pt idx="62">
                  <c:v>9.0307940000000002</c:v>
                </c:pt>
                <c:pt idx="63">
                  <c:v>9.6539190000000001</c:v>
                </c:pt>
                <c:pt idx="64">
                  <c:v>10.320040000000001</c:v>
                </c:pt>
                <c:pt idx="65">
                  <c:v>11.032120000000001</c:v>
                </c:pt>
                <c:pt idx="66">
                  <c:v>11.793340000000001</c:v>
                </c:pt>
                <c:pt idx="67">
                  <c:v>12.60708</c:v>
                </c:pt>
                <c:pt idx="68">
                  <c:v>13.47697</c:v>
                </c:pt>
                <c:pt idx="69">
                  <c:v>14.406879999999999</c:v>
                </c:pt>
                <c:pt idx="70">
                  <c:v>15.40095</c:v>
                </c:pt>
                <c:pt idx="71">
                  <c:v>16.463619999999999</c:v>
                </c:pt>
                <c:pt idx="72">
                  <c:v>17.599609999999998</c:v>
                </c:pt>
                <c:pt idx="73">
                  <c:v>18.813980000000001</c:v>
                </c:pt>
                <c:pt idx="74">
                  <c:v>20.11215</c:v>
                </c:pt>
                <c:pt idx="75">
                  <c:v>21.499880000000001</c:v>
                </c:pt>
                <c:pt idx="76">
                  <c:v>22.98338</c:v>
                </c:pt>
                <c:pt idx="77">
                  <c:v>24.569230000000001</c:v>
                </c:pt>
                <c:pt idx="78">
                  <c:v>26.264500000000002</c:v>
                </c:pt>
                <c:pt idx="79">
                  <c:v>28.07676</c:v>
                </c:pt>
              </c:numCache>
            </c:numRef>
          </c:xVal>
          <c:yVal>
            <c:numRef>
              <c:f>Feuil1!$L$6:$L$85</c:f>
              <c:numCache>
                <c:formatCode>0.0000E+00</c:formatCode>
                <c:ptCount val="8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0.99999999999999867</c:v>
                </c:pt>
                <c:pt idx="31">
                  <c:v>0.99999999999962264</c:v>
                </c:pt>
                <c:pt idx="32">
                  <c:v>0.99999999995959066</c:v>
                </c:pt>
                <c:pt idx="33">
                  <c:v>0.99999999886668633</c:v>
                </c:pt>
                <c:pt idx="34">
                  <c:v>0.99999999802640283</c:v>
                </c:pt>
                <c:pt idx="35">
                  <c:v>0.99999999744494483</c:v>
                </c:pt>
                <c:pt idx="36">
                  <c:v>0.99999999685166474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0.99999999999999978</c:v>
                </c:pt>
                <c:pt idx="50">
                  <c:v>0.9999999999998741</c:v>
                </c:pt>
                <c:pt idx="51">
                  <c:v>0.99999999997958466</c:v>
                </c:pt>
                <c:pt idx="52">
                  <c:v>0.99999999861899724</c:v>
                </c:pt>
                <c:pt idx="53">
                  <c:v>0.99999995473410697</c:v>
                </c:pt>
                <c:pt idx="54">
                  <c:v>0.99999918398410259</c:v>
                </c:pt>
                <c:pt idx="55">
                  <c:v>0.99999104411768802</c:v>
                </c:pt>
                <c:pt idx="56">
                  <c:v>0.99993481022979258</c:v>
                </c:pt>
                <c:pt idx="57">
                  <c:v>0.99966260493010262</c:v>
                </c:pt>
                <c:pt idx="58">
                  <c:v>0.99868179985586059</c:v>
                </c:pt>
                <c:pt idx="59">
                  <c:v>0.99592232375249579</c:v>
                </c:pt>
                <c:pt idx="60">
                  <c:v>0.98960309590162809</c:v>
                </c:pt>
                <c:pt idx="61">
                  <c:v>0.97693723807351673</c:v>
                </c:pt>
                <c:pt idx="62">
                  <c:v>0.95517838597542781</c:v>
                </c:pt>
                <c:pt idx="63">
                  <c:v>0.9213788396397673</c:v>
                </c:pt>
                <c:pt idx="64">
                  <c:v>0.87552928355244541</c:v>
                </c:pt>
                <c:pt idx="65">
                  <c:v>0.81878182737915683</c:v>
                </c:pt>
                <c:pt idx="66">
                  <c:v>0.75364418853688431</c:v>
                </c:pt>
                <c:pt idx="67">
                  <c:v>0.6832753200523447</c:v>
                </c:pt>
                <c:pt idx="68">
                  <c:v>0.61100687148283295</c:v>
                </c:pt>
                <c:pt idx="69">
                  <c:v>0.5397751018710174</c:v>
                </c:pt>
                <c:pt idx="70">
                  <c:v>0.47187007739222075</c:v>
                </c:pt>
                <c:pt idx="71">
                  <c:v>0.40889310114190447</c:v>
                </c:pt>
                <c:pt idx="72">
                  <c:v>0.35177055272348146</c:v>
                </c:pt>
                <c:pt idx="73">
                  <c:v>0.300889062170416</c:v>
                </c:pt>
                <c:pt idx="74">
                  <c:v>0.25623982385192567</c:v>
                </c:pt>
                <c:pt idx="75">
                  <c:v>0.21753430673360596</c:v>
                </c:pt>
                <c:pt idx="76">
                  <c:v>0.1842972603237103</c:v>
                </c:pt>
                <c:pt idx="77">
                  <c:v>0.15598110736661497</c:v>
                </c:pt>
                <c:pt idx="78">
                  <c:v>0.13201454380684297</c:v>
                </c:pt>
                <c:pt idx="79">
                  <c:v>0.11139658023379928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794560"/>
        <c:axId val="125813120"/>
      </c:scatterChart>
      <c:valAx>
        <c:axId val="125794560"/>
        <c:scaling>
          <c:logBase val="10"/>
          <c:orientation val="minMax"/>
          <c:max val="30"/>
          <c:min val="1"/>
        </c:scaling>
        <c:delete val="0"/>
        <c:axPos val="b"/>
        <c:majorGridlines/>
        <c:minorGridlines>
          <c:spPr>
            <a:ln>
              <a:solidFill>
                <a:schemeClr val="bg1">
                  <a:lumMod val="65000"/>
                </a:schemeClr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Photon</a:t>
                </a:r>
                <a:r>
                  <a:rPr lang="en-US" sz="1800" baseline="0"/>
                  <a:t> energy [keV]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38768995478618606"/>
              <c:y val="0.94247199274335514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crossAx val="125813120"/>
        <c:crosses val="autoZero"/>
        <c:crossBetween val="midCat"/>
      </c:valAx>
      <c:valAx>
        <c:axId val="125813120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tx1"/>
              </a:solidFill>
              <a:prstDash val="sysDash"/>
            </a:ln>
          </c:spPr>
        </c:majorGridlines>
        <c:minorGridlines>
          <c:spPr>
            <a:ln w="3175">
              <a:noFill/>
              <a:prstDash val="sysDash"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/>
                  <a:t>Absorption efficiency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in"/>
        <c:tickLblPos val="nextTo"/>
        <c:crossAx val="12579456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50240594925635"/>
          <c:y val="5.1400554097404488E-2"/>
          <c:w val="0.78926159230096238"/>
          <c:h val="0.73444808982210552"/>
        </c:manualLayout>
      </c:layout>
      <c:scatterChart>
        <c:scatterStyle val="smoothMarker"/>
        <c:varyColors val="0"/>
        <c:ser>
          <c:idx val="1"/>
          <c:order val="0"/>
          <c:xVal>
            <c:numRef>
              <c:f>Comparison_beta_Fe!$B$3:$B$1008</c:f>
              <c:numCache>
                <c:formatCode>General</c:formatCode>
                <c:ptCount val="1006"/>
                <c:pt idx="0">
                  <c:v>1.9670000000000001</c:v>
                </c:pt>
                <c:pt idx="1">
                  <c:v>5.9</c:v>
                </c:pt>
                <c:pt idx="2">
                  <c:v>9.8330000000000002</c:v>
                </c:pt>
                <c:pt idx="3">
                  <c:v>13.766999999999999</c:v>
                </c:pt>
                <c:pt idx="4">
                  <c:v>17.7</c:v>
                </c:pt>
                <c:pt idx="5">
                  <c:v>21.634</c:v>
                </c:pt>
                <c:pt idx="6">
                  <c:v>25.567</c:v>
                </c:pt>
                <c:pt idx="7">
                  <c:v>29.5</c:v>
                </c:pt>
                <c:pt idx="8">
                  <c:v>33.433999999999997</c:v>
                </c:pt>
                <c:pt idx="9">
                  <c:v>37.366999999999997</c:v>
                </c:pt>
                <c:pt idx="10">
                  <c:v>41.301000000000002</c:v>
                </c:pt>
                <c:pt idx="11">
                  <c:v>45.234000000000002</c:v>
                </c:pt>
                <c:pt idx="12">
                  <c:v>49.167000000000002</c:v>
                </c:pt>
                <c:pt idx="13">
                  <c:v>53.100999999999999</c:v>
                </c:pt>
                <c:pt idx="14">
                  <c:v>57.033999999999999</c:v>
                </c:pt>
                <c:pt idx="15">
                  <c:v>60.968000000000004</c:v>
                </c:pt>
                <c:pt idx="16">
                  <c:v>64.900999999999996</c:v>
                </c:pt>
                <c:pt idx="17">
                  <c:v>68.834000000000003</c:v>
                </c:pt>
                <c:pt idx="18">
                  <c:v>72.768000000000001</c:v>
                </c:pt>
                <c:pt idx="19">
                  <c:v>76.700999999999993</c:v>
                </c:pt>
                <c:pt idx="20">
                  <c:v>80.635000000000005</c:v>
                </c:pt>
                <c:pt idx="21">
                  <c:v>84.567999999999998</c:v>
                </c:pt>
                <c:pt idx="22">
                  <c:v>88.501000000000005</c:v>
                </c:pt>
                <c:pt idx="23">
                  <c:v>92.435000000000002</c:v>
                </c:pt>
                <c:pt idx="24">
                  <c:v>96.367999999999995</c:v>
                </c:pt>
                <c:pt idx="25">
                  <c:v>100.30200000000001</c:v>
                </c:pt>
                <c:pt idx="26">
                  <c:v>104.235</c:v>
                </c:pt>
                <c:pt idx="27">
                  <c:v>108.16800000000001</c:v>
                </c:pt>
                <c:pt idx="28">
                  <c:v>112.102</c:v>
                </c:pt>
                <c:pt idx="29">
                  <c:v>116.035</c:v>
                </c:pt>
                <c:pt idx="30">
                  <c:v>119.96899999999999</c:v>
                </c:pt>
                <c:pt idx="31">
                  <c:v>123.902</c:v>
                </c:pt>
                <c:pt idx="32">
                  <c:v>127.83499999999999</c:v>
                </c:pt>
                <c:pt idx="33">
                  <c:v>131.76900000000001</c:v>
                </c:pt>
                <c:pt idx="34">
                  <c:v>135.702</c:v>
                </c:pt>
                <c:pt idx="35">
                  <c:v>139.636</c:v>
                </c:pt>
                <c:pt idx="36">
                  <c:v>143.56899999999999</c:v>
                </c:pt>
                <c:pt idx="37">
                  <c:v>147.50200000000001</c:v>
                </c:pt>
                <c:pt idx="38">
                  <c:v>151.43600000000001</c:v>
                </c:pt>
                <c:pt idx="39">
                  <c:v>155.369</c:v>
                </c:pt>
                <c:pt idx="40">
                  <c:v>159.303</c:v>
                </c:pt>
                <c:pt idx="41">
                  <c:v>163.23599999999999</c:v>
                </c:pt>
                <c:pt idx="42">
                  <c:v>167.16900000000001</c:v>
                </c:pt>
                <c:pt idx="43">
                  <c:v>171.10300000000001</c:v>
                </c:pt>
                <c:pt idx="44">
                  <c:v>175.036</c:v>
                </c:pt>
                <c:pt idx="45">
                  <c:v>178.97</c:v>
                </c:pt>
                <c:pt idx="46">
                  <c:v>182.90299999999999</c:v>
                </c:pt>
                <c:pt idx="47">
                  <c:v>186.83600000000001</c:v>
                </c:pt>
                <c:pt idx="48">
                  <c:v>190.77</c:v>
                </c:pt>
                <c:pt idx="49">
                  <c:v>194.703</c:v>
                </c:pt>
                <c:pt idx="50">
                  <c:v>198.637</c:v>
                </c:pt>
                <c:pt idx="51">
                  <c:v>202.57</c:v>
                </c:pt>
                <c:pt idx="52">
                  <c:v>206.50299999999999</c:v>
                </c:pt>
                <c:pt idx="53">
                  <c:v>210.43700000000001</c:v>
                </c:pt>
                <c:pt idx="54">
                  <c:v>214.37</c:v>
                </c:pt>
                <c:pt idx="55">
                  <c:v>218.304</c:v>
                </c:pt>
                <c:pt idx="56">
                  <c:v>222.23699999999999</c:v>
                </c:pt>
                <c:pt idx="57">
                  <c:v>226.17</c:v>
                </c:pt>
                <c:pt idx="58">
                  <c:v>230.10400000000001</c:v>
                </c:pt>
                <c:pt idx="59">
                  <c:v>234.03700000000001</c:v>
                </c:pt>
                <c:pt idx="60">
                  <c:v>237.971</c:v>
                </c:pt>
                <c:pt idx="61">
                  <c:v>241.904</c:v>
                </c:pt>
                <c:pt idx="62">
                  <c:v>245.83699999999999</c:v>
                </c:pt>
                <c:pt idx="63">
                  <c:v>249.77099999999999</c:v>
                </c:pt>
                <c:pt idx="64">
                  <c:v>253.70400000000001</c:v>
                </c:pt>
                <c:pt idx="65">
                  <c:v>257.63799999999998</c:v>
                </c:pt>
                <c:pt idx="66">
                  <c:v>261.57100000000003</c:v>
                </c:pt>
                <c:pt idx="67">
                  <c:v>265.50400000000002</c:v>
                </c:pt>
                <c:pt idx="68">
                  <c:v>269.43799999999999</c:v>
                </c:pt>
                <c:pt idx="69">
                  <c:v>273.37099999999998</c:v>
                </c:pt>
                <c:pt idx="70">
                  <c:v>277.30500000000001</c:v>
                </c:pt>
                <c:pt idx="71">
                  <c:v>281.238</c:v>
                </c:pt>
                <c:pt idx="72">
                  <c:v>285.17099999999999</c:v>
                </c:pt>
                <c:pt idx="73">
                  <c:v>289.10500000000002</c:v>
                </c:pt>
                <c:pt idx="74">
                  <c:v>293.03800000000001</c:v>
                </c:pt>
                <c:pt idx="75">
                  <c:v>296.97199999999998</c:v>
                </c:pt>
                <c:pt idx="76">
                  <c:v>300.90499999999997</c:v>
                </c:pt>
                <c:pt idx="77">
                  <c:v>304.83800000000002</c:v>
                </c:pt>
                <c:pt idx="78">
                  <c:v>308.77199999999999</c:v>
                </c:pt>
                <c:pt idx="79">
                  <c:v>312.70499999999998</c:v>
                </c:pt>
                <c:pt idx="80">
                  <c:v>316.63900000000001</c:v>
                </c:pt>
                <c:pt idx="81">
                  <c:v>320.572</c:v>
                </c:pt>
                <c:pt idx="82">
                  <c:v>324.505</c:v>
                </c:pt>
                <c:pt idx="83">
                  <c:v>328.43900000000002</c:v>
                </c:pt>
                <c:pt idx="84">
                  <c:v>332.37200000000001</c:v>
                </c:pt>
                <c:pt idx="85">
                  <c:v>336.30599999999998</c:v>
                </c:pt>
                <c:pt idx="86">
                  <c:v>340.23899999999998</c:v>
                </c:pt>
                <c:pt idx="87">
                  <c:v>344.17200000000003</c:v>
                </c:pt>
                <c:pt idx="88">
                  <c:v>348.10599999999999</c:v>
                </c:pt>
                <c:pt idx="89">
                  <c:v>352.03899999999999</c:v>
                </c:pt>
                <c:pt idx="90">
                  <c:v>355.97300000000001</c:v>
                </c:pt>
                <c:pt idx="91">
                  <c:v>359.90600000000001</c:v>
                </c:pt>
                <c:pt idx="92">
                  <c:v>363.839</c:v>
                </c:pt>
                <c:pt idx="93">
                  <c:v>367.77300000000002</c:v>
                </c:pt>
                <c:pt idx="94">
                  <c:v>371.70600000000002</c:v>
                </c:pt>
                <c:pt idx="95">
                  <c:v>375.64</c:v>
                </c:pt>
                <c:pt idx="96">
                  <c:v>379.57299999999998</c:v>
                </c:pt>
                <c:pt idx="97">
                  <c:v>383.50599999999997</c:v>
                </c:pt>
                <c:pt idx="98">
                  <c:v>387.44</c:v>
                </c:pt>
                <c:pt idx="99">
                  <c:v>391.37299999999999</c:v>
                </c:pt>
                <c:pt idx="100">
                  <c:v>395.30700000000002</c:v>
                </c:pt>
                <c:pt idx="101">
                  <c:v>399.24</c:v>
                </c:pt>
                <c:pt idx="102">
                  <c:v>403.173</c:v>
                </c:pt>
                <c:pt idx="103">
                  <c:v>407.10700000000003</c:v>
                </c:pt>
                <c:pt idx="104">
                  <c:v>411.04</c:v>
                </c:pt>
                <c:pt idx="105">
                  <c:v>414.97399999999999</c:v>
                </c:pt>
                <c:pt idx="106">
                  <c:v>418.90699999999998</c:v>
                </c:pt>
                <c:pt idx="107">
                  <c:v>422.84</c:v>
                </c:pt>
                <c:pt idx="108">
                  <c:v>426.774</c:v>
                </c:pt>
                <c:pt idx="109">
                  <c:v>430.70699999999999</c:v>
                </c:pt>
                <c:pt idx="110">
                  <c:v>434.64100000000002</c:v>
                </c:pt>
                <c:pt idx="111">
                  <c:v>438.57400000000001</c:v>
                </c:pt>
                <c:pt idx="112">
                  <c:v>442.50700000000001</c:v>
                </c:pt>
                <c:pt idx="113">
                  <c:v>446.44099999999997</c:v>
                </c:pt>
                <c:pt idx="114">
                  <c:v>450.37400000000002</c:v>
                </c:pt>
                <c:pt idx="115">
                  <c:v>454.30799999999999</c:v>
                </c:pt>
                <c:pt idx="116">
                  <c:v>458.24099999999999</c:v>
                </c:pt>
                <c:pt idx="117">
                  <c:v>462.17399999999998</c:v>
                </c:pt>
                <c:pt idx="118">
                  <c:v>466.108</c:v>
                </c:pt>
                <c:pt idx="119">
                  <c:v>470.041</c:v>
                </c:pt>
                <c:pt idx="120">
                  <c:v>473.97500000000002</c:v>
                </c:pt>
                <c:pt idx="121">
                  <c:v>477.90800000000002</c:v>
                </c:pt>
                <c:pt idx="122">
                  <c:v>481.84100000000001</c:v>
                </c:pt>
                <c:pt idx="123">
                  <c:v>485.77499999999998</c:v>
                </c:pt>
                <c:pt idx="124">
                  <c:v>489.70800000000003</c:v>
                </c:pt>
                <c:pt idx="125">
                  <c:v>493.642</c:v>
                </c:pt>
                <c:pt idx="126">
                  <c:v>497.57499999999999</c:v>
                </c:pt>
                <c:pt idx="127">
                  <c:v>501.50799999999998</c:v>
                </c:pt>
                <c:pt idx="128">
                  <c:v>505.44200000000001</c:v>
                </c:pt>
                <c:pt idx="129">
                  <c:v>509.375</c:v>
                </c:pt>
                <c:pt idx="130">
                  <c:v>513.30899999999997</c:v>
                </c:pt>
                <c:pt idx="131">
                  <c:v>517.24199999999996</c:v>
                </c:pt>
                <c:pt idx="132">
                  <c:v>521.17499999999995</c:v>
                </c:pt>
                <c:pt idx="133">
                  <c:v>525.10900000000004</c:v>
                </c:pt>
                <c:pt idx="134">
                  <c:v>529.04200000000003</c:v>
                </c:pt>
                <c:pt idx="135">
                  <c:v>532.976</c:v>
                </c:pt>
                <c:pt idx="136">
                  <c:v>536.90899999999999</c:v>
                </c:pt>
                <c:pt idx="137">
                  <c:v>540.84199999999998</c:v>
                </c:pt>
                <c:pt idx="138">
                  <c:v>544.77599999999995</c:v>
                </c:pt>
                <c:pt idx="139">
                  <c:v>548.70899999999995</c:v>
                </c:pt>
                <c:pt idx="140">
                  <c:v>552.64300000000003</c:v>
                </c:pt>
                <c:pt idx="141">
                  <c:v>556.57600000000002</c:v>
                </c:pt>
                <c:pt idx="142">
                  <c:v>560.50900000000001</c:v>
                </c:pt>
                <c:pt idx="143">
                  <c:v>564.44299999999998</c:v>
                </c:pt>
                <c:pt idx="144">
                  <c:v>568.37599999999998</c:v>
                </c:pt>
                <c:pt idx="145">
                  <c:v>572.30999999999995</c:v>
                </c:pt>
                <c:pt idx="146">
                  <c:v>576.24300000000005</c:v>
                </c:pt>
                <c:pt idx="147">
                  <c:v>580.17600000000004</c:v>
                </c:pt>
                <c:pt idx="148">
                  <c:v>584.11</c:v>
                </c:pt>
                <c:pt idx="149">
                  <c:v>588.04300000000001</c:v>
                </c:pt>
                <c:pt idx="150">
                  <c:v>591.97699999999998</c:v>
                </c:pt>
                <c:pt idx="151">
                  <c:v>595.91</c:v>
                </c:pt>
                <c:pt idx="152">
                  <c:v>599.84299999999996</c:v>
                </c:pt>
                <c:pt idx="153">
                  <c:v>603.77700000000004</c:v>
                </c:pt>
                <c:pt idx="154">
                  <c:v>607.71</c:v>
                </c:pt>
                <c:pt idx="155">
                  <c:v>611.64400000000001</c:v>
                </c:pt>
                <c:pt idx="156">
                  <c:v>615.577</c:v>
                </c:pt>
                <c:pt idx="157">
                  <c:v>619.51</c:v>
                </c:pt>
                <c:pt idx="158">
                  <c:v>623.44399999999996</c:v>
                </c:pt>
                <c:pt idx="159">
                  <c:v>627.37699999999995</c:v>
                </c:pt>
                <c:pt idx="160">
                  <c:v>631.31100000000004</c:v>
                </c:pt>
                <c:pt idx="161">
                  <c:v>635.24400000000003</c:v>
                </c:pt>
                <c:pt idx="162">
                  <c:v>639.17700000000002</c:v>
                </c:pt>
                <c:pt idx="163">
                  <c:v>643.11099999999999</c:v>
                </c:pt>
                <c:pt idx="164">
                  <c:v>647.04399999999998</c:v>
                </c:pt>
                <c:pt idx="165">
                  <c:v>650.97799999999995</c:v>
                </c:pt>
                <c:pt idx="166">
                  <c:v>654.91099999999994</c:v>
                </c:pt>
                <c:pt idx="167">
                  <c:v>658.84400000000005</c:v>
                </c:pt>
                <c:pt idx="168">
                  <c:v>662.77800000000002</c:v>
                </c:pt>
                <c:pt idx="169">
                  <c:v>666.71100000000001</c:v>
                </c:pt>
                <c:pt idx="170">
                  <c:v>670.64499999999998</c:v>
                </c:pt>
                <c:pt idx="171">
                  <c:v>674.57799999999997</c:v>
                </c:pt>
                <c:pt idx="172">
                  <c:v>678.51099999999997</c:v>
                </c:pt>
                <c:pt idx="173">
                  <c:v>682.44500000000005</c:v>
                </c:pt>
                <c:pt idx="174">
                  <c:v>686.37800000000004</c:v>
                </c:pt>
                <c:pt idx="175">
                  <c:v>690.31200000000001</c:v>
                </c:pt>
                <c:pt idx="176">
                  <c:v>694.245</c:v>
                </c:pt>
                <c:pt idx="177">
                  <c:v>698.178</c:v>
                </c:pt>
                <c:pt idx="178">
                  <c:v>702.11199999999997</c:v>
                </c:pt>
                <c:pt idx="179">
                  <c:v>706.04499999999996</c:v>
                </c:pt>
                <c:pt idx="180">
                  <c:v>709.97900000000004</c:v>
                </c:pt>
                <c:pt idx="181">
                  <c:v>713.91200000000003</c:v>
                </c:pt>
                <c:pt idx="182">
                  <c:v>717.84500000000003</c:v>
                </c:pt>
                <c:pt idx="183">
                  <c:v>721.779</c:v>
                </c:pt>
                <c:pt idx="184">
                  <c:v>725.71199999999999</c:v>
                </c:pt>
                <c:pt idx="185">
                  <c:v>729.64599999999996</c:v>
                </c:pt>
                <c:pt idx="186">
                  <c:v>733.57899999999995</c:v>
                </c:pt>
                <c:pt idx="187">
                  <c:v>737.51199999999994</c:v>
                </c:pt>
                <c:pt idx="188">
                  <c:v>741.44600000000003</c:v>
                </c:pt>
                <c:pt idx="189">
                  <c:v>745.37900000000002</c:v>
                </c:pt>
                <c:pt idx="190">
                  <c:v>749.31299999999999</c:v>
                </c:pt>
                <c:pt idx="191">
                  <c:v>753.24599999999998</c:v>
                </c:pt>
                <c:pt idx="192">
                  <c:v>757.17899999999997</c:v>
                </c:pt>
                <c:pt idx="193">
                  <c:v>761.11300000000006</c:v>
                </c:pt>
                <c:pt idx="194">
                  <c:v>765.04600000000005</c:v>
                </c:pt>
                <c:pt idx="195">
                  <c:v>768.98</c:v>
                </c:pt>
                <c:pt idx="196">
                  <c:v>772.91300000000001</c:v>
                </c:pt>
                <c:pt idx="197">
                  <c:v>776.846</c:v>
                </c:pt>
                <c:pt idx="198">
                  <c:v>780.78</c:v>
                </c:pt>
                <c:pt idx="199">
                  <c:v>784.71299999999997</c:v>
                </c:pt>
                <c:pt idx="200">
                  <c:v>788.64700000000005</c:v>
                </c:pt>
                <c:pt idx="201">
                  <c:v>792.58</c:v>
                </c:pt>
                <c:pt idx="202">
                  <c:v>796.51300000000003</c:v>
                </c:pt>
                <c:pt idx="203">
                  <c:v>800.447</c:v>
                </c:pt>
                <c:pt idx="204">
                  <c:v>804.38</c:v>
                </c:pt>
                <c:pt idx="205">
                  <c:v>808.31399999999996</c:v>
                </c:pt>
                <c:pt idx="206">
                  <c:v>812.24699999999996</c:v>
                </c:pt>
                <c:pt idx="207">
                  <c:v>816.18</c:v>
                </c:pt>
                <c:pt idx="208">
                  <c:v>820.11400000000003</c:v>
                </c:pt>
                <c:pt idx="209">
                  <c:v>824.04700000000003</c:v>
                </c:pt>
                <c:pt idx="210">
                  <c:v>827.98099999999999</c:v>
                </c:pt>
                <c:pt idx="211">
                  <c:v>831.91399999999999</c:v>
                </c:pt>
                <c:pt idx="212">
                  <c:v>835.84699999999998</c:v>
                </c:pt>
                <c:pt idx="213">
                  <c:v>839.78099999999995</c:v>
                </c:pt>
                <c:pt idx="214">
                  <c:v>843.71400000000006</c:v>
                </c:pt>
                <c:pt idx="215">
                  <c:v>847.64800000000002</c:v>
                </c:pt>
                <c:pt idx="216">
                  <c:v>851.58100000000002</c:v>
                </c:pt>
                <c:pt idx="217">
                  <c:v>855.51400000000001</c:v>
                </c:pt>
                <c:pt idx="218">
                  <c:v>859.44799999999998</c:v>
                </c:pt>
                <c:pt idx="219">
                  <c:v>863.38099999999997</c:v>
                </c:pt>
                <c:pt idx="220">
                  <c:v>867.31500000000005</c:v>
                </c:pt>
                <c:pt idx="221">
                  <c:v>871.24800000000005</c:v>
                </c:pt>
                <c:pt idx="222">
                  <c:v>875.18100000000004</c:v>
                </c:pt>
                <c:pt idx="223">
                  <c:v>879.11500000000001</c:v>
                </c:pt>
                <c:pt idx="224">
                  <c:v>883.048</c:v>
                </c:pt>
                <c:pt idx="225">
                  <c:v>886.98199999999997</c:v>
                </c:pt>
                <c:pt idx="226">
                  <c:v>890.91499999999996</c:v>
                </c:pt>
                <c:pt idx="227">
                  <c:v>894.84799999999996</c:v>
                </c:pt>
                <c:pt idx="228">
                  <c:v>898.78200000000004</c:v>
                </c:pt>
                <c:pt idx="229">
                  <c:v>902.71500000000003</c:v>
                </c:pt>
                <c:pt idx="230">
                  <c:v>906.649</c:v>
                </c:pt>
                <c:pt idx="231">
                  <c:v>910.58199999999999</c:v>
                </c:pt>
                <c:pt idx="232">
                  <c:v>914.51499999999999</c:v>
                </c:pt>
                <c:pt idx="233">
                  <c:v>918.44899999999996</c:v>
                </c:pt>
                <c:pt idx="234">
                  <c:v>922.38199999999995</c:v>
                </c:pt>
                <c:pt idx="235">
                  <c:v>926.31600000000003</c:v>
                </c:pt>
                <c:pt idx="236">
                  <c:v>930.24900000000002</c:v>
                </c:pt>
                <c:pt idx="237">
                  <c:v>934.18200000000002</c:v>
                </c:pt>
                <c:pt idx="238">
                  <c:v>938.11599999999999</c:v>
                </c:pt>
                <c:pt idx="239">
                  <c:v>942.04899999999998</c:v>
                </c:pt>
                <c:pt idx="240">
                  <c:v>945.98299999999995</c:v>
                </c:pt>
                <c:pt idx="241">
                  <c:v>949.91600000000005</c:v>
                </c:pt>
                <c:pt idx="242">
                  <c:v>953.84900000000005</c:v>
                </c:pt>
                <c:pt idx="243">
                  <c:v>957.78300000000002</c:v>
                </c:pt>
                <c:pt idx="244">
                  <c:v>961.71600000000001</c:v>
                </c:pt>
                <c:pt idx="245">
                  <c:v>965.65</c:v>
                </c:pt>
                <c:pt idx="246">
                  <c:v>969.58299999999997</c:v>
                </c:pt>
                <c:pt idx="247">
                  <c:v>973.51599999999996</c:v>
                </c:pt>
                <c:pt idx="248">
                  <c:v>977.45</c:v>
                </c:pt>
                <c:pt idx="249">
                  <c:v>981.38300000000004</c:v>
                </c:pt>
                <c:pt idx="250">
                  <c:v>985.31700000000001</c:v>
                </c:pt>
                <c:pt idx="251">
                  <c:v>989.25</c:v>
                </c:pt>
                <c:pt idx="252">
                  <c:v>993.18299999999999</c:v>
                </c:pt>
                <c:pt idx="253">
                  <c:v>997.11699999999996</c:v>
                </c:pt>
                <c:pt idx="254">
                  <c:v>1001.05</c:v>
                </c:pt>
                <c:pt idx="255">
                  <c:v>1004.984</c:v>
                </c:pt>
                <c:pt idx="256">
                  <c:v>1008.917</c:v>
                </c:pt>
                <c:pt idx="257">
                  <c:v>1012.85</c:v>
                </c:pt>
                <c:pt idx="258">
                  <c:v>1016.784</c:v>
                </c:pt>
                <c:pt idx="259">
                  <c:v>1020.717</c:v>
                </c:pt>
                <c:pt idx="260">
                  <c:v>1024.6510000000001</c:v>
                </c:pt>
                <c:pt idx="261">
                  <c:v>1028.5840000000001</c:v>
                </c:pt>
                <c:pt idx="262">
                  <c:v>1032.5170000000001</c:v>
                </c:pt>
                <c:pt idx="263">
                  <c:v>1036.451</c:v>
                </c:pt>
                <c:pt idx="264">
                  <c:v>1040.384</c:v>
                </c:pt>
                <c:pt idx="265">
                  <c:v>1044.318</c:v>
                </c:pt>
                <c:pt idx="266">
                  <c:v>1048.251</c:v>
                </c:pt>
                <c:pt idx="267">
                  <c:v>1052.184</c:v>
                </c:pt>
                <c:pt idx="268">
                  <c:v>1056.1179999999999</c:v>
                </c:pt>
                <c:pt idx="269">
                  <c:v>1060.0509999999999</c:v>
                </c:pt>
                <c:pt idx="270">
                  <c:v>1063.9849999999999</c:v>
                </c:pt>
                <c:pt idx="271">
                  <c:v>1067.9179999999999</c:v>
                </c:pt>
                <c:pt idx="272">
                  <c:v>1071.8510000000001</c:v>
                </c:pt>
                <c:pt idx="273">
                  <c:v>1075.7850000000001</c:v>
                </c:pt>
                <c:pt idx="274">
                  <c:v>1079.7180000000001</c:v>
                </c:pt>
                <c:pt idx="275">
                  <c:v>1083.652</c:v>
                </c:pt>
                <c:pt idx="276">
                  <c:v>1087.585</c:v>
                </c:pt>
                <c:pt idx="277">
                  <c:v>1091.518</c:v>
                </c:pt>
                <c:pt idx="278">
                  <c:v>1095.452</c:v>
                </c:pt>
                <c:pt idx="279">
                  <c:v>1099.385</c:v>
                </c:pt>
                <c:pt idx="280">
                  <c:v>1103.319</c:v>
                </c:pt>
                <c:pt idx="281">
                  <c:v>1107.252</c:v>
                </c:pt>
                <c:pt idx="282">
                  <c:v>1111.1849999999999</c:v>
                </c:pt>
                <c:pt idx="283">
                  <c:v>1115.1189999999999</c:v>
                </c:pt>
                <c:pt idx="284">
                  <c:v>1119.0519999999999</c:v>
                </c:pt>
                <c:pt idx="285">
                  <c:v>1122.9860000000001</c:v>
                </c:pt>
                <c:pt idx="286">
                  <c:v>1126.9190000000001</c:v>
                </c:pt>
                <c:pt idx="287">
                  <c:v>1130.8520000000001</c:v>
                </c:pt>
                <c:pt idx="288">
                  <c:v>1134.7860000000001</c:v>
                </c:pt>
                <c:pt idx="289">
                  <c:v>1138.7190000000001</c:v>
                </c:pt>
                <c:pt idx="290">
                  <c:v>1142.653</c:v>
                </c:pt>
                <c:pt idx="291">
                  <c:v>1146.586</c:v>
                </c:pt>
                <c:pt idx="292">
                  <c:v>1150.519</c:v>
                </c:pt>
                <c:pt idx="293">
                  <c:v>1154.453</c:v>
                </c:pt>
                <c:pt idx="294">
                  <c:v>1158.386</c:v>
                </c:pt>
                <c:pt idx="295">
                  <c:v>1162.32</c:v>
                </c:pt>
                <c:pt idx="296">
                  <c:v>1166.2529999999999</c:v>
                </c:pt>
                <c:pt idx="297">
                  <c:v>1170.1859999999999</c:v>
                </c:pt>
                <c:pt idx="298">
                  <c:v>1174.1199999999999</c:v>
                </c:pt>
                <c:pt idx="299">
                  <c:v>1178.0530000000001</c:v>
                </c:pt>
                <c:pt idx="300">
                  <c:v>1181.9870000000001</c:v>
                </c:pt>
                <c:pt idx="301">
                  <c:v>1185.92</c:v>
                </c:pt>
                <c:pt idx="302">
                  <c:v>1189.8530000000001</c:v>
                </c:pt>
                <c:pt idx="303">
                  <c:v>1193.787</c:v>
                </c:pt>
                <c:pt idx="304">
                  <c:v>1197.72</c:v>
                </c:pt>
                <c:pt idx="305">
                  <c:v>1201.654</c:v>
                </c:pt>
                <c:pt idx="306">
                  <c:v>1205.587</c:v>
                </c:pt>
                <c:pt idx="307">
                  <c:v>1209.52</c:v>
                </c:pt>
                <c:pt idx="308">
                  <c:v>1213.454</c:v>
                </c:pt>
                <c:pt idx="309">
                  <c:v>1217.3869999999999</c:v>
                </c:pt>
                <c:pt idx="310">
                  <c:v>1221.3209999999999</c:v>
                </c:pt>
                <c:pt idx="311">
                  <c:v>1225.2539999999999</c:v>
                </c:pt>
                <c:pt idx="312">
                  <c:v>1229.1869999999999</c:v>
                </c:pt>
                <c:pt idx="313">
                  <c:v>1233.1210000000001</c:v>
                </c:pt>
                <c:pt idx="314">
                  <c:v>1237.0540000000001</c:v>
                </c:pt>
                <c:pt idx="315">
                  <c:v>1240.9880000000001</c:v>
                </c:pt>
                <c:pt idx="316">
                  <c:v>1244.921</c:v>
                </c:pt>
                <c:pt idx="317">
                  <c:v>1248.854</c:v>
                </c:pt>
                <c:pt idx="318">
                  <c:v>1252.788</c:v>
                </c:pt>
                <c:pt idx="319">
                  <c:v>1256.721</c:v>
                </c:pt>
                <c:pt idx="320">
                  <c:v>1260.655</c:v>
                </c:pt>
                <c:pt idx="321">
                  <c:v>1264.588</c:v>
                </c:pt>
                <c:pt idx="322">
                  <c:v>1268.521</c:v>
                </c:pt>
                <c:pt idx="323">
                  <c:v>1272.4549999999999</c:v>
                </c:pt>
                <c:pt idx="324">
                  <c:v>1276.3879999999999</c:v>
                </c:pt>
                <c:pt idx="325">
                  <c:v>1280.3219999999999</c:v>
                </c:pt>
                <c:pt idx="326">
                  <c:v>1284.2550000000001</c:v>
                </c:pt>
                <c:pt idx="327">
                  <c:v>1288.1880000000001</c:v>
                </c:pt>
                <c:pt idx="328">
                  <c:v>1292.1220000000001</c:v>
                </c:pt>
                <c:pt idx="329">
                  <c:v>1296.0550000000001</c:v>
                </c:pt>
                <c:pt idx="330">
                  <c:v>1299.989</c:v>
                </c:pt>
                <c:pt idx="331">
                  <c:v>1303.922</c:v>
                </c:pt>
                <c:pt idx="332">
                  <c:v>1307.855</c:v>
                </c:pt>
                <c:pt idx="333">
                  <c:v>1311.789</c:v>
                </c:pt>
                <c:pt idx="334">
                  <c:v>1315.722</c:v>
                </c:pt>
                <c:pt idx="335">
                  <c:v>1319.6559999999999</c:v>
                </c:pt>
                <c:pt idx="336">
                  <c:v>1323.5889999999999</c:v>
                </c:pt>
                <c:pt idx="337">
                  <c:v>1327.5219999999999</c:v>
                </c:pt>
                <c:pt idx="338">
                  <c:v>1331.4559999999999</c:v>
                </c:pt>
                <c:pt idx="339">
                  <c:v>1335.3889999999999</c:v>
                </c:pt>
                <c:pt idx="340">
                  <c:v>1339.3230000000001</c:v>
                </c:pt>
                <c:pt idx="341">
                  <c:v>1343.2560000000001</c:v>
                </c:pt>
                <c:pt idx="342">
                  <c:v>1347.1890000000001</c:v>
                </c:pt>
                <c:pt idx="343">
                  <c:v>1351.123</c:v>
                </c:pt>
                <c:pt idx="344">
                  <c:v>1355.056</c:v>
                </c:pt>
                <c:pt idx="345">
                  <c:v>1358.99</c:v>
                </c:pt>
                <c:pt idx="346">
                  <c:v>1362.923</c:v>
                </c:pt>
                <c:pt idx="347">
                  <c:v>1366.856</c:v>
                </c:pt>
                <c:pt idx="348">
                  <c:v>1370.79</c:v>
                </c:pt>
                <c:pt idx="349">
                  <c:v>1374.723</c:v>
                </c:pt>
                <c:pt idx="350">
                  <c:v>1378.6569999999999</c:v>
                </c:pt>
                <c:pt idx="351">
                  <c:v>1382.59</c:v>
                </c:pt>
                <c:pt idx="352">
                  <c:v>1386.5229999999999</c:v>
                </c:pt>
                <c:pt idx="353">
                  <c:v>1390.4570000000001</c:v>
                </c:pt>
                <c:pt idx="354">
                  <c:v>1394.39</c:v>
                </c:pt>
                <c:pt idx="355">
                  <c:v>1398.3240000000001</c:v>
                </c:pt>
                <c:pt idx="356">
                  <c:v>1402.2570000000001</c:v>
                </c:pt>
                <c:pt idx="357">
                  <c:v>1406.19</c:v>
                </c:pt>
                <c:pt idx="358">
                  <c:v>1410.124</c:v>
                </c:pt>
                <c:pt idx="359">
                  <c:v>1414.057</c:v>
                </c:pt>
                <c:pt idx="360">
                  <c:v>1417.991</c:v>
                </c:pt>
                <c:pt idx="361">
                  <c:v>1421.924</c:v>
                </c:pt>
                <c:pt idx="362">
                  <c:v>1425.857</c:v>
                </c:pt>
                <c:pt idx="363">
                  <c:v>1429.7909999999999</c:v>
                </c:pt>
                <c:pt idx="364">
                  <c:v>1433.7239999999999</c:v>
                </c:pt>
                <c:pt idx="365">
                  <c:v>1437.6579999999999</c:v>
                </c:pt>
                <c:pt idx="366">
                  <c:v>1441.5909999999999</c:v>
                </c:pt>
                <c:pt idx="367">
                  <c:v>1445.5239999999999</c:v>
                </c:pt>
                <c:pt idx="368">
                  <c:v>1449.4580000000001</c:v>
                </c:pt>
                <c:pt idx="369">
                  <c:v>1453.3910000000001</c:v>
                </c:pt>
                <c:pt idx="370">
                  <c:v>1457.325</c:v>
                </c:pt>
                <c:pt idx="371">
                  <c:v>1461.258</c:v>
                </c:pt>
                <c:pt idx="372">
                  <c:v>1465.191</c:v>
                </c:pt>
                <c:pt idx="373">
                  <c:v>1469.125</c:v>
                </c:pt>
                <c:pt idx="374">
                  <c:v>1473.058</c:v>
                </c:pt>
                <c:pt idx="375">
                  <c:v>1476.992</c:v>
                </c:pt>
                <c:pt idx="376">
                  <c:v>1480.925</c:v>
                </c:pt>
                <c:pt idx="377">
                  <c:v>1484.8579999999999</c:v>
                </c:pt>
                <c:pt idx="378">
                  <c:v>1488.7919999999999</c:v>
                </c:pt>
                <c:pt idx="379">
                  <c:v>1492.7249999999999</c:v>
                </c:pt>
                <c:pt idx="380">
                  <c:v>1496.6590000000001</c:v>
                </c:pt>
                <c:pt idx="381">
                  <c:v>1500.5920000000001</c:v>
                </c:pt>
                <c:pt idx="382">
                  <c:v>1504.5250000000001</c:v>
                </c:pt>
                <c:pt idx="383">
                  <c:v>1508.4590000000001</c:v>
                </c:pt>
                <c:pt idx="384">
                  <c:v>1512.3920000000001</c:v>
                </c:pt>
                <c:pt idx="385">
                  <c:v>1516.326</c:v>
                </c:pt>
                <c:pt idx="386">
                  <c:v>1520.259</c:v>
                </c:pt>
                <c:pt idx="387">
                  <c:v>1524.192</c:v>
                </c:pt>
                <c:pt idx="388">
                  <c:v>1528.126</c:v>
                </c:pt>
                <c:pt idx="389">
                  <c:v>1532.059</c:v>
                </c:pt>
                <c:pt idx="390">
                  <c:v>1535.9929999999999</c:v>
                </c:pt>
                <c:pt idx="391">
                  <c:v>1539.9259999999999</c:v>
                </c:pt>
                <c:pt idx="392">
                  <c:v>1543.8589999999999</c:v>
                </c:pt>
                <c:pt idx="393">
                  <c:v>1547.7929999999999</c:v>
                </c:pt>
                <c:pt idx="394">
                  <c:v>1551.7260000000001</c:v>
                </c:pt>
                <c:pt idx="395">
                  <c:v>1555.66</c:v>
                </c:pt>
                <c:pt idx="396">
                  <c:v>1559.5930000000001</c:v>
                </c:pt>
                <c:pt idx="397">
                  <c:v>1563.5260000000001</c:v>
                </c:pt>
                <c:pt idx="398">
                  <c:v>1567.46</c:v>
                </c:pt>
                <c:pt idx="399">
                  <c:v>1571.393</c:v>
                </c:pt>
                <c:pt idx="400">
                  <c:v>1575.327</c:v>
                </c:pt>
                <c:pt idx="401">
                  <c:v>1579.26</c:v>
                </c:pt>
                <c:pt idx="402">
                  <c:v>1583.193</c:v>
                </c:pt>
                <c:pt idx="403">
                  <c:v>1587.127</c:v>
                </c:pt>
                <c:pt idx="404">
                  <c:v>1591.06</c:v>
                </c:pt>
                <c:pt idx="405">
                  <c:v>1594.9939999999999</c:v>
                </c:pt>
                <c:pt idx="406">
                  <c:v>1598.9269999999999</c:v>
                </c:pt>
                <c:pt idx="407">
                  <c:v>1602.86</c:v>
                </c:pt>
                <c:pt idx="408">
                  <c:v>1606.7940000000001</c:v>
                </c:pt>
                <c:pt idx="409">
                  <c:v>1610.7270000000001</c:v>
                </c:pt>
                <c:pt idx="410">
                  <c:v>1614.6610000000001</c:v>
                </c:pt>
                <c:pt idx="411">
                  <c:v>1618.5940000000001</c:v>
                </c:pt>
                <c:pt idx="412">
                  <c:v>1622.527</c:v>
                </c:pt>
                <c:pt idx="413">
                  <c:v>1626.461</c:v>
                </c:pt>
                <c:pt idx="414">
                  <c:v>1630.394</c:v>
                </c:pt>
                <c:pt idx="415">
                  <c:v>1634.328</c:v>
                </c:pt>
                <c:pt idx="416">
                  <c:v>1638.261</c:v>
                </c:pt>
                <c:pt idx="417">
                  <c:v>1642.194</c:v>
                </c:pt>
                <c:pt idx="418">
                  <c:v>1646.1279999999999</c:v>
                </c:pt>
                <c:pt idx="419">
                  <c:v>1650.0609999999999</c:v>
                </c:pt>
                <c:pt idx="420">
                  <c:v>1653.9949999999999</c:v>
                </c:pt>
                <c:pt idx="421">
                  <c:v>1657.9280000000001</c:v>
                </c:pt>
                <c:pt idx="422">
                  <c:v>1661.8610000000001</c:v>
                </c:pt>
                <c:pt idx="423">
                  <c:v>1665.7950000000001</c:v>
                </c:pt>
                <c:pt idx="424">
                  <c:v>1669.7280000000001</c:v>
                </c:pt>
                <c:pt idx="425">
                  <c:v>1673.662</c:v>
                </c:pt>
                <c:pt idx="426">
                  <c:v>1677.595</c:v>
                </c:pt>
                <c:pt idx="427">
                  <c:v>1681.528</c:v>
                </c:pt>
                <c:pt idx="428">
                  <c:v>1685.462</c:v>
                </c:pt>
                <c:pt idx="429">
                  <c:v>1689.395</c:v>
                </c:pt>
                <c:pt idx="430">
                  <c:v>1693.329</c:v>
                </c:pt>
                <c:pt idx="431">
                  <c:v>1697.2619999999999</c:v>
                </c:pt>
                <c:pt idx="432">
                  <c:v>1701.1949999999999</c:v>
                </c:pt>
                <c:pt idx="433">
                  <c:v>1705.1289999999999</c:v>
                </c:pt>
                <c:pt idx="434">
                  <c:v>1709.0619999999999</c:v>
                </c:pt>
                <c:pt idx="435">
                  <c:v>1712.9960000000001</c:v>
                </c:pt>
                <c:pt idx="436">
                  <c:v>1716.9290000000001</c:v>
                </c:pt>
                <c:pt idx="437">
                  <c:v>1720.8620000000001</c:v>
                </c:pt>
                <c:pt idx="438">
                  <c:v>1724.796</c:v>
                </c:pt>
                <c:pt idx="439">
                  <c:v>1728.729</c:v>
                </c:pt>
                <c:pt idx="440">
                  <c:v>1732.663</c:v>
                </c:pt>
                <c:pt idx="441">
                  <c:v>1736.596</c:v>
                </c:pt>
                <c:pt idx="442">
                  <c:v>1740.529</c:v>
                </c:pt>
                <c:pt idx="443">
                  <c:v>1744.463</c:v>
                </c:pt>
                <c:pt idx="444">
                  <c:v>1748.396</c:v>
                </c:pt>
                <c:pt idx="445">
                  <c:v>1752.33</c:v>
                </c:pt>
                <c:pt idx="446">
                  <c:v>1756.2629999999999</c:v>
                </c:pt>
                <c:pt idx="447">
                  <c:v>1760.1959999999999</c:v>
                </c:pt>
                <c:pt idx="448">
                  <c:v>1764.13</c:v>
                </c:pt>
                <c:pt idx="449">
                  <c:v>1768.0630000000001</c:v>
                </c:pt>
                <c:pt idx="450">
                  <c:v>1771.9970000000001</c:v>
                </c:pt>
                <c:pt idx="451">
                  <c:v>1775.93</c:v>
                </c:pt>
                <c:pt idx="452">
                  <c:v>1779.8630000000001</c:v>
                </c:pt>
                <c:pt idx="453">
                  <c:v>1783.797</c:v>
                </c:pt>
                <c:pt idx="454">
                  <c:v>1787.73</c:v>
                </c:pt>
                <c:pt idx="455">
                  <c:v>1791.664</c:v>
                </c:pt>
                <c:pt idx="456">
                  <c:v>1795.597</c:v>
                </c:pt>
                <c:pt idx="457">
                  <c:v>1799.53</c:v>
                </c:pt>
                <c:pt idx="458">
                  <c:v>1803.4639999999999</c:v>
                </c:pt>
                <c:pt idx="459">
                  <c:v>1807.3969999999999</c:v>
                </c:pt>
                <c:pt idx="460">
                  <c:v>1811.3309999999999</c:v>
                </c:pt>
                <c:pt idx="461">
                  <c:v>1815.2639999999999</c:v>
                </c:pt>
                <c:pt idx="462">
                  <c:v>1819.1969999999999</c:v>
                </c:pt>
                <c:pt idx="463">
                  <c:v>1823.1310000000001</c:v>
                </c:pt>
                <c:pt idx="464">
                  <c:v>1827.0640000000001</c:v>
                </c:pt>
                <c:pt idx="465">
                  <c:v>1830.998</c:v>
                </c:pt>
                <c:pt idx="466">
                  <c:v>1834.931</c:v>
                </c:pt>
                <c:pt idx="467">
                  <c:v>1838.864</c:v>
                </c:pt>
                <c:pt idx="468">
                  <c:v>1842.798</c:v>
                </c:pt>
                <c:pt idx="469">
                  <c:v>1846.731</c:v>
                </c:pt>
                <c:pt idx="470">
                  <c:v>1850.665</c:v>
                </c:pt>
                <c:pt idx="471">
                  <c:v>1854.598</c:v>
                </c:pt>
                <c:pt idx="472">
                  <c:v>1858.5309999999999</c:v>
                </c:pt>
                <c:pt idx="473">
                  <c:v>1862.4649999999999</c:v>
                </c:pt>
                <c:pt idx="474">
                  <c:v>1866.3979999999999</c:v>
                </c:pt>
                <c:pt idx="475">
                  <c:v>1870.3320000000001</c:v>
                </c:pt>
                <c:pt idx="476">
                  <c:v>1874.2650000000001</c:v>
                </c:pt>
                <c:pt idx="477">
                  <c:v>1878.1980000000001</c:v>
                </c:pt>
                <c:pt idx="478">
                  <c:v>1882.1320000000001</c:v>
                </c:pt>
                <c:pt idx="479">
                  <c:v>1886.0650000000001</c:v>
                </c:pt>
                <c:pt idx="480">
                  <c:v>1889.999</c:v>
                </c:pt>
                <c:pt idx="481">
                  <c:v>1893.932</c:v>
                </c:pt>
                <c:pt idx="482">
                  <c:v>1897.865</c:v>
                </c:pt>
                <c:pt idx="483">
                  <c:v>1901.799</c:v>
                </c:pt>
                <c:pt idx="484">
                  <c:v>1905.732</c:v>
                </c:pt>
                <c:pt idx="485">
                  <c:v>1909.6659999999999</c:v>
                </c:pt>
                <c:pt idx="486">
                  <c:v>1913.5989999999999</c:v>
                </c:pt>
                <c:pt idx="487">
                  <c:v>1917.5319999999999</c:v>
                </c:pt>
                <c:pt idx="488">
                  <c:v>1921.4659999999999</c:v>
                </c:pt>
                <c:pt idx="489">
                  <c:v>1925.3989999999999</c:v>
                </c:pt>
                <c:pt idx="490">
                  <c:v>1929.3330000000001</c:v>
                </c:pt>
                <c:pt idx="491">
                  <c:v>1933.2660000000001</c:v>
                </c:pt>
                <c:pt idx="492">
                  <c:v>1937.1990000000001</c:v>
                </c:pt>
                <c:pt idx="493">
                  <c:v>1941.133</c:v>
                </c:pt>
                <c:pt idx="494">
                  <c:v>1945.066</c:v>
                </c:pt>
                <c:pt idx="495">
                  <c:v>1949</c:v>
                </c:pt>
                <c:pt idx="496">
                  <c:v>1952.933</c:v>
                </c:pt>
                <c:pt idx="497">
                  <c:v>1956.866</c:v>
                </c:pt>
                <c:pt idx="498">
                  <c:v>1960.8</c:v>
                </c:pt>
                <c:pt idx="499">
                  <c:v>1964.7329999999999</c:v>
                </c:pt>
                <c:pt idx="500">
                  <c:v>1968.6669999999999</c:v>
                </c:pt>
                <c:pt idx="501">
                  <c:v>1972.6</c:v>
                </c:pt>
                <c:pt idx="502">
                  <c:v>1976.5329999999999</c:v>
                </c:pt>
                <c:pt idx="503">
                  <c:v>1980.4670000000001</c:v>
                </c:pt>
                <c:pt idx="504">
                  <c:v>1984.4</c:v>
                </c:pt>
                <c:pt idx="505">
                  <c:v>1988.3330000000001</c:v>
                </c:pt>
                <c:pt idx="506">
                  <c:v>1992.2670000000001</c:v>
                </c:pt>
                <c:pt idx="507">
                  <c:v>1996.2</c:v>
                </c:pt>
                <c:pt idx="508">
                  <c:v>2000.134</c:v>
                </c:pt>
                <c:pt idx="509">
                  <c:v>2004.067</c:v>
                </c:pt>
                <c:pt idx="510">
                  <c:v>2008</c:v>
                </c:pt>
                <c:pt idx="511">
                  <c:v>2011.934</c:v>
                </c:pt>
                <c:pt idx="512">
                  <c:v>2015.867</c:v>
                </c:pt>
                <c:pt idx="513">
                  <c:v>2019.8009999999999</c:v>
                </c:pt>
                <c:pt idx="514">
                  <c:v>2023.7339999999999</c:v>
                </c:pt>
                <c:pt idx="515">
                  <c:v>2027.6669999999999</c:v>
                </c:pt>
                <c:pt idx="516">
                  <c:v>2031.6010000000001</c:v>
                </c:pt>
                <c:pt idx="517">
                  <c:v>2035.5340000000001</c:v>
                </c:pt>
                <c:pt idx="518">
                  <c:v>2039.4680000000001</c:v>
                </c:pt>
                <c:pt idx="519">
                  <c:v>2043.4010000000001</c:v>
                </c:pt>
                <c:pt idx="520">
                  <c:v>2047.3340000000001</c:v>
                </c:pt>
                <c:pt idx="521">
                  <c:v>2051.268</c:v>
                </c:pt>
                <c:pt idx="522">
                  <c:v>2055.201</c:v>
                </c:pt>
                <c:pt idx="523">
                  <c:v>2059.1350000000002</c:v>
                </c:pt>
                <c:pt idx="524">
                  <c:v>2063.0680000000002</c:v>
                </c:pt>
                <c:pt idx="525">
                  <c:v>2067.0010000000002</c:v>
                </c:pt>
                <c:pt idx="526">
                  <c:v>2070.9349999999999</c:v>
                </c:pt>
                <c:pt idx="527">
                  <c:v>2074.8679999999999</c:v>
                </c:pt>
                <c:pt idx="528">
                  <c:v>2078.8020000000001</c:v>
                </c:pt>
                <c:pt idx="529">
                  <c:v>2082.7350000000001</c:v>
                </c:pt>
                <c:pt idx="530">
                  <c:v>2086.6680000000001</c:v>
                </c:pt>
                <c:pt idx="531">
                  <c:v>2090.6019999999999</c:v>
                </c:pt>
                <c:pt idx="532">
                  <c:v>2094.5349999999999</c:v>
                </c:pt>
                <c:pt idx="533">
                  <c:v>2098.4690000000001</c:v>
                </c:pt>
                <c:pt idx="534">
                  <c:v>2102.402</c:v>
                </c:pt>
                <c:pt idx="535">
                  <c:v>2106.335</c:v>
                </c:pt>
                <c:pt idx="536">
                  <c:v>2110.2689999999998</c:v>
                </c:pt>
                <c:pt idx="537">
                  <c:v>2114.2020000000002</c:v>
                </c:pt>
                <c:pt idx="538">
                  <c:v>2118.136</c:v>
                </c:pt>
                <c:pt idx="539">
                  <c:v>2122.069</c:v>
                </c:pt>
                <c:pt idx="540">
                  <c:v>2126.002</c:v>
                </c:pt>
                <c:pt idx="541">
                  <c:v>2129.9360000000001</c:v>
                </c:pt>
                <c:pt idx="542">
                  <c:v>2133.8690000000001</c:v>
                </c:pt>
                <c:pt idx="543">
                  <c:v>2137.8029999999999</c:v>
                </c:pt>
                <c:pt idx="544">
                  <c:v>2141.7359999999999</c:v>
                </c:pt>
                <c:pt idx="545">
                  <c:v>2145.6689999999999</c:v>
                </c:pt>
                <c:pt idx="546">
                  <c:v>2149.6030000000001</c:v>
                </c:pt>
                <c:pt idx="547">
                  <c:v>2153.5360000000001</c:v>
                </c:pt>
                <c:pt idx="548">
                  <c:v>2157.4699999999998</c:v>
                </c:pt>
                <c:pt idx="549">
                  <c:v>2161.4029999999998</c:v>
                </c:pt>
                <c:pt idx="550">
                  <c:v>2165.3359999999998</c:v>
                </c:pt>
                <c:pt idx="551">
                  <c:v>2169.27</c:v>
                </c:pt>
                <c:pt idx="552">
                  <c:v>2173.203</c:v>
                </c:pt>
                <c:pt idx="553">
                  <c:v>2177.1370000000002</c:v>
                </c:pt>
                <c:pt idx="554">
                  <c:v>2181.0700000000002</c:v>
                </c:pt>
                <c:pt idx="555">
                  <c:v>2185.0030000000002</c:v>
                </c:pt>
                <c:pt idx="556">
                  <c:v>2188.9369999999999</c:v>
                </c:pt>
                <c:pt idx="557">
                  <c:v>2192.87</c:v>
                </c:pt>
                <c:pt idx="558">
                  <c:v>2196.8040000000001</c:v>
                </c:pt>
                <c:pt idx="559">
                  <c:v>2200.7370000000001</c:v>
                </c:pt>
                <c:pt idx="560">
                  <c:v>2204.67</c:v>
                </c:pt>
                <c:pt idx="561">
                  <c:v>2208.6039999999998</c:v>
                </c:pt>
                <c:pt idx="562">
                  <c:v>2212.5369999999998</c:v>
                </c:pt>
                <c:pt idx="563">
                  <c:v>2216.471</c:v>
                </c:pt>
                <c:pt idx="564">
                  <c:v>2220.404</c:v>
                </c:pt>
                <c:pt idx="565">
                  <c:v>2224.337</c:v>
                </c:pt>
                <c:pt idx="566">
                  <c:v>2228.2710000000002</c:v>
                </c:pt>
                <c:pt idx="567">
                  <c:v>2232.2040000000002</c:v>
                </c:pt>
                <c:pt idx="568">
                  <c:v>2236.1379999999999</c:v>
                </c:pt>
                <c:pt idx="569">
                  <c:v>2240.0709999999999</c:v>
                </c:pt>
                <c:pt idx="570">
                  <c:v>2244.0039999999999</c:v>
                </c:pt>
                <c:pt idx="571">
                  <c:v>2247.9380000000001</c:v>
                </c:pt>
                <c:pt idx="572">
                  <c:v>2251.8710000000001</c:v>
                </c:pt>
                <c:pt idx="573">
                  <c:v>2255.8049999999998</c:v>
                </c:pt>
                <c:pt idx="574">
                  <c:v>2259.7379999999998</c:v>
                </c:pt>
                <c:pt idx="575">
                  <c:v>2263.6709999999998</c:v>
                </c:pt>
                <c:pt idx="576">
                  <c:v>2267.605</c:v>
                </c:pt>
                <c:pt idx="577">
                  <c:v>2271.538</c:v>
                </c:pt>
                <c:pt idx="578">
                  <c:v>2275.4720000000002</c:v>
                </c:pt>
                <c:pt idx="579">
                  <c:v>2279.4050000000002</c:v>
                </c:pt>
                <c:pt idx="580">
                  <c:v>2283.3380000000002</c:v>
                </c:pt>
                <c:pt idx="581">
                  <c:v>2287.2719999999999</c:v>
                </c:pt>
                <c:pt idx="582">
                  <c:v>2291.2049999999999</c:v>
                </c:pt>
                <c:pt idx="583">
                  <c:v>2295.1390000000001</c:v>
                </c:pt>
                <c:pt idx="584">
                  <c:v>2299.0720000000001</c:v>
                </c:pt>
                <c:pt idx="585">
                  <c:v>2303.0050000000001</c:v>
                </c:pt>
                <c:pt idx="586">
                  <c:v>2306.9389999999999</c:v>
                </c:pt>
                <c:pt idx="587">
                  <c:v>2310.8719999999998</c:v>
                </c:pt>
                <c:pt idx="588">
                  <c:v>2314.806</c:v>
                </c:pt>
                <c:pt idx="589">
                  <c:v>2318.739</c:v>
                </c:pt>
                <c:pt idx="590">
                  <c:v>2322.672</c:v>
                </c:pt>
                <c:pt idx="591">
                  <c:v>2326.6060000000002</c:v>
                </c:pt>
                <c:pt idx="592">
                  <c:v>2330.5390000000002</c:v>
                </c:pt>
                <c:pt idx="593">
                  <c:v>2334.473</c:v>
                </c:pt>
                <c:pt idx="594">
                  <c:v>2338.4059999999999</c:v>
                </c:pt>
                <c:pt idx="595">
                  <c:v>2342.3389999999999</c:v>
                </c:pt>
                <c:pt idx="596">
                  <c:v>2346.2730000000001</c:v>
                </c:pt>
                <c:pt idx="597">
                  <c:v>2350.2060000000001</c:v>
                </c:pt>
                <c:pt idx="598">
                  <c:v>2354.14</c:v>
                </c:pt>
                <c:pt idx="599">
                  <c:v>2358.0729999999999</c:v>
                </c:pt>
                <c:pt idx="600">
                  <c:v>2362.0059999999999</c:v>
                </c:pt>
                <c:pt idx="601">
                  <c:v>2365.94</c:v>
                </c:pt>
                <c:pt idx="602">
                  <c:v>2369.873</c:v>
                </c:pt>
                <c:pt idx="603">
                  <c:v>2373.8069999999998</c:v>
                </c:pt>
                <c:pt idx="604">
                  <c:v>2377.7399999999998</c:v>
                </c:pt>
                <c:pt idx="605">
                  <c:v>2381.6729999999998</c:v>
                </c:pt>
                <c:pt idx="606">
                  <c:v>2385.607</c:v>
                </c:pt>
                <c:pt idx="607">
                  <c:v>2389.54</c:v>
                </c:pt>
                <c:pt idx="608">
                  <c:v>2393.4740000000002</c:v>
                </c:pt>
                <c:pt idx="609">
                  <c:v>2397.4070000000002</c:v>
                </c:pt>
                <c:pt idx="610">
                  <c:v>2401.34</c:v>
                </c:pt>
                <c:pt idx="611">
                  <c:v>2405.2739999999999</c:v>
                </c:pt>
                <c:pt idx="612">
                  <c:v>2409.2069999999999</c:v>
                </c:pt>
                <c:pt idx="613">
                  <c:v>2413.1410000000001</c:v>
                </c:pt>
                <c:pt idx="614">
                  <c:v>2417.0740000000001</c:v>
                </c:pt>
                <c:pt idx="615">
                  <c:v>2421.0070000000001</c:v>
                </c:pt>
                <c:pt idx="616">
                  <c:v>2424.9409999999998</c:v>
                </c:pt>
                <c:pt idx="617">
                  <c:v>2428.8739999999998</c:v>
                </c:pt>
                <c:pt idx="618">
                  <c:v>2432.808</c:v>
                </c:pt>
                <c:pt idx="619">
                  <c:v>2436.741</c:v>
                </c:pt>
                <c:pt idx="620">
                  <c:v>2440.674</c:v>
                </c:pt>
                <c:pt idx="621">
                  <c:v>2444.6080000000002</c:v>
                </c:pt>
                <c:pt idx="622">
                  <c:v>2448.5410000000002</c:v>
                </c:pt>
                <c:pt idx="623">
                  <c:v>2452.4749999999999</c:v>
                </c:pt>
                <c:pt idx="624">
                  <c:v>2456.4079999999999</c:v>
                </c:pt>
                <c:pt idx="625">
                  <c:v>2460.3409999999999</c:v>
                </c:pt>
                <c:pt idx="626">
                  <c:v>2464.2750000000001</c:v>
                </c:pt>
                <c:pt idx="627">
                  <c:v>2468.2080000000001</c:v>
                </c:pt>
                <c:pt idx="628">
                  <c:v>2472.1419999999998</c:v>
                </c:pt>
                <c:pt idx="629">
                  <c:v>2476.0749999999998</c:v>
                </c:pt>
                <c:pt idx="630">
                  <c:v>2480.0079999999998</c:v>
                </c:pt>
                <c:pt idx="631">
                  <c:v>2483.942</c:v>
                </c:pt>
                <c:pt idx="632">
                  <c:v>2487.875</c:v>
                </c:pt>
                <c:pt idx="633">
                  <c:v>2491.8090000000002</c:v>
                </c:pt>
                <c:pt idx="634">
                  <c:v>2495.7420000000002</c:v>
                </c:pt>
                <c:pt idx="635">
                  <c:v>2499.6750000000002</c:v>
                </c:pt>
                <c:pt idx="636">
                  <c:v>2503.6089999999999</c:v>
                </c:pt>
                <c:pt idx="637">
                  <c:v>2507.5419999999999</c:v>
                </c:pt>
                <c:pt idx="638">
                  <c:v>2511.4760000000001</c:v>
                </c:pt>
                <c:pt idx="639">
                  <c:v>2515.4090000000001</c:v>
                </c:pt>
                <c:pt idx="640">
                  <c:v>2519.3420000000001</c:v>
                </c:pt>
                <c:pt idx="641">
                  <c:v>2523.2759999999998</c:v>
                </c:pt>
                <c:pt idx="642">
                  <c:v>2527.2089999999998</c:v>
                </c:pt>
                <c:pt idx="643">
                  <c:v>2531.143</c:v>
                </c:pt>
                <c:pt idx="644">
                  <c:v>2535.076</c:v>
                </c:pt>
                <c:pt idx="645">
                  <c:v>2539.009</c:v>
                </c:pt>
                <c:pt idx="646">
                  <c:v>2542.9430000000002</c:v>
                </c:pt>
                <c:pt idx="647">
                  <c:v>2546.8760000000002</c:v>
                </c:pt>
                <c:pt idx="648">
                  <c:v>2550.81</c:v>
                </c:pt>
                <c:pt idx="649">
                  <c:v>2554.7429999999999</c:v>
                </c:pt>
                <c:pt idx="650">
                  <c:v>2558.6759999999999</c:v>
                </c:pt>
                <c:pt idx="651">
                  <c:v>2562.61</c:v>
                </c:pt>
                <c:pt idx="652">
                  <c:v>2566.5430000000001</c:v>
                </c:pt>
                <c:pt idx="653">
                  <c:v>2570.4769999999999</c:v>
                </c:pt>
                <c:pt idx="654">
                  <c:v>2574.41</c:v>
                </c:pt>
                <c:pt idx="655">
                  <c:v>2578.3429999999998</c:v>
                </c:pt>
                <c:pt idx="656">
                  <c:v>2582.277</c:v>
                </c:pt>
                <c:pt idx="657">
                  <c:v>2586.21</c:v>
                </c:pt>
                <c:pt idx="658">
                  <c:v>2590.1439999999998</c:v>
                </c:pt>
                <c:pt idx="659">
                  <c:v>2594.0770000000002</c:v>
                </c:pt>
                <c:pt idx="660">
                  <c:v>2598.0100000000002</c:v>
                </c:pt>
                <c:pt idx="661">
                  <c:v>2601.944</c:v>
                </c:pt>
                <c:pt idx="662">
                  <c:v>2605.877</c:v>
                </c:pt>
                <c:pt idx="663">
                  <c:v>2609.8110000000001</c:v>
                </c:pt>
                <c:pt idx="664">
                  <c:v>2613.7440000000001</c:v>
                </c:pt>
                <c:pt idx="665">
                  <c:v>2617.6770000000001</c:v>
                </c:pt>
                <c:pt idx="666">
                  <c:v>2621.6109999999999</c:v>
                </c:pt>
                <c:pt idx="667">
                  <c:v>2625.5439999999999</c:v>
                </c:pt>
                <c:pt idx="668">
                  <c:v>2629.4780000000001</c:v>
                </c:pt>
                <c:pt idx="669">
                  <c:v>2633.4110000000001</c:v>
                </c:pt>
                <c:pt idx="670">
                  <c:v>2637.3440000000001</c:v>
                </c:pt>
                <c:pt idx="671">
                  <c:v>2641.2779999999998</c:v>
                </c:pt>
                <c:pt idx="672">
                  <c:v>2645.2109999999998</c:v>
                </c:pt>
                <c:pt idx="673">
                  <c:v>2649.145</c:v>
                </c:pt>
                <c:pt idx="674">
                  <c:v>2653.078</c:v>
                </c:pt>
                <c:pt idx="675">
                  <c:v>2657.011</c:v>
                </c:pt>
                <c:pt idx="676">
                  <c:v>2660.9450000000002</c:v>
                </c:pt>
                <c:pt idx="677">
                  <c:v>2664.8780000000002</c:v>
                </c:pt>
                <c:pt idx="678">
                  <c:v>2668.8119999999999</c:v>
                </c:pt>
                <c:pt idx="679">
                  <c:v>2672.7449999999999</c:v>
                </c:pt>
                <c:pt idx="680">
                  <c:v>2676.6779999999999</c:v>
                </c:pt>
                <c:pt idx="681">
                  <c:v>2680.6120000000001</c:v>
                </c:pt>
                <c:pt idx="682">
                  <c:v>2684.5450000000001</c:v>
                </c:pt>
                <c:pt idx="683">
                  <c:v>2688.4789999999998</c:v>
                </c:pt>
                <c:pt idx="684">
                  <c:v>2692.4119999999998</c:v>
                </c:pt>
                <c:pt idx="685">
                  <c:v>2696.3449999999998</c:v>
                </c:pt>
                <c:pt idx="686">
                  <c:v>2700.279</c:v>
                </c:pt>
                <c:pt idx="687">
                  <c:v>2704.212</c:v>
                </c:pt>
                <c:pt idx="688">
                  <c:v>2708.1460000000002</c:v>
                </c:pt>
                <c:pt idx="689">
                  <c:v>2712.0790000000002</c:v>
                </c:pt>
                <c:pt idx="690">
                  <c:v>2716.0120000000002</c:v>
                </c:pt>
                <c:pt idx="691">
                  <c:v>2719.9459999999999</c:v>
                </c:pt>
                <c:pt idx="692">
                  <c:v>2723.8789999999999</c:v>
                </c:pt>
                <c:pt idx="693">
                  <c:v>2727.8130000000001</c:v>
                </c:pt>
                <c:pt idx="694">
                  <c:v>2731.7460000000001</c:v>
                </c:pt>
                <c:pt idx="695">
                  <c:v>2735.6790000000001</c:v>
                </c:pt>
                <c:pt idx="696">
                  <c:v>2739.6129999999998</c:v>
                </c:pt>
                <c:pt idx="697">
                  <c:v>2743.5459999999998</c:v>
                </c:pt>
                <c:pt idx="698">
                  <c:v>2747.48</c:v>
                </c:pt>
                <c:pt idx="699">
                  <c:v>2751.413</c:v>
                </c:pt>
                <c:pt idx="700">
                  <c:v>2755.346</c:v>
                </c:pt>
                <c:pt idx="701">
                  <c:v>2759.28</c:v>
                </c:pt>
                <c:pt idx="702">
                  <c:v>2763.2130000000002</c:v>
                </c:pt>
                <c:pt idx="703">
                  <c:v>2767.1469999999999</c:v>
                </c:pt>
                <c:pt idx="704">
                  <c:v>2771.08</c:v>
                </c:pt>
                <c:pt idx="705">
                  <c:v>2775.0129999999999</c:v>
                </c:pt>
                <c:pt idx="706">
                  <c:v>2778.9470000000001</c:v>
                </c:pt>
                <c:pt idx="707">
                  <c:v>2782.88</c:v>
                </c:pt>
                <c:pt idx="708">
                  <c:v>2786.8139999999999</c:v>
                </c:pt>
                <c:pt idx="709">
                  <c:v>2790.7469999999998</c:v>
                </c:pt>
                <c:pt idx="710">
                  <c:v>2794.68</c:v>
                </c:pt>
                <c:pt idx="711">
                  <c:v>2798.614</c:v>
                </c:pt>
                <c:pt idx="712">
                  <c:v>2802.547</c:v>
                </c:pt>
                <c:pt idx="713">
                  <c:v>2806.4810000000002</c:v>
                </c:pt>
                <c:pt idx="714">
                  <c:v>2810.4140000000002</c:v>
                </c:pt>
                <c:pt idx="715">
                  <c:v>2814.3470000000002</c:v>
                </c:pt>
                <c:pt idx="716">
                  <c:v>2818.2809999999999</c:v>
                </c:pt>
                <c:pt idx="717">
                  <c:v>2822.2139999999999</c:v>
                </c:pt>
                <c:pt idx="718">
                  <c:v>2826.1480000000001</c:v>
                </c:pt>
                <c:pt idx="719">
                  <c:v>2830.0810000000001</c:v>
                </c:pt>
                <c:pt idx="720">
                  <c:v>2834.0140000000001</c:v>
                </c:pt>
                <c:pt idx="721">
                  <c:v>2837.9479999999999</c:v>
                </c:pt>
                <c:pt idx="722">
                  <c:v>2841.8809999999999</c:v>
                </c:pt>
                <c:pt idx="723">
                  <c:v>2845.8150000000001</c:v>
                </c:pt>
                <c:pt idx="724">
                  <c:v>2849.748</c:v>
                </c:pt>
                <c:pt idx="725">
                  <c:v>2853.681</c:v>
                </c:pt>
                <c:pt idx="726">
                  <c:v>2857.6149999999998</c:v>
                </c:pt>
                <c:pt idx="727">
                  <c:v>2861.5479999999998</c:v>
                </c:pt>
                <c:pt idx="728">
                  <c:v>2865.482</c:v>
                </c:pt>
                <c:pt idx="729">
                  <c:v>2869.415</c:v>
                </c:pt>
                <c:pt idx="730">
                  <c:v>2873.348</c:v>
                </c:pt>
                <c:pt idx="731">
                  <c:v>2877.2820000000002</c:v>
                </c:pt>
                <c:pt idx="732">
                  <c:v>2881.2150000000001</c:v>
                </c:pt>
                <c:pt idx="733">
                  <c:v>2885.1489999999999</c:v>
                </c:pt>
                <c:pt idx="734">
                  <c:v>2889.0819999999999</c:v>
                </c:pt>
                <c:pt idx="735">
                  <c:v>2893.0149999999999</c:v>
                </c:pt>
                <c:pt idx="736">
                  <c:v>2896.9490000000001</c:v>
                </c:pt>
                <c:pt idx="737">
                  <c:v>2900.8820000000001</c:v>
                </c:pt>
                <c:pt idx="738">
                  <c:v>2904.8159999999998</c:v>
                </c:pt>
                <c:pt idx="739">
                  <c:v>2908.7489999999998</c:v>
                </c:pt>
                <c:pt idx="740">
                  <c:v>2912.6819999999998</c:v>
                </c:pt>
                <c:pt idx="741">
                  <c:v>2916.616</c:v>
                </c:pt>
                <c:pt idx="742">
                  <c:v>2920.549</c:v>
                </c:pt>
                <c:pt idx="743">
                  <c:v>2924.4830000000002</c:v>
                </c:pt>
                <c:pt idx="744">
                  <c:v>2928.4160000000002</c:v>
                </c:pt>
                <c:pt idx="745">
                  <c:v>2932.3490000000002</c:v>
                </c:pt>
                <c:pt idx="746">
                  <c:v>2936.2829999999999</c:v>
                </c:pt>
                <c:pt idx="747">
                  <c:v>2940.2159999999999</c:v>
                </c:pt>
                <c:pt idx="748">
                  <c:v>2944.15</c:v>
                </c:pt>
                <c:pt idx="749">
                  <c:v>2948.0830000000001</c:v>
                </c:pt>
                <c:pt idx="750">
                  <c:v>2952.0160000000001</c:v>
                </c:pt>
                <c:pt idx="751">
                  <c:v>2955.95</c:v>
                </c:pt>
                <c:pt idx="752">
                  <c:v>2959.8829999999998</c:v>
                </c:pt>
                <c:pt idx="753">
                  <c:v>2963.817</c:v>
                </c:pt>
                <c:pt idx="754">
                  <c:v>2967.75</c:v>
                </c:pt>
                <c:pt idx="755">
                  <c:v>2971.683</c:v>
                </c:pt>
                <c:pt idx="756">
                  <c:v>2975.6170000000002</c:v>
                </c:pt>
                <c:pt idx="757">
                  <c:v>2979.55</c:v>
                </c:pt>
                <c:pt idx="758">
                  <c:v>2983.4839999999999</c:v>
                </c:pt>
                <c:pt idx="759">
                  <c:v>2987.4169999999999</c:v>
                </c:pt>
                <c:pt idx="760">
                  <c:v>2991.35</c:v>
                </c:pt>
                <c:pt idx="761">
                  <c:v>2995.2840000000001</c:v>
                </c:pt>
                <c:pt idx="762">
                  <c:v>2999.2170000000001</c:v>
                </c:pt>
                <c:pt idx="763">
                  <c:v>3003.1509999999998</c:v>
                </c:pt>
                <c:pt idx="764">
                  <c:v>3007.0839999999998</c:v>
                </c:pt>
                <c:pt idx="765">
                  <c:v>3011.0169999999998</c:v>
                </c:pt>
                <c:pt idx="766">
                  <c:v>3014.951</c:v>
                </c:pt>
                <c:pt idx="767">
                  <c:v>3018.884</c:v>
                </c:pt>
                <c:pt idx="768">
                  <c:v>3022.8180000000002</c:v>
                </c:pt>
                <c:pt idx="769">
                  <c:v>3026.7510000000002</c:v>
                </c:pt>
                <c:pt idx="770">
                  <c:v>3030.6840000000002</c:v>
                </c:pt>
                <c:pt idx="771">
                  <c:v>3034.6179999999999</c:v>
                </c:pt>
                <c:pt idx="772">
                  <c:v>3038.5509999999999</c:v>
                </c:pt>
                <c:pt idx="773">
                  <c:v>3042.4850000000001</c:v>
                </c:pt>
                <c:pt idx="774">
                  <c:v>3046.4180000000001</c:v>
                </c:pt>
                <c:pt idx="775">
                  <c:v>3050.3510000000001</c:v>
                </c:pt>
                <c:pt idx="776">
                  <c:v>3054.2849999999999</c:v>
                </c:pt>
                <c:pt idx="777">
                  <c:v>3058.2179999999998</c:v>
                </c:pt>
                <c:pt idx="778">
                  <c:v>3062.152</c:v>
                </c:pt>
                <c:pt idx="779">
                  <c:v>3066.085</c:v>
                </c:pt>
                <c:pt idx="780">
                  <c:v>3070.018</c:v>
                </c:pt>
                <c:pt idx="781">
                  <c:v>3073.9520000000002</c:v>
                </c:pt>
                <c:pt idx="782">
                  <c:v>3077.8850000000002</c:v>
                </c:pt>
                <c:pt idx="783">
                  <c:v>3081.819</c:v>
                </c:pt>
                <c:pt idx="784">
                  <c:v>3085.752</c:v>
                </c:pt>
                <c:pt idx="785">
                  <c:v>3089.6849999999999</c:v>
                </c:pt>
                <c:pt idx="786">
                  <c:v>3093.6190000000001</c:v>
                </c:pt>
                <c:pt idx="787">
                  <c:v>3097.5520000000001</c:v>
                </c:pt>
                <c:pt idx="788">
                  <c:v>3101.4859999999999</c:v>
                </c:pt>
                <c:pt idx="789">
                  <c:v>3105.4189999999999</c:v>
                </c:pt>
                <c:pt idx="790">
                  <c:v>3109.3519999999999</c:v>
                </c:pt>
                <c:pt idx="791">
                  <c:v>3113.2860000000001</c:v>
                </c:pt>
                <c:pt idx="792">
                  <c:v>3117.2190000000001</c:v>
                </c:pt>
                <c:pt idx="793">
                  <c:v>3121.1529999999998</c:v>
                </c:pt>
                <c:pt idx="794">
                  <c:v>3125.0859999999998</c:v>
                </c:pt>
                <c:pt idx="795">
                  <c:v>3129.0189999999998</c:v>
                </c:pt>
                <c:pt idx="796">
                  <c:v>3132.953</c:v>
                </c:pt>
                <c:pt idx="797">
                  <c:v>3136.886</c:v>
                </c:pt>
                <c:pt idx="798">
                  <c:v>3140.82</c:v>
                </c:pt>
                <c:pt idx="799">
                  <c:v>3144.7530000000002</c:v>
                </c:pt>
                <c:pt idx="800">
                  <c:v>3148.6860000000001</c:v>
                </c:pt>
                <c:pt idx="801">
                  <c:v>3152.62</c:v>
                </c:pt>
                <c:pt idx="802">
                  <c:v>3156.5529999999999</c:v>
                </c:pt>
                <c:pt idx="803">
                  <c:v>3160.4870000000001</c:v>
                </c:pt>
                <c:pt idx="804">
                  <c:v>3164.42</c:v>
                </c:pt>
                <c:pt idx="805">
                  <c:v>3168.3530000000001</c:v>
                </c:pt>
                <c:pt idx="806">
                  <c:v>3172.2869999999998</c:v>
                </c:pt>
                <c:pt idx="807">
                  <c:v>3176.22</c:v>
                </c:pt>
                <c:pt idx="808">
                  <c:v>3180.154</c:v>
                </c:pt>
                <c:pt idx="809">
                  <c:v>3184.087</c:v>
                </c:pt>
                <c:pt idx="810">
                  <c:v>3188.02</c:v>
                </c:pt>
                <c:pt idx="811">
                  <c:v>3191.9540000000002</c:v>
                </c:pt>
                <c:pt idx="812">
                  <c:v>3195.8870000000002</c:v>
                </c:pt>
                <c:pt idx="813">
                  <c:v>3199.8209999999999</c:v>
                </c:pt>
                <c:pt idx="814">
                  <c:v>3203.7539999999999</c:v>
                </c:pt>
                <c:pt idx="815">
                  <c:v>3207.6869999999999</c:v>
                </c:pt>
                <c:pt idx="816">
                  <c:v>3211.6210000000001</c:v>
                </c:pt>
                <c:pt idx="817">
                  <c:v>3215.5540000000001</c:v>
                </c:pt>
                <c:pt idx="818">
                  <c:v>3219.4879999999998</c:v>
                </c:pt>
                <c:pt idx="819">
                  <c:v>3223.4209999999998</c:v>
                </c:pt>
                <c:pt idx="820">
                  <c:v>3227.3539999999998</c:v>
                </c:pt>
                <c:pt idx="821">
                  <c:v>3231.288</c:v>
                </c:pt>
                <c:pt idx="822">
                  <c:v>3235.221</c:v>
                </c:pt>
                <c:pt idx="823">
                  <c:v>3239.1550000000002</c:v>
                </c:pt>
                <c:pt idx="824">
                  <c:v>3243.0880000000002</c:v>
                </c:pt>
                <c:pt idx="825">
                  <c:v>3247.0210000000002</c:v>
                </c:pt>
                <c:pt idx="826">
                  <c:v>3250.9549999999999</c:v>
                </c:pt>
                <c:pt idx="827">
                  <c:v>3254.8879999999999</c:v>
                </c:pt>
                <c:pt idx="828">
                  <c:v>3258.8220000000001</c:v>
                </c:pt>
                <c:pt idx="829">
                  <c:v>3262.7550000000001</c:v>
                </c:pt>
                <c:pt idx="830">
                  <c:v>3266.6880000000001</c:v>
                </c:pt>
                <c:pt idx="831">
                  <c:v>3270.6219999999998</c:v>
                </c:pt>
                <c:pt idx="832">
                  <c:v>3274.5549999999998</c:v>
                </c:pt>
                <c:pt idx="833">
                  <c:v>3278.489</c:v>
                </c:pt>
                <c:pt idx="834">
                  <c:v>3282.422</c:v>
                </c:pt>
                <c:pt idx="835">
                  <c:v>3286.355</c:v>
                </c:pt>
                <c:pt idx="836">
                  <c:v>3290.2890000000002</c:v>
                </c:pt>
                <c:pt idx="837">
                  <c:v>3294.2220000000002</c:v>
                </c:pt>
                <c:pt idx="838">
                  <c:v>3298.1559999999999</c:v>
                </c:pt>
                <c:pt idx="839">
                  <c:v>3302.0889999999999</c:v>
                </c:pt>
                <c:pt idx="840">
                  <c:v>3306.0219999999999</c:v>
                </c:pt>
                <c:pt idx="841">
                  <c:v>3309.9560000000001</c:v>
                </c:pt>
                <c:pt idx="842">
                  <c:v>3313.8890000000001</c:v>
                </c:pt>
                <c:pt idx="843">
                  <c:v>3317.8229999999999</c:v>
                </c:pt>
                <c:pt idx="844">
                  <c:v>3321.7559999999999</c:v>
                </c:pt>
                <c:pt idx="845">
                  <c:v>3325.6889999999999</c:v>
                </c:pt>
                <c:pt idx="846">
                  <c:v>3329.623</c:v>
                </c:pt>
                <c:pt idx="847">
                  <c:v>3333.556</c:v>
                </c:pt>
                <c:pt idx="848">
                  <c:v>3337.49</c:v>
                </c:pt>
                <c:pt idx="849">
                  <c:v>3341.4229999999998</c:v>
                </c:pt>
                <c:pt idx="850">
                  <c:v>3345.3560000000002</c:v>
                </c:pt>
                <c:pt idx="851">
                  <c:v>3349.29</c:v>
                </c:pt>
                <c:pt idx="852">
                  <c:v>3353.223</c:v>
                </c:pt>
                <c:pt idx="853">
                  <c:v>3357.1570000000002</c:v>
                </c:pt>
                <c:pt idx="854">
                  <c:v>3361.09</c:v>
                </c:pt>
                <c:pt idx="855">
                  <c:v>3365.0230000000001</c:v>
                </c:pt>
                <c:pt idx="856">
                  <c:v>3368.9569999999999</c:v>
                </c:pt>
                <c:pt idx="857">
                  <c:v>3372.89</c:v>
                </c:pt>
                <c:pt idx="858">
                  <c:v>3376.8240000000001</c:v>
                </c:pt>
                <c:pt idx="859">
                  <c:v>3380.7570000000001</c:v>
                </c:pt>
                <c:pt idx="860">
                  <c:v>3384.69</c:v>
                </c:pt>
                <c:pt idx="861">
                  <c:v>3388.6239999999998</c:v>
                </c:pt>
                <c:pt idx="862">
                  <c:v>3392.5569999999998</c:v>
                </c:pt>
                <c:pt idx="863">
                  <c:v>3396.491</c:v>
                </c:pt>
                <c:pt idx="864">
                  <c:v>3400.424</c:v>
                </c:pt>
                <c:pt idx="865">
                  <c:v>3404.357</c:v>
                </c:pt>
                <c:pt idx="866">
                  <c:v>3408.2910000000002</c:v>
                </c:pt>
                <c:pt idx="867">
                  <c:v>3412.2240000000002</c:v>
                </c:pt>
                <c:pt idx="868">
                  <c:v>3416.1579999999999</c:v>
                </c:pt>
                <c:pt idx="869">
                  <c:v>3420.0909999999999</c:v>
                </c:pt>
                <c:pt idx="870">
                  <c:v>3424.0239999999999</c:v>
                </c:pt>
                <c:pt idx="871">
                  <c:v>3427.9580000000001</c:v>
                </c:pt>
                <c:pt idx="872">
                  <c:v>3431.8910000000001</c:v>
                </c:pt>
                <c:pt idx="873">
                  <c:v>3435.8249999999998</c:v>
                </c:pt>
                <c:pt idx="874">
                  <c:v>3439.7579999999998</c:v>
                </c:pt>
                <c:pt idx="875">
                  <c:v>3443.6909999999998</c:v>
                </c:pt>
                <c:pt idx="876">
                  <c:v>3447.625</c:v>
                </c:pt>
                <c:pt idx="877">
                  <c:v>3451.558</c:v>
                </c:pt>
                <c:pt idx="878">
                  <c:v>3455.4920000000002</c:v>
                </c:pt>
                <c:pt idx="879">
                  <c:v>3459.4250000000002</c:v>
                </c:pt>
                <c:pt idx="880">
                  <c:v>3463.3580000000002</c:v>
                </c:pt>
                <c:pt idx="881">
                  <c:v>3467.2919999999999</c:v>
                </c:pt>
                <c:pt idx="882">
                  <c:v>3471.2249999999999</c:v>
                </c:pt>
                <c:pt idx="883">
                  <c:v>3475.1590000000001</c:v>
                </c:pt>
                <c:pt idx="884">
                  <c:v>3479.0920000000001</c:v>
                </c:pt>
                <c:pt idx="885">
                  <c:v>3483.0250000000001</c:v>
                </c:pt>
                <c:pt idx="886">
                  <c:v>3486.9589999999998</c:v>
                </c:pt>
                <c:pt idx="887">
                  <c:v>3490.8919999999998</c:v>
                </c:pt>
                <c:pt idx="888">
                  <c:v>3494.826</c:v>
                </c:pt>
                <c:pt idx="889">
                  <c:v>3498.759</c:v>
                </c:pt>
                <c:pt idx="890">
                  <c:v>3502.692</c:v>
                </c:pt>
                <c:pt idx="891">
                  <c:v>3506.6260000000002</c:v>
                </c:pt>
                <c:pt idx="892">
                  <c:v>3510.5590000000002</c:v>
                </c:pt>
                <c:pt idx="893">
                  <c:v>3514.4929999999999</c:v>
                </c:pt>
                <c:pt idx="894">
                  <c:v>3518.4259999999999</c:v>
                </c:pt>
                <c:pt idx="895">
                  <c:v>3522.3589999999999</c:v>
                </c:pt>
                <c:pt idx="896">
                  <c:v>3526.2930000000001</c:v>
                </c:pt>
                <c:pt idx="897">
                  <c:v>3530.2260000000001</c:v>
                </c:pt>
                <c:pt idx="898">
                  <c:v>3534.16</c:v>
                </c:pt>
                <c:pt idx="899">
                  <c:v>3538.0929999999998</c:v>
                </c:pt>
                <c:pt idx="900">
                  <c:v>3542.0259999999998</c:v>
                </c:pt>
                <c:pt idx="901">
                  <c:v>3545.96</c:v>
                </c:pt>
                <c:pt idx="902">
                  <c:v>3549.893</c:v>
                </c:pt>
                <c:pt idx="903">
                  <c:v>3553.8270000000002</c:v>
                </c:pt>
                <c:pt idx="904">
                  <c:v>3557.76</c:v>
                </c:pt>
                <c:pt idx="905">
                  <c:v>3561.6930000000002</c:v>
                </c:pt>
                <c:pt idx="906">
                  <c:v>3565.627</c:v>
                </c:pt>
                <c:pt idx="907">
                  <c:v>3569.56</c:v>
                </c:pt>
                <c:pt idx="908">
                  <c:v>3573.4940000000001</c:v>
                </c:pt>
                <c:pt idx="909">
                  <c:v>3577.4270000000001</c:v>
                </c:pt>
                <c:pt idx="910">
                  <c:v>3581.36</c:v>
                </c:pt>
                <c:pt idx="911">
                  <c:v>3585.2939999999999</c:v>
                </c:pt>
                <c:pt idx="912">
                  <c:v>3589.2269999999999</c:v>
                </c:pt>
                <c:pt idx="913">
                  <c:v>3593.1610000000001</c:v>
                </c:pt>
                <c:pt idx="914">
                  <c:v>3597.0940000000001</c:v>
                </c:pt>
                <c:pt idx="915">
                  <c:v>3601.027</c:v>
                </c:pt>
                <c:pt idx="916">
                  <c:v>3604.9609999999998</c:v>
                </c:pt>
                <c:pt idx="917">
                  <c:v>3608.8939999999998</c:v>
                </c:pt>
                <c:pt idx="918">
                  <c:v>3612.828</c:v>
                </c:pt>
                <c:pt idx="919">
                  <c:v>3616.761</c:v>
                </c:pt>
                <c:pt idx="920">
                  <c:v>3620.694</c:v>
                </c:pt>
                <c:pt idx="921">
                  <c:v>3624.6280000000002</c:v>
                </c:pt>
                <c:pt idx="922">
                  <c:v>3628.5610000000001</c:v>
                </c:pt>
                <c:pt idx="923">
                  <c:v>3632.4949999999999</c:v>
                </c:pt>
                <c:pt idx="924">
                  <c:v>3636.4279999999999</c:v>
                </c:pt>
                <c:pt idx="925">
                  <c:v>3640.3609999999999</c:v>
                </c:pt>
                <c:pt idx="926">
                  <c:v>3644.2950000000001</c:v>
                </c:pt>
                <c:pt idx="927">
                  <c:v>3648.2280000000001</c:v>
                </c:pt>
                <c:pt idx="928">
                  <c:v>3652.1619999999998</c:v>
                </c:pt>
                <c:pt idx="929">
                  <c:v>3656.0949999999998</c:v>
                </c:pt>
                <c:pt idx="930">
                  <c:v>3660.0279999999998</c:v>
                </c:pt>
                <c:pt idx="931">
                  <c:v>3663.962</c:v>
                </c:pt>
                <c:pt idx="932">
                  <c:v>3667.895</c:v>
                </c:pt>
                <c:pt idx="933">
                  <c:v>3671.8290000000002</c:v>
                </c:pt>
                <c:pt idx="934">
                  <c:v>3675.7620000000002</c:v>
                </c:pt>
                <c:pt idx="935">
                  <c:v>3679.6950000000002</c:v>
                </c:pt>
                <c:pt idx="936">
                  <c:v>3683.6289999999999</c:v>
                </c:pt>
                <c:pt idx="937">
                  <c:v>3687.5619999999999</c:v>
                </c:pt>
                <c:pt idx="938">
                  <c:v>3691.4960000000001</c:v>
                </c:pt>
                <c:pt idx="939">
                  <c:v>3695.4290000000001</c:v>
                </c:pt>
                <c:pt idx="940">
                  <c:v>3699.3620000000001</c:v>
                </c:pt>
                <c:pt idx="941">
                  <c:v>3703.2959999999998</c:v>
                </c:pt>
                <c:pt idx="942">
                  <c:v>3707.2289999999998</c:v>
                </c:pt>
                <c:pt idx="943">
                  <c:v>3711.163</c:v>
                </c:pt>
                <c:pt idx="944">
                  <c:v>3715.096</c:v>
                </c:pt>
                <c:pt idx="945">
                  <c:v>3719.029</c:v>
                </c:pt>
                <c:pt idx="946">
                  <c:v>3722.9630000000002</c:v>
                </c:pt>
                <c:pt idx="947">
                  <c:v>3726.8960000000002</c:v>
                </c:pt>
                <c:pt idx="948">
                  <c:v>3730.83</c:v>
                </c:pt>
                <c:pt idx="949">
                  <c:v>3734.7629999999999</c:v>
                </c:pt>
                <c:pt idx="950">
                  <c:v>3738.6959999999999</c:v>
                </c:pt>
                <c:pt idx="951">
                  <c:v>3742.63</c:v>
                </c:pt>
                <c:pt idx="952">
                  <c:v>3746.5630000000001</c:v>
                </c:pt>
                <c:pt idx="953">
                  <c:v>3750.4969999999998</c:v>
                </c:pt>
                <c:pt idx="954">
                  <c:v>3754.43</c:v>
                </c:pt>
                <c:pt idx="955">
                  <c:v>3758.3629999999998</c:v>
                </c:pt>
                <c:pt idx="956">
                  <c:v>3762.297</c:v>
                </c:pt>
                <c:pt idx="957">
                  <c:v>3766.23</c:v>
                </c:pt>
                <c:pt idx="958">
                  <c:v>3770.1640000000002</c:v>
                </c:pt>
                <c:pt idx="959">
                  <c:v>3774.0970000000002</c:v>
                </c:pt>
                <c:pt idx="960">
                  <c:v>3778.03</c:v>
                </c:pt>
                <c:pt idx="961">
                  <c:v>3781.9639999999999</c:v>
                </c:pt>
                <c:pt idx="962">
                  <c:v>3785.8969999999999</c:v>
                </c:pt>
                <c:pt idx="963">
                  <c:v>3789.8310000000001</c:v>
                </c:pt>
                <c:pt idx="964">
                  <c:v>3793.7640000000001</c:v>
                </c:pt>
                <c:pt idx="965">
                  <c:v>3797.6970000000001</c:v>
                </c:pt>
                <c:pt idx="966">
                  <c:v>3801.6309999999999</c:v>
                </c:pt>
                <c:pt idx="967">
                  <c:v>3805.5639999999999</c:v>
                </c:pt>
                <c:pt idx="968">
                  <c:v>3809.498</c:v>
                </c:pt>
                <c:pt idx="969">
                  <c:v>3813.431</c:v>
                </c:pt>
                <c:pt idx="970">
                  <c:v>3817.364</c:v>
                </c:pt>
                <c:pt idx="971">
                  <c:v>3821.2979999999998</c:v>
                </c:pt>
                <c:pt idx="972">
                  <c:v>3825.2310000000002</c:v>
                </c:pt>
                <c:pt idx="973">
                  <c:v>3829.165</c:v>
                </c:pt>
                <c:pt idx="974">
                  <c:v>3833.098</c:v>
                </c:pt>
                <c:pt idx="975">
                  <c:v>3837.0309999999999</c:v>
                </c:pt>
                <c:pt idx="976">
                  <c:v>3840.9650000000001</c:v>
                </c:pt>
                <c:pt idx="977">
                  <c:v>3844.8980000000001</c:v>
                </c:pt>
                <c:pt idx="978">
                  <c:v>3848.8319999999999</c:v>
                </c:pt>
                <c:pt idx="979">
                  <c:v>3852.7649999999999</c:v>
                </c:pt>
                <c:pt idx="980">
                  <c:v>3856.6979999999999</c:v>
                </c:pt>
                <c:pt idx="981">
                  <c:v>3860.6320000000001</c:v>
                </c:pt>
                <c:pt idx="982">
                  <c:v>3864.5650000000001</c:v>
                </c:pt>
                <c:pt idx="983">
                  <c:v>3868.4989999999998</c:v>
                </c:pt>
                <c:pt idx="984">
                  <c:v>3872.4319999999998</c:v>
                </c:pt>
                <c:pt idx="985">
                  <c:v>3876.3649999999998</c:v>
                </c:pt>
                <c:pt idx="986">
                  <c:v>3880.299</c:v>
                </c:pt>
                <c:pt idx="987">
                  <c:v>3884.232</c:v>
                </c:pt>
                <c:pt idx="988">
                  <c:v>3888.1660000000002</c:v>
                </c:pt>
                <c:pt idx="989">
                  <c:v>3892.0990000000002</c:v>
                </c:pt>
                <c:pt idx="990">
                  <c:v>3896.0320000000002</c:v>
                </c:pt>
                <c:pt idx="991">
                  <c:v>3899.9659999999999</c:v>
                </c:pt>
                <c:pt idx="992">
                  <c:v>3903.8989999999999</c:v>
                </c:pt>
                <c:pt idx="993">
                  <c:v>3907.8330000000001</c:v>
                </c:pt>
                <c:pt idx="994">
                  <c:v>3911.7660000000001</c:v>
                </c:pt>
                <c:pt idx="995">
                  <c:v>3915.6990000000001</c:v>
                </c:pt>
                <c:pt idx="996">
                  <c:v>3919.6329999999998</c:v>
                </c:pt>
                <c:pt idx="997">
                  <c:v>3923.5659999999998</c:v>
                </c:pt>
                <c:pt idx="998">
                  <c:v>3927.5</c:v>
                </c:pt>
                <c:pt idx="999">
                  <c:v>3931.433</c:v>
                </c:pt>
                <c:pt idx="1000">
                  <c:v>3935.366</c:v>
                </c:pt>
                <c:pt idx="1001">
                  <c:v>3939.3</c:v>
                </c:pt>
                <c:pt idx="1002">
                  <c:v>3943.2330000000002</c:v>
                </c:pt>
                <c:pt idx="1003">
                  <c:v>3947.1669999999999</c:v>
                </c:pt>
                <c:pt idx="1004">
                  <c:v>3951.1</c:v>
                </c:pt>
                <c:pt idx="1005">
                  <c:v>3955.0329999999999</c:v>
                </c:pt>
              </c:numCache>
            </c:numRef>
          </c:xVal>
          <c:yVal>
            <c:numRef>
              <c:f>Comparison_beta_Fe!$C$3:$C$1008</c:f>
              <c:numCache>
                <c:formatCode>General</c:formatCode>
                <c:ptCount val="1006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144</c:v>
                </c:pt>
                <c:pt idx="7">
                  <c:v>1491</c:v>
                </c:pt>
                <c:pt idx="8">
                  <c:v>7466</c:v>
                </c:pt>
                <c:pt idx="9">
                  <c:v>14193</c:v>
                </c:pt>
                <c:pt idx="10">
                  <c:v>12358</c:v>
                </c:pt>
                <c:pt idx="11">
                  <c:v>7603</c:v>
                </c:pt>
                <c:pt idx="12">
                  <c:v>4389</c:v>
                </c:pt>
                <c:pt idx="13">
                  <c:v>2520</c:v>
                </c:pt>
                <c:pt idx="14">
                  <c:v>1497</c:v>
                </c:pt>
                <c:pt idx="15">
                  <c:v>1208</c:v>
                </c:pt>
                <c:pt idx="16">
                  <c:v>1056</c:v>
                </c:pt>
                <c:pt idx="17">
                  <c:v>1061</c:v>
                </c:pt>
                <c:pt idx="18">
                  <c:v>1103</c:v>
                </c:pt>
                <c:pt idx="19">
                  <c:v>1277</c:v>
                </c:pt>
                <c:pt idx="20">
                  <c:v>1288</c:v>
                </c:pt>
                <c:pt idx="21">
                  <c:v>1412</c:v>
                </c:pt>
                <c:pt idx="22">
                  <c:v>1572</c:v>
                </c:pt>
                <c:pt idx="23">
                  <c:v>1574</c:v>
                </c:pt>
                <c:pt idx="24">
                  <c:v>1665</c:v>
                </c:pt>
                <c:pt idx="25">
                  <c:v>1779</c:v>
                </c:pt>
                <c:pt idx="26">
                  <c:v>1752</c:v>
                </c:pt>
                <c:pt idx="27">
                  <c:v>1776</c:v>
                </c:pt>
                <c:pt idx="28">
                  <c:v>1861</c:v>
                </c:pt>
                <c:pt idx="29">
                  <c:v>1858</c:v>
                </c:pt>
                <c:pt idx="30">
                  <c:v>1900</c:v>
                </c:pt>
                <c:pt idx="31">
                  <c:v>1963</c:v>
                </c:pt>
                <c:pt idx="32">
                  <c:v>1889</c:v>
                </c:pt>
                <c:pt idx="33">
                  <c:v>1873</c:v>
                </c:pt>
                <c:pt idx="34">
                  <c:v>1889</c:v>
                </c:pt>
                <c:pt idx="35">
                  <c:v>1795</c:v>
                </c:pt>
                <c:pt idx="36">
                  <c:v>1763</c:v>
                </c:pt>
                <c:pt idx="37">
                  <c:v>1734</c:v>
                </c:pt>
                <c:pt idx="38">
                  <c:v>1638</c:v>
                </c:pt>
                <c:pt idx="39">
                  <c:v>1643</c:v>
                </c:pt>
                <c:pt idx="40">
                  <c:v>1563</c:v>
                </c:pt>
                <c:pt idx="41">
                  <c:v>1551</c:v>
                </c:pt>
                <c:pt idx="42">
                  <c:v>1466</c:v>
                </c:pt>
                <c:pt idx="43">
                  <c:v>1405</c:v>
                </c:pt>
                <c:pt idx="44">
                  <c:v>1359</c:v>
                </c:pt>
                <c:pt idx="45">
                  <c:v>1376</c:v>
                </c:pt>
                <c:pt idx="46">
                  <c:v>1279</c:v>
                </c:pt>
                <c:pt idx="47">
                  <c:v>1247</c:v>
                </c:pt>
                <c:pt idx="48">
                  <c:v>1164</c:v>
                </c:pt>
                <c:pt idx="49">
                  <c:v>1149</c:v>
                </c:pt>
                <c:pt idx="50">
                  <c:v>1131</c:v>
                </c:pt>
                <c:pt idx="51">
                  <c:v>1020</c:v>
                </c:pt>
                <c:pt idx="52">
                  <c:v>998</c:v>
                </c:pt>
                <c:pt idx="53">
                  <c:v>930</c:v>
                </c:pt>
                <c:pt idx="54">
                  <c:v>962</c:v>
                </c:pt>
                <c:pt idx="55">
                  <c:v>937</c:v>
                </c:pt>
                <c:pt idx="56">
                  <c:v>866</c:v>
                </c:pt>
                <c:pt idx="57">
                  <c:v>857</c:v>
                </c:pt>
                <c:pt idx="58">
                  <c:v>830</c:v>
                </c:pt>
                <c:pt idx="59">
                  <c:v>796</c:v>
                </c:pt>
                <c:pt idx="60">
                  <c:v>714</c:v>
                </c:pt>
                <c:pt idx="61">
                  <c:v>665</c:v>
                </c:pt>
                <c:pt idx="62">
                  <c:v>714</c:v>
                </c:pt>
                <c:pt idx="63">
                  <c:v>678</c:v>
                </c:pt>
                <c:pt idx="64">
                  <c:v>653</c:v>
                </c:pt>
                <c:pt idx="65">
                  <c:v>609</c:v>
                </c:pt>
                <c:pt idx="66">
                  <c:v>623</c:v>
                </c:pt>
                <c:pt idx="67">
                  <c:v>612</c:v>
                </c:pt>
                <c:pt idx="68">
                  <c:v>527</c:v>
                </c:pt>
                <c:pt idx="69">
                  <c:v>550</c:v>
                </c:pt>
                <c:pt idx="70">
                  <c:v>500</c:v>
                </c:pt>
                <c:pt idx="71">
                  <c:v>471</c:v>
                </c:pt>
                <c:pt idx="72">
                  <c:v>484</c:v>
                </c:pt>
                <c:pt idx="73">
                  <c:v>445</c:v>
                </c:pt>
                <c:pt idx="74">
                  <c:v>419</c:v>
                </c:pt>
                <c:pt idx="75">
                  <c:v>443</c:v>
                </c:pt>
                <c:pt idx="76">
                  <c:v>414</c:v>
                </c:pt>
                <c:pt idx="77">
                  <c:v>437</c:v>
                </c:pt>
                <c:pt idx="78">
                  <c:v>390</c:v>
                </c:pt>
                <c:pt idx="79">
                  <c:v>374</c:v>
                </c:pt>
                <c:pt idx="80">
                  <c:v>364</c:v>
                </c:pt>
                <c:pt idx="81">
                  <c:v>357</c:v>
                </c:pt>
                <c:pt idx="82">
                  <c:v>343</c:v>
                </c:pt>
                <c:pt idx="83">
                  <c:v>344</c:v>
                </c:pt>
                <c:pt idx="84">
                  <c:v>335</c:v>
                </c:pt>
                <c:pt idx="85">
                  <c:v>298</c:v>
                </c:pt>
                <c:pt idx="86">
                  <c:v>304</c:v>
                </c:pt>
                <c:pt idx="87">
                  <c:v>318</c:v>
                </c:pt>
                <c:pt idx="88">
                  <c:v>306</c:v>
                </c:pt>
                <c:pt idx="89">
                  <c:v>290</c:v>
                </c:pt>
                <c:pt idx="90">
                  <c:v>273</c:v>
                </c:pt>
                <c:pt idx="91">
                  <c:v>304</c:v>
                </c:pt>
                <c:pt idx="92">
                  <c:v>265</c:v>
                </c:pt>
                <c:pt idx="93">
                  <c:v>226</c:v>
                </c:pt>
                <c:pt idx="94">
                  <c:v>270</c:v>
                </c:pt>
                <c:pt idx="95">
                  <c:v>253</c:v>
                </c:pt>
                <c:pt idx="96">
                  <c:v>226</c:v>
                </c:pt>
                <c:pt idx="97">
                  <c:v>240</c:v>
                </c:pt>
                <c:pt idx="98">
                  <c:v>252</c:v>
                </c:pt>
                <c:pt idx="99">
                  <c:v>225</c:v>
                </c:pt>
                <c:pt idx="100">
                  <c:v>247</c:v>
                </c:pt>
                <c:pt idx="101">
                  <c:v>226</c:v>
                </c:pt>
                <c:pt idx="102">
                  <c:v>191</c:v>
                </c:pt>
                <c:pt idx="103">
                  <c:v>202</c:v>
                </c:pt>
                <c:pt idx="104">
                  <c:v>210</c:v>
                </c:pt>
                <c:pt idx="105">
                  <c:v>199</c:v>
                </c:pt>
                <c:pt idx="106">
                  <c:v>178</c:v>
                </c:pt>
                <c:pt idx="107">
                  <c:v>204</c:v>
                </c:pt>
                <c:pt idx="108">
                  <c:v>180</c:v>
                </c:pt>
                <c:pt idx="109">
                  <c:v>162</c:v>
                </c:pt>
                <c:pt idx="110">
                  <c:v>157</c:v>
                </c:pt>
                <c:pt idx="111">
                  <c:v>136</c:v>
                </c:pt>
                <c:pt idx="112">
                  <c:v>158</c:v>
                </c:pt>
                <c:pt idx="113">
                  <c:v>157</c:v>
                </c:pt>
                <c:pt idx="114">
                  <c:v>144</c:v>
                </c:pt>
                <c:pt idx="115">
                  <c:v>170</c:v>
                </c:pt>
                <c:pt idx="116">
                  <c:v>133</c:v>
                </c:pt>
                <c:pt idx="117">
                  <c:v>157</c:v>
                </c:pt>
                <c:pt idx="118">
                  <c:v>134</c:v>
                </c:pt>
                <c:pt idx="119">
                  <c:v>140</c:v>
                </c:pt>
                <c:pt idx="120">
                  <c:v>135</c:v>
                </c:pt>
                <c:pt idx="121">
                  <c:v>131</c:v>
                </c:pt>
                <c:pt idx="122">
                  <c:v>135</c:v>
                </c:pt>
                <c:pt idx="123">
                  <c:v>143</c:v>
                </c:pt>
                <c:pt idx="124">
                  <c:v>125</c:v>
                </c:pt>
                <c:pt idx="125">
                  <c:v>118</c:v>
                </c:pt>
                <c:pt idx="126">
                  <c:v>125</c:v>
                </c:pt>
                <c:pt idx="127">
                  <c:v>103</c:v>
                </c:pt>
                <c:pt idx="128">
                  <c:v>114</c:v>
                </c:pt>
                <c:pt idx="129">
                  <c:v>112</c:v>
                </c:pt>
                <c:pt idx="130">
                  <c:v>111</c:v>
                </c:pt>
                <c:pt idx="131">
                  <c:v>103</c:v>
                </c:pt>
                <c:pt idx="132">
                  <c:v>106</c:v>
                </c:pt>
                <c:pt idx="133">
                  <c:v>120</c:v>
                </c:pt>
                <c:pt idx="134">
                  <c:v>104</c:v>
                </c:pt>
                <c:pt idx="135">
                  <c:v>109</c:v>
                </c:pt>
                <c:pt idx="136">
                  <c:v>106</c:v>
                </c:pt>
                <c:pt idx="137">
                  <c:v>108</c:v>
                </c:pt>
                <c:pt idx="138">
                  <c:v>93</c:v>
                </c:pt>
                <c:pt idx="139">
                  <c:v>91</c:v>
                </c:pt>
                <c:pt idx="140">
                  <c:v>83</c:v>
                </c:pt>
                <c:pt idx="141">
                  <c:v>88</c:v>
                </c:pt>
                <c:pt idx="142">
                  <c:v>111</c:v>
                </c:pt>
                <c:pt idx="143">
                  <c:v>71</c:v>
                </c:pt>
                <c:pt idx="144">
                  <c:v>85</c:v>
                </c:pt>
                <c:pt idx="145">
                  <c:v>93</c:v>
                </c:pt>
                <c:pt idx="146">
                  <c:v>86</c:v>
                </c:pt>
                <c:pt idx="147">
                  <c:v>90</c:v>
                </c:pt>
                <c:pt idx="148">
                  <c:v>91</c:v>
                </c:pt>
                <c:pt idx="149">
                  <c:v>88</c:v>
                </c:pt>
                <c:pt idx="150">
                  <c:v>74</c:v>
                </c:pt>
                <c:pt idx="151">
                  <c:v>72</c:v>
                </c:pt>
                <c:pt idx="152">
                  <c:v>77</c:v>
                </c:pt>
                <c:pt idx="153">
                  <c:v>81</c:v>
                </c:pt>
                <c:pt idx="154">
                  <c:v>70</c:v>
                </c:pt>
                <c:pt idx="155">
                  <c:v>60</c:v>
                </c:pt>
                <c:pt idx="156">
                  <c:v>72</c:v>
                </c:pt>
                <c:pt idx="157">
                  <c:v>64</c:v>
                </c:pt>
                <c:pt idx="158">
                  <c:v>59</c:v>
                </c:pt>
                <c:pt idx="159">
                  <c:v>69</c:v>
                </c:pt>
                <c:pt idx="160">
                  <c:v>61</c:v>
                </c:pt>
                <c:pt idx="161">
                  <c:v>68</c:v>
                </c:pt>
                <c:pt idx="162">
                  <c:v>48</c:v>
                </c:pt>
                <c:pt idx="163">
                  <c:v>48</c:v>
                </c:pt>
                <c:pt idx="164">
                  <c:v>59</c:v>
                </c:pt>
                <c:pt idx="165">
                  <c:v>63</c:v>
                </c:pt>
                <c:pt idx="166">
                  <c:v>66</c:v>
                </c:pt>
                <c:pt idx="167">
                  <c:v>66</c:v>
                </c:pt>
                <c:pt idx="168">
                  <c:v>68</c:v>
                </c:pt>
                <c:pt idx="169">
                  <c:v>61</c:v>
                </c:pt>
                <c:pt idx="170">
                  <c:v>52</c:v>
                </c:pt>
                <c:pt idx="171">
                  <c:v>56</c:v>
                </c:pt>
                <c:pt idx="172">
                  <c:v>54</c:v>
                </c:pt>
                <c:pt idx="173">
                  <c:v>63</c:v>
                </c:pt>
                <c:pt idx="174">
                  <c:v>46</c:v>
                </c:pt>
                <c:pt idx="175">
                  <c:v>56</c:v>
                </c:pt>
                <c:pt idx="176">
                  <c:v>62</c:v>
                </c:pt>
                <c:pt idx="177">
                  <c:v>53</c:v>
                </c:pt>
                <c:pt idx="178">
                  <c:v>40</c:v>
                </c:pt>
                <c:pt idx="179">
                  <c:v>33</c:v>
                </c:pt>
                <c:pt idx="180">
                  <c:v>54</c:v>
                </c:pt>
                <c:pt idx="181">
                  <c:v>53</c:v>
                </c:pt>
                <c:pt idx="182">
                  <c:v>54</c:v>
                </c:pt>
                <c:pt idx="183">
                  <c:v>51</c:v>
                </c:pt>
                <c:pt idx="184">
                  <c:v>47</c:v>
                </c:pt>
                <c:pt idx="185">
                  <c:v>46</c:v>
                </c:pt>
                <c:pt idx="186">
                  <c:v>36</c:v>
                </c:pt>
                <c:pt idx="187">
                  <c:v>52</c:v>
                </c:pt>
                <c:pt idx="188">
                  <c:v>38</c:v>
                </c:pt>
                <c:pt idx="189">
                  <c:v>60</c:v>
                </c:pt>
                <c:pt idx="190">
                  <c:v>43</c:v>
                </c:pt>
                <c:pt idx="191">
                  <c:v>41</c:v>
                </c:pt>
                <c:pt idx="192">
                  <c:v>36</c:v>
                </c:pt>
                <c:pt idx="193">
                  <c:v>45</c:v>
                </c:pt>
                <c:pt idx="194">
                  <c:v>42</c:v>
                </c:pt>
                <c:pt idx="195">
                  <c:v>55</c:v>
                </c:pt>
                <c:pt idx="196">
                  <c:v>32</c:v>
                </c:pt>
                <c:pt idx="197">
                  <c:v>51</c:v>
                </c:pt>
                <c:pt idx="198">
                  <c:v>36</c:v>
                </c:pt>
                <c:pt idx="199">
                  <c:v>40</c:v>
                </c:pt>
                <c:pt idx="200">
                  <c:v>41</c:v>
                </c:pt>
                <c:pt idx="201">
                  <c:v>39</c:v>
                </c:pt>
                <c:pt idx="202">
                  <c:v>40</c:v>
                </c:pt>
                <c:pt idx="203">
                  <c:v>41</c:v>
                </c:pt>
                <c:pt idx="204">
                  <c:v>41</c:v>
                </c:pt>
                <c:pt idx="205">
                  <c:v>29</c:v>
                </c:pt>
                <c:pt idx="206">
                  <c:v>32</c:v>
                </c:pt>
                <c:pt idx="207">
                  <c:v>35</c:v>
                </c:pt>
                <c:pt idx="208">
                  <c:v>34</c:v>
                </c:pt>
                <c:pt idx="209">
                  <c:v>29</c:v>
                </c:pt>
                <c:pt idx="210">
                  <c:v>33</c:v>
                </c:pt>
                <c:pt idx="211">
                  <c:v>34</c:v>
                </c:pt>
                <c:pt idx="212">
                  <c:v>30</c:v>
                </c:pt>
                <c:pt idx="213">
                  <c:v>35</c:v>
                </c:pt>
                <c:pt idx="214">
                  <c:v>35</c:v>
                </c:pt>
                <c:pt idx="215">
                  <c:v>36</c:v>
                </c:pt>
                <c:pt idx="216">
                  <c:v>31</c:v>
                </c:pt>
                <c:pt idx="217">
                  <c:v>31</c:v>
                </c:pt>
                <c:pt idx="218">
                  <c:v>36</c:v>
                </c:pt>
                <c:pt idx="219">
                  <c:v>31</c:v>
                </c:pt>
                <c:pt idx="220">
                  <c:v>37</c:v>
                </c:pt>
                <c:pt idx="221">
                  <c:v>31</c:v>
                </c:pt>
                <c:pt idx="222">
                  <c:v>41</c:v>
                </c:pt>
                <c:pt idx="223">
                  <c:v>25</c:v>
                </c:pt>
                <c:pt idx="224">
                  <c:v>36</c:v>
                </c:pt>
                <c:pt idx="225">
                  <c:v>24</c:v>
                </c:pt>
                <c:pt idx="226">
                  <c:v>27</c:v>
                </c:pt>
                <c:pt idx="227">
                  <c:v>22</c:v>
                </c:pt>
                <c:pt idx="228">
                  <c:v>30</c:v>
                </c:pt>
                <c:pt idx="229">
                  <c:v>21</c:v>
                </c:pt>
                <c:pt idx="230">
                  <c:v>28</c:v>
                </c:pt>
                <c:pt idx="231">
                  <c:v>28</c:v>
                </c:pt>
                <c:pt idx="232">
                  <c:v>28</c:v>
                </c:pt>
                <c:pt idx="233">
                  <c:v>20</c:v>
                </c:pt>
                <c:pt idx="234">
                  <c:v>27</c:v>
                </c:pt>
                <c:pt idx="235">
                  <c:v>16</c:v>
                </c:pt>
                <c:pt idx="236">
                  <c:v>30</c:v>
                </c:pt>
                <c:pt idx="237">
                  <c:v>18</c:v>
                </c:pt>
                <c:pt idx="238">
                  <c:v>27</c:v>
                </c:pt>
                <c:pt idx="239">
                  <c:v>27</c:v>
                </c:pt>
                <c:pt idx="240">
                  <c:v>22</c:v>
                </c:pt>
                <c:pt idx="241">
                  <c:v>22</c:v>
                </c:pt>
                <c:pt idx="242">
                  <c:v>32</c:v>
                </c:pt>
                <c:pt idx="243">
                  <c:v>28</c:v>
                </c:pt>
                <c:pt idx="244">
                  <c:v>27</c:v>
                </c:pt>
                <c:pt idx="245">
                  <c:v>27</c:v>
                </c:pt>
                <c:pt idx="246">
                  <c:v>24</c:v>
                </c:pt>
                <c:pt idx="247">
                  <c:v>23</c:v>
                </c:pt>
                <c:pt idx="248">
                  <c:v>13</c:v>
                </c:pt>
                <c:pt idx="249">
                  <c:v>27</c:v>
                </c:pt>
                <c:pt idx="250">
                  <c:v>16</c:v>
                </c:pt>
                <c:pt idx="251">
                  <c:v>9</c:v>
                </c:pt>
                <c:pt idx="252">
                  <c:v>16</c:v>
                </c:pt>
                <c:pt idx="253">
                  <c:v>24</c:v>
                </c:pt>
                <c:pt idx="254">
                  <c:v>17</c:v>
                </c:pt>
                <c:pt idx="255">
                  <c:v>14</c:v>
                </c:pt>
                <c:pt idx="256">
                  <c:v>17</c:v>
                </c:pt>
                <c:pt idx="257">
                  <c:v>19</c:v>
                </c:pt>
                <c:pt idx="258">
                  <c:v>18</c:v>
                </c:pt>
                <c:pt idx="259">
                  <c:v>22</c:v>
                </c:pt>
                <c:pt idx="260">
                  <c:v>16</c:v>
                </c:pt>
                <c:pt idx="261">
                  <c:v>22</c:v>
                </c:pt>
                <c:pt idx="262">
                  <c:v>15</c:v>
                </c:pt>
                <c:pt idx="263">
                  <c:v>18</c:v>
                </c:pt>
                <c:pt idx="264">
                  <c:v>23</c:v>
                </c:pt>
                <c:pt idx="265">
                  <c:v>18</c:v>
                </c:pt>
                <c:pt idx="266">
                  <c:v>15</c:v>
                </c:pt>
                <c:pt idx="267">
                  <c:v>16</c:v>
                </c:pt>
                <c:pt idx="268">
                  <c:v>13</c:v>
                </c:pt>
                <c:pt idx="269">
                  <c:v>17</c:v>
                </c:pt>
                <c:pt idx="270">
                  <c:v>15</c:v>
                </c:pt>
                <c:pt idx="271">
                  <c:v>9</c:v>
                </c:pt>
                <c:pt idx="272">
                  <c:v>18</c:v>
                </c:pt>
                <c:pt idx="273">
                  <c:v>12</c:v>
                </c:pt>
                <c:pt idx="274">
                  <c:v>16</c:v>
                </c:pt>
                <c:pt idx="275">
                  <c:v>18</c:v>
                </c:pt>
                <c:pt idx="276">
                  <c:v>13</c:v>
                </c:pt>
                <c:pt idx="277">
                  <c:v>21</c:v>
                </c:pt>
                <c:pt idx="278">
                  <c:v>15</c:v>
                </c:pt>
                <c:pt idx="279">
                  <c:v>16</c:v>
                </c:pt>
                <c:pt idx="280">
                  <c:v>15</c:v>
                </c:pt>
                <c:pt idx="281">
                  <c:v>18</c:v>
                </c:pt>
                <c:pt idx="282">
                  <c:v>17</c:v>
                </c:pt>
                <c:pt idx="283">
                  <c:v>12</c:v>
                </c:pt>
                <c:pt idx="284">
                  <c:v>14</c:v>
                </c:pt>
                <c:pt idx="285">
                  <c:v>12</c:v>
                </c:pt>
                <c:pt idx="286">
                  <c:v>14</c:v>
                </c:pt>
                <c:pt idx="287">
                  <c:v>10</c:v>
                </c:pt>
                <c:pt idx="288">
                  <c:v>16</c:v>
                </c:pt>
                <c:pt idx="289">
                  <c:v>15</c:v>
                </c:pt>
                <c:pt idx="290">
                  <c:v>7</c:v>
                </c:pt>
                <c:pt idx="291">
                  <c:v>13</c:v>
                </c:pt>
                <c:pt idx="292">
                  <c:v>16</c:v>
                </c:pt>
                <c:pt idx="293">
                  <c:v>10</c:v>
                </c:pt>
                <c:pt idx="294">
                  <c:v>14</c:v>
                </c:pt>
                <c:pt idx="295">
                  <c:v>16</c:v>
                </c:pt>
                <c:pt idx="296">
                  <c:v>10</c:v>
                </c:pt>
                <c:pt idx="297">
                  <c:v>3</c:v>
                </c:pt>
                <c:pt idx="298">
                  <c:v>15</c:v>
                </c:pt>
                <c:pt idx="299">
                  <c:v>14</c:v>
                </c:pt>
                <c:pt idx="300">
                  <c:v>10</c:v>
                </c:pt>
                <c:pt idx="301">
                  <c:v>6</c:v>
                </c:pt>
                <c:pt idx="302">
                  <c:v>14</c:v>
                </c:pt>
                <c:pt idx="303">
                  <c:v>10</c:v>
                </c:pt>
                <c:pt idx="304">
                  <c:v>6</c:v>
                </c:pt>
                <c:pt idx="305">
                  <c:v>8</c:v>
                </c:pt>
                <c:pt idx="306">
                  <c:v>11</c:v>
                </c:pt>
                <c:pt idx="307">
                  <c:v>13</c:v>
                </c:pt>
                <c:pt idx="308">
                  <c:v>13</c:v>
                </c:pt>
                <c:pt idx="309">
                  <c:v>5</c:v>
                </c:pt>
                <c:pt idx="310">
                  <c:v>8</c:v>
                </c:pt>
                <c:pt idx="311">
                  <c:v>7</c:v>
                </c:pt>
                <c:pt idx="312">
                  <c:v>13</c:v>
                </c:pt>
                <c:pt idx="313">
                  <c:v>11</c:v>
                </c:pt>
                <c:pt idx="314">
                  <c:v>6</c:v>
                </c:pt>
                <c:pt idx="315">
                  <c:v>13</c:v>
                </c:pt>
                <c:pt idx="316">
                  <c:v>9</c:v>
                </c:pt>
                <c:pt idx="317">
                  <c:v>6</c:v>
                </c:pt>
                <c:pt idx="318">
                  <c:v>8</c:v>
                </c:pt>
                <c:pt idx="319">
                  <c:v>4</c:v>
                </c:pt>
                <c:pt idx="320">
                  <c:v>8</c:v>
                </c:pt>
                <c:pt idx="321">
                  <c:v>3</c:v>
                </c:pt>
                <c:pt idx="322">
                  <c:v>8</c:v>
                </c:pt>
                <c:pt idx="323">
                  <c:v>6</c:v>
                </c:pt>
                <c:pt idx="324">
                  <c:v>8</c:v>
                </c:pt>
                <c:pt idx="325">
                  <c:v>9</c:v>
                </c:pt>
                <c:pt idx="326">
                  <c:v>12</c:v>
                </c:pt>
                <c:pt idx="327">
                  <c:v>11</c:v>
                </c:pt>
                <c:pt idx="328">
                  <c:v>7</c:v>
                </c:pt>
                <c:pt idx="329">
                  <c:v>5</c:v>
                </c:pt>
                <c:pt idx="330">
                  <c:v>6</c:v>
                </c:pt>
                <c:pt idx="331">
                  <c:v>6</c:v>
                </c:pt>
                <c:pt idx="332">
                  <c:v>5</c:v>
                </c:pt>
                <c:pt idx="333">
                  <c:v>5</c:v>
                </c:pt>
                <c:pt idx="334">
                  <c:v>2</c:v>
                </c:pt>
                <c:pt idx="335">
                  <c:v>9</c:v>
                </c:pt>
                <c:pt idx="336">
                  <c:v>9</c:v>
                </c:pt>
                <c:pt idx="337">
                  <c:v>3</c:v>
                </c:pt>
                <c:pt idx="338">
                  <c:v>5</c:v>
                </c:pt>
                <c:pt idx="339">
                  <c:v>6</c:v>
                </c:pt>
                <c:pt idx="340">
                  <c:v>4</c:v>
                </c:pt>
                <c:pt idx="341">
                  <c:v>1</c:v>
                </c:pt>
                <c:pt idx="342">
                  <c:v>4</c:v>
                </c:pt>
                <c:pt idx="343">
                  <c:v>7</c:v>
                </c:pt>
                <c:pt idx="344">
                  <c:v>5</c:v>
                </c:pt>
                <c:pt idx="345">
                  <c:v>3</c:v>
                </c:pt>
                <c:pt idx="346">
                  <c:v>8</c:v>
                </c:pt>
                <c:pt idx="347">
                  <c:v>8</c:v>
                </c:pt>
                <c:pt idx="348">
                  <c:v>4</c:v>
                </c:pt>
                <c:pt idx="349">
                  <c:v>5</c:v>
                </c:pt>
                <c:pt idx="350">
                  <c:v>5</c:v>
                </c:pt>
                <c:pt idx="351">
                  <c:v>3</c:v>
                </c:pt>
                <c:pt idx="352">
                  <c:v>5</c:v>
                </c:pt>
                <c:pt idx="353">
                  <c:v>5</c:v>
                </c:pt>
                <c:pt idx="354">
                  <c:v>1</c:v>
                </c:pt>
                <c:pt idx="355">
                  <c:v>5</c:v>
                </c:pt>
                <c:pt idx="356">
                  <c:v>5</c:v>
                </c:pt>
                <c:pt idx="357">
                  <c:v>3</c:v>
                </c:pt>
                <c:pt idx="358">
                  <c:v>5</c:v>
                </c:pt>
                <c:pt idx="359">
                  <c:v>4</c:v>
                </c:pt>
                <c:pt idx="360">
                  <c:v>5</c:v>
                </c:pt>
                <c:pt idx="361">
                  <c:v>3</c:v>
                </c:pt>
                <c:pt idx="362">
                  <c:v>2</c:v>
                </c:pt>
                <c:pt idx="363">
                  <c:v>6</c:v>
                </c:pt>
                <c:pt idx="364">
                  <c:v>2</c:v>
                </c:pt>
                <c:pt idx="365">
                  <c:v>3</c:v>
                </c:pt>
                <c:pt idx="366">
                  <c:v>3</c:v>
                </c:pt>
                <c:pt idx="367">
                  <c:v>1</c:v>
                </c:pt>
                <c:pt idx="368">
                  <c:v>4</c:v>
                </c:pt>
                <c:pt idx="369">
                  <c:v>2</c:v>
                </c:pt>
                <c:pt idx="370">
                  <c:v>4</c:v>
                </c:pt>
                <c:pt idx="371">
                  <c:v>4</c:v>
                </c:pt>
                <c:pt idx="372">
                  <c:v>1</c:v>
                </c:pt>
                <c:pt idx="373">
                  <c:v>4</c:v>
                </c:pt>
                <c:pt idx="374">
                  <c:v>4</c:v>
                </c:pt>
                <c:pt idx="375">
                  <c:v>4</c:v>
                </c:pt>
                <c:pt idx="376">
                  <c:v>2</c:v>
                </c:pt>
                <c:pt idx="377">
                  <c:v>3</c:v>
                </c:pt>
                <c:pt idx="378">
                  <c:v>7</c:v>
                </c:pt>
                <c:pt idx="379">
                  <c:v>2</c:v>
                </c:pt>
                <c:pt idx="380">
                  <c:v>4</c:v>
                </c:pt>
                <c:pt idx="381">
                  <c:v>2</c:v>
                </c:pt>
                <c:pt idx="382">
                  <c:v>3</c:v>
                </c:pt>
                <c:pt idx="383">
                  <c:v>3</c:v>
                </c:pt>
                <c:pt idx="384">
                  <c:v>4</c:v>
                </c:pt>
                <c:pt idx="385">
                  <c:v>5</c:v>
                </c:pt>
                <c:pt idx="386">
                  <c:v>0</c:v>
                </c:pt>
                <c:pt idx="387">
                  <c:v>3</c:v>
                </c:pt>
                <c:pt idx="388">
                  <c:v>1</c:v>
                </c:pt>
                <c:pt idx="389">
                  <c:v>4</c:v>
                </c:pt>
                <c:pt idx="390">
                  <c:v>2</c:v>
                </c:pt>
                <c:pt idx="391">
                  <c:v>2</c:v>
                </c:pt>
                <c:pt idx="392">
                  <c:v>0</c:v>
                </c:pt>
                <c:pt idx="393">
                  <c:v>2</c:v>
                </c:pt>
                <c:pt idx="394">
                  <c:v>5</c:v>
                </c:pt>
                <c:pt idx="395">
                  <c:v>5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7</c:v>
                </c:pt>
                <c:pt idx="400">
                  <c:v>4</c:v>
                </c:pt>
                <c:pt idx="401">
                  <c:v>2</c:v>
                </c:pt>
                <c:pt idx="402">
                  <c:v>2</c:v>
                </c:pt>
                <c:pt idx="403">
                  <c:v>6</c:v>
                </c:pt>
                <c:pt idx="404">
                  <c:v>2</c:v>
                </c:pt>
                <c:pt idx="405">
                  <c:v>3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4</c:v>
                </c:pt>
                <c:pt idx="411">
                  <c:v>2</c:v>
                </c:pt>
                <c:pt idx="412">
                  <c:v>1</c:v>
                </c:pt>
                <c:pt idx="413">
                  <c:v>0</c:v>
                </c:pt>
                <c:pt idx="414">
                  <c:v>3</c:v>
                </c:pt>
                <c:pt idx="415">
                  <c:v>3</c:v>
                </c:pt>
                <c:pt idx="416">
                  <c:v>1</c:v>
                </c:pt>
                <c:pt idx="417">
                  <c:v>3</c:v>
                </c:pt>
                <c:pt idx="418">
                  <c:v>3</c:v>
                </c:pt>
                <c:pt idx="419">
                  <c:v>1</c:v>
                </c:pt>
                <c:pt idx="420">
                  <c:v>1</c:v>
                </c:pt>
                <c:pt idx="421">
                  <c:v>2</c:v>
                </c:pt>
                <c:pt idx="422">
                  <c:v>0</c:v>
                </c:pt>
                <c:pt idx="423">
                  <c:v>3</c:v>
                </c:pt>
                <c:pt idx="424">
                  <c:v>0</c:v>
                </c:pt>
                <c:pt idx="425">
                  <c:v>3</c:v>
                </c:pt>
                <c:pt idx="426">
                  <c:v>1</c:v>
                </c:pt>
                <c:pt idx="427">
                  <c:v>3</c:v>
                </c:pt>
                <c:pt idx="428">
                  <c:v>2</c:v>
                </c:pt>
                <c:pt idx="429">
                  <c:v>1</c:v>
                </c:pt>
                <c:pt idx="430">
                  <c:v>2</c:v>
                </c:pt>
                <c:pt idx="431">
                  <c:v>2</c:v>
                </c:pt>
                <c:pt idx="432">
                  <c:v>3</c:v>
                </c:pt>
                <c:pt idx="433">
                  <c:v>1</c:v>
                </c:pt>
                <c:pt idx="434">
                  <c:v>2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2</c:v>
                </c:pt>
                <c:pt idx="439">
                  <c:v>2</c:v>
                </c:pt>
                <c:pt idx="440">
                  <c:v>1</c:v>
                </c:pt>
                <c:pt idx="441">
                  <c:v>0</c:v>
                </c:pt>
                <c:pt idx="442">
                  <c:v>1</c:v>
                </c:pt>
                <c:pt idx="443">
                  <c:v>1</c:v>
                </c:pt>
                <c:pt idx="444">
                  <c:v>3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0</c:v>
                </c:pt>
                <c:pt idx="449">
                  <c:v>1</c:v>
                </c:pt>
                <c:pt idx="450">
                  <c:v>0</c:v>
                </c:pt>
                <c:pt idx="451">
                  <c:v>0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2</c:v>
                </c:pt>
                <c:pt idx="456">
                  <c:v>1</c:v>
                </c:pt>
                <c:pt idx="457">
                  <c:v>0</c:v>
                </c:pt>
                <c:pt idx="458">
                  <c:v>1</c:v>
                </c:pt>
                <c:pt idx="459">
                  <c:v>2</c:v>
                </c:pt>
                <c:pt idx="460">
                  <c:v>0</c:v>
                </c:pt>
                <c:pt idx="461">
                  <c:v>0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1</c:v>
                </c:pt>
                <c:pt idx="469">
                  <c:v>0</c:v>
                </c:pt>
                <c:pt idx="470">
                  <c:v>1</c:v>
                </c:pt>
                <c:pt idx="471">
                  <c:v>1</c:v>
                </c:pt>
                <c:pt idx="472">
                  <c:v>0</c:v>
                </c:pt>
                <c:pt idx="473">
                  <c:v>0</c:v>
                </c:pt>
                <c:pt idx="474">
                  <c:v>2</c:v>
                </c:pt>
                <c:pt idx="475">
                  <c:v>0</c:v>
                </c:pt>
                <c:pt idx="476">
                  <c:v>2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</c:v>
                </c:pt>
                <c:pt idx="481">
                  <c:v>0</c:v>
                </c:pt>
                <c:pt idx="482">
                  <c:v>1</c:v>
                </c:pt>
                <c:pt idx="483">
                  <c:v>0</c:v>
                </c:pt>
                <c:pt idx="484">
                  <c:v>1</c:v>
                </c:pt>
                <c:pt idx="485">
                  <c:v>0</c:v>
                </c:pt>
                <c:pt idx="486">
                  <c:v>0</c:v>
                </c:pt>
                <c:pt idx="487">
                  <c:v>1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2</c:v>
                </c:pt>
                <c:pt idx="494">
                  <c:v>0</c:v>
                </c:pt>
                <c:pt idx="495">
                  <c:v>1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2</c:v>
                </c:pt>
                <c:pt idx="502">
                  <c:v>0</c:v>
                </c:pt>
                <c:pt idx="503">
                  <c:v>0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0</c:v>
                </c:pt>
                <c:pt idx="509">
                  <c:v>0</c:v>
                </c:pt>
                <c:pt idx="510">
                  <c:v>2</c:v>
                </c:pt>
                <c:pt idx="511">
                  <c:v>0</c:v>
                </c:pt>
                <c:pt idx="512">
                  <c:v>2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1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1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1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</c:numCache>
            </c:numRef>
          </c:yVal>
          <c:smooth val="1"/>
        </c:ser>
        <c:ser>
          <c:idx val="0"/>
          <c:order val="1"/>
          <c:xVal>
            <c:numRef>
              <c:f>Comparison_beta_Fe!$J$3:$J$189</c:f>
              <c:numCache>
                <c:formatCode>General</c:formatCode>
                <c:ptCount val="187"/>
                <c:pt idx="0">
                  <c:v>0.93899999999999995</c:v>
                </c:pt>
                <c:pt idx="1">
                  <c:v>2.8159999999999998</c:v>
                </c:pt>
                <c:pt idx="2">
                  <c:v>4.6929999999999996</c:v>
                </c:pt>
                <c:pt idx="3">
                  <c:v>6.57</c:v>
                </c:pt>
                <c:pt idx="4">
                  <c:v>8.4469999999999992</c:v>
                </c:pt>
                <c:pt idx="5">
                  <c:v>10.324</c:v>
                </c:pt>
                <c:pt idx="6">
                  <c:v>12.201000000000001</c:v>
                </c:pt>
                <c:pt idx="7">
                  <c:v>14.077999999999999</c:v>
                </c:pt>
                <c:pt idx="8">
                  <c:v>15.955</c:v>
                </c:pt>
                <c:pt idx="9">
                  <c:v>17.832000000000001</c:v>
                </c:pt>
                <c:pt idx="10">
                  <c:v>19.709</c:v>
                </c:pt>
                <c:pt idx="11">
                  <c:v>21.585999999999999</c:v>
                </c:pt>
                <c:pt idx="12">
                  <c:v>23.463000000000001</c:v>
                </c:pt>
                <c:pt idx="13">
                  <c:v>25.34</c:v>
                </c:pt>
                <c:pt idx="14">
                  <c:v>27.216999999999999</c:v>
                </c:pt>
                <c:pt idx="15">
                  <c:v>29.094000000000001</c:v>
                </c:pt>
                <c:pt idx="16">
                  <c:v>30.971</c:v>
                </c:pt>
                <c:pt idx="17">
                  <c:v>32.847999999999999</c:v>
                </c:pt>
                <c:pt idx="18">
                  <c:v>34.725000000000001</c:v>
                </c:pt>
                <c:pt idx="19">
                  <c:v>36.601999999999997</c:v>
                </c:pt>
                <c:pt idx="20">
                  <c:v>38.478999999999999</c:v>
                </c:pt>
                <c:pt idx="21">
                  <c:v>40.356000000000002</c:v>
                </c:pt>
                <c:pt idx="22">
                  <c:v>42.232999999999997</c:v>
                </c:pt>
                <c:pt idx="23">
                  <c:v>44.11</c:v>
                </c:pt>
                <c:pt idx="24">
                  <c:v>45.987000000000002</c:v>
                </c:pt>
                <c:pt idx="25">
                  <c:v>47.863999999999997</c:v>
                </c:pt>
                <c:pt idx="26">
                  <c:v>49.741</c:v>
                </c:pt>
                <c:pt idx="27">
                  <c:v>51.618000000000002</c:v>
                </c:pt>
                <c:pt idx="28">
                  <c:v>53.494999999999997</c:v>
                </c:pt>
                <c:pt idx="29">
                  <c:v>55.372</c:v>
                </c:pt>
                <c:pt idx="30">
                  <c:v>57.249000000000002</c:v>
                </c:pt>
                <c:pt idx="31">
                  <c:v>59.125999999999998</c:v>
                </c:pt>
                <c:pt idx="32">
                  <c:v>61.003</c:v>
                </c:pt>
                <c:pt idx="33">
                  <c:v>62.88</c:v>
                </c:pt>
                <c:pt idx="34">
                  <c:v>64.757000000000005</c:v>
                </c:pt>
                <c:pt idx="35">
                  <c:v>66.634</c:v>
                </c:pt>
                <c:pt idx="36">
                  <c:v>68.510999999999996</c:v>
                </c:pt>
                <c:pt idx="37">
                  <c:v>70.388000000000005</c:v>
                </c:pt>
                <c:pt idx="38">
                  <c:v>72.265000000000001</c:v>
                </c:pt>
                <c:pt idx="39">
                  <c:v>74.141999999999996</c:v>
                </c:pt>
                <c:pt idx="40">
                  <c:v>76.019000000000005</c:v>
                </c:pt>
                <c:pt idx="41">
                  <c:v>77.896000000000001</c:v>
                </c:pt>
                <c:pt idx="42">
                  <c:v>79.772999999999996</c:v>
                </c:pt>
                <c:pt idx="43">
                  <c:v>81.650000000000006</c:v>
                </c:pt>
                <c:pt idx="44">
                  <c:v>83.527000000000001</c:v>
                </c:pt>
                <c:pt idx="45">
                  <c:v>85.403999999999996</c:v>
                </c:pt>
                <c:pt idx="46">
                  <c:v>87.281000000000006</c:v>
                </c:pt>
                <c:pt idx="47">
                  <c:v>89.158000000000001</c:v>
                </c:pt>
                <c:pt idx="48">
                  <c:v>91.034999999999997</c:v>
                </c:pt>
                <c:pt idx="49">
                  <c:v>92.912000000000006</c:v>
                </c:pt>
                <c:pt idx="50">
                  <c:v>94.789000000000001</c:v>
                </c:pt>
                <c:pt idx="51">
                  <c:v>96.665999999999997</c:v>
                </c:pt>
                <c:pt idx="52">
                  <c:v>98.543000000000006</c:v>
                </c:pt>
                <c:pt idx="53">
                  <c:v>100.42</c:v>
                </c:pt>
                <c:pt idx="54">
                  <c:v>102.297</c:v>
                </c:pt>
                <c:pt idx="55">
                  <c:v>104.17400000000001</c:v>
                </c:pt>
                <c:pt idx="56">
                  <c:v>106.051</c:v>
                </c:pt>
                <c:pt idx="57">
                  <c:v>107.928</c:v>
                </c:pt>
                <c:pt idx="58">
                  <c:v>109.80500000000001</c:v>
                </c:pt>
                <c:pt idx="59">
                  <c:v>111.682</c:v>
                </c:pt>
                <c:pt idx="60">
                  <c:v>113.559</c:v>
                </c:pt>
                <c:pt idx="61">
                  <c:v>115.43600000000001</c:v>
                </c:pt>
                <c:pt idx="62">
                  <c:v>117.313</c:v>
                </c:pt>
                <c:pt idx="63">
                  <c:v>119.19</c:v>
                </c:pt>
                <c:pt idx="64">
                  <c:v>121.06699999999999</c:v>
                </c:pt>
                <c:pt idx="65">
                  <c:v>122.944</c:v>
                </c:pt>
                <c:pt idx="66">
                  <c:v>124.821</c:v>
                </c:pt>
                <c:pt idx="67">
                  <c:v>126.69799999999999</c:v>
                </c:pt>
                <c:pt idx="68">
                  <c:v>128.57499999999999</c:v>
                </c:pt>
                <c:pt idx="69">
                  <c:v>130.452</c:v>
                </c:pt>
                <c:pt idx="70">
                  <c:v>132.32900000000001</c:v>
                </c:pt>
                <c:pt idx="71">
                  <c:v>134.20599999999999</c:v>
                </c:pt>
                <c:pt idx="72">
                  <c:v>136.083</c:v>
                </c:pt>
                <c:pt idx="73">
                  <c:v>137.96</c:v>
                </c:pt>
                <c:pt idx="74">
                  <c:v>139.83699999999999</c:v>
                </c:pt>
                <c:pt idx="75">
                  <c:v>141.714</c:v>
                </c:pt>
                <c:pt idx="76">
                  <c:v>143.59100000000001</c:v>
                </c:pt>
                <c:pt idx="77">
                  <c:v>145.46799999999999</c:v>
                </c:pt>
                <c:pt idx="78">
                  <c:v>147.345</c:v>
                </c:pt>
                <c:pt idx="79">
                  <c:v>149.22200000000001</c:v>
                </c:pt>
                <c:pt idx="80">
                  <c:v>151.09899999999999</c:v>
                </c:pt>
                <c:pt idx="81">
                  <c:v>152.976</c:v>
                </c:pt>
                <c:pt idx="82">
                  <c:v>154.85300000000001</c:v>
                </c:pt>
                <c:pt idx="83">
                  <c:v>156.72999999999999</c:v>
                </c:pt>
                <c:pt idx="84">
                  <c:v>158.607</c:v>
                </c:pt>
                <c:pt idx="85">
                  <c:v>160.48400000000001</c:v>
                </c:pt>
                <c:pt idx="86">
                  <c:v>162.36099999999999</c:v>
                </c:pt>
                <c:pt idx="87">
                  <c:v>164.238</c:v>
                </c:pt>
                <c:pt idx="88">
                  <c:v>166.11500000000001</c:v>
                </c:pt>
                <c:pt idx="89">
                  <c:v>167.99199999999999</c:v>
                </c:pt>
                <c:pt idx="90">
                  <c:v>169.869</c:v>
                </c:pt>
                <c:pt idx="91">
                  <c:v>171.74600000000001</c:v>
                </c:pt>
                <c:pt idx="92">
                  <c:v>173.62299999999999</c:v>
                </c:pt>
                <c:pt idx="93">
                  <c:v>175.5</c:v>
                </c:pt>
                <c:pt idx="94">
                  <c:v>177.37700000000001</c:v>
                </c:pt>
                <c:pt idx="95">
                  <c:v>179.25399999999999</c:v>
                </c:pt>
                <c:pt idx="96">
                  <c:v>181.131</c:v>
                </c:pt>
                <c:pt idx="97">
                  <c:v>183.00800000000001</c:v>
                </c:pt>
                <c:pt idx="98">
                  <c:v>184.88499999999999</c:v>
                </c:pt>
                <c:pt idx="99">
                  <c:v>186.762</c:v>
                </c:pt>
                <c:pt idx="100">
                  <c:v>188.63900000000001</c:v>
                </c:pt>
                <c:pt idx="101">
                  <c:v>190.51599999999999</c:v>
                </c:pt>
                <c:pt idx="102">
                  <c:v>192.393</c:v>
                </c:pt>
                <c:pt idx="103">
                  <c:v>194.27</c:v>
                </c:pt>
                <c:pt idx="104">
                  <c:v>196.14699999999999</c:v>
                </c:pt>
                <c:pt idx="105">
                  <c:v>198.024</c:v>
                </c:pt>
                <c:pt idx="106">
                  <c:v>199.90100000000001</c:v>
                </c:pt>
                <c:pt idx="107">
                  <c:v>201.77799999999999</c:v>
                </c:pt>
                <c:pt idx="108">
                  <c:v>203.655</c:v>
                </c:pt>
                <c:pt idx="109">
                  <c:v>205.53200000000001</c:v>
                </c:pt>
                <c:pt idx="110">
                  <c:v>207.40899999999999</c:v>
                </c:pt>
                <c:pt idx="111">
                  <c:v>209.286</c:v>
                </c:pt>
                <c:pt idx="112">
                  <c:v>211.16300000000001</c:v>
                </c:pt>
                <c:pt idx="113">
                  <c:v>213.04</c:v>
                </c:pt>
                <c:pt idx="114">
                  <c:v>214.917</c:v>
                </c:pt>
                <c:pt idx="115">
                  <c:v>216.79400000000001</c:v>
                </c:pt>
                <c:pt idx="116">
                  <c:v>218.67099999999999</c:v>
                </c:pt>
                <c:pt idx="117">
                  <c:v>220.548</c:v>
                </c:pt>
                <c:pt idx="118">
                  <c:v>222.42500000000001</c:v>
                </c:pt>
                <c:pt idx="119">
                  <c:v>224.30199999999999</c:v>
                </c:pt>
                <c:pt idx="120">
                  <c:v>226.179</c:v>
                </c:pt>
                <c:pt idx="121">
                  <c:v>228.05600000000001</c:v>
                </c:pt>
                <c:pt idx="122">
                  <c:v>229.93299999999999</c:v>
                </c:pt>
                <c:pt idx="123">
                  <c:v>231.81</c:v>
                </c:pt>
                <c:pt idx="124">
                  <c:v>233.68700000000001</c:v>
                </c:pt>
                <c:pt idx="125">
                  <c:v>235.56399999999999</c:v>
                </c:pt>
                <c:pt idx="126">
                  <c:v>237.441</c:v>
                </c:pt>
                <c:pt idx="127">
                  <c:v>239.31800000000001</c:v>
                </c:pt>
                <c:pt idx="128">
                  <c:v>241.19499999999999</c:v>
                </c:pt>
                <c:pt idx="129">
                  <c:v>243.072</c:v>
                </c:pt>
                <c:pt idx="130">
                  <c:v>244.94900000000001</c:v>
                </c:pt>
                <c:pt idx="131">
                  <c:v>246.82599999999999</c:v>
                </c:pt>
                <c:pt idx="132">
                  <c:v>248.703</c:v>
                </c:pt>
                <c:pt idx="133">
                  <c:v>250.58</c:v>
                </c:pt>
                <c:pt idx="134">
                  <c:v>252.45699999999999</c:v>
                </c:pt>
                <c:pt idx="135">
                  <c:v>254.334</c:v>
                </c:pt>
                <c:pt idx="136">
                  <c:v>256.21100000000001</c:v>
                </c:pt>
                <c:pt idx="137">
                  <c:v>258.08800000000002</c:v>
                </c:pt>
                <c:pt idx="138">
                  <c:v>259.96499999999997</c:v>
                </c:pt>
                <c:pt idx="139">
                  <c:v>261.84199999999998</c:v>
                </c:pt>
                <c:pt idx="140">
                  <c:v>263.71899999999999</c:v>
                </c:pt>
                <c:pt idx="141">
                  <c:v>265.596</c:v>
                </c:pt>
                <c:pt idx="142">
                  <c:v>267.47300000000001</c:v>
                </c:pt>
                <c:pt idx="143">
                  <c:v>269.35000000000002</c:v>
                </c:pt>
                <c:pt idx="144">
                  <c:v>271.22699999999998</c:v>
                </c:pt>
                <c:pt idx="145">
                  <c:v>273.10399999999998</c:v>
                </c:pt>
                <c:pt idx="146">
                  <c:v>274.98099999999999</c:v>
                </c:pt>
                <c:pt idx="147">
                  <c:v>276.858</c:v>
                </c:pt>
                <c:pt idx="148">
                  <c:v>278.73500000000001</c:v>
                </c:pt>
                <c:pt idx="149">
                  <c:v>280.61200000000002</c:v>
                </c:pt>
                <c:pt idx="150">
                  <c:v>282.48899999999998</c:v>
                </c:pt>
                <c:pt idx="151">
                  <c:v>284.36599999999999</c:v>
                </c:pt>
                <c:pt idx="152">
                  <c:v>286.24299999999999</c:v>
                </c:pt>
                <c:pt idx="153">
                  <c:v>288.12</c:v>
                </c:pt>
                <c:pt idx="154">
                  <c:v>289.99700000000001</c:v>
                </c:pt>
                <c:pt idx="155">
                  <c:v>291.87400000000002</c:v>
                </c:pt>
                <c:pt idx="156">
                  <c:v>293.75099999999998</c:v>
                </c:pt>
                <c:pt idx="157">
                  <c:v>295.62799999999999</c:v>
                </c:pt>
                <c:pt idx="158">
                  <c:v>297.505</c:v>
                </c:pt>
                <c:pt idx="159">
                  <c:v>299.38200000000001</c:v>
                </c:pt>
                <c:pt idx="160">
                  <c:v>301.25900000000001</c:v>
                </c:pt>
                <c:pt idx="161">
                  <c:v>303.13600000000002</c:v>
                </c:pt>
                <c:pt idx="162">
                  <c:v>305.01299999999998</c:v>
                </c:pt>
                <c:pt idx="163">
                  <c:v>306.89</c:v>
                </c:pt>
                <c:pt idx="164">
                  <c:v>308.767</c:v>
                </c:pt>
                <c:pt idx="165">
                  <c:v>310.64400000000001</c:v>
                </c:pt>
                <c:pt idx="166">
                  <c:v>312.52100000000002</c:v>
                </c:pt>
                <c:pt idx="167">
                  <c:v>314.39800000000002</c:v>
                </c:pt>
                <c:pt idx="168">
                  <c:v>316.27499999999998</c:v>
                </c:pt>
                <c:pt idx="169">
                  <c:v>318.15199999999999</c:v>
                </c:pt>
                <c:pt idx="170">
                  <c:v>320.029</c:v>
                </c:pt>
                <c:pt idx="171">
                  <c:v>321.90600000000001</c:v>
                </c:pt>
                <c:pt idx="172">
                  <c:v>323.78300000000002</c:v>
                </c:pt>
                <c:pt idx="173">
                  <c:v>325.66000000000003</c:v>
                </c:pt>
                <c:pt idx="174">
                  <c:v>327.53699999999998</c:v>
                </c:pt>
                <c:pt idx="175">
                  <c:v>329.41399999999999</c:v>
                </c:pt>
                <c:pt idx="176">
                  <c:v>331.291</c:v>
                </c:pt>
                <c:pt idx="177">
                  <c:v>333.16800000000001</c:v>
                </c:pt>
                <c:pt idx="178">
                  <c:v>335.04500000000002</c:v>
                </c:pt>
                <c:pt idx="179">
                  <c:v>336.92200000000003</c:v>
                </c:pt>
                <c:pt idx="180">
                  <c:v>338.79899999999998</c:v>
                </c:pt>
                <c:pt idx="181">
                  <c:v>340.67599999999999</c:v>
                </c:pt>
                <c:pt idx="182">
                  <c:v>342.553</c:v>
                </c:pt>
                <c:pt idx="183">
                  <c:v>344.43</c:v>
                </c:pt>
                <c:pt idx="184">
                  <c:v>346.30700000000002</c:v>
                </c:pt>
                <c:pt idx="185">
                  <c:v>348.18400000000003</c:v>
                </c:pt>
                <c:pt idx="186">
                  <c:v>350.06099999999998</c:v>
                </c:pt>
              </c:numCache>
            </c:numRef>
          </c:xVal>
          <c:yVal>
            <c:numRef>
              <c:f>Comparison_beta_Fe!$L$3:$L$189</c:f>
              <c:numCache>
                <c:formatCode>General</c:formatCode>
                <c:ptCount val="187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</c:v>
                </c:pt>
                <c:pt idx="9">
                  <c:v>70</c:v>
                </c:pt>
                <c:pt idx="10">
                  <c:v>320</c:v>
                </c:pt>
                <c:pt idx="11">
                  <c:v>240</c:v>
                </c:pt>
                <c:pt idx="12">
                  <c:v>190</c:v>
                </c:pt>
                <c:pt idx="13">
                  <c:v>120</c:v>
                </c:pt>
                <c:pt idx="14">
                  <c:v>230</c:v>
                </c:pt>
                <c:pt idx="15">
                  <c:v>200</c:v>
                </c:pt>
                <c:pt idx="16">
                  <c:v>160</c:v>
                </c:pt>
                <c:pt idx="17">
                  <c:v>190</c:v>
                </c:pt>
                <c:pt idx="18">
                  <c:v>130</c:v>
                </c:pt>
                <c:pt idx="19">
                  <c:v>120</c:v>
                </c:pt>
                <c:pt idx="20">
                  <c:v>140</c:v>
                </c:pt>
                <c:pt idx="21">
                  <c:v>170</c:v>
                </c:pt>
                <c:pt idx="22">
                  <c:v>110</c:v>
                </c:pt>
                <c:pt idx="23">
                  <c:v>210</c:v>
                </c:pt>
                <c:pt idx="24">
                  <c:v>140</c:v>
                </c:pt>
                <c:pt idx="25">
                  <c:v>170</c:v>
                </c:pt>
                <c:pt idx="26">
                  <c:v>140</c:v>
                </c:pt>
                <c:pt idx="27">
                  <c:v>240</c:v>
                </c:pt>
                <c:pt idx="28">
                  <c:v>230</c:v>
                </c:pt>
                <c:pt idx="29">
                  <c:v>220</c:v>
                </c:pt>
                <c:pt idx="30">
                  <c:v>160</c:v>
                </c:pt>
                <c:pt idx="31">
                  <c:v>270</c:v>
                </c:pt>
                <c:pt idx="32">
                  <c:v>240</c:v>
                </c:pt>
                <c:pt idx="33">
                  <c:v>300</c:v>
                </c:pt>
                <c:pt idx="34">
                  <c:v>280</c:v>
                </c:pt>
                <c:pt idx="35">
                  <c:v>230</c:v>
                </c:pt>
                <c:pt idx="36">
                  <c:v>260</c:v>
                </c:pt>
                <c:pt idx="37">
                  <c:v>290</c:v>
                </c:pt>
                <c:pt idx="38">
                  <c:v>160</c:v>
                </c:pt>
                <c:pt idx="39">
                  <c:v>250</c:v>
                </c:pt>
                <c:pt idx="40">
                  <c:v>240</c:v>
                </c:pt>
                <c:pt idx="41">
                  <c:v>170</c:v>
                </c:pt>
                <c:pt idx="42">
                  <c:v>210</c:v>
                </c:pt>
                <c:pt idx="43">
                  <c:v>220</c:v>
                </c:pt>
                <c:pt idx="44">
                  <c:v>200</c:v>
                </c:pt>
                <c:pt idx="45">
                  <c:v>340</c:v>
                </c:pt>
                <c:pt idx="46">
                  <c:v>170</c:v>
                </c:pt>
                <c:pt idx="47">
                  <c:v>220</c:v>
                </c:pt>
                <c:pt idx="48">
                  <c:v>160</c:v>
                </c:pt>
                <c:pt idx="49">
                  <c:v>240</c:v>
                </c:pt>
                <c:pt idx="50">
                  <c:v>240</c:v>
                </c:pt>
                <c:pt idx="51">
                  <c:v>320</c:v>
                </c:pt>
                <c:pt idx="52">
                  <c:v>270</c:v>
                </c:pt>
                <c:pt idx="53">
                  <c:v>260</c:v>
                </c:pt>
                <c:pt idx="54">
                  <c:v>210</c:v>
                </c:pt>
                <c:pt idx="55">
                  <c:v>190</c:v>
                </c:pt>
                <c:pt idx="56">
                  <c:v>140</c:v>
                </c:pt>
                <c:pt idx="57">
                  <c:v>180</c:v>
                </c:pt>
                <c:pt idx="58">
                  <c:v>260</c:v>
                </c:pt>
                <c:pt idx="59">
                  <c:v>260</c:v>
                </c:pt>
                <c:pt idx="60">
                  <c:v>310</c:v>
                </c:pt>
                <c:pt idx="61">
                  <c:v>280</c:v>
                </c:pt>
                <c:pt idx="62">
                  <c:v>210</c:v>
                </c:pt>
                <c:pt idx="63">
                  <c:v>180</c:v>
                </c:pt>
                <c:pt idx="64">
                  <c:v>330</c:v>
                </c:pt>
                <c:pt idx="65">
                  <c:v>280</c:v>
                </c:pt>
                <c:pt idx="66">
                  <c:v>220</c:v>
                </c:pt>
                <c:pt idx="67">
                  <c:v>270</c:v>
                </c:pt>
                <c:pt idx="68">
                  <c:v>260</c:v>
                </c:pt>
                <c:pt idx="69">
                  <c:v>240</c:v>
                </c:pt>
                <c:pt idx="70">
                  <c:v>300</c:v>
                </c:pt>
                <c:pt idx="71">
                  <c:v>410</c:v>
                </c:pt>
                <c:pt idx="72">
                  <c:v>370</c:v>
                </c:pt>
                <c:pt idx="73">
                  <c:v>360</c:v>
                </c:pt>
                <c:pt idx="74">
                  <c:v>460</c:v>
                </c:pt>
                <c:pt idx="75">
                  <c:v>620</c:v>
                </c:pt>
                <c:pt idx="76">
                  <c:v>540</c:v>
                </c:pt>
                <c:pt idx="77">
                  <c:v>640</c:v>
                </c:pt>
                <c:pt idx="78">
                  <c:v>800</c:v>
                </c:pt>
                <c:pt idx="79">
                  <c:v>990</c:v>
                </c:pt>
                <c:pt idx="80">
                  <c:v>1170</c:v>
                </c:pt>
                <c:pt idx="81">
                  <c:v>1380</c:v>
                </c:pt>
                <c:pt idx="82">
                  <c:v>1510</c:v>
                </c:pt>
                <c:pt idx="83">
                  <c:v>1420</c:v>
                </c:pt>
                <c:pt idx="84">
                  <c:v>1300</c:v>
                </c:pt>
                <c:pt idx="85">
                  <c:v>1110</c:v>
                </c:pt>
                <c:pt idx="86">
                  <c:v>860</c:v>
                </c:pt>
                <c:pt idx="87">
                  <c:v>500</c:v>
                </c:pt>
                <c:pt idx="88">
                  <c:v>410</c:v>
                </c:pt>
                <c:pt idx="89">
                  <c:v>490</c:v>
                </c:pt>
                <c:pt idx="90">
                  <c:v>510</c:v>
                </c:pt>
                <c:pt idx="91">
                  <c:v>480</c:v>
                </c:pt>
                <c:pt idx="92">
                  <c:v>460</c:v>
                </c:pt>
                <c:pt idx="93">
                  <c:v>240</c:v>
                </c:pt>
                <c:pt idx="94">
                  <c:v>260</c:v>
                </c:pt>
                <c:pt idx="95">
                  <c:v>190</c:v>
                </c:pt>
                <c:pt idx="96">
                  <c:v>60</c:v>
                </c:pt>
                <c:pt idx="97">
                  <c:v>70</c:v>
                </c:pt>
                <c:pt idx="98">
                  <c:v>70</c:v>
                </c:pt>
                <c:pt idx="99">
                  <c:v>30</c:v>
                </c:pt>
                <c:pt idx="100">
                  <c:v>20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10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116224"/>
        <c:axId val="126118144"/>
      </c:scatterChart>
      <c:valAx>
        <c:axId val="126116224"/>
        <c:scaling>
          <c:orientation val="minMax"/>
          <c:max val="400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DAC</a:t>
                </a:r>
                <a:r>
                  <a:rPr lang="en-US" baseline="0"/>
                  <a:t> units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118144"/>
        <c:crosses val="autoZero"/>
        <c:crossBetween val="midCat"/>
        <c:majorUnit val="50"/>
      </c:valAx>
      <c:valAx>
        <c:axId val="126118144"/>
        <c:scaling>
          <c:orientation val="minMax"/>
          <c:max val="4000"/>
          <c:min val="0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1162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75240594925634"/>
          <c:y val="5.1400554097404488E-2"/>
          <c:w val="0.80334492563429571"/>
          <c:h val="0.73444808982210552"/>
        </c:manualLayout>
      </c:layout>
      <c:scatterChart>
        <c:scatterStyle val="smoothMarker"/>
        <c:varyColors val="0"/>
        <c:ser>
          <c:idx val="0"/>
          <c:order val="0"/>
          <c:xVal>
            <c:numRef>
              <c:f>Isolated_SF_3v3_5V!$B$2:$B$1249</c:f>
              <c:numCache>
                <c:formatCode>General</c:formatCode>
                <c:ptCount val="1248"/>
                <c:pt idx="0">
                  <c:v>1.292</c:v>
                </c:pt>
                <c:pt idx="1">
                  <c:v>3.8769999999999998</c:v>
                </c:pt>
                <c:pt idx="2">
                  <c:v>6.4619999999999997</c:v>
                </c:pt>
                <c:pt idx="3">
                  <c:v>9.0470000000000006</c:v>
                </c:pt>
                <c:pt idx="4">
                  <c:v>11.632</c:v>
                </c:pt>
                <c:pt idx="5">
                  <c:v>14.217000000000001</c:v>
                </c:pt>
                <c:pt idx="6">
                  <c:v>16.802</c:v>
                </c:pt>
                <c:pt idx="7">
                  <c:v>19.387</c:v>
                </c:pt>
                <c:pt idx="8">
                  <c:v>21.972000000000001</c:v>
                </c:pt>
                <c:pt idx="9">
                  <c:v>24.556999999999999</c:v>
                </c:pt>
                <c:pt idx="10">
                  <c:v>27.141999999999999</c:v>
                </c:pt>
                <c:pt idx="11">
                  <c:v>29.727</c:v>
                </c:pt>
                <c:pt idx="12">
                  <c:v>32.311999999999998</c:v>
                </c:pt>
                <c:pt idx="13">
                  <c:v>34.896999999999998</c:v>
                </c:pt>
                <c:pt idx="14">
                  <c:v>37.481999999999999</c:v>
                </c:pt>
                <c:pt idx="15">
                  <c:v>40.067</c:v>
                </c:pt>
                <c:pt idx="16">
                  <c:v>42.651000000000003</c:v>
                </c:pt>
                <c:pt idx="17">
                  <c:v>45.235999999999997</c:v>
                </c:pt>
                <c:pt idx="18">
                  <c:v>47.820999999999998</c:v>
                </c:pt>
                <c:pt idx="19">
                  <c:v>50.405999999999999</c:v>
                </c:pt>
                <c:pt idx="20">
                  <c:v>52.991</c:v>
                </c:pt>
                <c:pt idx="21">
                  <c:v>55.576000000000001</c:v>
                </c:pt>
                <c:pt idx="22">
                  <c:v>58.161000000000001</c:v>
                </c:pt>
                <c:pt idx="23">
                  <c:v>60.746000000000002</c:v>
                </c:pt>
                <c:pt idx="24">
                  <c:v>63.331000000000003</c:v>
                </c:pt>
                <c:pt idx="25">
                  <c:v>65.915999999999997</c:v>
                </c:pt>
                <c:pt idx="26">
                  <c:v>68.501000000000005</c:v>
                </c:pt>
                <c:pt idx="27">
                  <c:v>71.085999999999999</c:v>
                </c:pt>
                <c:pt idx="28">
                  <c:v>73.671000000000006</c:v>
                </c:pt>
                <c:pt idx="29">
                  <c:v>76.256</c:v>
                </c:pt>
                <c:pt idx="30">
                  <c:v>78.840999999999994</c:v>
                </c:pt>
                <c:pt idx="31">
                  <c:v>81.424999999999997</c:v>
                </c:pt>
                <c:pt idx="32">
                  <c:v>84.01</c:v>
                </c:pt>
                <c:pt idx="33">
                  <c:v>86.594999999999999</c:v>
                </c:pt>
                <c:pt idx="34">
                  <c:v>89.18</c:v>
                </c:pt>
                <c:pt idx="35">
                  <c:v>91.765000000000001</c:v>
                </c:pt>
                <c:pt idx="36">
                  <c:v>94.35</c:v>
                </c:pt>
                <c:pt idx="37">
                  <c:v>96.935000000000002</c:v>
                </c:pt>
                <c:pt idx="38">
                  <c:v>99.52</c:v>
                </c:pt>
                <c:pt idx="39">
                  <c:v>102.105</c:v>
                </c:pt>
                <c:pt idx="40">
                  <c:v>104.69</c:v>
                </c:pt>
                <c:pt idx="41">
                  <c:v>107.27500000000001</c:v>
                </c:pt>
                <c:pt idx="42">
                  <c:v>109.86</c:v>
                </c:pt>
                <c:pt idx="43">
                  <c:v>112.44499999999999</c:v>
                </c:pt>
                <c:pt idx="44">
                  <c:v>115.03</c:v>
                </c:pt>
                <c:pt idx="45">
                  <c:v>117.61499999999999</c:v>
                </c:pt>
                <c:pt idx="46">
                  <c:v>120.2</c:v>
                </c:pt>
                <c:pt idx="47">
                  <c:v>122.78400000000001</c:v>
                </c:pt>
                <c:pt idx="48">
                  <c:v>125.369</c:v>
                </c:pt>
                <c:pt idx="49">
                  <c:v>127.95399999999999</c:v>
                </c:pt>
                <c:pt idx="50">
                  <c:v>130.53899999999999</c:v>
                </c:pt>
                <c:pt idx="51">
                  <c:v>133.124</c:v>
                </c:pt>
                <c:pt idx="52">
                  <c:v>135.709</c:v>
                </c:pt>
                <c:pt idx="53">
                  <c:v>138.29400000000001</c:v>
                </c:pt>
                <c:pt idx="54">
                  <c:v>140.87899999999999</c:v>
                </c:pt>
                <c:pt idx="55">
                  <c:v>143.464</c:v>
                </c:pt>
                <c:pt idx="56">
                  <c:v>146.04900000000001</c:v>
                </c:pt>
                <c:pt idx="57">
                  <c:v>148.63399999999999</c:v>
                </c:pt>
                <c:pt idx="58">
                  <c:v>151.21899999999999</c:v>
                </c:pt>
                <c:pt idx="59">
                  <c:v>153.804</c:v>
                </c:pt>
                <c:pt idx="60">
                  <c:v>156.38900000000001</c:v>
                </c:pt>
                <c:pt idx="61">
                  <c:v>158.97399999999999</c:v>
                </c:pt>
                <c:pt idx="62">
                  <c:v>161.55799999999999</c:v>
                </c:pt>
                <c:pt idx="63">
                  <c:v>164.143</c:v>
                </c:pt>
                <c:pt idx="64">
                  <c:v>166.72800000000001</c:v>
                </c:pt>
                <c:pt idx="65">
                  <c:v>169.31299999999999</c:v>
                </c:pt>
                <c:pt idx="66">
                  <c:v>171.898</c:v>
                </c:pt>
                <c:pt idx="67">
                  <c:v>174.483</c:v>
                </c:pt>
                <c:pt idx="68">
                  <c:v>177.06800000000001</c:v>
                </c:pt>
                <c:pt idx="69">
                  <c:v>179.65299999999999</c:v>
                </c:pt>
                <c:pt idx="70">
                  <c:v>182.238</c:v>
                </c:pt>
                <c:pt idx="71">
                  <c:v>184.82300000000001</c:v>
                </c:pt>
                <c:pt idx="72">
                  <c:v>187.40799999999999</c:v>
                </c:pt>
                <c:pt idx="73">
                  <c:v>189.99299999999999</c:v>
                </c:pt>
                <c:pt idx="74">
                  <c:v>192.578</c:v>
                </c:pt>
                <c:pt idx="75">
                  <c:v>195.16300000000001</c:v>
                </c:pt>
                <c:pt idx="76">
                  <c:v>197.74799999999999</c:v>
                </c:pt>
                <c:pt idx="77">
                  <c:v>200.333</c:v>
                </c:pt>
                <c:pt idx="78">
                  <c:v>202.917</c:v>
                </c:pt>
                <c:pt idx="79">
                  <c:v>205.50200000000001</c:v>
                </c:pt>
                <c:pt idx="80">
                  <c:v>208.08699999999999</c:v>
                </c:pt>
                <c:pt idx="81">
                  <c:v>210.672</c:v>
                </c:pt>
                <c:pt idx="82">
                  <c:v>213.25700000000001</c:v>
                </c:pt>
                <c:pt idx="83">
                  <c:v>215.84200000000001</c:v>
                </c:pt>
                <c:pt idx="84">
                  <c:v>218.42699999999999</c:v>
                </c:pt>
                <c:pt idx="85">
                  <c:v>221.012</c:v>
                </c:pt>
                <c:pt idx="86">
                  <c:v>223.59700000000001</c:v>
                </c:pt>
                <c:pt idx="87">
                  <c:v>226.18199999999999</c:v>
                </c:pt>
                <c:pt idx="88">
                  <c:v>228.767</c:v>
                </c:pt>
                <c:pt idx="89">
                  <c:v>231.352</c:v>
                </c:pt>
                <c:pt idx="90">
                  <c:v>233.93700000000001</c:v>
                </c:pt>
                <c:pt idx="91">
                  <c:v>236.52199999999999</c:v>
                </c:pt>
                <c:pt idx="92">
                  <c:v>239.107</c:v>
                </c:pt>
                <c:pt idx="93">
                  <c:v>241.69200000000001</c:v>
                </c:pt>
                <c:pt idx="94">
                  <c:v>244.27600000000001</c:v>
                </c:pt>
                <c:pt idx="95">
                  <c:v>246.86099999999999</c:v>
                </c:pt>
                <c:pt idx="96">
                  <c:v>249.446</c:v>
                </c:pt>
                <c:pt idx="97">
                  <c:v>252.03100000000001</c:v>
                </c:pt>
                <c:pt idx="98">
                  <c:v>254.61600000000001</c:v>
                </c:pt>
                <c:pt idx="99">
                  <c:v>257.20100000000002</c:v>
                </c:pt>
                <c:pt idx="100">
                  <c:v>259.786</c:v>
                </c:pt>
                <c:pt idx="101">
                  <c:v>262.37099999999998</c:v>
                </c:pt>
                <c:pt idx="102">
                  <c:v>264.95600000000002</c:v>
                </c:pt>
                <c:pt idx="103">
                  <c:v>267.541</c:v>
                </c:pt>
                <c:pt idx="104">
                  <c:v>270.12599999999998</c:v>
                </c:pt>
                <c:pt idx="105">
                  <c:v>272.71100000000001</c:v>
                </c:pt>
                <c:pt idx="106">
                  <c:v>275.29599999999999</c:v>
                </c:pt>
                <c:pt idx="107">
                  <c:v>277.88099999999997</c:v>
                </c:pt>
                <c:pt idx="108">
                  <c:v>280.46600000000001</c:v>
                </c:pt>
                <c:pt idx="109">
                  <c:v>283.05</c:v>
                </c:pt>
                <c:pt idx="110">
                  <c:v>285.63499999999999</c:v>
                </c:pt>
                <c:pt idx="111">
                  <c:v>288.22000000000003</c:v>
                </c:pt>
                <c:pt idx="112">
                  <c:v>290.80500000000001</c:v>
                </c:pt>
                <c:pt idx="113">
                  <c:v>293.39</c:v>
                </c:pt>
                <c:pt idx="114">
                  <c:v>295.97500000000002</c:v>
                </c:pt>
                <c:pt idx="115">
                  <c:v>298.56</c:v>
                </c:pt>
                <c:pt idx="116">
                  <c:v>301.14499999999998</c:v>
                </c:pt>
                <c:pt idx="117">
                  <c:v>303.73</c:v>
                </c:pt>
                <c:pt idx="118">
                  <c:v>306.315</c:v>
                </c:pt>
                <c:pt idx="119">
                  <c:v>308.89999999999998</c:v>
                </c:pt>
                <c:pt idx="120">
                  <c:v>311.48500000000001</c:v>
                </c:pt>
                <c:pt idx="121">
                  <c:v>314.07</c:v>
                </c:pt>
                <c:pt idx="122">
                  <c:v>316.65499999999997</c:v>
                </c:pt>
                <c:pt idx="123">
                  <c:v>319.24</c:v>
                </c:pt>
                <c:pt idx="124">
                  <c:v>321.82499999999999</c:v>
                </c:pt>
                <c:pt idx="125">
                  <c:v>324.40899999999999</c:v>
                </c:pt>
                <c:pt idx="126">
                  <c:v>326.99400000000003</c:v>
                </c:pt>
                <c:pt idx="127">
                  <c:v>329.57900000000001</c:v>
                </c:pt>
                <c:pt idx="128">
                  <c:v>332.16399999999999</c:v>
                </c:pt>
                <c:pt idx="129">
                  <c:v>334.74900000000002</c:v>
                </c:pt>
                <c:pt idx="130">
                  <c:v>337.334</c:v>
                </c:pt>
                <c:pt idx="131">
                  <c:v>339.91899999999998</c:v>
                </c:pt>
                <c:pt idx="132">
                  <c:v>342.50400000000002</c:v>
                </c:pt>
                <c:pt idx="133">
                  <c:v>345.089</c:v>
                </c:pt>
                <c:pt idx="134">
                  <c:v>347.67399999999998</c:v>
                </c:pt>
                <c:pt idx="135">
                  <c:v>350.25900000000001</c:v>
                </c:pt>
                <c:pt idx="136">
                  <c:v>352.84399999999999</c:v>
                </c:pt>
                <c:pt idx="137">
                  <c:v>355.42899999999997</c:v>
                </c:pt>
                <c:pt idx="138">
                  <c:v>358.01400000000001</c:v>
                </c:pt>
                <c:pt idx="139">
                  <c:v>360.59899999999999</c:v>
                </c:pt>
                <c:pt idx="140">
                  <c:v>363.18299999999999</c:v>
                </c:pt>
                <c:pt idx="141">
                  <c:v>365.76799999999997</c:v>
                </c:pt>
                <c:pt idx="142">
                  <c:v>368.35300000000001</c:v>
                </c:pt>
                <c:pt idx="143">
                  <c:v>370.93799999999999</c:v>
                </c:pt>
                <c:pt idx="144">
                  <c:v>373.52300000000002</c:v>
                </c:pt>
                <c:pt idx="145">
                  <c:v>376.108</c:v>
                </c:pt>
                <c:pt idx="146">
                  <c:v>378.69299999999998</c:v>
                </c:pt>
                <c:pt idx="147">
                  <c:v>381.27800000000002</c:v>
                </c:pt>
                <c:pt idx="148">
                  <c:v>383.863</c:v>
                </c:pt>
                <c:pt idx="149">
                  <c:v>386.44799999999998</c:v>
                </c:pt>
                <c:pt idx="150">
                  <c:v>389.03300000000002</c:v>
                </c:pt>
                <c:pt idx="151">
                  <c:v>391.61799999999999</c:v>
                </c:pt>
                <c:pt idx="152">
                  <c:v>394.20299999999997</c:v>
                </c:pt>
                <c:pt idx="153">
                  <c:v>396.78800000000001</c:v>
                </c:pt>
                <c:pt idx="154">
                  <c:v>399.37299999999999</c:v>
                </c:pt>
                <c:pt idx="155">
                  <c:v>401.95800000000003</c:v>
                </c:pt>
                <c:pt idx="156">
                  <c:v>404.54199999999997</c:v>
                </c:pt>
                <c:pt idx="157">
                  <c:v>407.12700000000001</c:v>
                </c:pt>
                <c:pt idx="158">
                  <c:v>409.71199999999999</c:v>
                </c:pt>
                <c:pt idx="159">
                  <c:v>412.29700000000003</c:v>
                </c:pt>
                <c:pt idx="160">
                  <c:v>414.88200000000001</c:v>
                </c:pt>
                <c:pt idx="161">
                  <c:v>417.46699999999998</c:v>
                </c:pt>
                <c:pt idx="162">
                  <c:v>420.05200000000002</c:v>
                </c:pt>
                <c:pt idx="163">
                  <c:v>422.637</c:v>
                </c:pt>
                <c:pt idx="164">
                  <c:v>425.22199999999998</c:v>
                </c:pt>
                <c:pt idx="165">
                  <c:v>427.80700000000002</c:v>
                </c:pt>
                <c:pt idx="166">
                  <c:v>430.392</c:v>
                </c:pt>
                <c:pt idx="167">
                  <c:v>432.97699999999998</c:v>
                </c:pt>
                <c:pt idx="168">
                  <c:v>435.56200000000001</c:v>
                </c:pt>
                <c:pt idx="169">
                  <c:v>438.14699999999999</c:v>
                </c:pt>
                <c:pt idx="170">
                  <c:v>440.73200000000003</c:v>
                </c:pt>
                <c:pt idx="171">
                  <c:v>443.31700000000001</c:v>
                </c:pt>
                <c:pt idx="172">
                  <c:v>445.90100000000001</c:v>
                </c:pt>
                <c:pt idx="173">
                  <c:v>448.48599999999999</c:v>
                </c:pt>
                <c:pt idx="174">
                  <c:v>451.07100000000003</c:v>
                </c:pt>
                <c:pt idx="175">
                  <c:v>453.65600000000001</c:v>
                </c:pt>
                <c:pt idx="176">
                  <c:v>456.24099999999999</c:v>
                </c:pt>
                <c:pt idx="177">
                  <c:v>458.82600000000002</c:v>
                </c:pt>
                <c:pt idx="178">
                  <c:v>461.411</c:v>
                </c:pt>
                <c:pt idx="179">
                  <c:v>463.99599999999998</c:v>
                </c:pt>
                <c:pt idx="180">
                  <c:v>466.58100000000002</c:v>
                </c:pt>
                <c:pt idx="181">
                  <c:v>469.166</c:v>
                </c:pt>
                <c:pt idx="182">
                  <c:v>471.75099999999998</c:v>
                </c:pt>
                <c:pt idx="183">
                  <c:v>474.33600000000001</c:v>
                </c:pt>
                <c:pt idx="184">
                  <c:v>476.92099999999999</c:v>
                </c:pt>
                <c:pt idx="185">
                  <c:v>479.50599999999997</c:v>
                </c:pt>
                <c:pt idx="186">
                  <c:v>482.09100000000001</c:v>
                </c:pt>
                <c:pt idx="187">
                  <c:v>484.67500000000001</c:v>
                </c:pt>
                <c:pt idx="188">
                  <c:v>487.26</c:v>
                </c:pt>
                <c:pt idx="189">
                  <c:v>489.84500000000003</c:v>
                </c:pt>
                <c:pt idx="190">
                  <c:v>492.43</c:v>
                </c:pt>
                <c:pt idx="191">
                  <c:v>495.01499999999999</c:v>
                </c:pt>
                <c:pt idx="192">
                  <c:v>497.6</c:v>
                </c:pt>
                <c:pt idx="193">
                  <c:v>500.185</c:v>
                </c:pt>
                <c:pt idx="194">
                  <c:v>502.77</c:v>
                </c:pt>
                <c:pt idx="195">
                  <c:v>505.35500000000002</c:v>
                </c:pt>
                <c:pt idx="196">
                  <c:v>507.94</c:v>
                </c:pt>
                <c:pt idx="197">
                  <c:v>510.52499999999998</c:v>
                </c:pt>
                <c:pt idx="198">
                  <c:v>513.11</c:v>
                </c:pt>
                <c:pt idx="199">
                  <c:v>515.69500000000005</c:v>
                </c:pt>
                <c:pt idx="200">
                  <c:v>518.28</c:v>
                </c:pt>
                <c:pt idx="201">
                  <c:v>520.86500000000001</c:v>
                </c:pt>
                <c:pt idx="202">
                  <c:v>523.45000000000005</c:v>
                </c:pt>
                <c:pt idx="203">
                  <c:v>526.03399999999999</c:v>
                </c:pt>
                <c:pt idx="204">
                  <c:v>528.61900000000003</c:v>
                </c:pt>
                <c:pt idx="205">
                  <c:v>531.20399999999995</c:v>
                </c:pt>
                <c:pt idx="206">
                  <c:v>533.78899999999999</c:v>
                </c:pt>
                <c:pt idx="207">
                  <c:v>536.37400000000002</c:v>
                </c:pt>
                <c:pt idx="208">
                  <c:v>538.95899999999995</c:v>
                </c:pt>
                <c:pt idx="209">
                  <c:v>541.54399999999998</c:v>
                </c:pt>
                <c:pt idx="210">
                  <c:v>544.12900000000002</c:v>
                </c:pt>
                <c:pt idx="211">
                  <c:v>546.71400000000006</c:v>
                </c:pt>
                <c:pt idx="212">
                  <c:v>549.29899999999998</c:v>
                </c:pt>
                <c:pt idx="213">
                  <c:v>551.88400000000001</c:v>
                </c:pt>
                <c:pt idx="214">
                  <c:v>554.46900000000005</c:v>
                </c:pt>
                <c:pt idx="215">
                  <c:v>557.05399999999997</c:v>
                </c:pt>
                <c:pt idx="216">
                  <c:v>559.63900000000001</c:v>
                </c:pt>
                <c:pt idx="217">
                  <c:v>562.22400000000005</c:v>
                </c:pt>
                <c:pt idx="218">
                  <c:v>564.80799999999999</c:v>
                </c:pt>
                <c:pt idx="219">
                  <c:v>567.39300000000003</c:v>
                </c:pt>
                <c:pt idx="220">
                  <c:v>569.97799999999995</c:v>
                </c:pt>
                <c:pt idx="221">
                  <c:v>572.56299999999999</c:v>
                </c:pt>
                <c:pt idx="222">
                  <c:v>575.14800000000002</c:v>
                </c:pt>
                <c:pt idx="223">
                  <c:v>577.73299999999995</c:v>
                </c:pt>
                <c:pt idx="224">
                  <c:v>580.31799999999998</c:v>
                </c:pt>
                <c:pt idx="225">
                  <c:v>582.90300000000002</c:v>
                </c:pt>
                <c:pt idx="226">
                  <c:v>585.48800000000006</c:v>
                </c:pt>
                <c:pt idx="227">
                  <c:v>588.07299999999998</c:v>
                </c:pt>
                <c:pt idx="228">
                  <c:v>590.65800000000002</c:v>
                </c:pt>
                <c:pt idx="229">
                  <c:v>593.24300000000005</c:v>
                </c:pt>
                <c:pt idx="230">
                  <c:v>595.82799999999997</c:v>
                </c:pt>
                <c:pt idx="231">
                  <c:v>598.41300000000001</c:v>
                </c:pt>
                <c:pt idx="232">
                  <c:v>600.99800000000005</c:v>
                </c:pt>
                <c:pt idx="233">
                  <c:v>603.58299999999997</c:v>
                </c:pt>
                <c:pt idx="234">
                  <c:v>606.16700000000003</c:v>
                </c:pt>
                <c:pt idx="235">
                  <c:v>608.75199999999995</c:v>
                </c:pt>
                <c:pt idx="236">
                  <c:v>611.33699999999999</c:v>
                </c:pt>
                <c:pt idx="237">
                  <c:v>613.92200000000003</c:v>
                </c:pt>
                <c:pt idx="238">
                  <c:v>616.50699999999995</c:v>
                </c:pt>
                <c:pt idx="239">
                  <c:v>619.09199999999998</c:v>
                </c:pt>
                <c:pt idx="240">
                  <c:v>621.67700000000002</c:v>
                </c:pt>
                <c:pt idx="241">
                  <c:v>624.26199999999994</c:v>
                </c:pt>
                <c:pt idx="242">
                  <c:v>626.84699999999998</c:v>
                </c:pt>
                <c:pt idx="243">
                  <c:v>629.43200000000002</c:v>
                </c:pt>
                <c:pt idx="244">
                  <c:v>632.01700000000005</c:v>
                </c:pt>
                <c:pt idx="245">
                  <c:v>634.60199999999998</c:v>
                </c:pt>
                <c:pt idx="246">
                  <c:v>637.18700000000001</c:v>
                </c:pt>
                <c:pt idx="247">
                  <c:v>639.77200000000005</c:v>
                </c:pt>
                <c:pt idx="248">
                  <c:v>642.35699999999997</c:v>
                </c:pt>
                <c:pt idx="249">
                  <c:v>644.94200000000001</c:v>
                </c:pt>
                <c:pt idx="250">
                  <c:v>647.52599999999995</c:v>
                </c:pt>
                <c:pt idx="251">
                  <c:v>650.11099999999999</c:v>
                </c:pt>
                <c:pt idx="252">
                  <c:v>652.69600000000003</c:v>
                </c:pt>
                <c:pt idx="253">
                  <c:v>655.28099999999995</c:v>
                </c:pt>
                <c:pt idx="254">
                  <c:v>657.86599999999999</c:v>
                </c:pt>
                <c:pt idx="255">
                  <c:v>660.45100000000002</c:v>
                </c:pt>
                <c:pt idx="256">
                  <c:v>663.03599999999994</c:v>
                </c:pt>
                <c:pt idx="257">
                  <c:v>665.62099999999998</c:v>
                </c:pt>
                <c:pt idx="258">
                  <c:v>668.20600000000002</c:v>
                </c:pt>
                <c:pt idx="259">
                  <c:v>670.79100000000005</c:v>
                </c:pt>
                <c:pt idx="260">
                  <c:v>673.37599999999998</c:v>
                </c:pt>
                <c:pt idx="261">
                  <c:v>675.96100000000001</c:v>
                </c:pt>
                <c:pt idx="262">
                  <c:v>678.54600000000005</c:v>
                </c:pt>
                <c:pt idx="263">
                  <c:v>681.13099999999997</c:v>
                </c:pt>
                <c:pt idx="264">
                  <c:v>683.71600000000001</c:v>
                </c:pt>
                <c:pt idx="265">
                  <c:v>686.3</c:v>
                </c:pt>
                <c:pt idx="266">
                  <c:v>688.88499999999999</c:v>
                </c:pt>
                <c:pt idx="267">
                  <c:v>691.47</c:v>
                </c:pt>
                <c:pt idx="268">
                  <c:v>694.05499999999995</c:v>
                </c:pt>
                <c:pt idx="269">
                  <c:v>696.64</c:v>
                </c:pt>
                <c:pt idx="270">
                  <c:v>699.22500000000002</c:v>
                </c:pt>
                <c:pt idx="271">
                  <c:v>701.81</c:v>
                </c:pt>
                <c:pt idx="272">
                  <c:v>704.39499999999998</c:v>
                </c:pt>
                <c:pt idx="273">
                  <c:v>706.98</c:v>
                </c:pt>
                <c:pt idx="274">
                  <c:v>709.56500000000005</c:v>
                </c:pt>
                <c:pt idx="275">
                  <c:v>712.15</c:v>
                </c:pt>
                <c:pt idx="276">
                  <c:v>714.73500000000001</c:v>
                </c:pt>
                <c:pt idx="277">
                  <c:v>717.32</c:v>
                </c:pt>
                <c:pt idx="278">
                  <c:v>719.90499999999997</c:v>
                </c:pt>
                <c:pt idx="279">
                  <c:v>722.49</c:v>
                </c:pt>
                <c:pt idx="280">
                  <c:v>725.07500000000005</c:v>
                </c:pt>
                <c:pt idx="281">
                  <c:v>727.65899999999999</c:v>
                </c:pt>
                <c:pt idx="282">
                  <c:v>730.24400000000003</c:v>
                </c:pt>
                <c:pt idx="283">
                  <c:v>732.82899999999995</c:v>
                </c:pt>
                <c:pt idx="284">
                  <c:v>735.41399999999999</c:v>
                </c:pt>
                <c:pt idx="285">
                  <c:v>737.99900000000002</c:v>
                </c:pt>
                <c:pt idx="286">
                  <c:v>740.58399999999995</c:v>
                </c:pt>
                <c:pt idx="287">
                  <c:v>743.16899999999998</c:v>
                </c:pt>
                <c:pt idx="288">
                  <c:v>745.75400000000002</c:v>
                </c:pt>
                <c:pt idx="289">
                  <c:v>748.33900000000006</c:v>
                </c:pt>
                <c:pt idx="290">
                  <c:v>750.92399999999998</c:v>
                </c:pt>
                <c:pt idx="291">
                  <c:v>753.50900000000001</c:v>
                </c:pt>
                <c:pt idx="292">
                  <c:v>756.09400000000005</c:v>
                </c:pt>
                <c:pt idx="293">
                  <c:v>758.67899999999997</c:v>
                </c:pt>
                <c:pt idx="294">
                  <c:v>761.26400000000001</c:v>
                </c:pt>
                <c:pt idx="295">
                  <c:v>763.84900000000005</c:v>
                </c:pt>
                <c:pt idx="296">
                  <c:v>766.43299999999999</c:v>
                </c:pt>
                <c:pt idx="297">
                  <c:v>769.01800000000003</c:v>
                </c:pt>
                <c:pt idx="298">
                  <c:v>771.60299999999995</c:v>
                </c:pt>
                <c:pt idx="299">
                  <c:v>774.18799999999999</c:v>
                </c:pt>
                <c:pt idx="300">
                  <c:v>776.77300000000002</c:v>
                </c:pt>
                <c:pt idx="301">
                  <c:v>779.35799999999995</c:v>
                </c:pt>
                <c:pt idx="302">
                  <c:v>781.94299999999998</c:v>
                </c:pt>
                <c:pt idx="303">
                  <c:v>784.52800000000002</c:v>
                </c:pt>
                <c:pt idx="304">
                  <c:v>787.11300000000006</c:v>
                </c:pt>
                <c:pt idx="305">
                  <c:v>789.69799999999998</c:v>
                </c:pt>
                <c:pt idx="306">
                  <c:v>792.28300000000002</c:v>
                </c:pt>
                <c:pt idx="307">
                  <c:v>794.86800000000005</c:v>
                </c:pt>
                <c:pt idx="308">
                  <c:v>797.45299999999997</c:v>
                </c:pt>
                <c:pt idx="309">
                  <c:v>800.03800000000001</c:v>
                </c:pt>
                <c:pt idx="310">
                  <c:v>802.62300000000005</c:v>
                </c:pt>
                <c:pt idx="311">
                  <c:v>805.20799999999997</c:v>
                </c:pt>
                <c:pt idx="312">
                  <c:v>807.79200000000003</c:v>
                </c:pt>
                <c:pt idx="313">
                  <c:v>810.37699999999995</c:v>
                </c:pt>
                <c:pt idx="314">
                  <c:v>812.96199999999999</c:v>
                </c:pt>
                <c:pt idx="315">
                  <c:v>815.54700000000003</c:v>
                </c:pt>
                <c:pt idx="316">
                  <c:v>818.13199999999995</c:v>
                </c:pt>
                <c:pt idx="317">
                  <c:v>820.71699999999998</c:v>
                </c:pt>
                <c:pt idx="318">
                  <c:v>823.30200000000002</c:v>
                </c:pt>
                <c:pt idx="319">
                  <c:v>825.88699999999994</c:v>
                </c:pt>
                <c:pt idx="320">
                  <c:v>828.47199999999998</c:v>
                </c:pt>
                <c:pt idx="321">
                  <c:v>831.05700000000002</c:v>
                </c:pt>
                <c:pt idx="322">
                  <c:v>833.64200000000005</c:v>
                </c:pt>
                <c:pt idx="323">
                  <c:v>836.22699999999998</c:v>
                </c:pt>
                <c:pt idx="324">
                  <c:v>838.81200000000001</c:v>
                </c:pt>
                <c:pt idx="325">
                  <c:v>841.39700000000005</c:v>
                </c:pt>
                <c:pt idx="326">
                  <c:v>843.98199999999997</c:v>
                </c:pt>
                <c:pt idx="327">
                  <c:v>846.56700000000001</c:v>
                </c:pt>
                <c:pt idx="328">
                  <c:v>849.15099999999995</c:v>
                </c:pt>
                <c:pt idx="329">
                  <c:v>851.73599999999999</c:v>
                </c:pt>
                <c:pt idx="330">
                  <c:v>854.32100000000003</c:v>
                </c:pt>
                <c:pt idx="331">
                  <c:v>856.90599999999995</c:v>
                </c:pt>
                <c:pt idx="332">
                  <c:v>859.49099999999999</c:v>
                </c:pt>
                <c:pt idx="333">
                  <c:v>862.07600000000002</c:v>
                </c:pt>
                <c:pt idx="334">
                  <c:v>864.66099999999994</c:v>
                </c:pt>
                <c:pt idx="335">
                  <c:v>867.24599999999998</c:v>
                </c:pt>
                <c:pt idx="336">
                  <c:v>869.83100000000002</c:v>
                </c:pt>
                <c:pt idx="337">
                  <c:v>872.41600000000005</c:v>
                </c:pt>
                <c:pt idx="338">
                  <c:v>875.00099999999998</c:v>
                </c:pt>
                <c:pt idx="339">
                  <c:v>877.58600000000001</c:v>
                </c:pt>
                <c:pt idx="340">
                  <c:v>880.17100000000005</c:v>
                </c:pt>
                <c:pt idx="341">
                  <c:v>882.75599999999997</c:v>
                </c:pt>
                <c:pt idx="342">
                  <c:v>885.34100000000001</c:v>
                </c:pt>
                <c:pt idx="343">
                  <c:v>887.92499999999995</c:v>
                </c:pt>
                <c:pt idx="344">
                  <c:v>890.51</c:v>
                </c:pt>
                <c:pt idx="345">
                  <c:v>893.09500000000003</c:v>
                </c:pt>
                <c:pt idx="346">
                  <c:v>895.68</c:v>
                </c:pt>
                <c:pt idx="347">
                  <c:v>898.26499999999999</c:v>
                </c:pt>
                <c:pt idx="348">
                  <c:v>900.85</c:v>
                </c:pt>
                <c:pt idx="349">
                  <c:v>903.43499999999995</c:v>
                </c:pt>
                <c:pt idx="350">
                  <c:v>906.02</c:v>
                </c:pt>
                <c:pt idx="351">
                  <c:v>908.60500000000002</c:v>
                </c:pt>
                <c:pt idx="352">
                  <c:v>911.19</c:v>
                </c:pt>
                <c:pt idx="353">
                  <c:v>913.77499999999998</c:v>
                </c:pt>
                <c:pt idx="354">
                  <c:v>916.36</c:v>
                </c:pt>
                <c:pt idx="355">
                  <c:v>918.94500000000005</c:v>
                </c:pt>
                <c:pt idx="356">
                  <c:v>921.53</c:v>
                </c:pt>
                <c:pt idx="357">
                  <c:v>924.11500000000001</c:v>
                </c:pt>
                <c:pt idx="358">
                  <c:v>926.7</c:v>
                </c:pt>
                <c:pt idx="359">
                  <c:v>929.28399999999999</c:v>
                </c:pt>
                <c:pt idx="360">
                  <c:v>931.86900000000003</c:v>
                </c:pt>
                <c:pt idx="361">
                  <c:v>934.45399999999995</c:v>
                </c:pt>
                <c:pt idx="362">
                  <c:v>937.03899999999999</c:v>
                </c:pt>
                <c:pt idx="363">
                  <c:v>939.62400000000002</c:v>
                </c:pt>
                <c:pt idx="364">
                  <c:v>942.20899999999995</c:v>
                </c:pt>
                <c:pt idx="365">
                  <c:v>944.79399999999998</c:v>
                </c:pt>
                <c:pt idx="366">
                  <c:v>947.37900000000002</c:v>
                </c:pt>
                <c:pt idx="367">
                  <c:v>949.96400000000006</c:v>
                </c:pt>
                <c:pt idx="368">
                  <c:v>952.54899999999998</c:v>
                </c:pt>
                <c:pt idx="369">
                  <c:v>955.13400000000001</c:v>
                </c:pt>
                <c:pt idx="370">
                  <c:v>957.71900000000005</c:v>
                </c:pt>
                <c:pt idx="371">
                  <c:v>960.30399999999997</c:v>
                </c:pt>
                <c:pt idx="372">
                  <c:v>962.88900000000001</c:v>
                </c:pt>
                <c:pt idx="373">
                  <c:v>965.47400000000005</c:v>
                </c:pt>
                <c:pt idx="374">
                  <c:v>968.05799999999999</c:v>
                </c:pt>
                <c:pt idx="375">
                  <c:v>970.64300000000003</c:v>
                </c:pt>
                <c:pt idx="376">
                  <c:v>973.22799999999995</c:v>
                </c:pt>
                <c:pt idx="377">
                  <c:v>975.81299999999999</c:v>
                </c:pt>
                <c:pt idx="378">
                  <c:v>978.39800000000002</c:v>
                </c:pt>
                <c:pt idx="379">
                  <c:v>980.98299999999995</c:v>
                </c:pt>
                <c:pt idx="380">
                  <c:v>983.56799999999998</c:v>
                </c:pt>
                <c:pt idx="381">
                  <c:v>986.15300000000002</c:v>
                </c:pt>
                <c:pt idx="382">
                  <c:v>988.73800000000006</c:v>
                </c:pt>
                <c:pt idx="383">
                  <c:v>991.32299999999998</c:v>
                </c:pt>
                <c:pt idx="384">
                  <c:v>993.90800000000002</c:v>
                </c:pt>
                <c:pt idx="385">
                  <c:v>996.49300000000005</c:v>
                </c:pt>
                <c:pt idx="386">
                  <c:v>999.07799999999997</c:v>
                </c:pt>
                <c:pt idx="387">
                  <c:v>1001.663</c:v>
                </c:pt>
                <c:pt idx="388">
                  <c:v>1004.248</c:v>
                </c:pt>
                <c:pt idx="389">
                  <c:v>1006.833</c:v>
                </c:pt>
                <c:pt idx="390">
                  <c:v>1009.417</c:v>
                </c:pt>
                <c:pt idx="391">
                  <c:v>1012.002</c:v>
                </c:pt>
                <c:pt idx="392">
                  <c:v>1014.587</c:v>
                </c:pt>
                <c:pt idx="393">
                  <c:v>1017.172</c:v>
                </c:pt>
                <c:pt idx="394">
                  <c:v>1019.7569999999999</c:v>
                </c:pt>
                <c:pt idx="395">
                  <c:v>1022.342</c:v>
                </c:pt>
                <c:pt idx="396">
                  <c:v>1024.9269999999999</c:v>
                </c:pt>
                <c:pt idx="397">
                  <c:v>1027.5119999999999</c:v>
                </c:pt>
                <c:pt idx="398">
                  <c:v>1030.097</c:v>
                </c:pt>
                <c:pt idx="399">
                  <c:v>1032.682</c:v>
                </c:pt>
                <c:pt idx="400">
                  <c:v>1035.2670000000001</c:v>
                </c:pt>
                <c:pt idx="401">
                  <c:v>1037.8520000000001</c:v>
                </c:pt>
                <c:pt idx="402">
                  <c:v>1040.4369999999999</c:v>
                </c:pt>
                <c:pt idx="403">
                  <c:v>1043.0219999999999</c:v>
                </c:pt>
                <c:pt idx="404">
                  <c:v>1045.607</c:v>
                </c:pt>
                <c:pt idx="405">
                  <c:v>1048.192</c:v>
                </c:pt>
                <c:pt idx="406">
                  <c:v>1050.7760000000001</c:v>
                </c:pt>
                <c:pt idx="407">
                  <c:v>1053.3610000000001</c:v>
                </c:pt>
                <c:pt idx="408">
                  <c:v>1055.9459999999999</c:v>
                </c:pt>
                <c:pt idx="409">
                  <c:v>1058.5309999999999</c:v>
                </c:pt>
                <c:pt idx="410">
                  <c:v>1061.116</c:v>
                </c:pt>
                <c:pt idx="411">
                  <c:v>1063.701</c:v>
                </c:pt>
                <c:pt idx="412">
                  <c:v>1066.2860000000001</c:v>
                </c:pt>
                <c:pt idx="413">
                  <c:v>1068.8710000000001</c:v>
                </c:pt>
                <c:pt idx="414">
                  <c:v>1071.4559999999999</c:v>
                </c:pt>
                <c:pt idx="415">
                  <c:v>1074.0409999999999</c:v>
                </c:pt>
                <c:pt idx="416">
                  <c:v>1076.626</c:v>
                </c:pt>
                <c:pt idx="417">
                  <c:v>1079.211</c:v>
                </c:pt>
                <c:pt idx="418">
                  <c:v>1081.796</c:v>
                </c:pt>
                <c:pt idx="419">
                  <c:v>1084.3810000000001</c:v>
                </c:pt>
                <c:pt idx="420">
                  <c:v>1086.9659999999999</c:v>
                </c:pt>
                <c:pt idx="421">
                  <c:v>1089.55</c:v>
                </c:pt>
                <c:pt idx="422">
                  <c:v>1092.135</c:v>
                </c:pt>
                <c:pt idx="423">
                  <c:v>1094.72</c:v>
                </c:pt>
                <c:pt idx="424">
                  <c:v>1097.3050000000001</c:v>
                </c:pt>
                <c:pt idx="425">
                  <c:v>1099.8900000000001</c:v>
                </c:pt>
                <c:pt idx="426">
                  <c:v>1102.4749999999999</c:v>
                </c:pt>
                <c:pt idx="427">
                  <c:v>1105.06</c:v>
                </c:pt>
                <c:pt idx="428">
                  <c:v>1107.645</c:v>
                </c:pt>
                <c:pt idx="429">
                  <c:v>1110.23</c:v>
                </c:pt>
                <c:pt idx="430">
                  <c:v>1112.8150000000001</c:v>
                </c:pt>
                <c:pt idx="431">
                  <c:v>1115.4000000000001</c:v>
                </c:pt>
                <c:pt idx="432">
                  <c:v>1117.9849999999999</c:v>
                </c:pt>
                <c:pt idx="433">
                  <c:v>1120.57</c:v>
                </c:pt>
                <c:pt idx="434">
                  <c:v>1123.155</c:v>
                </c:pt>
                <c:pt idx="435">
                  <c:v>1125.74</c:v>
                </c:pt>
                <c:pt idx="436">
                  <c:v>1128.325</c:v>
                </c:pt>
                <c:pt idx="437">
                  <c:v>1130.9090000000001</c:v>
                </c:pt>
                <c:pt idx="438">
                  <c:v>1133.4939999999999</c:v>
                </c:pt>
                <c:pt idx="439">
                  <c:v>1136.079</c:v>
                </c:pt>
                <c:pt idx="440">
                  <c:v>1138.664</c:v>
                </c:pt>
                <c:pt idx="441">
                  <c:v>1141.249</c:v>
                </c:pt>
                <c:pt idx="442">
                  <c:v>1143.8340000000001</c:v>
                </c:pt>
                <c:pt idx="443">
                  <c:v>1146.4190000000001</c:v>
                </c:pt>
                <c:pt idx="444">
                  <c:v>1149.0039999999999</c:v>
                </c:pt>
                <c:pt idx="445">
                  <c:v>1151.5889999999999</c:v>
                </c:pt>
                <c:pt idx="446">
                  <c:v>1154.174</c:v>
                </c:pt>
                <c:pt idx="447">
                  <c:v>1156.759</c:v>
                </c:pt>
                <c:pt idx="448">
                  <c:v>1159.3440000000001</c:v>
                </c:pt>
                <c:pt idx="449">
                  <c:v>1161.9290000000001</c:v>
                </c:pt>
                <c:pt idx="450">
                  <c:v>1164.5139999999999</c:v>
                </c:pt>
                <c:pt idx="451">
                  <c:v>1167.0989999999999</c:v>
                </c:pt>
                <c:pt idx="452">
                  <c:v>1169.683</c:v>
                </c:pt>
                <c:pt idx="453">
                  <c:v>1172.268</c:v>
                </c:pt>
                <c:pt idx="454">
                  <c:v>1174.8530000000001</c:v>
                </c:pt>
                <c:pt idx="455">
                  <c:v>1177.4380000000001</c:v>
                </c:pt>
                <c:pt idx="456">
                  <c:v>1180.0229999999999</c:v>
                </c:pt>
                <c:pt idx="457">
                  <c:v>1182.6079999999999</c:v>
                </c:pt>
                <c:pt idx="458">
                  <c:v>1185.193</c:v>
                </c:pt>
                <c:pt idx="459">
                  <c:v>1187.778</c:v>
                </c:pt>
                <c:pt idx="460">
                  <c:v>1190.3630000000001</c:v>
                </c:pt>
                <c:pt idx="461">
                  <c:v>1192.9480000000001</c:v>
                </c:pt>
                <c:pt idx="462">
                  <c:v>1195.5329999999999</c:v>
                </c:pt>
                <c:pt idx="463">
                  <c:v>1198.1179999999999</c:v>
                </c:pt>
                <c:pt idx="464">
                  <c:v>1200.703</c:v>
                </c:pt>
                <c:pt idx="465">
                  <c:v>1203.288</c:v>
                </c:pt>
                <c:pt idx="466">
                  <c:v>1205.873</c:v>
                </c:pt>
                <c:pt idx="467">
                  <c:v>1208.4580000000001</c:v>
                </c:pt>
                <c:pt idx="468">
                  <c:v>1211.0419999999999</c:v>
                </c:pt>
                <c:pt idx="469">
                  <c:v>1213.627</c:v>
                </c:pt>
                <c:pt idx="470">
                  <c:v>1216.212</c:v>
                </c:pt>
                <c:pt idx="471">
                  <c:v>1218.797</c:v>
                </c:pt>
                <c:pt idx="472">
                  <c:v>1221.3820000000001</c:v>
                </c:pt>
                <c:pt idx="473">
                  <c:v>1223.9670000000001</c:v>
                </c:pt>
                <c:pt idx="474">
                  <c:v>1226.5519999999999</c:v>
                </c:pt>
                <c:pt idx="475">
                  <c:v>1229.1369999999999</c:v>
                </c:pt>
                <c:pt idx="476">
                  <c:v>1231.722</c:v>
                </c:pt>
                <c:pt idx="477">
                  <c:v>1234.307</c:v>
                </c:pt>
                <c:pt idx="478">
                  <c:v>1236.8920000000001</c:v>
                </c:pt>
                <c:pt idx="479">
                  <c:v>1239.4770000000001</c:v>
                </c:pt>
                <c:pt idx="480">
                  <c:v>1242.0619999999999</c:v>
                </c:pt>
                <c:pt idx="481">
                  <c:v>1244.6469999999999</c:v>
                </c:pt>
                <c:pt idx="482">
                  <c:v>1247.232</c:v>
                </c:pt>
                <c:pt idx="483">
                  <c:v>1249.817</c:v>
                </c:pt>
                <c:pt idx="484">
                  <c:v>1252.4010000000001</c:v>
                </c:pt>
                <c:pt idx="485">
                  <c:v>1254.9860000000001</c:v>
                </c:pt>
                <c:pt idx="486">
                  <c:v>1257.5709999999999</c:v>
                </c:pt>
                <c:pt idx="487">
                  <c:v>1260.1559999999999</c:v>
                </c:pt>
                <c:pt idx="488">
                  <c:v>1262.741</c:v>
                </c:pt>
                <c:pt idx="489">
                  <c:v>1265.326</c:v>
                </c:pt>
                <c:pt idx="490">
                  <c:v>1267.9110000000001</c:v>
                </c:pt>
                <c:pt idx="491">
                  <c:v>1270.4960000000001</c:v>
                </c:pt>
                <c:pt idx="492">
                  <c:v>1273.0809999999999</c:v>
                </c:pt>
                <c:pt idx="493">
                  <c:v>1275.6659999999999</c:v>
                </c:pt>
                <c:pt idx="494">
                  <c:v>1278.251</c:v>
                </c:pt>
                <c:pt idx="495">
                  <c:v>1280.836</c:v>
                </c:pt>
                <c:pt idx="496">
                  <c:v>1283.421</c:v>
                </c:pt>
                <c:pt idx="497">
                  <c:v>1286.0060000000001</c:v>
                </c:pt>
                <c:pt idx="498">
                  <c:v>1288.5909999999999</c:v>
                </c:pt>
                <c:pt idx="499">
                  <c:v>1291.175</c:v>
                </c:pt>
                <c:pt idx="500">
                  <c:v>1293.76</c:v>
                </c:pt>
                <c:pt idx="501">
                  <c:v>1296.345</c:v>
                </c:pt>
                <c:pt idx="502">
                  <c:v>1298.93</c:v>
                </c:pt>
                <c:pt idx="503">
                  <c:v>1301.5150000000001</c:v>
                </c:pt>
                <c:pt idx="504">
                  <c:v>1304.0999999999999</c:v>
                </c:pt>
                <c:pt idx="505">
                  <c:v>1306.6849999999999</c:v>
                </c:pt>
                <c:pt idx="506">
                  <c:v>1309.27</c:v>
                </c:pt>
                <c:pt idx="507">
                  <c:v>1311.855</c:v>
                </c:pt>
                <c:pt idx="508">
                  <c:v>1314.44</c:v>
                </c:pt>
                <c:pt idx="509">
                  <c:v>1317.0250000000001</c:v>
                </c:pt>
                <c:pt idx="510">
                  <c:v>1319.61</c:v>
                </c:pt>
                <c:pt idx="511">
                  <c:v>1322.1949999999999</c:v>
                </c:pt>
                <c:pt idx="512">
                  <c:v>1324.78</c:v>
                </c:pt>
                <c:pt idx="513">
                  <c:v>1327.365</c:v>
                </c:pt>
                <c:pt idx="514">
                  <c:v>1329.95</c:v>
                </c:pt>
                <c:pt idx="515">
                  <c:v>1332.5340000000001</c:v>
                </c:pt>
                <c:pt idx="516">
                  <c:v>1335.1189999999999</c:v>
                </c:pt>
                <c:pt idx="517">
                  <c:v>1337.704</c:v>
                </c:pt>
                <c:pt idx="518">
                  <c:v>1340.289</c:v>
                </c:pt>
                <c:pt idx="519">
                  <c:v>1342.874</c:v>
                </c:pt>
                <c:pt idx="520">
                  <c:v>1345.4590000000001</c:v>
                </c:pt>
                <c:pt idx="521">
                  <c:v>1348.0440000000001</c:v>
                </c:pt>
                <c:pt idx="522">
                  <c:v>1350.6289999999999</c:v>
                </c:pt>
                <c:pt idx="523">
                  <c:v>1353.2139999999999</c:v>
                </c:pt>
                <c:pt idx="524">
                  <c:v>1355.799</c:v>
                </c:pt>
                <c:pt idx="525">
                  <c:v>1358.384</c:v>
                </c:pt>
                <c:pt idx="526">
                  <c:v>1360.9690000000001</c:v>
                </c:pt>
                <c:pt idx="527">
                  <c:v>1363.5540000000001</c:v>
                </c:pt>
                <c:pt idx="528">
                  <c:v>1366.1389999999999</c:v>
                </c:pt>
                <c:pt idx="529">
                  <c:v>1368.7239999999999</c:v>
                </c:pt>
                <c:pt idx="530">
                  <c:v>1371.308</c:v>
                </c:pt>
                <c:pt idx="531">
                  <c:v>1373.893</c:v>
                </c:pt>
                <c:pt idx="532">
                  <c:v>1376.4780000000001</c:v>
                </c:pt>
                <c:pt idx="533">
                  <c:v>1379.0630000000001</c:v>
                </c:pt>
                <c:pt idx="534">
                  <c:v>1381.6479999999999</c:v>
                </c:pt>
                <c:pt idx="535">
                  <c:v>1384.2329999999999</c:v>
                </c:pt>
                <c:pt idx="536">
                  <c:v>1386.818</c:v>
                </c:pt>
                <c:pt idx="537">
                  <c:v>1389.403</c:v>
                </c:pt>
                <c:pt idx="538">
                  <c:v>1391.9880000000001</c:v>
                </c:pt>
                <c:pt idx="539">
                  <c:v>1394.5730000000001</c:v>
                </c:pt>
                <c:pt idx="540">
                  <c:v>1397.1579999999999</c:v>
                </c:pt>
                <c:pt idx="541">
                  <c:v>1399.7429999999999</c:v>
                </c:pt>
                <c:pt idx="542">
                  <c:v>1402.328</c:v>
                </c:pt>
                <c:pt idx="543">
                  <c:v>1404.913</c:v>
                </c:pt>
                <c:pt idx="544">
                  <c:v>1407.498</c:v>
                </c:pt>
                <c:pt idx="545">
                  <c:v>1410.0830000000001</c:v>
                </c:pt>
                <c:pt idx="546">
                  <c:v>1412.6669999999999</c:v>
                </c:pt>
                <c:pt idx="547">
                  <c:v>1415.252</c:v>
                </c:pt>
                <c:pt idx="548">
                  <c:v>1417.837</c:v>
                </c:pt>
                <c:pt idx="549">
                  <c:v>1420.422</c:v>
                </c:pt>
                <c:pt idx="550">
                  <c:v>1423.0070000000001</c:v>
                </c:pt>
                <c:pt idx="551">
                  <c:v>1425.5920000000001</c:v>
                </c:pt>
                <c:pt idx="552">
                  <c:v>1428.1769999999999</c:v>
                </c:pt>
                <c:pt idx="553">
                  <c:v>1430.7619999999999</c:v>
                </c:pt>
                <c:pt idx="554">
                  <c:v>1433.347</c:v>
                </c:pt>
                <c:pt idx="555">
                  <c:v>1435.932</c:v>
                </c:pt>
                <c:pt idx="556">
                  <c:v>1438.5170000000001</c:v>
                </c:pt>
                <c:pt idx="557">
                  <c:v>1441.1020000000001</c:v>
                </c:pt>
                <c:pt idx="558">
                  <c:v>1443.6869999999999</c:v>
                </c:pt>
                <c:pt idx="559">
                  <c:v>1446.2719999999999</c:v>
                </c:pt>
                <c:pt idx="560">
                  <c:v>1448.857</c:v>
                </c:pt>
                <c:pt idx="561">
                  <c:v>1451.442</c:v>
                </c:pt>
                <c:pt idx="562">
                  <c:v>1454.0260000000001</c:v>
                </c:pt>
                <c:pt idx="563">
                  <c:v>1456.6110000000001</c:v>
                </c:pt>
                <c:pt idx="564">
                  <c:v>1459.1959999999999</c:v>
                </c:pt>
                <c:pt idx="565">
                  <c:v>1461.7809999999999</c:v>
                </c:pt>
                <c:pt idx="566">
                  <c:v>1464.366</c:v>
                </c:pt>
                <c:pt idx="567">
                  <c:v>1466.951</c:v>
                </c:pt>
                <c:pt idx="568">
                  <c:v>1469.5360000000001</c:v>
                </c:pt>
                <c:pt idx="569">
                  <c:v>1472.1210000000001</c:v>
                </c:pt>
                <c:pt idx="570">
                  <c:v>1474.7059999999999</c:v>
                </c:pt>
                <c:pt idx="571">
                  <c:v>1477.2909999999999</c:v>
                </c:pt>
                <c:pt idx="572">
                  <c:v>1479.876</c:v>
                </c:pt>
                <c:pt idx="573">
                  <c:v>1482.461</c:v>
                </c:pt>
                <c:pt idx="574">
                  <c:v>1485.046</c:v>
                </c:pt>
                <c:pt idx="575">
                  <c:v>1487.6310000000001</c:v>
                </c:pt>
                <c:pt idx="576">
                  <c:v>1490.2159999999999</c:v>
                </c:pt>
                <c:pt idx="577">
                  <c:v>1492.8</c:v>
                </c:pt>
                <c:pt idx="578">
                  <c:v>1495.385</c:v>
                </c:pt>
                <c:pt idx="579">
                  <c:v>1497.97</c:v>
                </c:pt>
                <c:pt idx="580">
                  <c:v>1500.5550000000001</c:v>
                </c:pt>
                <c:pt idx="581">
                  <c:v>1503.14</c:v>
                </c:pt>
                <c:pt idx="582">
                  <c:v>1505.7249999999999</c:v>
                </c:pt>
                <c:pt idx="583">
                  <c:v>1508.31</c:v>
                </c:pt>
                <c:pt idx="584">
                  <c:v>1510.895</c:v>
                </c:pt>
                <c:pt idx="585">
                  <c:v>1513.48</c:v>
                </c:pt>
                <c:pt idx="586">
                  <c:v>1516.0650000000001</c:v>
                </c:pt>
                <c:pt idx="587">
                  <c:v>1518.65</c:v>
                </c:pt>
                <c:pt idx="588">
                  <c:v>1521.2349999999999</c:v>
                </c:pt>
                <c:pt idx="589">
                  <c:v>1523.82</c:v>
                </c:pt>
                <c:pt idx="590">
                  <c:v>1526.405</c:v>
                </c:pt>
                <c:pt idx="591">
                  <c:v>1528.99</c:v>
                </c:pt>
                <c:pt idx="592">
                  <c:v>1531.575</c:v>
                </c:pt>
                <c:pt idx="593">
                  <c:v>1534.1590000000001</c:v>
                </c:pt>
                <c:pt idx="594">
                  <c:v>1536.7439999999999</c:v>
                </c:pt>
                <c:pt idx="595">
                  <c:v>1539.329</c:v>
                </c:pt>
                <c:pt idx="596">
                  <c:v>1541.914</c:v>
                </c:pt>
                <c:pt idx="597">
                  <c:v>1544.499</c:v>
                </c:pt>
                <c:pt idx="598">
                  <c:v>1547.0840000000001</c:v>
                </c:pt>
                <c:pt idx="599">
                  <c:v>1549.6690000000001</c:v>
                </c:pt>
                <c:pt idx="600">
                  <c:v>1552.2539999999999</c:v>
                </c:pt>
                <c:pt idx="601">
                  <c:v>1554.8389999999999</c:v>
                </c:pt>
                <c:pt idx="602">
                  <c:v>1557.424</c:v>
                </c:pt>
                <c:pt idx="603">
                  <c:v>1560.009</c:v>
                </c:pt>
                <c:pt idx="604">
                  <c:v>1562.5940000000001</c:v>
                </c:pt>
                <c:pt idx="605">
                  <c:v>1565.1790000000001</c:v>
                </c:pt>
                <c:pt idx="606">
                  <c:v>1567.7639999999999</c:v>
                </c:pt>
                <c:pt idx="607">
                  <c:v>1570.3489999999999</c:v>
                </c:pt>
                <c:pt idx="608">
                  <c:v>1572.933</c:v>
                </c:pt>
                <c:pt idx="609">
                  <c:v>1575.518</c:v>
                </c:pt>
                <c:pt idx="610">
                  <c:v>1578.1030000000001</c:v>
                </c:pt>
                <c:pt idx="611">
                  <c:v>1580.6880000000001</c:v>
                </c:pt>
                <c:pt idx="612">
                  <c:v>1583.2729999999999</c:v>
                </c:pt>
                <c:pt idx="613">
                  <c:v>1585.8579999999999</c:v>
                </c:pt>
                <c:pt idx="614">
                  <c:v>1588.443</c:v>
                </c:pt>
                <c:pt idx="615">
                  <c:v>1591.028</c:v>
                </c:pt>
                <c:pt idx="616">
                  <c:v>1593.6130000000001</c:v>
                </c:pt>
                <c:pt idx="617">
                  <c:v>1596.1980000000001</c:v>
                </c:pt>
                <c:pt idx="618">
                  <c:v>1598.7829999999999</c:v>
                </c:pt>
                <c:pt idx="619">
                  <c:v>1601.3679999999999</c:v>
                </c:pt>
                <c:pt idx="620">
                  <c:v>1603.953</c:v>
                </c:pt>
                <c:pt idx="621">
                  <c:v>1606.538</c:v>
                </c:pt>
                <c:pt idx="622">
                  <c:v>1609.123</c:v>
                </c:pt>
                <c:pt idx="623">
                  <c:v>1611.7080000000001</c:v>
                </c:pt>
                <c:pt idx="624">
                  <c:v>1614.2919999999999</c:v>
                </c:pt>
                <c:pt idx="625">
                  <c:v>1616.877</c:v>
                </c:pt>
                <c:pt idx="626">
                  <c:v>1619.462</c:v>
                </c:pt>
                <c:pt idx="627">
                  <c:v>1622.047</c:v>
                </c:pt>
                <c:pt idx="628">
                  <c:v>1624.6320000000001</c:v>
                </c:pt>
                <c:pt idx="629">
                  <c:v>1627.2170000000001</c:v>
                </c:pt>
                <c:pt idx="630">
                  <c:v>1629.8019999999999</c:v>
                </c:pt>
                <c:pt idx="631">
                  <c:v>1632.3869999999999</c:v>
                </c:pt>
                <c:pt idx="632">
                  <c:v>1634.972</c:v>
                </c:pt>
                <c:pt idx="633">
                  <c:v>1637.557</c:v>
                </c:pt>
                <c:pt idx="634">
                  <c:v>1640.1420000000001</c:v>
                </c:pt>
                <c:pt idx="635">
                  <c:v>1642.7270000000001</c:v>
                </c:pt>
                <c:pt idx="636">
                  <c:v>1645.3119999999999</c:v>
                </c:pt>
                <c:pt idx="637">
                  <c:v>1647.8969999999999</c:v>
                </c:pt>
                <c:pt idx="638">
                  <c:v>1650.482</c:v>
                </c:pt>
                <c:pt idx="639">
                  <c:v>1653.067</c:v>
                </c:pt>
                <c:pt idx="640">
                  <c:v>1655.6510000000001</c:v>
                </c:pt>
                <c:pt idx="641">
                  <c:v>1658.2360000000001</c:v>
                </c:pt>
                <c:pt idx="642">
                  <c:v>1660.8209999999999</c:v>
                </c:pt>
                <c:pt idx="643">
                  <c:v>1663.4059999999999</c:v>
                </c:pt>
                <c:pt idx="644">
                  <c:v>1665.991</c:v>
                </c:pt>
                <c:pt idx="645">
                  <c:v>1668.576</c:v>
                </c:pt>
                <c:pt idx="646">
                  <c:v>1671.1610000000001</c:v>
                </c:pt>
                <c:pt idx="647">
                  <c:v>1673.7460000000001</c:v>
                </c:pt>
                <c:pt idx="648">
                  <c:v>1676.3309999999999</c:v>
                </c:pt>
                <c:pt idx="649">
                  <c:v>1678.9159999999999</c:v>
                </c:pt>
                <c:pt idx="650">
                  <c:v>1681.501</c:v>
                </c:pt>
                <c:pt idx="651">
                  <c:v>1684.086</c:v>
                </c:pt>
                <c:pt idx="652">
                  <c:v>1686.671</c:v>
                </c:pt>
                <c:pt idx="653">
                  <c:v>1689.2560000000001</c:v>
                </c:pt>
                <c:pt idx="654">
                  <c:v>1691.8409999999999</c:v>
                </c:pt>
                <c:pt idx="655">
                  <c:v>1694.425</c:v>
                </c:pt>
                <c:pt idx="656">
                  <c:v>1697.01</c:v>
                </c:pt>
                <c:pt idx="657">
                  <c:v>1699.595</c:v>
                </c:pt>
                <c:pt idx="658">
                  <c:v>1702.18</c:v>
                </c:pt>
                <c:pt idx="659">
                  <c:v>1704.7650000000001</c:v>
                </c:pt>
                <c:pt idx="660">
                  <c:v>1707.35</c:v>
                </c:pt>
                <c:pt idx="661">
                  <c:v>1709.9349999999999</c:v>
                </c:pt>
                <c:pt idx="662">
                  <c:v>1712.52</c:v>
                </c:pt>
                <c:pt idx="663">
                  <c:v>1715.105</c:v>
                </c:pt>
                <c:pt idx="664">
                  <c:v>1717.69</c:v>
                </c:pt>
                <c:pt idx="665">
                  <c:v>1720.2750000000001</c:v>
                </c:pt>
                <c:pt idx="666">
                  <c:v>1722.86</c:v>
                </c:pt>
                <c:pt idx="667">
                  <c:v>1725.4449999999999</c:v>
                </c:pt>
                <c:pt idx="668">
                  <c:v>1728.03</c:v>
                </c:pt>
                <c:pt idx="669">
                  <c:v>1730.615</c:v>
                </c:pt>
                <c:pt idx="670">
                  <c:v>1733.2</c:v>
                </c:pt>
                <c:pt idx="671">
                  <c:v>1735.7840000000001</c:v>
                </c:pt>
                <c:pt idx="672">
                  <c:v>1738.3689999999999</c:v>
                </c:pt>
                <c:pt idx="673">
                  <c:v>1740.954</c:v>
                </c:pt>
                <c:pt idx="674">
                  <c:v>1743.539</c:v>
                </c:pt>
                <c:pt idx="675">
                  <c:v>1746.124</c:v>
                </c:pt>
                <c:pt idx="676">
                  <c:v>1748.7090000000001</c:v>
                </c:pt>
                <c:pt idx="677">
                  <c:v>1751.2940000000001</c:v>
                </c:pt>
                <c:pt idx="678">
                  <c:v>1753.8789999999999</c:v>
                </c:pt>
                <c:pt idx="679">
                  <c:v>1756.4639999999999</c:v>
                </c:pt>
                <c:pt idx="680">
                  <c:v>1759.049</c:v>
                </c:pt>
                <c:pt idx="681">
                  <c:v>1761.634</c:v>
                </c:pt>
                <c:pt idx="682">
                  <c:v>1764.2190000000001</c:v>
                </c:pt>
                <c:pt idx="683">
                  <c:v>1766.8040000000001</c:v>
                </c:pt>
                <c:pt idx="684">
                  <c:v>1769.3889999999999</c:v>
                </c:pt>
                <c:pt idx="685">
                  <c:v>1771.9739999999999</c:v>
                </c:pt>
                <c:pt idx="686">
                  <c:v>1774.558</c:v>
                </c:pt>
                <c:pt idx="687">
                  <c:v>1777.143</c:v>
                </c:pt>
                <c:pt idx="688">
                  <c:v>1779.7280000000001</c:v>
                </c:pt>
                <c:pt idx="689">
                  <c:v>1782.3130000000001</c:v>
                </c:pt>
                <c:pt idx="690">
                  <c:v>1784.8979999999999</c:v>
                </c:pt>
                <c:pt idx="691">
                  <c:v>1787.4829999999999</c:v>
                </c:pt>
                <c:pt idx="692">
                  <c:v>1790.068</c:v>
                </c:pt>
                <c:pt idx="693">
                  <c:v>1792.653</c:v>
                </c:pt>
                <c:pt idx="694">
                  <c:v>1795.2380000000001</c:v>
                </c:pt>
                <c:pt idx="695">
                  <c:v>1797.8230000000001</c:v>
                </c:pt>
                <c:pt idx="696">
                  <c:v>1800.4079999999999</c:v>
                </c:pt>
                <c:pt idx="697">
                  <c:v>1802.9929999999999</c:v>
                </c:pt>
                <c:pt idx="698">
                  <c:v>1805.578</c:v>
                </c:pt>
                <c:pt idx="699">
                  <c:v>1808.163</c:v>
                </c:pt>
                <c:pt idx="700">
                  <c:v>1810.748</c:v>
                </c:pt>
                <c:pt idx="701">
                  <c:v>1813.3330000000001</c:v>
                </c:pt>
                <c:pt idx="702">
                  <c:v>1815.9169999999999</c:v>
                </c:pt>
                <c:pt idx="703">
                  <c:v>1818.502</c:v>
                </c:pt>
                <c:pt idx="704">
                  <c:v>1821.087</c:v>
                </c:pt>
                <c:pt idx="705">
                  <c:v>1823.672</c:v>
                </c:pt>
                <c:pt idx="706">
                  <c:v>1826.2570000000001</c:v>
                </c:pt>
                <c:pt idx="707">
                  <c:v>1828.8420000000001</c:v>
                </c:pt>
                <c:pt idx="708">
                  <c:v>1831.4269999999999</c:v>
                </c:pt>
                <c:pt idx="709">
                  <c:v>1834.0119999999999</c:v>
                </c:pt>
                <c:pt idx="710">
                  <c:v>1836.597</c:v>
                </c:pt>
                <c:pt idx="711">
                  <c:v>1839.182</c:v>
                </c:pt>
                <c:pt idx="712">
                  <c:v>1841.7670000000001</c:v>
                </c:pt>
                <c:pt idx="713">
                  <c:v>1844.3520000000001</c:v>
                </c:pt>
                <c:pt idx="714">
                  <c:v>1846.9369999999999</c:v>
                </c:pt>
                <c:pt idx="715">
                  <c:v>1849.5219999999999</c:v>
                </c:pt>
                <c:pt idx="716">
                  <c:v>1852.107</c:v>
                </c:pt>
                <c:pt idx="717">
                  <c:v>1854.692</c:v>
                </c:pt>
                <c:pt idx="718">
                  <c:v>1857.2760000000001</c:v>
                </c:pt>
                <c:pt idx="719">
                  <c:v>1859.8610000000001</c:v>
                </c:pt>
                <c:pt idx="720">
                  <c:v>1862.4459999999999</c:v>
                </c:pt>
                <c:pt idx="721">
                  <c:v>1865.0309999999999</c:v>
                </c:pt>
                <c:pt idx="722">
                  <c:v>1867.616</c:v>
                </c:pt>
                <c:pt idx="723">
                  <c:v>1870.201</c:v>
                </c:pt>
                <c:pt idx="724">
                  <c:v>1872.7860000000001</c:v>
                </c:pt>
                <c:pt idx="725">
                  <c:v>1875.3710000000001</c:v>
                </c:pt>
                <c:pt idx="726">
                  <c:v>1877.9559999999999</c:v>
                </c:pt>
                <c:pt idx="727">
                  <c:v>1880.5409999999999</c:v>
                </c:pt>
                <c:pt idx="728">
                  <c:v>1883.126</c:v>
                </c:pt>
                <c:pt idx="729">
                  <c:v>1885.711</c:v>
                </c:pt>
                <c:pt idx="730">
                  <c:v>1888.296</c:v>
                </c:pt>
                <c:pt idx="731">
                  <c:v>1890.8810000000001</c:v>
                </c:pt>
                <c:pt idx="732">
                  <c:v>1893.4659999999999</c:v>
                </c:pt>
                <c:pt idx="733">
                  <c:v>1896.05</c:v>
                </c:pt>
                <c:pt idx="734">
                  <c:v>1898.635</c:v>
                </c:pt>
                <c:pt idx="735">
                  <c:v>1901.22</c:v>
                </c:pt>
                <c:pt idx="736">
                  <c:v>1903.8050000000001</c:v>
                </c:pt>
                <c:pt idx="737">
                  <c:v>1906.39</c:v>
                </c:pt>
                <c:pt idx="738">
                  <c:v>1908.9749999999999</c:v>
                </c:pt>
                <c:pt idx="739">
                  <c:v>1911.56</c:v>
                </c:pt>
                <c:pt idx="740">
                  <c:v>1914.145</c:v>
                </c:pt>
                <c:pt idx="741">
                  <c:v>1916.73</c:v>
                </c:pt>
                <c:pt idx="742">
                  <c:v>1919.3150000000001</c:v>
                </c:pt>
                <c:pt idx="743">
                  <c:v>1921.9</c:v>
                </c:pt>
                <c:pt idx="744">
                  <c:v>1924.4849999999999</c:v>
                </c:pt>
                <c:pt idx="745">
                  <c:v>1927.07</c:v>
                </c:pt>
                <c:pt idx="746">
                  <c:v>1929.655</c:v>
                </c:pt>
                <c:pt idx="747">
                  <c:v>1932.24</c:v>
                </c:pt>
                <c:pt idx="748">
                  <c:v>1934.825</c:v>
                </c:pt>
                <c:pt idx="749">
                  <c:v>1937.4090000000001</c:v>
                </c:pt>
                <c:pt idx="750">
                  <c:v>1939.9939999999999</c:v>
                </c:pt>
                <c:pt idx="751">
                  <c:v>1942.579</c:v>
                </c:pt>
                <c:pt idx="752">
                  <c:v>1945.164</c:v>
                </c:pt>
                <c:pt idx="753">
                  <c:v>1947.749</c:v>
                </c:pt>
                <c:pt idx="754">
                  <c:v>1950.3340000000001</c:v>
                </c:pt>
                <c:pt idx="755">
                  <c:v>1952.9190000000001</c:v>
                </c:pt>
                <c:pt idx="756">
                  <c:v>1955.5039999999999</c:v>
                </c:pt>
                <c:pt idx="757">
                  <c:v>1958.0889999999999</c:v>
                </c:pt>
                <c:pt idx="758">
                  <c:v>1960.674</c:v>
                </c:pt>
                <c:pt idx="759">
                  <c:v>1963.259</c:v>
                </c:pt>
                <c:pt idx="760">
                  <c:v>1965.8440000000001</c:v>
                </c:pt>
                <c:pt idx="761">
                  <c:v>1968.4290000000001</c:v>
                </c:pt>
                <c:pt idx="762">
                  <c:v>1971.0139999999999</c:v>
                </c:pt>
                <c:pt idx="763">
                  <c:v>1973.5989999999999</c:v>
                </c:pt>
                <c:pt idx="764">
                  <c:v>1976.183</c:v>
                </c:pt>
                <c:pt idx="765">
                  <c:v>1978.768</c:v>
                </c:pt>
                <c:pt idx="766">
                  <c:v>1981.3530000000001</c:v>
                </c:pt>
                <c:pt idx="767">
                  <c:v>1983.9380000000001</c:v>
                </c:pt>
                <c:pt idx="768">
                  <c:v>1986.5229999999999</c:v>
                </c:pt>
                <c:pt idx="769">
                  <c:v>1989.1079999999999</c:v>
                </c:pt>
                <c:pt idx="770">
                  <c:v>1991.693</c:v>
                </c:pt>
                <c:pt idx="771">
                  <c:v>1994.278</c:v>
                </c:pt>
                <c:pt idx="772">
                  <c:v>1996.8630000000001</c:v>
                </c:pt>
                <c:pt idx="773">
                  <c:v>1999.4480000000001</c:v>
                </c:pt>
                <c:pt idx="774">
                  <c:v>2002.0329999999999</c:v>
                </c:pt>
                <c:pt idx="775">
                  <c:v>2004.6179999999999</c:v>
                </c:pt>
                <c:pt idx="776">
                  <c:v>2007.203</c:v>
                </c:pt>
                <c:pt idx="777">
                  <c:v>2009.788</c:v>
                </c:pt>
                <c:pt idx="778">
                  <c:v>2012.373</c:v>
                </c:pt>
                <c:pt idx="779">
                  <c:v>2014.9580000000001</c:v>
                </c:pt>
                <c:pt idx="780">
                  <c:v>2017.5419999999999</c:v>
                </c:pt>
                <c:pt idx="781">
                  <c:v>2020.127</c:v>
                </c:pt>
                <c:pt idx="782">
                  <c:v>2022.712</c:v>
                </c:pt>
                <c:pt idx="783">
                  <c:v>2025.297</c:v>
                </c:pt>
                <c:pt idx="784">
                  <c:v>2027.8820000000001</c:v>
                </c:pt>
                <c:pt idx="785">
                  <c:v>2030.4670000000001</c:v>
                </c:pt>
                <c:pt idx="786">
                  <c:v>2033.0519999999999</c:v>
                </c:pt>
                <c:pt idx="787">
                  <c:v>2035.6369999999999</c:v>
                </c:pt>
                <c:pt idx="788">
                  <c:v>2038.222</c:v>
                </c:pt>
                <c:pt idx="789">
                  <c:v>2040.807</c:v>
                </c:pt>
                <c:pt idx="790">
                  <c:v>2043.3920000000001</c:v>
                </c:pt>
                <c:pt idx="791">
                  <c:v>2045.9770000000001</c:v>
                </c:pt>
                <c:pt idx="792">
                  <c:v>2048.5619999999999</c:v>
                </c:pt>
                <c:pt idx="793">
                  <c:v>2051.1469999999999</c:v>
                </c:pt>
                <c:pt idx="794">
                  <c:v>2053.732</c:v>
                </c:pt>
                <c:pt idx="795">
                  <c:v>2056.317</c:v>
                </c:pt>
                <c:pt idx="796">
                  <c:v>2058.9009999999998</c:v>
                </c:pt>
                <c:pt idx="797">
                  <c:v>2061.4859999999999</c:v>
                </c:pt>
                <c:pt idx="798">
                  <c:v>2064.0709999999999</c:v>
                </c:pt>
                <c:pt idx="799">
                  <c:v>2066.6559999999999</c:v>
                </c:pt>
                <c:pt idx="800">
                  <c:v>2069.241</c:v>
                </c:pt>
                <c:pt idx="801">
                  <c:v>2071.826</c:v>
                </c:pt>
                <c:pt idx="802">
                  <c:v>2074.4110000000001</c:v>
                </c:pt>
                <c:pt idx="803">
                  <c:v>2076.9960000000001</c:v>
                </c:pt>
                <c:pt idx="804">
                  <c:v>2079.5810000000001</c:v>
                </c:pt>
                <c:pt idx="805">
                  <c:v>2082.1660000000002</c:v>
                </c:pt>
                <c:pt idx="806">
                  <c:v>2084.7510000000002</c:v>
                </c:pt>
                <c:pt idx="807">
                  <c:v>2087.3359999999998</c:v>
                </c:pt>
                <c:pt idx="808">
                  <c:v>2089.9209999999998</c:v>
                </c:pt>
                <c:pt idx="809">
                  <c:v>2092.5059999999999</c:v>
                </c:pt>
                <c:pt idx="810">
                  <c:v>2095.0909999999999</c:v>
                </c:pt>
                <c:pt idx="811">
                  <c:v>2097.6750000000002</c:v>
                </c:pt>
                <c:pt idx="812">
                  <c:v>2100.2600000000002</c:v>
                </c:pt>
                <c:pt idx="813">
                  <c:v>2102.8449999999998</c:v>
                </c:pt>
                <c:pt idx="814">
                  <c:v>2105.4299999999998</c:v>
                </c:pt>
                <c:pt idx="815">
                  <c:v>2108.0149999999999</c:v>
                </c:pt>
                <c:pt idx="816">
                  <c:v>2110.6</c:v>
                </c:pt>
                <c:pt idx="817">
                  <c:v>2113.1849999999999</c:v>
                </c:pt>
                <c:pt idx="818">
                  <c:v>2115.77</c:v>
                </c:pt>
                <c:pt idx="819">
                  <c:v>2118.355</c:v>
                </c:pt>
                <c:pt idx="820">
                  <c:v>2120.94</c:v>
                </c:pt>
                <c:pt idx="821">
                  <c:v>2123.5250000000001</c:v>
                </c:pt>
                <c:pt idx="822">
                  <c:v>2126.11</c:v>
                </c:pt>
                <c:pt idx="823">
                  <c:v>2128.6950000000002</c:v>
                </c:pt>
                <c:pt idx="824">
                  <c:v>2131.2800000000002</c:v>
                </c:pt>
                <c:pt idx="825">
                  <c:v>2133.8649999999998</c:v>
                </c:pt>
                <c:pt idx="826">
                  <c:v>2136.4499999999998</c:v>
                </c:pt>
                <c:pt idx="827">
                  <c:v>2139.0340000000001</c:v>
                </c:pt>
                <c:pt idx="828">
                  <c:v>2141.6190000000001</c:v>
                </c:pt>
                <c:pt idx="829">
                  <c:v>2144.2040000000002</c:v>
                </c:pt>
                <c:pt idx="830">
                  <c:v>2146.7890000000002</c:v>
                </c:pt>
                <c:pt idx="831">
                  <c:v>2149.3739999999998</c:v>
                </c:pt>
                <c:pt idx="832">
                  <c:v>2151.9589999999998</c:v>
                </c:pt>
                <c:pt idx="833">
                  <c:v>2154.5439999999999</c:v>
                </c:pt>
                <c:pt idx="834">
                  <c:v>2157.1289999999999</c:v>
                </c:pt>
                <c:pt idx="835">
                  <c:v>2159.7139999999999</c:v>
                </c:pt>
                <c:pt idx="836">
                  <c:v>2162.299</c:v>
                </c:pt>
                <c:pt idx="837">
                  <c:v>2164.884</c:v>
                </c:pt>
                <c:pt idx="838">
                  <c:v>2167.4690000000001</c:v>
                </c:pt>
                <c:pt idx="839">
                  <c:v>2170.0540000000001</c:v>
                </c:pt>
                <c:pt idx="840">
                  <c:v>2172.6390000000001</c:v>
                </c:pt>
                <c:pt idx="841">
                  <c:v>2175.2240000000002</c:v>
                </c:pt>
                <c:pt idx="842">
                  <c:v>2177.808</c:v>
                </c:pt>
                <c:pt idx="843">
                  <c:v>2180.393</c:v>
                </c:pt>
                <c:pt idx="844">
                  <c:v>2182.9780000000001</c:v>
                </c:pt>
                <c:pt idx="845">
                  <c:v>2185.5630000000001</c:v>
                </c:pt>
                <c:pt idx="846">
                  <c:v>2188.1480000000001</c:v>
                </c:pt>
                <c:pt idx="847">
                  <c:v>2190.7330000000002</c:v>
                </c:pt>
                <c:pt idx="848">
                  <c:v>2193.3180000000002</c:v>
                </c:pt>
                <c:pt idx="849">
                  <c:v>2195.9029999999998</c:v>
                </c:pt>
                <c:pt idx="850">
                  <c:v>2198.4879999999998</c:v>
                </c:pt>
                <c:pt idx="851">
                  <c:v>2201.0729999999999</c:v>
                </c:pt>
                <c:pt idx="852">
                  <c:v>2203.6579999999999</c:v>
                </c:pt>
                <c:pt idx="853">
                  <c:v>2206.2429999999999</c:v>
                </c:pt>
                <c:pt idx="854">
                  <c:v>2208.828</c:v>
                </c:pt>
                <c:pt idx="855">
                  <c:v>2211.413</c:v>
                </c:pt>
                <c:pt idx="856">
                  <c:v>2213.998</c:v>
                </c:pt>
                <c:pt idx="857">
                  <c:v>2216.5830000000001</c:v>
                </c:pt>
                <c:pt idx="858">
                  <c:v>2219.1669999999999</c:v>
                </c:pt>
                <c:pt idx="859">
                  <c:v>2221.752</c:v>
                </c:pt>
                <c:pt idx="860">
                  <c:v>2224.337</c:v>
                </c:pt>
                <c:pt idx="861">
                  <c:v>2226.922</c:v>
                </c:pt>
                <c:pt idx="862">
                  <c:v>2229.5070000000001</c:v>
                </c:pt>
                <c:pt idx="863">
                  <c:v>2232.0920000000001</c:v>
                </c:pt>
                <c:pt idx="864">
                  <c:v>2234.6770000000001</c:v>
                </c:pt>
                <c:pt idx="865">
                  <c:v>2237.2620000000002</c:v>
                </c:pt>
                <c:pt idx="866">
                  <c:v>2239.8470000000002</c:v>
                </c:pt>
                <c:pt idx="867">
                  <c:v>2242.4319999999998</c:v>
                </c:pt>
                <c:pt idx="868">
                  <c:v>2245.0169999999998</c:v>
                </c:pt>
                <c:pt idx="869">
                  <c:v>2247.6019999999999</c:v>
                </c:pt>
                <c:pt idx="870">
                  <c:v>2250.1869999999999</c:v>
                </c:pt>
                <c:pt idx="871">
                  <c:v>2252.7719999999999</c:v>
                </c:pt>
                <c:pt idx="872">
                  <c:v>2255.357</c:v>
                </c:pt>
                <c:pt idx="873">
                  <c:v>2257.942</c:v>
                </c:pt>
                <c:pt idx="874">
                  <c:v>2260.5259999999998</c:v>
                </c:pt>
                <c:pt idx="875">
                  <c:v>2263.1109999999999</c:v>
                </c:pt>
                <c:pt idx="876">
                  <c:v>2265.6959999999999</c:v>
                </c:pt>
                <c:pt idx="877">
                  <c:v>2268.2809999999999</c:v>
                </c:pt>
                <c:pt idx="878">
                  <c:v>2270.866</c:v>
                </c:pt>
                <c:pt idx="879">
                  <c:v>2273.451</c:v>
                </c:pt>
                <c:pt idx="880">
                  <c:v>2276.0360000000001</c:v>
                </c:pt>
                <c:pt idx="881">
                  <c:v>2278.6210000000001</c:v>
                </c:pt>
                <c:pt idx="882">
                  <c:v>2281.2060000000001</c:v>
                </c:pt>
                <c:pt idx="883">
                  <c:v>2283.7910000000002</c:v>
                </c:pt>
                <c:pt idx="884">
                  <c:v>2286.3760000000002</c:v>
                </c:pt>
                <c:pt idx="885">
                  <c:v>2288.9609999999998</c:v>
                </c:pt>
                <c:pt idx="886">
                  <c:v>2291.5459999999998</c:v>
                </c:pt>
                <c:pt idx="887">
                  <c:v>2294.1309999999999</c:v>
                </c:pt>
                <c:pt idx="888">
                  <c:v>2296.7159999999999</c:v>
                </c:pt>
                <c:pt idx="889">
                  <c:v>2299.3000000000002</c:v>
                </c:pt>
                <c:pt idx="890">
                  <c:v>2301.8850000000002</c:v>
                </c:pt>
                <c:pt idx="891">
                  <c:v>2304.4699999999998</c:v>
                </c:pt>
                <c:pt idx="892">
                  <c:v>2307.0549999999998</c:v>
                </c:pt>
                <c:pt idx="893">
                  <c:v>2309.64</c:v>
                </c:pt>
                <c:pt idx="894">
                  <c:v>2312.2249999999999</c:v>
                </c:pt>
                <c:pt idx="895">
                  <c:v>2314.81</c:v>
                </c:pt>
                <c:pt idx="896">
                  <c:v>2317.395</c:v>
                </c:pt>
                <c:pt idx="897">
                  <c:v>2319.98</c:v>
                </c:pt>
                <c:pt idx="898">
                  <c:v>2322.5650000000001</c:v>
                </c:pt>
                <c:pt idx="899">
                  <c:v>2325.15</c:v>
                </c:pt>
                <c:pt idx="900">
                  <c:v>2327.7350000000001</c:v>
                </c:pt>
                <c:pt idx="901">
                  <c:v>2330.3200000000002</c:v>
                </c:pt>
                <c:pt idx="902">
                  <c:v>2332.9050000000002</c:v>
                </c:pt>
                <c:pt idx="903">
                  <c:v>2335.4899999999998</c:v>
                </c:pt>
                <c:pt idx="904">
                  <c:v>2338.0749999999998</c:v>
                </c:pt>
                <c:pt idx="905">
                  <c:v>2340.6590000000001</c:v>
                </c:pt>
                <c:pt idx="906">
                  <c:v>2343.2440000000001</c:v>
                </c:pt>
                <c:pt idx="907">
                  <c:v>2345.8290000000002</c:v>
                </c:pt>
                <c:pt idx="908">
                  <c:v>2348.4140000000002</c:v>
                </c:pt>
                <c:pt idx="909">
                  <c:v>2350.9989999999998</c:v>
                </c:pt>
                <c:pt idx="910">
                  <c:v>2353.5839999999998</c:v>
                </c:pt>
                <c:pt idx="911">
                  <c:v>2356.1689999999999</c:v>
                </c:pt>
                <c:pt idx="912">
                  <c:v>2358.7539999999999</c:v>
                </c:pt>
                <c:pt idx="913">
                  <c:v>2361.3389999999999</c:v>
                </c:pt>
                <c:pt idx="914">
                  <c:v>2363.924</c:v>
                </c:pt>
                <c:pt idx="915">
                  <c:v>2366.509</c:v>
                </c:pt>
                <c:pt idx="916">
                  <c:v>2369.0940000000001</c:v>
                </c:pt>
                <c:pt idx="917">
                  <c:v>2371.6790000000001</c:v>
                </c:pt>
                <c:pt idx="918">
                  <c:v>2374.2640000000001</c:v>
                </c:pt>
                <c:pt idx="919">
                  <c:v>2376.8490000000002</c:v>
                </c:pt>
                <c:pt idx="920">
                  <c:v>2379.433</c:v>
                </c:pt>
                <c:pt idx="921">
                  <c:v>2382.018</c:v>
                </c:pt>
                <c:pt idx="922">
                  <c:v>2384.6030000000001</c:v>
                </c:pt>
                <c:pt idx="923">
                  <c:v>2387.1880000000001</c:v>
                </c:pt>
                <c:pt idx="924">
                  <c:v>2389.7730000000001</c:v>
                </c:pt>
                <c:pt idx="925">
                  <c:v>2392.3580000000002</c:v>
                </c:pt>
                <c:pt idx="926">
                  <c:v>2394.9430000000002</c:v>
                </c:pt>
                <c:pt idx="927">
                  <c:v>2397.5279999999998</c:v>
                </c:pt>
                <c:pt idx="928">
                  <c:v>2400.1129999999998</c:v>
                </c:pt>
                <c:pt idx="929">
                  <c:v>2402.6979999999999</c:v>
                </c:pt>
                <c:pt idx="930">
                  <c:v>2405.2829999999999</c:v>
                </c:pt>
                <c:pt idx="931">
                  <c:v>2407.8679999999999</c:v>
                </c:pt>
                <c:pt idx="932">
                  <c:v>2410.453</c:v>
                </c:pt>
                <c:pt idx="933">
                  <c:v>2413.038</c:v>
                </c:pt>
                <c:pt idx="934">
                  <c:v>2415.623</c:v>
                </c:pt>
                <c:pt idx="935">
                  <c:v>2418.2080000000001</c:v>
                </c:pt>
                <c:pt idx="936">
                  <c:v>2420.7919999999999</c:v>
                </c:pt>
                <c:pt idx="937">
                  <c:v>2423.377</c:v>
                </c:pt>
                <c:pt idx="938">
                  <c:v>2425.962</c:v>
                </c:pt>
                <c:pt idx="939">
                  <c:v>2428.547</c:v>
                </c:pt>
                <c:pt idx="940">
                  <c:v>2431.1320000000001</c:v>
                </c:pt>
                <c:pt idx="941">
                  <c:v>2433.7170000000001</c:v>
                </c:pt>
                <c:pt idx="942">
                  <c:v>2436.3020000000001</c:v>
                </c:pt>
                <c:pt idx="943">
                  <c:v>2438.8870000000002</c:v>
                </c:pt>
                <c:pt idx="944">
                  <c:v>2441.4720000000002</c:v>
                </c:pt>
                <c:pt idx="945">
                  <c:v>2444.0569999999998</c:v>
                </c:pt>
                <c:pt idx="946">
                  <c:v>2446.6419999999998</c:v>
                </c:pt>
                <c:pt idx="947">
                  <c:v>2449.2269999999999</c:v>
                </c:pt>
                <c:pt idx="948">
                  <c:v>2451.8119999999999</c:v>
                </c:pt>
                <c:pt idx="949">
                  <c:v>2454.3969999999999</c:v>
                </c:pt>
                <c:pt idx="950">
                  <c:v>2456.982</c:v>
                </c:pt>
                <c:pt idx="951">
                  <c:v>2459.567</c:v>
                </c:pt>
                <c:pt idx="952">
                  <c:v>2462.1509999999998</c:v>
                </c:pt>
                <c:pt idx="953">
                  <c:v>2464.7359999999999</c:v>
                </c:pt>
                <c:pt idx="954">
                  <c:v>2467.3209999999999</c:v>
                </c:pt>
                <c:pt idx="955">
                  <c:v>2469.9059999999999</c:v>
                </c:pt>
                <c:pt idx="956">
                  <c:v>2472.491</c:v>
                </c:pt>
                <c:pt idx="957">
                  <c:v>2475.076</c:v>
                </c:pt>
                <c:pt idx="958">
                  <c:v>2477.6610000000001</c:v>
                </c:pt>
                <c:pt idx="959">
                  <c:v>2480.2460000000001</c:v>
                </c:pt>
                <c:pt idx="960">
                  <c:v>2482.8310000000001</c:v>
                </c:pt>
                <c:pt idx="961">
                  <c:v>2485.4160000000002</c:v>
                </c:pt>
                <c:pt idx="962">
                  <c:v>2488.0010000000002</c:v>
                </c:pt>
                <c:pt idx="963">
                  <c:v>2490.5859999999998</c:v>
                </c:pt>
                <c:pt idx="964">
                  <c:v>2493.1709999999998</c:v>
                </c:pt>
                <c:pt idx="965">
                  <c:v>2495.7559999999999</c:v>
                </c:pt>
                <c:pt idx="966">
                  <c:v>2498.3409999999999</c:v>
                </c:pt>
                <c:pt idx="967">
                  <c:v>2500.9250000000002</c:v>
                </c:pt>
                <c:pt idx="968">
                  <c:v>2503.5100000000002</c:v>
                </c:pt>
                <c:pt idx="969">
                  <c:v>2506.0949999999998</c:v>
                </c:pt>
                <c:pt idx="970">
                  <c:v>2508.6799999999998</c:v>
                </c:pt>
                <c:pt idx="971">
                  <c:v>2511.2649999999999</c:v>
                </c:pt>
                <c:pt idx="972">
                  <c:v>2513.85</c:v>
                </c:pt>
                <c:pt idx="973">
                  <c:v>2516.4349999999999</c:v>
                </c:pt>
                <c:pt idx="974">
                  <c:v>2519.02</c:v>
                </c:pt>
                <c:pt idx="975">
                  <c:v>2521.605</c:v>
                </c:pt>
                <c:pt idx="976">
                  <c:v>2524.19</c:v>
                </c:pt>
                <c:pt idx="977">
                  <c:v>2526.7750000000001</c:v>
                </c:pt>
                <c:pt idx="978">
                  <c:v>2529.36</c:v>
                </c:pt>
                <c:pt idx="979">
                  <c:v>2531.9450000000002</c:v>
                </c:pt>
                <c:pt idx="980">
                  <c:v>2534.5300000000002</c:v>
                </c:pt>
                <c:pt idx="981">
                  <c:v>2537.1149999999998</c:v>
                </c:pt>
                <c:pt idx="982">
                  <c:v>2539.6999999999998</c:v>
                </c:pt>
                <c:pt idx="983">
                  <c:v>2542.2840000000001</c:v>
                </c:pt>
                <c:pt idx="984">
                  <c:v>2544.8690000000001</c:v>
                </c:pt>
                <c:pt idx="985">
                  <c:v>2547.4540000000002</c:v>
                </c:pt>
                <c:pt idx="986">
                  <c:v>2550.0390000000002</c:v>
                </c:pt>
                <c:pt idx="987">
                  <c:v>2552.6239999999998</c:v>
                </c:pt>
                <c:pt idx="988">
                  <c:v>2555.2089999999998</c:v>
                </c:pt>
                <c:pt idx="989">
                  <c:v>2557.7939999999999</c:v>
                </c:pt>
                <c:pt idx="990">
                  <c:v>2560.3789999999999</c:v>
                </c:pt>
                <c:pt idx="991">
                  <c:v>2562.9639999999999</c:v>
                </c:pt>
                <c:pt idx="992">
                  <c:v>2565.549</c:v>
                </c:pt>
                <c:pt idx="993">
                  <c:v>2568.134</c:v>
                </c:pt>
                <c:pt idx="994">
                  <c:v>2570.7190000000001</c:v>
                </c:pt>
                <c:pt idx="995">
                  <c:v>2573.3040000000001</c:v>
                </c:pt>
                <c:pt idx="996">
                  <c:v>2575.8890000000001</c:v>
                </c:pt>
                <c:pt idx="997">
                  <c:v>2578.4740000000002</c:v>
                </c:pt>
                <c:pt idx="998">
                  <c:v>2581.058</c:v>
                </c:pt>
                <c:pt idx="999">
                  <c:v>2583.643</c:v>
                </c:pt>
                <c:pt idx="1000">
                  <c:v>2586.2280000000001</c:v>
                </c:pt>
                <c:pt idx="1001">
                  <c:v>2588.8130000000001</c:v>
                </c:pt>
                <c:pt idx="1002">
                  <c:v>2591.3980000000001</c:v>
                </c:pt>
                <c:pt idx="1003">
                  <c:v>2593.9830000000002</c:v>
                </c:pt>
                <c:pt idx="1004">
                  <c:v>2596.5680000000002</c:v>
                </c:pt>
                <c:pt idx="1005">
                  <c:v>2599.1529999999998</c:v>
                </c:pt>
                <c:pt idx="1006">
                  <c:v>2601.7379999999998</c:v>
                </c:pt>
                <c:pt idx="1007">
                  <c:v>2604.3229999999999</c:v>
                </c:pt>
                <c:pt idx="1008">
                  <c:v>2606.9079999999999</c:v>
                </c:pt>
                <c:pt idx="1009">
                  <c:v>2609.4929999999999</c:v>
                </c:pt>
                <c:pt idx="1010">
                  <c:v>2612.078</c:v>
                </c:pt>
                <c:pt idx="1011">
                  <c:v>2614.663</c:v>
                </c:pt>
                <c:pt idx="1012">
                  <c:v>2617.248</c:v>
                </c:pt>
                <c:pt idx="1013">
                  <c:v>2619.8330000000001</c:v>
                </c:pt>
                <c:pt idx="1014">
                  <c:v>2622.4169999999999</c:v>
                </c:pt>
                <c:pt idx="1015">
                  <c:v>2625.002</c:v>
                </c:pt>
                <c:pt idx="1016">
                  <c:v>2627.587</c:v>
                </c:pt>
                <c:pt idx="1017">
                  <c:v>2630.172</c:v>
                </c:pt>
                <c:pt idx="1018">
                  <c:v>2632.7570000000001</c:v>
                </c:pt>
                <c:pt idx="1019">
                  <c:v>2635.3420000000001</c:v>
                </c:pt>
                <c:pt idx="1020">
                  <c:v>2637.9270000000001</c:v>
                </c:pt>
                <c:pt idx="1021">
                  <c:v>2640.5120000000002</c:v>
                </c:pt>
                <c:pt idx="1022">
                  <c:v>2643.0970000000002</c:v>
                </c:pt>
                <c:pt idx="1023">
                  <c:v>2645.6819999999998</c:v>
                </c:pt>
                <c:pt idx="1024">
                  <c:v>2648.2669999999998</c:v>
                </c:pt>
                <c:pt idx="1025">
                  <c:v>2650.8519999999999</c:v>
                </c:pt>
                <c:pt idx="1026">
                  <c:v>2653.4369999999999</c:v>
                </c:pt>
                <c:pt idx="1027">
                  <c:v>2656.0219999999999</c:v>
                </c:pt>
                <c:pt idx="1028">
                  <c:v>2658.607</c:v>
                </c:pt>
                <c:pt idx="1029">
                  <c:v>2661.192</c:v>
                </c:pt>
                <c:pt idx="1030">
                  <c:v>2663.7759999999998</c:v>
                </c:pt>
                <c:pt idx="1031">
                  <c:v>2666.3609999999999</c:v>
                </c:pt>
                <c:pt idx="1032">
                  <c:v>2668.9459999999999</c:v>
                </c:pt>
                <c:pt idx="1033">
                  <c:v>2671.5309999999999</c:v>
                </c:pt>
                <c:pt idx="1034">
                  <c:v>2674.116</c:v>
                </c:pt>
                <c:pt idx="1035">
                  <c:v>2676.701</c:v>
                </c:pt>
                <c:pt idx="1036">
                  <c:v>2679.2860000000001</c:v>
                </c:pt>
                <c:pt idx="1037">
                  <c:v>2681.8710000000001</c:v>
                </c:pt>
                <c:pt idx="1038">
                  <c:v>2684.4560000000001</c:v>
                </c:pt>
                <c:pt idx="1039">
                  <c:v>2687.0410000000002</c:v>
                </c:pt>
                <c:pt idx="1040">
                  <c:v>2689.6260000000002</c:v>
                </c:pt>
                <c:pt idx="1041">
                  <c:v>2692.2109999999998</c:v>
                </c:pt>
                <c:pt idx="1042">
                  <c:v>2694.7959999999998</c:v>
                </c:pt>
                <c:pt idx="1043">
                  <c:v>2697.3809999999999</c:v>
                </c:pt>
                <c:pt idx="1044">
                  <c:v>2699.9659999999999</c:v>
                </c:pt>
                <c:pt idx="1045">
                  <c:v>2702.55</c:v>
                </c:pt>
                <c:pt idx="1046">
                  <c:v>2705.1350000000002</c:v>
                </c:pt>
                <c:pt idx="1047">
                  <c:v>2707.72</c:v>
                </c:pt>
                <c:pt idx="1048">
                  <c:v>2710.3049999999998</c:v>
                </c:pt>
                <c:pt idx="1049">
                  <c:v>2712.89</c:v>
                </c:pt>
                <c:pt idx="1050">
                  <c:v>2715.4749999999999</c:v>
                </c:pt>
                <c:pt idx="1051">
                  <c:v>2718.06</c:v>
                </c:pt>
                <c:pt idx="1052">
                  <c:v>2720.645</c:v>
                </c:pt>
                <c:pt idx="1053">
                  <c:v>2723.23</c:v>
                </c:pt>
                <c:pt idx="1054">
                  <c:v>2725.8150000000001</c:v>
                </c:pt>
                <c:pt idx="1055">
                  <c:v>2728.4</c:v>
                </c:pt>
                <c:pt idx="1056">
                  <c:v>2730.9850000000001</c:v>
                </c:pt>
                <c:pt idx="1057">
                  <c:v>2733.57</c:v>
                </c:pt>
                <c:pt idx="1058">
                  <c:v>2736.1550000000002</c:v>
                </c:pt>
                <c:pt idx="1059">
                  <c:v>2738.74</c:v>
                </c:pt>
                <c:pt idx="1060">
                  <c:v>2741.3249999999998</c:v>
                </c:pt>
                <c:pt idx="1061">
                  <c:v>2743.9090000000001</c:v>
                </c:pt>
                <c:pt idx="1062">
                  <c:v>2746.4940000000001</c:v>
                </c:pt>
                <c:pt idx="1063">
                  <c:v>2749.0790000000002</c:v>
                </c:pt>
                <c:pt idx="1064">
                  <c:v>2751.6640000000002</c:v>
                </c:pt>
                <c:pt idx="1065">
                  <c:v>2754.2489999999998</c:v>
                </c:pt>
                <c:pt idx="1066">
                  <c:v>2756.8339999999998</c:v>
                </c:pt>
                <c:pt idx="1067">
                  <c:v>2759.4189999999999</c:v>
                </c:pt>
                <c:pt idx="1068">
                  <c:v>2762.0039999999999</c:v>
                </c:pt>
                <c:pt idx="1069">
                  <c:v>2764.5889999999999</c:v>
                </c:pt>
                <c:pt idx="1070">
                  <c:v>2767.174</c:v>
                </c:pt>
                <c:pt idx="1071">
                  <c:v>2769.759</c:v>
                </c:pt>
                <c:pt idx="1072">
                  <c:v>2772.3440000000001</c:v>
                </c:pt>
                <c:pt idx="1073">
                  <c:v>2774.9290000000001</c:v>
                </c:pt>
                <c:pt idx="1074">
                  <c:v>2777.5140000000001</c:v>
                </c:pt>
                <c:pt idx="1075">
                  <c:v>2780.0990000000002</c:v>
                </c:pt>
                <c:pt idx="1076">
                  <c:v>2782.683</c:v>
                </c:pt>
                <c:pt idx="1077">
                  <c:v>2785.268</c:v>
                </c:pt>
                <c:pt idx="1078">
                  <c:v>2787.8530000000001</c:v>
                </c:pt>
                <c:pt idx="1079">
                  <c:v>2790.4380000000001</c:v>
                </c:pt>
                <c:pt idx="1080">
                  <c:v>2793.0230000000001</c:v>
                </c:pt>
                <c:pt idx="1081">
                  <c:v>2795.6080000000002</c:v>
                </c:pt>
                <c:pt idx="1082">
                  <c:v>2798.1930000000002</c:v>
                </c:pt>
                <c:pt idx="1083">
                  <c:v>2800.7779999999998</c:v>
                </c:pt>
                <c:pt idx="1084">
                  <c:v>2803.3629999999998</c:v>
                </c:pt>
                <c:pt idx="1085">
                  <c:v>2805.9479999999999</c:v>
                </c:pt>
                <c:pt idx="1086">
                  <c:v>2808.5329999999999</c:v>
                </c:pt>
                <c:pt idx="1087">
                  <c:v>2811.1179999999999</c:v>
                </c:pt>
                <c:pt idx="1088">
                  <c:v>2813.703</c:v>
                </c:pt>
                <c:pt idx="1089">
                  <c:v>2816.288</c:v>
                </c:pt>
                <c:pt idx="1090">
                  <c:v>2818.873</c:v>
                </c:pt>
                <c:pt idx="1091">
                  <c:v>2821.4580000000001</c:v>
                </c:pt>
                <c:pt idx="1092">
                  <c:v>2824.0419999999999</c:v>
                </c:pt>
                <c:pt idx="1093">
                  <c:v>2826.627</c:v>
                </c:pt>
                <c:pt idx="1094">
                  <c:v>2829.212</c:v>
                </c:pt>
                <c:pt idx="1095">
                  <c:v>2831.797</c:v>
                </c:pt>
                <c:pt idx="1096">
                  <c:v>2834.3820000000001</c:v>
                </c:pt>
                <c:pt idx="1097">
                  <c:v>2836.9670000000001</c:v>
                </c:pt>
                <c:pt idx="1098">
                  <c:v>2839.5520000000001</c:v>
                </c:pt>
                <c:pt idx="1099">
                  <c:v>2842.1370000000002</c:v>
                </c:pt>
                <c:pt idx="1100">
                  <c:v>2844.7220000000002</c:v>
                </c:pt>
                <c:pt idx="1101">
                  <c:v>2847.3069999999998</c:v>
                </c:pt>
                <c:pt idx="1102">
                  <c:v>2849.8919999999998</c:v>
                </c:pt>
                <c:pt idx="1103">
                  <c:v>2852.4769999999999</c:v>
                </c:pt>
                <c:pt idx="1104">
                  <c:v>2855.0619999999999</c:v>
                </c:pt>
                <c:pt idx="1105">
                  <c:v>2857.6469999999999</c:v>
                </c:pt>
                <c:pt idx="1106">
                  <c:v>2860.232</c:v>
                </c:pt>
                <c:pt idx="1107">
                  <c:v>2862.817</c:v>
                </c:pt>
                <c:pt idx="1108">
                  <c:v>2865.4009999999998</c:v>
                </c:pt>
                <c:pt idx="1109">
                  <c:v>2867.9859999999999</c:v>
                </c:pt>
                <c:pt idx="1110">
                  <c:v>2870.5709999999999</c:v>
                </c:pt>
                <c:pt idx="1111">
                  <c:v>2873.1559999999999</c:v>
                </c:pt>
                <c:pt idx="1112">
                  <c:v>2875.741</c:v>
                </c:pt>
                <c:pt idx="1113">
                  <c:v>2878.326</c:v>
                </c:pt>
                <c:pt idx="1114">
                  <c:v>2880.9110000000001</c:v>
                </c:pt>
                <c:pt idx="1115">
                  <c:v>2883.4960000000001</c:v>
                </c:pt>
                <c:pt idx="1116">
                  <c:v>2886.0810000000001</c:v>
                </c:pt>
                <c:pt idx="1117">
                  <c:v>2888.6660000000002</c:v>
                </c:pt>
                <c:pt idx="1118">
                  <c:v>2891.2510000000002</c:v>
                </c:pt>
                <c:pt idx="1119">
                  <c:v>2893.8359999999998</c:v>
                </c:pt>
                <c:pt idx="1120">
                  <c:v>2896.4209999999998</c:v>
                </c:pt>
                <c:pt idx="1121">
                  <c:v>2899.0059999999999</c:v>
                </c:pt>
                <c:pt idx="1122">
                  <c:v>2901.5909999999999</c:v>
                </c:pt>
                <c:pt idx="1123">
                  <c:v>2904.1750000000002</c:v>
                </c:pt>
                <c:pt idx="1124">
                  <c:v>2906.76</c:v>
                </c:pt>
                <c:pt idx="1125">
                  <c:v>2909.3449999999998</c:v>
                </c:pt>
                <c:pt idx="1126">
                  <c:v>2911.93</c:v>
                </c:pt>
                <c:pt idx="1127">
                  <c:v>2914.5149999999999</c:v>
                </c:pt>
                <c:pt idx="1128">
                  <c:v>2917.1</c:v>
                </c:pt>
                <c:pt idx="1129">
                  <c:v>2919.6849999999999</c:v>
                </c:pt>
                <c:pt idx="1130">
                  <c:v>2922.27</c:v>
                </c:pt>
                <c:pt idx="1131">
                  <c:v>2924.855</c:v>
                </c:pt>
                <c:pt idx="1132">
                  <c:v>2927.44</c:v>
                </c:pt>
                <c:pt idx="1133">
                  <c:v>2930.0250000000001</c:v>
                </c:pt>
                <c:pt idx="1134">
                  <c:v>2932.61</c:v>
                </c:pt>
                <c:pt idx="1135">
                  <c:v>2935.1950000000002</c:v>
                </c:pt>
                <c:pt idx="1136">
                  <c:v>2937.78</c:v>
                </c:pt>
                <c:pt idx="1137">
                  <c:v>2940.3649999999998</c:v>
                </c:pt>
                <c:pt idx="1138">
                  <c:v>2942.95</c:v>
                </c:pt>
                <c:pt idx="1139">
                  <c:v>2945.5340000000001</c:v>
                </c:pt>
                <c:pt idx="1140">
                  <c:v>2948.1190000000001</c:v>
                </c:pt>
                <c:pt idx="1141">
                  <c:v>2950.7040000000002</c:v>
                </c:pt>
                <c:pt idx="1142">
                  <c:v>2953.2890000000002</c:v>
                </c:pt>
                <c:pt idx="1143">
                  <c:v>2955.8739999999998</c:v>
                </c:pt>
                <c:pt idx="1144">
                  <c:v>2958.4589999999998</c:v>
                </c:pt>
                <c:pt idx="1145">
                  <c:v>2961.0439999999999</c:v>
                </c:pt>
                <c:pt idx="1146">
                  <c:v>2963.6289999999999</c:v>
                </c:pt>
                <c:pt idx="1147">
                  <c:v>2966.2139999999999</c:v>
                </c:pt>
                <c:pt idx="1148">
                  <c:v>2968.799</c:v>
                </c:pt>
                <c:pt idx="1149">
                  <c:v>2971.384</c:v>
                </c:pt>
                <c:pt idx="1150">
                  <c:v>2973.9690000000001</c:v>
                </c:pt>
                <c:pt idx="1151">
                  <c:v>2976.5540000000001</c:v>
                </c:pt>
                <c:pt idx="1152">
                  <c:v>2979.1390000000001</c:v>
                </c:pt>
                <c:pt idx="1153">
                  <c:v>2981.7240000000002</c:v>
                </c:pt>
                <c:pt idx="1154">
                  <c:v>2984.308</c:v>
                </c:pt>
                <c:pt idx="1155">
                  <c:v>2986.893</c:v>
                </c:pt>
                <c:pt idx="1156">
                  <c:v>2989.4780000000001</c:v>
                </c:pt>
                <c:pt idx="1157">
                  <c:v>2992.0630000000001</c:v>
                </c:pt>
                <c:pt idx="1158">
                  <c:v>2994.6480000000001</c:v>
                </c:pt>
                <c:pt idx="1159">
                  <c:v>2997.2330000000002</c:v>
                </c:pt>
                <c:pt idx="1160">
                  <c:v>2999.8180000000002</c:v>
                </c:pt>
                <c:pt idx="1161">
                  <c:v>3002.4029999999998</c:v>
                </c:pt>
                <c:pt idx="1162">
                  <c:v>3004.9879999999998</c:v>
                </c:pt>
                <c:pt idx="1163">
                  <c:v>3007.5729999999999</c:v>
                </c:pt>
                <c:pt idx="1164">
                  <c:v>3010.1579999999999</c:v>
                </c:pt>
                <c:pt idx="1165">
                  <c:v>3012.7429999999999</c:v>
                </c:pt>
                <c:pt idx="1166">
                  <c:v>3015.328</c:v>
                </c:pt>
                <c:pt idx="1167">
                  <c:v>3017.913</c:v>
                </c:pt>
                <c:pt idx="1168">
                  <c:v>3020.498</c:v>
                </c:pt>
                <c:pt idx="1169">
                  <c:v>3023.0830000000001</c:v>
                </c:pt>
                <c:pt idx="1170">
                  <c:v>3025.6669999999999</c:v>
                </c:pt>
                <c:pt idx="1171">
                  <c:v>3028.252</c:v>
                </c:pt>
                <c:pt idx="1172">
                  <c:v>3030.837</c:v>
                </c:pt>
                <c:pt idx="1173">
                  <c:v>3033.422</c:v>
                </c:pt>
                <c:pt idx="1174">
                  <c:v>3036.0070000000001</c:v>
                </c:pt>
                <c:pt idx="1175">
                  <c:v>3038.5920000000001</c:v>
                </c:pt>
                <c:pt idx="1176">
                  <c:v>3041.1770000000001</c:v>
                </c:pt>
                <c:pt idx="1177">
                  <c:v>3043.7620000000002</c:v>
                </c:pt>
                <c:pt idx="1178">
                  <c:v>3046.3470000000002</c:v>
                </c:pt>
                <c:pt idx="1179">
                  <c:v>3048.9319999999998</c:v>
                </c:pt>
                <c:pt idx="1180">
                  <c:v>3051.5169999999998</c:v>
                </c:pt>
                <c:pt idx="1181">
                  <c:v>3054.1019999999999</c:v>
                </c:pt>
                <c:pt idx="1182">
                  <c:v>3056.6869999999999</c:v>
                </c:pt>
                <c:pt idx="1183">
                  <c:v>3059.2719999999999</c:v>
                </c:pt>
                <c:pt idx="1184">
                  <c:v>3061.857</c:v>
                </c:pt>
                <c:pt idx="1185">
                  <c:v>3064.442</c:v>
                </c:pt>
                <c:pt idx="1186">
                  <c:v>3067.0259999999998</c:v>
                </c:pt>
                <c:pt idx="1187">
                  <c:v>3069.6109999999999</c:v>
                </c:pt>
                <c:pt idx="1188">
                  <c:v>3072.1959999999999</c:v>
                </c:pt>
                <c:pt idx="1189">
                  <c:v>3074.7809999999999</c:v>
                </c:pt>
                <c:pt idx="1190">
                  <c:v>3077.366</c:v>
                </c:pt>
                <c:pt idx="1191">
                  <c:v>3079.951</c:v>
                </c:pt>
                <c:pt idx="1192">
                  <c:v>3082.5360000000001</c:v>
                </c:pt>
                <c:pt idx="1193">
                  <c:v>3085.1210000000001</c:v>
                </c:pt>
                <c:pt idx="1194">
                  <c:v>3087.7060000000001</c:v>
                </c:pt>
                <c:pt idx="1195">
                  <c:v>3090.2910000000002</c:v>
                </c:pt>
                <c:pt idx="1196">
                  <c:v>3092.8760000000002</c:v>
                </c:pt>
                <c:pt idx="1197">
                  <c:v>3095.4609999999998</c:v>
                </c:pt>
                <c:pt idx="1198">
                  <c:v>3098.0459999999998</c:v>
                </c:pt>
                <c:pt idx="1199">
                  <c:v>3100.6309999999999</c:v>
                </c:pt>
                <c:pt idx="1200">
                  <c:v>3103.2159999999999</c:v>
                </c:pt>
                <c:pt idx="1201">
                  <c:v>3105.8</c:v>
                </c:pt>
                <c:pt idx="1202">
                  <c:v>3108.3850000000002</c:v>
                </c:pt>
                <c:pt idx="1203">
                  <c:v>3110.97</c:v>
                </c:pt>
                <c:pt idx="1204">
                  <c:v>3113.5549999999998</c:v>
                </c:pt>
                <c:pt idx="1205">
                  <c:v>3116.14</c:v>
                </c:pt>
                <c:pt idx="1206">
                  <c:v>3118.7249999999999</c:v>
                </c:pt>
                <c:pt idx="1207">
                  <c:v>3121.31</c:v>
                </c:pt>
                <c:pt idx="1208">
                  <c:v>3123.895</c:v>
                </c:pt>
                <c:pt idx="1209">
                  <c:v>3126.48</c:v>
                </c:pt>
                <c:pt idx="1210">
                  <c:v>3129.0650000000001</c:v>
                </c:pt>
                <c:pt idx="1211">
                  <c:v>3131.65</c:v>
                </c:pt>
                <c:pt idx="1212">
                  <c:v>3134.2350000000001</c:v>
                </c:pt>
                <c:pt idx="1213">
                  <c:v>3136.82</c:v>
                </c:pt>
                <c:pt idx="1214">
                  <c:v>3139.4050000000002</c:v>
                </c:pt>
                <c:pt idx="1215">
                  <c:v>3141.99</c:v>
                </c:pt>
                <c:pt idx="1216">
                  <c:v>3144.5749999999998</c:v>
                </c:pt>
                <c:pt idx="1217">
                  <c:v>3147.1590000000001</c:v>
                </c:pt>
                <c:pt idx="1218">
                  <c:v>3149.7440000000001</c:v>
                </c:pt>
                <c:pt idx="1219">
                  <c:v>3152.3290000000002</c:v>
                </c:pt>
                <c:pt idx="1220">
                  <c:v>3154.9140000000002</c:v>
                </c:pt>
                <c:pt idx="1221">
                  <c:v>3157.4989999999998</c:v>
                </c:pt>
                <c:pt idx="1222">
                  <c:v>3160.0839999999998</c:v>
                </c:pt>
                <c:pt idx="1223">
                  <c:v>3162.6689999999999</c:v>
                </c:pt>
                <c:pt idx="1224">
                  <c:v>3165.2539999999999</c:v>
                </c:pt>
                <c:pt idx="1225">
                  <c:v>3167.8389999999999</c:v>
                </c:pt>
                <c:pt idx="1226">
                  <c:v>3170.424</c:v>
                </c:pt>
                <c:pt idx="1227">
                  <c:v>3173.009</c:v>
                </c:pt>
                <c:pt idx="1228">
                  <c:v>3175.5940000000001</c:v>
                </c:pt>
                <c:pt idx="1229">
                  <c:v>3178.1790000000001</c:v>
                </c:pt>
                <c:pt idx="1230">
                  <c:v>3180.7640000000001</c:v>
                </c:pt>
                <c:pt idx="1231">
                  <c:v>3183.3490000000002</c:v>
                </c:pt>
                <c:pt idx="1232">
                  <c:v>3185.933</c:v>
                </c:pt>
                <c:pt idx="1233">
                  <c:v>3188.518</c:v>
                </c:pt>
                <c:pt idx="1234">
                  <c:v>3191.1030000000001</c:v>
                </c:pt>
                <c:pt idx="1235">
                  <c:v>3193.6880000000001</c:v>
                </c:pt>
                <c:pt idx="1236">
                  <c:v>3196.2730000000001</c:v>
                </c:pt>
                <c:pt idx="1237">
                  <c:v>3198.8580000000002</c:v>
                </c:pt>
                <c:pt idx="1238">
                  <c:v>3201.4430000000002</c:v>
                </c:pt>
                <c:pt idx="1239">
                  <c:v>3204.0279999999998</c:v>
                </c:pt>
                <c:pt idx="1240">
                  <c:v>3206.6129999999998</c:v>
                </c:pt>
                <c:pt idx="1241">
                  <c:v>3209.1979999999999</c:v>
                </c:pt>
                <c:pt idx="1242">
                  <c:v>3211.7829999999999</c:v>
                </c:pt>
                <c:pt idx="1243">
                  <c:v>3214.3679999999999</c:v>
                </c:pt>
                <c:pt idx="1244">
                  <c:v>3216.953</c:v>
                </c:pt>
                <c:pt idx="1245">
                  <c:v>3219.538</c:v>
                </c:pt>
                <c:pt idx="1246">
                  <c:v>3222.123</c:v>
                </c:pt>
                <c:pt idx="1247">
                  <c:v>3224.7080000000001</c:v>
                </c:pt>
              </c:numCache>
            </c:numRef>
          </c:xVal>
          <c:yVal>
            <c:numRef>
              <c:f>Isolated_SF_3v3_5V!$C$2:$C$1249</c:f>
              <c:numCache>
                <c:formatCode>General</c:formatCode>
                <c:ptCount val="1248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</c:v>
                </c:pt>
                <c:pt idx="6">
                  <c:v>216</c:v>
                </c:pt>
                <c:pt idx="7">
                  <c:v>644</c:v>
                </c:pt>
                <c:pt idx="8">
                  <c:v>968</c:v>
                </c:pt>
                <c:pt idx="9">
                  <c:v>995</c:v>
                </c:pt>
                <c:pt idx="10">
                  <c:v>902</c:v>
                </c:pt>
                <c:pt idx="11">
                  <c:v>772</c:v>
                </c:pt>
                <c:pt idx="12">
                  <c:v>937</c:v>
                </c:pt>
                <c:pt idx="13">
                  <c:v>830</c:v>
                </c:pt>
                <c:pt idx="14">
                  <c:v>577</c:v>
                </c:pt>
                <c:pt idx="15">
                  <c:v>424</c:v>
                </c:pt>
                <c:pt idx="16">
                  <c:v>358</c:v>
                </c:pt>
                <c:pt idx="17">
                  <c:v>285</c:v>
                </c:pt>
                <c:pt idx="18">
                  <c:v>226</c:v>
                </c:pt>
                <c:pt idx="19">
                  <c:v>172</c:v>
                </c:pt>
                <c:pt idx="20">
                  <c:v>134</c:v>
                </c:pt>
                <c:pt idx="21">
                  <c:v>91</c:v>
                </c:pt>
                <c:pt idx="22">
                  <c:v>70</c:v>
                </c:pt>
                <c:pt idx="23">
                  <c:v>74</c:v>
                </c:pt>
                <c:pt idx="24">
                  <c:v>83</c:v>
                </c:pt>
                <c:pt idx="25">
                  <c:v>68</c:v>
                </c:pt>
                <c:pt idx="26">
                  <c:v>102</c:v>
                </c:pt>
                <c:pt idx="27">
                  <c:v>101</c:v>
                </c:pt>
                <c:pt idx="28">
                  <c:v>105</c:v>
                </c:pt>
                <c:pt idx="29">
                  <c:v>103</c:v>
                </c:pt>
                <c:pt idx="30">
                  <c:v>129</c:v>
                </c:pt>
                <c:pt idx="31">
                  <c:v>93</c:v>
                </c:pt>
                <c:pt idx="32">
                  <c:v>126</c:v>
                </c:pt>
                <c:pt idx="33">
                  <c:v>138</c:v>
                </c:pt>
                <c:pt idx="34">
                  <c:v>125</c:v>
                </c:pt>
                <c:pt idx="35">
                  <c:v>134</c:v>
                </c:pt>
                <c:pt idx="36">
                  <c:v>163</c:v>
                </c:pt>
                <c:pt idx="37">
                  <c:v>137</c:v>
                </c:pt>
                <c:pt idx="38">
                  <c:v>149</c:v>
                </c:pt>
                <c:pt idx="39">
                  <c:v>162</c:v>
                </c:pt>
                <c:pt idx="40">
                  <c:v>147</c:v>
                </c:pt>
                <c:pt idx="41">
                  <c:v>156</c:v>
                </c:pt>
                <c:pt idx="42">
                  <c:v>159</c:v>
                </c:pt>
                <c:pt idx="43">
                  <c:v>145</c:v>
                </c:pt>
                <c:pt idx="44">
                  <c:v>128</c:v>
                </c:pt>
                <c:pt idx="45">
                  <c:v>149</c:v>
                </c:pt>
                <c:pt idx="46">
                  <c:v>129</c:v>
                </c:pt>
                <c:pt idx="47">
                  <c:v>147</c:v>
                </c:pt>
                <c:pt idx="48">
                  <c:v>139</c:v>
                </c:pt>
                <c:pt idx="49">
                  <c:v>128</c:v>
                </c:pt>
                <c:pt idx="50">
                  <c:v>135</c:v>
                </c:pt>
                <c:pt idx="51">
                  <c:v>130</c:v>
                </c:pt>
                <c:pt idx="52">
                  <c:v>133</c:v>
                </c:pt>
                <c:pt idx="53">
                  <c:v>122</c:v>
                </c:pt>
                <c:pt idx="54">
                  <c:v>106</c:v>
                </c:pt>
                <c:pt idx="55">
                  <c:v>131</c:v>
                </c:pt>
                <c:pt idx="56">
                  <c:v>115</c:v>
                </c:pt>
                <c:pt idx="57">
                  <c:v>114</c:v>
                </c:pt>
                <c:pt idx="58">
                  <c:v>82</c:v>
                </c:pt>
                <c:pt idx="59">
                  <c:v>94</c:v>
                </c:pt>
                <c:pt idx="60">
                  <c:v>88</c:v>
                </c:pt>
                <c:pt idx="61">
                  <c:v>98</c:v>
                </c:pt>
                <c:pt idx="62">
                  <c:v>90</c:v>
                </c:pt>
                <c:pt idx="63">
                  <c:v>97</c:v>
                </c:pt>
                <c:pt idx="64">
                  <c:v>81</c:v>
                </c:pt>
                <c:pt idx="65">
                  <c:v>78</c:v>
                </c:pt>
                <c:pt idx="66">
                  <c:v>70</c:v>
                </c:pt>
                <c:pt idx="67">
                  <c:v>72</c:v>
                </c:pt>
                <c:pt idx="68">
                  <c:v>78</c:v>
                </c:pt>
                <c:pt idx="69">
                  <c:v>80</c:v>
                </c:pt>
                <c:pt idx="70">
                  <c:v>69</c:v>
                </c:pt>
                <c:pt idx="71">
                  <c:v>72</c:v>
                </c:pt>
                <c:pt idx="72">
                  <c:v>69</c:v>
                </c:pt>
                <c:pt idx="73">
                  <c:v>62</c:v>
                </c:pt>
                <c:pt idx="74">
                  <c:v>66</c:v>
                </c:pt>
                <c:pt idx="75">
                  <c:v>53</c:v>
                </c:pt>
                <c:pt idx="76">
                  <c:v>69</c:v>
                </c:pt>
                <c:pt idx="77">
                  <c:v>48</c:v>
                </c:pt>
                <c:pt idx="78">
                  <c:v>50</c:v>
                </c:pt>
                <c:pt idx="79">
                  <c:v>55</c:v>
                </c:pt>
                <c:pt idx="80">
                  <c:v>47</c:v>
                </c:pt>
                <c:pt idx="81">
                  <c:v>43</c:v>
                </c:pt>
                <c:pt idx="82">
                  <c:v>43</c:v>
                </c:pt>
                <c:pt idx="83">
                  <c:v>37</c:v>
                </c:pt>
                <c:pt idx="84">
                  <c:v>39</c:v>
                </c:pt>
                <c:pt idx="85">
                  <c:v>44</c:v>
                </c:pt>
                <c:pt idx="86">
                  <c:v>48</c:v>
                </c:pt>
                <c:pt idx="87">
                  <c:v>37</c:v>
                </c:pt>
                <c:pt idx="88">
                  <c:v>46</c:v>
                </c:pt>
                <c:pt idx="89">
                  <c:v>30</c:v>
                </c:pt>
                <c:pt idx="90">
                  <c:v>29</c:v>
                </c:pt>
                <c:pt idx="91">
                  <c:v>42</c:v>
                </c:pt>
                <c:pt idx="92">
                  <c:v>25</c:v>
                </c:pt>
                <c:pt idx="93">
                  <c:v>29</c:v>
                </c:pt>
                <c:pt idx="94">
                  <c:v>26</c:v>
                </c:pt>
                <c:pt idx="95">
                  <c:v>35</c:v>
                </c:pt>
                <c:pt idx="96">
                  <c:v>31</c:v>
                </c:pt>
                <c:pt idx="97">
                  <c:v>16</c:v>
                </c:pt>
                <c:pt idx="98">
                  <c:v>33</c:v>
                </c:pt>
                <c:pt idx="99">
                  <c:v>26</c:v>
                </c:pt>
                <c:pt idx="100">
                  <c:v>30</c:v>
                </c:pt>
                <c:pt idx="101">
                  <c:v>24</c:v>
                </c:pt>
                <c:pt idx="102">
                  <c:v>22</c:v>
                </c:pt>
                <c:pt idx="103">
                  <c:v>35</c:v>
                </c:pt>
                <c:pt idx="104">
                  <c:v>25</c:v>
                </c:pt>
                <c:pt idx="105">
                  <c:v>23</c:v>
                </c:pt>
                <c:pt idx="106">
                  <c:v>25</c:v>
                </c:pt>
                <c:pt idx="107">
                  <c:v>23</c:v>
                </c:pt>
                <c:pt idx="108">
                  <c:v>22</c:v>
                </c:pt>
                <c:pt idx="109">
                  <c:v>11</c:v>
                </c:pt>
                <c:pt idx="110">
                  <c:v>17</c:v>
                </c:pt>
                <c:pt idx="111">
                  <c:v>15</c:v>
                </c:pt>
                <c:pt idx="112">
                  <c:v>11</c:v>
                </c:pt>
                <c:pt idx="113">
                  <c:v>16</c:v>
                </c:pt>
                <c:pt idx="114">
                  <c:v>18</c:v>
                </c:pt>
                <c:pt idx="115">
                  <c:v>18</c:v>
                </c:pt>
                <c:pt idx="116">
                  <c:v>15</c:v>
                </c:pt>
                <c:pt idx="117">
                  <c:v>15</c:v>
                </c:pt>
                <c:pt idx="118">
                  <c:v>16</c:v>
                </c:pt>
                <c:pt idx="119">
                  <c:v>22</c:v>
                </c:pt>
                <c:pt idx="120">
                  <c:v>15</c:v>
                </c:pt>
                <c:pt idx="121">
                  <c:v>21</c:v>
                </c:pt>
                <c:pt idx="122">
                  <c:v>12</c:v>
                </c:pt>
                <c:pt idx="123">
                  <c:v>11</c:v>
                </c:pt>
                <c:pt idx="124">
                  <c:v>8</c:v>
                </c:pt>
                <c:pt idx="125">
                  <c:v>6</c:v>
                </c:pt>
                <c:pt idx="126">
                  <c:v>13</c:v>
                </c:pt>
                <c:pt idx="127">
                  <c:v>17</c:v>
                </c:pt>
                <c:pt idx="128">
                  <c:v>13</c:v>
                </c:pt>
                <c:pt idx="129">
                  <c:v>12</c:v>
                </c:pt>
                <c:pt idx="130">
                  <c:v>16</c:v>
                </c:pt>
                <c:pt idx="131">
                  <c:v>15</c:v>
                </c:pt>
                <c:pt idx="132">
                  <c:v>16</c:v>
                </c:pt>
                <c:pt idx="133">
                  <c:v>9</c:v>
                </c:pt>
                <c:pt idx="134">
                  <c:v>15</c:v>
                </c:pt>
                <c:pt idx="135">
                  <c:v>10</c:v>
                </c:pt>
                <c:pt idx="136">
                  <c:v>10</c:v>
                </c:pt>
                <c:pt idx="137">
                  <c:v>11</c:v>
                </c:pt>
                <c:pt idx="138">
                  <c:v>11</c:v>
                </c:pt>
                <c:pt idx="139">
                  <c:v>13</c:v>
                </c:pt>
                <c:pt idx="140">
                  <c:v>9</c:v>
                </c:pt>
                <c:pt idx="141">
                  <c:v>12</c:v>
                </c:pt>
                <c:pt idx="142">
                  <c:v>7</c:v>
                </c:pt>
                <c:pt idx="143">
                  <c:v>6</c:v>
                </c:pt>
                <c:pt idx="144">
                  <c:v>6</c:v>
                </c:pt>
                <c:pt idx="145">
                  <c:v>10</c:v>
                </c:pt>
                <c:pt idx="146">
                  <c:v>10</c:v>
                </c:pt>
                <c:pt idx="147">
                  <c:v>8</c:v>
                </c:pt>
                <c:pt idx="148">
                  <c:v>10</c:v>
                </c:pt>
                <c:pt idx="149">
                  <c:v>4</c:v>
                </c:pt>
                <c:pt idx="150">
                  <c:v>6</c:v>
                </c:pt>
                <c:pt idx="151">
                  <c:v>8</c:v>
                </c:pt>
                <c:pt idx="152">
                  <c:v>9</c:v>
                </c:pt>
                <c:pt idx="153">
                  <c:v>14</c:v>
                </c:pt>
                <c:pt idx="154">
                  <c:v>7</c:v>
                </c:pt>
                <c:pt idx="155">
                  <c:v>12</c:v>
                </c:pt>
                <c:pt idx="156">
                  <c:v>8</c:v>
                </c:pt>
                <c:pt idx="157">
                  <c:v>5</c:v>
                </c:pt>
                <c:pt idx="158">
                  <c:v>10</c:v>
                </c:pt>
                <c:pt idx="159">
                  <c:v>5</c:v>
                </c:pt>
                <c:pt idx="160">
                  <c:v>9</c:v>
                </c:pt>
                <c:pt idx="161">
                  <c:v>9</c:v>
                </c:pt>
                <c:pt idx="162">
                  <c:v>7</c:v>
                </c:pt>
                <c:pt idx="163">
                  <c:v>13</c:v>
                </c:pt>
                <c:pt idx="164">
                  <c:v>6</c:v>
                </c:pt>
                <c:pt idx="165">
                  <c:v>9</c:v>
                </c:pt>
                <c:pt idx="166">
                  <c:v>8</c:v>
                </c:pt>
                <c:pt idx="167">
                  <c:v>6</c:v>
                </c:pt>
                <c:pt idx="168">
                  <c:v>3</c:v>
                </c:pt>
                <c:pt idx="169">
                  <c:v>4</c:v>
                </c:pt>
                <c:pt idx="170">
                  <c:v>11</c:v>
                </c:pt>
                <c:pt idx="171">
                  <c:v>5</c:v>
                </c:pt>
                <c:pt idx="172">
                  <c:v>6</c:v>
                </c:pt>
                <c:pt idx="173">
                  <c:v>3</c:v>
                </c:pt>
                <c:pt idx="174">
                  <c:v>6</c:v>
                </c:pt>
                <c:pt idx="175">
                  <c:v>6</c:v>
                </c:pt>
                <c:pt idx="176">
                  <c:v>9</c:v>
                </c:pt>
                <c:pt idx="177">
                  <c:v>7</c:v>
                </c:pt>
                <c:pt idx="178">
                  <c:v>9</c:v>
                </c:pt>
                <c:pt idx="179">
                  <c:v>2</c:v>
                </c:pt>
                <c:pt idx="180">
                  <c:v>5</c:v>
                </c:pt>
                <c:pt idx="181">
                  <c:v>5</c:v>
                </c:pt>
                <c:pt idx="182">
                  <c:v>7</c:v>
                </c:pt>
                <c:pt idx="183">
                  <c:v>10</c:v>
                </c:pt>
                <c:pt idx="184">
                  <c:v>7</c:v>
                </c:pt>
                <c:pt idx="185">
                  <c:v>4</c:v>
                </c:pt>
                <c:pt idx="186">
                  <c:v>4</c:v>
                </c:pt>
                <c:pt idx="187">
                  <c:v>5</c:v>
                </c:pt>
                <c:pt idx="188">
                  <c:v>4</c:v>
                </c:pt>
                <c:pt idx="189">
                  <c:v>5</c:v>
                </c:pt>
                <c:pt idx="190">
                  <c:v>3</c:v>
                </c:pt>
                <c:pt idx="191">
                  <c:v>4</c:v>
                </c:pt>
                <c:pt idx="192">
                  <c:v>5</c:v>
                </c:pt>
                <c:pt idx="193">
                  <c:v>5</c:v>
                </c:pt>
                <c:pt idx="194">
                  <c:v>2</c:v>
                </c:pt>
                <c:pt idx="195">
                  <c:v>4</c:v>
                </c:pt>
                <c:pt idx="196">
                  <c:v>8</c:v>
                </c:pt>
                <c:pt idx="197">
                  <c:v>3</c:v>
                </c:pt>
                <c:pt idx="198">
                  <c:v>5</c:v>
                </c:pt>
                <c:pt idx="199">
                  <c:v>3</c:v>
                </c:pt>
                <c:pt idx="200">
                  <c:v>4</c:v>
                </c:pt>
                <c:pt idx="201">
                  <c:v>4</c:v>
                </c:pt>
                <c:pt idx="202">
                  <c:v>7</c:v>
                </c:pt>
                <c:pt idx="203">
                  <c:v>9</c:v>
                </c:pt>
                <c:pt idx="204">
                  <c:v>2</c:v>
                </c:pt>
                <c:pt idx="205">
                  <c:v>4</c:v>
                </c:pt>
                <c:pt idx="206">
                  <c:v>6</c:v>
                </c:pt>
                <c:pt idx="207">
                  <c:v>2</c:v>
                </c:pt>
                <c:pt idx="208">
                  <c:v>1</c:v>
                </c:pt>
                <c:pt idx="209">
                  <c:v>3</c:v>
                </c:pt>
                <c:pt idx="210">
                  <c:v>1</c:v>
                </c:pt>
                <c:pt idx="211">
                  <c:v>2</c:v>
                </c:pt>
                <c:pt idx="212">
                  <c:v>1</c:v>
                </c:pt>
                <c:pt idx="213">
                  <c:v>2</c:v>
                </c:pt>
                <c:pt idx="214">
                  <c:v>5</c:v>
                </c:pt>
                <c:pt idx="215">
                  <c:v>2</c:v>
                </c:pt>
                <c:pt idx="216">
                  <c:v>3</c:v>
                </c:pt>
                <c:pt idx="217">
                  <c:v>4</c:v>
                </c:pt>
                <c:pt idx="218">
                  <c:v>3</c:v>
                </c:pt>
                <c:pt idx="219">
                  <c:v>4</c:v>
                </c:pt>
                <c:pt idx="220">
                  <c:v>1</c:v>
                </c:pt>
                <c:pt idx="221">
                  <c:v>2</c:v>
                </c:pt>
                <c:pt idx="222">
                  <c:v>3</c:v>
                </c:pt>
                <c:pt idx="223">
                  <c:v>5</c:v>
                </c:pt>
                <c:pt idx="224">
                  <c:v>6</c:v>
                </c:pt>
                <c:pt idx="225">
                  <c:v>6</c:v>
                </c:pt>
                <c:pt idx="226">
                  <c:v>2</c:v>
                </c:pt>
                <c:pt idx="227">
                  <c:v>3</c:v>
                </c:pt>
                <c:pt idx="228">
                  <c:v>1</c:v>
                </c:pt>
                <c:pt idx="229">
                  <c:v>2</c:v>
                </c:pt>
                <c:pt idx="230">
                  <c:v>4</c:v>
                </c:pt>
                <c:pt idx="231">
                  <c:v>3</c:v>
                </c:pt>
                <c:pt idx="232">
                  <c:v>3</c:v>
                </c:pt>
                <c:pt idx="233">
                  <c:v>1</c:v>
                </c:pt>
                <c:pt idx="234">
                  <c:v>1</c:v>
                </c:pt>
                <c:pt idx="235">
                  <c:v>2</c:v>
                </c:pt>
                <c:pt idx="236">
                  <c:v>5</c:v>
                </c:pt>
                <c:pt idx="237">
                  <c:v>3</c:v>
                </c:pt>
                <c:pt idx="238">
                  <c:v>4</c:v>
                </c:pt>
                <c:pt idx="239">
                  <c:v>0</c:v>
                </c:pt>
                <c:pt idx="240">
                  <c:v>4</c:v>
                </c:pt>
                <c:pt idx="241">
                  <c:v>5</c:v>
                </c:pt>
                <c:pt idx="242">
                  <c:v>2</c:v>
                </c:pt>
                <c:pt idx="243">
                  <c:v>1</c:v>
                </c:pt>
                <c:pt idx="244">
                  <c:v>2</c:v>
                </c:pt>
                <c:pt idx="245">
                  <c:v>2</c:v>
                </c:pt>
                <c:pt idx="246">
                  <c:v>4</c:v>
                </c:pt>
                <c:pt idx="247">
                  <c:v>3</c:v>
                </c:pt>
                <c:pt idx="248">
                  <c:v>2</c:v>
                </c:pt>
                <c:pt idx="249">
                  <c:v>0</c:v>
                </c:pt>
                <c:pt idx="250">
                  <c:v>2</c:v>
                </c:pt>
                <c:pt idx="251">
                  <c:v>3</c:v>
                </c:pt>
                <c:pt idx="252">
                  <c:v>1</c:v>
                </c:pt>
                <c:pt idx="253">
                  <c:v>4</c:v>
                </c:pt>
                <c:pt idx="254">
                  <c:v>0</c:v>
                </c:pt>
                <c:pt idx="255">
                  <c:v>0</c:v>
                </c:pt>
                <c:pt idx="256">
                  <c:v>5</c:v>
                </c:pt>
                <c:pt idx="257">
                  <c:v>0</c:v>
                </c:pt>
                <c:pt idx="258">
                  <c:v>0</c:v>
                </c:pt>
                <c:pt idx="259">
                  <c:v>1</c:v>
                </c:pt>
                <c:pt idx="260">
                  <c:v>3</c:v>
                </c:pt>
                <c:pt idx="261">
                  <c:v>1</c:v>
                </c:pt>
                <c:pt idx="262">
                  <c:v>3</c:v>
                </c:pt>
                <c:pt idx="263">
                  <c:v>0</c:v>
                </c:pt>
                <c:pt idx="264">
                  <c:v>1</c:v>
                </c:pt>
                <c:pt idx="265">
                  <c:v>2</c:v>
                </c:pt>
                <c:pt idx="266">
                  <c:v>2</c:v>
                </c:pt>
                <c:pt idx="267">
                  <c:v>0</c:v>
                </c:pt>
                <c:pt idx="268">
                  <c:v>2</c:v>
                </c:pt>
                <c:pt idx="269">
                  <c:v>0</c:v>
                </c:pt>
                <c:pt idx="270">
                  <c:v>4</c:v>
                </c:pt>
                <c:pt idx="271">
                  <c:v>0</c:v>
                </c:pt>
                <c:pt idx="272">
                  <c:v>3</c:v>
                </c:pt>
                <c:pt idx="273">
                  <c:v>1</c:v>
                </c:pt>
                <c:pt idx="274">
                  <c:v>0</c:v>
                </c:pt>
                <c:pt idx="275">
                  <c:v>1</c:v>
                </c:pt>
                <c:pt idx="276">
                  <c:v>2</c:v>
                </c:pt>
                <c:pt idx="277">
                  <c:v>0</c:v>
                </c:pt>
                <c:pt idx="278">
                  <c:v>0</c:v>
                </c:pt>
                <c:pt idx="279">
                  <c:v>3</c:v>
                </c:pt>
                <c:pt idx="280">
                  <c:v>1</c:v>
                </c:pt>
                <c:pt idx="281">
                  <c:v>1</c:v>
                </c:pt>
                <c:pt idx="282">
                  <c:v>0</c:v>
                </c:pt>
                <c:pt idx="283">
                  <c:v>0</c:v>
                </c:pt>
                <c:pt idx="284">
                  <c:v>1</c:v>
                </c:pt>
                <c:pt idx="285">
                  <c:v>1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1</c:v>
                </c:pt>
                <c:pt idx="290">
                  <c:v>2</c:v>
                </c:pt>
                <c:pt idx="291">
                  <c:v>0</c:v>
                </c:pt>
                <c:pt idx="292">
                  <c:v>1</c:v>
                </c:pt>
                <c:pt idx="293">
                  <c:v>2</c:v>
                </c:pt>
                <c:pt idx="294">
                  <c:v>1</c:v>
                </c:pt>
                <c:pt idx="295">
                  <c:v>2</c:v>
                </c:pt>
                <c:pt idx="296">
                  <c:v>1</c:v>
                </c:pt>
                <c:pt idx="297">
                  <c:v>0</c:v>
                </c:pt>
                <c:pt idx="298">
                  <c:v>0</c:v>
                </c:pt>
                <c:pt idx="299">
                  <c:v>1</c:v>
                </c:pt>
                <c:pt idx="300">
                  <c:v>2</c:v>
                </c:pt>
                <c:pt idx="301">
                  <c:v>0</c:v>
                </c:pt>
                <c:pt idx="302">
                  <c:v>1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1</c:v>
                </c:pt>
                <c:pt idx="307">
                  <c:v>1</c:v>
                </c:pt>
                <c:pt idx="308">
                  <c:v>0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2</c:v>
                </c:pt>
                <c:pt idx="313">
                  <c:v>3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1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1</c:v>
                </c:pt>
                <c:pt idx="323">
                  <c:v>2</c:v>
                </c:pt>
                <c:pt idx="324">
                  <c:v>0</c:v>
                </c:pt>
                <c:pt idx="325">
                  <c:v>1</c:v>
                </c:pt>
                <c:pt idx="326">
                  <c:v>1</c:v>
                </c:pt>
                <c:pt idx="327">
                  <c:v>0</c:v>
                </c:pt>
                <c:pt idx="328">
                  <c:v>2</c:v>
                </c:pt>
                <c:pt idx="329">
                  <c:v>1</c:v>
                </c:pt>
                <c:pt idx="330">
                  <c:v>0</c:v>
                </c:pt>
                <c:pt idx="331">
                  <c:v>1</c:v>
                </c:pt>
                <c:pt idx="332">
                  <c:v>0</c:v>
                </c:pt>
                <c:pt idx="333">
                  <c:v>1</c:v>
                </c:pt>
                <c:pt idx="334">
                  <c:v>0</c:v>
                </c:pt>
                <c:pt idx="335">
                  <c:v>1</c:v>
                </c:pt>
                <c:pt idx="336">
                  <c:v>1</c:v>
                </c:pt>
                <c:pt idx="337">
                  <c:v>0</c:v>
                </c:pt>
                <c:pt idx="338">
                  <c:v>1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2</c:v>
                </c:pt>
                <c:pt idx="343">
                  <c:v>1</c:v>
                </c:pt>
                <c:pt idx="344">
                  <c:v>0</c:v>
                </c:pt>
                <c:pt idx="345">
                  <c:v>2</c:v>
                </c:pt>
                <c:pt idx="346">
                  <c:v>1</c:v>
                </c:pt>
                <c:pt idx="347">
                  <c:v>0</c:v>
                </c:pt>
                <c:pt idx="348">
                  <c:v>1</c:v>
                </c:pt>
                <c:pt idx="349">
                  <c:v>1</c:v>
                </c:pt>
                <c:pt idx="350">
                  <c:v>0</c:v>
                </c:pt>
                <c:pt idx="351">
                  <c:v>0</c:v>
                </c:pt>
                <c:pt idx="352">
                  <c:v>1</c:v>
                </c:pt>
                <c:pt idx="353">
                  <c:v>0</c:v>
                </c:pt>
                <c:pt idx="354">
                  <c:v>1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1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2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1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1</c:v>
                </c:pt>
                <c:pt idx="377">
                  <c:v>0</c:v>
                </c:pt>
                <c:pt idx="378">
                  <c:v>1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1</c:v>
                </c:pt>
                <c:pt idx="387">
                  <c:v>0</c:v>
                </c:pt>
                <c:pt idx="388">
                  <c:v>1</c:v>
                </c:pt>
                <c:pt idx="389">
                  <c:v>1</c:v>
                </c:pt>
                <c:pt idx="390">
                  <c:v>0</c:v>
                </c:pt>
                <c:pt idx="391">
                  <c:v>0</c:v>
                </c:pt>
                <c:pt idx="392">
                  <c:v>1</c:v>
                </c:pt>
                <c:pt idx="393">
                  <c:v>0</c:v>
                </c:pt>
                <c:pt idx="394">
                  <c:v>1</c:v>
                </c:pt>
                <c:pt idx="395">
                  <c:v>1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1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1</c:v>
                </c:pt>
                <c:pt idx="423">
                  <c:v>1</c:v>
                </c:pt>
                <c:pt idx="424">
                  <c:v>0</c:v>
                </c:pt>
                <c:pt idx="425">
                  <c:v>0</c:v>
                </c:pt>
                <c:pt idx="426">
                  <c:v>1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1</c:v>
                </c:pt>
                <c:pt idx="433">
                  <c:v>0</c:v>
                </c:pt>
                <c:pt idx="434">
                  <c:v>1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1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1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1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1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1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051456"/>
        <c:axId val="126053376"/>
      </c:scatterChart>
      <c:valAx>
        <c:axId val="126051456"/>
        <c:scaling>
          <c:orientation val="minMax"/>
          <c:max val="400"/>
        </c:scaling>
        <c:delete val="0"/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ADC units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053376"/>
        <c:crosses val="autoZero"/>
        <c:crossBetween val="midCat"/>
      </c:valAx>
      <c:valAx>
        <c:axId val="126053376"/>
        <c:scaling>
          <c:orientation val="minMax"/>
          <c:max val="400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051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Feuil1!$B$5:$B$2170</c:f>
              <c:numCache>
                <c:formatCode>General</c:formatCode>
                <c:ptCount val="2166"/>
                <c:pt idx="0">
                  <c:v>1.427</c:v>
                </c:pt>
                <c:pt idx="1">
                  <c:v>4.2809999999999997</c:v>
                </c:pt>
                <c:pt idx="2">
                  <c:v>7.1349999999999998</c:v>
                </c:pt>
                <c:pt idx="3">
                  <c:v>9.9890000000000008</c:v>
                </c:pt>
                <c:pt idx="4">
                  <c:v>12.843</c:v>
                </c:pt>
                <c:pt idx="5">
                  <c:v>15.698</c:v>
                </c:pt>
                <c:pt idx="6">
                  <c:v>18.552</c:v>
                </c:pt>
                <c:pt idx="7">
                  <c:v>21.405999999999999</c:v>
                </c:pt>
                <c:pt idx="8">
                  <c:v>24.26</c:v>
                </c:pt>
                <c:pt idx="9">
                  <c:v>27.114000000000001</c:v>
                </c:pt>
                <c:pt idx="10">
                  <c:v>29.968</c:v>
                </c:pt>
                <c:pt idx="11">
                  <c:v>32.822000000000003</c:v>
                </c:pt>
                <c:pt idx="12">
                  <c:v>35.676000000000002</c:v>
                </c:pt>
                <c:pt idx="13">
                  <c:v>38.53</c:v>
                </c:pt>
                <c:pt idx="14">
                  <c:v>41.384999999999998</c:v>
                </c:pt>
                <c:pt idx="15">
                  <c:v>44.238999999999997</c:v>
                </c:pt>
                <c:pt idx="16">
                  <c:v>47.093000000000004</c:v>
                </c:pt>
                <c:pt idx="17">
                  <c:v>49.947000000000003</c:v>
                </c:pt>
                <c:pt idx="18">
                  <c:v>52.801000000000002</c:v>
                </c:pt>
                <c:pt idx="19">
                  <c:v>55.655000000000001</c:v>
                </c:pt>
                <c:pt idx="20">
                  <c:v>58.509</c:v>
                </c:pt>
                <c:pt idx="21">
                  <c:v>61.363</c:v>
                </c:pt>
                <c:pt idx="22">
                  <c:v>64.216999999999999</c:v>
                </c:pt>
                <c:pt idx="23">
                  <c:v>67.072000000000003</c:v>
                </c:pt>
                <c:pt idx="24">
                  <c:v>69.926000000000002</c:v>
                </c:pt>
                <c:pt idx="25">
                  <c:v>72.78</c:v>
                </c:pt>
                <c:pt idx="26">
                  <c:v>75.634</c:v>
                </c:pt>
                <c:pt idx="27">
                  <c:v>78.488</c:v>
                </c:pt>
                <c:pt idx="28">
                  <c:v>81.341999999999999</c:v>
                </c:pt>
                <c:pt idx="29">
                  <c:v>84.195999999999998</c:v>
                </c:pt>
                <c:pt idx="30">
                  <c:v>87.05</c:v>
                </c:pt>
                <c:pt idx="31">
                  <c:v>89.903999999999996</c:v>
                </c:pt>
                <c:pt idx="32">
                  <c:v>92.759</c:v>
                </c:pt>
                <c:pt idx="33">
                  <c:v>95.613</c:v>
                </c:pt>
                <c:pt idx="34">
                  <c:v>98.466999999999999</c:v>
                </c:pt>
                <c:pt idx="35">
                  <c:v>101.321</c:v>
                </c:pt>
                <c:pt idx="36">
                  <c:v>104.175</c:v>
                </c:pt>
                <c:pt idx="37">
                  <c:v>107.029</c:v>
                </c:pt>
                <c:pt idx="38">
                  <c:v>109.883</c:v>
                </c:pt>
                <c:pt idx="39">
                  <c:v>112.73699999999999</c:v>
                </c:pt>
                <c:pt idx="40">
                  <c:v>115.59099999999999</c:v>
                </c:pt>
                <c:pt idx="41">
                  <c:v>118.446</c:v>
                </c:pt>
                <c:pt idx="42">
                  <c:v>121.3</c:v>
                </c:pt>
                <c:pt idx="43">
                  <c:v>124.154</c:v>
                </c:pt>
                <c:pt idx="44">
                  <c:v>127.008</c:v>
                </c:pt>
                <c:pt idx="45">
                  <c:v>129.86199999999999</c:v>
                </c:pt>
                <c:pt idx="46">
                  <c:v>132.71600000000001</c:v>
                </c:pt>
                <c:pt idx="47">
                  <c:v>135.57</c:v>
                </c:pt>
                <c:pt idx="48">
                  <c:v>138.42400000000001</c:v>
                </c:pt>
                <c:pt idx="49">
                  <c:v>141.27799999999999</c:v>
                </c:pt>
                <c:pt idx="50">
                  <c:v>144.13300000000001</c:v>
                </c:pt>
                <c:pt idx="51">
                  <c:v>146.98699999999999</c:v>
                </c:pt>
                <c:pt idx="52">
                  <c:v>149.84100000000001</c:v>
                </c:pt>
                <c:pt idx="53">
                  <c:v>152.69499999999999</c:v>
                </c:pt>
                <c:pt idx="54">
                  <c:v>155.54900000000001</c:v>
                </c:pt>
                <c:pt idx="55">
                  <c:v>158.40299999999999</c:v>
                </c:pt>
                <c:pt idx="56">
                  <c:v>161.25700000000001</c:v>
                </c:pt>
                <c:pt idx="57">
                  <c:v>164.11099999999999</c:v>
                </c:pt>
                <c:pt idx="58">
                  <c:v>166.965</c:v>
                </c:pt>
                <c:pt idx="59">
                  <c:v>169.81899999999999</c:v>
                </c:pt>
                <c:pt idx="60">
                  <c:v>172.67400000000001</c:v>
                </c:pt>
                <c:pt idx="61">
                  <c:v>175.52799999999999</c:v>
                </c:pt>
                <c:pt idx="62">
                  <c:v>178.38200000000001</c:v>
                </c:pt>
                <c:pt idx="63">
                  <c:v>181.23599999999999</c:v>
                </c:pt>
                <c:pt idx="64">
                  <c:v>184.09</c:v>
                </c:pt>
                <c:pt idx="65">
                  <c:v>186.94399999999999</c:v>
                </c:pt>
                <c:pt idx="66">
                  <c:v>189.798</c:v>
                </c:pt>
                <c:pt idx="67">
                  <c:v>192.65199999999999</c:v>
                </c:pt>
                <c:pt idx="68">
                  <c:v>195.506</c:v>
                </c:pt>
                <c:pt idx="69">
                  <c:v>198.36099999999999</c:v>
                </c:pt>
                <c:pt idx="70">
                  <c:v>201.215</c:v>
                </c:pt>
                <c:pt idx="71">
                  <c:v>204.06899999999999</c:v>
                </c:pt>
                <c:pt idx="72">
                  <c:v>206.923</c:v>
                </c:pt>
                <c:pt idx="73">
                  <c:v>209.77699999999999</c:v>
                </c:pt>
                <c:pt idx="74">
                  <c:v>212.631</c:v>
                </c:pt>
                <c:pt idx="75">
                  <c:v>215.48500000000001</c:v>
                </c:pt>
                <c:pt idx="76">
                  <c:v>218.339</c:v>
                </c:pt>
                <c:pt idx="77">
                  <c:v>221.19300000000001</c:v>
                </c:pt>
                <c:pt idx="78">
                  <c:v>224.048</c:v>
                </c:pt>
                <c:pt idx="79">
                  <c:v>226.90199999999999</c:v>
                </c:pt>
                <c:pt idx="80">
                  <c:v>229.756</c:v>
                </c:pt>
                <c:pt idx="81">
                  <c:v>232.61</c:v>
                </c:pt>
                <c:pt idx="82">
                  <c:v>235.464</c:v>
                </c:pt>
                <c:pt idx="83">
                  <c:v>238.31800000000001</c:v>
                </c:pt>
                <c:pt idx="84">
                  <c:v>241.172</c:v>
                </c:pt>
                <c:pt idx="85">
                  <c:v>244.02600000000001</c:v>
                </c:pt>
                <c:pt idx="86">
                  <c:v>246.88</c:v>
                </c:pt>
                <c:pt idx="87">
                  <c:v>249.73500000000001</c:v>
                </c:pt>
                <c:pt idx="88">
                  <c:v>252.589</c:v>
                </c:pt>
                <c:pt idx="89">
                  <c:v>255.44300000000001</c:v>
                </c:pt>
                <c:pt idx="90">
                  <c:v>258.29700000000003</c:v>
                </c:pt>
                <c:pt idx="91">
                  <c:v>261.15100000000001</c:v>
                </c:pt>
                <c:pt idx="92">
                  <c:v>264.005</c:v>
                </c:pt>
                <c:pt idx="93">
                  <c:v>266.85899999999998</c:v>
                </c:pt>
                <c:pt idx="94">
                  <c:v>269.71300000000002</c:v>
                </c:pt>
                <c:pt idx="95">
                  <c:v>272.56700000000001</c:v>
                </c:pt>
                <c:pt idx="96">
                  <c:v>275.42200000000003</c:v>
                </c:pt>
                <c:pt idx="97">
                  <c:v>278.27600000000001</c:v>
                </c:pt>
                <c:pt idx="98">
                  <c:v>281.13</c:v>
                </c:pt>
                <c:pt idx="99">
                  <c:v>283.98399999999998</c:v>
                </c:pt>
                <c:pt idx="100">
                  <c:v>286.83800000000002</c:v>
                </c:pt>
                <c:pt idx="101">
                  <c:v>289.69200000000001</c:v>
                </c:pt>
                <c:pt idx="102">
                  <c:v>292.54599999999999</c:v>
                </c:pt>
                <c:pt idx="103">
                  <c:v>295.39999999999998</c:v>
                </c:pt>
                <c:pt idx="104">
                  <c:v>298.25400000000002</c:v>
                </c:pt>
                <c:pt idx="105">
                  <c:v>301.108</c:v>
                </c:pt>
                <c:pt idx="106">
                  <c:v>303.96300000000002</c:v>
                </c:pt>
                <c:pt idx="107">
                  <c:v>306.81700000000001</c:v>
                </c:pt>
                <c:pt idx="108">
                  <c:v>309.67099999999999</c:v>
                </c:pt>
                <c:pt idx="109">
                  <c:v>312.52499999999998</c:v>
                </c:pt>
                <c:pt idx="110">
                  <c:v>315.37900000000002</c:v>
                </c:pt>
                <c:pt idx="111">
                  <c:v>318.233</c:v>
                </c:pt>
                <c:pt idx="112">
                  <c:v>321.08699999999999</c:v>
                </c:pt>
                <c:pt idx="113">
                  <c:v>323.94099999999997</c:v>
                </c:pt>
                <c:pt idx="114">
                  <c:v>326.79500000000002</c:v>
                </c:pt>
                <c:pt idx="115">
                  <c:v>329.65</c:v>
                </c:pt>
                <c:pt idx="116">
                  <c:v>332.50400000000002</c:v>
                </c:pt>
                <c:pt idx="117">
                  <c:v>335.358</c:v>
                </c:pt>
                <c:pt idx="118">
                  <c:v>338.21199999999999</c:v>
                </c:pt>
                <c:pt idx="119">
                  <c:v>341.06599999999997</c:v>
                </c:pt>
                <c:pt idx="120">
                  <c:v>343.92</c:v>
                </c:pt>
                <c:pt idx="121">
                  <c:v>346.774</c:v>
                </c:pt>
                <c:pt idx="122">
                  <c:v>349.62799999999999</c:v>
                </c:pt>
                <c:pt idx="123">
                  <c:v>352.48200000000003</c:v>
                </c:pt>
                <c:pt idx="124">
                  <c:v>355.33699999999999</c:v>
                </c:pt>
                <c:pt idx="125">
                  <c:v>358.19099999999997</c:v>
                </c:pt>
                <c:pt idx="126">
                  <c:v>361.04500000000002</c:v>
                </c:pt>
                <c:pt idx="127">
                  <c:v>363.899</c:v>
                </c:pt>
                <c:pt idx="128">
                  <c:v>366.75299999999999</c:v>
                </c:pt>
                <c:pt idx="129">
                  <c:v>369.60700000000003</c:v>
                </c:pt>
                <c:pt idx="130">
                  <c:v>372.46100000000001</c:v>
                </c:pt>
                <c:pt idx="131">
                  <c:v>375.315</c:v>
                </c:pt>
                <c:pt idx="132">
                  <c:v>378.16899999999998</c:v>
                </c:pt>
                <c:pt idx="133">
                  <c:v>381.024</c:v>
                </c:pt>
                <c:pt idx="134">
                  <c:v>383.87799999999999</c:v>
                </c:pt>
                <c:pt idx="135">
                  <c:v>386.73200000000003</c:v>
                </c:pt>
                <c:pt idx="136">
                  <c:v>389.58600000000001</c:v>
                </c:pt>
                <c:pt idx="137">
                  <c:v>392.44</c:v>
                </c:pt>
                <c:pt idx="138">
                  <c:v>395.29399999999998</c:v>
                </c:pt>
                <c:pt idx="139">
                  <c:v>398.14800000000002</c:v>
                </c:pt>
                <c:pt idx="140">
                  <c:v>401.00200000000001</c:v>
                </c:pt>
                <c:pt idx="141">
                  <c:v>403.85599999999999</c:v>
                </c:pt>
                <c:pt idx="142">
                  <c:v>406.71100000000001</c:v>
                </c:pt>
                <c:pt idx="143">
                  <c:v>409.565</c:v>
                </c:pt>
                <c:pt idx="144">
                  <c:v>412.41899999999998</c:v>
                </c:pt>
                <c:pt idx="145">
                  <c:v>415.27300000000002</c:v>
                </c:pt>
                <c:pt idx="146">
                  <c:v>418.12700000000001</c:v>
                </c:pt>
                <c:pt idx="147">
                  <c:v>420.98099999999999</c:v>
                </c:pt>
                <c:pt idx="148">
                  <c:v>423.83499999999998</c:v>
                </c:pt>
                <c:pt idx="149">
                  <c:v>426.68900000000002</c:v>
                </c:pt>
                <c:pt idx="150">
                  <c:v>429.54300000000001</c:v>
                </c:pt>
                <c:pt idx="151">
                  <c:v>432.39800000000002</c:v>
                </c:pt>
                <c:pt idx="152">
                  <c:v>435.25200000000001</c:v>
                </c:pt>
                <c:pt idx="153">
                  <c:v>438.10599999999999</c:v>
                </c:pt>
                <c:pt idx="154">
                  <c:v>440.96</c:v>
                </c:pt>
                <c:pt idx="155">
                  <c:v>443.81400000000002</c:v>
                </c:pt>
                <c:pt idx="156">
                  <c:v>446.66800000000001</c:v>
                </c:pt>
                <c:pt idx="157">
                  <c:v>449.52199999999999</c:v>
                </c:pt>
                <c:pt idx="158">
                  <c:v>452.37599999999998</c:v>
                </c:pt>
                <c:pt idx="159">
                  <c:v>455.23</c:v>
                </c:pt>
                <c:pt idx="160">
                  <c:v>458.084</c:v>
                </c:pt>
                <c:pt idx="161">
                  <c:v>460.93900000000002</c:v>
                </c:pt>
                <c:pt idx="162">
                  <c:v>463.79300000000001</c:v>
                </c:pt>
                <c:pt idx="163">
                  <c:v>466.64699999999999</c:v>
                </c:pt>
                <c:pt idx="164">
                  <c:v>469.50099999999998</c:v>
                </c:pt>
                <c:pt idx="165">
                  <c:v>472.35500000000002</c:v>
                </c:pt>
                <c:pt idx="166">
                  <c:v>475.209</c:v>
                </c:pt>
                <c:pt idx="167">
                  <c:v>478.06299999999999</c:v>
                </c:pt>
                <c:pt idx="168">
                  <c:v>480.91699999999997</c:v>
                </c:pt>
                <c:pt idx="169">
                  <c:v>483.77100000000002</c:v>
                </c:pt>
                <c:pt idx="170">
                  <c:v>486.62599999999998</c:v>
                </c:pt>
                <c:pt idx="171">
                  <c:v>489.48</c:v>
                </c:pt>
                <c:pt idx="172">
                  <c:v>492.334</c:v>
                </c:pt>
                <c:pt idx="173">
                  <c:v>495.18799999999999</c:v>
                </c:pt>
                <c:pt idx="174">
                  <c:v>498.04199999999997</c:v>
                </c:pt>
                <c:pt idx="175">
                  <c:v>500.89600000000002</c:v>
                </c:pt>
                <c:pt idx="176">
                  <c:v>503.75</c:v>
                </c:pt>
                <c:pt idx="177">
                  <c:v>506.60399999999998</c:v>
                </c:pt>
                <c:pt idx="178">
                  <c:v>509.45800000000003</c:v>
                </c:pt>
                <c:pt idx="179">
                  <c:v>512.31299999999999</c:v>
                </c:pt>
                <c:pt idx="180">
                  <c:v>515.16700000000003</c:v>
                </c:pt>
                <c:pt idx="181">
                  <c:v>518.02099999999996</c:v>
                </c:pt>
                <c:pt idx="182">
                  <c:v>520.875</c:v>
                </c:pt>
                <c:pt idx="183">
                  <c:v>523.72900000000004</c:v>
                </c:pt>
                <c:pt idx="184">
                  <c:v>526.58299999999997</c:v>
                </c:pt>
                <c:pt idx="185">
                  <c:v>529.43700000000001</c:v>
                </c:pt>
                <c:pt idx="186">
                  <c:v>532.29100000000005</c:v>
                </c:pt>
                <c:pt idx="187">
                  <c:v>535.14499999999998</c:v>
                </c:pt>
                <c:pt idx="188">
                  <c:v>538</c:v>
                </c:pt>
                <c:pt idx="189">
                  <c:v>540.85400000000004</c:v>
                </c:pt>
                <c:pt idx="190">
                  <c:v>543.70799999999997</c:v>
                </c:pt>
                <c:pt idx="191">
                  <c:v>546.56200000000001</c:v>
                </c:pt>
                <c:pt idx="192">
                  <c:v>549.41600000000005</c:v>
                </c:pt>
                <c:pt idx="193">
                  <c:v>552.27</c:v>
                </c:pt>
                <c:pt idx="194">
                  <c:v>555.12400000000002</c:v>
                </c:pt>
                <c:pt idx="195">
                  <c:v>557.97799999999995</c:v>
                </c:pt>
                <c:pt idx="196">
                  <c:v>560.83199999999999</c:v>
                </c:pt>
                <c:pt idx="197">
                  <c:v>563.68700000000001</c:v>
                </c:pt>
                <c:pt idx="198">
                  <c:v>566.54100000000005</c:v>
                </c:pt>
                <c:pt idx="199">
                  <c:v>569.39499999999998</c:v>
                </c:pt>
                <c:pt idx="200">
                  <c:v>572.24900000000002</c:v>
                </c:pt>
                <c:pt idx="201">
                  <c:v>575.10299999999995</c:v>
                </c:pt>
                <c:pt idx="202">
                  <c:v>577.95699999999999</c:v>
                </c:pt>
                <c:pt idx="203">
                  <c:v>580.81100000000004</c:v>
                </c:pt>
                <c:pt idx="204">
                  <c:v>583.66499999999996</c:v>
                </c:pt>
                <c:pt idx="205">
                  <c:v>586.51900000000001</c:v>
                </c:pt>
                <c:pt idx="206">
                  <c:v>589.37300000000005</c:v>
                </c:pt>
                <c:pt idx="207">
                  <c:v>592.22799999999995</c:v>
                </c:pt>
                <c:pt idx="208">
                  <c:v>595.08199999999999</c:v>
                </c:pt>
                <c:pt idx="209">
                  <c:v>597.93600000000004</c:v>
                </c:pt>
                <c:pt idx="210">
                  <c:v>600.79</c:v>
                </c:pt>
                <c:pt idx="211">
                  <c:v>603.64400000000001</c:v>
                </c:pt>
                <c:pt idx="212">
                  <c:v>606.49800000000005</c:v>
                </c:pt>
                <c:pt idx="213">
                  <c:v>609.35199999999998</c:v>
                </c:pt>
                <c:pt idx="214">
                  <c:v>612.20600000000002</c:v>
                </c:pt>
                <c:pt idx="215">
                  <c:v>615.05999999999995</c:v>
                </c:pt>
                <c:pt idx="216">
                  <c:v>617.91499999999996</c:v>
                </c:pt>
                <c:pt idx="217">
                  <c:v>620.76900000000001</c:v>
                </c:pt>
                <c:pt idx="218">
                  <c:v>623.62300000000005</c:v>
                </c:pt>
                <c:pt idx="219">
                  <c:v>626.47699999999998</c:v>
                </c:pt>
                <c:pt idx="220">
                  <c:v>629.33100000000002</c:v>
                </c:pt>
                <c:pt idx="221">
                  <c:v>632.18499999999995</c:v>
                </c:pt>
                <c:pt idx="222">
                  <c:v>635.03899999999999</c:v>
                </c:pt>
                <c:pt idx="223">
                  <c:v>637.89300000000003</c:v>
                </c:pt>
                <c:pt idx="224">
                  <c:v>640.74699999999996</c:v>
                </c:pt>
                <c:pt idx="225">
                  <c:v>643.60199999999998</c:v>
                </c:pt>
                <c:pt idx="226">
                  <c:v>646.45600000000002</c:v>
                </c:pt>
                <c:pt idx="227">
                  <c:v>649.30999999999995</c:v>
                </c:pt>
                <c:pt idx="228">
                  <c:v>652.16399999999999</c:v>
                </c:pt>
                <c:pt idx="229">
                  <c:v>655.01800000000003</c:v>
                </c:pt>
                <c:pt idx="230">
                  <c:v>657.87199999999996</c:v>
                </c:pt>
                <c:pt idx="231">
                  <c:v>660.726</c:v>
                </c:pt>
                <c:pt idx="232">
                  <c:v>663.58</c:v>
                </c:pt>
                <c:pt idx="233">
                  <c:v>666.43399999999997</c:v>
                </c:pt>
                <c:pt idx="234">
                  <c:v>669.28899999999999</c:v>
                </c:pt>
                <c:pt idx="235">
                  <c:v>672.14300000000003</c:v>
                </c:pt>
                <c:pt idx="236">
                  <c:v>674.99699999999996</c:v>
                </c:pt>
                <c:pt idx="237">
                  <c:v>677.851</c:v>
                </c:pt>
                <c:pt idx="238">
                  <c:v>680.70500000000004</c:v>
                </c:pt>
                <c:pt idx="239">
                  <c:v>683.55899999999997</c:v>
                </c:pt>
                <c:pt idx="240">
                  <c:v>686.41300000000001</c:v>
                </c:pt>
                <c:pt idx="241">
                  <c:v>689.26700000000005</c:v>
                </c:pt>
                <c:pt idx="242">
                  <c:v>692.12099999999998</c:v>
                </c:pt>
                <c:pt idx="243">
                  <c:v>694.976</c:v>
                </c:pt>
                <c:pt idx="244">
                  <c:v>697.83</c:v>
                </c:pt>
                <c:pt idx="245">
                  <c:v>700.68399999999997</c:v>
                </c:pt>
                <c:pt idx="246">
                  <c:v>703.53800000000001</c:v>
                </c:pt>
                <c:pt idx="247">
                  <c:v>706.39200000000005</c:v>
                </c:pt>
                <c:pt idx="248">
                  <c:v>709.24599999999998</c:v>
                </c:pt>
                <c:pt idx="249">
                  <c:v>712.1</c:v>
                </c:pt>
                <c:pt idx="250">
                  <c:v>714.95399999999995</c:v>
                </c:pt>
                <c:pt idx="251">
                  <c:v>717.80799999999999</c:v>
                </c:pt>
                <c:pt idx="252">
                  <c:v>720.66300000000001</c:v>
                </c:pt>
                <c:pt idx="253">
                  <c:v>723.51700000000005</c:v>
                </c:pt>
                <c:pt idx="254">
                  <c:v>726.37099999999998</c:v>
                </c:pt>
                <c:pt idx="255">
                  <c:v>729.22500000000002</c:v>
                </c:pt>
                <c:pt idx="256">
                  <c:v>732.07899999999995</c:v>
                </c:pt>
                <c:pt idx="257">
                  <c:v>734.93299999999999</c:v>
                </c:pt>
                <c:pt idx="258">
                  <c:v>737.78700000000003</c:v>
                </c:pt>
                <c:pt idx="259">
                  <c:v>740.64099999999996</c:v>
                </c:pt>
                <c:pt idx="260">
                  <c:v>743.495</c:v>
                </c:pt>
                <c:pt idx="261">
                  <c:v>746.34900000000005</c:v>
                </c:pt>
                <c:pt idx="262">
                  <c:v>749.20399999999995</c:v>
                </c:pt>
                <c:pt idx="263">
                  <c:v>752.05799999999999</c:v>
                </c:pt>
                <c:pt idx="264">
                  <c:v>754.91200000000003</c:v>
                </c:pt>
                <c:pt idx="265">
                  <c:v>757.76599999999996</c:v>
                </c:pt>
                <c:pt idx="266">
                  <c:v>760.62</c:v>
                </c:pt>
                <c:pt idx="267">
                  <c:v>763.47400000000005</c:v>
                </c:pt>
                <c:pt idx="268">
                  <c:v>766.32799999999997</c:v>
                </c:pt>
                <c:pt idx="269">
                  <c:v>769.18200000000002</c:v>
                </c:pt>
                <c:pt idx="270">
                  <c:v>772.03599999999994</c:v>
                </c:pt>
                <c:pt idx="271">
                  <c:v>774.89099999999996</c:v>
                </c:pt>
                <c:pt idx="272">
                  <c:v>777.745</c:v>
                </c:pt>
                <c:pt idx="273">
                  <c:v>780.59900000000005</c:v>
                </c:pt>
                <c:pt idx="274">
                  <c:v>783.45299999999997</c:v>
                </c:pt>
                <c:pt idx="275">
                  <c:v>786.30700000000002</c:v>
                </c:pt>
                <c:pt idx="276">
                  <c:v>789.16099999999994</c:v>
                </c:pt>
                <c:pt idx="277">
                  <c:v>792.01499999999999</c:v>
                </c:pt>
                <c:pt idx="278">
                  <c:v>794.86900000000003</c:v>
                </c:pt>
                <c:pt idx="279">
                  <c:v>797.72299999999996</c:v>
                </c:pt>
                <c:pt idx="280">
                  <c:v>800.57799999999997</c:v>
                </c:pt>
                <c:pt idx="281">
                  <c:v>803.43200000000002</c:v>
                </c:pt>
                <c:pt idx="282">
                  <c:v>806.28599999999994</c:v>
                </c:pt>
                <c:pt idx="283">
                  <c:v>809.14</c:v>
                </c:pt>
                <c:pt idx="284">
                  <c:v>811.99400000000003</c:v>
                </c:pt>
                <c:pt idx="285">
                  <c:v>814.84799999999996</c:v>
                </c:pt>
                <c:pt idx="286">
                  <c:v>817.702</c:v>
                </c:pt>
                <c:pt idx="287">
                  <c:v>820.55600000000004</c:v>
                </c:pt>
                <c:pt idx="288">
                  <c:v>823.41</c:v>
                </c:pt>
                <c:pt idx="289">
                  <c:v>826.26499999999999</c:v>
                </c:pt>
                <c:pt idx="290">
                  <c:v>829.11900000000003</c:v>
                </c:pt>
                <c:pt idx="291">
                  <c:v>831.97299999999996</c:v>
                </c:pt>
                <c:pt idx="292">
                  <c:v>834.827</c:v>
                </c:pt>
                <c:pt idx="293">
                  <c:v>837.68100000000004</c:v>
                </c:pt>
                <c:pt idx="294">
                  <c:v>840.53499999999997</c:v>
                </c:pt>
                <c:pt idx="295">
                  <c:v>843.38900000000001</c:v>
                </c:pt>
                <c:pt idx="296">
                  <c:v>846.24300000000005</c:v>
                </c:pt>
                <c:pt idx="297">
                  <c:v>849.09699999999998</c:v>
                </c:pt>
                <c:pt idx="298">
                  <c:v>851.952</c:v>
                </c:pt>
                <c:pt idx="299">
                  <c:v>854.80600000000004</c:v>
                </c:pt>
                <c:pt idx="300">
                  <c:v>857.66</c:v>
                </c:pt>
                <c:pt idx="301">
                  <c:v>860.51400000000001</c:v>
                </c:pt>
                <c:pt idx="302">
                  <c:v>863.36800000000005</c:v>
                </c:pt>
                <c:pt idx="303">
                  <c:v>866.22199999999998</c:v>
                </c:pt>
                <c:pt idx="304">
                  <c:v>869.07600000000002</c:v>
                </c:pt>
                <c:pt idx="305">
                  <c:v>871.93</c:v>
                </c:pt>
                <c:pt idx="306">
                  <c:v>874.78399999999999</c:v>
                </c:pt>
                <c:pt idx="307">
                  <c:v>877.63900000000001</c:v>
                </c:pt>
                <c:pt idx="308">
                  <c:v>880.49300000000005</c:v>
                </c:pt>
                <c:pt idx="309">
                  <c:v>883.34699999999998</c:v>
                </c:pt>
                <c:pt idx="310">
                  <c:v>886.20100000000002</c:v>
                </c:pt>
                <c:pt idx="311">
                  <c:v>889.05499999999995</c:v>
                </c:pt>
                <c:pt idx="312">
                  <c:v>891.90899999999999</c:v>
                </c:pt>
                <c:pt idx="313">
                  <c:v>894.76300000000003</c:v>
                </c:pt>
                <c:pt idx="314">
                  <c:v>897.61699999999996</c:v>
                </c:pt>
                <c:pt idx="315">
                  <c:v>900.471</c:v>
                </c:pt>
                <c:pt idx="316">
                  <c:v>903.32500000000005</c:v>
                </c:pt>
                <c:pt idx="317">
                  <c:v>906.18</c:v>
                </c:pt>
                <c:pt idx="318">
                  <c:v>909.03399999999999</c:v>
                </c:pt>
                <c:pt idx="319">
                  <c:v>911.88800000000003</c:v>
                </c:pt>
                <c:pt idx="320">
                  <c:v>914.74199999999996</c:v>
                </c:pt>
                <c:pt idx="321">
                  <c:v>917.596</c:v>
                </c:pt>
                <c:pt idx="322">
                  <c:v>920.45</c:v>
                </c:pt>
                <c:pt idx="323">
                  <c:v>923.30399999999997</c:v>
                </c:pt>
                <c:pt idx="324">
                  <c:v>926.15800000000002</c:v>
                </c:pt>
                <c:pt idx="325">
                  <c:v>929.01199999999994</c:v>
                </c:pt>
                <c:pt idx="326">
                  <c:v>931.86699999999996</c:v>
                </c:pt>
                <c:pt idx="327">
                  <c:v>934.721</c:v>
                </c:pt>
                <c:pt idx="328">
                  <c:v>937.57500000000005</c:v>
                </c:pt>
                <c:pt idx="329">
                  <c:v>940.42899999999997</c:v>
                </c:pt>
                <c:pt idx="330">
                  <c:v>943.28300000000002</c:v>
                </c:pt>
                <c:pt idx="331">
                  <c:v>946.13699999999994</c:v>
                </c:pt>
                <c:pt idx="332">
                  <c:v>948.99099999999999</c:v>
                </c:pt>
                <c:pt idx="333">
                  <c:v>951.84500000000003</c:v>
                </c:pt>
                <c:pt idx="334">
                  <c:v>954.69899999999996</c:v>
                </c:pt>
                <c:pt idx="335">
                  <c:v>957.55399999999997</c:v>
                </c:pt>
                <c:pt idx="336">
                  <c:v>960.40800000000002</c:v>
                </c:pt>
                <c:pt idx="337">
                  <c:v>963.26199999999994</c:v>
                </c:pt>
                <c:pt idx="338">
                  <c:v>966.11599999999999</c:v>
                </c:pt>
                <c:pt idx="339">
                  <c:v>968.97</c:v>
                </c:pt>
                <c:pt idx="340">
                  <c:v>971.82399999999996</c:v>
                </c:pt>
                <c:pt idx="341">
                  <c:v>974.678</c:v>
                </c:pt>
                <c:pt idx="342">
                  <c:v>977.53200000000004</c:v>
                </c:pt>
                <c:pt idx="343">
                  <c:v>980.38599999999997</c:v>
                </c:pt>
                <c:pt idx="344">
                  <c:v>983.24099999999999</c:v>
                </c:pt>
                <c:pt idx="345">
                  <c:v>986.09500000000003</c:v>
                </c:pt>
                <c:pt idx="346">
                  <c:v>988.94899999999996</c:v>
                </c:pt>
                <c:pt idx="347">
                  <c:v>991.803</c:v>
                </c:pt>
                <c:pt idx="348">
                  <c:v>994.65700000000004</c:v>
                </c:pt>
                <c:pt idx="349">
                  <c:v>997.51099999999997</c:v>
                </c:pt>
                <c:pt idx="350">
                  <c:v>1000.365</c:v>
                </c:pt>
                <c:pt idx="351">
                  <c:v>1003.2190000000001</c:v>
                </c:pt>
                <c:pt idx="352">
                  <c:v>1006.073</c:v>
                </c:pt>
                <c:pt idx="353">
                  <c:v>1008.928</c:v>
                </c:pt>
                <c:pt idx="354">
                  <c:v>1011.782</c:v>
                </c:pt>
                <c:pt idx="355">
                  <c:v>1014.636</c:v>
                </c:pt>
                <c:pt idx="356">
                  <c:v>1017.49</c:v>
                </c:pt>
                <c:pt idx="357">
                  <c:v>1020.3440000000001</c:v>
                </c:pt>
                <c:pt idx="358">
                  <c:v>1023.198</c:v>
                </c:pt>
                <c:pt idx="359">
                  <c:v>1026.0519999999999</c:v>
                </c:pt>
                <c:pt idx="360">
                  <c:v>1028.9059999999999</c:v>
                </c:pt>
                <c:pt idx="361">
                  <c:v>1031.76</c:v>
                </c:pt>
                <c:pt idx="362">
                  <c:v>1034.614</c:v>
                </c:pt>
                <c:pt idx="363">
                  <c:v>1037.4690000000001</c:v>
                </c:pt>
                <c:pt idx="364">
                  <c:v>1040.3230000000001</c:v>
                </c:pt>
                <c:pt idx="365">
                  <c:v>1043.1769999999999</c:v>
                </c:pt>
                <c:pt idx="366">
                  <c:v>1046.0309999999999</c:v>
                </c:pt>
                <c:pt idx="367">
                  <c:v>1048.885</c:v>
                </c:pt>
                <c:pt idx="368">
                  <c:v>1051.739</c:v>
                </c:pt>
                <c:pt idx="369">
                  <c:v>1054.5930000000001</c:v>
                </c:pt>
                <c:pt idx="370">
                  <c:v>1057.4469999999999</c:v>
                </c:pt>
                <c:pt idx="371">
                  <c:v>1060.3009999999999</c:v>
                </c:pt>
                <c:pt idx="372">
                  <c:v>1063.1559999999999</c:v>
                </c:pt>
                <c:pt idx="373">
                  <c:v>1066.01</c:v>
                </c:pt>
                <c:pt idx="374">
                  <c:v>1068.864</c:v>
                </c:pt>
                <c:pt idx="375">
                  <c:v>1071.7180000000001</c:v>
                </c:pt>
                <c:pt idx="376">
                  <c:v>1074.5719999999999</c:v>
                </c:pt>
                <c:pt idx="377">
                  <c:v>1077.4259999999999</c:v>
                </c:pt>
                <c:pt idx="378">
                  <c:v>1080.28</c:v>
                </c:pt>
                <c:pt idx="379">
                  <c:v>1083.134</c:v>
                </c:pt>
                <c:pt idx="380">
                  <c:v>1085.9880000000001</c:v>
                </c:pt>
                <c:pt idx="381">
                  <c:v>1088.8430000000001</c:v>
                </c:pt>
                <c:pt idx="382">
                  <c:v>1091.6969999999999</c:v>
                </c:pt>
                <c:pt idx="383">
                  <c:v>1094.5509999999999</c:v>
                </c:pt>
                <c:pt idx="384">
                  <c:v>1097.405</c:v>
                </c:pt>
                <c:pt idx="385">
                  <c:v>1100.259</c:v>
                </c:pt>
                <c:pt idx="386">
                  <c:v>1103.1130000000001</c:v>
                </c:pt>
                <c:pt idx="387">
                  <c:v>1105.9670000000001</c:v>
                </c:pt>
                <c:pt idx="388">
                  <c:v>1108.8209999999999</c:v>
                </c:pt>
                <c:pt idx="389">
                  <c:v>1111.675</c:v>
                </c:pt>
                <c:pt idx="390">
                  <c:v>1114.53</c:v>
                </c:pt>
                <c:pt idx="391">
                  <c:v>1117.384</c:v>
                </c:pt>
                <c:pt idx="392">
                  <c:v>1120.2380000000001</c:v>
                </c:pt>
                <c:pt idx="393">
                  <c:v>1123.0920000000001</c:v>
                </c:pt>
                <c:pt idx="394">
                  <c:v>1125.9459999999999</c:v>
                </c:pt>
                <c:pt idx="395">
                  <c:v>1128.8</c:v>
                </c:pt>
                <c:pt idx="396">
                  <c:v>1131.654</c:v>
                </c:pt>
                <c:pt idx="397">
                  <c:v>1134.508</c:v>
                </c:pt>
                <c:pt idx="398">
                  <c:v>1137.3620000000001</c:v>
                </c:pt>
                <c:pt idx="399">
                  <c:v>1140.2170000000001</c:v>
                </c:pt>
                <c:pt idx="400">
                  <c:v>1143.0709999999999</c:v>
                </c:pt>
                <c:pt idx="401">
                  <c:v>1145.925</c:v>
                </c:pt>
                <c:pt idx="402">
                  <c:v>1148.779</c:v>
                </c:pt>
                <c:pt idx="403">
                  <c:v>1151.633</c:v>
                </c:pt>
                <c:pt idx="404">
                  <c:v>1154.4870000000001</c:v>
                </c:pt>
                <c:pt idx="405">
                  <c:v>1157.3409999999999</c:v>
                </c:pt>
                <c:pt idx="406">
                  <c:v>1160.1949999999999</c:v>
                </c:pt>
                <c:pt idx="407">
                  <c:v>1163.049</c:v>
                </c:pt>
                <c:pt idx="408">
                  <c:v>1165.904</c:v>
                </c:pt>
                <c:pt idx="409">
                  <c:v>1168.758</c:v>
                </c:pt>
                <c:pt idx="410">
                  <c:v>1171.6120000000001</c:v>
                </c:pt>
                <c:pt idx="411">
                  <c:v>1174.4659999999999</c:v>
                </c:pt>
                <c:pt idx="412">
                  <c:v>1177.32</c:v>
                </c:pt>
                <c:pt idx="413">
                  <c:v>1180.174</c:v>
                </c:pt>
                <c:pt idx="414">
                  <c:v>1183.028</c:v>
                </c:pt>
                <c:pt idx="415">
                  <c:v>1185.8820000000001</c:v>
                </c:pt>
                <c:pt idx="416">
                  <c:v>1188.7360000000001</c:v>
                </c:pt>
                <c:pt idx="417">
                  <c:v>1191.5899999999999</c:v>
                </c:pt>
                <c:pt idx="418">
                  <c:v>1194.4449999999999</c:v>
                </c:pt>
                <c:pt idx="419">
                  <c:v>1197.299</c:v>
                </c:pt>
                <c:pt idx="420">
                  <c:v>1200.153</c:v>
                </c:pt>
                <c:pt idx="421">
                  <c:v>1203.0070000000001</c:v>
                </c:pt>
                <c:pt idx="422">
                  <c:v>1205.8610000000001</c:v>
                </c:pt>
                <c:pt idx="423">
                  <c:v>1208.7149999999999</c:v>
                </c:pt>
                <c:pt idx="424">
                  <c:v>1211.569</c:v>
                </c:pt>
                <c:pt idx="425">
                  <c:v>1214.423</c:v>
                </c:pt>
                <c:pt idx="426">
                  <c:v>1217.277</c:v>
                </c:pt>
                <c:pt idx="427">
                  <c:v>1220.1320000000001</c:v>
                </c:pt>
                <c:pt idx="428">
                  <c:v>1222.9860000000001</c:v>
                </c:pt>
                <c:pt idx="429">
                  <c:v>1225.8399999999999</c:v>
                </c:pt>
                <c:pt idx="430">
                  <c:v>1228.694</c:v>
                </c:pt>
                <c:pt idx="431">
                  <c:v>1231.548</c:v>
                </c:pt>
                <c:pt idx="432">
                  <c:v>1234.402</c:v>
                </c:pt>
                <c:pt idx="433">
                  <c:v>1237.2560000000001</c:v>
                </c:pt>
                <c:pt idx="434">
                  <c:v>1240.1099999999999</c:v>
                </c:pt>
                <c:pt idx="435">
                  <c:v>1242.9639999999999</c:v>
                </c:pt>
                <c:pt idx="436">
                  <c:v>1245.819</c:v>
                </c:pt>
                <c:pt idx="437">
                  <c:v>1248.673</c:v>
                </c:pt>
                <c:pt idx="438">
                  <c:v>1251.527</c:v>
                </c:pt>
                <c:pt idx="439">
                  <c:v>1254.3810000000001</c:v>
                </c:pt>
                <c:pt idx="440">
                  <c:v>1257.2349999999999</c:v>
                </c:pt>
                <c:pt idx="441">
                  <c:v>1260.0889999999999</c:v>
                </c:pt>
                <c:pt idx="442">
                  <c:v>1262.943</c:v>
                </c:pt>
                <c:pt idx="443">
                  <c:v>1265.797</c:v>
                </c:pt>
                <c:pt idx="444">
                  <c:v>1268.6510000000001</c:v>
                </c:pt>
                <c:pt idx="445">
                  <c:v>1271.5060000000001</c:v>
                </c:pt>
                <c:pt idx="446">
                  <c:v>1274.3599999999999</c:v>
                </c:pt>
                <c:pt idx="447">
                  <c:v>1277.2139999999999</c:v>
                </c:pt>
                <c:pt idx="448">
                  <c:v>1280.068</c:v>
                </c:pt>
                <c:pt idx="449">
                  <c:v>1282.922</c:v>
                </c:pt>
                <c:pt idx="450">
                  <c:v>1285.7760000000001</c:v>
                </c:pt>
                <c:pt idx="451">
                  <c:v>1288.6300000000001</c:v>
                </c:pt>
                <c:pt idx="452">
                  <c:v>1291.4839999999999</c:v>
                </c:pt>
                <c:pt idx="453">
                  <c:v>1294.338</c:v>
                </c:pt>
                <c:pt idx="454">
                  <c:v>1297.193</c:v>
                </c:pt>
                <c:pt idx="455">
                  <c:v>1300.047</c:v>
                </c:pt>
                <c:pt idx="456">
                  <c:v>1302.9010000000001</c:v>
                </c:pt>
                <c:pt idx="457">
                  <c:v>1305.7550000000001</c:v>
                </c:pt>
                <c:pt idx="458">
                  <c:v>1308.6089999999999</c:v>
                </c:pt>
                <c:pt idx="459">
                  <c:v>1311.463</c:v>
                </c:pt>
                <c:pt idx="460">
                  <c:v>1314.317</c:v>
                </c:pt>
                <c:pt idx="461">
                  <c:v>1317.171</c:v>
                </c:pt>
                <c:pt idx="462">
                  <c:v>1320.0250000000001</c:v>
                </c:pt>
                <c:pt idx="463">
                  <c:v>1322.88</c:v>
                </c:pt>
                <c:pt idx="464">
                  <c:v>1325.7339999999999</c:v>
                </c:pt>
                <c:pt idx="465">
                  <c:v>1328.588</c:v>
                </c:pt>
                <c:pt idx="466">
                  <c:v>1331.442</c:v>
                </c:pt>
                <c:pt idx="467">
                  <c:v>1334.296</c:v>
                </c:pt>
                <c:pt idx="468">
                  <c:v>1337.15</c:v>
                </c:pt>
                <c:pt idx="469">
                  <c:v>1340.0039999999999</c:v>
                </c:pt>
                <c:pt idx="470">
                  <c:v>1342.8579999999999</c:v>
                </c:pt>
                <c:pt idx="471">
                  <c:v>1345.712</c:v>
                </c:pt>
                <c:pt idx="472">
                  <c:v>1348.566</c:v>
                </c:pt>
                <c:pt idx="473">
                  <c:v>1351.421</c:v>
                </c:pt>
                <c:pt idx="474">
                  <c:v>1354.2750000000001</c:v>
                </c:pt>
                <c:pt idx="475">
                  <c:v>1357.1289999999999</c:v>
                </c:pt>
                <c:pt idx="476">
                  <c:v>1359.9829999999999</c:v>
                </c:pt>
                <c:pt idx="477">
                  <c:v>1362.837</c:v>
                </c:pt>
                <c:pt idx="478">
                  <c:v>1365.691</c:v>
                </c:pt>
                <c:pt idx="479">
                  <c:v>1368.5450000000001</c:v>
                </c:pt>
                <c:pt idx="480">
                  <c:v>1371.3989999999999</c:v>
                </c:pt>
                <c:pt idx="481">
                  <c:v>1374.2529999999999</c:v>
                </c:pt>
                <c:pt idx="482">
                  <c:v>1377.1079999999999</c:v>
                </c:pt>
                <c:pt idx="483">
                  <c:v>1379.962</c:v>
                </c:pt>
                <c:pt idx="484">
                  <c:v>1382.816</c:v>
                </c:pt>
                <c:pt idx="485">
                  <c:v>1385.67</c:v>
                </c:pt>
                <c:pt idx="486">
                  <c:v>1388.5239999999999</c:v>
                </c:pt>
                <c:pt idx="487">
                  <c:v>1391.3779999999999</c:v>
                </c:pt>
                <c:pt idx="488">
                  <c:v>1394.232</c:v>
                </c:pt>
                <c:pt idx="489">
                  <c:v>1397.086</c:v>
                </c:pt>
                <c:pt idx="490">
                  <c:v>1399.94</c:v>
                </c:pt>
                <c:pt idx="491">
                  <c:v>1402.7950000000001</c:v>
                </c:pt>
                <c:pt idx="492">
                  <c:v>1405.6489999999999</c:v>
                </c:pt>
                <c:pt idx="493">
                  <c:v>1408.5029999999999</c:v>
                </c:pt>
                <c:pt idx="494">
                  <c:v>1411.357</c:v>
                </c:pt>
                <c:pt idx="495">
                  <c:v>1414.211</c:v>
                </c:pt>
                <c:pt idx="496">
                  <c:v>1417.0650000000001</c:v>
                </c:pt>
                <c:pt idx="497">
                  <c:v>1419.9190000000001</c:v>
                </c:pt>
                <c:pt idx="498">
                  <c:v>1422.7729999999999</c:v>
                </c:pt>
                <c:pt idx="499">
                  <c:v>1425.627</c:v>
                </c:pt>
                <c:pt idx="500">
                  <c:v>1428.482</c:v>
                </c:pt>
                <c:pt idx="501">
                  <c:v>1431.336</c:v>
                </c:pt>
                <c:pt idx="502">
                  <c:v>1434.19</c:v>
                </c:pt>
                <c:pt idx="503">
                  <c:v>1437.0440000000001</c:v>
                </c:pt>
                <c:pt idx="504">
                  <c:v>1439.8979999999999</c:v>
                </c:pt>
                <c:pt idx="505">
                  <c:v>1442.752</c:v>
                </c:pt>
                <c:pt idx="506">
                  <c:v>1445.606</c:v>
                </c:pt>
                <c:pt idx="507">
                  <c:v>1448.46</c:v>
                </c:pt>
                <c:pt idx="508">
                  <c:v>1451.3140000000001</c:v>
                </c:pt>
                <c:pt idx="509">
                  <c:v>1454.1690000000001</c:v>
                </c:pt>
                <c:pt idx="510">
                  <c:v>1457.0229999999999</c:v>
                </c:pt>
                <c:pt idx="511">
                  <c:v>1459.877</c:v>
                </c:pt>
                <c:pt idx="512">
                  <c:v>1462.731</c:v>
                </c:pt>
                <c:pt idx="513">
                  <c:v>1465.585</c:v>
                </c:pt>
                <c:pt idx="514">
                  <c:v>1468.4390000000001</c:v>
                </c:pt>
                <c:pt idx="515">
                  <c:v>1471.2929999999999</c:v>
                </c:pt>
                <c:pt idx="516">
                  <c:v>1474.1469999999999</c:v>
                </c:pt>
                <c:pt idx="517">
                  <c:v>1477.001</c:v>
                </c:pt>
                <c:pt idx="518">
                  <c:v>1479.855</c:v>
                </c:pt>
                <c:pt idx="519">
                  <c:v>1482.71</c:v>
                </c:pt>
                <c:pt idx="520">
                  <c:v>1485.5640000000001</c:v>
                </c:pt>
                <c:pt idx="521">
                  <c:v>1488.4179999999999</c:v>
                </c:pt>
                <c:pt idx="522">
                  <c:v>1491.2719999999999</c:v>
                </c:pt>
                <c:pt idx="523">
                  <c:v>1494.126</c:v>
                </c:pt>
                <c:pt idx="524">
                  <c:v>1496.98</c:v>
                </c:pt>
                <c:pt idx="525">
                  <c:v>1499.8340000000001</c:v>
                </c:pt>
                <c:pt idx="526">
                  <c:v>1502.6880000000001</c:v>
                </c:pt>
                <c:pt idx="527">
                  <c:v>1505.5419999999999</c:v>
                </c:pt>
                <c:pt idx="528">
                  <c:v>1508.3969999999999</c:v>
                </c:pt>
                <c:pt idx="529">
                  <c:v>1511.251</c:v>
                </c:pt>
                <c:pt idx="530">
                  <c:v>1514.105</c:v>
                </c:pt>
                <c:pt idx="531">
                  <c:v>1516.9590000000001</c:v>
                </c:pt>
                <c:pt idx="532">
                  <c:v>1519.8130000000001</c:v>
                </c:pt>
                <c:pt idx="533">
                  <c:v>1522.6669999999999</c:v>
                </c:pt>
                <c:pt idx="534">
                  <c:v>1525.521</c:v>
                </c:pt>
                <c:pt idx="535">
                  <c:v>1528.375</c:v>
                </c:pt>
                <c:pt idx="536">
                  <c:v>1531.229</c:v>
                </c:pt>
                <c:pt idx="537">
                  <c:v>1534.0840000000001</c:v>
                </c:pt>
                <c:pt idx="538">
                  <c:v>1536.9380000000001</c:v>
                </c:pt>
                <c:pt idx="539">
                  <c:v>1539.7919999999999</c:v>
                </c:pt>
                <c:pt idx="540">
                  <c:v>1542.646</c:v>
                </c:pt>
                <c:pt idx="541">
                  <c:v>1545.5</c:v>
                </c:pt>
                <c:pt idx="542">
                  <c:v>1548.354</c:v>
                </c:pt>
                <c:pt idx="543">
                  <c:v>1551.2080000000001</c:v>
                </c:pt>
                <c:pt idx="544">
                  <c:v>1554.0619999999999</c:v>
                </c:pt>
                <c:pt idx="545">
                  <c:v>1556.9159999999999</c:v>
                </c:pt>
                <c:pt idx="546">
                  <c:v>1559.771</c:v>
                </c:pt>
                <c:pt idx="547">
                  <c:v>1562.625</c:v>
                </c:pt>
                <c:pt idx="548">
                  <c:v>1565.479</c:v>
                </c:pt>
                <c:pt idx="549">
                  <c:v>1568.3330000000001</c:v>
                </c:pt>
                <c:pt idx="550">
                  <c:v>1571.1869999999999</c:v>
                </c:pt>
                <c:pt idx="551">
                  <c:v>1574.0409999999999</c:v>
                </c:pt>
                <c:pt idx="552">
                  <c:v>1576.895</c:v>
                </c:pt>
                <c:pt idx="553">
                  <c:v>1579.749</c:v>
                </c:pt>
                <c:pt idx="554">
                  <c:v>1582.6030000000001</c:v>
                </c:pt>
                <c:pt idx="555">
                  <c:v>1585.4580000000001</c:v>
                </c:pt>
                <c:pt idx="556">
                  <c:v>1588.3119999999999</c:v>
                </c:pt>
                <c:pt idx="557">
                  <c:v>1591.1659999999999</c:v>
                </c:pt>
                <c:pt idx="558">
                  <c:v>1594.02</c:v>
                </c:pt>
                <c:pt idx="559">
                  <c:v>1596.874</c:v>
                </c:pt>
                <c:pt idx="560">
                  <c:v>1599.7280000000001</c:v>
                </c:pt>
                <c:pt idx="561">
                  <c:v>1602.5820000000001</c:v>
                </c:pt>
                <c:pt idx="562">
                  <c:v>1605.4359999999999</c:v>
                </c:pt>
                <c:pt idx="563">
                  <c:v>1608.29</c:v>
                </c:pt>
                <c:pt idx="564">
                  <c:v>1611.145</c:v>
                </c:pt>
                <c:pt idx="565">
                  <c:v>1613.999</c:v>
                </c:pt>
                <c:pt idx="566">
                  <c:v>1616.8530000000001</c:v>
                </c:pt>
                <c:pt idx="567">
                  <c:v>1619.7070000000001</c:v>
                </c:pt>
                <c:pt idx="568">
                  <c:v>1622.5609999999999</c:v>
                </c:pt>
                <c:pt idx="569">
                  <c:v>1625.415</c:v>
                </c:pt>
                <c:pt idx="570">
                  <c:v>1628.269</c:v>
                </c:pt>
                <c:pt idx="571">
                  <c:v>1631.123</c:v>
                </c:pt>
                <c:pt idx="572">
                  <c:v>1633.9770000000001</c:v>
                </c:pt>
                <c:pt idx="573">
                  <c:v>1636.8309999999999</c:v>
                </c:pt>
                <c:pt idx="574">
                  <c:v>1639.6859999999999</c:v>
                </c:pt>
                <c:pt idx="575">
                  <c:v>1642.54</c:v>
                </c:pt>
                <c:pt idx="576">
                  <c:v>1645.394</c:v>
                </c:pt>
                <c:pt idx="577">
                  <c:v>1648.248</c:v>
                </c:pt>
                <c:pt idx="578">
                  <c:v>1651.1020000000001</c:v>
                </c:pt>
                <c:pt idx="579">
                  <c:v>1653.9559999999999</c:v>
                </c:pt>
                <c:pt idx="580">
                  <c:v>1656.81</c:v>
                </c:pt>
                <c:pt idx="581">
                  <c:v>1659.664</c:v>
                </c:pt>
                <c:pt idx="582">
                  <c:v>1662.518</c:v>
                </c:pt>
                <c:pt idx="583">
                  <c:v>1665.373</c:v>
                </c:pt>
                <c:pt idx="584">
                  <c:v>1668.2270000000001</c:v>
                </c:pt>
                <c:pt idx="585">
                  <c:v>1671.0809999999999</c:v>
                </c:pt>
                <c:pt idx="586">
                  <c:v>1673.9349999999999</c:v>
                </c:pt>
                <c:pt idx="587">
                  <c:v>1676.789</c:v>
                </c:pt>
                <c:pt idx="588">
                  <c:v>1679.643</c:v>
                </c:pt>
                <c:pt idx="589">
                  <c:v>1682.4970000000001</c:v>
                </c:pt>
                <c:pt idx="590">
                  <c:v>1685.3510000000001</c:v>
                </c:pt>
                <c:pt idx="591">
                  <c:v>1688.2049999999999</c:v>
                </c:pt>
                <c:pt idx="592">
                  <c:v>1691.06</c:v>
                </c:pt>
                <c:pt idx="593">
                  <c:v>1693.914</c:v>
                </c:pt>
                <c:pt idx="594">
                  <c:v>1696.768</c:v>
                </c:pt>
                <c:pt idx="595">
                  <c:v>1699.6220000000001</c:v>
                </c:pt>
                <c:pt idx="596">
                  <c:v>1702.4760000000001</c:v>
                </c:pt>
                <c:pt idx="597">
                  <c:v>1705.33</c:v>
                </c:pt>
                <c:pt idx="598">
                  <c:v>1708.184</c:v>
                </c:pt>
                <c:pt idx="599">
                  <c:v>1711.038</c:v>
                </c:pt>
                <c:pt idx="600">
                  <c:v>1713.8920000000001</c:v>
                </c:pt>
                <c:pt idx="601">
                  <c:v>1716.7470000000001</c:v>
                </c:pt>
                <c:pt idx="602">
                  <c:v>1719.6010000000001</c:v>
                </c:pt>
                <c:pt idx="603">
                  <c:v>1722.4549999999999</c:v>
                </c:pt>
                <c:pt idx="604">
                  <c:v>1725.309</c:v>
                </c:pt>
                <c:pt idx="605">
                  <c:v>1728.163</c:v>
                </c:pt>
                <c:pt idx="606">
                  <c:v>1731.0170000000001</c:v>
                </c:pt>
                <c:pt idx="607">
                  <c:v>1733.8710000000001</c:v>
                </c:pt>
                <c:pt idx="608">
                  <c:v>1736.7249999999999</c:v>
                </c:pt>
                <c:pt idx="609">
                  <c:v>1739.579</c:v>
                </c:pt>
                <c:pt idx="610">
                  <c:v>1742.434</c:v>
                </c:pt>
                <c:pt idx="611">
                  <c:v>1745.288</c:v>
                </c:pt>
                <c:pt idx="612">
                  <c:v>1748.1420000000001</c:v>
                </c:pt>
                <c:pt idx="613">
                  <c:v>1750.9960000000001</c:v>
                </c:pt>
                <c:pt idx="614">
                  <c:v>1753.85</c:v>
                </c:pt>
                <c:pt idx="615">
                  <c:v>1756.704</c:v>
                </c:pt>
                <c:pt idx="616">
                  <c:v>1759.558</c:v>
                </c:pt>
                <c:pt idx="617">
                  <c:v>1762.412</c:v>
                </c:pt>
                <c:pt idx="618">
                  <c:v>1765.2660000000001</c:v>
                </c:pt>
                <c:pt idx="619">
                  <c:v>1768.12</c:v>
                </c:pt>
                <c:pt idx="620">
                  <c:v>1770.9749999999999</c:v>
                </c:pt>
                <c:pt idx="621">
                  <c:v>1773.829</c:v>
                </c:pt>
                <c:pt idx="622">
                  <c:v>1776.683</c:v>
                </c:pt>
                <c:pt idx="623">
                  <c:v>1779.537</c:v>
                </c:pt>
                <c:pt idx="624">
                  <c:v>1782.3910000000001</c:v>
                </c:pt>
                <c:pt idx="625">
                  <c:v>1785.2449999999999</c:v>
                </c:pt>
                <c:pt idx="626">
                  <c:v>1788.0989999999999</c:v>
                </c:pt>
                <c:pt idx="627">
                  <c:v>1790.953</c:v>
                </c:pt>
                <c:pt idx="628">
                  <c:v>1793.807</c:v>
                </c:pt>
                <c:pt idx="629">
                  <c:v>1796.662</c:v>
                </c:pt>
                <c:pt idx="630">
                  <c:v>1799.5160000000001</c:v>
                </c:pt>
                <c:pt idx="631">
                  <c:v>1802.37</c:v>
                </c:pt>
                <c:pt idx="632">
                  <c:v>1805.2239999999999</c:v>
                </c:pt>
                <c:pt idx="633">
                  <c:v>1808.078</c:v>
                </c:pt>
                <c:pt idx="634">
                  <c:v>1810.932</c:v>
                </c:pt>
                <c:pt idx="635">
                  <c:v>1813.7860000000001</c:v>
                </c:pt>
                <c:pt idx="636">
                  <c:v>1816.64</c:v>
                </c:pt>
                <c:pt idx="637">
                  <c:v>1819.4939999999999</c:v>
                </c:pt>
                <c:pt idx="638">
                  <c:v>1822.3489999999999</c:v>
                </c:pt>
                <c:pt idx="639">
                  <c:v>1825.203</c:v>
                </c:pt>
                <c:pt idx="640">
                  <c:v>1828.057</c:v>
                </c:pt>
                <c:pt idx="641">
                  <c:v>1830.9110000000001</c:v>
                </c:pt>
                <c:pt idx="642">
                  <c:v>1833.7650000000001</c:v>
                </c:pt>
                <c:pt idx="643">
                  <c:v>1836.6189999999999</c:v>
                </c:pt>
                <c:pt idx="644">
                  <c:v>1839.473</c:v>
                </c:pt>
                <c:pt idx="645">
                  <c:v>1842.327</c:v>
                </c:pt>
                <c:pt idx="646">
                  <c:v>1845.181</c:v>
                </c:pt>
                <c:pt idx="647">
                  <c:v>1848.0360000000001</c:v>
                </c:pt>
                <c:pt idx="648">
                  <c:v>1850.89</c:v>
                </c:pt>
                <c:pt idx="649">
                  <c:v>1853.7439999999999</c:v>
                </c:pt>
                <c:pt idx="650">
                  <c:v>1856.598</c:v>
                </c:pt>
                <c:pt idx="651">
                  <c:v>1859.452</c:v>
                </c:pt>
                <c:pt idx="652">
                  <c:v>1862.306</c:v>
                </c:pt>
                <c:pt idx="653">
                  <c:v>1865.16</c:v>
                </c:pt>
                <c:pt idx="654">
                  <c:v>1868.0139999999999</c:v>
                </c:pt>
                <c:pt idx="655">
                  <c:v>1870.8679999999999</c:v>
                </c:pt>
                <c:pt idx="656">
                  <c:v>1873.723</c:v>
                </c:pt>
                <c:pt idx="657">
                  <c:v>1876.577</c:v>
                </c:pt>
                <c:pt idx="658">
                  <c:v>1879.431</c:v>
                </c:pt>
                <c:pt idx="659">
                  <c:v>1882.2850000000001</c:v>
                </c:pt>
                <c:pt idx="660">
                  <c:v>1885.1389999999999</c:v>
                </c:pt>
                <c:pt idx="661">
                  <c:v>1887.9929999999999</c:v>
                </c:pt>
                <c:pt idx="662">
                  <c:v>1890.847</c:v>
                </c:pt>
                <c:pt idx="663">
                  <c:v>1893.701</c:v>
                </c:pt>
                <c:pt idx="664">
                  <c:v>1896.5550000000001</c:v>
                </c:pt>
                <c:pt idx="665">
                  <c:v>1899.41</c:v>
                </c:pt>
                <c:pt idx="666">
                  <c:v>1902.2639999999999</c:v>
                </c:pt>
                <c:pt idx="667">
                  <c:v>1905.1179999999999</c:v>
                </c:pt>
                <c:pt idx="668">
                  <c:v>1907.972</c:v>
                </c:pt>
                <c:pt idx="669">
                  <c:v>1910.826</c:v>
                </c:pt>
                <c:pt idx="670">
                  <c:v>1913.68</c:v>
                </c:pt>
                <c:pt idx="671">
                  <c:v>1916.5340000000001</c:v>
                </c:pt>
                <c:pt idx="672">
                  <c:v>1919.3879999999999</c:v>
                </c:pt>
                <c:pt idx="673">
                  <c:v>1922.242</c:v>
                </c:pt>
                <c:pt idx="674">
                  <c:v>1925.096</c:v>
                </c:pt>
                <c:pt idx="675">
                  <c:v>1927.951</c:v>
                </c:pt>
                <c:pt idx="676">
                  <c:v>1930.8050000000001</c:v>
                </c:pt>
                <c:pt idx="677">
                  <c:v>1933.6590000000001</c:v>
                </c:pt>
                <c:pt idx="678">
                  <c:v>1936.5129999999999</c:v>
                </c:pt>
                <c:pt idx="679">
                  <c:v>1939.367</c:v>
                </c:pt>
                <c:pt idx="680">
                  <c:v>1942.221</c:v>
                </c:pt>
                <c:pt idx="681">
                  <c:v>1945.075</c:v>
                </c:pt>
                <c:pt idx="682">
                  <c:v>1947.9290000000001</c:v>
                </c:pt>
                <c:pt idx="683">
                  <c:v>1950.7829999999999</c:v>
                </c:pt>
                <c:pt idx="684">
                  <c:v>1953.6379999999999</c:v>
                </c:pt>
                <c:pt idx="685">
                  <c:v>1956.492</c:v>
                </c:pt>
                <c:pt idx="686">
                  <c:v>1959.346</c:v>
                </c:pt>
                <c:pt idx="687">
                  <c:v>1962.2</c:v>
                </c:pt>
                <c:pt idx="688">
                  <c:v>1965.0540000000001</c:v>
                </c:pt>
                <c:pt idx="689">
                  <c:v>1967.9079999999999</c:v>
                </c:pt>
                <c:pt idx="690">
                  <c:v>1970.7619999999999</c:v>
                </c:pt>
                <c:pt idx="691">
                  <c:v>1973.616</c:v>
                </c:pt>
                <c:pt idx="692">
                  <c:v>1976.47</c:v>
                </c:pt>
                <c:pt idx="693">
                  <c:v>1979.325</c:v>
                </c:pt>
                <c:pt idx="694">
                  <c:v>1982.1790000000001</c:v>
                </c:pt>
                <c:pt idx="695">
                  <c:v>1985.0329999999999</c:v>
                </c:pt>
                <c:pt idx="696">
                  <c:v>1987.8869999999999</c:v>
                </c:pt>
                <c:pt idx="697">
                  <c:v>1990.741</c:v>
                </c:pt>
                <c:pt idx="698">
                  <c:v>1993.595</c:v>
                </c:pt>
                <c:pt idx="699">
                  <c:v>1996.4490000000001</c:v>
                </c:pt>
                <c:pt idx="700">
                  <c:v>1999.3030000000001</c:v>
                </c:pt>
                <c:pt idx="701">
                  <c:v>2002.1569999999999</c:v>
                </c:pt>
                <c:pt idx="702">
                  <c:v>2005.0119999999999</c:v>
                </c:pt>
                <c:pt idx="703">
                  <c:v>2007.866</c:v>
                </c:pt>
                <c:pt idx="704">
                  <c:v>2010.72</c:v>
                </c:pt>
                <c:pt idx="705">
                  <c:v>2013.5740000000001</c:v>
                </c:pt>
                <c:pt idx="706">
                  <c:v>2016.4280000000001</c:v>
                </c:pt>
                <c:pt idx="707">
                  <c:v>2019.2819999999999</c:v>
                </c:pt>
                <c:pt idx="708">
                  <c:v>2022.136</c:v>
                </c:pt>
                <c:pt idx="709">
                  <c:v>2024.99</c:v>
                </c:pt>
                <c:pt idx="710">
                  <c:v>2027.8440000000001</c:v>
                </c:pt>
                <c:pt idx="711">
                  <c:v>2030.6990000000001</c:v>
                </c:pt>
                <c:pt idx="712">
                  <c:v>2033.5530000000001</c:v>
                </c:pt>
                <c:pt idx="713">
                  <c:v>2036.4069999999999</c:v>
                </c:pt>
                <c:pt idx="714">
                  <c:v>2039.261</c:v>
                </c:pt>
                <c:pt idx="715">
                  <c:v>2042.115</c:v>
                </c:pt>
                <c:pt idx="716">
                  <c:v>2044.9690000000001</c:v>
                </c:pt>
                <c:pt idx="717">
                  <c:v>2047.8230000000001</c:v>
                </c:pt>
                <c:pt idx="718">
                  <c:v>2050.6770000000001</c:v>
                </c:pt>
                <c:pt idx="719">
                  <c:v>2053.5309999999999</c:v>
                </c:pt>
                <c:pt idx="720">
                  <c:v>2056.386</c:v>
                </c:pt>
                <c:pt idx="721">
                  <c:v>2059.2399999999998</c:v>
                </c:pt>
                <c:pt idx="722">
                  <c:v>2062.0940000000001</c:v>
                </c:pt>
                <c:pt idx="723">
                  <c:v>2064.9479999999999</c:v>
                </c:pt>
                <c:pt idx="724">
                  <c:v>2067.8020000000001</c:v>
                </c:pt>
                <c:pt idx="725">
                  <c:v>2070.6559999999999</c:v>
                </c:pt>
                <c:pt idx="726">
                  <c:v>2073.5100000000002</c:v>
                </c:pt>
                <c:pt idx="727">
                  <c:v>2076.364</c:v>
                </c:pt>
                <c:pt idx="728">
                  <c:v>2079.2179999999998</c:v>
                </c:pt>
                <c:pt idx="729">
                  <c:v>2082.0720000000001</c:v>
                </c:pt>
                <c:pt idx="730">
                  <c:v>2084.9270000000001</c:v>
                </c:pt>
                <c:pt idx="731">
                  <c:v>2087.7809999999999</c:v>
                </c:pt>
                <c:pt idx="732">
                  <c:v>2090.6350000000002</c:v>
                </c:pt>
                <c:pt idx="733">
                  <c:v>2093.489</c:v>
                </c:pt>
                <c:pt idx="734">
                  <c:v>2096.3429999999998</c:v>
                </c:pt>
                <c:pt idx="735">
                  <c:v>2099.1970000000001</c:v>
                </c:pt>
                <c:pt idx="736">
                  <c:v>2102.0509999999999</c:v>
                </c:pt>
                <c:pt idx="737">
                  <c:v>2104.9050000000002</c:v>
                </c:pt>
                <c:pt idx="738">
                  <c:v>2107.759</c:v>
                </c:pt>
                <c:pt idx="739">
                  <c:v>2110.614</c:v>
                </c:pt>
                <c:pt idx="740">
                  <c:v>2113.4679999999998</c:v>
                </c:pt>
                <c:pt idx="741">
                  <c:v>2116.3220000000001</c:v>
                </c:pt>
                <c:pt idx="742">
                  <c:v>2119.1759999999999</c:v>
                </c:pt>
                <c:pt idx="743">
                  <c:v>2122.0300000000002</c:v>
                </c:pt>
                <c:pt idx="744">
                  <c:v>2124.884</c:v>
                </c:pt>
                <c:pt idx="745">
                  <c:v>2127.7379999999998</c:v>
                </c:pt>
                <c:pt idx="746">
                  <c:v>2130.5920000000001</c:v>
                </c:pt>
                <c:pt idx="747">
                  <c:v>2133.4459999999999</c:v>
                </c:pt>
                <c:pt idx="748">
                  <c:v>2136.3009999999999</c:v>
                </c:pt>
                <c:pt idx="749">
                  <c:v>2139.1550000000002</c:v>
                </c:pt>
                <c:pt idx="750">
                  <c:v>2142.009</c:v>
                </c:pt>
                <c:pt idx="751">
                  <c:v>2144.8629999999998</c:v>
                </c:pt>
                <c:pt idx="752">
                  <c:v>2147.7170000000001</c:v>
                </c:pt>
                <c:pt idx="753">
                  <c:v>2150.5709999999999</c:v>
                </c:pt>
                <c:pt idx="754">
                  <c:v>2153.4250000000002</c:v>
                </c:pt>
                <c:pt idx="755">
                  <c:v>2156.279</c:v>
                </c:pt>
                <c:pt idx="756">
                  <c:v>2159.1329999999998</c:v>
                </c:pt>
                <c:pt idx="757">
                  <c:v>2161.9879999999998</c:v>
                </c:pt>
                <c:pt idx="758">
                  <c:v>2164.8420000000001</c:v>
                </c:pt>
                <c:pt idx="759">
                  <c:v>2167.6959999999999</c:v>
                </c:pt>
                <c:pt idx="760">
                  <c:v>2170.5500000000002</c:v>
                </c:pt>
                <c:pt idx="761">
                  <c:v>2173.404</c:v>
                </c:pt>
                <c:pt idx="762">
                  <c:v>2176.2579999999998</c:v>
                </c:pt>
                <c:pt idx="763">
                  <c:v>2179.1120000000001</c:v>
                </c:pt>
                <c:pt idx="764">
                  <c:v>2181.9659999999999</c:v>
                </c:pt>
                <c:pt idx="765">
                  <c:v>2184.8200000000002</c:v>
                </c:pt>
                <c:pt idx="766">
                  <c:v>2187.6750000000002</c:v>
                </c:pt>
                <c:pt idx="767">
                  <c:v>2190.529</c:v>
                </c:pt>
                <c:pt idx="768">
                  <c:v>2193.3829999999998</c:v>
                </c:pt>
                <c:pt idx="769">
                  <c:v>2196.2370000000001</c:v>
                </c:pt>
                <c:pt idx="770">
                  <c:v>2199.0909999999999</c:v>
                </c:pt>
                <c:pt idx="771">
                  <c:v>2201.9450000000002</c:v>
                </c:pt>
                <c:pt idx="772">
                  <c:v>2204.799</c:v>
                </c:pt>
                <c:pt idx="773">
                  <c:v>2207.6529999999998</c:v>
                </c:pt>
                <c:pt idx="774">
                  <c:v>2210.5070000000001</c:v>
                </c:pt>
                <c:pt idx="775">
                  <c:v>2213.3609999999999</c:v>
                </c:pt>
                <c:pt idx="776">
                  <c:v>2216.2159999999999</c:v>
                </c:pt>
                <c:pt idx="777">
                  <c:v>2219.0700000000002</c:v>
                </c:pt>
                <c:pt idx="778">
                  <c:v>2221.924</c:v>
                </c:pt>
                <c:pt idx="779">
                  <c:v>2224.7779999999998</c:v>
                </c:pt>
                <c:pt idx="780">
                  <c:v>2227.6320000000001</c:v>
                </c:pt>
                <c:pt idx="781">
                  <c:v>2230.4859999999999</c:v>
                </c:pt>
                <c:pt idx="782">
                  <c:v>2233.34</c:v>
                </c:pt>
                <c:pt idx="783">
                  <c:v>2236.194</c:v>
                </c:pt>
                <c:pt idx="784">
                  <c:v>2239.0479999999998</c:v>
                </c:pt>
                <c:pt idx="785">
                  <c:v>2241.9029999999998</c:v>
                </c:pt>
                <c:pt idx="786">
                  <c:v>2244.7570000000001</c:v>
                </c:pt>
                <c:pt idx="787">
                  <c:v>2247.6109999999999</c:v>
                </c:pt>
                <c:pt idx="788">
                  <c:v>2250.4650000000001</c:v>
                </c:pt>
                <c:pt idx="789">
                  <c:v>2253.319</c:v>
                </c:pt>
                <c:pt idx="790">
                  <c:v>2256.1729999999998</c:v>
                </c:pt>
                <c:pt idx="791">
                  <c:v>2259.027</c:v>
                </c:pt>
                <c:pt idx="792">
                  <c:v>2261.8809999999999</c:v>
                </c:pt>
                <c:pt idx="793">
                  <c:v>2264.7350000000001</c:v>
                </c:pt>
                <c:pt idx="794">
                  <c:v>2267.59</c:v>
                </c:pt>
                <c:pt idx="795">
                  <c:v>2270.444</c:v>
                </c:pt>
                <c:pt idx="796">
                  <c:v>2273.2979999999998</c:v>
                </c:pt>
                <c:pt idx="797">
                  <c:v>2276.152</c:v>
                </c:pt>
                <c:pt idx="798">
                  <c:v>2279.0059999999999</c:v>
                </c:pt>
                <c:pt idx="799">
                  <c:v>2281.86</c:v>
                </c:pt>
                <c:pt idx="800">
                  <c:v>2284.7139999999999</c:v>
                </c:pt>
                <c:pt idx="801">
                  <c:v>2287.5680000000002</c:v>
                </c:pt>
                <c:pt idx="802">
                  <c:v>2290.422</c:v>
                </c:pt>
                <c:pt idx="803">
                  <c:v>2293.277</c:v>
                </c:pt>
                <c:pt idx="804">
                  <c:v>2296.1309999999999</c:v>
                </c:pt>
                <c:pt idx="805">
                  <c:v>2298.9850000000001</c:v>
                </c:pt>
                <c:pt idx="806">
                  <c:v>2301.8389999999999</c:v>
                </c:pt>
                <c:pt idx="807">
                  <c:v>2304.6930000000002</c:v>
                </c:pt>
                <c:pt idx="808">
                  <c:v>2307.547</c:v>
                </c:pt>
                <c:pt idx="809">
                  <c:v>2310.4009999999998</c:v>
                </c:pt>
                <c:pt idx="810">
                  <c:v>2313.2550000000001</c:v>
                </c:pt>
                <c:pt idx="811">
                  <c:v>2316.1089999999999</c:v>
                </c:pt>
                <c:pt idx="812">
                  <c:v>2318.9639999999999</c:v>
                </c:pt>
                <c:pt idx="813">
                  <c:v>2321.8180000000002</c:v>
                </c:pt>
                <c:pt idx="814">
                  <c:v>2324.672</c:v>
                </c:pt>
                <c:pt idx="815">
                  <c:v>2327.5259999999998</c:v>
                </c:pt>
                <c:pt idx="816">
                  <c:v>2330.38</c:v>
                </c:pt>
                <c:pt idx="817">
                  <c:v>2333.2339999999999</c:v>
                </c:pt>
                <c:pt idx="818">
                  <c:v>2336.0880000000002</c:v>
                </c:pt>
                <c:pt idx="819">
                  <c:v>2338.942</c:v>
                </c:pt>
                <c:pt idx="820">
                  <c:v>2341.7959999999998</c:v>
                </c:pt>
                <c:pt idx="821">
                  <c:v>2344.6509999999998</c:v>
                </c:pt>
                <c:pt idx="822">
                  <c:v>2347.5050000000001</c:v>
                </c:pt>
                <c:pt idx="823">
                  <c:v>2350.3589999999999</c:v>
                </c:pt>
                <c:pt idx="824">
                  <c:v>2353.2130000000002</c:v>
                </c:pt>
                <c:pt idx="825">
                  <c:v>2356.067</c:v>
                </c:pt>
                <c:pt idx="826">
                  <c:v>2358.9209999999998</c:v>
                </c:pt>
                <c:pt idx="827">
                  <c:v>2361.7750000000001</c:v>
                </c:pt>
                <c:pt idx="828">
                  <c:v>2364.6289999999999</c:v>
                </c:pt>
                <c:pt idx="829">
                  <c:v>2367.4830000000002</c:v>
                </c:pt>
                <c:pt idx="830">
                  <c:v>2370.337</c:v>
                </c:pt>
                <c:pt idx="831">
                  <c:v>2373.192</c:v>
                </c:pt>
                <c:pt idx="832">
                  <c:v>2376.0459999999998</c:v>
                </c:pt>
                <c:pt idx="833">
                  <c:v>2378.9</c:v>
                </c:pt>
                <c:pt idx="834">
                  <c:v>2381.7539999999999</c:v>
                </c:pt>
                <c:pt idx="835">
                  <c:v>2384.6080000000002</c:v>
                </c:pt>
                <c:pt idx="836">
                  <c:v>2387.462</c:v>
                </c:pt>
                <c:pt idx="837">
                  <c:v>2390.3159999999998</c:v>
                </c:pt>
                <c:pt idx="838">
                  <c:v>2393.17</c:v>
                </c:pt>
                <c:pt idx="839">
                  <c:v>2396.0239999999999</c:v>
                </c:pt>
                <c:pt idx="840">
                  <c:v>2398.8789999999999</c:v>
                </c:pt>
                <c:pt idx="841">
                  <c:v>2401.7330000000002</c:v>
                </c:pt>
                <c:pt idx="842">
                  <c:v>2404.587</c:v>
                </c:pt>
                <c:pt idx="843">
                  <c:v>2407.4409999999998</c:v>
                </c:pt>
                <c:pt idx="844">
                  <c:v>2410.2950000000001</c:v>
                </c:pt>
                <c:pt idx="845">
                  <c:v>2413.1489999999999</c:v>
                </c:pt>
                <c:pt idx="846">
                  <c:v>2416.0030000000002</c:v>
                </c:pt>
                <c:pt idx="847">
                  <c:v>2418.857</c:v>
                </c:pt>
                <c:pt idx="848">
                  <c:v>2421.7109999999998</c:v>
                </c:pt>
                <c:pt idx="849">
                  <c:v>2424.5659999999998</c:v>
                </c:pt>
                <c:pt idx="850">
                  <c:v>2427.42</c:v>
                </c:pt>
                <c:pt idx="851">
                  <c:v>2430.2739999999999</c:v>
                </c:pt>
                <c:pt idx="852">
                  <c:v>2433.1280000000002</c:v>
                </c:pt>
                <c:pt idx="853">
                  <c:v>2435.982</c:v>
                </c:pt>
                <c:pt idx="854">
                  <c:v>2438.8359999999998</c:v>
                </c:pt>
                <c:pt idx="855">
                  <c:v>2441.69</c:v>
                </c:pt>
                <c:pt idx="856">
                  <c:v>2444.5439999999999</c:v>
                </c:pt>
                <c:pt idx="857">
                  <c:v>2447.3980000000001</c:v>
                </c:pt>
                <c:pt idx="858">
                  <c:v>2450.2530000000002</c:v>
                </c:pt>
                <c:pt idx="859">
                  <c:v>2453.107</c:v>
                </c:pt>
                <c:pt idx="860">
                  <c:v>2455.9609999999998</c:v>
                </c:pt>
                <c:pt idx="861">
                  <c:v>2458.8150000000001</c:v>
                </c:pt>
                <c:pt idx="862">
                  <c:v>2461.6689999999999</c:v>
                </c:pt>
                <c:pt idx="863">
                  <c:v>2464.5230000000001</c:v>
                </c:pt>
                <c:pt idx="864">
                  <c:v>2467.377</c:v>
                </c:pt>
                <c:pt idx="865">
                  <c:v>2470.2310000000002</c:v>
                </c:pt>
                <c:pt idx="866">
                  <c:v>2473.085</c:v>
                </c:pt>
                <c:pt idx="867">
                  <c:v>2475.94</c:v>
                </c:pt>
                <c:pt idx="868">
                  <c:v>2478.7939999999999</c:v>
                </c:pt>
                <c:pt idx="869">
                  <c:v>2481.6480000000001</c:v>
                </c:pt>
                <c:pt idx="870">
                  <c:v>2484.502</c:v>
                </c:pt>
                <c:pt idx="871">
                  <c:v>2487.3560000000002</c:v>
                </c:pt>
                <c:pt idx="872">
                  <c:v>2490.21</c:v>
                </c:pt>
                <c:pt idx="873">
                  <c:v>2493.0639999999999</c:v>
                </c:pt>
                <c:pt idx="874">
                  <c:v>2495.9180000000001</c:v>
                </c:pt>
                <c:pt idx="875">
                  <c:v>2498.7719999999999</c:v>
                </c:pt>
                <c:pt idx="876">
                  <c:v>2501.627</c:v>
                </c:pt>
                <c:pt idx="877">
                  <c:v>2504.4810000000002</c:v>
                </c:pt>
                <c:pt idx="878">
                  <c:v>2507.335</c:v>
                </c:pt>
                <c:pt idx="879">
                  <c:v>2510.1889999999999</c:v>
                </c:pt>
                <c:pt idx="880">
                  <c:v>2513.0430000000001</c:v>
                </c:pt>
                <c:pt idx="881">
                  <c:v>2515.8969999999999</c:v>
                </c:pt>
                <c:pt idx="882">
                  <c:v>2518.7510000000002</c:v>
                </c:pt>
                <c:pt idx="883">
                  <c:v>2521.605</c:v>
                </c:pt>
                <c:pt idx="884">
                  <c:v>2524.4589999999998</c:v>
                </c:pt>
                <c:pt idx="885">
                  <c:v>2527.3130000000001</c:v>
                </c:pt>
                <c:pt idx="886">
                  <c:v>2530.1680000000001</c:v>
                </c:pt>
                <c:pt idx="887">
                  <c:v>2533.0219999999999</c:v>
                </c:pt>
                <c:pt idx="888">
                  <c:v>2535.8760000000002</c:v>
                </c:pt>
                <c:pt idx="889">
                  <c:v>2538.73</c:v>
                </c:pt>
                <c:pt idx="890">
                  <c:v>2541.5839999999998</c:v>
                </c:pt>
                <c:pt idx="891">
                  <c:v>2544.4380000000001</c:v>
                </c:pt>
                <c:pt idx="892">
                  <c:v>2547.2919999999999</c:v>
                </c:pt>
                <c:pt idx="893">
                  <c:v>2550.1460000000002</c:v>
                </c:pt>
                <c:pt idx="894">
                  <c:v>2553</c:v>
                </c:pt>
                <c:pt idx="895">
                  <c:v>2555.855</c:v>
                </c:pt>
                <c:pt idx="896">
                  <c:v>2558.7089999999998</c:v>
                </c:pt>
                <c:pt idx="897">
                  <c:v>2561.5630000000001</c:v>
                </c:pt>
                <c:pt idx="898">
                  <c:v>2564.4169999999999</c:v>
                </c:pt>
                <c:pt idx="899">
                  <c:v>2567.2710000000002</c:v>
                </c:pt>
                <c:pt idx="900">
                  <c:v>2570.125</c:v>
                </c:pt>
                <c:pt idx="901">
                  <c:v>2572.9789999999998</c:v>
                </c:pt>
                <c:pt idx="902">
                  <c:v>2575.8330000000001</c:v>
                </c:pt>
                <c:pt idx="903">
                  <c:v>2578.6869999999999</c:v>
                </c:pt>
                <c:pt idx="904">
                  <c:v>2581.5419999999999</c:v>
                </c:pt>
                <c:pt idx="905">
                  <c:v>2584.3960000000002</c:v>
                </c:pt>
                <c:pt idx="906">
                  <c:v>2587.25</c:v>
                </c:pt>
                <c:pt idx="907">
                  <c:v>2590.1039999999998</c:v>
                </c:pt>
                <c:pt idx="908">
                  <c:v>2592.9580000000001</c:v>
                </c:pt>
                <c:pt idx="909">
                  <c:v>2595.8119999999999</c:v>
                </c:pt>
                <c:pt idx="910">
                  <c:v>2598.6660000000002</c:v>
                </c:pt>
                <c:pt idx="911">
                  <c:v>2601.52</c:v>
                </c:pt>
                <c:pt idx="912">
                  <c:v>2604.3739999999998</c:v>
                </c:pt>
                <c:pt idx="913">
                  <c:v>2607.2289999999998</c:v>
                </c:pt>
                <c:pt idx="914">
                  <c:v>2610.0830000000001</c:v>
                </c:pt>
                <c:pt idx="915">
                  <c:v>2612.9369999999999</c:v>
                </c:pt>
                <c:pt idx="916">
                  <c:v>2615.7910000000002</c:v>
                </c:pt>
                <c:pt idx="917">
                  <c:v>2618.645</c:v>
                </c:pt>
                <c:pt idx="918">
                  <c:v>2621.4989999999998</c:v>
                </c:pt>
                <c:pt idx="919">
                  <c:v>2624.3530000000001</c:v>
                </c:pt>
                <c:pt idx="920">
                  <c:v>2627.2069999999999</c:v>
                </c:pt>
                <c:pt idx="921">
                  <c:v>2630.0610000000001</c:v>
                </c:pt>
                <c:pt idx="922">
                  <c:v>2632.9160000000002</c:v>
                </c:pt>
                <c:pt idx="923">
                  <c:v>2635.77</c:v>
                </c:pt>
                <c:pt idx="924">
                  <c:v>2638.6239999999998</c:v>
                </c:pt>
                <c:pt idx="925">
                  <c:v>2641.4780000000001</c:v>
                </c:pt>
                <c:pt idx="926">
                  <c:v>2644.3319999999999</c:v>
                </c:pt>
                <c:pt idx="927">
                  <c:v>2647.1860000000001</c:v>
                </c:pt>
                <c:pt idx="928">
                  <c:v>2650.04</c:v>
                </c:pt>
                <c:pt idx="929">
                  <c:v>2652.8939999999998</c:v>
                </c:pt>
                <c:pt idx="930">
                  <c:v>2655.748</c:v>
                </c:pt>
                <c:pt idx="931">
                  <c:v>2658.6019999999999</c:v>
                </c:pt>
                <c:pt idx="932">
                  <c:v>2661.4569999999999</c:v>
                </c:pt>
                <c:pt idx="933">
                  <c:v>2664.3110000000001</c:v>
                </c:pt>
                <c:pt idx="934">
                  <c:v>2667.165</c:v>
                </c:pt>
                <c:pt idx="935">
                  <c:v>2670.0189999999998</c:v>
                </c:pt>
                <c:pt idx="936">
                  <c:v>2672.873</c:v>
                </c:pt>
                <c:pt idx="937">
                  <c:v>2675.7269999999999</c:v>
                </c:pt>
                <c:pt idx="938">
                  <c:v>2678.5810000000001</c:v>
                </c:pt>
                <c:pt idx="939">
                  <c:v>2681.4349999999999</c:v>
                </c:pt>
                <c:pt idx="940">
                  <c:v>2684.2890000000002</c:v>
                </c:pt>
                <c:pt idx="941">
                  <c:v>2687.1439999999998</c:v>
                </c:pt>
                <c:pt idx="942">
                  <c:v>2689.998</c:v>
                </c:pt>
                <c:pt idx="943">
                  <c:v>2692.8519999999999</c:v>
                </c:pt>
                <c:pt idx="944">
                  <c:v>2695.7060000000001</c:v>
                </c:pt>
                <c:pt idx="945">
                  <c:v>2698.56</c:v>
                </c:pt>
                <c:pt idx="946">
                  <c:v>2701.4140000000002</c:v>
                </c:pt>
                <c:pt idx="947">
                  <c:v>2704.268</c:v>
                </c:pt>
                <c:pt idx="948">
                  <c:v>2707.1219999999998</c:v>
                </c:pt>
                <c:pt idx="949">
                  <c:v>2709.9760000000001</c:v>
                </c:pt>
                <c:pt idx="950">
                  <c:v>2712.8310000000001</c:v>
                </c:pt>
                <c:pt idx="951">
                  <c:v>2715.6849999999999</c:v>
                </c:pt>
                <c:pt idx="952">
                  <c:v>2718.5390000000002</c:v>
                </c:pt>
                <c:pt idx="953">
                  <c:v>2721.393</c:v>
                </c:pt>
                <c:pt idx="954">
                  <c:v>2724.2469999999998</c:v>
                </c:pt>
                <c:pt idx="955">
                  <c:v>2727.1010000000001</c:v>
                </c:pt>
                <c:pt idx="956">
                  <c:v>2729.9549999999999</c:v>
                </c:pt>
                <c:pt idx="957">
                  <c:v>2732.8090000000002</c:v>
                </c:pt>
                <c:pt idx="958">
                  <c:v>2735.663</c:v>
                </c:pt>
                <c:pt idx="959">
                  <c:v>2738.518</c:v>
                </c:pt>
                <c:pt idx="960">
                  <c:v>2741.3719999999998</c:v>
                </c:pt>
                <c:pt idx="961">
                  <c:v>2744.2260000000001</c:v>
                </c:pt>
                <c:pt idx="962">
                  <c:v>2747.08</c:v>
                </c:pt>
                <c:pt idx="963">
                  <c:v>2749.9340000000002</c:v>
                </c:pt>
                <c:pt idx="964">
                  <c:v>2752.788</c:v>
                </c:pt>
                <c:pt idx="965">
                  <c:v>2755.6419999999998</c:v>
                </c:pt>
                <c:pt idx="966">
                  <c:v>2758.4960000000001</c:v>
                </c:pt>
                <c:pt idx="967">
                  <c:v>2761.35</c:v>
                </c:pt>
                <c:pt idx="968">
                  <c:v>2764.2049999999999</c:v>
                </c:pt>
                <c:pt idx="969">
                  <c:v>2767.0590000000002</c:v>
                </c:pt>
                <c:pt idx="970">
                  <c:v>2769.913</c:v>
                </c:pt>
                <c:pt idx="971">
                  <c:v>2772.7669999999998</c:v>
                </c:pt>
                <c:pt idx="972">
                  <c:v>2775.6210000000001</c:v>
                </c:pt>
                <c:pt idx="973">
                  <c:v>2778.4749999999999</c:v>
                </c:pt>
                <c:pt idx="974">
                  <c:v>2781.3290000000002</c:v>
                </c:pt>
                <c:pt idx="975">
                  <c:v>2784.183</c:v>
                </c:pt>
                <c:pt idx="976">
                  <c:v>2787.0369999999998</c:v>
                </c:pt>
                <c:pt idx="977">
                  <c:v>2789.8919999999998</c:v>
                </c:pt>
                <c:pt idx="978">
                  <c:v>2792.7460000000001</c:v>
                </c:pt>
                <c:pt idx="979">
                  <c:v>2795.6</c:v>
                </c:pt>
                <c:pt idx="980">
                  <c:v>2798.4540000000002</c:v>
                </c:pt>
                <c:pt idx="981">
                  <c:v>2801.308</c:v>
                </c:pt>
                <c:pt idx="982">
                  <c:v>2804.1619999999998</c:v>
                </c:pt>
                <c:pt idx="983">
                  <c:v>2807.0160000000001</c:v>
                </c:pt>
                <c:pt idx="984">
                  <c:v>2809.87</c:v>
                </c:pt>
                <c:pt idx="985">
                  <c:v>2812.7240000000002</c:v>
                </c:pt>
                <c:pt idx="986">
                  <c:v>2815.578</c:v>
                </c:pt>
                <c:pt idx="987">
                  <c:v>2818.433</c:v>
                </c:pt>
                <c:pt idx="988">
                  <c:v>2821.2869999999998</c:v>
                </c:pt>
                <c:pt idx="989">
                  <c:v>2824.1410000000001</c:v>
                </c:pt>
                <c:pt idx="990">
                  <c:v>2826.9949999999999</c:v>
                </c:pt>
                <c:pt idx="991">
                  <c:v>2829.8490000000002</c:v>
                </c:pt>
                <c:pt idx="992">
                  <c:v>2832.703</c:v>
                </c:pt>
                <c:pt idx="993">
                  <c:v>2835.5569999999998</c:v>
                </c:pt>
                <c:pt idx="994">
                  <c:v>2838.4110000000001</c:v>
                </c:pt>
                <c:pt idx="995">
                  <c:v>2841.2649999999999</c:v>
                </c:pt>
                <c:pt idx="996">
                  <c:v>2844.12</c:v>
                </c:pt>
                <c:pt idx="997">
                  <c:v>2846.9740000000002</c:v>
                </c:pt>
                <c:pt idx="998">
                  <c:v>2849.828</c:v>
                </c:pt>
                <c:pt idx="999">
                  <c:v>2852.6819999999998</c:v>
                </c:pt>
                <c:pt idx="1000">
                  <c:v>2855.5360000000001</c:v>
                </c:pt>
                <c:pt idx="1001">
                  <c:v>2858.39</c:v>
                </c:pt>
                <c:pt idx="1002">
                  <c:v>2861.2440000000001</c:v>
                </c:pt>
                <c:pt idx="1003">
                  <c:v>2864.098</c:v>
                </c:pt>
                <c:pt idx="1004">
                  <c:v>2866.9520000000002</c:v>
                </c:pt>
                <c:pt idx="1005">
                  <c:v>2869.8069999999998</c:v>
                </c:pt>
                <c:pt idx="1006">
                  <c:v>2872.6610000000001</c:v>
                </c:pt>
                <c:pt idx="1007">
                  <c:v>2875.5149999999999</c:v>
                </c:pt>
                <c:pt idx="1008">
                  <c:v>2878.3690000000001</c:v>
                </c:pt>
                <c:pt idx="1009">
                  <c:v>2881.223</c:v>
                </c:pt>
                <c:pt idx="1010">
                  <c:v>2884.0770000000002</c:v>
                </c:pt>
                <c:pt idx="1011">
                  <c:v>2886.931</c:v>
                </c:pt>
                <c:pt idx="1012">
                  <c:v>2889.7849999999999</c:v>
                </c:pt>
                <c:pt idx="1013">
                  <c:v>2892.6390000000001</c:v>
                </c:pt>
                <c:pt idx="1014">
                  <c:v>2895.4940000000001</c:v>
                </c:pt>
                <c:pt idx="1015">
                  <c:v>2898.348</c:v>
                </c:pt>
                <c:pt idx="1016">
                  <c:v>2901.2020000000002</c:v>
                </c:pt>
                <c:pt idx="1017">
                  <c:v>2904.056</c:v>
                </c:pt>
                <c:pt idx="1018">
                  <c:v>2906.91</c:v>
                </c:pt>
                <c:pt idx="1019">
                  <c:v>2909.7640000000001</c:v>
                </c:pt>
                <c:pt idx="1020">
                  <c:v>2912.6179999999999</c:v>
                </c:pt>
                <c:pt idx="1021">
                  <c:v>2915.4720000000002</c:v>
                </c:pt>
                <c:pt idx="1022">
                  <c:v>2918.326</c:v>
                </c:pt>
                <c:pt idx="1023">
                  <c:v>2921.181</c:v>
                </c:pt>
                <c:pt idx="1024">
                  <c:v>2924.0349999999999</c:v>
                </c:pt>
                <c:pt idx="1025">
                  <c:v>2926.8890000000001</c:v>
                </c:pt>
                <c:pt idx="1026">
                  <c:v>2929.7429999999999</c:v>
                </c:pt>
                <c:pt idx="1027">
                  <c:v>2932.5970000000002</c:v>
                </c:pt>
                <c:pt idx="1028">
                  <c:v>2935.451</c:v>
                </c:pt>
                <c:pt idx="1029">
                  <c:v>2938.3049999999998</c:v>
                </c:pt>
                <c:pt idx="1030">
                  <c:v>2941.1590000000001</c:v>
                </c:pt>
                <c:pt idx="1031">
                  <c:v>2944.0129999999999</c:v>
                </c:pt>
                <c:pt idx="1032">
                  <c:v>2946.8670000000002</c:v>
                </c:pt>
                <c:pt idx="1033">
                  <c:v>2949.7220000000002</c:v>
                </c:pt>
                <c:pt idx="1034">
                  <c:v>2952.576</c:v>
                </c:pt>
                <c:pt idx="1035">
                  <c:v>2955.43</c:v>
                </c:pt>
                <c:pt idx="1036">
                  <c:v>2958.2840000000001</c:v>
                </c:pt>
                <c:pt idx="1037">
                  <c:v>2961.1379999999999</c:v>
                </c:pt>
                <c:pt idx="1038">
                  <c:v>2963.9920000000002</c:v>
                </c:pt>
                <c:pt idx="1039">
                  <c:v>2966.846</c:v>
                </c:pt>
                <c:pt idx="1040">
                  <c:v>2969.7</c:v>
                </c:pt>
                <c:pt idx="1041">
                  <c:v>2972.5540000000001</c:v>
                </c:pt>
                <c:pt idx="1042">
                  <c:v>2975.4090000000001</c:v>
                </c:pt>
                <c:pt idx="1043">
                  <c:v>2978.2629999999999</c:v>
                </c:pt>
                <c:pt idx="1044">
                  <c:v>2981.1170000000002</c:v>
                </c:pt>
                <c:pt idx="1045">
                  <c:v>2983.971</c:v>
                </c:pt>
                <c:pt idx="1046">
                  <c:v>2986.8249999999998</c:v>
                </c:pt>
                <c:pt idx="1047">
                  <c:v>2989.6790000000001</c:v>
                </c:pt>
                <c:pt idx="1048">
                  <c:v>2992.5329999999999</c:v>
                </c:pt>
                <c:pt idx="1049">
                  <c:v>2995.3870000000002</c:v>
                </c:pt>
                <c:pt idx="1050">
                  <c:v>2998.241</c:v>
                </c:pt>
                <c:pt idx="1051">
                  <c:v>3001.096</c:v>
                </c:pt>
                <c:pt idx="1052">
                  <c:v>3003.95</c:v>
                </c:pt>
                <c:pt idx="1053">
                  <c:v>3006.8040000000001</c:v>
                </c:pt>
                <c:pt idx="1054">
                  <c:v>3009.6579999999999</c:v>
                </c:pt>
                <c:pt idx="1055">
                  <c:v>3012.5120000000002</c:v>
                </c:pt>
                <c:pt idx="1056">
                  <c:v>3015.366</c:v>
                </c:pt>
                <c:pt idx="1057">
                  <c:v>3018.22</c:v>
                </c:pt>
                <c:pt idx="1058">
                  <c:v>3021.0740000000001</c:v>
                </c:pt>
                <c:pt idx="1059">
                  <c:v>3023.9279999999999</c:v>
                </c:pt>
                <c:pt idx="1060">
                  <c:v>3026.7829999999999</c:v>
                </c:pt>
                <c:pt idx="1061">
                  <c:v>3029.6370000000002</c:v>
                </c:pt>
                <c:pt idx="1062">
                  <c:v>3032.491</c:v>
                </c:pt>
                <c:pt idx="1063">
                  <c:v>3035.3449999999998</c:v>
                </c:pt>
                <c:pt idx="1064">
                  <c:v>3038.1990000000001</c:v>
                </c:pt>
                <c:pt idx="1065">
                  <c:v>3041.0529999999999</c:v>
                </c:pt>
                <c:pt idx="1066">
                  <c:v>3043.9070000000002</c:v>
                </c:pt>
                <c:pt idx="1067">
                  <c:v>3046.761</c:v>
                </c:pt>
                <c:pt idx="1068">
                  <c:v>3049.6149999999998</c:v>
                </c:pt>
                <c:pt idx="1069">
                  <c:v>3052.47</c:v>
                </c:pt>
                <c:pt idx="1070">
                  <c:v>3055.3240000000001</c:v>
                </c:pt>
                <c:pt idx="1071">
                  <c:v>3058.1779999999999</c:v>
                </c:pt>
                <c:pt idx="1072">
                  <c:v>3061.0320000000002</c:v>
                </c:pt>
                <c:pt idx="1073">
                  <c:v>3063.886</c:v>
                </c:pt>
                <c:pt idx="1074">
                  <c:v>3066.74</c:v>
                </c:pt>
                <c:pt idx="1075">
                  <c:v>3069.5940000000001</c:v>
                </c:pt>
                <c:pt idx="1076">
                  <c:v>3072.4479999999999</c:v>
                </c:pt>
                <c:pt idx="1077">
                  <c:v>3075.3020000000001</c:v>
                </c:pt>
                <c:pt idx="1078">
                  <c:v>3078.1570000000002</c:v>
                </c:pt>
                <c:pt idx="1079">
                  <c:v>3081.011</c:v>
                </c:pt>
                <c:pt idx="1080">
                  <c:v>3083.8649999999998</c:v>
                </c:pt>
                <c:pt idx="1081">
                  <c:v>3086.7190000000001</c:v>
                </c:pt>
                <c:pt idx="1082">
                  <c:v>3089.5729999999999</c:v>
                </c:pt>
                <c:pt idx="1083">
                  <c:v>3092.4270000000001</c:v>
                </c:pt>
                <c:pt idx="1084">
                  <c:v>3095.2809999999999</c:v>
                </c:pt>
                <c:pt idx="1085">
                  <c:v>3098.1350000000002</c:v>
                </c:pt>
                <c:pt idx="1086">
                  <c:v>3100.989</c:v>
                </c:pt>
                <c:pt idx="1087">
                  <c:v>3103.8429999999998</c:v>
                </c:pt>
                <c:pt idx="1088">
                  <c:v>3106.6979999999999</c:v>
                </c:pt>
                <c:pt idx="1089">
                  <c:v>3109.5520000000001</c:v>
                </c:pt>
                <c:pt idx="1090">
                  <c:v>3112.4059999999999</c:v>
                </c:pt>
                <c:pt idx="1091">
                  <c:v>3115.26</c:v>
                </c:pt>
                <c:pt idx="1092">
                  <c:v>3118.114</c:v>
                </c:pt>
                <c:pt idx="1093">
                  <c:v>3120.9679999999998</c:v>
                </c:pt>
                <c:pt idx="1094">
                  <c:v>3123.8220000000001</c:v>
                </c:pt>
                <c:pt idx="1095">
                  <c:v>3126.6759999999999</c:v>
                </c:pt>
                <c:pt idx="1096">
                  <c:v>3129.53</c:v>
                </c:pt>
                <c:pt idx="1097">
                  <c:v>3132.3850000000002</c:v>
                </c:pt>
                <c:pt idx="1098">
                  <c:v>3135.239</c:v>
                </c:pt>
                <c:pt idx="1099">
                  <c:v>3138.0929999999998</c:v>
                </c:pt>
                <c:pt idx="1100">
                  <c:v>3140.9470000000001</c:v>
                </c:pt>
                <c:pt idx="1101">
                  <c:v>3143.8009999999999</c:v>
                </c:pt>
                <c:pt idx="1102">
                  <c:v>3146.6550000000002</c:v>
                </c:pt>
                <c:pt idx="1103">
                  <c:v>3149.509</c:v>
                </c:pt>
                <c:pt idx="1104">
                  <c:v>3152.3629999999998</c:v>
                </c:pt>
                <c:pt idx="1105">
                  <c:v>3155.2170000000001</c:v>
                </c:pt>
                <c:pt idx="1106">
                  <c:v>3158.0720000000001</c:v>
                </c:pt>
                <c:pt idx="1107">
                  <c:v>3160.9259999999999</c:v>
                </c:pt>
                <c:pt idx="1108">
                  <c:v>3163.78</c:v>
                </c:pt>
                <c:pt idx="1109">
                  <c:v>3166.634</c:v>
                </c:pt>
                <c:pt idx="1110">
                  <c:v>3169.4879999999998</c:v>
                </c:pt>
                <c:pt idx="1111">
                  <c:v>3172.3420000000001</c:v>
                </c:pt>
                <c:pt idx="1112">
                  <c:v>3175.1959999999999</c:v>
                </c:pt>
                <c:pt idx="1113">
                  <c:v>3178.05</c:v>
                </c:pt>
                <c:pt idx="1114">
                  <c:v>3180.904</c:v>
                </c:pt>
                <c:pt idx="1115">
                  <c:v>3183.759</c:v>
                </c:pt>
                <c:pt idx="1116">
                  <c:v>3186.6129999999998</c:v>
                </c:pt>
                <c:pt idx="1117">
                  <c:v>3189.4670000000001</c:v>
                </c:pt>
                <c:pt idx="1118">
                  <c:v>3192.3209999999999</c:v>
                </c:pt>
                <c:pt idx="1119">
                  <c:v>3195.1750000000002</c:v>
                </c:pt>
                <c:pt idx="1120">
                  <c:v>3198.029</c:v>
                </c:pt>
                <c:pt idx="1121">
                  <c:v>3200.8829999999998</c:v>
                </c:pt>
                <c:pt idx="1122">
                  <c:v>3203.7370000000001</c:v>
                </c:pt>
                <c:pt idx="1123">
                  <c:v>3206.5909999999999</c:v>
                </c:pt>
                <c:pt idx="1124">
                  <c:v>3209.4459999999999</c:v>
                </c:pt>
                <c:pt idx="1125">
                  <c:v>3212.3</c:v>
                </c:pt>
                <c:pt idx="1126">
                  <c:v>3215.154</c:v>
                </c:pt>
                <c:pt idx="1127">
                  <c:v>3218.0079999999998</c:v>
                </c:pt>
                <c:pt idx="1128">
                  <c:v>3220.8620000000001</c:v>
                </c:pt>
                <c:pt idx="1129">
                  <c:v>3223.7159999999999</c:v>
                </c:pt>
                <c:pt idx="1130">
                  <c:v>3226.57</c:v>
                </c:pt>
                <c:pt idx="1131">
                  <c:v>3229.424</c:v>
                </c:pt>
                <c:pt idx="1132">
                  <c:v>3232.2779999999998</c:v>
                </c:pt>
                <c:pt idx="1133">
                  <c:v>3235.1329999999998</c:v>
                </c:pt>
                <c:pt idx="1134">
                  <c:v>3237.9870000000001</c:v>
                </c:pt>
                <c:pt idx="1135">
                  <c:v>3240.8409999999999</c:v>
                </c:pt>
                <c:pt idx="1136">
                  <c:v>3243.6950000000002</c:v>
                </c:pt>
                <c:pt idx="1137">
                  <c:v>3246.549</c:v>
                </c:pt>
                <c:pt idx="1138">
                  <c:v>3249.4029999999998</c:v>
                </c:pt>
                <c:pt idx="1139">
                  <c:v>3252.2570000000001</c:v>
                </c:pt>
                <c:pt idx="1140">
                  <c:v>3255.1109999999999</c:v>
                </c:pt>
                <c:pt idx="1141">
                  <c:v>3257.9650000000001</c:v>
                </c:pt>
                <c:pt idx="1142">
                  <c:v>3260.819</c:v>
                </c:pt>
                <c:pt idx="1143">
                  <c:v>3263.674</c:v>
                </c:pt>
                <c:pt idx="1144">
                  <c:v>3266.5279999999998</c:v>
                </c:pt>
                <c:pt idx="1145">
                  <c:v>3269.3820000000001</c:v>
                </c:pt>
                <c:pt idx="1146">
                  <c:v>3272.2359999999999</c:v>
                </c:pt>
                <c:pt idx="1147">
                  <c:v>3275.09</c:v>
                </c:pt>
                <c:pt idx="1148">
                  <c:v>3277.944</c:v>
                </c:pt>
                <c:pt idx="1149">
                  <c:v>3280.7979999999998</c:v>
                </c:pt>
                <c:pt idx="1150">
                  <c:v>3283.652</c:v>
                </c:pt>
                <c:pt idx="1151">
                  <c:v>3286.5059999999999</c:v>
                </c:pt>
                <c:pt idx="1152">
                  <c:v>3289.3609999999999</c:v>
                </c:pt>
                <c:pt idx="1153">
                  <c:v>3292.2150000000001</c:v>
                </c:pt>
                <c:pt idx="1154">
                  <c:v>3295.069</c:v>
                </c:pt>
                <c:pt idx="1155">
                  <c:v>3297.9229999999998</c:v>
                </c:pt>
                <c:pt idx="1156">
                  <c:v>3300.777</c:v>
                </c:pt>
                <c:pt idx="1157">
                  <c:v>3303.6309999999999</c:v>
                </c:pt>
                <c:pt idx="1158">
                  <c:v>3306.4850000000001</c:v>
                </c:pt>
                <c:pt idx="1159">
                  <c:v>3309.3389999999999</c:v>
                </c:pt>
                <c:pt idx="1160">
                  <c:v>3312.1930000000002</c:v>
                </c:pt>
                <c:pt idx="1161">
                  <c:v>3315.0479999999998</c:v>
                </c:pt>
                <c:pt idx="1162">
                  <c:v>3317.902</c:v>
                </c:pt>
                <c:pt idx="1163">
                  <c:v>3320.7559999999999</c:v>
                </c:pt>
                <c:pt idx="1164">
                  <c:v>3323.61</c:v>
                </c:pt>
                <c:pt idx="1165">
                  <c:v>3326.4639999999999</c:v>
                </c:pt>
                <c:pt idx="1166">
                  <c:v>3329.3180000000002</c:v>
                </c:pt>
                <c:pt idx="1167">
                  <c:v>3332.172</c:v>
                </c:pt>
                <c:pt idx="1168">
                  <c:v>3335.0259999999998</c:v>
                </c:pt>
                <c:pt idx="1169">
                  <c:v>3337.88</c:v>
                </c:pt>
                <c:pt idx="1170">
                  <c:v>3340.7350000000001</c:v>
                </c:pt>
                <c:pt idx="1171">
                  <c:v>3343.5889999999999</c:v>
                </c:pt>
                <c:pt idx="1172">
                  <c:v>3346.4430000000002</c:v>
                </c:pt>
                <c:pt idx="1173">
                  <c:v>3349.297</c:v>
                </c:pt>
                <c:pt idx="1174">
                  <c:v>3352.1509999999998</c:v>
                </c:pt>
                <c:pt idx="1175">
                  <c:v>3355.0050000000001</c:v>
                </c:pt>
                <c:pt idx="1176">
                  <c:v>3357.8589999999999</c:v>
                </c:pt>
                <c:pt idx="1177">
                  <c:v>3360.7130000000002</c:v>
                </c:pt>
                <c:pt idx="1178">
                  <c:v>3363.567</c:v>
                </c:pt>
                <c:pt idx="1179">
                  <c:v>3366.422</c:v>
                </c:pt>
                <c:pt idx="1180">
                  <c:v>3369.2759999999998</c:v>
                </c:pt>
                <c:pt idx="1181">
                  <c:v>3372.13</c:v>
                </c:pt>
                <c:pt idx="1182">
                  <c:v>3374.9839999999999</c:v>
                </c:pt>
                <c:pt idx="1183">
                  <c:v>3377.8380000000002</c:v>
                </c:pt>
                <c:pt idx="1184">
                  <c:v>3380.692</c:v>
                </c:pt>
                <c:pt idx="1185">
                  <c:v>3383.5459999999998</c:v>
                </c:pt>
                <c:pt idx="1186">
                  <c:v>3386.4</c:v>
                </c:pt>
                <c:pt idx="1187">
                  <c:v>3389.2539999999999</c:v>
                </c:pt>
                <c:pt idx="1188">
                  <c:v>3392.1080000000002</c:v>
                </c:pt>
                <c:pt idx="1189">
                  <c:v>3394.9630000000002</c:v>
                </c:pt>
                <c:pt idx="1190">
                  <c:v>3397.817</c:v>
                </c:pt>
                <c:pt idx="1191">
                  <c:v>3400.6709999999998</c:v>
                </c:pt>
                <c:pt idx="1192">
                  <c:v>3403.5250000000001</c:v>
                </c:pt>
                <c:pt idx="1193">
                  <c:v>3406.3789999999999</c:v>
                </c:pt>
                <c:pt idx="1194">
                  <c:v>3409.2330000000002</c:v>
                </c:pt>
                <c:pt idx="1195">
                  <c:v>3412.087</c:v>
                </c:pt>
                <c:pt idx="1196">
                  <c:v>3414.9409999999998</c:v>
                </c:pt>
                <c:pt idx="1197">
                  <c:v>3417.7950000000001</c:v>
                </c:pt>
                <c:pt idx="1198">
                  <c:v>3420.65</c:v>
                </c:pt>
                <c:pt idx="1199">
                  <c:v>3423.5039999999999</c:v>
                </c:pt>
                <c:pt idx="1200">
                  <c:v>3426.3580000000002</c:v>
                </c:pt>
                <c:pt idx="1201">
                  <c:v>3429.212</c:v>
                </c:pt>
                <c:pt idx="1202">
                  <c:v>3432.0659999999998</c:v>
                </c:pt>
                <c:pt idx="1203">
                  <c:v>3434.92</c:v>
                </c:pt>
                <c:pt idx="1204">
                  <c:v>3437.7739999999999</c:v>
                </c:pt>
                <c:pt idx="1205">
                  <c:v>3440.6280000000002</c:v>
                </c:pt>
                <c:pt idx="1206">
                  <c:v>3443.482</c:v>
                </c:pt>
                <c:pt idx="1207">
                  <c:v>3446.337</c:v>
                </c:pt>
                <c:pt idx="1208">
                  <c:v>3449.1909999999998</c:v>
                </c:pt>
                <c:pt idx="1209">
                  <c:v>3452.0450000000001</c:v>
                </c:pt>
                <c:pt idx="1210">
                  <c:v>3454.8989999999999</c:v>
                </c:pt>
                <c:pt idx="1211">
                  <c:v>3457.7530000000002</c:v>
                </c:pt>
                <c:pt idx="1212">
                  <c:v>3460.607</c:v>
                </c:pt>
                <c:pt idx="1213">
                  <c:v>3463.4609999999998</c:v>
                </c:pt>
                <c:pt idx="1214">
                  <c:v>3466.3150000000001</c:v>
                </c:pt>
                <c:pt idx="1215">
                  <c:v>3469.1689999999999</c:v>
                </c:pt>
                <c:pt idx="1216">
                  <c:v>3472.0239999999999</c:v>
                </c:pt>
                <c:pt idx="1217">
                  <c:v>3474.8780000000002</c:v>
                </c:pt>
                <c:pt idx="1218">
                  <c:v>3477.732</c:v>
                </c:pt>
                <c:pt idx="1219">
                  <c:v>3480.5859999999998</c:v>
                </c:pt>
                <c:pt idx="1220">
                  <c:v>3483.44</c:v>
                </c:pt>
                <c:pt idx="1221">
                  <c:v>3486.2939999999999</c:v>
                </c:pt>
                <c:pt idx="1222">
                  <c:v>3489.1480000000001</c:v>
                </c:pt>
                <c:pt idx="1223">
                  <c:v>3492.002</c:v>
                </c:pt>
                <c:pt idx="1224">
                  <c:v>3494.8560000000002</c:v>
                </c:pt>
                <c:pt idx="1225">
                  <c:v>3497.7109999999998</c:v>
                </c:pt>
                <c:pt idx="1226">
                  <c:v>3500.5650000000001</c:v>
                </c:pt>
                <c:pt idx="1227">
                  <c:v>3503.4189999999999</c:v>
                </c:pt>
                <c:pt idx="1228">
                  <c:v>3506.2730000000001</c:v>
                </c:pt>
                <c:pt idx="1229">
                  <c:v>3509.127</c:v>
                </c:pt>
                <c:pt idx="1230">
                  <c:v>3511.9810000000002</c:v>
                </c:pt>
                <c:pt idx="1231">
                  <c:v>3514.835</c:v>
                </c:pt>
                <c:pt idx="1232">
                  <c:v>3517.6889999999999</c:v>
                </c:pt>
                <c:pt idx="1233">
                  <c:v>3520.5430000000001</c:v>
                </c:pt>
                <c:pt idx="1234">
                  <c:v>3523.3980000000001</c:v>
                </c:pt>
                <c:pt idx="1235">
                  <c:v>3526.252</c:v>
                </c:pt>
                <c:pt idx="1236">
                  <c:v>3529.1060000000002</c:v>
                </c:pt>
                <c:pt idx="1237">
                  <c:v>3531.96</c:v>
                </c:pt>
                <c:pt idx="1238">
                  <c:v>3534.8139999999999</c:v>
                </c:pt>
                <c:pt idx="1239">
                  <c:v>3537.6680000000001</c:v>
                </c:pt>
                <c:pt idx="1240">
                  <c:v>3540.5219999999999</c:v>
                </c:pt>
                <c:pt idx="1241">
                  <c:v>3543.3760000000002</c:v>
                </c:pt>
                <c:pt idx="1242">
                  <c:v>3546.23</c:v>
                </c:pt>
                <c:pt idx="1243">
                  <c:v>3549.0839999999998</c:v>
                </c:pt>
                <c:pt idx="1244">
                  <c:v>3551.9389999999999</c:v>
                </c:pt>
                <c:pt idx="1245">
                  <c:v>3554.7930000000001</c:v>
                </c:pt>
                <c:pt idx="1246">
                  <c:v>3557.6469999999999</c:v>
                </c:pt>
                <c:pt idx="1247">
                  <c:v>3560.5010000000002</c:v>
                </c:pt>
                <c:pt idx="1248">
                  <c:v>3563.355</c:v>
                </c:pt>
                <c:pt idx="1249">
                  <c:v>3566.2089999999998</c:v>
                </c:pt>
                <c:pt idx="1250">
                  <c:v>3569.0630000000001</c:v>
                </c:pt>
                <c:pt idx="1251">
                  <c:v>3571.9169999999999</c:v>
                </c:pt>
                <c:pt idx="1252">
                  <c:v>3574.7710000000002</c:v>
                </c:pt>
                <c:pt idx="1253">
                  <c:v>3577.6260000000002</c:v>
                </c:pt>
                <c:pt idx="1254">
                  <c:v>3580.48</c:v>
                </c:pt>
                <c:pt idx="1255">
                  <c:v>3583.3339999999998</c:v>
                </c:pt>
                <c:pt idx="1256">
                  <c:v>3586.1880000000001</c:v>
                </c:pt>
                <c:pt idx="1257">
                  <c:v>3589.0419999999999</c:v>
                </c:pt>
                <c:pt idx="1258">
                  <c:v>3591.8960000000002</c:v>
                </c:pt>
                <c:pt idx="1259">
                  <c:v>3594.75</c:v>
                </c:pt>
                <c:pt idx="1260">
                  <c:v>3597.6039999999998</c:v>
                </c:pt>
                <c:pt idx="1261">
                  <c:v>3600.4580000000001</c:v>
                </c:pt>
                <c:pt idx="1262">
                  <c:v>3603.3130000000001</c:v>
                </c:pt>
                <c:pt idx="1263">
                  <c:v>3606.1669999999999</c:v>
                </c:pt>
                <c:pt idx="1264">
                  <c:v>3609.0210000000002</c:v>
                </c:pt>
                <c:pt idx="1265">
                  <c:v>3611.875</c:v>
                </c:pt>
                <c:pt idx="1266">
                  <c:v>3614.7289999999998</c:v>
                </c:pt>
                <c:pt idx="1267">
                  <c:v>3617.5830000000001</c:v>
                </c:pt>
                <c:pt idx="1268">
                  <c:v>3620.4369999999999</c:v>
                </c:pt>
                <c:pt idx="1269">
                  <c:v>3623.2910000000002</c:v>
                </c:pt>
                <c:pt idx="1270">
                  <c:v>3626.145</c:v>
                </c:pt>
                <c:pt idx="1271">
                  <c:v>3629</c:v>
                </c:pt>
                <c:pt idx="1272">
                  <c:v>3631.8539999999998</c:v>
                </c:pt>
                <c:pt idx="1273">
                  <c:v>3634.7080000000001</c:v>
                </c:pt>
                <c:pt idx="1274">
                  <c:v>3637.5619999999999</c:v>
                </c:pt>
                <c:pt idx="1275">
                  <c:v>3640.4160000000002</c:v>
                </c:pt>
                <c:pt idx="1276">
                  <c:v>3643.27</c:v>
                </c:pt>
                <c:pt idx="1277">
                  <c:v>3646.1239999999998</c:v>
                </c:pt>
                <c:pt idx="1278">
                  <c:v>3648.9780000000001</c:v>
                </c:pt>
                <c:pt idx="1279">
                  <c:v>3651.8319999999999</c:v>
                </c:pt>
                <c:pt idx="1280">
                  <c:v>3654.6869999999999</c:v>
                </c:pt>
                <c:pt idx="1281">
                  <c:v>3657.5410000000002</c:v>
                </c:pt>
                <c:pt idx="1282">
                  <c:v>3660.395</c:v>
                </c:pt>
                <c:pt idx="1283">
                  <c:v>3663.2489999999998</c:v>
                </c:pt>
                <c:pt idx="1284">
                  <c:v>3666.1030000000001</c:v>
                </c:pt>
                <c:pt idx="1285">
                  <c:v>3668.9569999999999</c:v>
                </c:pt>
                <c:pt idx="1286">
                  <c:v>3671.8110000000001</c:v>
                </c:pt>
                <c:pt idx="1287">
                  <c:v>3674.665</c:v>
                </c:pt>
                <c:pt idx="1288">
                  <c:v>3677.5189999999998</c:v>
                </c:pt>
                <c:pt idx="1289">
                  <c:v>3680.373</c:v>
                </c:pt>
                <c:pt idx="1290">
                  <c:v>3683.2280000000001</c:v>
                </c:pt>
                <c:pt idx="1291">
                  <c:v>3686.0819999999999</c:v>
                </c:pt>
                <c:pt idx="1292">
                  <c:v>3688.9360000000001</c:v>
                </c:pt>
                <c:pt idx="1293">
                  <c:v>3691.79</c:v>
                </c:pt>
                <c:pt idx="1294">
                  <c:v>3694.6439999999998</c:v>
                </c:pt>
                <c:pt idx="1295">
                  <c:v>3697.498</c:v>
                </c:pt>
                <c:pt idx="1296">
                  <c:v>3700.3519999999999</c:v>
                </c:pt>
                <c:pt idx="1297">
                  <c:v>3703.2060000000001</c:v>
                </c:pt>
                <c:pt idx="1298">
                  <c:v>3706.06</c:v>
                </c:pt>
                <c:pt idx="1299">
                  <c:v>3708.915</c:v>
                </c:pt>
                <c:pt idx="1300">
                  <c:v>3711.7689999999998</c:v>
                </c:pt>
                <c:pt idx="1301">
                  <c:v>3714.623</c:v>
                </c:pt>
                <c:pt idx="1302">
                  <c:v>3717.4769999999999</c:v>
                </c:pt>
                <c:pt idx="1303">
                  <c:v>3720.3310000000001</c:v>
                </c:pt>
                <c:pt idx="1304">
                  <c:v>3723.1849999999999</c:v>
                </c:pt>
                <c:pt idx="1305">
                  <c:v>3726.0390000000002</c:v>
                </c:pt>
                <c:pt idx="1306">
                  <c:v>3728.893</c:v>
                </c:pt>
                <c:pt idx="1307">
                  <c:v>3731.7469999999998</c:v>
                </c:pt>
                <c:pt idx="1308">
                  <c:v>3734.6019999999999</c:v>
                </c:pt>
                <c:pt idx="1309">
                  <c:v>3737.4560000000001</c:v>
                </c:pt>
                <c:pt idx="1310">
                  <c:v>3740.31</c:v>
                </c:pt>
                <c:pt idx="1311">
                  <c:v>3743.1640000000002</c:v>
                </c:pt>
                <c:pt idx="1312">
                  <c:v>3746.018</c:v>
                </c:pt>
                <c:pt idx="1313">
                  <c:v>3748.8719999999998</c:v>
                </c:pt>
                <c:pt idx="1314">
                  <c:v>3751.7260000000001</c:v>
                </c:pt>
                <c:pt idx="1315">
                  <c:v>3754.58</c:v>
                </c:pt>
                <c:pt idx="1316">
                  <c:v>3757.4340000000002</c:v>
                </c:pt>
                <c:pt idx="1317">
                  <c:v>3760.2890000000002</c:v>
                </c:pt>
                <c:pt idx="1318">
                  <c:v>3763.143</c:v>
                </c:pt>
                <c:pt idx="1319">
                  <c:v>3765.9969999999998</c:v>
                </c:pt>
                <c:pt idx="1320">
                  <c:v>3768.8510000000001</c:v>
                </c:pt>
                <c:pt idx="1321">
                  <c:v>3771.7049999999999</c:v>
                </c:pt>
                <c:pt idx="1322">
                  <c:v>3774.5590000000002</c:v>
                </c:pt>
                <c:pt idx="1323">
                  <c:v>3777.413</c:v>
                </c:pt>
                <c:pt idx="1324">
                  <c:v>3780.2669999999998</c:v>
                </c:pt>
                <c:pt idx="1325">
                  <c:v>3783.1210000000001</c:v>
                </c:pt>
                <c:pt idx="1326">
                  <c:v>3785.9760000000001</c:v>
                </c:pt>
                <c:pt idx="1327">
                  <c:v>3788.83</c:v>
                </c:pt>
                <c:pt idx="1328">
                  <c:v>3791.6840000000002</c:v>
                </c:pt>
                <c:pt idx="1329">
                  <c:v>3794.538</c:v>
                </c:pt>
                <c:pt idx="1330">
                  <c:v>3797.3919999999998</c:v>
                </c:pt>
                <c:pt idx="1331">
                  <c:v>3800.2460000000001</c:v>
                </c:pt>
                <c:pt idx="1332">
                  <c:v>3803.1</c:v>
                </c:pt>
                <c:pt idx="1333">
                  <c:v>3805.9540000000002</c:v>
                </c:pt>
                <c:pt idx="1334">
                  <c:v>3808.808</c:v>
                </c:pt>
                <c:pt idx="1335">
                  <c:v>3811.663</c:v>
                </c:pt>
                <c:pt idx="1336">
                  <c:v>3814.5169999999998</c:v>
                </c:pt>
                <c:pt idx="1337">
                  <c:v>3817.3710000000001</c:v>
                </c:pt>
                <c:pt idx="1338">
                  <c:v>3820.2249999999999</c:v>
                </c:pt>
                <c:pt idx="1339">
                  <c:v>3823.0790000000002</c:v>
                </c:pt>
                <c:pt idx="1340">
                  <c:v>3825.933</c:v>
                </c:pt>
                <c:pt idx="1341">
                  <c:v>3828.7869999999998</c:v>
                </c:pt>
                <c:pt idx="1342">
                  <c:v>3831.6410000000001</c:v>
                </c:pt>
                <c:pt idx="1343">
                  <c:v>3834.4949999999999</c:v>
                </c:pt>
                <c:pt idx="1344">
                  <c:v>3837.3490000000002</c:v>
                </c:pt>
                <c:pt idx="1345">
                  <c:v>3840.2040000000002</c:v>
                </c:pt>
                <c:pt idx="1346">
                  <c:v>3843.058</c:v>
                </c:pt>
                <c:pt idx="1347">
                  <c:v>3845.9119999999998</c:v>
                </c:pt>
                <c:pt idx="1348">
                  <c:v>3848.7660000000001</c:v>
                </c:pt>
                <c:pt idx="1349">
                  <c:v>3851.62</c:v>
                </c:pt>
                <c:pt idx="1350">
                  <c:v>3854.4740000000002</c:v>
                </c:pt>
                <c:pt idx="1351">
                  <c:v>3857.328</c:v>
                </c:pt>
                <c:pt idx="1352">
                  <c:v>3860.1819999999998</c:v>
                </c:pt>
                <c:pt idx="1353">
                  <c:v>3863.0360000000001</c:v>
                </c:pt>
                <c:pt idx="1354">
                  <c:v>3865.8910000000001</c:v>
                </c:pt>
                <c:pt idx="1355">
                  <c:v>3868.7449999999999</c:v>
                </c:pt>
                <c:pt idx="1356">
                  <c:v>3871.5990000000002</c:v>
                </c:pt>
                <c:pt idx="1357">
                  <c:v>3874.453</c:v>
                </c:pt>
                <c:pt idx="1358">
                  <c:v>3877.3069999999998</c:v>
                </c:pt>
                <c:pt idx="1359">
                  <c:v>3880.1610000000001</c:v>
                </c:pt>
                <c:pt idx="1360">
                  <c:v>3883.0149999999999</c:v>
                </c:pt>
                <c:pt idx="1361">
                  <c:v>3885.8690000000001</c:v>
                </c:pt>
                <c:pt idx="1362">
                  <c:v>3888.723</c:v>
                </c:pt>
                <c:pt idx="1363">
                  <c:v>3891.578</c:v>
                </c:pt>
                <c:pt idx="1364">
                  <c:v>3894.4319999999998</c:v>
                </c:pt>
                <c:pt idx="1365">
                  <c:v>3897.2860000000001</c:v>
                </c:pt>
                <c:pt idx="1366">
                  <c:v>3900.14</c:v>
                </c:pt>
                <c:pt idx="1367">
                  <c:v>3902.9940000000001</c:v>
                </c:pt>
                <c:pt idx="1368">
                  <c:v>3905.848</c:v>
                </c:pt>
                <c:pt idx="1369">
                  <c:v>3908.7020000000002</c:v>
                </c:pt>
                <c:pt idx="1370">
                  <c:v>3911.556</c:v>
                </c:pt>
                <c:pt idx="1371">
                  <c:v>3914.41</c:v>
                </c:pt>
                <c:pt idx="1372">
                  <c:v>3917.2649999999999</c:v>
                </c:pt>
                <c:pt idx="1373">
                  <c:v>3920.1190000000001</c:v>
                </c:pt>
                <c:pt idx="1374">
                  <c:v>3922.973</c:v>
                </c:pt>
                <c:pt idx="1375">
                  <c:v>3925.8270000000002</c:v>
                </c:pt>
                <c:pt idx="1376">
                  <c:v>3928.681</c:v>
                </c:pt>
                <c:pt idx="1377">
                  <c:v>3931.5349999999999</c:v>
                </c:pt>
                <c:pt idx="1378">
                  <c:v>3934.3890000000001</c:v>
                </c:pt>
                <c:pt idx="1379">
                  <c:v>3937.2429999999999</c:v>
                </c:pt>
                <c:pt idx="1380">
                  <c:v>3940.0970000000002</c:v>
                </c:pt>
                <c:pt idx="1381">
                  <c:v>3942.9520000000002</c:v>
                </c:pt>
                <c:pt idx="1382">
                  <c:v>3945.806</c:v>
                </c:pt>
                <c:pt idx="1383">
                  <c:v>3948.66</c:v>
                </c:pt>
                <c:pt idx="1384">
                  <c:v>3951.5140000000001</c:v>
                </c:pt>
                <c:pt idx="1385">
                  <c:v>3954.3679999999999</c:v>
                </c:pt>
                <c:pt idx="1386">
                  <c:v>3957.2220000000002</c:v>
                </c:pt>
                <c:pt idx="1387">
                  <c:v>3960.076</c:v>
                </c:pt>
                <c:pt idx="1388">
                  <c:v>3962.93</c:v>
                </c:pt>
                <c:pt idx="1389">
                  <c:v>3965.7840000000001</c:v>
                </c:pt>
                <c:pt idx="1390">
                  <c:v>3968.6390000000001</c:v>
                </c:pt>
                <c:pt idx="1391">
                  <c:v>3971.4929999999999</c:v>
                </c:pt>
                <c:pt idx="1392">
                  <c:v>3974.3470000000002</c:v>
                </c:pt>
                <c:pt idx="1393">
                  <c:v>3977.201</c:v>
                </c:pt>
                <c:pt idx="1394">
                  <c:v>3980.0549999999998</c:v>
                </c:pt>
                <c:pt idx="1395">
                  <c:v>3982.9090000000001</c:v>
                </c:pt>
                <c:pt idx="1396">
                  <c:v>3985.7629999999999</c:v>
                </c:pt>
                <c:pt idx="1397">
                  <c:v>3988.6170000000002</c:v>
                </c:pt>
                <c:pt idx="1398">
                  <c:v>3991.471</c:v>
                </c:pt>
                <c:pt idx="1399">
                  <c:v>3994.3249999999998</c:v>
                </c:pt>
                <c:pt idx="1400">
                  <c:v>3997.18</c:v>
                </c:pt>
                <c:pt idx="1401">
                  <c:v>4000.0340000000001</c:v>
                </c:pt>
                <c:pt idx="1402">
                  <c:v>4002.8879999999999</c:v>
                </c:pt>
                <c:pt idx="1403">
                  <c:v>4005.7420000000002</c:v>
                </c:pt>
                <c:pt idx="1404">
                  <c:v>4008.596</c:v>
                </c:pt>
                <c:pt idx="1405">
                  <c:v>4011.45</c:v>
                </c:pt>
                <c:pt idx="1406">
                  <c:v>4014.3040000000001</c:v>
                </c:pt>
                <c:pt idx="1407">
                  <c:v>4017.1579999999999</c:v>
                </c:pt>
                <c:pt idx="1408">
                  <c:v>4020.0120000000002</c:v>
                </c:pt>
                <c:pt idx="1409">
                  <c:v>4022.8670000000002</c:v>
                </c:pt>
                <c:pt idx="1410">
                  <c:v>4025.721</c:v>
                </c:pt>
                <c:pt idx="1411">
                  <c:v>4028.5749999999998</c:v>
                </c:pt>
                <c:pt idx="1412">
                  <c:v>4031.4290000000001</c:v>
                </c:pt>
                <c:pt idx="1413">
                  <c:v>4034.2829999999999</c:v>
                </c:pt>
                <c:pt idx="1414">
                  <c:v>4037.1370000000002</c:v>
                </c:pt>
                <c:pt idx="1415">
                  <c:v>4039.991</c:v>
                </c:pt>
                <c:pt idx="1416">
                  <c:v>4042.8449999999998</c:v>
                </c:pt>
                <c:pt idx="1417">
                  <c:v>4045.6990000000001</c:v>
                </c:pt>
                <c:pt idx="1418">
                  <c:v>4048.5540000000001</c:v>
                </c:pt>
                <c:pt idx="1419">
                  <c:v>4051.4079999999999</c:v>
                </c:pt>
                <c:pt idx="1420">
                  <c:v>4054.2620000000002</c:v>
                </c:pt>
                <c:pt idx="1421">
                  <c:v>4057.116</c:v>
                </c:pt>
                <c:pt idx="1422">
                  <c:v>4059.97</c:v>
                </c:pt>
                <c:pt idx="1423">
                  <c:v>4062.8240000000001</c:v>
                </c:pt>
                <c:pt idx="1424">
                  <c:v>4065.6779999999999</c:v>
                </c:pt>
                <c:pt idx="1425">
                  <c:v>4068.5320000000002</c:v>
                </c:pt>
                <c:pt idx="1426">
                  <c:v>4071.386</c:v>
                </c:pt>
                <c:pt idx="1427">
                  <c:v>4074.241</c:v>
                </c:pt>
                <c:pt idx="1428">
                  <c:v>4077.0949999999998</c:v>
                </c:pt>
                <c:pt idx="1429">
                  <c:v>4079.9490000000001</c:v>
                </c:pt>
                <c:pt idx="1430">
                  <c:v>4082.8029999999999</c:v>
                </c:pt>
                <c:pt idx="1431">
                  <c:v>4085.6570000000002</c:v>
                </c:pt>
                <c:pt idx="1432">
                  <c:v>4088.511</c:v>
                </c:pt>
                <c:pt idx="1433">
                  <c:v>4091.3649999999998</c:v>
                </c:pt>
                <c:pt idx="1434">
                  <c:v>4094.2190000000001</c:v>
                </c:pt>
                <c:pt idx="1435">
                  <c:v>4097.0730000000003</c:v>
                </c:pt>
                <c:pt idx="1436">
                  <c:v>4099.9279999999999</c:v>
                </c:pt>
                <c:pt idx="1437">
                  <c:v>4102.7820000000002</c:v>
                </c:pt>
                <c:pt idx="1438">
                  <c:v>4105.6360000000004</c:v>
                </c:pt>
                <c:pt idx="1439">
                  <c:v>4108.49</c:v>
                </c:pt>
                <c:pt idx="1440">
                  <c:v>4111.3440000000001</c:v>
                </c:pt>
                <c:pt idx="1441">
                  <c:v>4114.1980000000003</c:v>
                </c:pt>
                <c:pt idx="1442">
                  <c:v>4117.0519999999997</c:v>
                </c:pt>
                <c:pt idx="1443">
                  <c:v>4119.9059999999999</c:v>
                </c:pt>
                <c:pt idx="1444">
                  <c:v>4122.76</c:v>
                </c:pt>
                <c:pt idx="1445">
                  <c:v>4125.6139999999996</c:v>
                </c:pt>
                <c:pt idx="1446">
                  <c:v>4128.4690000000001</c:v>
                </c:pt>
                <c:pt idx="1447">
                  <c:v>4131.3230000000003</c:v>
                </c:pt>
                <c:pt idx="1448">
                  <c:v>4134.1769999999997</c:v>
                </c:pt>
                <c:pt idx="1449">
                  <c:v>4137.0309999999999</c:v>
                </c:pt>
                <c:pt idx="1450">
                  <c:v>4139.8850000000002</c:v>
                </c:pt>
                <c:pt idx="1451">
                  <c:v>4142.7389999999996</c:v>
                </c:pt>
                <c:pt idx="1452">
                  <c:v>4145.5929999999998</c:v>
                </c:pt>
                <c:pt idx="1453">
                  <c:v>4148.4470000000001</c:v>
                </c:pt>
                <c:pt idx="1454">
                  <c:v>4151.3010000000004</c:v>
                </c:pt>
                <c:pt idx="1455">
                  <c:v>4154.1559999999999</c:v>
                </c:pt>
                <c:pt idx="1456">
                  <c:v>4157.01</c:v>
                </c:pt>
                <c:pt idx="1457">
                  <c:v>4159.8639999999996</c:v>
                </c:pt>
                <c:pt idx="1458">
                  <c:v>4162.7179999999998</c:v>
                </c:pt>
                <c:pt idx="1459">
                  <c:v>4165.5720000000001</c:v>
                </c:pt>
                <c:pt idx="1460">
                  <c:v>4168.4260000000004</c:v>
                </c:pt>
                <c:pt idx="1461">
                  <c:v>4171.28</c:v>
                </c:pt>
                <c:pt idx="1462">
                  <c:v>4174.134</c:v>
                </c:pt>
                <c:pt idx="1463">
                  <c:v>4176.9880000000003</c:v>
                </c:pt>
                <c:pt idx="1464">
                  <c:v>4179.8429999999998</c:v>
                </c:pt>
                <c:pt idx="1465">
                  <c:v>4182.6970000000001</c:v>
                </c:pt>
                <c:pt idx="1466">
                  <c:v>4185.5510000000004</c:v>
                </c:pt>
                <c:pt idx="1467">
                  <c:v>4188.4049999999997</c:v>
                </c:pt>
                <c:pt idx="1468">
                  <c:v>4191.259</c:v>
                </c:pt>
                <c:pt idx="1469">
                  <c:v>4194.1130000000003</c:v>
                </c:pt>
                <c:pt idx="1470">
                  <c:v>4196.9669999999996</c:v>
                </c:pt>
                <c:pt idx="1471">
                  <c:v>4199.8209999999999</c:v>
                </c:pt>
                <c:pt idx="1472">
                  <c:v>4202.6750000000002</c:v>
                </c:pt>
                <c:pt idx="1473">
                  <c:v>4205.53</c:v>
                </c:pt>
                <c:pt idx="1474">
                  <c:v>4208.384</c:v>
                </c:pt>
                <c:pt idx="1475">
                  <c:v>4211.2380000000003</c:v>
                </c:pt>
                <c:pt idx="1476">
                  <c:v>4214.0919999999996</c:v>
                </c:pt>
                <c:pt idx="1477">
                  <c:v>4216.9459999999999</c:v>
                </c:pt>
                <c:pt idx="1478">
                  <c:v>4219.8</c:v>
                </c:pt>
                <c:pt idx="1479">
                  <c:v>4222.6540000000005</c:v>
                </c:pt>
                <c:pt idx="1480">
                  <c:v>4225.5079999999998</c:v>
                </c:pt>
                <c:pt idx="1481">
                  <c:v>4228.3620000000001</c:v>
                </c:pt>
                <c:pt idx="1482">
                  <c:v>4231.2169999999996</c:v>
                </c:pt>
                <c:pt idx="1483">
                  <c:v>4234.0709999999999</c:v>
                </c:pt>
                <c:pt idx="1484">
                  <c:v>4236.9250000000002</c:v>
                </c:pt>
                <c:pt idx="1485">
                  <c:v>4239.7790000000005</c:v>
                </c:pt>
                <c:pt idx="1486">
                  <c:v>4242.6329999999998</c:v>
                </c:pt>
                <c:pt idx="1487">
                  <c:v>4245.4870000000001</c:v>
                </c:pt>
                <c:pt idx="1488">
                  <c:v>4248.3410000000003</c:v>
                </c:pt>
                <c:pt idx="1489">
                  <c:v>4251.1949999999997</c:v>
                </c:pt>
                <c:pt idx="1490">
                  <c:v>4254.049</c:v>
                </c:pt>
                <c:pt idx="1491">
                  <c:v>4256.9040000000005</c:v>
                </c:pt>
                <c:pt idx="1492">
                  <c:v>4259.7579999999998</c:v>
                </c:pt>
                <c:pt idx="1493">
                  <c:v>4262.6120000000001</c:v>
                </c:pt>
                <c:pt idx="1494">
                  <c:v>4265.4660000000003</c:v>
                </c:pt>
                <c:pt idx="1495">
                  <c:v>4268.32</c:v>
                </c:pt>
                <c:pt idx="1496">
                  <c:v>4271.174</c:v>
                </c:pt>
                <c:pt idx="1497">
                  <c:v>4274.0280000000002</c:v>
                </c:pt>
                <c:pt idx="1498">
                  <c:v>4276.8819999999996</c:v>
                </c:pt>
                <c:pt idx="1499">
                  <c:v>4279.7359999999999</c:v>
                </c:pt>
                <c:pt idx="1500">
                  <c:v>4282.59</c:v>
                </c:pt>
                <c:pt idx="1501">
                  <c:v>4285.4449999999997</c:v>
                </c:pt>
                <c:pt idx="1502">
                  <c:v>4288.299</c:v>
                </c:pt>
                <c:pt idx="1503">
                  <c:v>4291.1530000000002</c:v>
                </c:pt>
                <c:pt idx="1504">
                  <c:v>4294.0069999999996</c:v>
                </c:pt>
                <c:pt idx="1505">
                  <c:v>4296.8609999999999</c:v>
                </c:pt>
                <c:pt idx="1506">
                  <c:v>4299.7150000000001</c:v>
                </c:pt>
                <c:pt idx="1507">
                  <c:v>4302.5690000000004</c:v>
                </c:pt>
                <c:pt idx="1508">
                  <c:v>4305.4229999999998</c:v>
                </c:pt>
                <c:pt idx="1509">
                  <c:v>4308.277</c:v>
                </c:pt>
                <c:pt idx="1510">
                  <c:v>4311.1319999999996</c:v>
                </c:pt>
                <c:pt idx="1511">
                  <c:v>4313.9859999999999</c:v>
                </c:pt>
                <c:pt idx="1512">
                  <c:v>4316.84</c:v>
                </c:pt>
                <c:pt idx="1513">
                  <c:v>4319.6940000000004</c:v>
                </c:pt>
                <c:pt idx="1514">
                  <c:v>4322.5479999999998</c:v>
                </c:pt>
                <c:pt idx="1515">
                  <c:v>4325.402</c:v>
                </c:pt>
                <c:pt idx="1516">
                  <c:v>4328.2560000000003</c:v>
                </c:pt>
                <c:pt idx="1517">
                  <c:v>4331.1099999999997</c:v>
                </c:pt>
                <c:pt idx="1518">
                  <c:v>4333.9639999999999</c:v>
                </c:pt>
                <c:pt idx="1519">
                  <c:v>4336.8190000000004</c:v>
                </c:pt>
                <c:pt idx="1520">
                  <c:v>4339.6729999999998</c:v>
                </c:pt>
                <c:pt idx="1521">
                  <c:v>4342.527</c:v>
                </c:pt>
                <c:pt idx="1522">
                  <c:v>4345.3810000000003</c:v>
                </c:pt>
                <c:pt idx="1523">
                  <c:v>4348.2349999999997</c:v>
                </c:pt>
                <c:pt idx="1524">
                  <c:v>4351.0889999999999</c:v>
                </c:pt>
                <c:pt idx="1525">
                  <c:v>4353.9430000000002</c:v>
                </c:pt>
                <c:pt idx="1526">
                  <c:v>4356.7969999999996</c:v>
                </c:pt>
                <c:pt idx="1527">
                  <c:v>4359.6509999999998</c:v>
                </c:pt>
                <c:pt idx="1528">
                  <c:v>4362.5060000000003</c:v>
                </c:pt>
                <c:pt idx="1529">
                  <c:v>4365.3599999999997</c:v>
                </c:pt>
                <c:pt idx="1530">
                  <c:v>4368.2139999999999</c:v>
                </c:pt>
                <c:pt idx="1531">
                  <c:v>4371.0680000000002</c:v>
                </c:pt>
                <c:pt idx="1532">
                  <c:v>4373.9219999999996</c:v>
                </c:pt>
                <c:pt idx="1533">
                  <c:v>4376.7759999999998</c:v>
                </c:pt>
                <c:pt idx="1534">
                  <c:v>4379.63</c:v>
                </c:pt>
                <c:pt idx="1535">
                  <c:v>4382.4840000000004</c:v>
                </c:pt>
                <c:pt idx="1536">
                  <c:v>4385.3379999999997</c:v>
                </c:pt>
                <c:pt idx="1537">
                  <c:v>4388.1930000000002</c:v>
                </c:pt>
                <c:pt idx="1538">
                  <c:v>4391.0469999999996</c:v>
                </c:pt>
                <c:pt idx="1539">
                  <c:v>4393.9009999999998</c:v>
                </c:pt>
                <c:pt idx="1540">
                  <c:v>4396.7550000000001</c:v>
                </c:pt>
                <c:pt idx="1541">
                  <c:v>4399.6090000000004</c:v>
                </c:pt>
                <c:pt idx="1542">
                  <c:v>4402.4629999999997</c:v>
                </c:pt>
                <c:pt idx="1543">
                  <c:v>4405.317</c:v>
                </c:pt>
                <c:pt idx="1544">
                  <c:v>4408.1710000000003</c:v>
                </c:pt>
                <c:pt idx="1545">
                  <c:v>4411.0249999999996</c:v>
                </c:pt>
                <c:pt idx="1546">
                  <c:v>4413.88</c:v>
                </c:pt>
                <c:pt idx="1547">
                  <c:v>4416.7340000000004</c:v>
                </c:pt>
                <c:pt idx="1548">
                  <c:v>4419.5879999999997</c:v>
                </c:pt>
                <c:pt idx="1549">
                  <c:v>4422.442</c:v>
                </c:pt>
                <c:pt idx="1550">
                  <c:v>4425.2960000000003</c:v>
                </c:pt>
                <c:pt idx="1551">
                  <c:v>4428.1499999999996</c:v>
                </c:pt>
                <c:pt idx="1552">
                  <c:v>4431.0039999999999</c:v>
                </c:pt>
                <c:pt idx="1553">
                  <c:v>4433.8580000000002</c:v>
                </c:pt>
                <c:pt idx="1554">
                  <c:v>4436.7120000000004</c:v>
                </c:pt>
                <c:pt idx="1555">
                  <c:v>4439.5659999999998</c:v>
                </c:pt>
                <c:pt idx="1556">
                  <c:v>4442.4210000000003</c:v>
                </c:pt>
                <c:pt idx="1557">
                  <c:v>4445.2749999999996</c:v>
                </c:pt>
                <c:pt idx="1558">
                  <c:v>4448.1289999999999</c:v>
                </c:pt>
                <c:pt idx="1559">
                  <c:v>4450.9830000000002</c:v>
                </c:pt>
                <c:pt idx="1560">
                  <c:v>4453.8370000000004</c:v>
                </c:pt>
                <c:pt idx="1561">
                  <c:v>4456.6909999999998</c:v>
                </c:pt>
                <c:pt idx="1562">
                  <c:v>4459.5450000000001</c:v>
                </c:pt>
                <c:pt idx="1563">
                  <c:v>4462.3990000000003</c:v>
                </c:pt>
                <c:pt idx="1564">
                  <c:v>4465.2529999999997</c:v>
                </c:pt>
                <c:pt idx="1565">
                  <c:v>4468.1080000000002</c:v>
                </c:pt>
                <c:pt idx="1566">
                  <c:v>4470.9620000000004</c:v>
                </c:pt>
                <c:pt idx="1567">
                  <c:v>4473.8159999999998</c:v>
                </c:pt>
                <c:pt idx="1568">
                  <c:v>4476.67</c:v>
                </c:pt>
                <c:pt idx="1569">
                  <c:v>4479.5240000000003</c:v>
                </c:pt>
                <c:pt idx="1570">
                  <c:v>4482.3779999999997</c:v>
                </c:pt>
                <c:pt idx="1571">
                  <c:v>4485.232</c:v>
                </c:pt>
                <c:pt idx="1572">
                  <c:v>4488.0860000000002</c:v>
                </c:pt>
                <c:pt idx="1573">
                  <c:v>4490.9399999999996</c:v>
                </c:pt>
                <c:pt idx="1574">
                  <c:v>4493.7950000000001</c:v>
                </c:pt>
                <c:pt idx="1575">
                  <c:v>4496.6490000000003</c:v>
                </c:pt>
                <c:pt idx="1576">
                  <c:v>4499.5029999999997</c:v>
                </c:pt>
                <c:pt idx="1577">
                  <c:v>4502.357</c:v>
                </c:pt>
                <c:pt idx="1578">
                  <c:v>4505.2110000000002</c:v>
                </c:pt>
                <c:pt idx="1579">
                  <c:v>4508.0649999999996</c:v>
                </c:pt>
                <c:pt idx="1580">
                  <c:v>4510.9189999999999</c:v>
                </c:pt>
                <c:pt idx="1581">
                  <c:v>4513.7730000000001</c:v>
                </c:pt>
                <c:pt idx="1582">
                  <c:v>4516.6270000000004</c:v>
                </c:pt>
                <c:pt idx="1583">
                  <c:v>4519.482</c:v>
                </c:pt>
                <c:pt idx="1584">
                  <c:v>4522.3360000000002</c:v>
                </c:pt>
                <c:pt idx="1585">
                  <c:v>4525.1899999999996</c:v>
                </c:pt>
                <c:pt idx="1586">
                  <c:v>4528.0439999999999</c:v>
                </c:pt>
                <c:pt idx="1587">
                  <c:v>4530.8980000000001</c:v>
                </c:pt>
                <c:pt idx="1588">
                  <c:v>4533.7520000000004</c:v>
                </c:pt>
                <c:pt idx="1589">
                  <c:v>4536.6059999999998</c:v>
                </c:pt>
                <c:pt idx="1590">
                  <c:v>4539.46</c:v>
                </c:pt>
                <c:pt idx="1591">
                  <c:v>4542.3140000000003</c:v>
                </c:pt>
                <c:pt idx="1592">
                  <c:v>4545.1689999999999</c:v>
                </c:pt>
                <c:pt idx="1593">
                  <c:v>4548.0230000000001</c:v>
                </c:pt>
                <c:pt idx="1594">
                  <c:v>4550.8770000000004</c:v>
                </c:pt>
                <c:pt idx="1595">
                  <c:v>4553.7309999999998</c:v>
                </c:pt>
                <c:pt idx="1596">
                  <c:v>4556.585</c:v>
                </c:pt>
                <c:pt idx="1597">
                  <c:v>4559.4390000000003</c:v>
                </c:pt>
                <c:pt idx="1598">
                  <c:v>4562.2929999999997</c:v>
                </c:pt>
                <c:pt idx="1599">
                  <c:v>4565.1469999999999</c:v>
                </c:pt>
                <c:pt idx="1600">
                  <c:v>4568.0010000000002</c:v>
                </c:pt>
                <c:pt idx="1601">
                  <c:v>4570.8549999999996</c:v>
                </c:pt>
                <c:pt idx="1602">
                  <c:v>4573.71</c:v>
                </c:pt>
                <c:pt idx="1603">
                  <c:v>4576.5640000000003</c:v>
                </c:pt>
                <c:pt idx="1604">
                  <c:v>4579.4179999999997</c:v>
                </c:pt>
                <c:pt idx="1605">
                  <c:v>4582.2719999999999</c:v>
                </c:pt>
                <c:pt idx="1606">
                  <c:v>4585.1260000000002</c:v>
                </c:pt>
                <c:pt idx="1607">
                  <c:v>4587.9799999999996</c:v>
                </c:pt>
                <c:pt idx="1608">
                  <c:v>4590.8339999999998</c:v>
                </c:pt>
                <c:pt idx="1609">
                  <c:v>4593.6880000000001</c:v>
                </c:pt>
                <c:pt idx="1610">
                  <c:v>4596.5420000000004</c:v>
                </c:pt>
                <c:pt idx="1611">
                  <c:v>4599.3969999999999</c:v>
                </c:pt>
                <c:pt idx="1612">
                  <c:v>4602.2510000000002</c:v>
                </c:pt>
                <c:pt idx="1613">
                  <c:v>4605.1049999999996</c:v>
                </c:pt>
                <c:pt idx="1614">
                  <c:v>4607.9589999999998</c:v>
                </c:pt>
                <c:pt idx="1615">
                  <c:v>4610.8130000000001</c:v>
                </c:pt>
                <c:pt idx="1616">
                  <c:v>4613.6670000000004</c:v>
                </c:pt>
                <c:pt idx="1617">
                  <c:v>4616.5209999999997</c:v>
                </c:pt>
                <c:pt idx="1618">
                  <c:v>4619.375</c:v>
                </c:pt>
                <c:pt idx="1619">
                  <c:v>4622.2290000000003</c:v>
                </c:pt>
                <c:pt idx="1620">
                  <c:v>4625.0839999999998</c:v>
                </c:pt>
                <c:pt idx="1621">
                  <c:v>4627.9380000000001</c:v>
                </c:pt>
                <c:pt idx="1622">
                  <c:v>4630.7920000000004</c:v>
                </c:pt>
                <c:pt idx="1623">
                  <c:v>4633.6459999999997</c:v>
                </c:pt>
                <c:pt idx="1624">
                  <c:v>4636.5</c:v>
                </c:pt>
                <c:pt idx="1625">
                  <c:v>4639.3540000000003</c:v>
                </c:pt>
                <c:pt idx="1626">
                  <c:v>4642.2079999999996</c:v>
                </c:pt>
                <c:pt idx="1627">
                  <c:v>4645.0619999999999</c:v>
                </c:pt>
                <c:pt idx="1628">
                  <c:v>4647.9160000000002</c:v>
                </c:pt>
                <c:pt idx="1629">
                  <c:v>4650.7709999999997</c:v>
                </c:pt>
                <c:pt idx="1630">
                  <c:v>4653.625</c:v>
                </c:pt>
                <c:pt idx="1631">
                  <c:v>4656.4790000000003</c:v>
                </c:pt>
                <c:pt idx="1632">
                  <c:v>4659.3329999999996</c:v>
                </c:pt>
                <c:pt idx="1633">
                  <c:v>4662.1869999999999</c:v>
                </c:pt>
                <c:pt idx="1634">
                  <c:v>4665.0410000000002</c:v>
                </c:pt>
                <c:pt idx="1635">
                  <c:v>4667.8950000000004</c:v>
                </c:pt>
                <c:pt idx="1636">
                  <c:v>4670.7489999999998</c:v>
                </c:pt>
                <c:pt idx="1637">
                  <c:v>4673.6030000000001</c:v>
                </c:pt>
                <c:pt idx="1638">
                  <c:v>4676.4579999999996</c:v>
                </c:pt>
                <c:pt idx="1639">
                  <c:v>4679.3119999999999</c:v>
                </c:pt>
                <c:pt idx="1640">
                  <c:v>4682.1660000000002</c:v>
                </c:pt>
                <c:pt idx="1641">
                  <c:v>4685.0200000000004</c:v>
                </c:pt>
                <c:pt idx="1642">
                  <c:v>4687.8739999999998</c:v>
                </c:pt>
                <c:pt idx="1643">
                  <c:v>4690.7280000000001</c:v>
                </c:pt>
                <c:pt idx="1644">
                  <c:v>4693.5820000000003</c:v>
                </c:pt>
                <c:pt idx="1645">
                  <c:v>4696.4359999999997</c:v>
                </c:pt>
                <c:pt idx="1646">
                  <c:v>4699.29</c:v>
                </c:pt>
                <c:pt idx="1647">
                  <c:v>4702.1450000000004</c:v>
                </c:pt>
                <c:pt idx="1648">
                  <c:v>4704.9989999999998</c:v>
                </c:pt>
                <c:pt idx="1649">
                  <c:v>4707.8530000000001</c:v>
                </c:pt>
                <c:pt idx="1650">
                  <c:v>4710.7070000000003</c:v>
                </c:pt>
                <c:pt idx="1651">
                  <c:v>4713.5609999999997</c:v>
                </c:pt>
                <c:pt idx="1652">
                  <c:v>4716.415</c:v>
                </c:pt>
                <c:pt idx="1653">
                  <c:v>4719.2690000000002</c:v>
                </c:pt>
                <c:pt idx="1654">
                  <c:v>4722.1229999999996</c:v>
                </c:pt>
                <c:pt idx="1655">
                  <c:v>4724.9769999999999</c:v>
                </c:pt>
                <c:pt idx="1656">
                  <c:v>4727.8310000000001</c:v>
                </c:pt>
                <c:pt idx="1657">
                  <c:v>4730.6859999999997</c:v>
                </c:pt>
                <c:pt idx="1658">
                  <c:v>4733.54</c:v>
                </c:pt>
                <c:pt idx="1659">
                  <c:v>4736.3940000000002</c:v>
                </c:pt>
                <c:pt idx="1660">
                  <c:v>4739.2479999999996</c:v>
                </c:pt>
                <c:pt idx="1661">
                  <c:v>4742.1019999999999</c:v>
                </c:pt>
                <c:pt idx="1662">
                  <c:v>4744.9560000000001</c:v>
                </c:pt>
                <c:pt idx="1663">
                  <c:v>4747.8100000000004</c:v>
                </c:pt>
                <c:pt idx="1664">
                  <c:v>4750.6639999999998</c:v>
                </c:pt>
                <c:pt idx="1665">
                  <c:v>4753.518</c:v>
                </c:pt>
                <c:pt idx="1666">
                  <c:v>4756.3729999999996</c:v>
                </c:pt>
                <c:pt idx="1667">
                  <c:v>4759.2269999999999</c:v>
                </c:pt>
                <c:pt idx="1668">
                  <c:v>4762.0810000000001</c:v>
                </c:pt>
                <c:pt idx="1669">
                  <c:v>4764.9350000000004</c:v>
                </c:pt>
                <c:pt idx="1670">
                  <c:v>4767.7889999999998</c:v>
                </c:pt>
                <c:pt idx="1671">
                  <c:v>4770.643</c:v>
                </c:pt>
                <c:pt idx="1672">
                  <c:v>4773.4970000000003</c:v>
                </c:pt>
                <c:pt idx="1673">
                  <c:v>4776.3509999999997</c:v>
                </c:pt>
                <c:pt idx="1674">
                  <c:v>4779.2049999999999</c:v>
                </c:pt>
                <c:pt idx="1675">
                  <c:v>4782.0600000000004</c:v>
                </c:pt>
                <c:pt idx="1676">
                  <c:v>4784.9139999999998</c:v>
                </c:pt>
                <c:pt idx="1677">
                  <c:v>4787.768</c:v>
                </c:pt>
                <c:pt idx="1678">
                  <c:v>4790.6220000000003</c:v>
                </c:pt>
                <c:pt idx="1679">
                  <c:v>4793.4759999999997</c:v>
                </c:pt>
                <c:pt idx="1680">
                  <c:v>4796.33</c:v>
                </c:pt>
                <c:pt idx="1681">
                  <c:v>4799.1840000000002</c:v>
                </c:pt>
                <c:pt idx="1682">
                  <c:v>4802.0379999999996</c:v>
                </c:pt>
                <c:pt idx="1683">
                  <c:v>4804.8919999999998</c:v>
                </c:pt>
                <c:pt idx="1684">
                  <c:v>4807.7470000000003</c:v>
                </c:pt>
                <c:pt idx="1685">
                  <c:v>4810.6009999999997</c:v>
                </c:pt>
                <c:pt idx="1686">
                  <c:v>4813.4549999999999</c:v>
                </c:pt>
                <c:pt idx="1687">
                  <c:v>4816.3090000000002</c:v>
                </c:pt>
                <c:pt idx="1688">
                  <c:v>4819.1629999999996</c:v>
                </c:pt>
                <c:pt idx="1689">
                  <c:v>4822.0169999999998</c:v>
                </c:pt>
                <c:pt idx="1690">
                  <c:v>4824.8710000000001</c:v>
                </c:pt>
                <c:pt idx="1691">
                  <c:v>4827.7250000000004</c:v>
                </c:pt>
                <c:pt idx="1692">
                  <c:v>4830.5789999999997</c:v>
                </c:pt>
                <c:pt idx="1693">
                  <c:v>4833.4340000000002</c:v>
                </c:pt>
                <c:pt idx="1694">
                  <c:v>4836.2879999999996</c:v>
                </c:pt>
                <c:pt idx="1695">
                  <c:v>4839.1419999999998</c:v>
                </c:pt>
                <c:pt idx="1696">
                  <c:v>4841.9960000000001</c:v>
                </c:pt>
                <c:pt idx="1697">
                  <c:v>4844.8500000000004</c:v>
                </c:pt>
                <c:pt idx="1698">
                  <c:v>4847.7039999999997</c:v>
                </c:pt>
                <c:pt idx="1699">
                  <c:v>4850.558</c:v>
                </c:pt>
                <c:pt idx="1700">
                  <c:v>4853.4120000000003</c:v>
                </c:pt>
                <c:pt idx="1701">
                  <c:v>4856.2659999999996</c:v>
                </c:pt>
                <c:pt idx="1702">
                  <c:v>4859.12</c:v>
                </c:pt>
                <c:pt idx="1703">
                  <c:v>4861.9750000000004</c:v>
                </c:pt>
                <c:pt idx="1704">
                  <c:v>4864.8289999999997</c:v>
                </c:pt>
                <c:pt idx="1705">
                  <c:v>4867.683</c:v>
                </c:pt>
                <c:pt idx="1706">
                  <c:v>4870.5370000000003</c:v>
                </c:pt>
                <c:pt idx="1707">
                  <c:v>4873.3909999999996</c:v>
                </c:pt>
                <c:pt idx="1708">
                  <c:v>4876.2449999999999</c:v>
                </c:pt>
                <c:pt idx="1709">
                  <c:v>4879.0990000000002</c:v>
                </c:pt>
                <c:pt idx="1710">
                  <c:v>4881.9530000000004</c:v>
                </c:pt>
                <c:pt idx="1711">
                  <c:v>4884.8069999999998</c:v>
                </c:pt>
                <c:pt idx="1712">
                  <c:v>4887.6620000000003</c:v>
                </c:pt>
                <c:pt idx="1713">
                  <c:v>4890.5159999999996</c:v>
                </c:pt>
                <c:pt idx="1714">
                  <c:v>4893.37</c:v>
                </c:pt>
                <c:pt idx="1715">
                  <c:v>4896.2240000000002</c:v>
                </c:pt>
                <c:pt idx="1716">
                  <c:v>4899.0780000000004</c:v>
                </c:pt>
                <c:pt idx="1717">
                  <c:v>4901.9319999999998</c:v>
                </c:pt>
                <c:pt idx="1718">
                  <c:v>4904.7860000000001</c:v>
                </c:pt>
                <c:pt idx="1719">
                  <c:v>4907.6400000000003</c:v>
                </c:pt>
                <c:pt idx="1720">
                  <c:v>4910.4939999999997</c:v>
                </c:pt>
                <c:pt idx="1721">
                  <c:v>4913.3490000000002</c:v>
                </c:pt>
                <c:pt idx="1722">
                  <c:v>4916.2030000000004</c:v>
                </c:pt>
                <c:pt idx="1723">
                  <c:v>4919.0569999999998</c:v>
                </c:pt>
                <c:pt idx="1724">
                  <c:v>4921.9110000000001</c:v>
                </c:pt>
                <c:pt idx="1725">
                  <c:v>4924.7650000000003</c:v>
                </c:pt>
                <c:pt idx="1726">
                  <c:v>4927.6189999999997</c:v>
                </c:pt>
                <c:pt idx="1727">
                  <c:v>4930.473</c:v>
                </c:pt>
                <c:pt idx="1728">
                  <c:v>4933.3270000000002</c:v>
                </c:pt>
                <c:pt idx="1729">
                  <c:v>4936.1809999999996</c:v>
                </c:pt>
                <c:pt idx="1730">
                  <c:v>4939.0360000000001</c:v>
                </c:pt>
                <c:pt idx="1731">
                  <c:v>4941.8900000000003</c:v>
                </c:pt>
                <c:pt idx="1732">
                  <c:v>4944.7439999999997</c:v>
                </c:pt>
                <c:pt idx="1733">
                  <c:v>4947.598</c:v>
                </c:pt>
                <c:pt idx="1734">
                  <c:v>4950.4520000000002</c:v>
                </c:pt>
                <c:pt idx="1735">
                  <c:v>4953.3059999999996</c:v>
                </c:pt>
                <c:pt idx="1736">
                  <c:v>4956.16</c:v>
                </c:pt>
                <c:pt idx="1737">
                  <c:v>4959.0140000000001</c:v>
                </c:pt>
                <c:pt idx="1738">
                  <c:v>4961.8680000000004</c:v>
                </c:pt>
                <c:pt idx="1739">
                  <c:v>4964.723</c:v>
                </c:pt>
                <c:pt idx="1740">
                  <c:v>4967.5770000000002</c:v>
                </c:pt>
                <c:pt idx="1741">
                  <c:v>4970.4309999999996</c:v>
                </c:pt>
                <c:pt idx="1742">
                  <c:v>4973.2849999999999</c:v>
                </c:pt>
                <c:pt idx="1743">
                  <c:v>4976.1390000000001</c:v>
                </c:pt>
                <c:pt idx="1744">
                  <c:v>4978.9930000000004</c:v>
                </c:pt>
                <c:pt idx="1745">
                  <c:v>4981.8469999999998</c:v>
                </c:pt>
                <c:pt idx="1746">
                  <c:v>4984.701</c:v>
                </c:pt>
                <c:pt idx="1747">
                  <c:v>4987.5550000000003</c:v>
                </c:pt>
                <c:pt idx="1748">
                  <c:v>4990.41</c:v>
                </c:pt>
                <c:pt idx="1749">
                  <c:v>4993.2640000000001</c:v>
                </c:pt>
                <c:pt idx="1750">
                  <c:v>4996.1180000000004</c:v>
                </c:pt>
                <c:pt idx="1751">
                  <c:v>4998.9719999999998</c:v>
                </c:pt>
                <c:pt idx="1752">
                  <c:v>5001.826</c:v>
                </c:pt>
                <c:pt idx="1753">
                  <c:v>5004.68</c:v>
                </c:pt>
                <c:pt idx="1754">
                  <c:v>5007.5339999999997</c:v>
                </c:pt>
                <c:pt idx="1755">
                  <c:v>5010.3879999999999</c:v>
                </c:pt>
                <c:pt idx="1756">
                  <c:v>5013.2420000000002</c:v>
                </c:pt>
                <c:pt idx="1757">
                  <c:v>5016.0959999999995</c:v>
                </c:pt>
                <c:pt idx="1758">
                  <c:v>5018.951</c:v>
                </c:pt>
                <c:pt idx="1759">
                  <c:v>5021.8050000000003</c:v>
                </c:pt>
                <c:pt idx="1760">
                  <c:v>5024.6589999999997</c:v>
                </c:pt>
                <c:pt idx="1761">
                  <c:v>5027.5129999999999</c:v>
                </c:pt>
                <c:pt idx="1762">
                  <c:v>5030.3670000000002</c:v>
                </c:pt>
                <c:pt idx="1763">
                  <c:v>5033.2209999999995</c:v>
                </c:pt>
                <c:pt idx="1764">
                  <c:v>5036.0749999999998</c:v>
                </c:pt>
                <c:pt idx="1765">
                  <c:v>5038.9290000000001</c:v>
                </c:pt>
                <c:pt idx="1766">
                  <c:v>5041.7830000000004</c:v>
                </c:pt>
                <c:pt idx="1767">
                  <c:v>5044.6379999999999</c:v>
                </c:pt>
                <c:pt idx="1768">
                  <c:v>5047.4920000000002</c:v>
                </c:pt>
                <c:pt idx="1769">
                  <c:v>5050.3459999999995</c:v>
                </c:pt>
                <c:pt idx="1770">
                  <c:v>5053.2</c:v>
                </c:pt>
                <c:pt idx="1771">
                  <c:v>5056.0540000000001</c:v>
                </c:pt>
                <c:pt idx="1772">
                  <c:v>5058.9080000000004</c:v>
                </c:pt>
                <c:pt idx="1773">
                  <c:v>5061.7619999999997</c:v>
                </c:pt>
                <c:pt idx="1774">
                  <c:v>5064.616</c:v>
                </c:pt>
                <c:pt idx="1775">
                  <c:v>5067.47</c:v>
                </c:pt>
                <c:pt idx="1776">
                  <c:v>5070.3249999999998</c:v>
                </c:pt>
                <c:pt idx="1777">
                  <c:v>5073.1790000000001</c:v>
                </c:pt>
                <c:pt idx="1778">
                  <c:v>5076.0330000000004</c:v>
                </c:pt>
                <c:pt idx="1779">
                  <c:v>5078.8869999999997</c:v>
                </c:pt>
                <c:pt idx="1780">
                  <c:v>5081.741</c:v>
                </c:pt>
                <c:pt idx="1781">
                  <c:v>5084.5950000000003</c:v>
                </c:pt>
                <c:pt idx="1782">
                  <c:v>5087.4489999999996</c:v>
                </c:pt>
                <c:pt idx="1783">
                  <c:v>5090.3029999999999</c:v>
                </c:pt>
                <c:pt idx="1784">
                  <c:v>5093.1570000000002</c:v>
                </c:pt>
                <c:pt idx="1785">
                  <c:v>5096.0119999999997</c:v>
                </c:pt>
                <c:pt idx="1786">
                  <c:v>5098.866</c:v>
                </c:pt>
                <c:pt idx="1787">
                  <c:v>5101.72</c:v>
                </c:pt>
                <c:pt idx="1788">
                  <c:v>5104.5739999999996</c:v>
                </c:pt>
                <c:pt idx="1789">
                  <c:v>5107.4279999999999</c:v>
                </c:pt>
                <c:pt idx="1790">
                  <c:v>5110.2820000000002</c:v>
                </c:pt>
                <c:pt idx="1791">
                  <c:v>5113.1360000000004</c:v>
                </c:pt>
                <c:pt idx="1792">
                  <c:v>5115.99</c:v>
                </c:pt>
                <c:pt idx="1793">
                  <c:v>5118.8440000000001</c:v>
                </c:pt>
                <c:pt idx="1794">
                  <c:v>5121.6989999999996</c:v>
                </c:pt>
                <c:pt idx="1795">
                  <c:v>5124.5529999999999</c:v>
                </c:pt>
                <c:pt idx="1796">
                  <c:v>5127.4070000000002</c:v>
                </c:pt>
                <c:pt idx="1797">
                  <c:v>5130.2610000000004</c:v>
                </c:pt>
                <c:pt idx="1798">
                  <c:v>5133.1149999999998</c:v>
                </c:pt>
                <c:pt idx="1799">
                  <c:v>5135.9690000000001</c:v>
                </c:pt>
                <c:pt idx="1800">
                  <c:v>5138.8230000000003</c:v>
                </c:pt>
                <c:pt idx="1801">
                  <c:v>5141.6769999999997</c:v>
                </c:pt>
                <c:pt idx="1802">
                  <c:v>5144.5309999999999</c:v>
                </c:pt>
                <c:pt idx="1803">
                  <c:v>5147.3860000000004</c:v>
                </c:pt>
                <c:pt idx="1804">
                  <c:v>5150.24</c:v>
                </c:pt>
                <c:pt idx="1805">
                  <c:v>5153.0940000000001</c:v>
                </c:pt>
                <c:pt idx="1806">
                  <c:v>5155.9480000000003</c:v>
                </c:pt>
                <c:pt idx="1807">
                  <c:v>5158.8019999999997</c:v>
                </c:pt>
                <c:pt idx="1808">
                  <c:v>5161.6559999999999</c:v>
                </c:pt>
                <c:pt idx="1809">
                  <c:v>5164.51</c:v>
                </c:pt>
                <c:pt idx="1810">
                  <c:v>5167.3639999999996</c:v>
                </c:pt>
                <c:pt idx="1811">
                  <c:v>5170.2179999999998</c:v>
                </c:pt>
                <c:pt idx="1812">
                  <c:v>5173.0720000000001</c:v>
                </c:pt>
                <c:pt idx="1813">
                  <c:v>5175.9269999999997</c:v>
                </c:pt>
                <c:pt idx="1814">
                  <c:v>5178.7809999999999</c:v>
                </c:pt>
                <c:pt idx="1815">
                  <c:v>5181.6350000000002</c:v>
                </c:pt>
                <c:pt idx="1816">
                  <c:v>5184.4889999999996</c:v>
                </c:pt>
                <c:pt idx="1817">
                  <c:v>5187.3429999999998</c:v>
                </c:pt>
                <c:pt idx="1818">
                  <c:v>5190.1970000000001</c:v>
                </c:pt>
                <c:pt idx="1819">
                  <c:v>5193.0510000000004</c:v>
                </c:pt>
                <c:pt idx="1820">
                  <c:v>5195.9049999999997</c:v>
                </c:pt>
                <c:pt idx="1821">
                  <c:v>5198.759</c:v>
                </c:pt>
                <c:pt idx="1822">
                  <c:v>5201.6139999999996</c:v>
                </c:pt>
                <c:pt idx="1823">
                  <c:v>5204.4679999999998</c:v>
                </c:pt>
                <c:pt idx="1824">
                  <c:v>5207.3220000000001</c:v>
                </c:pt>
                <c:pt idx="1825">
                  <c:v>5210.1760000000004</c:v>
                </c:pt>
                <c:pt idx="1826">
                  <c:v>5213.03</c:v>
                </c:pt>
                <c:pt idx="1827">
                  <c:v>5215.884</c:v>
                </c:pt>
                <c:pt idx="1828">
                  <c:v>5218.7380000000003</c:v>
                </c:pt>
                <c:pt idx="1829">
                  <c:v>5221.5919999999996</c:v>
                </c:pt>
                <c:pt idx="1830">
                  <c:v>5224.4459999999999</c:v>
                </c:pt>
                <c:pt idx="1831">
                  <c:v>5227.3010000000004</c:v>
                </c:pt>
                <c:pt idx="1832">
                  <c:v>5230.1549999999997</c:v>
                </c:pt>
                <c:pt idx="1833">
                  <c:v>5233.009</c:v>
                </c:pt>
                <c:pt idx="1834">
                  <c:v>5235.8630000000003</c:v>
                </c:pt>
                <c:pt idx="1835">
                  <c:v>5238.7169999999996</c:v>
                </c:pt>
                <c:pt idx="1836">
                  <c:v>5241.5709999999999</c:v>
                </c:pt>
                <c:pt idx="1837">
                  <c:v>5244.4250000000002</c:v>
                </c:pt>
                <c:pt idx="1838">
                  <c:v>5247.2790000000005</c:v>
                </c:pt>
                <c:pt idx="1839">
                  <c:v>5250.1329999999998</c:v>
                </c:pt>
                <c:pt idx="1840">
                  <c:v>5252.9880000000003</c:v>
                </c:pt>
                <c:pt idx="1841">
                  <c:v>5255.8419999999996</c:v>
                </c:pt>
                <c:pt idx="1842">
                  <c:v>5258.6959999999999</c:v>
                </c:pt>
                <c:pt idx="1843">
                  <c:v>5261.55</c:v>
                </c:pt>
                <c:pt idx="1844">
                  <c:v>5264.4040000000005</c:v>
                </c:pt>
                <c:pt idx="1845">
                  <c:v>5267.2579999999998</c:v>
                </c:pt>
                <c:pt idx="1846">
                  <c:v>5270.1120000000001</c:v>
                </c:pt>
                <c:pt idx="1847">
                  <c:v>5272.9660000000003</c:v>
                </c:pt>
                <c:pt idx="1848">
                  <c:v>5275.82</c:v>
                </c:pt>
                <c:pt idx="1849">
                  <c:v>5278.6750000000002</c:v>
                </c:pt>
                <c:pt idx="1850">
                  <c:v>5281.5290000000005</c:v>
                </c:pt>
                <c:pt idx="1851">
                  <c:v>5284.3829999999998</c:v>
                </c:pt>
                <c:pt idx="1852">
                  <c:v>5287.2370000000001</c:v>
                </c:pt>
                <c:pt idx="1853">
                  <c:v>5290.0910000000003</c:v>
                </c:pt>
                <c:pt idx="1854">
                  <c:v>5292.9449999999997</c:v>
                </c:pt>
                <c:pt idx="1855">
                  <c:v>5295.799</c:v>
                </c:pt>
                <c:pt idx="1856">
                  <c:v>5298.6530000000002</c:v>
                </c:pt>
                <c:pt idx="1857">
                  <c:v>5301.5069999999996</c:v>
                </c:pt>
                <c:pt idx="1858">
                  <c:v>5304.3609999999999</c:v>
                </c:pt>
                <c:pt idx="1859">
                  <c:v>5307.2160000000003</c:v>
                </c:pt>
                <c:pt idx="1860">
                  <c:v>5310.07</c:v>
                </c:pt>
                <c:pt idx="1861">
                  <c:v>5312.924</c:v>
                </c:pt>
                <c:pt idx="1862">
                  <c:v>5315.7780000000002</c:v>
                </c:pt>
                <c:pt idx="1863">
                  <c:v>5318.6319999999996</c:v>
                </c:pt>
                <c:pt idx="1864">
                  <c:v>5321.4859999999999</c:v>
                </c:pt>
                <c:pt idx="1865">
                  <c:v>5324.34</c:v>
                </c:pt>
                <c:pt idx="1866">
                  <c:v>5327.1940000000004</c:v>
                </c:pt>
                <c:pt idx="1867">
                  <c:v>5330.0479999999998</c:v>
                </c:pt>
                <c:pt idx="1868">
                  <c:v>5332.9030000000002</c:v>
                </c:pt>
                <c:pt idx="1869">
                  <c:v>5335.7569999999996</c:v>
                </c:pt>
                <c:pt idx="1870">
                  <c:v>5338.6109999999999</c:v>
                </c:pt>
                <c:pt idx="1871">
                  <c:v>5341.4650000000001</c:v>
                </c:pt>
                <c:pt idx="1872">
                  <c:v>5344.3190000000004</c:v>
                </c:pt>
                <c:pt idx="1873">
                  <c:v>5347.1729999999998</c:v>
                </c:pt>
                <c:pt idx="1874">
                  <c:v>5350.027</c:v>
                </c:pt>
                <c:pt idx="1875">
                  <c:v>5352.8810000000003</c:v>
                </c:pt>
                <c:pt idx="1876">
                  <c:v>5355.7349999999997</c:v>
                </c:pt>
                <c:pt idx="1877">
                  <c:v>5358.59</c:v>
                </c:pt>
                <c:pt idx="1878">
                  <c:v>5361.4440000000004</c:v>
                </c:pt>
                <c:pt idx="1879">
                  <c:v>5364.2979999999998</c:v>
                </c:pt>
                <c:pt idx="1880">
                  <c:v>5367.152</c:v>
                </c:pt>
                <c:pt idx="1881">
                  <c:v>5370.0060000000003</c:v>
                </c:pt>
                <c:pt idx="1882">
                  <c:v>5372.86</c:v>
                </c:pt>
                <c:pt idx="1883">
                  <c:v>5375.7139999999999</c:v>
                </c:pt>
                <c:pt idx="1884">
                  <c:v>5378.5680000000002</c:v>
                </c:pt>
                <c:pt idx="1885">
                  <c:v>5381.4219999999996</c:v>
                </c:pt>
                <c:pt idx="1886">
                  <c:v>5384.277</c:v>
                </c:pt>
                <c:pt idx="1887">
                  <c:v>5387.1310000000003</c:v>
                </c:pt>
                <c:pt idx="1888">
                  <c:v>5389.9849999999997</c:v>
                </c:pt>
                <c:pt idx="1889">
                  <c:v>5392.8389999999999</c:v>
                </c:pt>
                <c:pt idx="1890">
                  <c:v>5395.6930000000002</c:v>
                </c:pt>
                <c:pt idx="1891">
                  <c:v>5398.5469999999996</c:v>
                </c:pt>
                <c:pt idx="1892">
                  <c:v>5401.4009999999998</c:v>
                </c:pt>
                <c:pt idx="1893">
                  <c:v>5404.2550000000001</c:v>
                </c:pt>
                <c:pt idx="1894">
                  <c:v>5407.1090000000004</c:v>
                </c:pt>
                <c:pt idx="1895">
                  <c:v>5409.9639999999999</c:v>
                </c:pt>
                <c:pt idx="1896">
                  <c:v>5412.8180000000002</c:v>
                </c:pt>
                <c:pt idx="1897">
                  <c:v>5415.6719999999996</c:v>
                </c:pt>
                <c:pt idx="1898">
                  <c:v>5418.5259999999998</c:v>
                </c:pt>
                <c:pt idx="1899">
                  <c:v>5421.38</c:v>
                </c:pt>
                <c:pt idx="1900">
                  <c:v>5424.2340000000004</c:v>
                </c:pt>
                <c:pt idx="1901">
                  <c:v>5427.0879999999997</c:v>
                </c:pt>
                <c:pt idx="1902">
                  <c:v>5429.942</c:v>
                </c:pt>
                <c:pt idx="1903">
                  <c:v>5432.7960000000003</c:v>
                </c:pt>
                <c:pt idx="1904">
                  <c:v>5435.6509999999998</c:v>
                </c:pt>
                <c:pt idx="1905">
                  <c:v>5438.5050000000001</c:v>
                </c:pt>
                <c:pt idx="1906">
                  <c:v>5441.3590000000004</c:v>
                </c:pt>
                <c:pt idx="1907">
                  <c:v>5444.2129999999997</c:v>
                </c:pt>
                <c:pt idx="1908">
                  <c:v>5447.067</c:v>
                </c:pt>
                <c:pt idx="1909">
                  <c:v>5449.9210000000003</c:v>
                </c:pt>
                <c:pt idx="1910">
                  <c:v>5452.7749999999996</c:v>
                </c:pt>
                <c:pt idx="1911">
                  <c:v>5455.6289999999999</c:v>
                </c:pt>
                <c:pt idx="1912">
                  <c:v>5458.4830000000002</c:v>
                </c:pt>
                <c:pt idx="1913">
                  <c:v>5461.3370000000004</c:v>
                </c:pt>
                <c:pt idx="1914">
                  <c:v>5464.192</c:v>
                </c:pt>
                <c:pt idx="1915">
                  <c:v>5467.0460000000003</c:v>
                </c:pt>
                <c:pt idx="1916">
                  <c:v>5469.9</c:v>
                </c:pt>
                <c:pt idx="1917">
                  <c:v>5472.7539999999999</c:v>
                </c:pt>
                <c:pt idx="1918">
                  <c:v>5475.6080000000002</c:v>
                </c:pt>
                <c:pt idx="1919">
                  <c:v>5478.4620000000004</c:v>
                </c:pt>
                <c:pt idx="1920">
                  <c:v>5481.3159999999998</c:v>
                </c:pt>
                <c:pt idx="1921">
                  <c:v>5484.17</c:v>
                </c:pt>
                <c:pt idx="1922">
                  <c:v>5487.0240000000003</c:v>
                </c:pt>
                <c:pt idx="1923">
                  <c:v>5489.8789999999999</c:v>
                </c:pt>
                <c:pt idx="1924">
                  <c:v>5492.7330000000002</c:v>
                </c:pt>
                <c:pt idx="1925">
                  <c:v>5495.5870000000004</c:v>
                </c:pt>
                <c:pt idx="1926">
                  <c:v>5498.4409999999998</c:v>
                </c:pt>
                <c:pt idx="1927">
                  <c:v>5501.2950000000001</c:v>
                </c:pt>
                <c:pt idx="1928">
                  <c:v>5504.1490000000003</c:v>
                </c:pt>
                <c:pt idx="1929">
                  <c:v>5507.0029999999997</c:v>
                </c:pt>
                <c:pt idx="1930">
                  <c:v>5509.857</c:v>
                </c:pt>
                <c:pt idx="1931">
                  <c:v>5512.7110000000002</c:v>
                </c:pt>
                <c:pt idx="1932">
                  <c:v>5515.5659999999998</c:v>
                </c:pt>
                <c:pt idx="1933">
                  <c:v>5518.42</c:v>
                </c:pt>
                <c:pt idx="1934">
                  <c:v>5521.2740000000003</c:v>
                </c:pt>
                <c:pt idx="1935">
                  <c:v>5524.1279999999997</c:v>
                </c:pt>
                <c:pt idx="1936">
                  <c:v>5526.982</c:v>
                </c:pt>
                <c:pt idx="1937">
                  <c:v>5529.8360000000002</c:v>
                </c:pt>
                <c:pt idx="1938">
                  <c:v>5532.69</c:v>
                </c:pt>
                <c:pt idx="1939">
                  <c:v>5535.5439999999999</c:v>
                </c:pt>
                <c:pt idx="1940">
                  <c:v>5538.3980000000001</c:v>
                </c:pt>
                <c:pt idx="1941">
                  <c:v>5541.2529999999997</c:v>
                </c:pt>
                <c:pt idx="1942">
                  <c:v>5544.107</c:v>
                </c:pt>
                <c:pt idx="1943">
                  <c:v>5546.9610000000002</c:v>
                </c:pt>
                <c:pt idx="1944">
                  <c:v>5549.8149999999996</c:v>
                </c:pt>
                <c:pt idx="1945">
                  <c:v>5552.6689999999999</c:v>
                </c:pt>
                <c:pt idx="1946">
                  <c:v>5555.5230000000001</c:v>
                </c:pt>
                <c:pt idx="1947">
                  <c:v>5558.3770000000004</c:v>
                </c:pt>
                <c:pt idx="1948">
                  <c:v>5561.2309999999998</c:v>
                </c:pt>
                <c:pt idx="1949">
                  <c:v>5564.085</c:v>
                </c:pt>
                <c:pt idx="1950">
                  <c:v>5566.94</c:v>
                </c:pt>
                <c:pt idx="1951">
                  <c:v>5569.7939999999999</c:v>
                </c:pt>
                <c:pt idx="1952">
                  <c:v>5572.6480000000001</c:v>
                </c:pt>
                <c:pt idx="1953">
                  <c:v>5575.5020000000004</c:v>
                </c:pt>
                <c:pt idx="1954">
                  <c:v>5578.3559999999998</c:v>
                </c:pt>
                <c:pt idx="1955">
                  <c:v>5581.21</c:v>
                </c:pt>
                <c:pt idx="1956">
                  <c:v>5584.0640000000003</c:v>
                </c:pt>
                <c:pt idx="1957">
                  <c:v>5586.9179999999997</c:v>
                </c:pt>
                <c:pt idx="1958">
                  <c:v>5589.7719999999999</c:v>
                </c:pt>
                <c:pt idx="1959">
                  <c:v>5592.6270000000004</c:v>
                </c:pt>
                <c:pt idx="1960">
                  <c:v>5595.4809999999998</c:v>
                </c:pt>
                <c:pt idx="1961">
                  <c:v>5598.335</c:v>
                </c:pt>
                <c:pt idx="1962">
                  <c:v>5601.1890000000003</c:v>
                </c:pt>
                <c:pt idx="1963">
                  <c:v>5604.0429999999997</c:v>
                </c:pt>
                <c:pt idx="1964">
                  <c:v>5606.8969999999999</c:v>
                </c:pt>
                <c:pt idx="1965">
                  <c:v>5609.7510000000002</c:v>
                </c:pt>
                <c:pt idx="1966">
                  <c:v>5612.6049999999996</c:v>
                </c:pt>
                <c:pt idx="1967">
                  <c:v>5615.4589999999998</c:v>
                </c:pt>
                <c:pt idx="1968">
                  <c:v>5618.3130000000001</c:v>
                </c:pt>
                <c:pt idx="1969">
                  <c:v>5621.1679999999997</c:v>
                </c:pt>
                <c:pt idx="1970">
                  <c:v>5624.0219999999999</c:v>
                </c:pt>
                <c:pt idx="1971">
                  <c:v>5626.8760000000002</c:v>
                </c:pt>
                <c:pt idx="1972">
                  <c:v>5629.73</c:v>
                </c:pt>
                <c:pt idx="1973">
                  <c:v>5632.5839999999998</c:v>
                </c:pt>
                <c:pt idx="1974">
                  <c:v>5635.4380000000001</c:v>
                </c:pt>
                <c:pt idx="1975">
                  <c:v>5638.2920000000004</c:v>
                </c:pt>
                <c:pt idx="1976">
                  <c:v>5641.1459999999997</c:v>
                </c:pt>
                <c:pt idx="1977">
                  <c:v>5644</c:v>
                </c:pt>
                <c:pt idx="1978">
                  <c:v>5646.8549999999996</c:v>
                </c:pt>
                <c:pt idx="1979">
                  <c:v>5649.7089999999998</c:v>
                </c:pt>
                <c:pt idx="1980">
                  <c:v>5652.5630000000001</c:v>
                </c:pt>
                <c:pt idx="1981">
                  <c:v>5655.4170000000004</c:v>
                </c:pt>
                <c:pt idx="1982">
                  <c:v>5658.2709999999997</c:v>
                </c:pt>
                <c:pt idx="1983">
                  <c:v>5661.125</c:v>
                </c:pt>
                <c:pt idx="1984">
                  <c:v>5663.9790000000003</c:v>
                </c:pt>
                <c:pt idx="1985">
                  <c:v>5666.8329999999996</c:v>
                </c:pt>
                <c:pt idx="1986">
                  <c:v>5669.6869999999999</c:v>
                </c:pt>
                <c:pt idx="1987">
                  <c:v>5672.5420000000004</c:v>
                </c:pt>
                <c:pt idx="1988">
                  <c:v>5675.3959999999997</c:v>
                </c:pt>
                <c:pt idx="1989">
                  <c:v>5678.25</c:v>
                </c:pt>
                <c:pt idx="1990">
                  <c:v>5681.1040000000003</c:v>
                </c:pt>
                <c:pt idx="1991">
                  <c:v>5683.9579999999996</c:v>
                </c:pt>
                <c:pt idx="1992">
                  <c:v>5686.8119999999999</c:v>
                </c:pt>
                <c:pt idx="1993">
                  <c:v>5689.6660000000002</c:v>
                </c:pt>
                <c:pt idx="1994">
                  <c:v>5692.52</c:v>
                </c:pt>
                <c:pt idx="1995">
                  <c:v>5695.3739999999998</c:v>
                </c:pt>
                <c:pt idx="1996">
                  <c:v>5698.2290000000003</c:v>
                </c:pt>
                <c:pt idx="1997">
                  <c:v>5701.0829999999996</c:v>
                </c:pt>
                <c:pt idx="1998">
                  <c:v>5703.9369999999999</c:v>
                </c:pt>
                <c:pt idx="1999">
                  <c:v>5706.7910000000002</c:v>
                </c:pt>
                <c:pt idx="2000">
                  <c:v>5709.6450000000004</c:v>
                </c:pt>
                <c:pt idx="2001">
                  <c:v>5712.4989999999998</c:v>
                </c:pt>
                <c:pt idx="2002">
                  <c:v>5715.3530000000001</c:v>
                </c:pt>
                <c:pt idx="2003">
                  <c:v>5718.2070000000003</c:v>
                </c:pt>
                <c:pt idx="2004">
                  <c:v>5721.0609999999997</c:v>
                </c:pt>
                <c:pt idx="2005">
                  <c:v>5723.9160000000002</c:v>
                </c:pt>
                <c:pt idx="2006">
                  <c:v>5726.77</c:v>
                </c:pt>
                <c:pt idx="2007">
                  <c:v>5729.6239999999998</c:v>
                </c:pt>
                <c:pt idx="2008">
                  <c:v>5732.4780000000001</c:v>
                </c:pt>
                <c:pt idx="2009">
                  <c:v>5735.3320000000003</c:v>
                </c:pt>
                <c:pt idx="2010">
                  <c:v>5738.1859999999997</c:v>
                </c:pt>
                <c:pt idx="2011">
                  <c:v>5741.04</c:v>
                </c:pt>
                <c:pt idx="2012">
                  <c:v>5743.8940000000002</c:v>
                </c:pt>
                <c:pt idx="2013">
                  <c:v>5746.7479999999996</c:v>
                </c:pt>
                <c:pt idx="2014">
                  <c:v>5749.6019999999999</c:v>
                </c:pt>
                <c:pt idx="2015">
                  <c:v>5752.4570000000003</c:v>
                </c:pt>
                <c:pt idx="2016">
                  <c:v>5755.3109999999997</c:v>
                </c:pt>
                <c:pt idx="2017">
                  <c:v>5758.165</c:v>
                </c:pt>
                <c:pt idx="2018">
                  <c:v>5761.0190000000002</c:v>
                </c:pt>
                <c:pt idx="2019">
                  <c:v>5763.8729999999996</c:v>
                </c:pt>
                <c:pt idx="2020">
                  <c:v>5766.7269999999999</c:v>
                </c:pt>
                <c:pt idx="2021">
                  <c:v>5769.5810000000001</c:v>
                </c:pt>
                <c:pt idx="2022">
                  <c:v>5772.4350000000004</c:v>
                </c:pt>
                <c:pt idx="2023">
                  <c:v>5775.2889999999998</c:v>
                </c:pt>
                <c:pt idx="2024">
                  <c:v>5778.1440000000002</c:v>
                </c:pt>
                <c:pt idx="2025">
                  <c:v>5780.9979999999996</c:v>
                </c:pt>
                <c:pt idx="2026">
                  <c:v>5783.8519999999999</c:v>
                </c:pt>
                <c:pt idx="2027">
                  <c:v>5786.7060000000001</c:v>
                </c:pt>
                <c:pt idx="2028">
                  <c:v>5789.56</c:v>
                </c:pt>
                <c:pt idx="2029">
                  <c:v>5792.4139999999998</c:v>
                </c:pt>
                <c:pt idx="2030">
                  <c:v>5795.268</c:v>
                </c:pt>
                <c:pt idx="2031">
                  <c:v>5798.1220000000003</c:v>
                </c:pt>
                <c:pt idx="2032">
                  <c:v>5800.9759999999997</c:v>
                </c:pt>
                <c:pt idx="2033">
                  <c:v>5803.8310000000001</c:v>
                </c:pt>
                <c:pt idx="2034">
                  <c:v>5806.6850000000004</c:v>
                </c:pt>
                <c:pt idx="2035">
                  <c:v>5809.5389999999998</c:v>
                </c:pt>
                <c:pt idx="2036">
                  <c:v>5812.393</c:v>
                </c:pt>
                <c:pt idx="2037">
                  <c:v>5815.2470000000003</c:v>
                </c:pt>
                <c:pt idx="2038">
                  <c:v>5818.1009999999997</c:v>
                </c:pt>
                <c:pt idx="2039">
                  <c:v>5820.9549999999999</c:v>
                </c:pt>
                <c:pt idx="2040">
                  <c:v>5823.8090000000002</c:v>
                </c:pt>
                <c:pt idx="2041">
                  <c:v>5826.6629999999996</c:v>
                </c:pt>
                <c:pt idx="2042">
                  <c:v>5829.518</c:v>
                </c:pt>
                <c:pt idx="2043">
                  <c:v>5832.3720000000003</c:v>
                </c:pt>
                <c:pt idx="2044">
                  <c:v>5835.2259999999997</c:v>
                </c:pt>
                <c:pt idx="2045">
                  <c:v>5838.08</c:v>
                </c:pt>
                <c:pt idx="2046">
                  <c:v>5840.9340000000002</c:v>
                </c:pt>
                <c:pt idx="2047">
                  <c:v>5843.7879999999996</c:v>
                </c:pt>
                <c:pt idx="2048">
                  <c:v>5846.6419999999998</c:v>
                </c:pt>
                <c:pt idx="2049">
                  <c:v>5849.4960000000001</c:v>
                </c:pt>
                <c:pt idx="2050">
                  <c:v>5852.35</c:v>
                </c:pt>
                <c:pt idx="2051">
                  <c:v>5855.2049999999999</c:v>
                </c:pt>
                <c:pt idx="2052">
                  <c:v>5858.0590000000002</c:v>
                </c:pt>
                <c:pt idx="2053">
                  <c:v>5860.9129999999996</c:v>
                </c:pt>
                <c:pt idx="2054">
                  <c:v>5863.7669999999998</c:v>
                </c:pt>
                <c:pt idx="2055">
                  <c:v>5866.6210000000001</c:v>
                </c:pt>
                <c:pt idx="2056">
                  <c:v>5869.4750000000004</c:v>
                </c:pt>
                <c:pt idx="2057">
                  <c:v>5872.3289999999997</c:v>
                </c:pt>
                <c:pt idx="2058">
                  <c:v>5875.183</c:v>
                </c:pt>
                <c:pt idx="2059">
                  <c:v>5878.0370000000003</c:v>
                </c:pt>
                <c:pt idx="2060">
                  <c:v>5880.8919999999998</c:v>
                </c:pt>
                <c:pt idx="2061">
                  <c:v>5883.7460000000001</c:v>
                </c:pt>
                <c:pt idx="2062">
                  <c:v>5886.6</c:v>
                </c:pt>
                <c:pt idx="2063">
                  <c:v>5889.4539999999997</c:v>
                </c:pt>
                <c:pt idx="2064">
                  <c:v>5892.308</c:v>
                </c:pt>
                <c:pt idx="2065">
                  <c:v>5895.1620000000003</c:v>
                </c:pt>
                <c:pt idx="2066">
                  <c:v>5898.0159999999996</c:v>
                </c:pt>
                <c:pt idx="2067">
                  <c:v>5900.87</c:v>
                </c:pt>
                <c:pt idx="2068">
                  <c:v>5903.7240000000002</c:v>
                </c:pt>
                <c:pt idx="2069">
                  <c:v>5906.5780000000004</c:v>
                </c:pt>
                <c:pt idx="2070">
                  <c:v>5909.433</c:v>
                </c:pt>
                <c:pt idx="2071">
                  <c:v>5912.2870000000003</c:v>
                </c:pt>
                <c:pt idx="2072">
                  <c:v>5915.1409999999996</c:v>
                </c:pt>
                <c:pt idx="2073">
                  <c:v>5917.9949999999999</c:v>
                </c:pt>
                <c:pt idx="2074">
                  <c:v>5920.8490000000002</c:v>
                </c:pt>
                <c:pt idx="2075">
                  <c:v>5923.7030000000004</c:v>
                </c:pt>
                <c:pt idx="2076">
                  <c:v>5926.5569999999998</c:v>
                </c:pt>
                <c:pt idx="2077">
                  <c:v>5929.4110000000001</c:v>
                </c:pt>
                <c:pt idx="2078">
                  <c:v>5932.2650000000003</c:v>
                </c:pt>
                <c:pt idx="2079">
                  <c:v>5935.12</c:v>
                </c:pt>
                <c:pt idx="2080">
                  <c:v>5937.9740000000002</c:v>
                </c:pt>
                <c:pt idx="2081">
                  <c:v>5940.8280000000004</c:v>
                </c:pt>
                <c:pt idx="2082">
                  <c:v>5943.6819999999998</c:v>
                </c:pt>
                <c:pt idx="2083">
                  <c:v>5946.5360000000001</c:v>
                </c:pt>
                <c:pt idx="2084">
                  <c:v>5949.39</c:v>
                </c:pt>
                <c:pt idx="2085">
                  <c:v>5952.2439999999997</c:v>
                </c:pt>
                <c:pt idx="2086">
                  <c:v>5955.098</c:v>
                </c:pt>
                <c:pt idx="2087">
                  <c:v>5957.9520000000002</c:v>
                </c:pt>
                <c:pt idx="2088">
                  <c:v>5960.8069999999998</c:v>
                </c:pt>
                <c:pt idx="2089">
                  <c:v>5963.6610000000001</c:v>
                </c:pt>
                <c:pt idx="2090">
                  <c:v>5966.5150000000003</c:v>
                </c:pt>
                <c:pt idx="2091">
                  <c:v>5969.3689999999997</c:v>
                </c:pt>
                <c:pt idx="2092">
                  <c:v>5972.223</c:v>
                </c:pt>
                <c:pt idx="2093">
                  <c:v>5975.0770000000002</c:v>
                </c:pt>
                <c:pt idx="2094">
                  <c:v>5977.9309999999996</c:v>
                </c:pt>
                <c:pt idx="2095">
                  <c:v>5980.7849999999999</c:v>
                </c:pt>
                <c:pt idx="2096">
                  <c:v>5983.6390000000001</c:v>
                </c:pt>
                <c:pt idx="2097">
                  <c:v>5986.4939999999997</c:v>
                </c:pt>
                <c:pt idx="2098">
                  <c:v>5989.348</c:v>
                </c:pt>
                <c:pt idx="2099">
                  <c:v>5992.2020000000002</c:v>
                </c:pt>
                <c:pt idx="2100">
                  <c:v>5995.0559999999996</c:v>
                </c:pt>
                <c:pt idx="2101">
                  <c:v>5997.91</c:v>
                </c:pt>
                <c:pt idx="2102">
                  <c:v>6000.7640000000001</c:v>
                </c:pt>
                <c:pt idx="2103">
                  <c:v>6003.6180000000004</c:v>
                </c:pt>
                <c:pt idx="2104">
                  <c:v>6006.4719999999998</c:v>
                </c:pt>
                <c:pt idx="2105">
                  <c:v>6009.326</c:v>
                </c:pt>
                <c:pt idx="2106">
                  <c:v>6012.1809999999996</c:v>
                </c:pt>
                <c:pt idx="2107">
                  <c:v>6015.0349999999999</c:v>
                </c:pt>
                <c:pt idx="2108">
                  <c:v>6017.8890000000001</c:v>
                </c:pt>
                <c:pt idx="2109">
                  <c:v>6020.7430000000004</c:v>
                </c:pt>
                <c:pt idx="2110">
                  <c:v>6023.5969999999998</c:v>
                </c:pt>
                <c:pt idx="2111">
                  <c:v>6026.451</c:v>
                </c:pt>
                <c:pt idx="2112">
                  <c:v>6029.3050000000003</c:v>
                </c:pt>
                <c:pt idx="2113">
                  <c:v>6032.1589999999997</c:v>
                </c:pt>
                <c:pt idx="2114">
                  <c:v>6035.0129999999999</c:v>
                </c:pt>
                <c:pt idx="2115">
                  <c:v>6037.8670000000002</c:v>
                </c:pt>
                <c:pt idx="2116">
                  <c:v>6040.7219999999998</c:v>
                </c:pt>
                <c:pt idx="2117">
                  <c:v>6043.576</c:v>
                </c:pt>
                <c:pt idx="2118">
                  <c:v>6046.43</c:v>
                </c:pt>
                <c:pt idx="2119">
                  <c:v>6049.2839999999997</c:v>
                </c:pt>
                <c:pt idx="2120">
                  <c:v>6052.1379999999999</c:v>
                </c:pt>
                <c:pt idx="2121">
                  <c:v>6054.9920000000002</c:v>
                </c:pt>
                <c:pt idx="2122">
                  <c:v>6057.8459999999995</c:v>
                </c:pt>
                <c:pt idx="2123">
                  <c:v>6060.7</c:v>
                </c:pt>
                <c:pt idx="2124">
                  <c:v>6063.5540000000001</c:v>
                </c:pt>
                <c:pt idx="2125">
                  <c:v>6066.4089999999997</c:v>
                </c:pt>
                <c:pt idx="2126">
                  <c:v>6069.2629999999999</c:v>
                </c:pt>
                <c:pt idx="2127">
                  <c:v>6072.1170000000002</c:v>
                </c:pt>
                <c:pt idx="2128">
                  <c:v>6074.9709999999995</c:v>
                </c:pt>
                <c:pt idx="2129">
                  <c:v>6077.8249999999998</c:v>
                </c:pt>
                <c:pt idx="2130">
                  <c:v>6080.6790000000001</c:v>
                </c:pt>
                <c:pt idx="2131">
                  <c:v>6083.5330000000004</c:v>
                </c:pt>
                <c:pt idx="2132">
                  <c:v>6086.3869999999997</c:v>
                </c:pt>
                <c:pt idx="2133">
                  <c:v>6089.241</c:v>
                </c:pt>
                <c:pt idx="2134">
                  <c:v>6092.0959999999995</c:v>
                </c:pt>
                <c:pt idx="2135">
                  <c:v>6094.95</c:v>
                </c:pt>
                <c:pt idx="2136">
                  <c:v>6097.8040000000001</c:v>
                </c:pt>
                <c:pt idx="2137">
                  <c:v>6100.6580000000004</c:v>
                </c:pt>
                <c:pt idx="2138">
                  <c:v>6103.5119999999997</c:v>
                </c:pt>
                <c:pt idx="2139">
                  <c:v>6106.366</c:v>
                </c:pt>
                <c:pt idx="2140">
                  <c:v>6109.22</c:v>
                </c:pt>
                <c:pt idx="2141">
                  <c:v>6112.0739999999996</c:v>
                </c:pt>
                <c:pt idx="2142">
                  <c:v>6114.9279999999999</c:v>
                </c:pt>
                <c:pt idx="2143">
                  <c:v>6117.7830000000004</c:v>
                </c:pt>
                <c:pt idx="2144">
                  <c:v>6120.6369999999997</c:v>
                </c:pt>
                <c:pt idx="2145">
                  <c:v>6123.491</c:v>
                </c:pt>
                <c:pt idx="2146">
                  <c:v>6126.3450000000003</c:v>
                </c:pt>
                <c:pt idx="2147">
                  <c:v>6129.1989999999996</c:v>
                </c:pt>
                <c:pt idx="2148">
                  <c:v>6132.0529999999999</c:v>
                </c:pt>
                <c:pt idx="2149">
                  <c:v>6134.9070000000002</c:v>
                </c:pt>
                <c:pt idx="2150">
                  <c:v>6137.7610000000004</c:v>
                </c:pt>
                <c:pt idx="2151">
                  <c:v>6140.6149999999998</c:v>
                </c:pt>
                <c:pt idx="2152">
                  <c:v>6143.47</c:v>
                </c:pt>
                <c:pt idx="2153">
                  <c:v>6146.3239999999996</c:v>
                </c:pt>
                <c:pt idx="2154">
                  <c:v>6149.1779999999999</c:v>
                </c:pt>
                <c:pt idx="2155">
                  <c:v>6152.0320000000002</c:v>
                </c:pt>
                <c:pt idx="2156">
                  <c:v>6154.8860000000004</c:v>
                </c:pt>
                <c:pt idx="2157">
                  <c:v>6157.74</c:v>
                </c:pt>
                <c:pt idx="2158">
                  <c:v>6160.5940000000001</c:v>
                </c:pt>
                <c:pt idx="2159">
                  <c:v>6163.4480000000003</c:v>
                </c:pt>
                <c:pt idx="2160">
                  <c:v>6166.3019999999997</c:v>
                </c:pt>
                <c:pt idx="2161">
                  <c:v>6169.1570000000002</c:v>
                </c:pt>
                <c:pt idx="2162">
                  <c:v>6172.0110000000004</c:v>
                </c:pt>
                <c:pt idx="2163">
                  <c:v>6174.8649999999998</c:v>
                </c:pt>
                <c:pt idx="2164">
                  <c:v>6177.7190000000001</c:v>
                </c:pt>
                <c:pt idx="2165">
                  <c:v>6180.5730000000003</c:v>
                </c:pt>
              </c:numCache>
            </c:numRef>
          </c:xVal>
          <c:yVal>
            <c:numRef>
              <c:f>Feuil1!$C$5:$C$2170</c:f>
              <c:numCache>
                <c:formatCode>General</c:formatCode>
                <c:ptCount val="2166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72</c:v>
                </c:pt>
                <c:pt idx="7">
                  <c:v>160</c:v>
                </c:pt>
                <c:pt idx="8">
                  <c:v>158</c:v>
                </c:pt>
                <c:pt idx="9">
                  <c:v>200</c:v>
                </c:pt>
                <c:pt idx="10">
                  <c:v>260</c:v>
                </c:pt>
                <c:pt idx="11">
                  <c:v>208</c:v>
                </c:pt>
                <c:pt idx="12">
                  <c:v>120</c:v>
                </c:pt>
                <c:pt idx="13">
                  <c:v>219</c:v>
                </c:pt>
                <c:pt idx="14">
                  <c:v>220</c:v>
                </c:pt>
                <c:pt idx="15">
                  <c:v>170</c:v>
                </c:pt>
                <c:pt idx="16">
                  <c:v>117</c:v>
                </c:pt>
                <c:pt idx="17">
                  <c:v>96</c:v>
                </c:pt>
                <c:pt idx="18">
                  <c:v>78</c:v>
                </c:pt>
                <c:pt idx="19">
                  <c:v>95</c:v>
                </c:pt>
                <c:pt idx="20">
                  <c:v>103</c:v>
                </c:pt>
                <c:pt idx="21">
                  <c:v>141</c:v>
                </c:pt>
                <c:pt idx="22">
                  <c:v>154</c:v>
                </c:pt>
                <c:pt idx="23">
                  <c:v>93</c:v>
                </c:pt>
                <c:pt idx="24">
                  <c:v>140</c:v>
                </c:pt>
                <c:pt idx="25">
                  <c:v>118</c:v>
                </c:pt>
                <c:pt idx="26">
                  <c:v>106</c:v>
                </c:pt>
                <c:pt idx="27">
                  <c:v>95</c:v>
                </c:pt>
                <c:pt idx="28">
                  <c:v>83</c:v>
                </c:pt>
                <c:pt idx="29">
                  <c:v>77</c:v>
                </c:pt>
                <c:pt idx="30">
                  <c:v>69</c:v>
                </c:pt>
                <c:pt idx="31">
                  <c:v>39</c:v>
                </c:pt>
                <c:pt idx="32">
                  <c:v>41</c:v>
                </c:pt>
                <c:pt idx="33">
                  <c:v>48</c:v>
                </c:pt>
                <c:pt idx="34">
                  <c:v>33</c:v>
                </c:pt>
                <c:pt idx="35">
                  <c:v>30</c:v>
                </c:pt>
                <c:pt idx="36">
                  <c:v>29</c:v>
                </c:pt>
                <c:pt idx="37">
                  <c:v>21</c:v>
                </c:pt>
                <c:pt idx="38">
                  <c:v>31</c:v>
                </c:pt>
                <c:pt idx="39">
                  <c:v>28</c:v>
                </c:pt>
                <c:pt idx="40">
                  <c:v>37</c:v>
                </c:pt>
                <c:pt idx="41">
                  <c:v>30</c:v>
                </c:pt>
                <c:pt idx="42">
                  <c:v>20</c:v>
                </c:pt>
                <c:pt idx="43">
                  <c:v>44</c:v>
                </c:pt>
                <c:pt idx="44">
                  <c:v>35</c:v>
                </c:pt>
                <c:pt idx="45">
                  <c:v>26</c:v>
                </c:pt>
                <c:pt idx="46">
                  <c:v>32</c:v>
                </c:pt>
                <c:pt idx="47">
                  <c:v>31</c:v>
                </c:pt>
                <c:pt idx="48">
                  <c:v>47</c:v>
                </c:pt>
                <c:pt idx="49">
                  <c:v>25</c:v>
                </c:pt>
                <c:pt idx="50">
                  <c:v>33</c:v>
                </c:pt>
                <c:pt idx="51">
                  <c:v>39</c:v>
                </c:pt>
                <c:pt idx="52">
                  <c:v>37</c:v>
                </c:pt>
                <c:pt idx="53">
                  <c:v>29</c:v>
                </c:pt>
                <c:pt idx="54">
                  <c:v>42</c:v>
                </c:pt>
                <c:pt idx="55">
                  <c:v>35</c:v>
                </c:pt>
                <c:pt idx="56">
                  <c:v>32</c:v>
                </c:pt>
                <c:pt idx="57">
                  <c:v>30</c:v>
                </c:pt>
                <c:pt idx="58">
                  <c:v>33</c:v>
                </c:pt>
                <c:pt idx="59">
                  <c:v>29</c:v>
                </c:pt>
                <c:pt idx="60">
                  <c:v>34</c:v>
                </c:pt>
                <c:pt idx="61">
                  <c:v>45</c:v>
                </c:pt>
                <c:pt idx="62">
                  <c:v>31</c:v>
                </c:pt>
                <c:pt idx="63">
                  <c:v>34</c:v>
                </c:pt>
                <c:pt idx="64">
                  <c:v>42</c:v>
                </c:pt>
                <c:pt idx="65">
                  <c:v>44</c:v>
                </c:pt>
                <c:pt idx="66">
                  <c:v>34</c:v>
                </c:pt>
                <c:pt idx="67">
                  <c:v>32</c:v>
                </c:pt>
                <c:pt idx="68">
                  <c:v>47</c:v>
                </c:pt>
                <c:pt idx="69">
                  <c:v>38</c:v>
                </c:pt>
                <c:pt idx="70">
                  <c:v>47</c:v>
                </c:pt>
                <c:pt idx="71">
                  <c:v>43</c:v>
                </c:pt>
                <c:pt idx="72">
                  <c:v>46</c:v>
                </c:pt>
                <c:pt idx="73">
                  <c:v>43</c:v>
                </c:pt>
                <c:pt idx="74">
                  <c:v>49</c:v>
                </c:pt>
                <c:pt idx="75">
                  <c:v>43</c:v>
                </c:pt>
                <c:pt idx="76">
                  <c:v>48</c:v>
                </c:pt>
                <c:pt idx="77">
                  <c:v>56</c:v>
                </c:pt>
                <c:pt idx="78">
                  <c:v>46</c:v>
                </c:pt>
                <c:pt idx="79">
                  <c:v>65</c:v>
                </c:pt>
                <c:pt idx="80">
                  <c:v>72</c:v>
                </c:pt>
                <c:pt idx="81">
                  <c:v>49</c:v>
                </c:pt>
                <c:pt idx="82">
                  <c:v>59</c:v>
                </c:pt>
                <c:pt idx="83">
                  <c:v>59</c:v>
                </c:pt>
                <c:pt idx="84">
                  <c:v>54</c:v>
                </c:pt>
                <c:pt idx="85">
                  <c:v>63</c:v>
                </c:pt>
                <c:pt idx="86">
                  <c:v>57</c:v>
                </c:pt>
                <c:pt idx="87">
                  <c:v>55</c:v>
                </c:pt>
                <c:pt idx="88">
                  <c:v>58</c:v>
                </c:pt>
                <c:pt idx="89">
                  <c:v>58</c:v>
                </c:pt>
                <c:pt idx="90">
                  <c:v>67</c:v>
                </c:pt>
                <c:pt idx="91">
                  <c:v>80</c:v>
                </c:pt>
                <c:pt idx="92">
                  <c:v>60</c:v>
                </c:pt>
                <c:pt idx="93">
                  <c:v>61</c:v>
                </c:pt>
                <c:pt idx="94">
                  <c:v>75</c:v>
                </c:pt>
                <c:pt idx="95">
                  <c:v>86</c:v>
                </c:pt>
                <c:pt idx="96">
                  <c:v>53</c:v>
                </c:pt>
                <c:pt idx="97">
                  <c:v>67</c:v>
                </c:pt>
                <c:pt idx="98">
                  <c:v>73</c:v>
                </c:pt>
                <c:pt idx="99">
                  <c:v>68</c:v>
                </c:pt>
                <c:pt idx="100">
                  <c:v>65</c:v>
                </c:pt>
                <c:pt idx="101">
                  <c:v>81</c:v>
                </c:pt>
                <c:pt idx="102">
                  <c:v>78</c:v>
                </c:pt>
                <c:pt idx="103">
                  <c:v>77</c:v>
                </c:pt>
                <c:pt idx="104">
                  <c:v>72</c:v>
                </c:pt>
                <c:pt idx="105">
                  <c:v>73</c:v>
                </c:pt>
                <c:pt idx="106">
                  <c:v>85</c:v>
                </c:pt>
                <c:pt idx="107">
                  <c:v>59</c:v>
                </c:pt>
                <c:pt idx="108">
                  <c:v>82</c:v>
                </c:pt>
                <c:pt idx="109">
                  <c:v>66</c:v>
                </c:pt>
                <c:pt idx="110">
                  <c:v>85</c:v>
                </c:pt>
                <c:pt idx="111">
                  <c:v>94</c:v>
                </c:pt>
                <c:pt idx="112">
                  <c:v>74</c:v>
                </c:pt>
                <c:pt idx="113">
                  <c:v>80</c:v>
                </c:pt>
                <c:pt idx="114">
                  <c:v>73</c:v>
                </c:pt>
                <c:pt idx="115">
                  <c:v>86</c:v>
                </c:pt>
                <c:pt idx="116">
                  <c:v>74</c:v>
                </c:pt>
                <c:pt idx="117">
                  <c:v>86</c:v>
                </c:pt>
                <c:pt idx="118">
                  <c:v>74</c:v>
                </c:pt>
                <c:pt idx="119">
                  <c:v>85</c:v>
                </c:pt>
                <c:pt idx="120">
                  <c:v>94</c:v>
                </c:pt>
                <c:pt idx="121">
                  <c:v>96</c:v>
                </c:pt>
                <c:pt idx="122">
                  <c:v>94</c:v>
                </c:pt>
                <c:pt idx="123">
                  <c:v>97</c:v>
                </c:pt>
                <c:pt idx="124">
                  <c:v>89</c:v>
                </c:pt>
                <c:pt idx="125">
                  <c:v>83</c:v>
                </c:pt>
                <c:pt idx="126">
                  <c:v>92</c:v>
                </c:pt>
                <c:pt idx="127">
                  <c:v>107</c:v>
                </c:pt>
                <c:pt idx="128">
                  <c:v>91</c:v>
                </c:pt>
                <c:pt idx="129">
                  <c:v>100</c:v>
                </c:pt>
                <c:pt idx="130">
                  <c:v>73</c:v>
                </c:pt>
                <c:pt idx="131">
                  <c:v>103</c:v>
                </c:pt>
                <c:pt idx="132">
                  <c:v>85</c:v>
                </c:pt>
                <c:pt idx="133">
                  <c:v>72</c:v>
                </c:pt>
                <c:pt idx="134">
                  <c:v>107</c:v>
                </c:pt>
                <c:pt idx="135">
                  <c:v>95</c:v>
                </c:pt>
                <c:pt idx="136">
                  <c:v>92</c:v>
                </c:pt>
                <c:pt idx="137">
                  <c:v>93</c:v>
                </c:pt>
                <c:pt idx="138">
                  <c:v>81</c:v>
                </c:pt>
                <c:pt idx="139">
                  <c:v>94</c:v>
                </c:pt>
                <c:pt idx="140">
                  <c:v>80</c:v>
                </c:pt>
                <c:pt idx="141">
                  <c:v>95</c:v>
                </c:pt>
                <c:pt idx="142">
                  <c:v>89</c:v>
                </c:pt>
                <c:pt idx="143">
                  <c:v>89</c:v>
                </c:pt>
                <c:pt idx="144">
                  <c:v>78</c:v>
                </c:pt>
                <c:pt idx="145">
                  <c:v>84</c:v>
                </c:pt>
                <c:pt idx="146">
                  <c:v>102</c:v>
                </c:pt>
                <c:pt idx="147">
                  <c:v>77</c:v>
                </c:pt>
                <c:pt idx="148">
                  <c:v>95</c:v>
                </c:pt>
                <c:pt idx="149">
                  <c:v>87</c:v>
                </c:pt>
                <c:pt idx="150">
                  <c:v>102</c:v>
                </c:pt>
                <c:pt idx="151">
                  <c:v>95</c:v>
                </c:pt>
                <c:pt idx="152">
                  <c:v>88</c:v>
                </c:pt>
                <c:pt idx="153">
                  <c:v>94</c:v>
                </c:pt>
                <c:pt idx="154">
                  <c:v>84</c:v>
                </c:pt>
                <c:pt idx="155">
                  <c:v>88</c:v>
                </c:pt>
                <c:pt idx="156">
                  <c:v>98</c:v>
                </c:pt>
                <c:pt idx="157">
                  <c:v>96</c:v>
                </c:pt>
                <c:pt idx="158">
                  <c:v>99</c:v>
                </c:pt>
                <c:pt idx="159">
                  <c:v>97</c:v>
                </c:pt>
                <c:pt idx="160">
                  <c:v>106</c:v>
                </c:pt>
                <c:pt idx="161">
                  <c:v>96</c:v>
                </c:pt>
                <c:pt idx="162">
                  <c:v>97</c:v>
                </c:pt>
                <c:pt idx="163">
                  <c:v>90</c:v>
                </c:pt>
                <c:pt idx="164">
                  <c:v>100</c:v>
                </c:pt>
                <c:pt idx="165">
                  <c:v>100</c:v>
                </c:pt>
                <c:pt idx="166">
                  <c:v>84</c:v>
                </c:pt>
                <c:pt idx="167">
                  <c:v>98</c:v>
                </c:pt>
                <c:pt idx="168">
                  <c:v>85</c:v>
                </c:pt>
                <c:pt idx="169">
                  <c:v>100</c:v>
                </c:pt>
                <c:pt idx="170">
                  <c:v>96</c:v>
                </c:pt>
                <c:pt idx="171">
                  <c:v>85</c:v>
                </c:pt>
                <c:pt idx="172">
                  <c:v>76</c:v>
                </c:pt>
                <c:pt idx="173">
                  <c:v>107</c:v>
                </c:pt>
                <c:pt idx="174">
                  <c:v>88</c:v>
                </c:pt>
                <c:pt idx="175">
                  <c:v>103</c:v>
                </c:pt>
                <c:pt idx="176">
                  <c:v>102</c:v>
                </c:pt>
                <c:pt idx="177">
                  <c:v>112</c:v>
                </c:pt>
                <c:pt idx="178">
                  <c:v>98</c:v>
                </c:pt>
                <c:pt idx="179">
                  <c:v>103</c:v>
                </c:pt>
                <c:pt idx="180">
                  <c:v>101</c:v>
                </c:pt>
                <c:pt idx="181">
                  <c:v>104</c:v>
                </c:pt>
                <c:pt idx="182">
                  <c:v>100</c:v>
                </c:pt>
                <c:pt idx="183">
                  <c:v>94</c:v>
                </c:pt>
                <c:pt idx="184">
                  <c:v>104</c:v>
                </c:pt>
                <c:pt idx="185">
                  <c:v>116</c:v>
                </c:pt>
                <c:pt idx="186">
                  <c:v>107</c:v>
                </c:pt>
                <c:pt idx="187">
                  <c:v>100</c:v>
                </c:pt>
                <c:pt idx="188">
                  <c:v>89</c:v>
                </c:pt>
                <c:pt idx="189">
                  <c:v>84</c:v>
                </c:pt>
                <c:pt idx="190">
                  <c:v>96</c:v>
                </c:pt>
                <c:pt idx="191">
                  <c:v>81</c:v>
                </c:pt>
                <c:pt idx="192">
                  <c:v>84</c:v>
                </c:pt>
                <c:pt idx="193">
                  <c:v>97</c:v>
                </c:pt>
                <c:pt idx="194">
                  <c:v>99</c:v>
                </c:pt>
                <c:pt idx="195">
                  <c:v>105</c:v>
                </c:pt>
                <c:pt idx="196">
                  <c:v>98</c:v>
                </c:pt>
                <c:pt idx="197">
                  <c:v>98</c:v>
                </c:pt>
                <c:pt idx="198">
                  <c:v>95</c:v>
                </c:pt>
                <c:pt idx="199">
                  <c:v>108</c:v>
                </c:pt>
                <c:pt idx="200">
                  <c:v>83</c:v>
                </c:pt>
                <c:pt idx="201">
                  <c:v>89</c:v>
                </c:pt>
                <c:pt idx="202">
                  <c:v>100</c:v>
                </c:pt>
                <c:pt idx="203">
                  <c:v>95</c:v>
                </c:pt>
                <c:pt idx="204">
                  <c:v>71</c:v>
                </c:pt>
                <c:pt idx="205">
                  <c:v>91</c:v>
                </c:pt>
                <c:pt idx="206">
                  <c:v>89</c:v>
                </c:pt>
                <c:pt idx="207">
                  <c:v>82</c:v>
                </c:pt>
                <c:pt idx="208">
                  <c:v>96</c:v>
                </c:pt>
                <c:pt idx="209">
                  <c:v>74</c:v>
                </c:pt>
                <c:pt idx="210">
                  <c:v>95</c:v>
                </c:pt>
                <c:pt idx="211">
                  <c:v>96</c:v>
                </c:pt>
                <c:pt idx="212">
                  <c:v>85</c:v>
                </c:pt>
                <c:pt idx="213">
                  <c:v>87</c:v>
                </c:pt>
                <c:pt idx="214">
                  <c:v>86</c:v>
                </c:pt>
                <c:pt idx="215">
                  <c:v>71</c:v>
                </c:pt>
                <c:pt idx="216">
                  <c:v>80</c:v>
                </c:pt>
                <c:pt idx="217">
                  <c:v>74</c:v>
                </c:pt>
                <c:pt idx="218">
                  <c:v>75</c:v>
                </c:pt>
                <c:pt idx="219">
                  <c:v>52</c:v>
                </c:pt>
                <c:pt idx="220">
                  <c:v>65</c:v>
                </c:pt>
                <c:pt idx="221">
                  <c:v>87</c:v>
                </c:pt>
                <c:pt idx="222">
                  <c:v>68</c:v>
                </c:pt>
                <c:pt idx="223">
                  <c:v>76</c:v>
                </c:pt>
                <c:pt idx="224">
                  <c:v>65</c:v>
                </c:pt>
                <c:pt idx="225">
                  <c:v>79</c:v>
                </c:pt>
                <c:pt idx="226">
                  <c:v>65</c:v>
                </c:pt>
                <c:pt idx="227">
                  <c:v>79</c:v>
                </c:pt>
                <c:pt idx="228">
                  <c:v>62</c:v>
                </c:pt>
                <c:pt idx="229">
                  <c:v>67</c:v>
                </c:pt>
                <c:pt idx="230">
                  <c:v>78</c:v>
                </c:pt>
                <c:pt idx="231">
                  <c:v>72</c:v>
                </c:pt>
                <c:pt idx="232">
                  <c:v>70</c:v>
                </c:pt>
                <c:pt idx="233">
                  <c:v>72</c:v>
                </c:pt>
                <c:pt idx="234">
                  <c:v>56</c:v>
                </c:pt>
                <c:pt idx="235">
                  <c:v>69</c:v>
                </c:pt>
                <c:pt idx="236">
                  <c:v>49</c:v>
                </c:pt>
                <c:pt idx="237">
                  <c:v>44</c:v>
                </c:pt>
                <c:pt idx="238">
                  <c:v>46</c:v>
                </c:pt>
                <c:pt idx="239">
                  <c:v>60</c:v>
                </c:pt>
                <c:pt idx="240">
                  <c:v>65</c:v>
                </c:pt>
                <c:pt idx="241">
                  <c:v>73</c:v>
                </c:pt>
                <c:pt idx="242">
                  <c:v>71</c:v>
                </c:pt>
                <c:pt idx="243">
                  <c:v>49</c:v>
                </c:pt>
                <c:pt idx="244">
                  <c:v>56</c:v>
                </c:pt>
                <c:pt idx="245">
                  <c:v>51</c:v>
                </c:pt>
                <c:pt idx="246">
                  <c:v>43</c:v>
                </c:pt>
                <c:pt idx="247">
                  <c:v>61</c:v>
                </c:pt>
                <c:pt idx="248">
                  <c:v>59</c:v>
                </c:pt>
                <c:pt idx="249">
                  <c:v>47</c:v>
                </c:pt>
                <c:pt idx="250">
                  <c:v>49</c:v>
                </c:pt>
                <c:pt idx="251">
                  <c:v>62</c:v>
                </c:pt>
                <c:pt idx="252">
                  <c:v>60</c:v>
                </c:pt>
                <c:pt idx="253">
                  <c:v>47</c:v>
                </c:pt>
                <c:pt idx="254">
                  <c:v>48</c:v>
                </c:pt>
                <c:pt idx="255">
                  <c:v>62</c:v>
                </c:pt>
                <c:pt idx="256">
                  <c:v>54</c:v>
                </c:pt>
                <c:pt idx="257">
                  <c:v>57</c:v>
                </c:pt>
                <c:pt idx="258">
                  <c:v>43</c:v>
                </c:pt>
                <c:pt idx="259">
                  <c:v>62</c:v>
                </c:pt>
                <c:pt idx="260">
                  <c:v>50</c:v>
                </c:pt>
                <c:pt idx="261">
                  <c:v>41</c:v>
                </c:pt>
                <c:pt idx="262">
                  <c:v>49</c:v>
                </c:pt>
                <c:pt idx="263">
                  <c:v>34</c:v>
                </c:pt>
                <c:pt idx="264">
                  <c:v>43</c:v>
                </c:pt>
                <c:pt idx="265">
                  <c:v>48</c:v>
                </c:pt>
                <c:pt idx="266">
                  <c:v>52</c:v>
                </c:pt>
                <c:pt idx="267">
                  <c:v>46</c:v>
                </c:pt>
                <c:pt idx="268">
                  <c:v>45</c:v>
                </c:pt>
                <c:pt idx="269">
                  <c:v>43</c:v>
                </c:pt>
                <c:pt idx="270">
                  <c:v>39</c:v>
                </c:pt>
                <c:pt idx="271">
                  <c:v>62</c:v>
                </c:pt>
                <c:pt idx="272">
                  <c:v>48</c:v>
                </c:pt>
                <c:pt idx="273">
                  <c:v>51</c:v>
                </c:pt>
                <c:pt idx="274">
                  <c:v>45</c:v>
                </c:pt>
                <c:pt idx="275">
                  <c:v>27</c:v>
                </c:pt>
                <c:pt idx="276">
                  <c:v>31</c:v>
                </c:pt>
                <c:pt idx="277">
                  <c:v>42</c:v>
                </c:pt>
                <c:pt idx="278">
                  <c:v>25</c:v>
                </c:pt>
                <c:pt idx="279">
                  <c:v>39</c:v>
                </c:pt>
                <c:pt idx="280">
                  <c:v>47</c:v>
                </c:pt>
                <c:pt idx="281">
                  <c:v>40</c:v>
                </c:pt>
                <c:pt idx="282">
                  <c:v>44</c:v>
                </c:pt>
                <c:pt idx="283">
                  <c:v>38</c:v>
                </c:pt>
                <c:pt idx="284">
                  <c:v>34</c:v>
                </c:pt>
                <c:pt idx="285">
                  <c:v>37</c:v>
                </c:pt>
                <c:pt idx="286">
                  <c:v>46</c:v>
                </c:pt>
                <c:pt idx="287">
                  <c:v>33</c:v>
                </c:pt>
                <c:pt idx="288">
                  <c:v>36</c:v>
                </c:pt>
                <c:pt idx="289">
                  <c:v>40</c:v>
                </c:pt>
                <c:pt idx="290">
                  <c:v>39</c:v>
                </c:pt>
                <c:pt idx="291">
                  <c:v>38</c:v>
                </c:pt>
                <c:pt idx="292">
                  <c:v>43</c:v>
                </c:pt>
                <c:pt idx="293">
                  <c:v>38</c:v>
                </c:pt>
                <c:pt idx="294">
                  <c:v>44</c:v>
                </c:pt>
                <c:pt idx="295">
                  <c:v>34</c:v>
                </c:pt>
                <c:pt idx="296">
                  <c:v>42</c:v>
                </c:pt>
                <c:pt idx="297">
                  <c:v>43</c:v>
                </c:pt>
                <c:pt idx="298">
                  <c:v>42</c:v>
                </c:pt>
                <c:pt idx="299">
                  <c:v>36</c:v>
                </c:pt>
                <c:pt idx="300">
                  <c:v>43</c:v>
                </c:pt>
                <c:pt idx="301">
                  <c:v>42</c:v>
                </c:pt>
                <c:pt idx="302">
                  <c:v>43</c:v>
                </c:pt>
                <c:pt idx="303">
                  <c:v>38</c:v>
                </c:pt>
                <c:pt idx="304">
                  <c:v>32</c:v>
                </c:pt>
                <c:pt idx="305">
                  <c:v>22</c:v>
                </c:pt>
                <c:pt idx="306">
                  <c:v>36</c:v>
                </c:pt>
                <c:pt idx="307">
                  <c:v>43</c:v>
                </c:pt>
                <c:pt idx="308">
                  <c:v>46</c:v>
                </c:pt>
                <c:pt idx="309">
                  <c:v>29</c:v>
                </c:pt>
                <c:pt idx="310">
                  <c:v>42</c:v>
                </c:pt>
                <c:pt idx="311">
                  <c:v>31</c:v>
                </c:pt>
                <c:pt idx="312">
                  <c:v>40</c:v>
                </c:pt>
                <c:pt idx="313">
                  <c:v>39</c:v>
                </c:pt>
                <c:pt idx="314">
                  <c:v>42</c:v>
                </c:pt>
                <c:pt idx="315">
                  <c:v>28</c:v>
                </c:pt>
                <c:pt idx="316">
                  <c:v>37</c:v>
                </c:pt>
                <c:pt idx="317">
                  <c:v>39</c:v>
                </c:pt>
                <c:pt idx="318">
                  <c:v>52</c:v>
                </c:pt>
                <c:pt idx="319">
                  <c:v>54</c:v>
                </c:pt>
                <c:pt idx="320">
                  <c:v>59</c:v>
                </c:pt>
                <c:pt idx="321">
                  <c:v>33</c:v>
                </c:pt>
                <c:pt idx="322">
                  <c:v>39</c:v>
                </c:pt>
                <c:pt idx="323">
                  <c:v>52</c:v>
                </c:pt>
                <c:pt idx="324">
                  <c:v>50</c:v>
                </c:pt>
                <c:pt idx="325">
                  <c:v>44</c:v>
                </c:pt>
                <c:pt idx="326">
                  <c:v>48</c:v>
                </c:pt>
                <c:pt idx="327">
                  <c:v>52</c:v>
                </c:pt>
                <c:pt idx="328">
                  <c:v>55</c:v>
                </c:pt>
                <c:pt idx="329">
                  <c:v>61</c:v>
                </c:pt>
                <c:pt idx="330">
                  <c:v>60</c:v>
                </c:pt>
                <c:pt idx="331">
                  <c:v>50</c:v>
                </c:pt>
                <c:pt idx="332">
                  <c:v>60</c:v>
                </c:pt>
                <c:pt idx="333">
                  <c:v>57</c:v>
                </c:pt>
                <c:pt idx="334">
                  <c:v>62</c:v>
                </c:pt>
                <c:pt idx="335">
                  <c:v>66</c:v>
                </c:pt>
                <c:pt idx="336">
                  <c:v>55</c:v>
                </c:pt>
                <c:pt idx="337">
                  <c:v>64</c:v>
                </c:pt>
                <c:pt idx="338">
                  <c:v>68</c:v>
                </c:pt>
                <c:pt idx="339">
                  <c:v>63</c:v>
                </c:pt>
                <c:pt idx="340">
                  <c:v>74</c:v>
                </c:pt>
                <c:pt idx="341">
                  <c:v>67</c:v>
                </c:pt>
                <c:pt idx="342">
                  <c:v>63</c:v>
                </c:pt>
                <c:pt idx="343">
                  <c:v>69</c:v>
                </c:pt>
                <c:pt idx="344">
                  <c:v>72</c:v>
                </c:pt>
                <c:pt idx="345">
                  <c:v>63</c:v>
                </c:pt>
                <c:pt idx="346">
                  <c:v>70</c:v>
                </c:pt>
                <c:pt idx="347">
                  <c:v>62</c:v>
                </c:pt>
                <c:pt idx="348">
                  <c:v>68</c:v>
                </c:pt>
                <c:pt idx="349">
                  <c:v>64</c:v>
                </c:pt>
                <c:pt idx="350">
                  <c:v>72</c:v>
                </c:pt>
                <c:pt idx="351">
                  <c:v>76</c:v>
                </c:pt>
                <c:pt idx="352">
                  <c:v>56</c:v>
                </c:pt>
                <c:pt idx="353">
                  <c:v>43</c:v>
                </c:pt>
                <c:pt idx="354">
                  <c:v>35</c:v>
                </c:pt>
                <c:pt idx="355">
                  <c:v>51</c:v>
                </c:pt>
                <c:pt idx="356">
                  <c:v>48</c:v>
                </c:pt>
                <c:pt idx="357">
                  <c:v>34</c:v>
                </c:pt>
                <c:pt idx="358">
                  <c:v>36</c:v>
                </c:pt>
                <c:pt idx="359">
                  <c:v>44</c:v>
                </c:pt>
                <c:pt idx="360">
                  <c:v>43</c:v>
                </c:pt>
                <c:pt idx="361">
                  <c:v>36</c:v>
                </c:pt>
                <c:pt idx="362">
                  <c:v>25</c:v>
                </c:pt>
                <c:pt idx="363">
                  <c:v>27</c:v>
                </c:pt>
                <c:pt idx="364">
                  <c:v>14</c:v>
                </c:pt>
                <c:pt idx="365">
                  <c:v>22</c:v>
                </c:pt>
                <c:pt idx="366">
                  <c:v>14</c:v>
                </c:pt>
                <c:pt idx="367">
                  <c:v>10</c:v>
                </c:pt>
                <c:pt idx="368">
                  <c:v>11</c:v>
                </c:pt>
                <c:pt idx="369">
                  <c:v>8</c:v>
                </c:pt>
                <c:pt idx="370">
                  <c:v>6</c:v>
                </c:pt>
                <c:pt idx="371">
                  <c:v>6</c:v>
                </c:pt>
                <c:pt idx="372">
                  <c:v>13</c:v>
                </c:pt>
                <c:pt idx="373">
                  <c:v>4</c:v>
                </c:pt>
                <c:pt idx="374">
                  <c:v>2</c:v>
                </c:pt>
                <c:pt idx="375">
                  <c:v>4</c:v>
                </c:pt>
                <c:pt idx="376">
                  <c:v>3</c:v>
                </c:pt>
                <c:pt idx="377">
                  <c:v>4</c:v>
                </c:pt>
                <c:pt idx="378">
                  <c:v>5</c:v>
                </c:pt>
                <c:pt idx="379">
                  <c:v>2</c:v>
                </c:pt>
                <c:pt idx="380">
                  <c:v>1</c:v>
                </c:pt>
                <c:pt idx="381">
                  <c:v>2</c:v>
                </c:pt>
                <c:pt idx="382">
                  <c:v>4</c:v>
                </c:pt>
                <c:pt idx="383">
                  <c:v>2</c:v>
                </c:pt>
                <c:pt idx="384">
                  <c:v>1</c:v>
                </c:pt>
                <c:pt idx="385">
                  <c:v>0</c:v>
                </c:pt>
                <c:pt idx="386">
                  <c:v>0</c:v>
                </c:pt>
                <c:pt idx="387">
                  <c:v>2</c:v>
                </c:pt>
                <c:pt idx="388">
                  <c:v>1</c:v>
                </c:pt>
                <c:pt idx="389">
                  <c:v>1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1</c:v>
                </c:pt>
                <c:pt idx="400">
                  <c:v>1</c:v>
                </c:pt>
                <c:pt idx="401">
                  <c:v>0</c:v>
                </c:pt>
                <c:pt idx="402">
                  <c:v>0</c:v>
                </c:pt>
                <c:pt idx="403">
                  <c:v>2</c:v>
                </c:pt>
                <c:pt idx="404">
                  <c:v>0</c:v>
                </c:pt>
                <c:pt idx="405">
                  <c:v>2</c:v>
                </c:pt>
                <c:pt idx="406">
                  <c:v>0</c:v>
                </c:pt>
                <c:pt idx="407">
                  <c:v>1</c:v>
                </c:pt>
                <c:pt idx="408">
                  <c:v>1</c:v>
                </c:pt>
                <c:pt idx="409">
                  <c:v>0</c:v>
                </c:pt>
                <c:pt idx="410">
                  <c:v>1</c:v>
                </c:pt>
                <c:pt idx="411">
                  <c:v>0</c:v>
                </c:pt>
                <c:pt idx="412">
                  <c:v>1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1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1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1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</c:numCache>
            </c:numRef>
          </c:yVal>
          <c:smooth val="1"/>
        </c:ser>
        <c:ser>
          <c:idx val="1"/>
          <c:order val="1"/>
          <c:xVal>
            <c:numRef>
              <c:f>Feuil1!$E$5:$E$582</c:f>
              <c:numCache>
                <c:formatCode>General</c:formatCode>
                <c:ptCount val="578"/>
                <c:pt idx="0">
                  <c:v>1.177</c:v>
                </c:pt>
                <c:pt idx="1">
                  <c:v>3.532</c:v>
                </c:pt>
                <c:pt idx="2">
                  <c:v>5.8869999999999996</c:v>
                </c:pt>
                <c:pt idx="3">
                  <c:v>8.2409999999999997</c:v>
                </c:pt>
                <c:pt idx="4">
                  <c:v>10.596</c:v>
                </c:pt>
                <c:pt idx="5">
                  <c:v>12.951000000000001</c:v>
                </c:pt>
                <c:pt idx="6">
                  <c:v>15.305</c:v>
                </c:pt>
                <c:pt idx="7">
                  <c:v>17.66</c:v>
                </c:pt>
                <c:pt idx="8">
                  <c:v>20.015000000000001</c:v>
                </c:pt>
                <c:pt idx="9">
                  <c:v>22.369</c:v>
                </c:pt>
                <c:pt idx="10">
                  <c:v>24.724</c:v>
                </c:pt>
                <c:pt idx="11">
                  <c:v>27.079000000000001</c:v>
                </c:pt>
                <c:pt idx="12">
                  <c:v>29.433</c:v>
                </c:pt>
                <c:pt idx="13">
                  <c:v>31.788</c:v>
                </c:pt>
                <c:pt idx="14">
                  <c:v>34.143000000000001</c:v>
                </c:pt>
                <c:pt idx="15">
                  <c:v>36.497</c:v>
                </c:pt>
                <c:pt idx="16">
                  <c:v>38.851999999999997</c:v>
                </c:pt>
                <c:pt idx="17">
                  <c:v>41.207000000000001</c:v>
                </c:pt>
                <c:pt idx="18">
                  <c:v>43.561</c:v>
                </c:pt>
                <c:pt idx="19">
                  <c:v>45.915999999999997</c:v>
                </c:pt>
                <c:pt idx="20">
                  <c:v>48.271000000000001</c:v>
                </c:pt>
                <c:pt idx="21">
                  <c:v>50.625</c:v>
                </c:pt>
                <c:pt idx="22">
                  <c:v>52.98</c:v>
                </c:pt>
                <c:pt idx="23">
                  <c:v>55.335000000000001</c:v>
                </c:pt>
                <c:pt idx="24">
                  <c:v>57.689</c:v>
                </c:pt>
                <c:pt idx="25">
                  <c:v>60.043999999999997</c:v>
                </c:pt>
                <c:pt idx="26">
                  <c:v>62.399000000000001</c:v>
                </c:pt>
                <c:pt idx="27">
                  <c:v>64.753</c:v>
                </c:pt>
                <c:pt idx="28">
                  <c:v>67.108000000000004</c:v>
                </c:pt>
                <c:pt idx="29">
                  <c:v>69.462999999999994</c:v>
                </c:pt>
                <c:pt idx="30">
                  <c:v>71.816999999999993</c:v>
                </c:pt>
                <c:pt idx="31">
                  <c:v>74.171999999999997</c:v>
                </c:pt>
                <c:pt idx="32">
                  <c:v>76.527000000000001</c:v>
                </c:pt>
                <c:pt idx="33">
                  <c:v>78.881</c:v>
                </c:pt>
                <c:pt idx="34">
                  <c:v>81.236000000000004</c:v>
                </c:pt>
                <c:pt idx="35">
                  <c:v>83.590999999999994</c:v>
                </c:pt>
                <c:pt idx="36">
                  <c:v>85.945999999999998</c:v>
                </c:pt>
                <c:pt idx="37">
                  <c:v>88.3</c:v>
                </c:pt>
                <c:pt idx="38">
                  <c:v>90.655000000000001</c:v>
                </c:pt>
                <c:pt idx="39">
                  <c:v>93.01</c:v>
                </c:pt>
                <c:pt idx="40">
                  <c:v>95.364000000000004</c:v>
                </c:pt>
                <c:pt idx="41">
                  <c:v>97.718999999999994</c:v>
                </c:pt>
                <c:pt idx="42">
                  <c:v>100.074</c:v>
                </c:pt>
                <c:pt idx="43">
                  <c:v>102.428</c:v>
                </c:pt>
                <c:pt idx="44">
                  <c:v>104.783</c:v>
                </c:pt>
                <c:pt idx="45">
                  <c:v>107.13800000000001</c:v>
                </c:pt>
                <c:pt idx="46">
                  <c:v>109.492</c:v>
                </c:pt>
                <c:pt idx="47">
                  <c:v>111.84699999999999</c:v>
                </c:pt>
                <c:pt idx="48">
                  <c:v>114.202</c:v>
                </c:pt>
                <c:pt idx="49">
                  <c:v>116.556</c:v>
                </c:pt>
                <c:pt idx="50">
                  <c:v>118.911</c:v>
                </c:pt>
                <c:pt idx="51">
                  <c:v>121.26600000000001</c:v>
                </c:pt>
                <c:pt idx="52">
                  <c:v>123.62</c:v>
                </c:pt>
                <c:pt idx="53">
                  <c:v>125.97499999999999</c:v>
                </c:pt>
                <c:pt idx="54">
                  <c:v>128.33000000000001</c:v>
                </c:pt>
                <c:pt idx="55">
                  <c:v>130.684</c:v>
                </c:pt>
                <c:pt idx="56">
                  <c:v>133.03899999999999</c:v>
                </c:pt>
                <c:pt idx="57">
                  <c:v>135.39400000000001</c:v>
                </c:pt>
                <c:pt idx="58">
                  <c:v>137.74799999999999</c:v>
                </c:pt>
                <c:pt idx="59">
                  <c:v>140.10300000000001</c:v>
                </c:pt>
                <c:pt idx="60">
                  <c:v>142.458</c:v>
                </c:pt>
                <c:pt idx="61">
                  <c:v>144.81200000000001</c:v>
                </c:pt>
                <c:pt idx="62">
                  <c:v>147.167</c:v>
                </c:pt>
                <c:pt idx="63">
                  <c:v>149.52199999999999</c:v>
                </c:pt>
                <c:pt idx="64">
                  <c:v>151.876</c:v>
                </c:pt>
                <c:pt idx="65">
                  <c:v>154.23099999999999</c:v>
                </c:pt>
                <c:pt idx="66">
                  <c:v>156.58600000000001</c:v>
                </c:pt>
                <c:pt idx="67">
                  <c:v>158.94</c:v>
                </c:pt>
                <c:pt idx="68">
                  <c:v>161.29499999999999</c:v>
                </c:pt>
                <c:pt idx="69">
                  <c:v>163.65</c:v>
                </c:pt>
                <c:pt idx="70">
                  <c:v>166.00399999999999</c:v>
                </c:pt>
                <c:pt idx="71">
                  <c:v>168.35900000000001</c:v>
                </c:pt>
                <c:pt idx="72">
                  <c:v>170.714</c:v>
                </c:pt>
                <c:pt idx="73">
                  <c:v>173.06800000000001</c:v>
                </c:pt>
                <c:pt idx="74">
                  <c:v>175.423</c:v>
                </c:pt>
                <c:pt idx="75">
                  <c:v>177.77799999999999</c:v>
                </c:pt>
                <c:pt idx="76">
                  <c:v>180.13200000000001</c:v>
                </c:pt>
                <c:pt idx="77">
                  <c:v>182.48699999999999</c:v>
                </c:pt>
                <c:pt idx="78">
                  <c:v>184.84200000000001</c:v>
                </c:pt>
                <c:pt idx="79">
                  <c:v>187.196</c:v>
                </c:pt>
                <c:pt idx="80">
                  <c:v>189.55099999999999</c:v>
                </c:pt>
                <c:pt idx="81">
                  <c:v>191.90600000000001</c:v>
                </c:pt>
                <c:pt idx="82">
                  <c:v>194.26</c:v>
                </c:pt>
                <c:pt idx="83">
                  <c:v>196.61500000000001</c:v>
                </c:pt>
                <c:pt idx="84">
                  <c:v>198.97</c:v>
                </c:pt>
                <c:pt idx="85">
                  <c:v>201.32400000000001</c:v>
                </c:pt>
                <c:pt idx="86">
                  <c:v>203.679</c:v>
                </c:pt>
                <c:pt idx="87">
                  <c:v>206.03399999999999</c:v>
                </c:pt>
                <c:pt idx="88">
                  <c:v>208.38800000000001</c:v>
                </c:pt>
                <c:pt idx="89">
                  <c:v>210.74299999999999</c:v>
                </c:pt>
                <c:pt idx="90">
                  <c:v>213.09800000000001</c:v>
                </c:pt>
                <c:pt idx="91">
                  <c:v>215.452</c:v>
                </c:pt>
                <c:pt idx="92">
                  <c:v>217.80699999999999</c:v>
                </c:pt>
                <c:pt idx="93">
                  <c:v>220.16200000000001</c:v>
                </c:pt>
                <c:pt idx="94">
                  <c:v>222.51599999999999</c:v>
                </c:pt>
                <c:pt idx="95">
                  <c:v>224.87100000000001</c:v>
                </c:pt>
                <c:pt idx="96">
                  <c:v>227.226</c:v>
                </c:pt>
                <c:pt idx="97">
                  <c:v>229.58</c:v>
                </c:pt>
                <c:pt idx="98">
                  <c:v>231.935</c:v>
                </c:pt>
                <c:pt idx="99">
                  <c:v>234.29</c:v>
                </c:pt>
                <c:pt idx="100">
                  <c:v>236.64400000000001</c:v>
                </c:pt>
                <c:pt idx="101">
                  <c:v>238.999</c:v>
                </c:pt>
                <c:pt idx="102">
                  <c:v>241.35400000000001</c:v>
                </c:pt>
                <c:pt idx="103">
                  <c:v>243.708</c:v>
                </c:pt>
                <c:pt idx="104">
                  <c:v>246.06299999999999</c:v>
                </c:pt>
                <c:pt idx="105">
                  <c:v>248.41800000000001</c:v>
                </c:pt>
                <c:pt idx="106">
                  <c:v>250.77199999999999</c:v>
                </c:pt>
                <c:pt idx="107">
                  <c:v>253.12700000000001</c:v>
                </c:pt>
                <c:pt idx="108">
                  <c:v>255.482</c:v>
                </c:pt>
                <c:pt idx="109">
                  <c:v>257.83699999999999</c:v>
                </c:pt>
                <c:pt idx="110">
                  <c:v>260.19099999999997</c:v>
                </c:pt>
                <c:pt idx="111">
                  <c:v>262.54599999999999</c:v>
                </c:pt>
                <c:pt idx="112">
                  <c:v>264.90100000000001</c:v>
                </c:pt>
                <c:pt idx="113">
                  <c:v>267.255</c:v>
                </c:pt>
                <c:pt idx="114">
                  <c:v>269.61</c:v>
                </c:pt>
                <c:pt idx="115">
                  <c:v>271.96499999999997</c:v>
                </c:pt>
                <c:pt idx="116">
                  <c:v>274.31900000000002</c:v>
                </c:pt>
                <c:pt idx="117">
                  <c:v>276.67399999999998</c:v>
                </c:pt>
                <c:pt idx="118">
                  <c:v>279.029</c:v>
                </c:pt>
                <c:pt idx="119">
                  <c:v>281.38299999999998</c:v>
                </c:pt>
                <c:pt idx="120">
                  <c:v>283.738</c:v>
                </c:pt>
                <c:pt idx="121">
                  <c:v>286.09300000000002</c:v>
                </c:pt>
                <c:pt idx="122">
                  <c:v>288.447</c:v>
                </c:pt>
                <c:pt idx="123">
                  <c:v>290.80200000000002</c:v>
                </c:pt>
                <c:pt idx="124">
                  <c:v>293.15699999999998</c:v>
                </c:pt>
                <c:pt idx="125">
                  <c:v>295.51100000000002</c:v>
                </c:pt>
                <c:pt idx="126">
                  <c:v>297.86599999999999</c:v>
                </c:pt>
                <c:pt idx="127">
                  <c:v>300.221</c:v>
                </c:pt>
                <c:pt idx="128">
                  <c:v>302.57499999999999</c:v>
                </c:pt>
                <c:pt idx="129">
                  <c:v>304.93</c:v>
                </c:pt>
                <c:pt idx="130">
                  <c:v>307.28500000000003</c:v>
                </c:pt>
                <c:pt idx="131">
                  <c:v>309.63900000000001</c:v>
                </c:pt>
                <c:pt idx="132">
                  <c:v>311.99400000000003</c:v>
                </c:pt>
                <c:pt idx="133">
                  <c:v>314.34899999999999</c:v>
                </c:pt>
                <c:pt idx="134">
                  <c:v>316.70299999999997</c:v>
                </c:pt>
                <c:pt idx="135">
                  <c:v>319.05799999999999</c:v>
                </c:pt>
                <c:pt idx="136">
                  <c:v>321.41300000000001</c:v>
                </c:pt>
                <c:pt idx="137">
                  <c:v>323.767</c:v>
                </c:pt>
                <c:pt idx="138">
                  <c:v>326.12200000000001</c:v>
                </c:pt>
                <c:pt idx="139">
                  <c:v>328.47699999999998</c:v>
                </c:pt>
                <c:pt idx="140">
                  <c:v>330.83100000000002</c:v>
                </c:pt>
                <c:pt idx="141">
                  <c:v>333.18599999999998</c:v>
                </c:pt>
                <c:pt idx="142">
                  <c:v>335.541</c:v>
                </c:pt>
                <c:pt idx="143">
                  <c:v>337.89499999999998</c:v>
                </c:pt>
                <c:pt idx="144">
                  <c:v>340.25</c:v>
                </c:pt>
                <c:pt idx="145">
                  <c:v>342.60500000000002</c:v>
                </c:pt>
                <c:pt idx="146">
                  <c:v>344.959</c:v>
                </c:pt>
                <c:pt idx="147">
                  <c:v>347.31400000000002</c:v>
                </c:pt>
                <c:pt idx="148">
                  <c:v>349.66899999999998</c:v>
                </c:pt>
                <c:pt idx="149">
                  <c:v>352.02300000000002</c:v>
                </c:pt>
                <c:pt idx="150">
                  <c:v>354.37799999999999</c:v>
                </c:pt>
                <c:pt idx="151">
                  <c:v>356.733</c:v>
                </c:pt>
                <c:pt idx="152">
                  <c:v>359.08699999999999</c:v>
                </c:pt>
                <c:pt idx="153">
                  <c:v>361.44200000000001</c:v>
                </c:pt>
                <c:pt idx="154">
                  <c:v>363.79700000000003</c:v>
                </c:pt>
                <c:pt idx="155">
                  <c:v>366.15100000000001</c:v>
                </c:pt>
                <c:pt idx="156">
                  <c:v>368.50599999999997</c:v>
                </c:pt>
                <c:pt idx="157">
                  <c:v>370.86099999999999</c:v>
                </c:pt>
                <c:pt idx="158">
                  <c:v>373.21499999999997</c:v>
                </c:pt>
                <c:pt idx="159">
                  <c:v>375.57</c:v>
                </c:pt>
                <c:pt idx="160">
                  <c:v>377.92500000000001</c:v>
                </c:pt>
                <c:pt idx="161">
                  <c:v>380.279</c:v>
                </c:pt>
                <c:pt idx="162">
                  <c:v>382.63400000000001</c:v>
                </c:pt>
                <c:pt idx="163">
                  <c:v>384.98899999999998</c:v>
                </c:pt>
                <c:pt idx="164">
                  <c:v>387.34300000000002</c:v>
                </c:pt>
                <c:pt idx="165">
                  <c:v>389.69799999999998</c:v>
                </c:pt>
                <c:pt idx="166">
                  <c:v>392.053</c:v>
                </c:pt>
                <c:pt idx="167">
                  <c:v>394.40699999999998</c:v>
                </c:pt>
                <c:pt idx="168">
                  <c:v>396.762</c:v>
                </c:pt>
                <c:pt idx="169">
                  <c:v>399.11700000000002</c:v>
                </c:pt>
                <c:pt idx="170">
                  <c:v>401.471</c:v>
                </c:pt>
                <c:pt idx="171">
                  <c:v>403.82600000000002</c:v>
                </c:pt>
                <c:pt idx="172">
                  <c:v>406.18099999999998</c:v>
                </c:pt>
                <c:pt idx="173">
                  <c:v>408.53500000000003</c:v>
                </c:pt>
                <c:pt idx="174">
                  <c:v>410.89</c:v>
                </c:pt>
                <c:pt idx="175">
                  <c:v>413.245</c:v>
                </c:pt>
                <c:pt idx="176">
                  <c:v>415.59899999999999</c:v>
                </c:pt>
                <c:pt idx="177">
                  <c:v>417.95400000000001</c:v>
                </c:pt>
                <c:pt idx="178">
                  <c:v>420.30900000000003</c:v>
                </c:pt>
                <c:pt idx="179">
                  <c:v>422.66300000000001</c:v>
                </c:pt>
                <c:pt idx="180">
                  <c:v>425.01799999999997</c:v>
                </c:pt>
                <c:pt idx="181">
                  <c:v>427.37299999999999</c:v>
                </c:pt>
                <c:pt idx="182">
                  <c:v>429.72800000000001</c:v>
                </c:pt>
                <c:pt idx="183">
                  <c:v>432.08199999999999</c:v>
                </c:pt>
                <c:pt idx="184">
                  <c:v>434.43700000000001</c:v>
                </c:pt>
                <c:pt idx="185">
                  <c:v>436.79199999999997</c:v>
                </c:pt>
                <c:pt idx="186">
                  <c:v>439.14600000000002</c:v>
                </c:pt>
                <c:pt idx="187">
                  <c:v>441.50099999999998</c:v>
                </c:pt>
                <c:pt idx="188">
                  <c:v>443.85599999999999</c:v>
                </c:pt>
                <c:pt idx="189">
                  <c:v>446.21</c:v>
                </c:pt>
                <c:pt idx="190">
                  <c:v>448.565</c:v>
                </c:pt>
                <c:pt idx="191">
                  <c:v>450.92</c:v>
                </c:pt>
                <c:pt idx="192">
                  <c:v>453.274</c:v>
                </c:pt>
                <c:pt idx="193">
                  <c:v>455.62900000000002</c:v>
                </c:pt>
                <c:pt idx="194">
                  <c:v>457.98399999999998</c:v>
                </c:pt>
                <c:pt idx="195">
                  <c:v>460.33800000000002</c:v>
                </c:pt>
                <c:pt idx="196">
                  <c:v>462.69299999999998</c:v>
                </c:pt>
                <c:pt idx="197">
                  <c:v>465.048</c:v>
                </c:pt>
                <c:pt idx="198">
                  <c:v>467.40199999999999</c:v>
                </c:pt>
                <c:pt idx="199">
                  <c:v>469.75700000000001</c:v>
                </c:pt>
                <c:pt idx="200">
                  <c:v>472.11200000000002</c:v>
                </c:pt>
                <c:pt idx="201">
                  <c:v>474.46600000000001</c:v>
                </c:pt>
                <c:pt idx="202">
                  <c:v>476.82100000000003</c:v>
                </c:pt>
                <c:pt idx="203">
                  <c:v>479.17599999999999</c:v>
                </c:pt>
                <c:pt idx="204">
                  <c:v>481.53</c:v>
                </c:pt>
                <c:pt idx="205">
                  <c:v>483.88499999999999</c:v>
                </c:pt>
                <c:pt idx="206">
                  <c:v>486.24</c:v>
                </c:pt>
                <c:pt idx="207">
                  <c:v>488.59399999999999</c:v>
                </c:pt>
                <c:pt idx="208">
                  <c:v>490.94900000000001</c:v>
                </c:pt>
                <c:pt idx="209">
                  <c:v>493.30399999999997</c:v>
                </c:pt>
                <c:pt idx="210">
                  <c:v>495.65800000000002</c:v>
                </c:pt>
                <c:pt idx="211">
                  <c:v>498.01299999999998</c:v>
                </c:pt>
                <c:pt idx="212">
                  <c:v>500.36799999999999</c:v>
                </c:pt>
                <c:pt idx="213">
                  <c:v>502.72199999999998</c:v>
                </c:pt>
                <c:pt idx="214">
                  <c:v>505.077</c:v>
                </c:pt>
                <c:pt idx="215">
                  <c:v>507.43200000000002</c:v>
                </c:pt>
                <c:pt idx="216">
                  <c:v>509.786</c:v>
                </c:pt>
                <c:pt idx="217">
                  <c:v>512.14099999999996</c:v>
                </c:pt>
                <c:pt idx="218">
                  <c:v>514.49599999999998</c:v>
                </c:pt>
                <c:pt idx="219">
                  <c:v>516.85</c:v>
                </c:pt>
                <c:pt idx="220">
                  <c:v>519.20500000000004</c:v>
                </c:pt>
                <c:pt idx="221">
                  <c:v>521.55999999999995</c:v>
                </c:pt>
                <c:pt idx="222">
                  <c:v>523.91399999999999</c:v>
                </c:pt>
                <c:pt idx="223">
                  <c:v>526.26900000000001</c:v>
                </c:pt>
                <c:pt idx="224">
                  <c:v>528.62400000000002</c:v>
                </c:pt>
                <c:pt idx="225">
                  <c:v>530.97799999999995</c:v>
                </c:pt>
                <c:pt idx="226">
                  <c:v>533.33299999999997</c:v>
                </c:pt>
                <c:pt idx="227">
                  <c:v>535.68799999999999</c:v>
                </c:pt>
                <c:pt idx="228">
                  <c:v>538.04200000000003</c:v>
                </c:pt>
                <c:pt idx="229">
                  <c:v>540.39700000000005</c:v>
                </c:pt>
                <c:pt idx="230">
                  <c:v>542.75199999999995</c:v>
                </c:pt>
                <c:pt idx="231">
                  <c:v>545.10599999999999</c:v>
                </c:pt>
                <c:pt idx="232">
                  <c:v>547.46100000000001</c:v>
                </c:pt>
                <c:pt idx="233">
                  <c:v>549.81600000000003</c:v>
                </c:pt>
                <c:pt idx="234">
                  <c:v>552.16999999999996</c:v>
                </c:pt>
                <c:pt idx="235">
                  <c:v>554.52499999999998</c:v>
                </c:pt>
                <c:pt idx="236">
                  <c:v>556.88</c:v>
                </c:pt>
                <c:pt idx="237">
                  <c:v>559.23400000000004</c:v>
                </c:pt>
                <c:pt idx="238">
                  <c:v>561.58900000000006</c:v>
                </c:pt>
                <c:pt idx="239">
                  <c:v>563.94399999999996</c:v>
                </c:pt>
                <c:pt idx="240">
                  <c:v>566.298</c:v>
                </c:pt>
                <c:pt idx="241">
                  <c:v>568.65300000000002</c:v>
                </c:pt>
                <c:pt idx="242">
                  <c:v>571.00800000000004</c:v>
                </c:pt>
                <c:pt idx="243">
                  <c:v>573.36199999999997</c:v>
                </c:pt>
                <c:pt idx="244">
                  <c:v>575.71699999999998</c:v>
                </c:pt>
                <c:pt idx="245">
                  <c:v>578.072</c:v>
                </c:pt>
                <c:pt idx="246">
                  <c:v>580.42600000000004</c:v>
                </c:pt>
                <c:pt idx="247">
                  <c:v>582.78099999999995</c:v>
                </c:pt>
                <c:pt idx="248">
                  <c:v>585.13599999999997</c:v>
                </c:pt>
                <c:pt idx="249">
                  <c:v>587.49</c:v>
                </c:pt>
                <c:pt idx="250">
                  <c:v>589.84500000000003</c:v>
                </c:pt>
                <c:pt idx="251">
                  <c:v>592.20000000000005</c:v>
                </c:pt>
                <c:pt idx="252">
                  <c:v>594.55399999999997</c:v>
                </c:pt>
                <c:pt idx="253">
                  <c:v>596.90899999999999</c:v>
                </c:pt>
                <c:pt idx="254">
                  <c:v>599.26400000000001</c:v>
                </c:pt>
                <c:pt idx="255">
                  <c:v>601.61900000000003</c:v>
                </c:pt>
                <c:pt idx="256">
                  <c:v>603.97299999999996</c:v>
                </c:pt>
                <c:pt idx="257">
                  <c:v>606.32799999999997</c:v>
                </c:pt>
                <c:pt idx="258">
                  <c:v>608.68299999999999</c:v>
                </c:pt>
                <c:pt idx="259">
                  <c:v>611.03700000000003</c:v>
                </c:pt>
                <c:pt idx="260">
                  <c:v>613.39200000000005</c:v>
                </c:pt>
                <c:pt idx="261">
                  <c:v>615.74699999999996</c:v>
                </c:pt>
                <c:pt idx="262">
                  <c:v>618.101</c:v>
                </c:pt>
                <c:pt idx="263">
                  <c:v>620.45600000000002</c:v>
                </c:pt>
                <c:pt idx="264">
                  <c:v>622.81100000000004</c:v>
                </c:pt>
                <c:pt idx="265">
                  <c:v>625.16499999999996</c:v>
                </c:pt>
                <c:pt idx="266">
                  <c:v>627.52</c:v>
                </c:pt>
                <c:pt idx="267">
                  <c:v>629.875</c:v>
                </c:pt>
                <c:pt idx="268">
                  <c:v>632.22900000000004</c:v>
                </c:pt>
                <c:pt idx="269">
                  <c:v>634.58399999999995</c:v>
                </c:pt>
                <c:pt idx="270">
                  <c:v>636.93899999999996</c:v>
                </c:pt>
                <c:pt idx="271">
                  <c:v>639.29300000000001</c:v>
                </c:pt>
                <c:pt idx="272">
                  <c:v>641.64800000000002</c:v>
                </c:pt>
                <c:pt idx="273">
                  <c:v>644.00300000000004</c:v>
                </c:pt>
                <c:pt idx="274">
                  <c:v>646.35699999999997</c:v>
                </c:pt>
                <c:pt idx="275">
                  <c:v>648.71199999999999</c:v>
                </c:pt>
                <c:pt idx="276">
                  <c:v>651.06700000000001</c:v>
                </c:pt>
                <c:pt idx="277">
                  <c:v>653.42100000000005</c:v>
                </c:pt>
                <c:pt idx="278">
                  <c:v>655.77599999999995</c:v>
                </c:pt>
                <c:pt idx="279">
                  <c:v>658.13099999999997</c:v>
                </c:pt>
                <c:pt idx="280">
                  <c:v>660.48500000000001</c:v>
                </c:pt>
                <c:pt idx="281">
                  <c:v>662.84</c:v>
                </c:pt>
                <c:pt idx="282">
                  <c:v>665.19500000000005</c:v>
                </c:pt>
                <c:pt idx="283">
                  <c:v>667.54899999999998</c:v>
                </c:pt>
                <c:pt idx="284">
                  <c:v>669.904</c:v>
                </c:pt>
                <c:pt idx="285">
                  <c:v>672.25900000000001</c:v>
                </c:pt>
                <c:pt idx="286">
                  <c:v>674.61300000000006</c:v>
                </c:pt>
                <c:pt idx="287">
                  <c:v>676.96799999999996</c:v>
                </c:pt>
                <c:pt idx="288">
                  <c:v>679.32299999999998</c:v>
                </c:pt>
                <c:pt idx="289">
                  <c:v>681.67700000000002</c:v>
                </c:pt>
                <c:pt idx="290">
                  <c:v>684.03200000000004</c:v>
                </c:pt>
                <c:pt idx="291">
                  <c:v>686.38699999999994</c:v>
                </c:pt>
                <c:pt idx="292">
                  <c:v>688.74099999999999</c:v>
                </c:pt>
                <c:pt idx="293">
                  <c:v>691.096</c:v>
                </c:pt>
                <c:pt idx="294">
                  <c:v>693.45100000000002</c:v>
                </c:pt>
                <c:pt idx="295">
                  <c:v>695.80499999999995</c:v>
                </c:pt>
                <c:pt idx="296">
                  <c:v>698.16</c:v>
                </c:pt>
                <c:pt idx="297">
                  <c:v>700.51499999999999</c:v>
                </c:pt>
                <c:pt idx="298">
                  <c:v>702.86900000000003</c:v>
                </c:pt>
                <c:pt idx="299">
                  <c:v>705.22400000000005</c:v>
                </c:pt>
                <c:pt idx="300">
                  <c:v>707.57899999999995</c:v>
                </c:pt>
                <c:pt idx="301">
                  <c:v>709.93299999999999</c:v>
                </c:pt>
                <c:pt idx="302">
                  <c:v>712.28800000000001</c:v>
                </c:pt>
                <c:pt idx="303">
                  <c:v>714.64300000000003</c:v>
                </c:pt>
                <c:pt idx="304">
                  <c:v>716.99699999999996</c:v>
                </c:pt>
                <c:pt idx="305">
                  <c:v>719.35199999999998</c:v>
                </c:pt>
                <c:pt idx="306">
                  <c:v>721.70699999999999</c:v>
                </c:pt>
                <c:pt idx="307">
                  <c:v>724.06100000000004</c:v>
                </c:pt>
                <c:pt idx="308">
                  <c:v>726.41600000000005</c:v>
                </c:pt>
                <c:pt idx="309">
                  <c:v>728.77099999999996</c:v>
                </c:pt>
                <c:pt idx="310">
                  <c:v>731.125</c:v>
                </c:pt>
                <c:pt idx="311">
                  <c:v>733.48</c:v>
                </c:pt>
                <c:pt idx="312">
                  <c:v>735.83500000000004</c:v>
                </c:pt>
                <c:pt idx="313">
                  <c:v>738.18899999999996</c:v>
                </c:pt>
                <c:pt idx="314">
                  <c:v>740.54399999999998</c:v>
                </c:pt>
                <c:pt idx="315">
                  <c:v>742.899</c:v>
                </c:pt>
                <c:pt idx="316">
                  <c:v>745.25300000000004</c:v>
                </c:pt>
                <c:pt idx="317">
                  <c:v>747.60799999999995</c:v>
                </c:pt>
                <c:pt idx="318">
                  <c:v>749.96299999999997</c:v>
                </c:pt>
                <c:pt idx="319">
                  <c:v>752.31700000000001</c:v>
                </c:pt>
                <c:pt idx="320">
                  <c:v>754.67200000000003</c:v>
                </c:pt>
                <c:pt idx="321">
                  <c:v>757.02700000000004</c:v>
                </c:pt>
                <c:pt idx="322">
                  <c:v>759.38099999999997</c:v>
                </c:pt>
                <c:pt idx="323">
                  <c:v>761.73599999999999</c:v>
                </c:pt>
                <c:pt idx="324">
                  <c:v>764.09100000000001</c:v>
                </c:pt>
                <c:pt idx="325">
                  <c:v>766.44600000000003</c:v>
                </c:pt>
                <c:pt idx="326">
                  <c:v>768.8</c:v>
                </c:pt>
                <c:pt idx="327">
                  <c:v>771.15499999999997</c:v>
                </c:pt>
                <c:pt idx="328">
                  <c:v>773.51</c:v>
                </c:pt>
                <c:pt idx="329">
                  <c:v>775.86400000000003</c:v>
                </c:pt>
                <c:pt idx="330">
                  <c:v>778.21900000000005</c:v>
                </c:pt>
                <c:pt idx="331">
                  <c:v>780.57399999999996</c:v>
                </c:pt>
                <c:pt idx="332">
                  <c:v>782.928</c:v>
                </c:pt>
                <c:pt idx="333">
                  <c:v>785.28300000000002</c:v>
                </c:pt>
                <c:pt idx="334">
                  <c:v>787.63800000000003</c:v>
                </c:pt>
                <c:pt idx="335">
                  <c:v>789.99199999999996</c:v>
                </c:pt>
                <c:pt idx="336">
                  <c:v>792.34699999999998</c:v>
                </c:pt>
                <c:pt idx="337">
                  <c:v>794.702</c:v>
                </c:pt>
                <c:pt idx="338">
                  <c:v>797.05600000000004</c:v>
                </c:pt>
                <c:pt idx="339">
                  <c:v>799.41099999999994</c:v>
                </c:pt>
                <c:pt idx="340">
                  <c:v>801.76599999999996</c:v>
                </c:pt>
                <c:pt idx="341">
                  <c:v>804.12</c:v>
                </c:pt>
                <c:pt idx="342">
                  <c:v>806.47500000000002</c:v>
                </c:pt>
                <c:pt idx="343">
                  <c:v>808.83</c:v>
                </c:pt>
                <c:pt idx="344">
                  <c:v>811.18399999999997</c:v>
                </c:pt>
                <c:pt idx="345">
                  <c:v>813.53899999999999</c:v>
                </c:pt>
                <c:pt idx="346">
                  <c:v>815.89400000000001</c:v>
                </c:pt>
                <c:pt idx="347">
                  <c:v>818.24800000000005</c:v>
                </c:pt>
                <c:pt idx="348">
                  <c:v>820.60299999999995</c:v>
                </c:pt>
                <c:pt idx="349">
                  <c:v>822.95799999999997</c:v>
                </c:pt>
                <c:pt idx="350">
                  <c:v>825.31200000000001</c:v>
                </c:pt>
                <c:pt idx="351">
                  <c:v>827.66700000000003</c:v>
                </c:pt>
                <c:pt idx="352">
                  <c:v>830.02200000000005</c:v>
                </c:pt>
                <c:pt idx="353">
                  <c:v>832.37599999999998</c:v>
                </c:pt>
                <c:pt idx="354">
                  <c:v>834.73099999999999</c:v>
                </c:pt>
                <c:pt idx="355">
                  <c:v>837.08600000000001</c:v>
                </c:pt>
                <c:pt idx="356">
                  <c:v>839.44</c:v>
                </c:pt>
                <c:pt idx="357">
                  <c:v>841.79499999999996</c:v>
                </c:pt>
                <c:pt idx="358">
                  <c:v>844.15</c:v>
                </c:pt>
                <c:pt idx="359">
                  <c:v>846.50400000000002</c:v>
                </c:pt>
                <c:pt idx="360">
                  <c:v>848.85900000000004</c:v>
                </c:pt>
                <c:pt idx="361">
                  <c:v>851.21400000000006</c:v>
                </c:pt>
                <c:pt idx="362">
                  <c:v>853.56799999999998</c:v>
                </c:pt>
                <c:pt idx="363">
                  <c:v>855.923</c:v>
                </c:pt>
                <c:pt idx="364">
                  <c:v>858.27800000000002</c:v>
                </c:pt>
                <c:pt idx="365">
                  <c:v>860.63199999999995</c:v>
                </c:pt>
                <c:pt idx="366">
                  <c:v>862.98699999999997</c:v>
                </c:pt>
                <c:pt idx="367">
                  <c:v>865.34199999999998</c:v>
                </c:pt>
                <c:pt idx="368">
                  <c:v>867.69600000000003</c:v>
                </c:pt>
                <c:pt idx="369">
                  <c:v>870.05100000000004</c:v>
                </c:pt>
                <c:pt idx="370">
                  <c:v>872.40599999999995</c:v>
                </c:pt>
                <c:pt idx="371">
                  <c:v>874.76</c:v>
                </c:pt>
                <c:pt idx="372">
                  <c:v>877.11500000000001</c:v>
                </c:pt>
                <c:pt idx="373">
                  <c:v>879.47</c:v>
                </c:pt>
                <c:pt idx="374">
                  <c:v>881.82399999999996</c:v>
                </c:pt>
                <c:pt idx="375">
                  <c:v>884.17899999999997</c:v>
                </c:pt>
                <c:pt idx="376">
                  <c:v>886.53399999999999</c:v>
                </c:pt>
                <c:pt idx="377">
                  <c:v>888.88800000000003</c:v>
                </c:pt>
                <c:pt idx="378">
                  <c:v>891.24300000000005</c:v>
                </c:pt>
                <c:pt idx="379">
                  <c:v>893.59799999999996</c:v>
                </c:pt>
                <c:pt idx="380">
                  <c:v>895.952</c:v>
                </c:pt>
                <c:pt idx="381">
                  <c:v>898.30700000000002</c:v>
                </c:pt>
                <c:pt idx="382">
                  <c:v>900.66200000000003</c:v>
                </c:pt>
                <c:pt idx="383">
                  <c:v>903.01599999999996</c:v>
                </c:pt>
                <c:pt idx="384">
                  <c:v>905.37099999999998</c:v>
                </c:pt>
                <c:pt idx="385">
                  <c:v>907.726</c:v>
                </c:pt>
                <c:pt idx="386">
                  <c:v>910.08</c:v>
                </c:pt>
                <c:pt idx="387">
                  <c:v>912.43499999999995</c:v>
                </c:pt>
                <c:pt idx="388">
                  <c:v>914.79</c:v>
                </c:pt>
                <c:pt idx="389">
                  <c:v>917.14400000000001</c:v>
                </c:pt>
                <c:pt idx="390">
                  <c:v>919.49900000000002</c:v>
                </c:pt>
                <c:pt idx="391">
                  <c:v>921.85400000000004</c:v>
                </c:pt>
                <c:pt idx="392">
                  <c:v>924.20799999999997</c:v>
                </c:pt>
                <c:pt idx="393">
                  <c:v>926.56299999999999</c:v>
                </c:pt>
                <c:pt idx="394">
                  <c:v>928.91800000000001</c:v>
                </c:pt>
                <c:pt idx="395">
                  <c:v>931.27200000000005</c:v>
                </c:pt>
                <c:pt idx="396">
                  <c:v>933.62699999999995</c:v>
                </c:pt>
                <c:pt idx="397">
                  <c:v>935.98199999999997</c:v>
                </c:pt>
                <c:pt idx="398">
                  <c:v>938.33699999999999</c:v>
                </c:pt>
                <c:pt idx="399">
                  <c:v>940.69100000000003</c:v>
                </c:pt>
                <c:pt idx="400">
                  <c:v>943.04600000000005</c:v>
                </c:pt>
                <c:pt idx="401">
                  <c:v>945.40099999999995</c:v>
                </c:pt>
                <c:pt idx="402">
                  <c:v>947.755</c:v>
                </c:pt>
                <c:pt idx="403">
                  <c:v>950.11</c:v>
                </c:pt>
                <c:pt idx="404">
                  <c:v>952.46500000000003</c:v>
                </c:pt>
                <c:pt idx="405">
                  <c:v>954.81899999999996</c:v>
                </c:pt>
                <c:pt idx="406">
                  <c:v>957.17399999999998</c:v>
                </c:pt>
                <c:pt idx="407">
                  <c:v>959.529</c:v>
                </c:pt>
                <c:pt idx="408">
                  <c:v>961.88300000000004</c:v>
                </c:pt>
                <c:pt idx="409">
                  <c:v>964.23800000000006</c:v>
                </c:pt>
                <c:pt idx="410">
                  <c:v>966.59299999999996</c:v>
                </c:pt>
                <c:pt idx="411">
                  <c:v>968.947</c:v>
                </c:pt>
                <c:pt idx="412">
                  <c:v>971.30200000000002</c:v>
                </c:pt>
                <c:pt idx="413">
                  <c:v>973.65700000000004</c:v>
                </c:pt>
                <c:pt idx="414">
                  <c:v>976.01099999999997</c:v>
                </c:pt>
                <c:pt idx="415">
                  <c:v>978.36599999999999</c:v>
                </c:pt>
                <c:pt idx="416">
                  <c:v>980.721</c:v>
                </c:pt>
                <c:pt idx="417">
                  <c:v>983.07500000000005</c:v>
                </c:pt>
                <c:pt idx="418">
                  <c:v>985.43</c:v>
                </c:pt>
                <c:pt idx="419">
                  <c:v>987.78499999999997</c:v>
                </c:pt>
                <c:pt idx="420">
                  <c:v>990.13900000000001</c:v>
                </c:pt>
                <c:pt idx="421">
                  <c:v>992.49400000000003</c:v>
                </c:pt>
                <c:pt idx="422">
                  <c:v>994.84900000000005</c:v>
                </c:pt>
                <c:pt idx="423">
                  <c:v>997.20299999999997</c:v>
                </c:pt>
                <c:pt idx="424">
                  <c:v>999.55799999999999</c:v>
                </c:pt>
                <c:pt idx="425">
                  <c:v>1001.913</c:v>
                </c:pt>
                <c:pt idx="426">
                  <c:v>1004.2670000000001</c:v>
                </c:pt>
                <c:pt idx="427">
                  <c:v>1006.622</c:v>
                </c:pt>
                <c:pt idx="428">
                  <c:v>1008.977</c:v>
                </c:pt>
                <c:pt idx="429">
                  <c:v>1011.331</c:v>
                </c:pt>
                <c:pt idx="430">
                  <c:v>1013.686</c:v>
                </c:pt>
                <c:pt idx="431">
                  <c:v>1016.0410000000001</c:v>
                </c:pt>
                <c:pt idx="432">
                  <c:v>1018.395</c:v>
                </c:pt>
                <c:pt idx="433">
                  <c:v>1020.75</c:v>
                </c:pt>
                <c:pt idx="434">
                  <c:v>1023.105</c:v>
                </c:pt>
                <c:pt idx="435">
                  <c:v>1025.4590000000001</c:v>
                </c:pt>
                <c:pt idx="436">
                  <c:v>1027.8140000000001</c:v>
                </c:pt>
                <c:pt idx="437">
                  <c:v>1030.1690000000001</c:v>
                </c:pt>
                <c:pt idx="438">
                  <c:v>1032.5229999999999</c:v>
                </c:pt>
                <c:pt idx="439">
                  <c:v>1034.8779999999999</c:v>
                </c:pt>
                <c:pt idx="440">
                  <c:v>1037.2329999999999</c:v>
                </c:pt>
                <c:pt idx="441">
                  <c:v>1039.587</c:v>
                </c:pt>
                <c:pt idx="442">
                  <c:v>1041.942</c:v>
                </c:pt>
                <c:pt idx="443">
                  <c:v>1044.297</c:v>
                </c:pt>
                <c:pt idx="444">
                  <c:v>1046.6510000000001</c:v>
                </c:pt>
                <c:pt idx="445">
                  <c:v>1049.0060000000001</c:v>
                </c:pt>
                <c:pt idx="446">
                  <c:v>1051.3610000000001</c:v>
                </c:pt>
                <c:pt idx="447">
                  <c:v>1053.7149999999999</c:v>
                </c:pt>
                <c:pt idx="448">
                  <c:v>1056.07</c:v>
                </c:pt>
                <c:pt idx="449">
                  <c:v>1058.425</c:v>
                </c:pt>
                <c:pt idx="450">
                  <c:v>1060.779</c:v>
                </c:pt>
                <c:pt idx="451">
                  <c:v>1063.134</c:v>
                </c:pt>
                <c:pt idx="452">
                  <c:v>1065.489</c:v>
                </c:pt>
                <c:pt idx="453">
                  <c:v>1067.8430000000001</c:v>
                </c:pt>
                <c:pt idx="454">
                  <c:v>1070.1980000000001</c:v>
                </c:pt>
                <c:pt idx="455">
                  <c:v>1072.5530000000001</c:v>
                </c:pt>
                <c:pt idx="456">
                  <c:v>1074.9069999999999</c:v>
                </c:pt>
                <c:pt idx="457">
                  <c:v>1077.2619999999999</c:v>
                </c:pt>
                <c:pt idx="458">
                  <c:v>1079.617</c:v>
                </c:pt>
                <c:pt idx="459">
                  <c:v>1081.971</c:v>
                </c:pt>
                <c:pt idx="460">
                  <c:v>1084.326</c:v>
                </c:pt>
                <c:pt idx="461">
                  <c:v>1086.681</c:v>
                </c:pt>
                <c:pt idx="462">
                  <c:v>1089.0350000000001</c:v>
                </c:pt>
                <c:pt idx="463">
                  <c:v>1091.3900000000001</c:v>
                </c:pt>
                <c:pt idx="464">
                  <c:v>1093.7449999999999</c:v>
                </c:pt>
                <c:pt idx="465">
                  <c:v>1096.0989999999999</c:v>
                </c:pt>
                <c:pt idx="466">
                  <c:v>1098.454</c:v>
                </c:pt>
                <c:pt idx="467">
                  <c:v>1100.809</c:v>
                </c:pt>
                <c:pt idx="468">
                  <c:v>1103.163</c:v>
                </c:pt>
                <c:pt idx="469">
                  <c:v>1105.518</c:v>
                </c:pt>
                <c:pt idx="470">
                  <c:v>1107.873</c:v>
                </c:pt>
                <c:pt idx="471">
                  <c:v>1110.2280000000001</c:v>
                </c:pt>
                <c:pt idx="472">
                  <c:v>1112.5820000000001</c:v>
                </c:pt>
                <c:pt idx="473">
                  <c:v>1114.9369999999999</c:v>
                </c:pt>
                <c:pt idx="474">
                  <c:v>1117.2919999999999</c:v>
                </c:pt>
                <c:pt idx="475">
                  <c:v>1119.646</c:v>
                </c:pt>
                <c:pt idx="476">
                  <c:v>1122.001</c:v>
                </c:pt>
                <c:pt idx="477">
                  <c:v>1124.356</c:v>
                </c:pt>
                <c:pt idx="478">
                  <c:v>1126.71</c:v>
                </c:pt>
                <c:pt idx="479">
                  <c:v>1129.0650000000001</c:v>
                </c:pt>
                <c:pt idx="480">
                  <c:v>1131.42</c:v>
                </c:pt>
                <c:pt idx="481">
                  <c:v>1133.7739999999999</c:v>
                </c:pt>
                <c:pt idx="482">
                  <c:v>1136.1289999999999</c:v>
                </c:pt>
                <c:pt idx="483">
                  <c:v>1138.4839999999999</c:v>
                </c:pt>
                <c:pt idx="484">
                  <c:v>1140.838</c:v>
                </c:pt>
                <c:pt idx="485">
                  <c:v>1143.193</c:v>
                </c:pt>
                <c:pt idx="486">
                  <c:v>1145.548</c:v>
                </c:pt>
                <c:pt idx="487">
                  <c:v>1147.902</c:v>
                </c:pt>
                <c:pt idx="488">
                  <c:v>1150.2570000000001</c:v>
                </c:pt>
                <c:pt idx="489">
                  <c:v>1152.6120000000001</c:v>
                </c:pt>
                <c:pt idx="490">
                  <c:v>1154.9659999999999</c:v>
                </c:pt>
                <c:pt idx="491">
                  <c:v>1157.3209999999999</c:v>
                </c:pt>
                <c:pt idx="492">
                  <c:v>1159.6759999999999</c:v>
                </c:pt>
                <c:pt idx="493">
                  <c:v>1162.03</c:v>
                </c:pt>
                <c:pt idx="494">
                  <c:v>1164.385</c:v>
                </c:pt>
                <c:pt idx="495">
                  <c:v>1166.74</c:v>
                </c:pt>
                <c:pt idx="496">
                  <c:v>1169.0940000000001</c:v>
                </c:pt>
                <c:pt idx="497">
                  <c:v>1171.4490000000001</c:v>
                </c:pt>
                <c:pt idx="498">
                  <c:v>1173.8040000000001</c:v>
                </c:pt>
                <c:pt idx="499">
                  <c:v>1176.1579999999999</c:v>
                </c:pt>
                <c:pt idx="500">
                  <c:v>1178.5129999999999</c:v>
                </c:pt>
                <c:pt idx="501">
                  <c:v>1180.8679999999999</c:v>
                </c:pt>
                <c:pt idx="502">
                  <c:v>1183.222</c:v>
                </c:pt>
                <c:pt idx="503">
                  <c:v>1185.577</c:v>
                </c:pt>
                <c:pt idx="504">
                  <c:v>1187.932</c:v>
                </c:pt>
                <c:pt idx="505">
                  <c:v>1190.2860000000001</c:v>
                </c:pt>
                <c:pt idx="506">
                  <c:v>1192.6410000000001</c:v>
                </c:pt>
                <c:pt idx="507">
                  <c:v>1194.9960000000001</c:v>
                </c:pt>
                <c:pt idx="508">
                  <c:v>1197.3499999999999</c:v>
                </c:pt>
                <c:pt idx="509">
                  <c:v>1199.7049999999999</c:v>
                </c:pt>
                <c:pt idx="510">
                  <c:v>1202.06</c:v>
                </c:pt>
                <c:pt idx="511">
                  <c:v>1204.414</c:v>
                </c:pt>
                <c:pt idx="512">
                  <c:v>1206.769</c:v>
                </c:pt>
                <c:pt idx="513">
                  <c:v>1209.124</c:v>
                </c:pt>
                <c:pt idx="514">
                  <c:v>1211.4780000000001</c:v>
                </c:pt>
                <c:pt idx="515">
                  <c:v>1213.8330000000001</c:v>
                </c:pt>
                <c:pt idx="516">
                  <c:v>1216.1880000000001</c:v>
                </c:pt>
                <c:pt idx="517">
                  <c:v>1218.5419999999999</c:v>
                </c:pt>
                <c:pt idx="518">
                  <c:v>1220.8969999999999</c:v>
                </c:pt>
                <c:pt idx="519">
                  <c:v>1223.252</c:v>
                </c:pt>
                <c:pt idx="520">
                  <c:v>1225.606</c:v>
                </c:pt>
                <c:pt idx="521">
                  <c:v>1227.961</c:v>
                </c:pt>
                <c:pt idx="522">
                  <c:v>1230.316</c:v>
                </c:pt>
                <c:pt idx="523">
                  <c:v>1232.67</c:v>
                </c:pt>
                <c:pt idx="524">
                  <c:v>1235.0250000000001</c:v>
                </c:pt>
                <c:pt idx="525">
                  <c:v>1237.3800000000001</c:v>
                </c:pt>
                <c:pt idx="526">
                  <c:v>1239.7339999999999</c:v>
                </c:pt>
                <c:pt idx="527">
                  <c:v>1242.0889999999999</c:v>
                </c:pt>
                <c:pt idx="528">
                  <c:v>1244.444</c:v>
                </c:pt>
                <c:pt idx="529">
                  <c:v>1246.798</c:v>
                </c:pt>
                <c:pt idx="530">
                  <c:v>1249.153</c:v>
                </c:pt>
                <c:pt idx="531">
                  <c:v>1251.508</c:v>
                </c:pt>
                <c:pt idx="532">
                  <c:v>1253.8620000000001</c:v>
                </c:pt>
                <c:pt idx="533">
                  <c:v>1256.2170000000001</c:v>
                </c:pt>
                <c:pt idx="534">
                  <c:v>1258.5719999999999</c:v>
                </c:pt>
                <c:pt idx="535">
                  <c:v>1260.9259999999999</c:v>
                </c:pt>
                <c:pt idx="536">
                  <c:v>1263.2809999999999</c:v>
                </c:pt>
                <c:pt idx="537">
                  <c:v>1265.636</c:v>
                </c:pt>
                <c:pt idx="538">
                  <c:v>1267.99</c:v>
                </c:pt>
                <c:pt idx="539">
                  <c:v>1270.345</c:v>
                </c:pt>
                <c:pt idx="540">
                  <c:v>1272.7</c:v>
                </c:pt>
                <c:pt idx="541">
                  <c:v>1275.0540000000001</c:v>
                </c:pt>
                <c:pt idx="542">
                  <c:v>1277.4090000000001</c:v>
                </c:pt>
                <c:pt idx="543">
                  <c:v>1279.7639999999999</c:v>
                </c:pt>
                <c:pt idx="544">
                  <c:v>1282.1189999999999</c:v>
                </c:pt>
                <c:pt idx="545">
                  <c:v>1284.473</c:v>
                </c:pt>
                <c:pt idx="546">
                  <c:v>1286.828</c:v>
                </c:pt>
                <c:pt idx="547">
                  <c:v>1289.183</c:v>
                </c:pt>
                <c:pt idx="548">
                  <c:v>1291.537</c:v>
                </c:pt>
                <c:pt idx="549">
                  <c:v>1293.8920000000001</c:v>
                </c:pt>
                <c:pt idx="550">
                  <c:v>1296.2470000000001</c:v>
                </c:pt>
                <c:pt idx="551">
                  <c:v>1298.6010000000001</c:v>
                </c:pt>
                <c:pt idx="552">
                  <c:v>1300.9559999999999</c:v>
                </c:pt>
                <c:pt idx="553">
                  <c:v>1303.3109999999999</c:v>
                </c:pt>
                <c:pt idx="554">
                  <c:v>1305.665</c:v>
                </c:pt>
                <c:pt idx="555">
                  <c:v>1308.02</c:v>
                </c:pt>
                <c:pt idx="556">
                  <c:v>1310.375</c:v>
                </c:pt>
                <c:pt idx="557">
                  <c:v>1312.729</c:v>
                </c:pt>
                <c:pt idx="558">
                  <c:v>1315.0840000000001</c:v>
                </c:pt>
                <c:pt idx="559">
                  <c:v>1317.4390000000001</c:v>
                </c:pt>
                <c:pt idx="560">
                  <c:v>1319.7929999999999</c:v>
                </c:pt>
                <c:pt idx="561">
                  <c:v>1322.1479999999999</c:v>
                </c:pt>
                <c:pt idx="562">
                  <c:v>1324.5029999999999</c:v>
                </c:pt>
                <c:pt idx="563">
                  <c:v>1326.857</c:v>
                </c:pt>
                <c:pt idx="564">
                  <c:v>1329.212</c:v>
                </c:pt>
                <c:pt idx="565">
                  <c:v>1331.567</c:v>
                </c:pt>
                <c:pt idx="566">
                  <c:v>1333.921</c:v>
                </c:pt>
                <c:pt idx="567">
                  <c:v>1336.2760000000001</c:v>
                </c:pt>
                <c:pt idx="568">
                  <c:v>1338.6310000000001</c:v>
                </c:pt>
                <c:pt idx="569">
                  <c:v>1340.9849999999999</c:v>
                </c:pt>
                <c:pt idx="570">
                  <c:v>1343.34</c:v>
                </c:pt>
                <c:pt idx="571">
                  <c:v>1345.6949999999999</c:v>
                </c:pt>
                <c:pt idx="572">
                  <c:v>1348.049</c:v>
                </c:pt>
                <c:pt idx="573">
                  <c:v>1350.404</c:v>
                </c:pt>
                <c:pt idx="574">
                  <c:v>1352.759</c:v>
                </c:pt>
                <c:pt idx="575">
                  <c:v>1355.1130000000001</c:v>
                </c:pt>
                <c:pt idx="576">
                  <c:v>1357.4680000000001</c:v>
                </c:pt>
                <c:pt idx="577">
                  <c:v>1359.8230000000001</c:v>
                </c:pt>
              </c:numCache>
            </c:numRef>
          </c:xVal>
          <c:yVal>
            <c:numRef>
              <c:f>Feuil1!$F$5:$F$582</c:f>
              <c:numCache>
                <c:formatCode>General</c:formatCode>
                <c:ptCount val="578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37</c:v>
                </c:pt>
                <c:pt idx="7">
                  <c:v>106</c:v>
                </c:pt>
                <c:pt idx="8">
                  <c:v>203</c:v>
                </c:pt>
                <c:pt idx="9">
                  <c:v>293</c:v>
                </c:pt>
                <c:pt idx="10">
                  <c:v>307</c:v>
                </c:pt>
                <c:pt idx="11">
                  <c:v>268</c:v>
                </c:pt>
                <c:pt idx="12">
                  <c:v>243</c:v>
                </c:pt>
                <c:pt idx="13">
                  <c:v>195</c:v>
                </c:pt>
                <c:pt idx="14">
                  <c:v>158</c:v>
                </c:pt>
                <c:pt idx="15">
                  <c:v>101</c:v>
                </c:pt>
                <c:pt idx="16">
                  <c:v>95</c:v>
                </c:pt>
                <c:pt idx="17">
                  <c:v>83</c:v>
                </c:pt>
                <c:pt idx="18">
                  <c:v>69</c:v>
                </c:pt>
                <c:pt idx="19">
                  <c:v>73</c:v>
                </c:pt>
                <c:pt idx="20">
                  <c:v>51</c:v>
                </c:pt>
                <c:pt idx="21">
                  <c:v>58</c:v>
                </c:pt>
                <c:pt idx="22">
                  <c:v>54</c:v>
                </c:pt>
                <c:pt idx="23">
                  <c:v>62</c:v>
                </c:pt>
                <c:pt idx="24">
                  <c:v>53</c:v>
                </c:pt>
                <c:pt idx="25">
                  <c:v>51</c:v>
                </c:pt>
                <c:pt idx="26">
                  <c:v>54</c:v>
                </c:pt>
                <c:pt idx="27">
                  <c:v>49</c:v>
                </c:pt>
                <c:pt idx="28">
                  <c:v>37</c:v>
                </c:pt>
                <c:pt idx="29">
                  <c:v>54</c:v>
                </c:pt>
                <c:pt idx="30">
                  <c:v>39</c:v>
                </c:pt>
                <c:pt idx="31">
                  <c:v>36</c:v>
                </c:pt>
                <c:pt idx="32">
                  <c:v>47</c:v>
                </c:pt>
                <c:pt idx="33">
                  <c:v>41</c:v>
                </c:pt>
                <c:pt idx="34">
                  <c:v>39</c:v>
                </c:pt>
                <c:pt idx="35">
                  <c:v>37</c:v>
                </c:pt>
                <c:pt idx="36">
                  <c:v>30</c:v>
                </c:pt>
                <c:pt idx="37">
                  <c:v>38</c:v>
                </c:pt>
                <c:pt idx="38">
                  <c:v>40</c:v>
                </c:pt>
                <c:pt idx="39">
                  <c:v>27</c:v>
                </c:pt>
                <c:pt idx="40">
                  <c:v>37</c:v>
                </c:pt>
                <c:pt idx="41">
                  <c:v>29</c:v>
                </c:pt>
                <c:pt idx="42">
                  <c:v>27</c:v>
                </c:pt>
                <c:pt idx="43">
                  <c:v>30</c:v>
                </c:pt>
                <c:pt idx="44">
                  <c:v>22</c:v>
                </c:pt>
                <c:pt idx="45">
                  <c:v>15</c:v>
                </c:pt>
                <c:pt idx="46">
                  <c:v>21</c:v>
                </c:pt>
                <c:pt idx="47">
                  <c:v>22</c:v>
                </c:pt>
                <c:pt idx="48">
                  <c:v>23</c:v>
                </c:pt>
                <c:pt idx="49">
                  <c:v>27</c:v>
                </c:pt>
                <c:pt idx="50">
                  <c:v>21</c:v>
                </c:pt>
                <c:pt idx="51">
                  <c:v>21</c:v>
                </c:pt>
                <c:pt idx="52">
                  <c:v>11</c:v>
                </c:pt>
                <c:pt idx="53">
                  <c:v>17</c:v>
                </c:pt>
                <c:pt idx="54">
                  <c:v>15</c:v>
                </c:pt>
                <c:pt idx="55">
                  <c:v>12</c:v>
                </c:pt>
                <c:pt idx="56">
                  <c:v>23</c:v>
                </c:pt>
                <c:pt idx="57">
                  <c:v>16</c:v>
                </c:pt>
                <c:pt idx="58">
                  <c:v>15</c:v>
                </c:pt>
                <c:pt idx="59">
                  <c:v>13</c:v>
                </c:pt>
                <c:pt idx="60">
                  <c:v>9</c:v>
                </c:pt>
                <c:pt idx="61">
                  <c:v>17</c:v>
                </c:pt>
                <c:pt idx="62">
                  <c:v>9</c:v>
                </c:pt>
                <c:pt idx="63">
                  <c:v>19</c:v>
                </c:pt>
                <c:pt idx="64">
                  <c:v>14</c:v>
                </c:pt>
                <c:pt idx="65">
                  <c:v>18</c:v>
                </c:pt>
                <c:pt idx="66">
                  <c:v>19</c:v>
                </c:pt>
                <c:pt idx="67">
                  <c:v>13</c:v>
                </c:pt>
                <c:pt idx="68">
                  <c:v>13</c:v>
                </c:pt>
                <c:pt idx="69">
                  <c:v>13</c:v>
                </c:pt>
                <c:pt idx="70">
                  <c:v>15</c:v>
                </c:pt>
                <c:pt idx="71">
                  <c:v>16</c:v>
                </c:pt>
                <c:pt idx="72">
                  <c:v>11</c:v>
                </c:pt>
                <c:pt idx="73">
                  <c:v>9</c:v>
                </c:pt>
                <c:pt idx="74">
                  <c:v>13</c:v>
                </c:pt>
                <c:pt idx="75">
                  <c:v>12</c:v>
                </c:pt>
                <c:pt idx="76">
                  <c:v>12</c:v>
                </c:pt>
                <c:pt idx="77">
                  <c:v>16</c:v>
                </c:pt>
                <c:pt idx="78">
                  <c:v>17</c:v>
                </c:pt>
                <c:pt idx="79">
                  <c:v>11</c:v>
                </c:pt>
                <c:pt idx="80">
                  <c:v>16</c:v>
                </c:pt>
                <c:pt idx="81">
                  <c:v>21</c:v>
                </c:pt>
                <c:pt idx="82">
                  <c:v>14</c:v>
                </c:pt>
                <c:pt idx="83">
                  <c:v>19</c:v>
                </c:pt>
                <c:pt idx="84">
                  <c:v>13</c:v>
                </c:pt>
                <c:pt idx="85">
                  <c:v>11</c:v>
                </c:pt>
                <c:pt idx="86">
                  <c:v>12</c:v>
                </c:pt>
                <c:pt idx="87">
                  <c:v>17</c:v>
                </c:pt>
                <c:pt idx="88">
                  <c:v>12</c:v>
                </c:pt>
                <c:pt idx="89">
                  <c:v>14</c:v>
                </c:pt>
                <c:pt idx="90">
                  <c:v>14</c:v>
                </c:pt>
                <c:pt idx="91">
                  <c:v>14</c:v>
                </c:pt>
                <c:pt idx="92">
                  <c:v>23</c:v>
                </c:pt>
                <c:pt idx="93">
                  <c:v>15</c:v>
                </c:pt>
                <c:pt idx="94">
                  <c:v>17</c:v>
                </c:pt>
                <c:pt idx="95">
                  <c:v>11</c:v>
                </c:pt>
                <c:pt idx="96">
                  <c:v>13</c:v>
                </c:pt>
                <c:pt idx="97">
                  <c:v>21</c:v>
                </c:pt>
                <c:pt idx="98">
                  <c:v>14</c:v>
                </c:pt>
                <c:pt idx="99">
                  <c:v>14</c:v>
                </c:pt>
                <c:pt idx="100">
                  <c:v>15</c:v>
                </c:pt>
                <c:pt idx="101">
                  <c:v>19</c:v>
                </c:pt>
                <c:pt idx="102">
                  <c:v>12</c:v>
                </c:pt>
                <c:pt idx="103">
                  <c:v>7</c:v>
                </c:pt>
                <c:pt idx="104">
                  <c:v>13</c:v>
                </c:pt>
                <c:pt idx="105">
                  <c:v>15</c:v>
                </c:pt>
                <c:pt idx="106">
                  <c:v>18</c:v>
                </c:pt>
                <c:pt idx="107">
                  <c:v>19</c:v>
                </c:pt>
                <c:pt idx="108">
                  <c:v>16</c:v>
                </c:pt>
                <c:pt idx="109">
                  <c:v>18</c:v>
                </c:pt>
                <c:pt idx="110">
                  <c:v>17</c:v>
                </c:pt>
                <c:pt idx="111">
                  <c:v>22</c:v>
                </c:pt>
                <c:pt idx="112">
                  <c:v>19</c:v>
                </c:pt>
                <c:pt idx="113">
                  <c:v>28</c:v>
                </c:pt>
                <c:pt idx="114">
                  <c:v>19</c:v>
                </c:pt>
                <c:pt idx="115">
                  <c:v>28</c:v>
                </c:pt>
                <c:pt idx="116">
                  <c:v>30</c:v>
                </c:pt>
                <c:pt idx="117">
                  <c:v>27</c:v>
                </c:pt>
                <c:pt idx="118">
                  <c:v>28</c:v>
                </c:pt>
                <c:pt idx="119">
                  <c:v>20</c:v>
                </c:pt>
                <c:pt idx="120">
                  <c:v>18</c:v>
                </c:pt>
                <c:pt idx="121">
                  <c:v>17</c:v>
                </c:pt>
                <c:pt idx="122">
                  <c:v>22</c:v>
                </c:pt>
                <c:pt idx="123">
                  <c:v>23</c:v>
                </c:pt>
                <c:pt idx="124">
                  <c:v>26</c:v>
                </c:pt>
                <c:pt idx="125">
                  <c:v>18</c:v>
                </c:pt>
                <c:pt idx="126">
                  <c:v>17</c:v>
                </c:pt>
                <c:pt idx="127">
                  <c:v>20</c:v>
                </c:pt>
                <c:pt idx="128">
                  <c:v>21</c:v>
                </c:pt>
                <c:pt idx="129">
                  <c:v>22</c:v>
                </c:pt>
                <c:pt idx="130">
                  <c:v>22</c:v>
                </c:pt>
                <c:pt idx="131">
                  <c:v>17</c:v>
                </c:pt>
                <c:pt idx="132">
                  <c:v>18</c:v>
                </c:pt>
                <c:pt idx="133">
                  <c:v>28</c:v>
                </c:pt>
                <c:pt idx="134">
                  <c:v>23</c:v>
                </c:pt>
                <c:pt idx="135">
                  <c:v>24</c:v>
                </c:pt>
                <c:pt idx="136">
                  <c:v>19</c:v>
                </c:pt>
                <c:pt idx="137">
                  <c:v>13</c:v>
                </c:pt>
                <c:pt idx="138">
                  <c:v>15</c:v>
                </c:pt>
                <c:pt idx="139">
                  <c:v>20</c:v>
                </c:pt>
                <c:pt idx="140">
                  <c:v>28</c:v>
                </c:pt>
                <c:pt idx="141">
                  <c:v>20</c:v>
                </c:pt>
                <c:pt idx="142">
                  <c:v>19</c:v>
                </c:pt>
                <c:pt idx="143">
                  <c:v>23</c:v>
                </c:pt>
                <c:pt idx="144">
                  <c:v>28</c:v>
                </c:pt>
                <c:pt idx="145">
                  <c:v>19</c:v>
                </c:pt>
                <c:pt idx="146">
                  <c:v>30</c:v>
                </c:pt>
                <c:pt idx="147">
                  <c:v>22</c:v>
                </c:pt>
                <c:pt idx="148">
                  <c:v>24</c:v>
                </c:pt>
                <c:pt idx="149">
                  <c:v>21</c:v>
                </c:pt>
                <c:pt idx="150">
                  <c:v>35</c:v>
                </c:pt>
                <c:pt idx="151">
                  <c:v>19</c:v>
                </c:pt>
                <c:pt idx="152">
                  <c:v>17</c:v>
                </c:pt>
                <c:pt idx="153">
                  <c:v>19</c:v>
                </c:pt>
                <c:pt idx="154">
                  <c:v>17</c:v>
                </c:pt>
                <c:pt idx="155">
                  <c:v>40</c:v>
                </c:pt>
                <c:pt idx="156">
                  <c:v>29</c:v>
                </c:pt>
                <c:pt idx="157">
                  <c:v>24</c:v>
                </c:pt>
                <c:pt idx="158">
                  <c:v>19</c:v>
                </c:pt>
                <c:pt idx="159">
                  <c:v>24</c:v>
                </c:pt>
                <c:pt idx="160">
                  <c:v>17</c:v>
                </c:pt>
                <c:pt idx="161">
                  <c:v>14</c:v>
                </c:pt>
                <c:pt idx="162">
                  <c:v>16</c:v>
                </c:pt>
                <c:pt idx="163">
                  <c:v>16</c:v>
                </c:pt>
                <c:pt idx="164">
                  <c:v>27</c:v>
                </c:pt>
                <c:pt idx="165">
                  <c:v>23</c:v>
                </c:pt>
                <c:pt idx="166">
                  <c:v>26</c:v>
                </c:pt>
                <c:pt idx="167">
                  <c:v>28</c:v>
                </c:pt>
                <c:pt idx="168">
                  <c:v>27</c:v>
                </c:pt>
                <c:pt idx="169">
                  <c:v>23</c:v>
                </c:pt>
                <c:pt idx="170">
                  <c:v>18</c:v>
                </c:pt>
                <c:pt idx="171">
                  <c:v>21</c:v>
                </c:pt>
                <c:pt idx="172">
                  <c:v>26</c:v>
                </c:pt>
                <c:pt idx="173">
                  <c:v>21</c:v>
                </c:pt>
                <c:pt idx="174">
                  <c:v>17</c:v>
                </c:pt>
                <c:pt idx="175">
                  <c:v>16</c:v>
                </c:pt>
                <c:pt idx="176">
                  <c:v>26</c:v>
                </c:pt>
                <c:pt idx="177">
                  <c:v>33</c:v>
                </c:pt>
                <c:pt idx="178">
                  <c:v>29</c:v>
                </c:pt>
                <c:pt idx="179">
                  <c:v>26</c:v>
                </c:pt>
                <c:pt idx="180">
                  <c:v>31</c:v>
                </c:pt>
                <c:pt idx="181">
                  <c:v>24</c:v>
                </c:pt>
                <c:pt idx="182">
                  <c:v>34</c:v>
                </c:pt>
                <c:pt idx="183">
                  <c:v>25</c:v>
                </c:pt>
                <c:pt idx="184">
                  <c:v>27</c:v>
                </c:pt>
                <c:pt idx="185">
                  <c:v>26</c:v>
                </c:pt>
                <c:pt idx="186">
                  <c:v>34</c:v>
                </c:pt>
                <c:pt idx="187">
                  <c:v>22</c:v>
                </c:pt>
                <c:pt idx="188">
                  <c:v>24</c:v>
                </c:pt>
                <c:pt idx="189">
                  <c:v>37</c:v>
                </c:pt>
                <c:pt idx="190">
                  <c:v>22</c:v>
                </c:pt>
                <c:pt idx="191">
                  <c:v>19</c:v>
                </c:pt>
                <c:pt idx="192">
                  <c:v>29</c:v>
                </c:pt>
                <c:pt idx="193">
                  <c:v>23</c:v>
                </c:pt>
                <c:pt idx="194">
                  <c:v>30</c:v>
                </c:pt>
                <c:pt idx="195">
                  <c:v>34</c:v>
                </c:pt>
                <c:pt idx="196">
                  <c:v>34</c:v>
                </c:pt>
                <c:pt idx="197">
                  <c:v>34</c:v>
                </c:pt>
                <c:pt idx="198">
                  <c:v>37</c:v>
                </c:pt>
                <c:pt idx="199">
                  <c:v>42</c:v>
                </c:pt>
                <c:pt idx="200">
                  <c:v>30</c:v>
                </c:pt>
                <c:pt idx="201">
                  <c:v>47</c:v>
                </c:pt>
                <c:pt idx="202">
                  <c:v>48</c:v>
                </c:pt>
                <c:pt idx="203">
                  <c:v>43</c:v>
                </c:pt>
                <c:pt idx="204">
                  <c:v>59</c:v>
                </c:pt>
                <c:pt idx="205">
                  <c:v>59</c:v>
                </c:pt>
                <c:pt idx="206">
                  <c:v>74</c:v>
                </c:pt>
                <c:pt idx="207">
                  <c:v>90</c:v>
                </c:pt>
                <c:pt idx="208">
                  <c:v>133</c:v>
                </c:pt>
                <c:pt idx="209">
                  <c:v>138</c:v>
                </c:pt>
                <c:pt idx="210">
                  <c:v>150</c:v>
                </c:pt>
                <c:pt idx="211">
                  <c:v>200</c:v>
                </c:pt>
                <c:pt idx="212">
                  <c:v>196</c:v>
                </c:pt>
                <c:pt idx="213">
                  <c:v>241</c:v>
                </c:pt>
                <c:pt idx="214">
                  <c:v>239</c:v>
                </c:pt>
                <c:pt idx="215">
                  <c:v>252</c:v>
                </c:pt>
                <c:pt idx="216">
                  <c:v>235</c:v>
                </c:pt>
                <c:pt idx="217">
                  <c:v>191</c:v>
                </c:pt>
                <c:pt idx="218">
                  <c:v>170</c:v>
                </c:pt>
                <c:pt idx="219">
                  <c:v>120</c:v>
                </c:pt>
                <c:pt idx="220">
                  <c:v>90</c:v>
                </c:pt>
                <c:pt idx="221">
                  <c:v>71</c:v>
                </c:pt>
                <c:pt idx="222">
                  <c:v>59</c:v>
                </c:pt>
                <c:pt idx="223">
                  <c:v>29</c:v>
                </c:pt>
                <c:pt idx="224">
                  <c:v>39</c:v>
                </c:pt>
                <c:pt idx="225">
                  <c:v>21</c:v>
                </c:pt>
                <c:pt idx="226">
                  <c:v>28</c:v>
                </c:pt>
                <c:pt idx="227">
                  <c:v>23</c:v>
                </c:pt>
                <c:pt idx="228">
                  <c:v>33</c:v>
                </c:pt>
                <c:pt idx="229">
                  <c:v>33</c:v>
                </c:pt>
                <c:pt idx="230">
                  <c:v>49</c:v>
                </c:pt>
                <c:pt idx="231">
                  <c:v>46</c:v>
                </c:pt>
                <c:pt idx="232">
                  <c:v>62</c:v>
                </c:pt>
                <c:pt idx="233">
                  <c:v>71</c:v>
                </c:pt>
                <c:pt idx="234">
                  <c:v>55</c:v>
                </c:pt>
                <c:pt idx="235">
                  <c:v>54</c:v>
                </c:pt>
                <c:pt idx="236">
                  <c:v>67</c:v>
                </c:pt>
                <c:pt idx="237">
                  <c:v>51</c:v>
                </c:pt>
                <c:pt idx="238">
                  <c:v>44</c:v>
                </c:pt>
                <c:pt idx="239">
                  <c:v>42</c:v>
                </c:pt>
                <c:pt idx="240">
                  <c:v>22</c:v>
                </c:pt>
                <c:pt idx="241">
                  <c:v>17</c:v>
                </c:pt>
                <c:pt idx="242">
                  <c:v>17</c:v>
                </c:pt>
                <c:pt idx="243">
                  <c:v>9</c:v>
                </c:pt>
                <c:pt idx="244">
                  <c:v>5</c:v>
                </c:pt>
                <c:pt idx="245">
                  <c:v>1</c:v>
                </c:pt>
                <c:pt idx="246">
                  <c:v>1</c:v>
                </c:pt>
                <c:pt idx="247">
                  <c:v>2</c:v>
                </c:pt>
                <c:pt idx="248">
                  <c:v>1</c:v>
                </c:pt>
                <c:pt idx="249">
                  <c:v>2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1</c:v>
                </c:pt>
                <c:pt idx="256">
                  <c:v>1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1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1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1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1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1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1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1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1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438208"/>
        <c:axId val="125440384"/>
      </c:scatterChart>
      <c:valAx>
        <c:axId val="125438208"/>
        <c:scaling>
          <c:orientation val="minMax"/>
          <c:max val="800"/>
        </c:scaling>
        <c:delete val="0"/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DAC units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5440384"/>
        <c:crosses val="autoZero"/>
        <c:crossBetween val="midCat"/>
      </c:valAx>
      <c:valAx>
        <c:axId val="125440384"/>
        <c:scaling>
          <c:orientation val="minMax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54382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0.58646</cdr:x>
      <cdr:y>0.35417</cdr:y>
    </cdr:from>
    <cdr:to>
      <cdr:x>0.68646</cdr:x>
      <cdr:y>0.48264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681288" y="971550"/>
          <a:ext cx="4572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/>
            <a:t>Fe</a:t>
          </a:r>
          <a:r>
            <a:rPr lang="en-US" sz="1600" b="1" baseline="30000"/>
            <a:t>55</a:t>
          </a:r>
        </a:p>
      </cdr:txBody>
    </cdr:sp>
  </cdr:relSizeAnchor>
  <cdr:relSizeAnchor xmlns:cdr="http://schemas.openxmlformats.org/drawingml/2006/chartDrawing">
    <cdr:from>
      <cdr:x>0.29896</cdr:x>
      <cdr:y>0.20486</cdr:y>
    </cdr:from>
    <cdr:to>
      <cdr:x>0.60521</cdr:x>
      <cdr:y>0.33333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366837" y="561975"/>
          <a:ext cx="1400176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baseline="0"/>
            <a:t>Beta ~1200 e-</a:t>
          </a:r>
          <a:endParaRPr lang="en-US" sz="1600" b="1" baseline="30000"/>
        </a:p>
      </cdr:txBody>
    </cdr:sp>
  </cdr:relSizeAnchor>
  <cdr:relSizeAnchor xmlns:cdr="http://schemas.openxmlformats.org/drawingml/2006/chartDrawing">
    <cdr:from>
      <cdr:x>0.38438</cdr:x>
      <cdr:y>0.29861</cdr:y>
    </cdr:from>
    <cdr:to>
      <cdr:x>0.39479</cdr:x>
      <cdr:y>0.40278</cdr:y>
    </cdr:to>
    <cdr:cxnSp macro="">
      <cdr:nvCxnSpPr>
        <cdr:cNvPr id="5" name="Connecteur droit avec flèche 4"/>
        <cdr:cNvCxnSpPr/>
      </cdr:nvCxnSpPr>
      <cdr:spPr>
        <a:xfrm xmlns:a="http://schemas.openxmlformats.org/drawingml/2006/main">
          <a:off x="1757363" y="819150"/>
          <a:ext cx="47625" cy="28575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accent2">
              <a:lumMod val="75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0.48854</cdr:x>
      <cdr:y>0.45833</cdr:y>
    </cdr:from>
    <cdr:to>
      <cdr:x>0.61354</cdr:x>
      <cdr:y>0.59375</cdr:y>
    </cdr:to>
    <cdr:cxnSp macro="">
      <cdr:nvCxnSpPr>
        <cdr:cNvPr id="6" name="Connecteur droit avec flèche 5"/>
        <cdr:cNvCxnSpPr/>
      </cdr:nvCxnSpPr>
      <cdr:spPr>
        <a:xfrm xmlns:a="http://schemas.openxmlformats.org/drawingml/2006/main" flipH="1">
          <a:off x="2233614" y="1257300"/>
          <a:ext cx="571499" cy="371475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0.72396</cdr:x>
      <cdr:y>0.14931</cdr:y>
    </cdr:from>
    <cdr:to>
      <cdr:x>0.83646</cdr:x>
      <cdr:y>0.27778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309938" y="409575"/>
          <a:ext cx="51435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/>
            <a:t>Fe</a:t>
          </a:r>
          <a:r>
            <a:rPr lang="en-US" sz="2000" b="1" baseline="30000"/>
            <a:t>55</a:t>
          </a:r>
        </a:p>
      </cdr:txBody>
    </cdr:sp>
  </cdr:relSizeAnchor>
  <cdr:relSizeAnchor xmlns:cdr="http://schemas.openxmlformats.org/drawingml/2006/chartDrawing">
    <cdr:from>
      <cdr:x>0.67188</cdr:x>
      <cdr:y>0.27778</cdr:y>
    </cdr:from>
    <cdr:to>
      <cdr:x>0.73854</cdr:x>
      <cdr:y>0.44792</cdr:y>
    </cdr:to>
    <cdr:cxnSp macro="">
      <cdr:nvCxnSpPr>
        <cdr:cNvPr id="4" name="Connecteur droit avec flèche 3"/>
        <cdr:cNvCxnSpPr/>
      </cdr:nvCxnSpPr>
      <cdr:spPr>
        <a:xfrm xmlns:a="http://schemas.openxmlformats.org/drawingml/2006/main" flipH="1">
          <a:off x="3071813" y="762000"/>
          <a:ext cx="304800" cy="46672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accent2">
              <a:lumMod val="75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0.23021</cdr:x>
      <cdr:y>0.19792</cdr:y>
    </cdr:from>
    <cdr:to>
      <cdr:x>0.58646</cdr:x>
      <cdr:y>0.32639</cdr:y>
    </cdr:to>
    <cdr:sp macro="" textlink="">
      <cdr:nvSpPr>
        <cdr:cNvPr id="5" name="ZoneTexte 4"/>
        <cdr:cNvSpPr txBox="1"/>
      </cdr:nvSpPr>
      <cdr:spPr>
        <a:xfrm xmlns:a="http://schemas.openxmlformats.org/drawingml/2006/main">
          <a:off x="1052512" y="542925"/>
          <a:ext cx="1628775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/>
            <a:t>Beta ~</a:t>
          </a:r>
          <a:r>
            <a:rPr lang="en-US" sz="2000" b="1" dirty="0" smtClean="0"/>
            <a:t>1400e-</a:t>
          </a:r>
          <a:endParaRPr lang="en-US" sz="2000" b="1" baseline="30000" dirty="0"/>
        </a:p>
      </cdr:txBody>
    </cdr:sp>
  </cdr:relSizeAnchor>
  <cdr:relSizeAnchor xmlns:cdr="http://schemas.openxmlformats.org/drawingml/2006/chartDrawing">
    <cdr:from>
      <cdr:x>0.40938</cdr:x>
      <cdr:y>0.34028</cdr:y>
    </cdr:from>
    <cdr:to>
      <cdr:x>0.50313</cdr:x>
      <cdr:y>0.54514</cdr:y>
    </cdr:to>
    <cdr:cxnSp macro="">
      <cdr:nvCxnSpPr>
        <cdr:cNvPr id="6" name="Connecteur droit avec flèche 5"/>
        <cdr:cNvCxnSpPr/>
      </cdr:nvCxnSpPr>
      <cdr:spPr>
        <a:xfrm xmlns:a="http://schemas.openxmlformats.org/drawingml/2006/main">
          <a:off x="1871663" y="933450"/>
          <a:ext cx="428625" cy="56197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2">
              <a:lumMod val="60000"/>
              <a:lumOff val="4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38BD0-4897-417E-828B-97A5D0B82EAC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E3238-2C10-427B-8ED8-5DD5B205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7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 smtClean="0"/>
              <a:t>Thin</a:t>
            </a:r>
            <a:r>
              <a:rPr lang="fr-FR" sz="1200" dirty="0" smtClean="0"/>
              <a:t> sensitive area – </a:t>
            </a:r>
            <a:r>
              <a:rPr lang="fr-FR" sz="1200" dirty="0" err="1" smtClean="0"/>
              <a:t>only</a:t>
            </a:r>
            <a:r>
              <a:rPr lang="fr-FR" sz="1200" dirty="0" smtClean="0"/>
              <a:t> few </a:t>
            </a:r>
            <a:r>
              <a:rPr lang="fr-FR" sz="1200" dirty="0" err="1" smtClean="0"/>
              <a:t>um</a:t>
            </a:r>
            <a:r>
              <a:rPr lang="fr-FR" sz="1200" dirty="0" smtClean="0"/>
              <a:t> of </a:t>
            </a:r>
            <a:r>
              <a:rPr lang="fr-FR" sz="1200" dirty="0" err="1" smtClean="0"/>
              <a:t>depletion</a:t>
            </a:r>
            <a:r>
              <a:rPr lang="fr-FR" sz="1200" dirty="0" smtClean="0"/>
              <a:t>… - </a:t>
            </a:r>
            <a:r>
              <a:rPr lang="fr-FR" sz="1200" dirty="0" err="1" smtClean="0"/>
              <a:t>limited</a:t>
            </a:r>
            <a:r>
              <a:rPr lang="fr-FR" sz="1200" dirty="0" smtClean="0"/>
              <a:t> in </a:t>
            </a:r>
            <a:r>
              <a:rPr lang="fr-FR" sz="1200" dirty="0" err="1" smtClean="0"/>
              <a:t>Xray</a:t>
            </a:r>
            <a:r>
              <a:rPr lang="fr-FR" sz="1200" dirty="0" smtClean="0"/>
              <a:t> </a:t>
            </a:r>
            <a:r>
              <a:rPr lang="fr-FR" sz="1200" dirty="0" err="1" smtClean="0"/>
              <a:t>appications</a:t>
            </a:r>
            <a:r>
              <a:rPr lang="fr-FR" sz="1200" dirty="0" smtClean="0"/>
              <a:t>, but </a:t>
            </a:r>
            <a:r>
              <a:rPr lang="fr-FR" sz="1200" dirty="0" err="1" smtClean="0"/>
              <a:t>work</a:t>
            </a:r>
            <a:r>
              <a:rPr lang="fr-FR" sz="1200" dirty="0" smtClean="0"/>
              <a:t> </a:t>
            </a:r>
            <a:r>
              <a:rPr lang="fr-FR" sz="1200" dirty="0" err="1" smtClean="0"/>
              <a:t>with</a:t>
            </a:r>
            <a:r>
              <a:rPr lang="fr-FR" sz="1200" dirty="0" smtClean="0"/>
              <a:t> indirect </a:t>
            </a:r>
            <a:r>
              <a:rPr lang="fr-FR" sz="1200" dirty="0" err="1" smtClean="0"/>
              <a:t>detection</a:t>
            </a:r>
            <a:endParaRPr lang="fr-FR" sz="1200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F325D-B79B-4F0B-92DB-9910C57494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93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D38D1-0140-4078-8040-5EA55E9F21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82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C907B-0DEE-4A30-9CA0-261177989E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84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E3238-2C10-427B-8ED8-5DD5B205FA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00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 smtClean="0"/>
              <a:t>Thin</a:t>
            </a:r>
            <a:r>
              <a:rPr lang="fr-FR" sz="1200" dirty="0" smtClean="0"/>
              <a:t> sensitive area – </a:t>
            </a:r>
            <a:r>
              <a:rPr lang="fr-FR" sz="1200" dirty="0" err="1" smtClean="0"/>
              <a:t>only</a:t>
            </a:r>
            <a:r>
              <a:rPr lang="fr-FR" sz="1200" dirty="0" smtClean="0"/>
              <a:t> few </a:t>
            </a:r>
            <a:r>
              <a:rPr lang="fr-FR" sz="1200" dirty="0" err="1" smtClean="0"/>
              <a:t>um</a:t>
            </a:r>
            <a:r>
              <a:rPr lang="fr-FR" sz="1200" dirty="0" smtClean="0"/>
              <a:t> of </a:t>
            </a:r>
            <a:r>
              <a:rPr lang="fr-FR" sz="1200" dirty="0" err="1" smtClean="0"/>
              <a:t>depletion</a:t>
            </a:r>
            <a:r>
              <a:rPr lang="fr-FR" sz="1200" dirty="0" smtClean="0"/>
              <a:t>… - </a:t>
            </a:r>
            <a:r>
              <a:rPr lang="fr-FR" sz="1200" dirty="0" err="1" smtClean="0"/>
              <a:t>limited</a:t>
            </a:r>
            <a:r>
              <a:rPr lang="fr-FR" sz="1200" dirty="0" smtClean="0"/>
              <a:t> in </a:t>
            </a:r>
            <a:r>
              <a:rPr lang="fr-FR" sz="1200" dirty="0" err="1" smtClean="0"/>
              <a:t>Xray</a:t>
            </a:r>
            <a:r>
              <a:rPr lang="fr-FR" sz="1200" dirty="0" smtClean="0"/>
              <a:t> </a:t>
            </a:r>
            <a:r>
              <a:rPr lang="fr-FR" sz="1200" dirty="0" err="1" smtClean="0"/>
              <a:t>appications</a:t>
            </a:r>
            <a:r>
              <a:rPr lang="fr-FR" sz="1200" dirty="0" smtClean="0"/>
              <a:t>, but </a:t>
            </a:r>
            <a:r>
              <a:rPr lang="fr-FR" sz="1200" dirty="0" err="1" smtClean="0"/>
              <a:t>work</a:t>
            </a:r>
            <a:r>
              <a:rPr lang="fr-FR" sz="1200" dirty="0" smtClean="0"/>
              <a:t> </a:t>
            </a:r>
            <a:r>
              <a:rPr lang="fr-FR" sz="1200" dirty="0" err="1" smtClean="0"/>
              <a:t>with</a:t>
            </a:r>
            <a:r>
              <a:rPr lang="fr-FR" sz="1200" dirty="0" smtClean="0"/>
              <a:t> indirect </a:t>
            </a:r>
            <a:r>
              <a:rPr lang="fr-FR" sz="1200" dirty="0" err="1" smtClean="0"/>
              <a:t>detection</a:t>
            </a:r>
            <a:endParaRPr lang="fr-FR" sz="1200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F325D-B79B-4F0B-92DB-9910C574945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9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1F64-F408-415E-A312-7B26957A890F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05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4F32-3088-4E45-84F0-F95143DFC617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D893-CF39-4B8D-81DA-897ACD664CC9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0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57200"/>
          </a:xfrm>
          <a:solidFill>
            <a:srgbClr val="A0A0A0"/>
          </a:solidFill>
        </p:spPr>
        <p:txBody>
          <a:bodyPr anchor="ctr">
            <a:no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25D1EC1E-C710-4375-8318-9F2156DC881E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256D3EEF-DE4E-429D-8EC4-DDC531AFF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44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E6B2-2CC9-406C-B45B-43F578A903E5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4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D2A1-0B3A-42AD-A588-A23B30419DE7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7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9513-D992-4BA6-A431-223F187BE572}" type="datetime1">
              <a:rPr lang="en-US" smtClean="0"/>
              <a:t>9/16/2014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6ADA-0FA6-4C7E-A6DE-A0882EB067BF}" type="datetime1">
              <a:rPr lang="en-US" smtClean="0"/>
              <a:t>9/16/2014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2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B293A-1FC6-40E9-8A6F-33C3250010A3}" type="datetime1">
              <a:rPr lang="en-US" smtClean="0"/>
              <a:t>9/16/2014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8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5344A-5728-490B-B6D1-73A56DB09BC4}" type="datetime1">
              <a:rPr lang="en-US" smtClean="0"/>
              <a:t>9/16/2014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4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E1B16-4389-4BD3-A3C4-E24C53203EBD}" type="datetime1">
              <a:rPr lang="en-US" smtClean="0"/>
              <a:t>9/16/2014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7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8A9E-F656-45A3-AFC8-1FC18A400B9C}" type="datetime1">
              <a:rPr lang="en-US" smtClean="0"/>
              <a:t>9/16/2014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0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3F71D-CC75-4605-BE38-F539F2601062}" type="datetime1">
              <a:rPr lang="en-US" smtClean="0"/>
              <a:t>9/16/2014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6040B-83B6-48C8-ACFD-3B3092DDB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chart" Target="../charts/chart5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video" Target="../media/media1.avi"/><Relationship Id="rId7" Type="http://schemas.openxmlformats.org/officeDocument/2006/relationships/oleObject" Target="../embeddings/oleObject7.bin"/><Relationship Id="rId2" Type="http://schemas.microsoft.com/office/2007/relationships/media" Target="../media/media1.avi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en-US" dirty="0" smtClean="0"/>
              <a:t>Fully depleted MAPS: </a:t>
            </a:r>
            <a:br>
              <a:rPr lang="en-US" dirty="0" smtClean="0"/>
            </a:br>
            <a:r>
              <a:rPr lang="en-US" sz="4000" dirty="0" smtClean="0"/>
              <a:t>Pegasus</a:t>
            </a:r>
            <a:r>
              <a:rPr lang="en-US" dirty="0" smtClean="0"/>
              <a:t> </a:t>
            </a:r>
            <a:r>
              <a:rPr lang="en-US" sz="4000" dirty="0" smtClean="0"/>
              <a:t>and </a:t>
            </a:r>
            <a:r>
              <a:rPr lang="pl-PL" sz="4000" dirty="0" smtClean="0"/>
              <a:t>MIMOSA </a:t>
            </a:r>
            <a:r>
              <a:rPr lang="en-US" sz="4000" dirty="0" smtClean="0"/>
              <a:t>33</a:t>
            </a:r>
            <a:endParaRPr lang="en-US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368152"/>
          </a:xfrm>
        </p:spPr>
        <p:txBody>
          <a:bodyPr/>
          <a:lstStyle/>
          <a:p>
            <a:r>
              <a:rPr lang="fr-FR" dirty="0" err="1" smtClean="0">
                <a:solidFill>
                  <a:schemeClr val="tx1"/>
                </a:solidFill>
              </a:rPr>
              <a:t>Maciej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Kachel</a:t>
            </a:r>
            <a:r>
              <a:rPr lang="pl-PL" dirty="0" smtClean="0">
                <a:solidFill>
                  <a:schemeClr val="tx1"/>
                </a:solidFill>
              </a:rPr>
              <a:t>, 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Wojciech Duliński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PICSEL </a:t>
            </a:r>
            <a:r>
              <a:rPr lang="fr-FR" dirty="0" smtClean="0">
                <a:solidFill>
                  <a:schemeClr val="tx1"/>
                </a:solidFill>
              </a:rPr>
              <a:t>group, IPHC Strasbourg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1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2712440" cy="1882433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467544" y="6237312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784" y="116632"/>
            <a:ext cx="2023477" cy="2016225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613792" y="3429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/>
              <a:t>For low energy X-ray applications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7876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M33: Standard SF mesurements (I) </a:t>
            </a:r>
            <a:br>
              <a:rPr lang="en-GB" smtClean="0"/>
            </a:br>
            <a:r>
              <a:rPr lang="en-GB" sz="3600" smtClean="0"/>
              <a:t>depletion depth</a:t>
            </a:r>
            <a:endParaRPr lang="en-GB" sz="36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9"/>
            <a:ext cx="8507288" cy="432048"/>
          </a:xfrm>
        </p:spPr>
        <p:txBody>
          <a:bodyPr>
            <a:noAutofit/>
          </a:bodyPr>
          <a:lstStyle/>
          <a:p>
            <a:r>
              <a:rPr lang="en-GB" sz="2400" smtClean="0"/>
              <a:t>Mimosa 33 was tested with Sr beta source</a:t>
            </a:r>
          </a:p>
          <a:p>
            <a:pPr marL="0" indent="0">
              <a:buNone/>
            </a:pPr>
            <a:endParaRPr lang="en-GB" sz="2400" smtClean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269333"/>
              </p:ext>
            </p:extLst>
          </p:nvPr>
        </p:nvGraphicFramePr>
        <p:xfrm>
          <a:off x="439360" y="1988839"/>
          <a:ext cx="5149499" cy="3055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66725" y="6379741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10</a:t>
            </a:fld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566242" y="5212979"/>
            <a:ext cx="7633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smtClean="0"/>
              <a:t>Apart from that – good charge collection -&gt; most of the charge is collected by the single pixel </a:t>
            </a:r>
            <a:endParaRPr lang="en-GB" sz="2400" baseline="30000"/>
          </a:p>
        </p:txBody>
      </p:sp>
      <p:sp>
        <p:nvSpPr>
          <p:cNvPr id="5" name="Rectangle 4"/>
          <p:cNvSpPr/>
          <p:nvPr/>
        </p:nvSpPr>
        <p:spPr>
          <a:xfrm>
            <a:off x="539552" y="4715852"/>
            <a:ext cx="8224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It looks like there is </a:t>
            </a:r>
            <a:r>
              <a:rPr lang="en-GB" b="1" u="sng" smtClean="0"/>
              <a:t>only 15µm </a:t>
            </a:r>
            <a:r>
              <a:rPr lang="en-GB" smtClean="0"/>
              <a:t>of depleted detector (out of 50)</a:t>
            </a:r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5292080" y="1988840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/>
              <a:t>Beta particle leave ~80 e</a:t>
            </a:r>
            <a:r>
              <a:rPr lang="en-GB" sz="2000" baseline="30000" smtClean="0"/>
              <a:t>-</a:t>
            </a:r>
            <a:r>
              <a:rPr lang="en-GB" sz="2000" smtClean="0"/>
              <a:t> / µm of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/>
              <a:t>1200 e</a:t>
            </a:r>
            <a:r>
              <a:rPr lang="en-GB" sz="2000" baseline="30000" smtClean="0"/>
              <a:t>-</a:t>
            </a:r>
            <a:r>
              <a:rPr lang="en-GB" sz="2000" smtClean="0"/>
              <a:t> -&gt; 15um of depleted substrate ??</a:t>
            </a:r>
            <a:endParaRPr lang="en-GB" sz="1600" smtClean="0"/>
          </a:p>
        </p:txBody>
      </p:sp>
      <p:sp>
        <p:nvSpPr>
          <p:cNvPr id="14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1835532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391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1" grpId="0"/>
      <p:bldP spid="5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mtClean="0"/>
              <a:t>M33: bias the diode from the top</a:t>
            </a:r>
            <a:endParaRPr lang="en-GB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754193"/>
              </p:ext>
            </p:extLst>
          </p:nvPr>
        </p:nvGraphicFramePr>
        <p:xfrm>
          <a:off x="-108519" y="1495478"/>
          <a:ext cx="5353703" cy="3733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7" name="Visio" r:id="rId3" imgW="9007442" imgH="5954522" progId="Visio.Drawing.11">
                  <p:embed/>
                </p:oleObj>
              </mc:Choice>
              <mc:Fallback>
                <p:oleObj name="Visio" r:id="rId3" imgW="9007442" imgH="59545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19" y="1495478"/>
                        <a:ext cx="5353703" cy="37337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66725" y="6381328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30279"/>
              </p:ext>
            </p:extLst>
          </p:nvPr>
        </p:nvGraphicFramePr>
        <p:xfrm>
          <a:off x="4211960" y="35010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4211960" y="1530658"/>
            <a:ext cx="450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First stage of the pixel can be supplied from higher voltages (i.e. 3.2 V – 5.0 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~4V at the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</a:t>
            </a:r>
            <a:r>
              <a:rPr lang="en-GB" dirty="0" err="1" smtClean="0"/>
              <a:t>vback</a:t>
            </a:r>
            <a:r>
              <a:rPr lang="en-GB" dirty="0" smtClean="0"/>
              <a:t>=-</a:t>
            </a:r>
            <a:r>
              <a:rPr lang="en-GB" dirty="0" smtClean="0"/>
              <a:t>3V (or even 0V) response from beta particles is similar to the previous case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11</a:t>
            </a:fld>
            <a:endParaRPr lang="en-GB" dirty="0"/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3284984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752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mtClean="0"/>
              <a:t>M33: </a:t>
            </a:r>
            <a:r>
              <a:rPr lang="en-GB" sz="3600" smtClean="0"/>
              <a:t>X-ray counter</a:t>
            </a:r>
            <a:endParaRPr lang="en-GB"/>
          </a:p>
        </p:txBody>
      </p:sp>
      <p:cxnSp>
        <p:nvCxnSpPr>
          <p:cNvPr id="4" name="Connecteur droit 3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552286"/>
              </p:ext>
            </p:extLst>
          </p:nvPr>
        </p:nvGraphicFramePr>
        <p:xfrm>
          <a:off x="467544" y="1436074"/>
          <a:ext cx="4087686" cy="1848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5" name="Visio" r:id="rId4" imgW="4727669" imgH="2144712" progId="Visio.Drawing.11">
                  <p:embed/>
                </p:oleObj>
              </mc:Choice>
              <mc:Fallback>
                <p:oleObj name="Visio" r:id="rId4" imgW="4727669" imgH="214471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1436074"/>
                        <a:ext cx="4087686" cy="1848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42" y="15667701"/>
            <a:ext cx="2819430" cy="125214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239" y="15669669"/>
            <a:ext cx="2811590" cy="125115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419946" y="15075475"/>
            <a:ext cx="2840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i="1" smtClean="0"/>
              <a:t>SR</a:t>
            </a:r>
            <a:r>
              <a:rPr lang="en-GB" sz="3200" i="1" baseline="30000" smtClean="0"/>
              <a:t>90</a:t>
            </a:r>
            <a:r>
              <a:rPr lang="en-GB" sz="3200" i="1" smtClean="0"/>
              <a:t> beta source</a:t>
            </a:r>
            <a:endParaRPr lang="en-GB" sz="3200" i="1"/>
          </a:p>
        </p:txBody>
      </p:sp>
      <p:sp>
        <p:nvSpPr>
          <p:cNvPr id="11" name="ZoneTexte 10"/>
          <p:cNvSpPr txBox="1"/>
          <p:nvPr/>
        </p:nvSpPr>
        <p:spPr>
          <a:xfrm>
            <a:off x="8799976" y="15084894"/>
            <a:ext cx="2840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i="1" smtClean="0"/>
              <a:t>Fe</a:t>
            </a:r>
            <a:r>
              <a:rPr lang="en-GB" sz="3200" i="1" baseline="30000" smtClean="0"/>
              <a:t>55</a:t>
            </a:r>
            <a:r>
              <a:rPr lang="en-GB" sz="3200" i="1" smtClean="0"/>
              <a:t> X-ray source</a:t>
            </a:r>
            <a:endParaRPr lang="en-GB" sz="3200" i="1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59" y="3284984"/>
            <a:ext cx="3291167" cy="146164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143" y="3285969"/>
            <a:ext cx="3167232" cy="140941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371791" y="4746630"/>
            <a:ext cx="2840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SR</a:t>
            </a:r>
            <a:r>
              <a:rPr lang="en-GB" sz="1600" i="1" baseline="30000" dirty="0" smtClean="0"/>
              <a:t>90</a:t>
            </a:r>
            <a:r>
              <a:rPr lang="en-GB" sz="1600" i="1" dirty="0" smtClean="0"/>
              <a:t> beta source</a:t>
            </a:r>
            <a:endParaRPr lang="en-GB" sz="1600" i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4540143" y="4674622"/>
            <a:ext cx="2840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smtClean="0"/>
              <a:t>Fe</a:t>
            </a:r>
            <a:r>
              <a:rPr lang="en-GB" sz="1600" i="1" baseline="30000" smtClean="0"/>
              <a:t>55</a:t>
            </a:r>
            <a:r>
              <a:rPr lang="en-GB" sz="1600" i="1" smtClean="0"/>
              <a:t> X-ray source</a:t>
            </a:r>
            <a:endParaRPr lang="en-GB" sz="1600" i="1"/>
          </a:p>
        </p:txBody>
      </p:sp>
      <p:sp>
        <p:nvSpPr>
          <p:cNvPr id="16" name="ZoneTexte 15"/>
          <p:cNvSpPr txBox="1"/>
          <p:nvPr/>
        </p:nvSpPr>
        <p:spPr>
          <a:xfrm>
            <a:off x="981150" y="5221649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/>
              <a:t>Chip is responsive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/>
              <a:t>Due to the low gain problem the chip was not tested extensively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716016" y="1484784"/>
            <a:ext cx="4011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/>
              <a:t>Developed as a proof of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/>
              <a:t>16 x 18 pixels – 50 um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smtClean="0"/>
              <a:t>In pixel:</a:t>
            </a:r>
          </a:p>
          <a:p>
            <a:r>
              <a:rPr lang="en-GB" sz="2000" smtClean="0"/>
              <a:t>CSA,  shaper, comparator , 4bit counter and 4bit DC correction</a:t>
            </a:r>
            <a:endParaRPr lang="en-GB" sz="200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GB" smtClean="0"/>
              <a:t>12</a:t>
            </a:fld>
            <a:endParaRPr lang="en-GB"/>
          </a:p>
        </p:txBody>
      </p:sp>
      <p:sp>
        <p:nvSpPr>
          <p:cNvPr id="18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6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M33: problem &amp; second submission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reason for the low gain/high noise was the wrong sensing element placed by the foundry</a:t>
            </a:r>
          </a:p>
          <a:p>
            <a:endParaRPr lang="en-US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Corrected version of chip was resubmitted and is expected in November </a:t>
            </a:r>
            <a:r>
              <a:rPr lang="en-US" sz="2400" dirty="0" smtClean="0"/>
              <a:t>2014</a:t>
            </a:r>
            <a:r>
              <a:rPr lang="pl-PL" sz="2400" dirty="0" smtClean="0"/>
              <a:t>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Foreseen </a:t>
            </a:r>
            <a:r>
              <a:rPr lang="en-US" sz="2400" dirty="0" smtClean="0"/>
              <a:t>tests</a:t>
            </a:r>
          </a:p>
          <a:p>
            <a:pPr lvl="1"/>
            <a:r>
              <a:rPr lang="en-US" sz="2000" dirty="0" smtClean="0"/>
              <a:t>Study the charge collection with different pixel pitch (25 um, 50um)</a:t>
            </a:r>
          </a:p>
          <a:p>
            <a:pPr lvl="1"/>
            <a:r>
              <a:rPr lang="en-US" sz="2000" dirty="0" smtClean="0"/>
              <a:t>Custom made sensing elements inserted</a:t>
            </a:r>
          </a:p>
          <a:p>
            <a:pPr lvl="1"/>
            <a:r>
              <a:rPr lang="en-US" sz="2000" dirty="0" smtClean="0"/>
              <a:t>Pixel designs modified</a:t>
            </a:r>
            <a:r>
              <a:rPr lang="pl-PL" sz="2000" dirty="0" smtClean="0"/>
              <a:t>, with AC coupled diode</a:t>
            </a:r>
            <a:endParaRPr lang="en-US" sz="2000" dirty="0" smtClean="0"/>
          </a:p>
          <a:p>
            <a:endParaRPr lang="en-US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13</a:t>
            </a:fld>
            <a:endParaRPr lang="en-US"/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1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p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5"/>
          <a:srcRect l="5065" t="1278" r="8935" b="5895"/>
          <a:stretch/>
        </p:blipFill>
        <p:spPr>
          <a:xfrm>
            <a:off x="1395776" y="1524635"/>
            <a:ext cx="5275385" cy="4712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Use standard CMOS technology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09" t="3868" r="14274" b="61965"/>
          <a:stretch/>
        </p:blipFill>
        <p:spPr>
          <a:xfrm>
            <a:off x="1187624" y="1844824"/>
            <a:ext cx="1303021" cy="180594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844995" y="5661248"/>
            <a:ext cx="1975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T. </a:t>
            </a:r>
            <a:r>
              <a:rPr lang="en-US" sz="1400" dirty="0" err="1" smtClean="0"/>
              <a:t>Hemperek</a:t>
            </a:r>
            <a:endParaRPr lang="en-US" sz="1400" dirty="0" smtClean="0"/>
          </a:p>
          <a:p>
            <a:r>
              <a:rPr lang="en-US" sz="1400" dirty="0" smtClean="0"/>
              <a:t>Bonn University</a:t>
            </a:r>
            <a:endParaRPr lang="en-US" sz="1400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180456"/>
              </p:ext>
            </p:extLst>
          </p:nvPr>
        </p:nvGraphicFramePr>
        <p:xfrm>
          <a:off x="6559550" y="2276872"/>
          <a:ext cx="1971675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5" name="Visio" r:id="rId7" imgW="1335722" imgH="1528191" progId="Visio.Drawing.11">
                  <p:embed/>
                </p:oleObj>
              </mc:Choice>
              <mc:Fallback>
                <p:oleObj name="Visio" r:id="rId7" imgW="1335722" imgH="152819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59550" y="2276872"/>
                        <a:ext cx="1971675" cy="246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256D3EEF-DE4E-429D-8EC4-DDC531AFF587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66725" y="6401227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1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Pegasus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15816" y="1418000"/>
            <a:ext cx="5471393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180nm CMOS (Tower</a:t>
            </a:r>
            <a:r>
              <a:rPr lang="en-US" sz="2000" dirty="0" smtClean="0"/>
              <a:t>)</a:t>
            </a:r>
            <a:endParaRPr lang="pl-P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Various types of </a:t>
            </a:r>
            <a:r>
              <a:rPr lang="pl-PL" sz="2000" dirty="0"/>
              <a:t>epi </a:t>
            </a:r>
            <a:r>
              <a:rPr lang="pl-PL" sz="2000" dirty="0" smtClean="0"/>
              <a:t>in submission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25 </a:t>
            </a:r>
            <a:r>
              <a:rPr lang="en-US" sz="2000" dirty="0"/>
              <a:t>x </a:t>
            </a:r>
            <a:r>
              <a:rPr lang="en-US" sz="2000" dirty="0" smtClean="0"/>
              <a:t>25µm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pixels </a:t>
            </a:r>
            <a:endParaRPr lang="pl-P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Matrix - 56x32 with 4 versions of pixels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Two source followers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Two amplifiers</a:t>
            </a:r>
            <a:endParaRPr lang="en-US" sz="2000" dirty="0" smtClean="0"/>
          </a:p>
          <a:p>
            <a:pPr lvl="1"/>
            <a:endParaRPr lang="en-US" sz="2000" dirty="0"/>
          </a:p>
        </p:txBody>
      </p:sp>
      <p:pic>
        <p:nvPicPr>
          <p:cNvPr id="8" name="Espace réservé du contenu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3" t="4662" r="30431" b="4811"/>
          <a:stretch/>
        </p:blipFill>
        <p:spPr>
          <a:xfrm>
            <a:off x="494545" y="1484784"/>
            <a:ext cx="2287103" cy="2952328"/>
          </a:xfrm>
          <a:prstGeom prst="rect">
            <a:avLst/>
          </a:prstGeom>
        </p:spPr>
      </p:pic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826049"/>
              </p:ext>
            </p:extLst>
          </p:nvPr>
        </p:nvGraphicFramePr>
        <p:xfrm>
          <a:off x="3131840" y="3356992"/>
          <a:ext cx="5880100" cy="309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3" name="Visio" r:id="rId4" imgW="3546179" imgH="1877124" progId="Visio.Drawing.11">
                  <p:embed/>
                </p:oleObj>
              </mc:Choice>
              <mc:Fallback>
                <p:oleObj name="Visio" r:id="rId4" imgW="3546179" imgH="187712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3356992"/>
                        <a:ext cx="5880100" cy="309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395536" y="4653136"/>
            <a:ext cx="31356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Input diode AC coupled with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inverter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bias needed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15</a:t>
            </a:fld>
            <a:endParaRPr lang="en-US" dirty="0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66725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33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Pegasus – measurements results </a:t>
            </a:r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" t="6741" r="3897" b="4533"/>
          <a:stretch/>
        </p:blipFill>
        <p:spPr>
          <a:xfrm>
            <a:off x="2078203" y="2713328"/>
            <a:ext cx="4690571" cy="352398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691680" y="2276872"/>
            <a:ext cx="595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Fe</a:t>
            </a:r>
            <a:r>
              <a:rPr lang="en-GB" baseline="30000" dirty="0" smtClean="0"/>
              <a:t>55</a:t>
            </a:r>
            <a:r>
              <a:rPr lang="en-GB" dirty="0" smtClean="0"/>
              <a:t> spectrum with different diode </a:t>
            </a:r>
            <a:r>
              <a:rPr lang="en-GB" dirty="0" smtClean="0"/>
              <a:t>voltage</a:t>
            </a:r>
            <a:r>
              <a:rPr lang="pl-PL" dirty="0" smtClean="0"/>
              <a:t> (seed pixel)</a:t>
            </a:r>
            <a:endParaRPr lang="en-GB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7034862" y="4797152"/>
            <a:ext cx="12241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ENC ~25 e</a:t>
            </a:r>
            <a:r>
              <a:rPr lang="en-GB" baseline="30000" dirty="0" smtClean="0"/>
              <a:t>-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95536" y="1509608"/>
            <a:ext cx="8352928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GB" sz="1050" dirty="0" smtClean="0"/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en-GB" sz="2400" dirty="0" smtClean="0"/>
              <a:t>Tests performed on the chips with a 18 µm thick epitaxial layer</a:t>
            </a: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467940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16</a:t>
            </a:fld>
            <a:endParaRPr lang="en-GB"/>
          </a:p>
        </p:txBody>
      </p:sp>
      <p:sp>
        <p:nvSpPr>
          <p:cNvPr id="12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31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Pegasus </a:t>
            </a:r>
            <a:br>
              <a:rPr lang="pl-PL" dirty="0" smtClean="0"/>
            </a:br>
            <a:r>
              <a:rPr lang="pl-PL" sz="3600" dirty="0" smtClean="0"/>
              <a:t>depletion depth estimation</a:t>
            </a:r>
            <a:endParaRPr lang="en-GB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r>
              <a:rPr lang="en-GB" dirty="0" smtClean="0"/>
              <a:t>Pegasus chip (in-pixel amplifier)</a:t>
            </a:r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66725" y="6379741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951034"/>
              </p:ext>
            </p:extLst>
          </p:nvPr>
        </p:nvGraphicFramePr>
        <p:xfrm>
          <a:off x="1918688" y="2348880"/>
          <a:ext cx="5160573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17</a:t>
            </a:fld>
            <a:endParaRPr lang="en-GB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52413" y="5301208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u="sng" dirty="0">
                <a:solidFill>
                  <a:schemeClr val="tx2">
                    <a:lumMod val="75000"/>
                  </a:schemeClr>
                </a:solidFill>
              </a:rPr>
              <a:t>1400 e</a:t>
            </a:r>
            <a:r>
              <a:rPr lang="en-GB" u="sng" baseline="30000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GB" u="sng" dirty="0">
                <a:solidFill>
                  <a:schemeClr val="tx2">
                    <a:lumMod val="75000"/>
                  </a:schemeClr>
                </a:solidFill>
              </a:rPr>
              <a:t> -&gt; substrate with </a:t>
            </a:r>
            <a:r>
              <a:rPr lang="en-GB" u="sng" dirty="0" smtClean="0">
                <a:solidFill>
                  <a:schemeClr val="tx2">
                    <a:lumMod val="75000"/>
                  </a:schemeClr>
                </a:solidFill>
              </a:rPr>
              <a:t>18</a:t>
            </a:r>
            <a:r>
              <a:rPr lang="el-GR" u="sng" dirty="0" smtClean="0">
                <a:solidFill>
                  <a:schemeClr val="tx2">
                    <a:lumMod val="75000"/>
                  </a:schemeClr>
                </a:solidFill>
              </a:rPr>
              <a:t>μ</a:t>
            </a:r>
            <a:r>
              <a:rPr lang="en-GB" u="sng" dirty="0" smtClean="0">
                <a:solidFill>
                  <a:schemeClr val="tx2">
                    <a:lumMod val="75000"/>
                  </a:schemeClr>
                </a:solidFill>
              </a:rPr>
              <a:t>m </a:t>
            </a:r>
            <a:r>
              <a:rPr lang="en-GB" u="sng" dirty="0" err="1">
                <a:solidFill>
                  <a:schemeClr val="tx2">
                    <a:lumMod val="75000"/>
                  </a:schemeClr>
                </a:solidFill>
              </a:rPr>
              <a:t>epi</a:t>
            </a:r>
            <a:endParaRPr lang="en-GB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3535" y="2132856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533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Pegasus 2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9552" y="1418000"/>
            <a:ext cx="7847657" cy="25545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600" dirty="0" smtClean="0"/>
              <a:t>Similar to Pegasus 1 (also 4 versions of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 smtClean="0"/>
              <a:t>Problems </a:t>
            </a:r>
            <a:r>
              <a:rPr lang="en-GB" sz="2600" dirty="0" smtClean="0"/>
              <a:t>with high frame rate in first submission</a:t>
            </a:r>
            <a:endParaRPr lang="pl-PL" sz="2600" dirty="0" smtClean="0"/>
          </a:p>
          <a:p>
            <a:r>
              <a:rPr lang="en-GB" sz="2600" dirty="0" smtClean="0"/>
              <a:t> </a:t>
            </a:r>
            <a:r>
              <a:rPr lang="pl-PL" sz="2600" dirty="0" smtClean="0"/>
              <a:t>   </a:t>
            </a:r>
            <a:r>
              <a:rPr lang="en-GB" sz="2600" dirty="0" smtClean="0"/>
              <a:t> </a:t>
            </a:r>
            <a:r>
              <a:rPr lang="pl-PL" sz="2600" u="sng" dirty="0" smtClean="0"/>
              <a:t>p</a:t>
            </a:r>
            <a:r>
              <a:rPr lang="en-GB" sz="2600" u="sng" dirty="0" err="1" smtClean="0"/>
              <a:t>ixels</a:t>
            </a:r>
            <a:r>
              <a:rPr lang="en-GB" sz="2600" u="sng" dirty="0" smtClean="0"/>
              <a:t> optimized</a:t>
            </a:r>
            <a:endParaRPr lang="pl-PL" sz="2600" u="sng" dirty="0" smtClean="0"/>
          </a:p>
          <a:p>
            <a:endParaRPr lang="en-GB" sz="1000" u="sng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000" dirty="0" smtClean="0"/>
              <a:t>Rolling shutter readout -&gt; 150ns per row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 smtClean="0"/>
              <a:t>Tests just started</a:t>
            </a:r>
            <a:endParaRPr lang="en-GB" sz="2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GB" smtClean="0"/>
              <a:t>18</a:t>
            </a:fld>
            <a:endParaRPr lang="en-GB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66725" y="6453336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742024"/>
              </p:ext>
            </p:extLst>
          </p:nvPr>
        </p:nvGraphicFramePr>
        <p:xfrm>
          <a:off x="4460238" y="2747109"/>
          <a:ext cx="4197350" cy="371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" name="Visio" r:id="rId3" imgW="4196682" imgH="3720020" progId="Visio.Drawing.11">
                  <p:embed/>
                </p:oleObj>
              </mc:Choice>
              <mc:Fallback>
                <p:oleObj name="Visio" r:id="rId3" imgW="4196682" imgH="37200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60238" y="2747109"/>
                        <a:ext cx="4197350" cy="3719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9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Pegasus 2</a:t>
            </a:r>
            <a:br>
              <a:rPr lang="pl-PL" dirty="0" smtClean="0"/>
            </a:br>
            <a:r>
              <a:rPr lang="pl-PL" sz="3600" dirty="0" smtClean="0"/>
              <a:t>Cluster shape</a:t>
            </a:r>
            <a:endParaRPr lang="fr-FR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2A86040B-83B6-48C8-ACFD-3B3092DDB545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30" y="1772816"/>
            <a:ext cx="5086350" cy="328612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765" y="1772816"/>
            <a:ext cx="3430667" cy="3312368"/>
          </a:xfrm>
          <a:prstGeom prst="rect">
            <a:avLst/>
          </a:prstGeom>
        </p:spPr>
      </p:pic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66725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5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1" name="ZoneTexte 7"/>
          <p:cNvSpPr txBox="1"/>
          <p:nvPr/>
        </p:nvSpPr>
        <p:spPr>
          <a:xfrm>
            <a:off x="35496" y="1340768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i="1" u="sng" dirty="0" smtClean="0"/>
              <a:t>Goal (</a:t>
            </a:r>
            <a:r>
              <a:rPr lang="en-US" sz="2400" b="1" i="1" u="sng" dirty="0" smtClean="0"/>
              <a:t>success oriented</a:t>
            </a:r>
            <a:r>
              <a:rPr lang="en-US" sz="2400" i="1" u="sng" dirty="0" smtClean="0"/>
              <a:t>):</a:t>
            </a:r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Low energy X-rays (&lt; </a:t>
            </a:r>
            <a:r>
              <a:rPr lang="pl-PL" sz="2000" dirty="0" smtClean="0"/>
              <a:t>10</a:t>
            </a:r>
            <a:r>
              <a:rPr lang="en-US" sz="2000" dirty="0" smtClean="0"/>
              <a:t> </a:t>
            </a:r>
            <a:r>
              <a:rPr lang="en-US" sz="2000" dirty="0" err="1" smtClean="0"/>
              <a:t>keV</a:t>
            </a:r>
            <a:r>
              <a:rPr lang="en-US" sz="2000" dirty="0" smtClean="0"/>
              <a:t>)</a:t>
            </a:r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Single photon counting (</a:t>
            </a:r>
            <a:r>
              <a:rPr lang="en-US" sz="1800" dirty="0" smtClean="0"/>
              <a:t>with &gt; 10</a:t>
            </a:r>
            <a:r>
              <a:rPr lang="en-US" sz="1800" baseline="30000" dirty="0" smtClean="0"/>
              <a:t>6</a:t>
            </a:r>
            <a:r>
              <a:rPr lang="en-US" sz="1800" dirty="0" smtClean="0"/>
              <a:t> </a:t>
            </a:r>
            <a:r>
              <a:rPr lang="en-US" sz="1800" dirty="0" err="1" smtClean="0"/>
              <a:t>ph</a:t>
            </a:r>
            <a:r>
              <a:rPr lang="en-US" sz="1800" dirty="0" smtClean="0"/>
              <a:t> / 100x100 µm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</a:t>
            </a:r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Good spatial </a:t>
            </a:r>
            <a:r>
              <a:rPr lang="en-US" sz="2000" dirty="0" smtClean="0"/>
              <a:t>resolution</a:t>
            </a:r>
            <a:r>
              <a:rPr lang="pl-PL" sz="2000" dirty="0" smtClean="0"/>
              <a:t> (few </a:t>
            </a:r>
            <a:r>
              <a:rPr lang="en-US" sz="2000" dirty="0"/>
              <a:t>µm</a:t>
            </a:r>
            <a:r>
              <a:rPr lang="pl-PL" sz="2000" dirty="0" smtClean="0"/>
              <a:t>)</a:t>
            </a:r>
            <a:endParaRPr lang="en-US" sz="2000" dirty="0" smtClean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80528" y="2708920"/>
            <a:ext cx="77768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u="sng" dirty="0" smtClean="0"/>
              <a:t>Chip requirements:</a:t>
            </a:r>
          </a:p>
          <a:p>
            <a:pPr marL="2628900" lvl="5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Depletion depth ~ </a:t>
            </a:r>
            <a:r>
              <a:rPr lang="pl-PL" sz="2000" dirty="0" smtClean="0"/>
              <a:t>5</a:t>
            </a:r>
            <a:r>
              <a:rPr lang="en-US" sz="2000" dirty="0" smtClean="0"/>
              <a:t>0-1</a:t>
            </a:r>
            <a:r>
              <a:rPr lang="pl-PL" sz="2000" dirty="0" smtClean="0"/>
              <a:t>0</a:t>
            </a:r>
            <a:r>
              <a:rPr lang="en-US" sz="2000" dirty="0" smtClean="0"/>
              <a:t>0 </a:t>
            </a:r>
            <a:r>
              <a:rPr lang="en-US" sz="2000" dirty="0" smtClean="0"/>
              <a:t>µm</a:t>
            </a:r>
          </a:p>
          <a:p>
            <a:pPr marL="2628900" lvl="5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Low </a:t>
            </a:r>
            <a:r>
              <a:rPr lang="en-US" sz="2000" dirty="0" smtClean="0"/>
              <a:t>noise</a:t>
            </a:r>
            <a:r>
              <a:rPr lang="pl-PL" sz="2000" dirty="0" smtClean="0"/>
              <a:t> (sensitivity to few 100 e</a:t>
            </a:r>
            <a:r>
              <a:rPr lang="pl-PL" sz="2000" baseline="30000" dirty="0" smtClean="0"/>
              <a:t>-</a:t>
            </a:r>
            <a:r>
              <a:rPr lang="pl-PL" sz="2000" dirty="0" smtClean="0"/>
              <a:t> signal)</a:t>
            </a:r>
            <a:endParaRPr lang="en-US" sz="2000" dirty="0" smtClean="0"/>
          </a:p>
          <a:p>
            <a:pPr marL="2628900" lvl="5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Fast frame </a:t>
            </a:r>
            <a:r>
              <a:rPr lang="en-US" sz="2000" dirty="0" smtClean="0"/>
              <a:t>rate</a:t>
            </a:r>
            <a:r>
              <a:rPr lang="pl-PL" sz="2000" dirty="0" smtClean="0"/>
              <a:t>   &gt;&gt;  kHz</a:t>
            </a:r>
            <a:endParaRPr lang="en-US" sz="2000" dirty="0" smtClean="0"/>
          </a:p>
          <a:p>
            <a:pPr marL="2628900" lvl="5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Pixel pitch ~ 20 µm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2340" y="4437112"/>
            <a:ext cx="80569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/>
              <a:t>Intermediate step ASIC:</a:t>
            </a:r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Counting </a:t>
            </a:r>
            <a:r>
              <a:rPr lang="en-US" sz="2000" dirty="0" smtClean="0"/>
              <a:t>&gt; 10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en-US" sz="2000" dirty="0" err="1"/>
              <a:t>ph</a:t>
            </a:r>
            <a:r>
              <a:rPr lang="en-US" sz="2000" dirty="0"/>
              <a:t>/</a:t>
            </a:r>
            <a:r>
              <a:rPr lang="en-US" sz="2000" dirty="0" err="1"/>
              <a:t>pixel·s</a:t>
            </a:r>
            <a:endParaRPr lang="en-US" sz="2000" dirty="0"/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Energy range 1 </a:t>
            </a:r>
            <a:r>
              <a:rPr lang="en-US" sz="2000" dirty="0" err="1"/>
              <a:t>keV</a:t>
            </a:r>
            <a:r>
              <a:rPr lang="en-US" sz="2000" dirty="0"/>
              <a:t> – 10 </a:t>
            </a:r>
            <a:r>
              <a:rPr lang="en-US" sz="2000" dirty="0" err="1" smtClean="0"/>
              <a:t>keV</a:t>
            </a:r>
            <a:endParaRPr lang="en-US" sz="2000" dirty="0"/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Noise below 25 e</a:t>
            </a:r>
            <a:r>
              <a:rPr lang="en-US" sz="2000" baseline="30000" dirty="0"/>
              <a:t>-</a:t>
            </a:r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Pixel size 25 x 25 </a:t>
            </a:r>
            <a:r>
              <a:rPr lang="en-US" sz="2000" dirty="0" smtClean="0"/>
              <a:t>µm</a:t>
            </a:r>
            <a:r>
              <a:rPr lang="en-US" sz="2000" baseline="30000" dirty="0" smtClean="0"/>
              <a:t>2</a:t>
            </a:r>
            <a:endParaRPr lang="pl-PL" sz="2000" baseline="30000" dirty="0" smtClean="0"/>
          </a:p>
          <a:p>
            <a:pPr marL="2431115" lvl="1" indent="-342900">
              <a:buFont typeface="Arial" panose="020B0604020202020204" pitchFamily="34" charset="0"/>
              <a:buChar char="•"/>
            </a:pPr>
            <a:r>
              <a:rPr lang="pl-PL" sz="2000" dirty="0"/>
              <a:t>Chip size ~1 </a:t>
            </a:r>
            <a:r>
              <a:rPr lang="pl-PL" sz="2000" dirty="0" smtClean="0"/>
              <a:t>cm</a:t>
            </a:r>
            <a:r>
              <a:rPr lang="pl-PL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5543006" y="5805264"/>
            <a:ext cx="2666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How to get depletion??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78981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Pegasus 2 </a:t>
            </a:r>
            <a:br>
              <a:rPr lang="pl-PL" dirty="0" smtClean="0"/>
            </a:br>
            <a:r>
              <a:rPr lang="pl-PL" dirty="0" smtClean="0"/>
              <a:t>preliminary measurements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2A86040B-83B6-48C8-ACFD-3B3092DDB545}" type="slidenum">
              <a:rPr lang="en-US" smtClean="0"/>
              <a:t>20</a:t>
            </a:fld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66725" y="141118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66725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64794"/>
              </p:ext>
            </p:extLst>
          </p:nvPr>
        </p:nvGraphicFramePr>
        <p:xfrm>
          <a:off x="4249588" y="2728754"/>
          <a:ext cx="4282852" cy="3362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52" name="Graph" r:id="rId3" imgW="3813120" imgH="2993760" progId="Origin50.Graph">
                  <p:embed/>
                </p:oleObj>
              </mc:Choice>
              <mc:Fallback>
                <p:oleObj name="Graph" r:id="rId3" imgW="3813120" imgH="2993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9588" y="2728754"/>
                        <a:ext cx="4282852" cy="3362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96682"/>
              </p:ext>
            </p:extLst>
          </p:nvPr>
        </p:nvGraphicFramePr>
        <p:xfrm>
          <a:off x="179511" y="2701745"/>
          <a:ext cx="4319463" cy="3391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53" name="Graph" r:id="rId5" imgW="3813120" imgH="2993760" progId="Origin50.Graph">
                  <p:embed/>
                </p:oleObj>
              </mc:Choice>
              <mc:Fallback>
                <p:oleObj name="Graph" r:id="rId5" imgW="3813120" imgH="2993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511" y="2701745"/>
                        <a:ext cx="4319463" cy="3391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3608" y="1556792"/>
            <a:ext cx="29385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Source follower:</a:t>
            </a:r>
          </a:p>
          <a:p>
            <a:r>
              <a:rPr lang="pl-PL" dirty="0" smtClean="0"/>
              <a:t>Gain 17 uV/e-  =&gt; C</a:t>
            </a:r>
            <a:r>
              <a:rPr lang="pl-PL" baseline="-25000" dirty="0" smtClean="0"/>
              <a:t>in </a:t>
            </a:r>
            <a:r>
              <a:rPr lang="pl-PL" dirty="0" smtClean="0"/>
              <a:t>= 9.38 fF</a:t>
            </a:r>
          </a:p>
          <a:p>
            <a:r>
              <a:rPr lang="pl-PL" dirty="0"/>
              <a:t>ENC </a:t>
            </a:r>
            <a:r>
              <a:rPr lang="pl-PL" dirty="0" smtClean="0"/>
              <a:t>17 e- </a:t>
            </a:r>
            <a:r>
              <a:rPr lang="pl-PL" dirty="0"/>
              <a:t>(base)</a:t>
            </a:r>
          </a:p>
          <a:p>
            <a:r>
              <a:rPr lang="pl-PL" dirty="0"/>
              <a:t>         </a:t>
            </a:r>
            <a:r>
              <a:rPr lang="pl-PL" dirty="0" smtClean="0"/>
              <a:t>28 e- </a:t>
            </a:r>
            <a:r>
              <a:rPr lang="pl-PL" dirty="0"/>
              <a:t>(Fe peak)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5072331" y="1508591"/>
            <a:ext cx="2109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Amplifier:</a:t>
            </a:r>
          </a:p>
          <a:p>
            <a:r>
              <a:rPr lang="pl-PL" dirty="0" smtClean="0"/>
              <a:t>Gain 70 uV/e-</a:t>
            </a:r>
          </a:p>
          <a:p>
            <a:r>
              <a:rPr lang="pl-PL" dirty="0" smtClean="0"/>
              <a:t>ENC 16 e- (base)</a:t>
            </a:r>
          </a:p>
          <a:p>
            <a:r>
              <a:rPr lang="pl-PL" dirty="0"/>
              <a:t> </a:t>
            </a:r>
            <a:r>
              <a:rPr lang="pl-PL" dirty="0" smtClean="0"/>
              <a:t>        30e- (Fe peak)</a:t>
            </a:r>
            <a:endParaRPr lang="fr-FR" dirty="0"/>
          </a:p>
        </p:txBody>
      </p:sp>
      <p:sp>
        <p:nvSpPr>
          <p:cNvPr id="12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2708920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4913840" y="2721470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764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l-PL" dirty="0" smtClean="0"/>
              <a:t>Conclusions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79962"/>
          </a:xfrm>
        </p:spPr>
        <p:txBody>
          <a:bodyPr>
            <a:normAutofit fontScale="77500" lnSpcReduction="20000"/>
          </a:bodyPr>
          <a:lstStyle/>
          <a:p>
            <a:r>
              <a:rPr lang="pl-PL" dirty="0" smtClean="0"/>
              <a:t>With those „new” technologies MAPS looks promising for </a:t>
            </a:r>
            <a:r>
              <a:rPr lang="pl-PL" b="1" dirty="0" smtClean="0"/>
              <a:t>wide variety </a:t>
            </a:r>
            <a:r>
              <a:rPr lang="pl-PL" dirty="0" smtClean="0"/>
              <a:t>of low energy X-ray applications</a:t>
            </a:r>
          </a:p>
          <a:p>
            <a:endParaRPr lang="pl-PL" sz="900" dirty="0" smtClean="0"/>
          </a:p>
          <a:p>
            <a:r>
              <a:rPr lang="pl-PL" dirty="0" smtClean="0"/>
              <a:t>Both approaches are promissing</a:t>
            </a:r>
          </a:p>
          <a:p>
            <a:pPr lvl="1"/>
            <a:r>
              <a:rPr lang="pl-PL" dirty="0" smtClean="0"/>
              <a:t>Charge collection </a:t>
            </a:r>
            <a:r>
              <a:rPr lang="pl-PL" sz="2600" dirty="0" smtClean="0"/>
              <a:t>– </a:t>
            </a:r>
            <a:r>
              <a:rPr lang="pl-PL" sz="2600" dirty="0" smtClean="0"/>
              <a:t>TOWER – full depletion of epi - most </a:t>
            </a:r>
            <a:r>
              <a:rPr lang="pl-PL" sz="2600" dirty="0" smtClean="0"/>
              <a:t>of the events in 1-2 pixels</a:t>
            </a:r>
          </a:p>
          <a:p>
            <a:pPr lvl="1"/>
            <a:r>
              <a:rPr lang="pl-PL" dirty="0" smtClean="0"/>
              <a:t>Small </a:t>
            </a:r>
            <a:r>
              <a:rPr lang="pl-PL" dirty="0" smtClean="0"/>
              <a:t>noise – </a:t>
            </a:r>
            <a:r>
              <a:rPr lang="pl-PL" sz="2600" dirty="0" smtClean="0"/>
              <a:t>100 eV resolution at 6 keV</a:t>
            </a:r>
            <a:endParaRPr lang="pl-PL" sz="2600" dirty="0" smtClean="0"/>
          </a:p>
          <a:p>
            <a:pPr lvl="1"/>
            <a:r>
              <a:rPr lang="pl-PL" dirty="0" smtClean="0"/>
              <a:t>Frame rate </a:t>
            </a:r>
            <a:r>
              <a:rPr lang="pl-PL" sz="2600" dirty="0" smtClean="0"/>
              <a:t>– to achieve the high frame rate goal -&gt; </a:t>
            </a:r>
            <a:r>
              <a:rPr lang="pl-PL" sz="2600" dirty="0" smtClean="0">
                <a:solidFill>
                  <a:srgbClr val="C00000"/>
                </a:solidFill>
              </a:rPr>
              <a:t>3D approach like professionals do</a:t>
            </a:r>
          </a:p>
          <a:p>
            <a:endParaRPr lang="pl-PL" sz="1000" dirty="0" smtClean="0"/>
          </a:p>
          <a:p>
            <a:r>
              <a:rPr lang="pl-PL" dirty="0" smtClean="0"/>
              <a:t>Study of the charge collection and depletion capabilities will be performed</a:t>
            </a:r>
          </a:p>
          <a:p>
            <a:pPr lvl="1"/>
            <a:r>
              <a:rPr lang="en-US" dirty="0"/>
              <a:t>Charge collection with different pixel pitch </a:t>
            </a:r>
            <a:r>
              <a:rPr lang="en-US" sz="2000" dirty="0"/>
              <a:t>(4µ, 25µ, 50µ)</a:t>
            </a:r>
            <a:endParaRPr lang="pl-PL" dirty="0" smtClean="0"/>
          </a:p>
          <a:p>
            <a:pPr lvl="1"/>
            <a:r>
              <a:rPr lang="pl-PL" dirty="0" smtClean="0"/>
              <a:t>Response linearity with energy</a:t>
            </a:r>
          </a:p>
          <a:p>
            <a:pPr lvl="1"/>
            <a:r>
              <a:rPr lang="pl-PL" dirty="0" smtClean="0"/>
              <a:t>Sensitivity to 1 keV photons</a:t>
            </a:r>
            <a:endParaRPr lang="pl-PL" dirty="0" smtClean="0"/>
          </a:p>
          <a:p>
            <a:pPr lvl="1"/>
            <a:r>
              <a:rPr lang="pl-PL" dirty="0" smtClean="0"/>
              <a:t>Depletion uniformity– Sr source, Edge </a:t>
            </a:r>
            <a:r>
              <a:rPr lang="pl-PL" dirty="0" smtClean="0"/>
              <a:t>TCT </a:t>
            </a:r>
            <a:r>
              <a:rPr lang="pl-PL" dirty="0" smtClean="0"/>
              <a:t>studies</a:t>
            </a:r>
          </a:p>
          <a:p>
            <a:pPr lvl="1"/>
            <a:r>
              <a:rPr lang="en-US" dirty="0"/>
              <a:t>Neutron irradiated </a:t>
            </a:r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A86040B-83B6-48C8-ACFD-3B3092DDB545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66725" y="908720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66725" y="6453336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4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9361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000" dirty="0" smtClean="0"/>
              <a:t>Thank you for your attention</a:t>
            </a:r>
            <a:endParaRPr lang="en-US" sz="4000" dirty="0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66725" y="618520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5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03928" y="1556792"/>
            <a:ext cx="1615771" cy="1086178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3796" y="1639162"/>
            <a:ext cx="1733948" cy="1281704"/>
          </a:xfrm>
          <a:prstGeom prst="rect">
            <a:avLst/>
          </a:prstGeom>
        </p:spPr>
      </p:pic>
      <p:sp>
        <p:nvSpPr>
          <p:cNvPr id="6" name="Flèche droite 5"/>
          <p:cNvSpPr/>
          <p:nvPr/>
        </p:nvSpPr>
        <p:spPr>
          <a:xfrm>
            <a:off x="4093007" y="1700808"/>
            <a:ext cx="1055057" cy="87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ZoneTexte 7"/>
          <p:cNvSpPr txBox="1"/>
          <p:nvPr/>
        </p:nvSpPr>
        <p:spPr>
          <a:xfrm>
            <a:off x="4427984" y="3068960"/>
            <a:ext cx="45577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u="sng" dirty="0" smtClean="0"/>
              <a:t>Advantages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Smaller pixels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Standard CMOS technology (</a:t>
            </a:r>
            <a:r>
              <a:rPr lang="en-US" sz="2000" b="1" dirty="0" smtClean="0"/>
              <a:t>$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No bump bonding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Noise lower than in hybrid det. Due to small capacitance at the input</a:t>
            </a:r>
          </a:p>
          <a:p>
            <a:r>
              <a:rPr lang="en-US" sz="2000" i="1" u="sng" dirty="0" smtClean="0"/>
              <a:t>Disadvantages: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Low energy X-rays only ( &lt; 20 </a:t>
            </a:r>
            <a:r>
              <a:rPr lang="en-US" sz="2000" dirty="0" err="1" smtClean="0"/>
              <a:t>keV</a:t>
            </a:r>
            <a:r>
              <a:rPr lang="en-US" sz="2000" dirty="0" smtClean="0"/>
              <a:t>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Radiation tolerance smaller than in hybrids</a:t>
            </a:r>
          </a:p>
        </p:txBody>
      </p:sp>
      <p:pic>
        <p:nvPicPr>
          <p:cNvPr id="8" name="Image 7"/>
          <p:cNvPicPr/>
          <p:nvPr/>
        </p:nvPicPr>
        <p:blipFill>
          <a:blip r:embed="rId4"/>
          <a:stretch>
            <a:fillRect/>
          </a:stretch>
        </p:blipFill>
        <p:spPr>
          <a:xfrm>
            <a:off x="5436096" y="1340768"/>
            <a:ext cx="2515507" cy="14466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06081" y="2780928"/>
            <a:ext cx="187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Monolithic sensor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718001" y="2780928"/>
            <a:ext cx="899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Hybrids</a:t>
            </a:r>
            <a:endParaRPr lang="en-US" dirty="0"/>
          </a:p>
        </p:txBody>
      </p:sp>
      <p:sp>
        <p:nvSpPr>
          <p:cNvPr id="21" name="ZoneTexte 7"/>
          <p:cNvSpPr txBox="1"/>
          <p:nvPr/>
        </p:nvSpPr>
        <p:spPr>
          <a:xfrm>
            <a:off x="336565" y="3139221"/>
            <a:ext cx="421903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u="sng" dirty="0" smtClean="0"/>
              <a:t>Advantages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Different materials of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Thick detectors for higher energies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Radiation hardness</a:t>
            </a:r>
          </a:p>
          <a:p>
            <a:endParaRPr lang="en-US" sz="2000" dirty="0" smtClean="0"/>
          </a:p>
          <a:p>
            <a:r>
              <a:rPr lang="en-US" sz="2000" i="1" u="sng" dirty="0" smtClean="0"/>
              <a:t>Disadvantages: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Pixel pitch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Hard to set the </a:t>
            </a:r>
            <a:r>
              <a:rPr lang="fr-FR" sz="2000" dirty="0" err="1" smtClean="0"/>
              <a:t>threshold</a:t>
            </a:r>
            <a:r>
              <a:rPr lang="fr-FR" sz="2000" dirty="0" smtClean="0"/>
              <a:t> </a:t>
            </a:r>
            <a:r>
              <a:rPr lang="fr-FR" sz="2000" dirty="0" err="1" smtClean="0"/>
              <a:t>low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Costs: Detectors, Bonding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24</a:t>
            </a:fld>
            <a:endParaRPr lang="en-US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Maciej</a:t>
            </a:r>
            <a:r>
              <a:rPr lang="fr-F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Kachel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3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3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22" name="ZoneTexte 21"/>
          <p:cNvSpPr txBox="1"/>
          <p:nvPr/>
        </p:nvSpPr>
        <p:spPr>
          <a:xfrm>
            <a:off x="251520" y="364502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Standard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Introduced at the end of the </a:t>
            </a:r>
            <a:r>
              <a:rPr lang="en-US" sz="2400" dirty="0" err="1" smtClean="0"/>
              <a:t>XX</a:t>
            </a:r>
            <a:r>
              <a:rPr lang="en-US" sz="2400" baseline="30000" dirty="0" err="1" smtClean="0"/>
              <a:t>th</a:t>
            </a:r>
            <a:r>
              <a:rPr lang="en-US" sz="2400" dirty="0" smtClean="0"/>
              <a:t> century for digital cameras</a:t>
            </a:r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315687"/>
              </p:ext>
            </p:extLst>
          </p:nvPr>
        </p:nvGraphicFramePr>
        <p:xfrm>
          <a:off x="1043608" y="1340768"/>
          <a:ext cx="3391202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6" name="Visio" r:id="rId4" imgW="3180236" imgH="2160270" progId="Visio.Drawing.11">
                  <p:embed/>
                </p:oleObj>
              </mc:Choice>
              <mc:Fallback>
                <p:oleObj name="Visio" r:id="rId4" imgW="3180236" imgH="2160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3608" y="1340768"/>
                        <a:ext cx="3391202" cy="2304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603141"/>
              </p:ext>
            </p:extLst>
          </p:nvPr>
        </p:nvGraphicFramePr>
        <p:xfrm>
          <a:off x="5292080" y="1412775"/>
          <a:ext cx="2736304" cy="231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7" name="Visio" r:id="rId6" imgW="3335036" imgH="2822130" progId="Visio.Drawing.11">
                  <p:embed/>
                </p:oleObj>
              </mc:Choice>
              <mc:Fallback>
                <p:oleObj name="Visio" r:id="rId6" imgW="3335036" imgH="28221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92080" y="1412775"/>
                        <a:ext cx="2736304" cy="2315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51519" y="4468470"/>
            <a:ext cx="82797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Only NMOS transistors in pixels </a:t>
            </a:r>
            <a:r>
              <a:rPr lang="en-US" sz="1600" dirty="0"/>
              <a:t>(PMOS would </a:t>
            </a:r>
            <a:r>
              <a:rPr lang="en-US" sz="1600" dirty="0" smtClean="0"/>
              <a:t>take part in </a:t>
            </a:r>
            <a:r>
              <a:rPr lang="en-US" sz="1600" dirty="0"/>
              <a:t>charge collection</a:t>
            </a:r>
            <a:r>
              <a:rPr lang="en-US" sz="1600" dirty="0" smtClean="0"/>
              <a:t>)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251520" y="4869160"/>
            <a:ext cx="82797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Charge collection mainly through diffusion </a:t>
            </a:r>
            <a:r>
              <a:rPr lang="en-US" sz="1600" dirty="0"/>
              <a:t>(low efficiency, no depletion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251518" y="5262299"/>
            <a:ext cx="82797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Thin sensitive area – limited in </a:t>
            </a:r>
            <a:r>
              <a:rPr lang="en-US" sz="2400" dirty="0" err="1"/>
              <a:t>Xray</a:t>
            </a:r>
            <a:r>
              <a:rPr lang="en-US" sz="2400" dirty="0"/>
              <a:t> </a:t>
            </a:r>
            <a:r>
              <a:rPr lang="en-US" sz="2400" dirty="0" smtClean="0"/>
              <a:t>applications, </a:t>
            </a:r>
            <a:r>
              <a:rPr lang="en-US" sz="2400" dirty="0"/>
              <a:t>but work with indirect </a:t>
            </a:r>
            <a:r>
              <a:rPr lang="en-US" sz="2400" dirty="0" smtClean="0"/>
              <a:t>detection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251520" y="6063679"/>
            <a:ext cx="82797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Used </a:t>
            </a:r>
            <a:r>
              <a:rPr lang="en-US" sz="2400" dirty="0"/>
              <a:t>in various charge particle detection applications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25</a:t>
            </a:fld>
            <a:endParaRPr lang="en-US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Maciej</a:t>
            </a:r>
            <a:r>
              <a:rPr lang="fr-F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Kachel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3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endParaRPr lang="en-US" sz="2800" dirty="0"/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386640"/>
              </p:ext>
            </p:extLst>
          </p:nvPr>
        </p:nvGraphicFramePr>
        <p:xfrm>
          <a:off x="687532" y="2411821"/>
          <a:ext cx="4103354" cy="278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2" name="Visio" r:id="rId4" imgW="3180236" imgH="2160270" progId="Visio.Drawing.11">
                  <p:embed/>
                </p:oleObj>
              </mc:Choice>
              <mc:Fallback>
                <p:oleObj name="Visio" r:id="rId4" imgW="3180236" imgH="2160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7532" y="2411821"/>
                        <a:ext cx="4103354" cy="278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45165"/>
              </p:ext>
            </p:extLst>
          </p:nvPr>
        </p:nvGraphicFramePr>
        <p:xfrm>
          <a:off x="5004769" y="2482633"/>
          <a:ext cx="3310927" cy="2801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3" name="Visio" r:id="rId6" imgW="3335036" imgH="2822130" progId="Visio.Drawing.11">
                  <p:embed/>
                </p:oleObj>
              </mc:Choice>
              <mc:Fallback>
                <p:oleObj name="Visio" r:id="rId6" imgW="3335036" imgH="28221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04769" y="2482633"/>
                        <a:ext cx="3310927" cy="28019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467544" y="1285616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3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with MAPS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US" dirty="0" smtClean="0"/>
              <a:t>Standard low resistivity </a:t>
            </a:r>
            <a:r>
              <a:rPr lang="en-US" dirty="0" err="1" smtClean="0"/>
              <a:t>epi</a:t>
            </a:r>
            <a:r>
              <a:rPr lang="en-US" dirty="0" smtClean="0"/>
              <a:t> (few </a:t>
            </a:r>
            <a:r>
              <a:rPr lang="en-US" dirty="0" smtClean="0">
                <a:latin typeface="Calibri"/>
              </a:rPr>
              <a:t>Ω cm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High resistivity </a:t>
            </a:r>
            <a:r>
              <a:rPr lang="en-US" dirty="0" err="1" smtClean="0"/>
              <a:t>epi</a:t>
            </a:r>
            <a:r>
              <a:rPr lang="en-US" dirty="0" smtClean="0"/>
              <a:t> (k Ω cm)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" t="3972" r="28522" b="28537"/>
          <a:stretch/>
        </p:blipFill>
        <p:spPr bwMode="auto">
          <a:xfrm>
            <a:off x="1466807" y="2420888"/>
            <a:ext cx="610090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7299" t="6342" r="28522" b="2853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2" t="8667" r="11055" b="6500"/>
          <a:stretch>
            <a:fillRect/>
          </a:stretch>
        </p:blipFill>
        <p:spPr bwMode="auto">
          <a:xfrm>
            <a:off x="1907704" y="2458988"/>
            <a:ext cx="2894164" cy="401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6532" t="8667" r="11055" b="650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5004048" y="2898810"/>
            <a:ext cx="38884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the same electronics you gain the depletion zone </a:t>
            </a:r>
            <a:r>
              <a:rPr lang="en-US" dirty="0" smtClean="0"/>
              <a:t>depth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But this is not enough!!</a:t>
            </a:r>
            <a:endParaRPr lang="en-US" dirty="0" smtClean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BC82D63-BAA3-4E35-8FEC-86E7036E9A9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2267744" y="423754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Diode</a:t>
            </a:r>
            <a:endParaRPr lang="en-US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496" y="6104329"/>
            <a:ext cx="1730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Provided by A. Dorokhov</a:t>
            </a:r>
            <a:endParaRPr lang="fr-FR" sz="1200" dirty="0"/>
          </a:p>
        </p:txBody>
      </p:sp>
      <p:sp>
        <p:nvSpPr>
          <p:cNvPr id="15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3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Absorption efficiency of Si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US" smtClean="0"/>
              <a:t>5</a:t>
            </a:fld>
            <a:endParaRPr lang="en-US"/>
          </a:p>
        </p:txBody>
      </p:sp>
      <p:cxnSp>
        <p:nvCxnSpPr>
          <p:cNvPr id="5" name="Connecteur droit 4"/>
          <p:cNvCxnSpPr/>
          <p:nvPr/>
        </p:nvCxnSpPr>
        <p:spPr>
          <a:xfrm>
            <a:off x="467544" y="1285616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81708"/>
              </p:ext>
            </p:extLst>
          </p:nvPr>
        </p:nvGraphicFramePr>
        <p:xfrm>
          <a:off x="1115616" y="1518166"/>
          <a:ext cx="6622699" cy="5101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292080" y="1331476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Si - 300 µm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1304763"/>
              </p:ext>
            </p:extLst>
          </p:nvPr>
        </p:nvGraphicFramePr>
        <p:xfrm>
          <a:off x="1115616" y="1555497"/>
          <a:ext cx="6553027" cy="486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2267744" y="133147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62828"/>
                </a:solidFill>
              </a:rPr>
              <a:t>Si - 10 µm</a:t>
            </a:r>
            <a:endParaRPr lang="en-US" dirty="0">
              <a:solidFill>
                <a:srgbClr val="C62828"/>
              </a:solidFill>
            </a:endParaRPr>
          </a:p>
        </p:txBody>
      </p:sp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8514812"/>
              </p:ext>
            </p:extLst>
          </p:nvPr>
        </p:nvGraphicFramePr>
        <p:xfrm>
          <a:off x="1115616" y="1556792"/>
          <a:ext cx="6388385" cy="4886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3685788" y="133147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Si - 50 µm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9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Graphic spid="10" grpId="0">
        <p:bldAsOne/>
      </p:bldGraphic>
      <p:bldGraphic spid="10" grpId="1">
        <p:bldAsOne/>
      </p:bldGraphic>
      <p:bldP spid="11" grpId="0"/>
      <p:bldGraphic spid="13" grpId="0">
        <p:bldAsOne/>
      </p:bldGraphic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Technology choice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349409"/>
            <a:ext cx="8229600" cy="1103927"/>
          </a:xfrm>
        </p:spPr>
        <p:txBody>
          <a:bodyPr>
            <a:normAutofit/>
          </a:bodyPr>
          <a:lstStyle/>
          <a:p>
            <a:pPr marL="514350" indent="-457200" algn="ctr"/>
            <a:r>
              <a:rPr lang="en-GB" sz="2800" dirty="0" smtClean="0"/>
              <a:t> Test structures (collecting diodes and amplifiers) were made in both technologies </a:t>
            </a:r>
            <a:endParaRPr lang="en-GB" sz="2800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87624" y="1989302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smtClean="0"/>
              <a:t>TOWER (0.18 um)</a:t>
            </a:r>
            <a:endParaRPr lang="en-GB" sz="2000" b="1"/>
          </a:p>
        </p:txBody>
      </p:sp>
      <p:sp>
        <p:nvSpPr>
          <p:cNvPr id="7" name="Rectangle 6"/>
          <p:cNvSpPr/>
          <p:nvPr/>
        </p:nvSpPr>
        <p:spPr>
          <a:xfrm>
            <a:off x="5747062" y="2004691"/>
            <a:ext cx="194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smtClean="0"/>
              <a:t>ESPROS (0.15 um) </a:t>
            </a:r>
            <a:endParaRPr lang="en-GB" b="1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82615"/>
            <a:ext cx="31718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042429"/>
              </p:ext>
            </p:extLst>
          </p:nvPr>
        </p:nvGraphicFramePr>
        <p:xfrm>
          <a:off x="467544" y="2348880"/>
          <a:ext cx="4084117" cy="1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" name="Visio" r:id="rId4" imgW="6293884" imgH="2160270" progId="Visio.Drawing.11">
                  <p:embed/>
                </p:oleObj>
              </mc:Choice>
              <mc:Fallback>
                <p:oleObj name="Visio" r:id="rId4" imgW="6293884" imgH="2160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2348880"/>
                        <a:ext cx="4084117" cy="1401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475456" y="3966791"/>
            <a:ext cx="42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Quadruple well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 </a:t>
            </a:r>
            <a:r>
              <a:rPr lang="en-GB" dirty="0" smtClean="0"/>
              <a:t>substrate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Used by CERN</a:t>
            </a:r>
            <a:endParaRPr lang="pl-PL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4932040" y="3933056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Fully depleted 50 </a:t>
            </a:r>
            <a:r>
              <a:rPr lang="en-GB" dirty="0" err="1" smtClean="0"/>
              <a:t>μm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Post processing included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 substrate (detector grade</a:t>
            </a:r>
            <a:r>
              <a:rPr lang="en-GB" dirty="0" smtClean="0"/>
              <a:t>)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„Out of the box solution” ?</a:t>
            </a:r>
            <a:endParaRPr lang="en-GB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GB" smtClean="0"/>
              <a:t>6</a:t>
            </a:fld>
            <a:endParaRPr lang="en-GB"/>
          </a:p>
        </p:txBody>
      </p:sp>
      <p:sp>
        <p:nvSpPr>
          <p:cNvPr id="14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63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Mimosa 33 submission</a:t>
            </a:r>
            <a:br>
              <a:rPr lang="en-GB" smtClean="0"/>
            </a:br>
            <a:r>
              <a:rPr lang="en-GB" smtClean="0"/>
              <a:t>ESPROS technology</a:t>
            </a:r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55" y="1412776"/>
            <a:ext cx="298161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/>
        </p:nvCxnSpPr>
        <p:spPr>
          <a:xfrm>
            <a:off x="467544" y="126876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67544" y="6518465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5536" y="1975480"/>
            <a:ext cx="76556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Study different biasing </a:t>
            </a:r>
            <a:r>
              <a:rPr lang="en-GB" sz="2400" dirty="0" err="1" smtClean="0"/>
              <a:t>approches</a:t>
            </a:r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- Bias the diode from bottom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- Bias from the top – DC coupling </a:t>
            </a:r>
          </a:p>
          <a:p>
            <a:pPr lvl="1"/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040B-83B6-48C8-ACFD-3B3092DDB545}" type="slidenum">
              <a:rPr lang="en-GB" smtClean="0"/>
              <a:t>7</a:t>
            </a:fld>
            <a:endParaRPr lang="en-GB"/>
          </a:p>
        </p:txBody>
      </p:sp>
      <p:sp>
        <p:nvSpPr>
          <p:cNvPr id="11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1298" y="4581128"/>
            <a:ext cx="7655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Study the charge collection with different pixel </a:t>
            </a:r>
            <a:r>
              <a:rPr lang="en-GB" sz="2400" dirty="0" smtClean="0"/>
              <a:t>pitch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385370" y="5157192"/>
            <a:ext cx="7655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Prototype </a:t>
            </a:r>
            <a:r>
              <a:rPr lang="en-GB" sz="2400" dirty="0"/>
              <a:t>of a simple X-ray counter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2852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M33: Standard SF pixel</a:t>
            </a:r>
            <a:endParaRPr lang="en-GB"/>
          </a:p>
        </p:txBody>
      </p:sp>
      <p:graphicFrame>
        <p:nvGraphicFramePr>
          <p:cNvPr id="25" name="Obje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914775"/>
              </p:ext>
            </p:extLst>
          </p:nvPr>
        </p:nvGraphicFramePr>
        <p:xfrm>
          <a:off x="899592" y="1484784"/>
          <a:ext cx="3045959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1" name="Visio" r:id="rId3" imgW="3582041" imgH="5003875" progId="Visio.Drawing.11">
                  <p:embed/>
                </p:oleObj>
              </mc:Choice>
              <mc:Fallback>
                <p:oleObj name="Visio" r:id="rId3" imgW="3582041" imgH="500387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592" y="1484784"/>
                        <a:ext cx="3045959" cy="4536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211960" y="2200796"/>
            <a:ext cx="43204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Isolated NMOS transistors (but used with </a:t>
            </a:r>
            <a:r>
              <a:rPr lang="en-GB" dirty="0" err="1" smtClean="0"/>
              <a:t>std</a:t>
            </a:r>
            <a:r>
              <a:rPr lang="en-GB" dirty="0" smtClean="0"/>
              <a:t> voltage)</a:t>
            </a:r>
            <a:endParaRPr lang="pl-PL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Diode biased from the anode side with negative voltage</a:t>
            </a:r>
            <a:endParaRPr lang="pl-PL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pl-PL" dirty="0" smtClean="0"/>
              <a:t>SF bias - </a:t>
            </a:r>
            <a:r>
              <a:rPr lang="en-GB" dirty="0" smtClean="0"/>
              <a:t>self biased solution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66725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8</a:t>
            </a:fld>
            <a:endParaRPr lang="en-GB"/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GB" smtClean="0"/>
              <a:t>M33: Standard SF mesurements</a:t>
            </a:r>
            <a:endParaRPr lang="en-GB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028857"/>
            <a:ext cx="5157079" cy="3632391"/>
          </a:xfrm>
        </p:spPr>
      </p:pic>
      <p:sp>
        <p:nvSpPr>
          <p:cNvPr id="6" name="ZoneTexte 5"/>
          <p:cNvSpPr txBox="1"/>
          <p:nvPr/>
        </p:nvSpPr>
        <p:spPr>
          <a:xfrm>
            <a:off x="5220072" y="2034714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Increasing the Vphanode improves the charge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High noise ~ 50 e</a:t>
            </a:r>
            <a:r>
              <a:rPr lang="en-GB" baseline="30000" smtClean="0"/>
              <a:t>-</a:t>
            </a:r>
            <a:r>
              <a:rPr lang="en-GB" smtClean="0"/>
              <a:t> rms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endParaRPr lang="en-GB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010138" y="4797152"/>
                <a:ext cx="3592843" cy="64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𝐶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2792∙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−19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9.68 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𝑚𝑉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bar>
                        <m:bar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bar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27.92 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𝑓𝐹</m:t>
                          </m:r>
                        </m:e>
                      </m:ba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138" y="4797152"/>
                <a:ext cx="3592843" cy="648191"/>
              </a:xfrm>
              <a:prstGeom prst="rect">
                <a:avLst/>
              </a:prstGeom>
              <a:blipFill rotWithShape="1">
                <a:blip r:embed="rId3"/>
                <a:stretch>
                  <a:fillRect r="-16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66725" y="1268413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66725" y="6451749"/>
            <a:ext cx="8064500" cy="1587"/>
          </a:xfrm>
          <a:prstGeom prst="line">
            <a:avLst/>
          </a:prstGeom>
          <a:noFill/>
          <a:ln w="19080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5005515" y="3645024"/>
            <a:ext cx="374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/>
              <a:t>Low gain </a:t>
            </a:r>
            <a:r>
              <a:rPr lang="en-GB" smtClean="0"/>
              <a:t>because of the large capacitance at the input node ??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6444208" y="3284984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372200" y="4365104"/>
            <a:ext cx="216024" cy="287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11560" y="1446357"/>
            <a:ext cx="7122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Fe55 measurements with different biasing(Vback, Vphanode)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043539" y="5517932"/>
            <a:ext cx="3742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where the extracted capacitance at the gate of input transistor ~ 1-2fF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2A86040B-83B6-48C8-ACFD-3B3092DDB545}" type="slidenum">
              <a:rPr lang="en-GB" smtClean="0"/>
              <a:t>9</a:t>
            </a:fld>
            <a:endParaRPr lang="en-GB"/>
          </a:p>
        </p:txBody>
      </p:sp>
      <p:sp>
        <p:nvSpPr>
          <p:cNvPr id="16" name="Sous-titre 2"/>
          <p:cNvSpPr txBox="1">
            <a:spLocks/>
          </p:cNvSpPr>
          <p:nvPr/>
        </p:nvSpPr>
        <p:spPr>
          <a:xfrm>
            <a:off x="475456" y="6523012"/>
            <a:ext cx="6400800" cy="2903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dirty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pl-PL" sz="1400" dirty="0" smtClean="0">
                <a:solidFill>
                  <a:schemeClr val="bg1">
                    <a:lumMod val="75000"/>
                  </a:schemeClr>
                </a:solidFill>
              </a:rPr>
              <a:t>aciej.kachel@iphc.cnrs.fr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335" y="1988840"/>
            <a:ext cx="113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Seed pixel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89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4" grpId="0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1186</Words>
  <Application>Microsoft Office PowerPoint</Application>
  <PresentationFormat>On-screen Show (4:3)</PresentationFormat>
  <Paragraphs>258</Paragraphs>
  <Slides>25</Slides>
  <Notes>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Thème Office</vt:lpstr>
      <vt:lpstr>Visio</vt:lpstr>
      <vt:lpstr>Graph</vt:lpstr>
      <vt:lpstr>Fully depleted MAPS:  Pegasus and MIMOSA 33</vt:lpstr>
      <vt:lpstr>Motivation</vt:lpstr>
      <vt:lpstr>MAPS</vt:lpstr>
      <vt:lpstr>Detection with MAPS </vt:lpstr>
      <vt:lpstr>Absorption efficiency of Si</vt:lpstr>
      <vt:lpstr>Technology choice</vt:lpstr>
      <vt:lpstr>Mimosa 33 submission ESPROS technology</vt:lpstr>
      <vt:lpstr>M33: Standard SF pixel</vt:lpstr>
      <vt:lpstr>M33: Standard SF mesurements</vt:lpstr>
      <vt:lpstr>M33: Standard SF mesurements (I)  depletion depth</vt:lpstr>
      <vt:lpstr>M33: bias the diode from the top</vt:lpstr>
      <vt:lpstr>M33: X-ray counter</vt:lpstr>
      <vt:lpstr>M33: problem &amp; second submission</vt:lpstr>
      <vt:lpstr>Use standard CMOS technology</vt:lpstr>
      <vt:lpstr>Pegasus</vt:lpstr>
      <vt:lpstr>Pegasus – measurements results </vt:lpstr>
      <vt:lpstr>Pegasus  depletion depth estimation</vt:lpstr>
      <vt:lpstr>Pegasus 2</vt:lpstr>
      <vt:lpstr>Pegasus 2 Cluster shape</vt:lpstr>
      <vt:lpstr>Pegasus 2  preliminary measurements</vt:lpstr>
      <vt:lpstr>Conclusions</vt:lpstr>
      <vt:lpstr>PowerPoint Presentation</vt:lpstr>
      <vt:lpstr>PowerPoint Presentation</vt:lpstr>
      <vt:lpstr>Motivation</vt:lpstr>
      <vt:lpstr>MAPS</vt:lpstr>
    </vt:vector>
  </TitlesOfParts>
  <Company>CNRS IN2P3 IPHC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Fully depleted MAPS:  Pegasus and Mimosa 33</dc:title>
  <dc:creator>kachel</dc:creator>
  <cp:lastModifiedBy>IReS</cp:lastModifiedBy>
  <cp:revision>206</cp:revision>
  <dcterms:created xsi:type="dcterms:W3CDTF">2014-08-21T07:24:34Z</dcterms:created>
  <dcterms:modified xsi:type="dcterms:W3CDTF">2014-09-16T23:02:24Z</dcterms:modified>
</cp:coreProperties>
</file>