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0C87"/>
    <a:srgbClr val="670B70"/>
    <a:srgbClr val="FFFFCD"/>
    <a:srgbClr val="FFFDA7"/>
    <a:srgbClr val="E3E2EE"/>
    <a:srgbClr val="EEE1E3"/>
    <a:srgbClr val="E5EEDC"/>
    <a:srgbClr val="DBE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>
        <p:scale>
          <a:sx n="75" d="100"/>
          <a:sy n="75" d="100"/>
        </p:scale>
        <p:origin x="-104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880EC4-BFB6-214D-830A-C874574EC9F2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ABC90-9AEC-F14A-B7AC-0F0EE31D84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33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264AF-DDA4-AC4A-9708-6BD14C245FCF}" type="datetimeFigureOut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48F145-9C7F-EE4C-8944-AEFBFA8330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0339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3E123-8EDA-F149-AC7B-E8386B9E232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147A0-B5B2-A943-8815-DD3B8E578655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2E952-BF0D-9848-A795-A37183CB2E9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32AE-6616-204B-BBA0-9FEEAF5C3DC3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C0881-3BBF-1F44-A672-7BC37E80FBBD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2EF26-76C9-FA47-80F1-FEBBE188F9B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9604F-DD67-0C4F-B4AF-B4EA7CA7446B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8546E-38A0-524D-BDCF-127E25574042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84622-8BB4-7D42-BF94-F7BBEDCAE2D9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81D7-C7D0-5F48-AB87-6938EECBBCA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1D34A-A1D8-594D-A5F7-4AF80B7B9F0A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10258" y="142687"/>
            <a:ext cx="6358533" cy="8716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049" y="1253470"/>
            <a:ext cx="8701328" cy="4872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343D1-CB0B-2A45-8C19-57FFB1BF2464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 Jeff Porter  LBNL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8C44D-1A49-5A46-AB08-683DADB4190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115460" y="1039061"/>
            <a:ext cx="8840918" cy="1"/>
          </a:xfrm>
          <a:prstGeom prst="line">
            <a:avLst/>
          </a:prstGeom>
          <a:ln>
            <a:gradFill flip="none" rotWithShape="1">
              <a:gsLst>
                <a:gs pos="40000">
                  <a:schemeClr val="accent2">
                    <a:lumMod val="50000"/>
                  </a:schemeClr>
                </a:gs>
                <a:gs pos="100000">
                  <a:prstClr val="white"/>
                </a:gs>
              </a:gsLst>
              <a:path path="rect">
                <a:fillToRect l="100000" t="100000"/>
              </a:path>
              <a:tileRect r="-100000" b="-100000"/>
            </a:gra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2" name="Picture 11" descr="LBNL_Logo-Full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970747" y="169883"/>
            <a:ext cx="915630" cy="78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85634" y="129563"/>
            <a:ext cx="751696" cy="8926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9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rgbClr val="660066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4459" y="0"/>
            <a:ext cx="7772400" cy="954579"/>
          </a:xfrm>
        </p:spPr>
        <p:txBody>
          <a:bodyPr/>
          <a:lstStyle/>
          <a:p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ALICE-USA Computing Project Meeting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64" y="1253470"/>
            <a:ext cx="8958951" cy="4872694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Review facility performance </a:t>
            </a:r>
          </a:p>
          <a:p>
            <a:pPr lvl="1"/>
            <a:r>
              <a:rPr lang="en-US" dirty="0" smtClean="0"/>
              <a:t>Assess grid operations</a:t>
            </a:r>
          </a:p>
          <a:p>
            <a:pPr lvl="1"/>
            <a:r>
              <a:rPr lang="en-US" dirty="0" smtClean="0"/>
              <a:t>US relative to ALICE-wide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Plan near term tasks </a:t>
            </a:r>
          </a:p>
          <a:p>
            <a:pPr lvl="1"/>
            <a:r>
              <a:rPr lang="en-US" dirty="0" smtClean="0"/>
              <a:t>HW deployment &amp; maintenance</a:t>
            </a:r>
          </a:p>
          <a:p>
            <a:pPr lvl="1"/>
            <a:r>
              <a:rPr lang="en-US" dirty="0" smtClean="0"/>
              <a:t>Operations maintenance </a:t>
            </a:r>
          </a:p>
          <a:p>
            <a:pPr lvl="1"/>
            <a:r>
              <a:rPr lang="en-US" dirty="0" smtClean="0"/>
              <a:t>Service upgrades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Review proposal for new facility</a:t>
            </a:r>
          </a:p>
          <a:p>
            <a:pPr lvl="1"/>
            <a:r>
              <a:rPr lang="en-US" dirty="0" smtClean="0"/>
              <a:t>LLNL/LC </a:t>
            </a:r>
            <a:r>
              <a:rPr lang="en-US" dirty="0" smtClean="0">
                <a:sym typeface="Wingdings"/>
              </a:rPr>
              <a:t> ORNL/CADES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237F-D2B8-C94C-82C3-C6CCE11D11B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2633" y="1475103"/>
            <a:ext cx="4462315" cy="31498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2580587"/>
            <a:ext cx="2373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>
                <a:solidFill>
                  <a:srgbClr val="FF6600"/>
                </a:solidFill>
              </a:rPr>
              <a:t>Review Recommendation: </a:t>
            </a:r>
          </a:p>
          <a:p>
            <a:r>
              <a:rPr lang="en-US" sz="1400" dirty="0" smtClean="0">
                <a:solidFill>
                  <a:srgbClr val="FF6600"/>
                </a:solidFill>
              </a:rPr>
              <a:t>Project should invite ALICE Computing team to US for annual assessment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Logistics 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464" y="1253470"/>
            <a:ext cx="8958951" cy="4872694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Monday Morning (50-5014)</a:t>
            </a:r>
          </a:p>
          <a:p>
            <a:pPr lvl="1"/>
            <a:r>
              <a:rPr lang="en-US" dirty="0" smtClean="0"/>
              <a:t>Review US project &amp; operations</a:t>
            </a:r>
          </a:p>
          <a:p>
            <a:pPr lvl="1"/>
            <a:r>
              <a:rPr lang="en-US" dirty="0" smtClean="0"/>
              <a:t>CADES Introduction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Monday Afternoon  (50B-4205)	</a:t>
            </a:r>
          </a:p>
          <a:p>
            <a:pPr lvl="1"/>
            <a:r>
              <a:rPr lang="en-US" dirty="0" smtClean="0"/>
              <a:t>Run 2 requirements</a:t>
            </a:r>
          </a:p>
          <a:p>
            <a:pPr lvl="1"/>
            <a:r>
              <a:rPr lang="en-US" dirty="0" smtClean="0"/>
              <a:t>Review new </a:t>
            </a:r>
            <a:r>
              <a:rPr lang="en-US" dirty="0" smtClean="0"/>
              <a:t>project plan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Tuesday Morning (Cafeteria + 50-5014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10AM start in Cafeteria </a:t>
            </a:r>
            <a:endParaRPr lang="en-US" dirty="0" smtClean="0"/>
          </a:p>
          <a:p>
            <a:pPr lvl="1"/>
            <a:r>
              <a:rPr lang="en-US" dirty="0" smtClean="0"/>
              <a:t>NERSC operations &amp; </a:t>
            </a:r>
            <a:r>
              <a:rPr lang="en-US" dirty="0" smtClean="0"/>
              <a:t>building </a:t>
            </a:r>
            <a:r>
              <a:rPr lang="en-US" dirty="0" smtClean="0"/>
              <a:t>move</a:t>
            </a:r>
          </a:p>
          <a:p>
            <a:pPr lvl="1"/>
            <a:r>
              <a:rPr lang="en-US" dirty="0" smtClean="0"/>
              <a:t>Site services discussion</a:t>
            </a:r>
          </a:p>
          <a:p>
            <a:pPr lvl="1"/>
            <a:endParaRPr lang="en-US" dirty="0"/>
          </a:p>
          <a:p>
            <a:r>
              <a:rPr lang="en-US" dirty="0"/>
              <a:t>Tuesday </a:t>
            </a:r>
            <a:r>
              <a:rPr lang="en-US" dirty="0" smtClean="0"/>
              <a:t>Afternoon (50-5014)</a:t>
            </a:r>
            <a:endParaRPr lang="en-US" dirty="0"/>
          </a:p>
          <a:p>
            <a:pPr lvl="1"/>
            <a:r>
              <a:rPr lang="en-US" dirty="0" smtClean="0"/>
              <a:t>EOS review</a:t>
            </a:r>
          </a:p>
          <a:p>
            <a:pPr lvl="1"/>
            <a:r>
              <a:rPr lang="en-US" dirty="0" smtClean="0"/>
              <a:t>Overflow </a:t>
            </a:r>
            <a:r>
              <a:rPr lang="en-US" dirty="0" smtClean="0"/>
              <a:t>discussion</a:t>
            </a:r>
          </a:p>
          <a:p>
            <a:pPr lvl="1"/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Cafeteria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Lunch 11:30 – 14:00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Espresso closes at 15:00</a:t>
            </a:r>
            <a:endParaRPr lang="en-US" dirty="0"/>
          </a:p>
          <a:p>
            <a:pPr>
              <a:buFont typeface="Wingdings" charset="2"/>
              <a:buChar char="Ø"/>
            </a:pPr>
            <a:endParaRPr lang="en-US" dirty="0" smtClean="0"/>
          </a:p>
          <a:p>
            <a:pPr lvl="1">
              <a:buFont typeface="Wingdings" charset="2"/>
              <a:buChar char="Ø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6237F-D2B8-C94C-82C3-C6CCE11D11B7}" type="datetime1">
              <a:rPr lang="en-US" smtClean="0"/>
              <a:pPr/>
              <a:t>4/6/14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18C44D-1A49-5A46-AB08-683DADB419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 Jeff Porter  LBNL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93727" y="1221378"/>
            <a:ext cx="401320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90"/>
                </a:solidFill>
              </a:rPr>
              <a:t>Expected Attendees: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90"/>
                </a:solidFill>
              </a:rPr>
              <a:t>LBNL:</a:t>
            </a:r>
            <a:r>
              <a:rPr lang="en-US" sz="2000" dirty="0" smtClean="0"/>
              <a:t>  Jeff Porter, Jay </a:t>
            </a:r>
            <a:r>
              <a:rPr lang="en-US" sz="2000" dirty="0" err="1" smtClean="0"/>
              <a:t>Srinivasan</a:t>
            </a:r>
            <a:r>
              <a:rPr lang="en-US" sz="2000" dirty="0" smtClean="0"/>
              <a:t> (Monday morning), </a:t>
            </a:r>
            <a:r>
              <a:rPr lang="en-US" sz="2000" dirty="0" err="1" smtClean="0"/>
              <a:t>Iwona</a:t>
            </a:r>
            <a:r>
              <a:rPr lang="en-US" sz="2000" dirty="0" smtClean="0"/>
              <a:t> </a:t>
            </a:r>
            <a:r>
              <a:rPr lang="en-US" sz="2000" dirty="0" err="1" smtClean="0"/>
              <a:t>Sakrejda</a:t>
            </a:r>
            <a:r>
              <a:rPr lang="en-US" sz="2000" dirty="0" smtClean="0"/>
              <a:t> (Tuesday), Lisa Gerhardt (Tuesday)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90"/>
                </a:solidFill>
              </a:rPr>
              <a:t>CERN:</a:t>
            </a:r>
            <a:r>
              <a:rPr lang="en-US" sz="2000" dirty="0" smtClean="0"/>
              <a:t> </a:t>
            </a:r>
            <a:r>
              <a:rPr lang="en-US" sz="2000" dirty="0" err="1" smtClean="0"/>
              <a:t>Latchezar</a:t>
            </a:r>
            <a:r>
              <a:rPr lang="en-US" sz="2000" dirty="0" smtClean="0"/>
              <a:t> </a:t>
            </a:r>
            <a:r>
              <a:rPr lang="en-US" sz="2000" dirty="0" err="1" smtClean="0"/>
              <a:t>Betev</a:t>
            </a:r>
            <a:r>
              <a:rPr lang="en-US" sz="2000" dirty="0" smtClean="0"/>
              <a:t>, </a:t>
            </a:r>
            <a:r>
              <a:rPr lang="en-US" sz="2000" dirty="0" err="1" smtClean="0"/>
              <a:t>Costin</a:t>
            </a:r>
            <a:r>
              <a:rPr lang="en-US" sz="2000" dirty="0" smtClean="0"/>
              <a:t> </a:t>
            </a:r>
            <a:r>
              <a:rPr lang="en-US" sz="2000" dirty="0" err="1" smtClean="0"/>
              <a:t>Grigoras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90"/>
                </a:solidFill>
              </a:rPr>
              <a:t>LLNL:</a:t>
            </a:r>
            <a:r>
              <a:rPr lang="en-US" sz="2000" dirty="0" smtClean="0"/>
              <a:t>  Ron </a:t>
            </a:r>
            <a:r>
              <a:rPr lang="en-US" sz="2000" dirty="0" err="1" smtClean="0"/>
              <a:t>Soltz</a:t>
            </a:r>
            <a:r>
              <a:rPr lang="en-US" sz="2000" dirty="0" smtClean="0"/>
              <a:t> &amp; Jeff Cunningham (Monday)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90"/>
                </a:solidFill>
              </a:rPr>
              <a:t>ORNL:  </a:t>
            </a:r>
            <a:r>
              <a:rPr lang="en-US" sz="2000" dirty="0" smtClean="0"/>
              <a:t>Ken Read,  Galen Shipman &amp; Pete </a:t>
            </a:r>
            <a:r>
              <a:rPr lang="en-US" sz="2000" dirty="0" err="1" smtClean="0"/>
              <a:t>Eby</a:t>
            </a:r>
            <a:r>
              <a:rPr lang="en-US" sz="2000" dirty="0" smtClean="0"/>
              <a:t> (both remote and only Monday morning)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8175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8401" y="388325"/>
            <a:ext cx="6477000" cy="5829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0108" y="5374607"/>
            <a:ext cx="1039805" cy="646331"/>
          </a:xfrm>
          <a:prstGeom prst="rect">
            <a:avLst/>
          </a:prstGeom>
          <a:solidFill>
            <a:srgbClr val="B9CDE5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Cafeteria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Bldg 54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6838" y="3670504"/>
            <a:ext cx="1378164" cy="369332"/>
          </a:xfrm>
          <a:prstGeom prst="rect">
            <a:avLst/>
          </a:prstGeom>
          <a:solidFill>
            <a:srgbClr val="B9CDE5"/>
          </a:solidFill>
          <a:ln>
            <a:solidFill>
              <a:srgbClr val="4F81BD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Guest House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38401" y="1300623"/>
            <a:ext cx="2111706" cy="9233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Monday morning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&amp; Tuesday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Bldg 50-5014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8213" y="2421995"/>
            <a:ext cx="1927857" cy="646331"/>
          </a:xfrm>
          <a:prstGeom prst="rect">
            <a:avLst/>
          </a:prstGeom>
          <a:solidFill>
            <a:srgbClr val="B9CDE5"/>
          </a:solidFill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Jeff &amp; Lady offices: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70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310 &amp; 319A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422840" y="3018316"/>
            <a:ext cx="298952" cy="1038592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3923830" y="4721536"/>
            <a:ext cx="757968" cy="548174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204705" y="4056906"/>
            <a:ext cx="374743" cy="429328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393079" y="3993669"/>
            <a:ext cx="844210" cy="29956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609486" y="2241914"/>
            <a:ext cx="1092828" cy="1739171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83723" y="3970308"/>
            <a:ext cx="2109356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Monday afternoon</a:t>
            </a:r>
          </a:p>
          <a:p>
            <a:r>
              <a:rPr lang="en-US" dirty="0" err="1" smtClean="0">
                <a:solidFill>
                  <a:srgbClr val="000090"/>
                </a:solidFill>
              </a:rPr>
              <a:t>Bldg</a:t>
            </a:r>
            <a:r>
              <a:rPr lang="en-US" dirty="0" smtClean="0">
                <a:solidFill>
                  <a:srgbClr val="000090"/>
                </a:solidFill>
              </a:rPr>
              <a:t> 50B-4205</a:t>
            </a:r>
          </a:p>
        </p:txBody>
      </p:sp>
    </p:spTree>
    <p:extLst>
      <p:ext uri="{BB962C8B-B14F-4D97-AF65-F5344CB8AC3E}">
        <p14:creationId xmlns:p14="http://schemas.microsoft.com/office/powerpoint/2010/main" val="2511911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15587</TotalTime>
  <Words>181</Words>
  <Application>Microsoft Macintosh PowerPoint</Application>
  <PresentationFormat>On-screen Show (4:3)</PresentationFormat>
  <Paragraphs>71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Goals</vt:lpstr>
      <vt:lpstr>Logistics  Overview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ALICE-USA Computing Project Overview</dc:title>
  <dc:creator>Jeff Porter</dc:creator>
  <cp:lastModifiedBy>Jeff Porter</cp:lastModifiedBy>
  <cp:revision>179</cp:revision>
  <dcterms:created xsi:type="dcterms:W3CDTF">2013-04-11T16:04:59Z</dcterms:created>
  <dcterms:modified xsi:type="dcterms:W3CDTF">2014-04-07T07:32:42Z</dcterms:modified>
</cp:coreProperties>
</file>