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315" r:id="rId2"/>
    <p:sldId id="439" r:id="rId3"/>
    <p:sldId id="440" r:id="rId4"/>
    <p:sldId id="441" r:id="rId5"/>
    <p:sldId id="443" r:id="rId6"/>
    <p:sldId id="444" r:id="rId7"/>
    <p:sldId id="446" r:id="rId8"/>
  </p:sldIdLst>
  <p:sldSz cx="9144000" cy="6858000" type="screen4x3"/>
  <p:notesSz cx="6662738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3300"/>
    <a:srgbClr val="3399FF"/>
    <a:srgbClr val="CC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34587" autoAdjust="0"/>
    <p:restoredTop sz="87102" autoAdjust="0"/>
  </p:normalViewPr>
  <p:slideViewPr>
    <p:cSldViewPr snapToGrid="0" snapToObjects="1" showGuides="1">
      <p:cViewPr>
        <p:scale>
          <a:sx n="70" d="100"/>
          <a:sy n="70" d="100"/>
        </p:scale>
        <p:origin x="-2814" y="-1116"/>
      </p:cViewPr>
      <p:guideLst>
        <p:guide orient="horz" pos="1188"/>
        <p:guide pos="32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401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BD029F-6BCD-C547-8DCE-6FC2F466EFE1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401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328B9-C310-8946-A516-6BDAEFC85C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38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401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886B0B-AEBF-3C43-A255-39452EB85F4B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274" y="4705350"/>
            <a:ext cx="533019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401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5E0D6-D7DE-E042-9F2C-D87766267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9260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Method:</a:t>
            </a:r>
          </a:p>
          <a:p>
            <a:pPr>
              <a:buFont typeface="Arial" pitchFamily="34" charset="0"/>
              <a:buChar char="•"/>
            </a:pPr>
            <a:r>
              <a:rPr lang="en-US" noProof="0" dirty="0" smtClean="0"/>
              <a:t> </a:t>
            </a:r>
            <a:r>
              <a:rPr lang="en-US" b="1" noProof="0" dirty="0" smtClean="0"/>
              <a:t>individual interviews </a:t>
            </a:r>
            <a:r>
              <a:rPr lang="en-US" noProof="0" dirty="0" smtClean="0"/>
              <a:t>with group leaders based</a:t>
            </a:r>
            <a:r>
              <a:rPr lang="en-US" baseline="0" noProof="0" dirty="0" smtClean="0"/>
              <a:t> on the April schedule -&gt; to gather bottom-up data,</a:t>
            </a:r>
          </a:p>
          <a:p>
            <a:pPr>
              <a:buFont typeface="Arial" pitchFamily="34" charset="0"/>
              <a:buChar char="•"/>
            </a:pPr>
            <a:r>
              <a:rPr lang="en-US" baseline="0" noProof="0" dirty="0" smtClean="0"/>
              <a:t> </a:t>
            </a:r>
            <a:r>
              <a:rPr lang="en-US" b="1" baseline="0" noProof="0" dirty="0" smtClean="0"/>
              <a:t>EN retreat on 1st July </a:t>
            </a:r>
            <a:r>
              <a:rPr lang="en-US" baseline="0" noProof="0" dirty="0" smtClean="0"/>
              <a:t>-&gt; the aim was to bring the MTP in line with the last schedule &amp; saving requests from the Council in June</a:t>
            </a:r>
          </a:p>
          <a:p>
            <a:pPr>
              <a:buFont typeface="Arial" pitchFamily="34" charset="0"/>
              <a:buChar char="•"/>
            </a:pPr>
            <a:r>
              <a:rPr lang="en-US" baseline="0" noProof="0" dirty="0" smtClean="0"/>
              <a:t> </a:t>
            </a:r>
            <a:r>
              <a:rPr lang="en-US" b="1" baseline="0" noProof="0" dirty="0" smtClean="0"/>
              <a:t>ENMB on 26th July </a:t>
            </a:r>
            <a:r>
              <a:rPr lang="en-US" baseline="0" noProof="0" dirty="0" smtClean="0"/>
              <a:t>-&gt; validate with group leaders the top-down arbitration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269342"/>
            <a:ext cx="6858000" cy="2607458"/>
          </a:xfrm>
        </p:spPr>
        <p:txBody>
          <a:bodyPr anchor="ctr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269342"/>
            <a:ext cx="7315200" cy="2658893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4" y="2269342"/>
            <a:ext cx="238125" cy="2658893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4" y="1218811"/>
            <a:ext cx="5207000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258763"/>
            <a:ext cx="4111967" cy="102552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470739"/>
            <a:ext cx="8229600" cy="4746187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A0BB470A-41E8-4EE2-8DCC-9EC78AEE434F}" type="datetime1">
              <a:rPr lang="en-US" smtClean="0"/>
              <a:pPr/>
              <a:t>3/24/2014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fr-CH" dirty="0" smtClean="0"/>
              <a:t>&lt;</a:t>
            </a:r>
            <a:r>
              <a:rPr lang="fr-CH" dirty="0" err="1" smtClean="0"/>
              <a:t>author</a:t>
            </a:r>
            <a:r>
              <a:rPr lang="fr-CH" dirty="0" smtClean="0"/>
              <a:t>&gt;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1999" y="265701"/>
            <a:ext cx="4111967" cy="1013627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r>
              <a:rPr kumimoji="0" lang="en-US" noProof="0" smtClean="0"/>
              <a:t>Click to edit Master title style</a:t>
            </a:r>
            <a:endParaRPr kumimoji="0" lang="it-IT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479661"/>
            <a:ext cx="8229600" cy="47314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smtClean="0"/>
              <a:t>Second level</a:t>
            </a:r>
          </a:p>
          <a:p>
            <a:pPr lvl="2" eaLnBrk="1" latinLnBrk="0" hangingPunct="1"/>
            <a:r>
              <a:rPr kumimoji="0" lang="en-US" noProof="0" smtClean="0"/>
              <a:t>Third level</a:t>
            </a:r>
          </a:p>
          <a:p>
            <a:pPr lvl="3" eaLnBrk="1" latinLnBrk="0" hangingPunct="1"/>
            <a:r>
              <a:rPr kumimoji="0" lang="en-US" noProof="0" smtClean="0"/>
              <a:t>Fourth level</a:t>
            </a:r>
          </a:p>
          <a:p>
            <a:pPr lvl="4" eaLnBrk="1" latinLnBrk="0" hangingPunct="1"/>
            <a:r>
              <a:rPr kumimoji="0" lang="en-US" noProof="0" smtClean="0"/>
              <a:t>Fifth level</a:t>
            </a:r>
            <a:endParaRPr kumimoji="0" lang="it-IT" noProof="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D63D733D-0E34-4F25-BC7F-871409054313}" type="datetime1">
              <a:rPr lang="en-US" smtClean="0"/>
              <a:pPr/>
              <a:t>3/24/2014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fr-CH" dirty="0" smtClean="0"/>
              <a:t>&lt;</a:t>
            </a:r>
            <a:r>
              <a:rPr lang="fr-CH" dirty="0" err="1" smtClean="0"/>
              <a:t>author</a:t>
            </a:r>
            <a:r>
              <a:rPr lang="fr-CH" dirty="0" smtClean="0"/>
              <a:t>&gt;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432206"/>
            <a:ext cx="1981200" cy="289903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574682" y="634518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4367" y="864805"/>
            <a:ext cx="4117632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53650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368" y="265701"/>
            <a:ext cx="3553961" cy="5200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1" latinLnBrk="0" hangingPunct="1">
        <a:spcBef>
          <a:spcPct val="0"/>
        </a:spcBef>
        <a:buNone/>
        <a:defRPr kumimoji="0"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335024" y="2835056"/>
            <a:ext cx="6742176" cy="19341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835056"/>
            <a:ext cx="6858000" cy="1934168"/>
          </a:xfrm>
        </p:spPr>
        <p:txBody>
          <a:bodyPr anchor="t">
            <a:normAutofit/>
          </a:bodyPr>
          <a:lstStyle/>
          <a:p>
            <a:pPr algn="ctr">
              <a:lnSpc>
                <a:spcPct val="200000"/>
              </a:lnSpc>
              <a:spcBef>
                <a:spcPts val="600"/>
              </a:spcBef>
            </a:pPr>
            <a:r>
              <a:rPr lang="pt-PT" sz="3100" dirty="0" smtClean="0"/>
              <a:t>ODU Crab Cavity </a:t>
            </a:r>
            <a:r>
              <a:rPr lang="pt-PT" sz="3100" dirty="0" smtClean="0"/>
              <a:t>Stress Analysis</a:t>
            </a:r>
            <a:br>
              <a:rPr lang="pt-PT" sz="3100" dirty="0" smtClean="0"/>
            </a:br>
            <a:r>
              <a:rPr lang="en-GB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March 9</a:t>
            </a:r>
            <a:r>
              <a:rPr lang="en-GB" sz="16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GB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2014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Norbert </a:t>
            </a:r>
            <a:r>
              <a:rPr lang="en-US" sz="1400" dirty="0" err="1" smtClean="0"/>
              <a:t>Kuder</a:t>
            </a:r>
            <a:endParaRPr lang="en-US" sz="1400" dirty="0" smtClean="0"/>
          </a:p>
          <a:p>
            <a:endParaRPr lang="en-US" sz="1400" dirty="0"/>
          </a:p>
        </p:txBody>
      </p:sp>
      <p:pic>
        <p:nvPicPr>
          <p:cNvPr id="1026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771" y="153619"/>
            <a:ext cx="1282294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0BB470A-41E8-4EE2-8DCC-9EC78AEE434F}" type="datetime1">
              <a:rPr lang="en-GB" smtClean="0"/>
              <a:pPr/>
              <a:t>24/03/2014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457200" y="1470740"/>
            <a:ext cx="8229600" cy="502440"/>
          </a:xfrm>
        </p:spPr>
        <p:txBody>
          <a:bodyPr/>
          <a:lstStyle/>
          <a:p>
            <a:r>
              <a:rPr lang="en-GB" sz="2000" dirty="0" smtClean="0"/>
              <a:t>The UK 4-Rod Cavity: 1</a:t>
            </a:r>
            <a:r>
              <a:rPr lang="en-GB" sz="2000" baseline="30000" dirty="0" smtClean="0"/>
              <a:t>st</a:t>
            </a:r>
            <a:r>
              <a:rPr lang="en-GB" sz="2000" dirty="0" smtClean="0"/>
              <a:t> model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Simplified geometry of the ODU crab cavity</a:t>
            </a:r>
            <a:endParaRPr lang="en-GB" sz="2000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674421" y="3363367"/>
            <a:ext cx="1085682" cy="10734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1864426" y="4436841"/>
            <a:ext cx="729422" cy="1589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001439" y="4436841"/>
            <a:ext cx="1052992" cy="37457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±1.3mm</a:t>
            </a:r>
            <a:endParaRPr lang="en-GB" sz="1600" dirty="0"/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en-US" dirty="0" smtClean="0"/>
              <a:t>Norbert </a:t>
            </a:r>
            <a:r>
              <a:rPr lang="en-US" dirty="0" err="1" smtClean="0"/>
              <a:t>Kuder</a:t>
            </a:r>
            <a:endParaRPr lang="en-US" dirty="0"/>
          </a:p>
        </p:txBody>
      </p:sp>
      <p:pic>
        <p:nvPicPr>
          <p:cNvPr id="1026" name="Picture 2" descr="\\cern.ch\dfs\Users\n\nkuder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34" y="1380095"/>
            <a:ext cx="8952930" cy="489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Boundary conditions</a:t>
            </a: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0BB470A-41E8-4EE2-8DCC-9EC78AEE434F}" type="datetime1">
              <a:rPr lang="en-US" smtClean="0"/>
              <a:pPr/>
              <a:t>3/24/2014</a:t>
            </a:fld>
            <a:endParaRPr lang="en-US" dirty="0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en-US" dirty="0" smtClean="0"/>
              <a:t>Norbert </a:t>
            </a:r>
            <a:r>
              <a:rPr lang="en-US" dirty="0" err="1" smtClean="0"/>
              <a:t>Kuder</a:t>
            </a:r>
            <a:endParaRPr lang="en-US" dirty="0"/>
          </a:p>
        </p:txBody>
      </p:sp>
      <p:pic>
        <p:nvPicPr>
          <p:cNvPr id="2050" name="Picture 2" descr="\\cern.ch\dfs\Users\n\nkuder\Desktop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11" y="1284289"/>
            <a:ext cx="8803375" cy="4742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Total deformation</a:t>
            </a: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0BB470A-41E8-4EE2-8DCC-9EC78AEE434F}" type="datetime1">
              <a:rPr lang="en-US" smtClean="0"/>
              <a:pPr/>
              <a:t>3/24/2014</a:t>
            </a:fld>
            <a:endParaRPr lang="en-US" dirty="0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en-US" dirty="0" smtClean="0"/>
              <a:t>Norbert </a:t>
            </a:r>
            <a:r>
              <a:rPr lang="en-US" dirty="0" err="1" smtClean="0"/>
              <a:t>Kuder</a:t>
            </a:r>
            <a:endParaRPr lang="en-US" dirty="0"/>
          </a:p>
        </p:txBody>
      </p:sp>
      <p:pic>
        <p:nvPicPr>
          <p:cNvPr id="3074" name="Picture 2" descr="\\cern.ch\dfs\Users\n\nkuder\Desktop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78" y="1284289"/>
            <a:ext cx="9007522" cy="489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Total deformation</a:t>
            </a: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0BB470A-41E8-4EE2-8DCC-9EC78AEE434F}" type="datetime1">
              <a:rPr lang="en-US" smtClean="0"/>
              <a:pPr/>
              <a:t>3/24/2014</a:t>
            </a:fld>
            <a:endParaRPr lang="en-US" dirty="0"/>
          </a:p>
        </p:txBody>
      </p:sp>
      <p:sp>
        <p:nvSpPr>
          <p:cNvPr id="2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en-US" dirty="0" smtClean="0"/>
              <a:t>Norbert </a:t>
            </a:r>
            <a:r>
              <a:rPr lang="en-US" dirty="0" err="1" smtClean="0"/>
              <a:t>Kuder</a:t>
            </a:r>
            <a:endParaRPr lang="en-US" dirty="0"/>
          </a:p>
        </p:txBody>
      </p:sp>
      <p:pic>
        <p:nvPicPr>
          <p:cNvPr id="4098" name="Picture 2" descr="\\cern.ch\dfs\Users\n\nkuder\Desktop\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75" y="1512438"/>
            <a:ext cx="8689848" cy="4706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Total deformation</a:t>
            </a: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0BB470A-41E8-4EE2-8DCC-9EC78AEE434F}" type="datetime1">
              <a:rPr lang="en-US" smtClean="0"/>
              <a:pPr/>
              <a:t>3/24/2014</a:t>
            </a:fld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4718473" y="3106000"/>
            <a:ext cx="14437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Stress Intensity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en-US" dirty="0" smtClean="0"/>
              <a:t>Norbert </a:t>
            </a:r>
            <a:r>
              <a:rPr lang="en-US" dirty="0" err="1" smtClean="0"/>
              <a:t>Kuder</a:t>
            </a:r>
            <a:endParaRPr lang="en-US" dirty="0"/>
          </a:p>
        </p:txBody>
      </p:sp>
      <p:pic>
        <p:nvPicPr>
          <p:cNvPr id="5122" name="Picture 2" descr="\\cern.ch\dfs\Users\n\nkuder\Desktop\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88" y="1284289"/>
            <a:ext cx="8407021" cy="458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Equivalent stress</a:t>
            </a: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0BB470A-41E8-4EE2-8DCC-9EC78AEE434F}" type="datetime1">
              <a:rPr lang="en-US" smtClean="0"/>
              <a:pPr/>
              <a:t>3/24/2014</a:t>
            </a:fld>
            <a:endParaRPr lang="en-US" dirty="0"/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en-US" dirty="0" smtClean="0"/>
              <a:t>Norbert </a:t>
            </a:r>
            <a:r>
              <a:rPr lang="en-US" dirty="0" err="1" smtClean="0"/>
              <a:t>Kuder</a:t>
            </a:r>
            <a:endParaRPr lang="en-US" dirty="0"/>
          </a:p>
        </p:txBody>
      </p:sp>
      <p:pic>
        <p:nvPicPr>
          <p:cNvPr id="6146" name="Picture 2" descr="\\cern.ch\dfs\Users\n\nkuder\Desktop\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55" y="1393948"/>
            <a:ext cx="8311487" cy="454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_Dep_Presentation_Template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EN_Dep_Presentation_Template</Template>
  <TotalTime>2024</TotalTime>
  <Words>120</Words>
  <Application>Microsoft Office PowerPoint</Application>
  <PresentationFormat>On-screen Show (4:3)</PresentationFormat>
  <Paragraphs>34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EN_Dep_Presentation_Template</vt:lpstr>
      <vt:lpstr>ODU Crab Cavity Stress Analysis March 9th 2014</vt:lpstr>
      <vt:lpstr>Simplified geometry of the ODU crab cavity</vt:lpstr>
      <vt:lpstr>Boundary conditions</vt:lpstr>
      <vt:lpstr>Total deformation</vt:lpstr>
      <vt:lpstr>Total deformation</vt:lpstr>
      <vt:lpstr>Total deformation</vt:lpstr>
      <vt:lpstr>Equivalent stress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lalberty</dc:creator>
  <cp:lastModifiedBy>Norbert Kuder</cp:lastModifiedBy>
  <cp:revision>332</cp:revision>
  <dcterms:created xsi:type="dcterms:W3CDTF">2012-10-08T13:40:46Z</dcterms:created>
  <dcterms:modified xsi:type="dcterms:W3CDTF">2014-03-24T08:23:24Z</dcterms:modified>
</cp:coreProperties>
</file>