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069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0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05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1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23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4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0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626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609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94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1517C-E74B-4B1F-B658-B5ABFD461B22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B58A5-AA75-4478-84F1-8158DD18A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29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"/>
          <a:stretch/>
        </p:blipFill>
        <p:spPr bwMode="auto">
          <a:xfrm>
            <a:off x="0" y="1311820"/>
            <a:ext cx="8871496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967732" y="2509658"/>
            <a:ext cx="1582698" cy="252028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851920" y="2509658"/>
            <a:ext cx="2058550" cy="332203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629" y="4893002"/>
            <a:ext cx="175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New </a:t>
            </a:r>
            <a:r>
              <a:rPr lang="fr-CH" sz="1600" dirty="0" smtClean="0"/>
              <a:t>(probable) date for DTL </a:t>
            </a:r>
            <a:r>
              <a:rPr lang="fr-CH" sz="1600" dirty="0" err="1" smtClean="0"/>
              <a:t>beam</a:t>
            </a:r>
            <a:r>
              <a:rPr lang="fr-CH" sz="1600" dirty="0" smtClean="0"/>
              <a:t> tests: 15.5.14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295648" y="5883571"/>
            <a:ext cx="16814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End of tests not changed (15.6)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6630550" y="4885922"/>
            <a:ext cx="864096" cy="1440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427954" y="5308500"/>
            <a:ext cx="23168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August/September: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Beam tests 12 MeV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Conditioning DTL3, CCDTL 3-7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7499431" y="4885922"/>
            <a:ext cx="456945" cy="1440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079716" y="5029938"/>
            <a:ext cx="436500" cy="27148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502162" y="6032899"/>
            <a:ext cx="16375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October:</a:t>
            </a:r>
          </a:p>
          <a:p>
            <a:r>
              <a:rPr lang="fr-CH" sz="1600" dirty="0" smtClean="0"/>
              <a:t>Install. </a:t>
            </a:r>
            <a:r>
              <a:rPr lang="fr-CH" sz="1600" dirty="0" err="1" smtClean="0"/>
              <a:t>meas</a:t>
            </a:r>
            <a:r>
              <a:rPr lang="fr-CH" sz="1600" dirty="0" smtClean="0"/>
              <a:t>. line</a:t>
            </a:r>
            <a:endParaRPr lang="en-US" sz="1600" dirty="0" smtClean="0"/>
          </a:p>
          <a:p>
            <a:r>
              <a:rPr lang="en-US" sz="1600" dirty="0" smtClean="0"/>
              <a:t>Installation DTL2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956376" y="4885922"/>
            <a:ext cx="864096" cy="1440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7223952" y="5146889"/>
            <a:ext cx="252140" cy="80730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421084" y="5316552"/>
            <a:ext cx="18385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Nov./December:</a:t>
            </a:r>
          </a:p>
          <a:p>
            <a:r>
              <a:rPr lang="fr-CH" sz="1600" dirty="0" err="1" smtClean="0"/>
              <a:t>Conditioning</a:t>
            </a:r>
            <a:r>
              <a:rPr lang="fr-CH" sz="1600" dirty="0" smtClean="0"/>
              <a:t> DTL3</a:t>
            </a:r>
          </a:p>
          <a:p>
            <a:r>
              <a:rPr lang="fr-CH" sz="1600" dirty="0" err="1" smtClean="0"/>
              <a:t>Beam</a:t>
            </a:r>
            <a:r>
              <a:rPr lang="fr-CH" sz="1600" dirty="0" smtClean="0"/>
              <a:t> tests 50 MeV</a:t>
            </a:r>
            <a:endParaRPr lang="en-US" sz="1600" dirty="0" smtClean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8244408" y="5104450"/>
            <a:ext cx="0" cy="27148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403648" y="2644416"/>
            <a:ext cx="1440160" cy="72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44189" y="111491"/>
            <a:ext cx="64131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News: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Transfer line </a:t>
            </a:r>
            <a:r>
              <a:rPr lang="fr-CH" dirty="0" err="1" smtClean="0"/>
              <a:t>elements</a:t>
            </a:r>
            <a:r>
              <a:rPr lang="fr-CH" dirty="0" smtClean="0"/>
              <a:t> </a:t>
            </a:r>
            <a:r>
              <a:rPr lang="fr-CH" dirty="0" err="1" smtClean="0"/>
              <a:t>delayed</a:t>
            </a:r>
            <a:r>
              <a:rPr lang="fr-CH" dirty="0" smtClean="0"/>
              <a:t> (~2 m, cryostats HIE ISOLDE)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DTL2 </a:t>
            </a:r>
            <a:r>
              <a:rPr lang="fr-CH" dirty="0" err="1" smtClean="0"/>
              <a:t>plating</a:t>
            </a:r>
            <a:r>
              <a:rPr lang="fr-CH" dirty="0" smtClean="0"/>
              <a:t> and </a:t>
            </a:r>
            <a:r>
              <a:rPr lang="fr-CH" dirty="0" err="1" smtClean="0"/>
              <a:t>cleaning</a:t>
            </a:r>
            <a:r>
              <a:rPr lang="fr-CH" dirty="0" smtClean="0"/>
              <a:t> </a:t>
            </a:r>
            <a:r>
              <a:rPr lang="fr-CH" dirty="0" err="1" smtClean="0"/>
              <a:t>accumulates</a:t>
            </a:r>
            <a:r>
              <a:rPr lang="fr-CH" dirty="0" smtClean="0"/>
              <a:t> </a:t>
            </a:r>
            <a:r>
              <a:rPr lang="fr-CH" dirty="0" err="1" smtClean="0"/>
              <a:t>delay</a:t>
            </a:r>
            <a:r>
              <a:rPr lang="fr-CH" dirty="0" smtClean="0"/>
              <a:t> (</a:t>
            </a:r>
            <a:r>
              <a:rPr lang="fr-CH" dirty="0" err="1" smtClean="0"/>
              <a:t>overload</a:t>
            </a:r>
            <a:r>
              <a:rPr lang="fr-CH" dirty="0" smtClean="0"/>
              <a:t> end LS1)</a:t>
            </a:r>
          </a:p>
          <a:p>
            <a:r>
              <a:rPr lang="fr-CH" dirty="0" err="1" smtClean="0"/>
              <a:t>Idea</a:t>
            </a:r>
            <a:r>
              <a:rPr lang="fr-CH" dirty="0" smtClean="0"/>
              <a:t>: profit to </a:t>
            </a:r>
            <a:r>
              <a:rPr lang="fr-CH" dirty="0" err="1" smtClean="0"/>
              <a:t>install</a:t>
            </a:r>
            <a:r>
              <a:rPr lang="fr-CH" dirty="0" smtClean="0"/>
              <a:t> the new ion source and test at 12 MeV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621769" y="147174"/>
            <a:ext cx="2219635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LINAC4 TENTATIVE SCHEDULE FOR 2</a:t>
            </a:r>
            <a:r>
              <a:rPr lang="fr-CH" baseline="30000" dirty="0" smtClean="0"/>
              <a:t>ND</a:t>
            </a:r>
            <a:r>
              <a:rPr lang="fr-CH" dirty="0" smtClean="0"/>
              <a:t> HALF OF 2014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7088546" y="3065643"/>
            <a:ext cx="672361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350022" y="3405883"/>
            <a:ext cx="82177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8388424" y="4653136"/>
            <a:ext cx="755576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95536" y="4293096"/>
            <a:ext cx="1440160" cy="72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51520" y="6263731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MV 08.04.14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195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Tentative new </a:t>
            </a:r>
            <a:r>
              <a:rPr lang="fr-CH" dirty="0" err="1" smtClean="0"/>
              <a:t>schedule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en-US" sz="2000" dirty="0" smtClean="0"/>
              <a:t>(integrating all these inputs)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728788"/>
            <a:ext cx="90487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445224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Considering another stop in January/February 2015 for installation of CCDTL1/2 measurement bench and transfer line elements, we would have only 2 months delay with respect to the </a:t>
            </a:r>
            <a:r>
              <a:rPr lang="en-US" dirty="0" err="1" smtClean="0"/>
              <a:t>Masterplan</a:t>
            </a:r>
            <a:r>
              <a:rPr lang="en-US" dirty="0" smtClean="0"/>
              <a:t>! (100 MeV in March instead of </a:t>
            </a:r>
            <a:r>
              <a:rPr lang="en-US" dirty="0"/>
              <a:t>J</a:t>
            </a:r>
            <a:r>
              <a:rPr lang="en-US" dirty="0" smtClean="0"/>
              <a:t>anuary)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332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140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Tentative new schedule (integrating all these inputs)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Maurizio Vretenar</dc:creator>
  <cp:lastModifiedBy>Maurizio Vretenar</cp:lastModifiedBy>
  <cp:revision>7</cp:revision>
  <cp:lastPrinted>2014-04-08T13:52:02Z</cp:lastPrinted>
  <dcterms:created xsi:type="dcterms:W3CDTF">2014-04-08T13:04:51Z</dcterms:created>
  <dcterms:modified xsi:type="dcterms:W3CDTF">2014-04-09T16:48:23Z</dcterms:modified>
</cp:coreProperties>
</file>