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2" r:id="rId3"/>
    <p:sldId id="261" r:id="rId4"/>
    <p:sldId id="257" r:id="rId5"/>
    <p:sldId id="259" r:id="rId6"/>
    <p:sldId id="258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0CD4-189A-48D8-B523-07385D509210}" type="datetimeFigureOut">
              <a:rPr lang="fr-FR" smtClean="0"/>
              <a:t>30/07/2014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10C6-241F-4EA7-82D8-0121430EFF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8915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0CD4-189A-48D8-B523-07385D509210}" type="datetimeFigureOut">
              <a:rPr lang="fr-FR" smtClean="0"/>
              <a:t>30/07/2014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10C6-241F-4EA7-82D8-0121430EFF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976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0CD4-189A-48D8-B523-07385D509210}" type="datetimeFigureOut">
              <a:rPr lang="fr-FR" smtClean="0"/>
              <a:t>30/07/2014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10C6-241F-4EA7-82D8-0121430EFF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7538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2607458"/>
          </a:xfrm>
        </p:spPr>
        <p:txBody>
          <a:bodyPr anchor="ctr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269342"/>
            <a:ext cx="7315200" cy="2658893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4874" y="2269342"/>
            <a:ext cx="238125" cy="2658893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4" y="1218811"/>
            <a:ext cx="5207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452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470739"/>
            <a:ext cx="8229600" cy="4746187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A0BB470A-41E8-4EE2-8DCC-9EC78AEE434F}" type="datetime1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dirty="0" smtClean="0"/>
              <a:t>&lt;</a:t>
            </a:r>
            <a:r>
              <a:rPr lang="fr-CH" dirty="0" err="1" smtClean="0"/>
              <a:t>author</a:t>
            </a:r>
            <a:r>
              <a:rPr lang="fr-CH" dirty="0" smtClean="0"/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717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0CD4-189A-48D8-B523-07385D509210}" type="datetimeFigureOut">
              <a:rPr lang="fr-FR" smtClean="0"/>
              <a:t>30/07/2014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10C6-241F-4EA7-82D8-0121430EFF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374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0CD4-189A-48D8-B523-07385D509210}" type="datetimeFigureOut">
              <a:rPr lang="fr-FR" smtClean="0"/>
              <a:t>30/07/2014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10C6-241F-4EA7-82D8-0121430EFF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3398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0CD4-189A-48D8-B523-07385D509210}" type="datetimeFigureOut">
              <a:rPr lang="fr-FR" smtClean="0"/>
              <a:t>30/07/2014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10C6-241F-4EA7-82D8-0121430EFF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3307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0CD4-189A-48D8-B523-07385D509210}" type="datetimeFigureOut">
              <a:rPr lang="fr-FR" smtClean="0"/>
              <a:t>30/07/2014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10C6-241F-4EA7-82D8-0121430EFF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2627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0CD4-189A-48D8-B523-07385D509210}" type="datetimeFigureOut">
              <a:rPr lang="fr-FR" smtClean="0"/>
              <a:t>30/07/2014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10C6-241F-4EA7-82D8-0121430EFF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375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0CD4-189A-48D8-B523-07385D509210}" type="datetimeFigureOut">
              <a:rPr lang="fr-FR" smtClean="0"/>
              <a:t>30/07/2014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10C6-241F-4EA7-82D8-0121430EFF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3730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0CD4-189A-48D8-B523-07385D509210}" type="datetimeFigureOut">
              <a:rPr lang="fr-FR" smtClean="0"/>
              <a:t>30/07/2014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10C6-241F-4EA7-82D8-0121430EFF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67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0CD4-189A-48D8-B523-07385D509210}" type="datetimeFigureOut">
              <a:rPr lang="fr-FR" smtClean="0"/>
              <a:t>30/07/2014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10C6-241F-4EA7-82D8-0121430EFF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5083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60CD4-189A-48D8-B523-07385D509210}" type="datetimeFigureOut">
              <a:rPr lang="fr-FR" smtClean="0"/>
              <a:t>30/07/2014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10C6-241F-4EA7-82D8-0121430EFF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0193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1999" y="265701"/>
            <a:ext cx="4111967" cy="1013627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r>
              <a:rPr kumimoji="0" lang="en-US" noProof="0" smtClean="0"/>
              <a:t>Click to edit Master title style</a:t>
            </a:r>
            <a:endParaRPr kumimoji="0" lang="it-IT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479661"/>
            <a:ext cx="8229600" cy="47314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smtClean="0"/>
              <a:t>Second level</a:t>
            </a:r>
          </a:p>
          <a:p>
            <a:pPr lvl="2" eaLnBrk="1" latinLnBrk="0" hangingPunct="1"/>
            <a:r>
              <a:rPr kumimoji="0" lang="en-US" noProof="0" smtClean="0"/>
              <a:t>Third level</a:t>
            </a:r>
          </a:p>
          <a:p>
            <a:pPr lvl="3" eaLnBrk="1" latinLnBrk="0" hangingPunct="1"/>
            <a:r>
              <a:rPr kumimoji="0" lang="en-US" noProof="0" smtClean="0"/>
              <a:t>Fourth level</a:t>
            </a:r>
          </a:p>
          <a:p>
            <a:pPr lvl="4" eaLnBrk="1" latinLnBrk="0" hangingPunct="1"/>
            <a:r>
              <a:rPr kumimoji="0" lang="en-US" noProof="0" smtClean="0"/>
              <a:t>Fifth level</a:t>
            </a:r>
            <a:endParaRPr kumimoji="0" lang="it-IT" noProof="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pPr defTabSz="457200"/>
            <a:fld id="{D63D733D-0E34-4F25-BC7F-871409054313}" type="datetime1">
              <a:rPr lang="en-US" smtClean="0"/>
              <a:pPr defTabSz="457200"/>
              <a:t>7/30/2014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pPr defTabSz="457200"/>
            <a:r>
              <a:rPr lang="fr-CH" dirty="0" smtClean="0"/>
              <a:t>&lt;</a:t>
            </a:r>
            <a:r>
              <a:rPr lang="fr-CH" dirty="0" err="1" smtClean="0"/>
              <a:t>author</a:t>
            </a:r>
            <a:r>
              <a:rPr lang="fr-CH" dirty="0" smtClean="0"/>
              <a:t>&gt;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pPr defTabSz="457200"/>
            <a:fld id="{9BBCADDF-C6D9-C14C-883B-1CD09994D60D}" type="slidenum">
              <a:rPr lang="en-US" smtClean="0"/>
              <a:pPr defTabSz="45720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74682" y="634518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4367" y="864805"/>
            <a:ext cx="411763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53650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368" y="265701"/>
            <a:ext cx="3553961" cy="520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248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12648" y="6432206"/>
            <a:ext cx="1981200" cy="289903"/>
          </a:xfrm>
        </p:spPr>
        <p:txBody>
          <a:bodyPr/>
          <a:lstStyle/>
          <a:p>
            <a:fld id="{9BBCADDF-C6D9-C14C-883B-1CD09994D60D}" type="slidenum">
              <a:rPr lang="en-US" smtClean="0">
                <a:latin typeface="Albertus Medium" pitchFamily="34" charset="0"/>
                <a:cs typeface="Times New Roman" panose="02020603050405020304" pitchFamily="18" charset="0"/>
              </a:rPr>
              <a:pPr/>
              <a:t>1</a:t>
            </a:fld>
            <a:endParaRPr lang="en-US" dirty="0">
              <a:latin typeface="Albertus Medium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</p:spPr>
        <p:txBody>
          <a:bodyPr/>
          <a:lstStyle/>
          <a:p>
            <a:fld id="{A0BB470A-41E8-4EE2-8DCC-9EC78AEE434F}" type="datetime1">
              <a:rPr lang="en-US" smtClean="0">
                <a:latin typeface="Albertus Medium" pitchFamily="34" charset="0"/>
                <a:cs typeface="Times New Roman" panose="02020603050405020304" pitchFamily="18" charset="0"/>
              </a:rPr>
              <a:pPr/>
              <a:t>7/30/2014</a:t>
            </a:fld>
            <a:endParaRPr lang="en-US" dirty="0">
              <a:latin typeface="Albertus Medium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fr-CH" dirty="0" smtClean="0">
                <a:latin typeface="Albertus Medium" pitchFamily="34" charset="0"/>
                <a:cs typeface="Times New Roman" panose="02020603050405020304" pitchFamily="18" charset="0"/>
              </a:rPr>
              <a:t>Michael JECKEL   EN-MEF-EBE</a:t>
            </a:r>
            <a:endParaRPr lang="en-US" dirty="0">
              <a:latin typeface="Albertus Medium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51920" y="260648"/>
            <a:ext cx="4752528" cy="1025526"/>
          </a:xfrm>
        </p:spPr>
        <p:txBody>
          <a:bodyPr>
            <a:noAutofit/>
          </a:bodyPr>
          <a:lstStyle/>
          <a:p>
            <a:r>
              <a:rPr lang="en-GB" sz="3200" b="1" dirty="0" smtClean="0"/>
              <a:t>Electronic locks </a:t>
            </a:r>
            <a:br>
              <a:rPr lang="en-GB" sz="3200" b="1" dirty="0" smtClean="0"/>
            </a:br>
            <a:r>
              <a:rPr lang="en-GB" sz="3200" b="1" dirty="0" smtClean="0"/>
              <a:t>in control rooms</a:t>
            </a:r>
            <a:endParaRPr lang="fr-FR" sz="32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980728"/>
            <a:ext cx="523875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124" y="1844824"/>
            <a:ext cx="5572125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204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93" y="13370"/>
            <a:ext cx="9113611" cy="6844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915816" y="2132856"/>
            <a:ext cx="2520280" cy="72008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3057631" y="2993610"/>
            <a:ext cx="1118325" cy="294716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4175956" y="4437112"/>
            <a:ext cx="2909066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End of test beam + one week</a:t>
            </a:r>
            <a:endParaRPr lang="fr-FR" dirty="0"/>
          </a:p>
        </p:txBody>
      </p:sp>
      <p:cxnSp>
        <p:nvCxnSpPr>
          <p:cNvPr id="7" name="Straight Arrow Connector 6"/>
          <p:cNvCxnSpPr>
            <a:stCxn id="5" idx="0"/>
          </p:cNvCxnSpPr>
          <p:nvPr/>
        </p:nvCxnSpPr>
        <p:spPr>
          <a:xfrm flipH="1" flipV="1">
            <a:off x="4175956" y="3212976"/>
            <a:ext cx="1454533" cy="122413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4310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" y="19382"/>
            <a:ext cx="9143853" cy="686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9241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9144000" cy="521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8619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85780" y="6419190"/>
            <a:ext cx="552636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</a:rPr>
              <a:t>http://gs-dep.web.cern.ch/en/content/Electronic_locks</a:t>
            </a:r>
            <a:endParaRPr lang="fr-FR" dirty="0">
              <a:solidFill>
                <a:schemeClr val="accent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48" y="0"/>
            <a:ext cx="8277225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3275535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2E@P1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17</Words>
  <Application>Microsoft Office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R2E@P1</vt:lpstr>
      <vt:lpstr>Electronic locks  in control rooms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Jeckel</dc:creator>
  <cp:lastModifiedBy>Michael Jeckel</cp:lastModifiedBy>
  <cp:revision>10</cp:revision>
  <dcterms:created xsi:type="dcterms:W3CDTF">2014-07-29T14:11:24Z</dcterms:created>
  <dcterms:modified xsi:type="dcterms:W3CDTF">2014-07-30T08:53:09Z</dcterms:modified>
</cp:coreProperties>
</file>