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78" r:id="rId4"/>
    <p:sldId id="282" r:id="rId5"/>
    <p:sldId id="279" r:id="rId6"/>
    <p:sldId id="284" r:id="rId7"/>
    <p:sldId id="285" r:id="rId8"/>
    <p:sldId id="286" r:id="rId9"/>
    <p:sldId id="280" r:id="rId10"/>
    <p:sldId id="281" r:id="rId11"/>
    <p:sldId id="283" r:id="rId12"/>
    <p:sldId id="273" r:id="rId13"/>
    <p:sldId id="277" r:id="rId14"/>
    <p:sldId id="274" r:id="rId15"/>
    <p:sldId id="275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4A5873-A60C-4A6B-A5FF-227255C63BAB}">
          <p14:sldIdLst>
            <p14:sldId id="256"/>
            <p14:sldId id="257"/>
            <p14:sldId id="278"/>
            <p14:sldId id="282"/>
            <p14:sldId id="279"/>
            <p14:sldId id="284"/>
            <p14:sldId id="285"/>
            <p14:sldId id="286"/>
            <p14:sldId id="280"/>
            <p14:sldId id="281"/>
            <p14:sldId id="283"/>
            <p14:sldId id="273"/>
          </p14:sldIdLst>
        </p14:section>
        <p14:section name="Backup Slides" id="{FDC530D0-5B0F-4175-A42D-B0D78941A65E}">
          <p14:sldIdLst>
            <p14:sldId id="277"/>
            <p14:sldId id="274"/>
            <p14:sldId id="275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6A8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34" autoAdjust="0"/>
    <p:restoredTop sz="89426" autoAdjust="0"/>
  </p:normalViewPr>
  <p:slideViewPr>
    <p:cSldViewPr>
      <p:cViewPr varScale="1">
        <p:scale>
          <a:sx n="70" d="100"/>
          <a:sy n="70" d="100"/>
        </p:scale>
        <p:origin x="-14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49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awtooth\My%20Documents\matScanSectorC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275557512519052E-2"/>
          <c:y val="5.2985902535378951E-2"/>
          <c:w val="0.84989118539764219"/>
          <c:h val="0.90319199790747806"/>
        </c:manualLayout>
      </c:layout>
      <c:radarChart>
        <c:radarStyle val="marker"/>
        <c:varyColors val="0"/>
        <c:ser>
          <c:idx val="1"/>
          <c:order val="0"/>
          <c:tx>
            <c:v>Sector Hcal λI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[matScanSectorCal.xlsx]Sheet1!$D$6:$D$725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[matScanSectorCal.xlsx]Sheet1!$G$6:$G$725</c:f>
              <c:numCache>
                <c:formatCode>General</c:formatCode>
                <c:ptCount val="720"/>
                <c:pt idx="0">
                  <c:v>8.1108226125399003</c:v>
                </c:pt>
                <c:pt idx="1">
                  <c:v>8.1386983396236001</c:v>
                </c:pt>
                <c:pt idx="2">
                  <c:v>8.1621139216959993</c:v>
                </c:pt>
                <c:pt idx="3">
                  <c:v>8.1809995424749005</c:v>
                </c:pt>
                <c:pt idx="4">
                  <c:v>8.1952702214917998</c:v>
                </c:pt>
                <c:pt idx="5">
                  <c:v>8.2038768993581996</c:v>
                </c:pt>
                <c:pt idx="6">
                  <c:v>8.1950630154600006</c:v>
                </c:pt>
                <c:pt idx="7">
                  <c:v>8.1855019089283001</c:v>
                </c:pt>
                <c:pt idx="8">
                  <c:v>8.1752147611839998</c:v>
                </c:pt>
                <c:pt idx="9">
                  <c:v>8.1642212673411994</c:v>
                </c:pt>
                <c:pt idx="10">
                  <c:v>8.2070768173733999</c:v>
                </c:pt>
                <c:pt idx="11">
                  <c:v>8.1981472270070004</c:v>
                </c:pt>
                <c:pt idx="12">
                  <c:v>8.1981507436876004</c:v>
                </c:pt>
                <c:pt idx="13">
                  <c:v>8.1817406624649998</c:v>
                </c:pt>
                <c:pt idx="14">
                  <c:v>8.1456825339977001</c:v>
                </c:pt>
                <c:pt idx="15">
                  <c:v>8.0982876253436995</c:v>
                </c:pt>
                <c:pt idx="16">
                  <c:v>8.0464567710032</c:v>
                </c:pt>
                <c:pt idx="17">
                  <c:v>8.0312294705470002</c:v>
                </c:pt>
                <c:pt idx="18">
                  <c:v>8.0756930209318991</c:v>
                </c:pt>
                <c:pt idx="19">
                  <c:v>8.0843722117857997</c:v>
                </c:pt>
                <c:pt idx="20">
                  <c:v>8.0757380972898005</c:v>
                </c:pt>
                <c:pt idx="21">
                  <c:v>8.0583058872941002</c:v>
                </c:pt>
                <c:pt idx="22">
                  <c:v>8.0403074023179002</c:v>
                </c:pt>
                <c:pt idx="23">
                  <c:v>8.0655186389164992</c:v>
                </c:pt>
                <c:pt idx="24">
                  <c:v>7.9847094939465002</c:v>
                </c:pt>
                <c:pt idx="25">
                  <c:v>7.9680754553295001</c:v>
                </c:pt>
                <c:pt idx="26">
                  <c:v>7.9486485049236997</c:v>
                </c:pt>
                <c:pt idx="27">
                  <c:v>7.9921283709908</c:v>
                </c:pt>
                <c:pt idx="28">
                  <c:v>8.0021059505441006</c:v>
                </c:pt>
                <c:pt idx="29">
                  <c:v>7.8770101873567002</c:v>
                </c:pt>
                <c:pt idx="30">
                  <c:v>7.8963957910745997</c:v>
                </c:pt>
                <c:pt idx="31">
                  <c:v>7.9145583726932003</c:v>
                </c:pt>
                <c:pt idx="32">
                  <c:v>7.9069293061934003</c:v>
                </c:pt>
                <c:pt idx="33">
                  <c:v>7.7854229171486997</c:v>
                </c:pt>
                <c:pt idx="34">
                  <c:v>7.8255974272035997</c:v>
                </c:pt>
                <c:pt idx="35">
                  <c:v>7.8309095536806996</c:v>
                </c:pt>
                <c:pt idx="36">
                  <c:v>7.8075952940263003</c:v>
                </c:pt>
                <c:pt idx="37">
                  <c:v>7.7478730520357004</c:v>
                </c:pt>
                <c:pt idx="38">
                  <c:v>7.7541224436445004</c:v>
                </c:pt>
                <c:pt idx="39">
                  <c:v>7.7297632887935999</c:v>
                </c:pt>
                <c:pt idx="40">
                  <c:v>7.6716330307330001</c:v>
                </c:pt>
                <c:pt idx="41">
                  <c:v>7.6763204371273996</c:v>
                </c:pt>
                <c:pt idx="42">
                  <c:v>7.6327562400828999</c:v>
                </c:pt>
                <c:pt idx="43">
                  <c:v>7.6050244349811997</c:v>
                </c:pt>
                <c:pt idx="44">
                  <c:v>7.5972284426697998</c:v>
                </c:pt>
                <c:pt idx="45">
                  <c:v>7.5276657244219001</c:v>
                </c:pt>
                <c:pt idx="46">
                  <c:v>7.5149146870444996</c:v>
                </c:pt>
                <c:pt idx="47">
                  <c:v>7.4891268528808999</c:v>
                </c:pt>
                <c:pt idx="48">
                  <c:v>7.4640866123015002</c:v>
                </c:pt>
                <c:pt idx="49">
                  <c:v>7.4397827024019998</c:v>
                </c:pt>
                <c:pt idx="50">
                  <c:v>7.4162042784712003</c:v>
                </c:pt>
                <c:pt idx="51">
                  <c:v>7.3933409014114</c:v>
                </c:pt>
                <c:pt idx="52">
                  <c:v>7.3711825257564998</c:v>
                </c:pt>
                <c:pt idx="53">
                  <c:v>7.3497194882596997</c:v>
                </c:pt>
                <c:pt idx="54">
                  <c:v>7.3289424970282999</c:v>
                </c:pt>
                <c:pt idx="55">
                  <c:v>7.3088426211797</c:v>
                </c:pt>
                <c:pt idx="56">
                  <c:v>7.2894112809958997</c:v>
                </c:pt>
                <c:pt idx="57">
                  <c:v>7.2706402385580002</c:v>
                </c:pt>
                <c:pt idx="58">
                  <c:v>7.2525215888372001</c:v>
                </c:pt>
                <c:pt idx="59">
                  <c:v>7.2350477512275999</c:v>
                </c:pt>
                <c:pt idx="60">
                  <c:v>7.4028843816959</c:v>
                </c:pt>
                <c:pt idx="61">
                  <c:v>7.6472419325029</c:v>
                </c:pt>
                <c:pt idx="62">
                  <c:v>7.9035608117242999</c:v>
                </c:pt>
                <c:pt idx="63">
                  <c:v>7.9297431514449004</c:v>
                </c:pt>
                <c:pt idx="64">
                  <c:v>7.9308382609064001</c:v>
                </c:pt>
                <c:pt idx="65">
                  <c:v>8.0014977182114002</c:v>
                </c:pt>
                <c:pt idx="66">
                  <c:v>7.9694246797561998</c:v>
                </c:pt>
                <c:pt idx="67">
                  <c:v>7.9812295319495998</c:v>
                </c:pt>
                <c:pt idx="68">
                  <c:v>8.0380090248964997</c:v>
                </c:pt>
                <c:pt idx="69">
                  <c:v>8.0650069258483992</c:v>
                </c:pt>
                <c:pt idx="70">
                  <c:v>8.0380660771047996</c:v>
                </c:pt>
                <c:pt idx="71">
                  <c:v>8.0346838878153992</c:v>
                </c:pt>
                <c:pt idx="72">
                  <c:v>8.0468117285344007</c:v>
                </c:pt>
                <c:pt idx="73">
                  <c:v>8.1479586787407996</c:v>
                </c:pt>
                <c:pt idx="74">
                  <c:v>8.0808071471209004</c:v>
                </c:pt>
                <c:pt idx="75">
                  <c:v>8.0996990590052</c:v>
                </c:pt>
                <c:pt idx="76">
                  <c:v>8.0498557765554999</c:v>
                </c:pt>
                <c:pt idx="77">
                  <c:v>8.1450327676014993</c:v>
                </c:pt>
                <c:pt idx="78">
                  <c:v>8.1909313858503996</c:v>
                </c:pt>
                <c:pt idx="79">
                  <c:v>8.1262298505070003</c:v>
                </c:pt>
                <c:pt idx="80">
                  <c:v>8.1371386364816001</c:v>
                </c:pt>
                <c:pt idx="81">
                  <c:v>8.1412379836613002</c:v>
                </c:pt>
                <c:pt idx="82">
                  <c:v>8.1563101309386994</c:v>
                </c:pt>
                <c:pt idx="83">
                  <c:v>8.1709669799914</c:v>
                </c:pt>
                <c:pt idx="84">
                  <c:v>8.2126174461064991</c:v>
                </c:pt>
                <c:pt idx="85">
                  <c:v>8.2150267500453005</c:v>
                </c:pt>
                <c:pt idx="86">
                  <c:v>8.2087358090535005</c:v>
                </c:pt>
                <c:pt idx="87">
                  <c:v>8.1884748427443999</c:v>
                </c:pt>
                <c:pt idx="88">
                  <c:v>8.1796678985562998</c:v>
                </c:pt>
                <c:pt idx="89">
                  <c:v>8.1248208230190997</c:v>
                </c:pt>
                <c:pt idx="90">
                  <c:v>8.1282553891660001</c:v>
                </c:pt>
                <c:pt idx="91">
                  <c:v>8.1556168397108006</c:v>
                </c:pt>
                <c:pt idx="92">
                  <c:v>8.1785281147773006</c:v>
                </c:pt>
                <c:pt idx="93">
                  <c:v>8.1969189892728007</c:v>
                </c:pt>
                <c:pt idx="94">
                  <c:v>8.2107040903453008</c:v>
                </c:pt>
                <c:pt idx="95">
                  <c:v>8.2188330030282994</c:v>
                </c:pt>
                <c:pt idx="96">
                  <c:v>8.2095507651297002</c:v>
                </c:pt>
                <c:pt idx="97">
                  <c:v>8.1995293844888995</c:v>
                </c:pt>
                <c:pt idx="98">
                  <c:v>8.1887897072039006</c:v>
                </c:pt>
                <c:pt idx="99">
                  <c:v>8.1773511053890999</c:v>
                </c:pt>
                <c:pt idx="100">
                  <c:v>8.2197685736730008</c:v>
                </c:pt>
                <c:pt idx="101">
                  <c:v>8.2104078858224003</c:v>
                </c:pt>
                <c:pt idx="102">
                  <c:v>8.2099848495863998</c:v>
                </c:pt>
                <c:pt idx="103">
                  <c:v>8.1931587563949009</c:v>
                </c:pt>
                <c:pt idx="104">
                  <c:v>8.1566886056049999</c:v>
                </c:pt>
                <c:pt idx="105">
                  <c:v>8.1088869457051995</c:v>
                </c:pt>
                <c:pt idx="106">
                  <c:v>8.0566538318620005</c:v>
                </c:pt>
                <c:pt idx="107">
                  <c:v>8.04103043868</c:v>
                </c:pt>
                <c:pt idx="108">
                  <c:v>8.0851028712600996</c:v>
                </c:pt>
                <c:pt idx="109">
                  <c:v>8.0933938388975992</c:v>
                </c:pt>
                <c:pt idx="110">
                  <c:v>8.0843796799423995</c:v>
                </c:pt>
                <c:pt idx="111">
                  <c:v>8.0665698868959996</c:v>
                </c:pt>
                <c:pt idx="112">
                  <c:v>8.0481978987023002</c:v>
                </c:pt>
                <c:pt idx="113">
                  <c:v>8.0730387350621005</c:v>
                </c:pt>
                <c:pt idx="114">
                  <c:v>7.9918639891451004</c:v>
                </c:pt>
                <c:pt idx="115">
                  <c:v>7.9748678860339997</c:v>
                </c:pt>
                <c:pt idx="116">
                  <c:v>7.9550817264938001</c:v>
                </c:pt>
                <c:pt idx="117">
                  <c:v>7.9982054814722998</c:v>
                </c:pt>
                <c:pt idx="118">
                  <c:v>8.0078294210885002</c:v>
                </c:pt>
                <c:pt idx="119">
                  <c:v>7.8823847297496998</c:v>
                </c:pt>
                <c:pt idx="120">
                  <c:v>7.9014207488682002</c:v>
                </c:pt>
                <c:pt idx="121">
                  <c:v>7.9192364603380998</c:v>
                </c:pt>
                <c:pt idx="122">
                  <c:v>7.9112658625560002</c:v>
                </c:pt>
                <c:pt idx="123">
                  <c:v>7.7894193718602001</c:v>
                </c:pt>
                <c:pt idx="124">
                  <c:v>7.8292513620015001</c:v>
                </c:pt>
                <c:pt idx="125">
                  <c:v>7.8342275780200001</c:v>
                </c:pt>
                <c:pt idx="126">
                  <c:v>7.8105771046195001</c:v>
                </c:pt>
                <c:pt idx="127">
                  <c:v>7.7505200490087001</c:v>
                </c:pt>
                <c:pt idx="128">
                  <c:v>7.7564358328946001</c:v>
                </c:pt>
                <c:pt idx="129">
                  <c:v>7.7317441419590001</c:v>
                </c:pt>
                <c:pt idx="130">
                  <c:v>7.6732803861998002</c:v>
                </c:pt>
                <c:pt idx="131">
                  <c:v>7.6776388190229001</c:v>
                </c:pt>
                <c:pt idx="132">
                  <c:v>7.6337459312979004</c:v>
                </c:pt>
                <c:pt idx="133">
                  <c:v>7.6056808557742999</c:v>
                </c:pt>
                <c:pt idx="134">
                  <c:v>7.5975572814637999</c:v>
                </c:pt>
                <c:pt idx="135">
                  <c:v>7.5276640989942996</c:v>
                </c:pt>
                <c:pt idx="136">
                  <c:v>7.5145848448582999</c:v>
                </c:pt>
                <c:pt idx="137">
                  <c:v>7.4884675243572998</c:v>
                </c:pt>
                <c:pt idx="138">
                  <c:v>7.4630974945207997</c:v>
                </c:pt>
                <c:pt idx="139">
                  <c:v>7.4384633406439997</c:v>
                </c:pt>
                <c:pt idx="140">
                  <c:v>7.4145540656664997</c:v>
                </c:pt>
                <c:pt idx="141">
                  <c:v>7.3913590774072997</c:v>
                </c:pt>
                <c:pt idx="142">
                  <c:v>7.3688681763958002</c:v>
                </c:pt>
                <c:pt idx="143">
                  <c:v>7.3470715442714001</c:v>
                </c:pt>
                <c:pt idx="144">
                  <c:v>7.3259597327258996</c:v>
                </c:pt>
                <c:pt idx="145">
                  <c:v>7.3055236529650998</c:v>
                </c:pt>
                <c:pt idx="146">
                  <c:v>7.2857545656651004</c:v>
                </c:pt>
                <c:pt idx="147">
                  <c:v>7.2666440714037996</c:v>
                </c:pt>
                <c:pt idx="148">
                  <c:v>7.2481841015455997</c:v>
                </c:pt>
                <c:pt idx="149">
                  <c:v>7.2303669095609999</c:v>
                </c:pt>
                <c:pt idx="150">
                  <c:v>7.3978579304296002</c:v>
                </c:pt>
                <c:pt idx="151">
                  <c:v>7.6418691875693998</c:v>
                </c:pt>
                <c:pt idx="152">
                  <c:v>7.8978358076328004</c:v>
                </c:pt>
                <c:pt idx="153">
                  <c:v>7.9236649357826998</c:v>
                </c:pt>
                <c:pt idx="154">
                  <c:v>7.9244054693550003</c:v>
                </c:pt>
                <c:pt idx="155">
                  <c:v>7.9947056389664004</c:v>
                </c:pt>
                <c:pt idx="156">
                  <c:v>7.9622685369747002</c:v>
                </c:pt>
                <c:pt idx="157">
                  <c:v>7.9737041708443996</c:v>
                </c:pt>
                <c:pt idx="158">
                  <c:v>8.0301179367300008</c:v>
                </c:pt>
                <c:pt idx="159">
                  <c:v>8.0567415951397994</c:v>
                </c:pt>
                <c:pt idx="160">
                  <c:v>8.0294183601638007</c:v>
                </c:pt>
                <c:pt idx="161">
                  <c:v>8.0256583923309996</c:v>
                </c:pt>
                <c:pt idx="162">
                  <c:v>8.0374018122452</c:v>
                </c:pt>
                <c:pt idx="163">
                  <c:v>8.1381556451799995</c:v>
                </c:pt>
                <c:pt idx="164">
                  <c:v>8.0706086582320999</c:v>
                </c:pt>
                <c:pt idx="165">
                  <c:v>8.0890986432176</c:v>
                </c:pt>
                <c:pt idx="166">
                  <c:v>8.0388504248362995</c:v>
                </c:pt>
                <c:pt idx="167">
                  <c:v>8.1336149202331001</c:v>
                </c:pt>
                <c:pt idx="168">
                  <c:v>8.1790914030594006</c:v>
                </c:pt>
                <c:pt idx="169">
                  <c:v>8.1139676856231997</c:v>
                </c:pt>
                <c:pt idx="170">
                  <c:v>8.1244452778742993</c:v>
                </c:pt>
                <c:pt idx="171">
                  <c:v>8.1281060730920007</c:v>
                </c:pt>
                <c:pt idx="172">
                  <c:v>8.1427347559133008</c:v>
                </c:pt>
                <c:pt idx="173">
                  <c:v>8.1569390463461993</c:v>
                </c:pt>
                <c:pt idx="174">
                  <c:v>8.1981281358988003</c:v>
                </c:pt>
                <c:pt idx="175">
                  <c:v>8.2000685686482999</c:v>
                </c:pt>
                <c:pt idx="176">
                  <c:v>8.1932991799374992</c:v>
                </c:pt>
                <c:pt idx="177">
                  <c:v>8.1725526690098</c:v>
                </c:pt>
                <c:pt idx="178">
                  <c:v>8.1632531382830003</c:v>
                </c:pt>
                <c:pt idx="179">
                  <c:v>8.1079017553035992</c:v>
                </c:pt>
                <c:pt idx="180">
                  <c:v>8.1108230477705998</c:v>
                </c:pt>
                <c:pt idx="181">
                  <c:v>8.1386987662772992</c:v>
                </c:pt>
                <c:pt idx="182">
                  <c:v>8.1621143425364</c:v>
                </c:pt>
                <c:pt idx="183">
                  <c:v>8.1809999600921994</c:v>
                </c:pt>
                <c:pt idx="184">
                  <c:v>8.1952706383033007</c:v>
                </c:pt>
                <c:pt idx="185">
                  <c:v>8.2038753538737001</c:v>
                </c:pt>
                <c:pt idx="186">
                  <c:v>8.1950614799155002</c:v>
                </c:pt>
                <c:pt idx="187">
                  <c:v>8.1855003834805</c:v>
                </c:pt>
                <c:pt idx="188">
                  <c:v>8.1752132459600002</c:v>
                </c:pt>
                <c:pt idx="189">
                  <c:v>8.1642197624399007</c:v>
                </c:pt>
                <c:pt idx="190">
                  <c:v>8.2070752261588993</c:v>
                </c:pt>
                <c:pt idx="191">
                  <c:v>8.1981457558130995</c:v>
                </c:pt>
                <c:pt idx="192">
                  <c:v>8.1981455213716004</c:v>
                </c:pt>
                <c:pt idx="193">
                  <c:v>8.1817402845024993</c:v>
                </c:pt>
                <c:pt idx="194">
                  <c:v>8.1456830388680004</c:v>
                </c:pt>
                <c:pt idx="195">
                  <c:v>8.0982881434938996</c:v>
                </c:pt>
                <c:pt idx="196">
                  <c:v>8.0464553718166005</c:v>
                </c:pt>
                <c:pt idx="197">
                  <c:v>8.0312280814427002</c:v>
                </c:pt>
                <c:pt idx="198">
                  <c:v>8.0756916549105</c:v>
                </c:pt>
                <c:pt idx="199">
                  <c:v>8.0843671924461002</c:v>
                </c:pt>
                <c:pt idx="200">
                  <c:v>8.0757367425853008</c:v>
                </c:pt>
                <c:pt idx="201">
                  <c:v>8.0583045422749002</c:v>
                </c:pt>
                <c:pt idx="202">
                  <c:v>8.0403060668676005</c:v>
                </c:pt>
                <c:pt idx="203">
                  <c:v>8.0655157916192994</c:v>
                </c:pt>
                <c:pt idx="204">
                  <c:v>7.9847073604150003</c:v>
                </c:pt>
                <c:pt idx="205">
                  <c:v>7.968074177019</c:v>
                </c:pt>
                <c:pt idx="206">
                  <c:v>7.9486472351166002</c:v>
                </c:pt>
                <c:pt idx="207">
                  <c:v>7.9921271237817999</c:v>
                </c:pt>
                <c:pt idx="208">
                  <c:v>8.0021038573728003</c:v>
                </c:pt>
                <c:pt idx="209">
                  <c:v>7.8770112280111997</c:v>
                </c:pt>
                <c:pt idx="210">
                  <c:v>7.8963935699418997</c:v>
                </c:pt>
                <c:pt idx="211">
                  <c:v>7.9145535237985998</c:v>
                </c:pt>
                <c:pt idx="212">
                  <c:v>7.9069281194382999</c:v>
                </c:pt>
                <c:pt idx="213">
                  <c:v>7.7854242032172003</c:v>
                </c:pt>
                <c:pt idx="214">
                  <c:v>7.8255925974703002</c:v>
                </c:pt>
                <c:pt idx="215">
                  <c:v>7.8309084141306</c:v>
                </c:pt>
                <c:pt idx="216">
                  <c:v>7.8075941597935996</c:v>
                </c:pt>
                <c:pt idx="217">
                  <c:v>7.7478719565105996</c:v>
                </c:pt>
                <c:pt idx="218">
                  <c:v>7.7541213475935997</c:v>
                </c:pt>
                <c:pt idx="219">
                  <c:v>7.7297621973088004</c:v>
                </c:pt>
                <c:pt idx="220">
                  <c:v>7.6716282004067002</c:v>
                </c:pt>
                <c:pt idx="221">
                  <c:v>7.6763193807713002</c:v>
                </c:pt>
                <c:pt idx="222">
                  <c:v>7.6327583321896002</c:v>
                </c:pt>
                <c:pt idx="223">
                  <c:v>7.6050195854267004</c:v>
                </c:pt>
                <c:pt idx="224">
                  <c:v>7.5972274220712999</c:v>
                </c:pt>
                <c:pt idx="225">
                  <c:v>7.5276624972211001</c:v>
                </c:pt>
                <c:pt idx="226">
                  <c:v>7.5149137008592</c:v>
                </c:pt>
                <c:pt idx="227">
                  <c:v>7.4891258947288</c:v>
                </c:pt>
                <c:pt idx="228">
                  <c:v>7.4640856817497996</c:v>
                </c:pt>
                <c:pt idx="229">
                  <c:v>7.4397817990336002</c:v>
                </c:pt>
                <c:pt idx="230">
                  <c:v>7.4162034018843004</c:v>
                </c:pt>
                <c:pt idx="231">
                  <c:v>7.3933400512193996</c:v>
                </c:pt>
                <c:pt idx="232">
                  <c:v>7.3711817015866998</c:v>
                </c:pt>
                <c:pt idx="233">
                  <c:v>7.3497186897538</c:v>
                </c:pt>
                <c:pt idx="234">
                  <c:v>7.3289417238413002</c:v>
                </c:pt>
                <c:pt idx="235">
                  <c:v>7.3088418729797002</c:v>
                </c:pt>
                <c:pt idx="236">
                  <c:v>7.2894105574642003</c:v>
                </c:pt>
                <c:pt idx="237">
                  <c:v>7.2706395393880001</c:v>
                </c:pt>
                <c:pt idx="238">
                  <c:v>7.2525209137348998</c:v>
                </c:pt>
                <c:pt idx="239">
                  <c:v>7.2350470999101999</c:v>
                </c:pt>
                <c:pt idx="240">
                  <c:v>7.402883648834</c:v>
                </c:pt>
                <c:pt idx="241">
                  <c:v>7.6472444957960004</c:v>
                </c:pt>
                <c:pt idx="242">
                  <c:v>7.9035598396377003</c:v>
                </c:pt>
                <c:pt idx="243">
                  <c:v>7.9297421882921002</c:v>
                </c:pt>
                <c:pt idx="244">
                  <c:v>7.9308403885835004</c:v>
                </c:pt>
                <c:pt idx="245">
                  <c:v>8.0014996971318002</c:v>
                </c:pt>
                <c:pt idx="246">
                  <c:v>7.9694235199712997</c:v>
                </c:pt>
                <c:pt idx="247">
                  <c:v>7.9812218565590998</c:v>
                </c:pt>
                <c:pt idx="248">
                  <c:v>8.0380091717058004</c:v>
                </c:pt>
                <c:pt idx="249">
                  <c:v>8.0650056086555004</c:v>
                </c:pt>
                <c:pt idx="250">
                  <c:v>8.0380551133960996</c:v>
                </c:pt>
                <c:pt idx="251">
                  <c:v>8.0346811761554999</c:v>
                </c:pt>
                <c:pt idx="252">
                  <c:v>8.0468129593699</c:v>
                </c:pt>
                <c:pt idx="253">
                  <c:v>8.1479559347335009</c:v>
                </c:pt>
                <c:pt idx="254">
                  <c:v>8.0808056902470007</c:v>
                </c:pt>
                <c:pt idx="255">
                  <c:v>8.0996963557082999</c:v>
                </c:pt>
                <c:pt idx="256">
                  <c:v>8.0498567154229992</c:v>
                </c:pt>
                <c:pt idx="257">
                  <c:v>8.1450336442598008</c:v>
                </c:pt>
                <c:pt idx="258">
                  <c:v>8.1909248532993004</c:v>
                </c:pt>
                <c:pt idx="259">
                  <c:v>8.1262283095627001</c:v>
                </c:pt>
                <c:pt idx="260">
                  <c:v>8.1371370943473007</c:v>
                </c:pt>
                <c:pt idx="261">
                  <c:v>8.1412353413959</c:v>
                </c:pt>
                <c:pt idx="262">
                  <c:v>8.1563107835827005</c:v>
                </c:pt>
                <c:pt idx="263">
                  <c:v>8.1709675845686007</c:v>
                </c:pt>
                <c:pt idx="264">
                  <c:v>8.2126158605756991</c:v>
                </c:pt>
                <c:pt idx="265">
                  <c:v>8.2150241380031002</c:v>
                </c:pt>
                <c:pt idx="266">
                  <c:v>8.2087298690845003</c:v>
                </c:pt>
                <c:pt idx="267">
                  <c:v>8.1884689685275998</c:v>
                </c:pt>
                <c:pt idx="268">
                  <c:v>8.1796663492511996</c:v>
                </c:pt>
                <c:pt idx="269">
                  <c:v>8.1248192668883004</c:v>
                </c:pt>
                <c:pt idx="270">
                  <c:v>8.1282558243972005</c:v>
                </c:pt>
                <c:pt idx="271">
                  <c:v>8.1556172663654003</c:v>
                </c:pt>
                <c:pt idx="272">
                  <c:v>8.1785285356183</c:v>
                </c:pt>
                <c:pt idx="273">
                  <c:v>8.1969194068909008</c:v>
                </c:pt>
                <c:pt idx="274">
                  <c:v>8.2107045071575993</c:v>
                </c:pt>
                <c:pt idx="275">
                  <c:v>8.2188314575445993</c:v>
                </c:pt>
                <c:pt idx="276">
                  <c:v>8.2095492295861998</c:v>
                </c:pt>
                <c:pt idx="277">
                  <c:v>8.1995278590420995</c:v>
                </c:pt>
                <c:pt idx="278">
                  <c:v>8.1887881919807999</c:v>
                </c:pt>
                <c:pt idx="279">
                  <c:v>8.1773496004887001</c:v>
                </c:pt>
                <c:pt idx="280">
                  <c:v>8.2197669824487001</c:v>
                </c:pt>
                <c:pt idx="281">
                  <c:v>8.2104064146294</c:v>
                </c:pt>
                <c:pt idx="282">
                  <c:v>8.2099796272703003</c:v>
                </c:pt>
                <c:pt idx="283">
                  <c:v>8.1931583784331998</c:v>
                </c:pt>
                <c:pt idx="284">
                  <c:v>8.1566891104762007</c:v>
                </c:pt>
                <c:pt idx="285">
                  <c:v>8.1088874638569006</c:v>
                </c:pt>
                <c:pt idx="286">
                  <c:v>8.0566524326761009</c:v>
                </c:pt>
                <c:pt idx="287">
                  <c:v>8.0410290495764993</c:v>
                </c:pt>
                <c:pt idx="288">
                  <c:v>8.0851015052394999</c:v>
                </c:pt>
                <c:pt idx="289">
                  <c:v>8.0933888195575001</c:v>
                </c:pt>
                <c:pt idx="290">
                  <c:v>8.0843783252385002</c:v>
                </c:pt>
                <c:pt idx="291">
                  <c:v>8.0665685418777002</c:v>
                </c:pt>
                <c:pt idx="292">
                  <c:v>8.0481965632527999</c:v>
                </c:pt>
                <c:pt idx="293">
                  <c:v>8.0730358877650996</c:v>
                </c:pt>
                <c:pt idx="294">
                  <c:v>7.9918618556140997</c:v>
                </c:pt>
                <c:pt idx="295">
                  <c:v>7.9748666077242998</c:v>
                </c:pt>
                <c:pt idx="296">
                  <c:v>7.9550804566873001</c:v>
                </c:pt>
                <c:pt idx="297">
                  <c:v>7.9982042342641</c:v>
                </c:pt>
                <c:pt idx="298">
                  <c:v>8.0078273279175995</c:v>
                </c:pt>
                <c:pt idx="299">
                  <c:v>7.8823857704062004</c:v>
                </c:pt>
                <c:pt idx="300">
                  <c:v>7.9014185277333002</c:v>
                </c:pt>
                <c:pt idx="301">
                  <c:v>7.9192316114430996</c:v>
                </c:pt>
                <c:pt idx="302">
                  <c:v>7.9112646758015002</c:v>
                </c:pt>
                <c:pt idx="303">
                  <c:v>7.7894206579308998</c:v>
                </c:pt>
                <c:pt idx="304">
                  <c:v>7.8292465322674998</c:v>
                </c:pt>
                <c:pt idx="305">
                  <c:v>7.8342264384705</c:v>
                </c:pt>
                <c:pt idx="306">
                  <c:v>7.8105759703875002</c:v>
                </c:pt>
                <c:pt idx="307">
                  <c:v>7.7505189534843</c:v>
                </c:pt>
                <c:pt idx="308">
                  <c:v>7.7564347368441</c:v>
                </c:pt>
                <c:pt idx="309">
                  <c:v>7.7317430504748001</c:v>
                </c:pt>
                <c:pt idx="310">
                  <c:v>7.6732755558727002</c:v>
                </c:pt>
                <c:pt idx="311">
                  <c:v>7.6776377626674002</c:v>
                </c:pt>
                <c:pt idx="312">
                  <c:v>7.6337480234077999</c:v>
                </c:pt>
                <c:pt idx="313">
                  <c:v>7.6056760062190003</c:v>
                </c:pt>
                <c:pt idx="314">
                  <c:v>7.5975562608659999</c:v>
                </c:pt>
                <c:pt idx="315">
                  <c:v>7.5414602870960001</c:v>
                </c:pt>
                <c:pt idx="316">
                  <c:v>7.5145838586735003</c:v>
                </c:pt>
                <c:pt idx="317">
                  <c:v>7.4884665662056999</c:v>
                </c:pt>
                <c:pt idx="318">
                  <c:v>7.4630965639696001</c:v>
                </c:pt>
                <c:pt idx="319">
                  <c:v>7.4384624372759998</c:v>
                </c:pt>
                <c:pt idx="320">
                  <c:v>7.4145531890802996</c:v>
                </c:pt>
                <c:pt idx="321">
                  <c:v>7.3913582272158997</c:v>
                </c:pt>
                <c:pt idx="322">
                  <c:v>7.3688673522265997</c:v>
                </c:pt>
                <c:pt idx="323">
                  <c:v>7.3470707457659996</c:v>
                </c:pt>
                <c:pt idx="324">
                  <c:v>7.3259589595393004</c:v>
                </c:pt>
                <c:pt idx="325">
                  <c:v>7.3055229047656001</c:v>
                </c:pt>
                <c:pt idx="326">
                  <c:v>7.2857538421339001</c:v>
                </c:pt>
                <c:pt idx="327">
                  <c:v>7.2666433722343999</c:v>
                </c:pt>
                <c:pt idx="328">
                  <c:v>7.2481834264437</c:v>
                </c:pt>
                <c:pt idx="329">
                  <c:v>7.2303662582441</c:v>
                </c:pt>
                <c:pt idx="330">
                  <c:v>7.3978571975680998</c:v>
                </c:pt>
                <c:pt idx="331">
                  <c:v>7.6418717508608003</c:v>
                </c:pt>
                <c:pt idx="332">
                  <c:v>7.8978348355468997</c:v>
                </c:pt>
                <c:pt idx="333">
                  <c:v>7.9236639726306004</c:v>
                </c:pt>
                <c:pt idx="334">
                  <c:v>7.9244075970305001</c:v>
                </c:pt>
                <c:pt idx="335">
                  <c:v>7.9947076178858003</c:v>
                </c:pt>
                <c:pt idx="336">
                  <c:v>7.9622673771906003</c:v>
                </c:pt>
                <c:pt idx="337">
                  <c:v>7.9736964954560001</c:v>
                </c:pt>
                <c:pt idx="338">
                  <c:v>8.0301180835385004</c:v>
                </c:pt>
                <c:pt idx="339">
                  <c:v>8.0567402779476005</c:v>
                </c:pt>
                <c:pt idx="340">
                  <c:v>8.0294073964457997</c:v>
                </c:pt>
                <c:pt idx="341">
                  <c:v>8.0256556806721999</c:v>
                </c:pt>
                <c:pt idx="342">
                  <c:v>8.0374030430799994</c:v>
                </c:pt>
                <c:pt idx="343">
                  <c:v>8.1381529011738003</c:v>
                </c:pt>
                <c:pt idx="344">
                  <c:v>8.0706072013591008</c:v>
                </c:pt>
                <c:pt idx="345">
                  <c:v>8.0890959399217</c:v>
                </c:pt>
                <c:pt idx="346">
                  <c:v>8.0388513637035999</c:v>
                </c:pt>
                <c:pt idx="347">
                  <c:v>8.1336157968913003</c:v>
                </c:pt>
                <c:pt idx="348">
                  <c:v>8.1790848705091008</c:v>
                </c:pt>
                <c:pt idx="349">
                  <c:v>8.1139661446798996</c:v>
                </c:pt>
                <c:pt idx="350">
                  <c:v>8.1244437357410995</c:v>
                </c:pt>
                <c:pt idx="351">
                  <c:v>8.1281034308274993</c:v>
                </c:pt>
                <c:pt idx="352">
                  <c:v>8.1427354085575008</c:v>
                </c:pt>
                <c:pt idx="353">
                  <c:v>8.1569396509237002</c:v>
                </c:pt>
                <c:pt idx="354">
                  <c:v>8.1981265503690004</c:v>
                </c:pt>
                <c:pt idx="355">
                  <c:v>8.2000659566069007</c:v>
                </c:pt>
                <c:pt idx="356">
                  <c:v>8.1932932399689999</c:v>
                </c:pt>
                <c:pt idx="357">
                  <c:v>8.1725467947933996</c:v>
                </c:pt>
                <c:pt idx="358">
                  <c:v>8.1632515889788007</c:v>
                </c:pt>
                <c:pt idx="359">
                  <c:v>8.1079001991738</c:v>
                </c:pt>
                <c:pt idx="360">
                  <c:v>8.1108234830025001</c:v>
                </c:pt>
                <c:pt idx="361">
                  <c:v>8.1386991929323997</c:v>
                </c:pt>
                <c:pt idx="362">
                  <c:v>8.1621147633779998</c:v>
                </c:pt>
                <c:pt idx="363">
                  <c:v>8.1810003777106992</c:v>
                </c:pt>
                <c:pt idx="364">
                  <c:v>8.1952710551164003</c:v>
                </c:pt>
                <c:pt idx="365">
                  <c:v>8.2038738083909006</c:v>
                </c:pt>
                <c:pt idx="366">
                  <c:v>8.1950599443729004</c:v>
                </c:pt>
                <c:pt idx="367">
                  <c:v>8.1854988580346006</c:v>
                </c:pt>
                <c:pt idx="368">
                  <c:v>8.1752117307377006</c:v>
                </c:pt>
                <c:pt idx="369">
                  <c:v>8.1642182575403996</c:v>
                </c:pt>
                <c:pt idx="370">
                  <c:v>8.2070736349248996</c:v>
                </c:pt>
                <c:pt idx="371">
                  <c:v>8.1981442846206996</c:v>
                </c:pt>
                <c:pt idx="372">
                  <c:v>8.1981402990556003</c:v>
                </c:pt>
                <c:pt idx="373">
                  <c:v>8.1817399065415</c:v>
                </c:pt>
                <c:pt idx="374">
                  <c:v>8.1456835437404003</c:v>
                </c:pt>
                <c:pt idx="375">
                  <c:v>8.0982886616464</c:v>
                </c:pt>
                <c:pt idx="376">
                  <c:v>8.0464539726315998</c:v>
                </c:pt>
                <c:pt idx="377">
                  <c:v>8.0312266923398994</c:v>
                </c:pt>
                <c:pt idx="378">
                  <c:v>8.0756902888906001</c:v>
                </c:pt>
                <c:pt idx="379">
                  <c:v>8.0843621731055997</c:v>
                </c:pt>
                <c:pt idx="380">
                  <c:v>8.0757353878820997</c:v>
                </c:pt>
                <c:pt idx="381">
                  <c:v>8.0583031972574002</c:v>
                </c:pt>
                <c:pt idx="382">
                  <c:v>8.0403047314190008</c:v>
                </c:pt>
                <c:pt idx="383">
                  <c:v>8.0655129443230003</c:v>
                </c:pt>
                <c:pt idx="384">
                  <c:v>7.9847052268844001</c:v>
                </c:pt>
                <c:pt idx="385">
                  <c:v>7.96807289871</c:v>
                </c:pt>
                <c:pt idx="386">
                  <c:v>7.9486459653108001</c:v>
                </c:pt>
                <c:pt idx="387">
                  <c:v>7.9921258765743</c:v>
                </c:pt>
                <c:pt idx="388">
                  <c:v>8.0021017642024006</c:v>
                </c:pt>
                <c:pt idx="389">
                  <c:v>7.8770122686694997</c:v>
                </c:pt>
                <c:pt idx="390">
                  <c:v>7.8963913488047996</c:v>
                </c:pt>
                <c:pt idx="391">
                  <c:v>7.9145486749031004</c:v>
                </c:pt>
                <c:pt idx="392">
                  <c:v>7.9069269326844998</c:v>
                </c:pt>
                <c:pt idx="393">
                  <c:v>7.7854254892901</c:v>
                </c:pt>
                <c:pt idx="394">
                  <c:v>7.8255877677359003</c:v>
                </c:pt>
                <c:pt idx="395">
                  <c:v>7.8309072745816</c:v>
                </c:pt>
                <c:pt idx="396">
                  <c:v>7.8075930255622001</c:v>
                </c:pt>
                <c:pt idx="397">
                  <c:v>7.7478708609867004</c:v>
                </c:pt>
                <c:pt idx="398">
                  <c:v>7.7541202515438004</c:v>
                </c:pt>
                <c:pt idx="399">
                  <c:v>7.7297611058250002</c:v>
                </c:pt>
                <c:pt idx="400">
                  <c:v>7.6716233700789997</c:v>
                </c:pt>
                <c:pt idx="401">
                  <c:v>7.6763183244165001</c:v>
                </c:pt>
                <c:pt idx="402">
                  <c:v>7.6327604243030001</c:v>
                </c:pt>
                <c:pt idx="403">
                  <c:v>7.6050147358705997</c:v>
                </c:pt>
                <c:pt idx="404">
                  <c:v>7.5972264014741002</c:v>
                </c:pt>
                <c:pt idx="405">
                  <c:v>7.5414597797629002</c:v>
                </c:pt>
                <c:pt idx="406">
                  <c:v>7.5149127146749004</c:v>
                </c:pt>
                <c:pt idx="407">
                  <c:v>7.4891249365777002</c:v>
                </c:pt>
                <c:pt idx="408">
                  <c:v>7.4640847511989996</c:v>
                </c:pt>
                <c:pt idx="409">
                  <c:v>7.4397808956661997</c:v>
                </c:pt>
                <c:pt idx="410">
                  <c:v>7.4162025252986004</c:v>
                </c:pt>
                <c:pt idx="411">
                  <c:v>7.3933392010284003</c:v>
                </c:pt>
                <c:pt idx="412">
                  <c:v>7.3711808774180998</c:v>
                </c:pt>
                <c:pt idx="413">
                  <c:v>7.3497178912488996</c:v>
                </c:pt>
                <c:pt idx="414">
                  <c:v>7.3289409506552001</c:v>
                </c:pt>
                <c:pt idx="415">
                  <c:v>7.3088411247809004</c:v>
                </c:pt>
                <c:pt idx="416">
                  <c:v>7.2894098339335001</c:v>
                </c:pt>
                <c:pt idx="417">
                  <c:v>7.2706388402190001</c:v>
                </c:pt>
                <c:pt idx="418">
                  <c:v>7.2525202386333998</c:v>
                </c:pt>
                <c:pt idx="419">
                  <c:v>7.2350464485938</c:v>
                </c:pt>
                <c:pt idx="420">
                  <c:v>7.4028830147256999</c:v>
                </c:pt>
                <c:pt idx="421">
                  <c:v>7.6472440813920999</c:v>
                </c:pt>
                <c:pt idx="422">
                  <c:v>7.9035592346537999</c:v>
                </c:pt>
                <c:pt idx="423">
                  <c:v>7.9297416052456997</c:v>
                </c:pt>
                <c:pt idx="424">
                  <c:v>7.9308400256871998</c:v>
                </c:pt>
                <c:pt idx="425">
                  <c:v>8.0014993586122003</c:v>
                </c:pt>
                <c:pt idx="426">
                  <c:v>7.9694230250632998</c:v>
                </c:pt>
                <c:pt idx="427">
                  <c:v>7.9812179670020003</c:v>
                </c:pt>
                <c:pt idx="428">
                  <c:v>8.0380080846330006</c:v>
                </c:pt>
                <c:pt idx="429">
                  <c:v>8.0650051874163999</c:v>
                </c:pt>
                <c:pt idx="430">
                  <c:v>8.0380474522624006</c:v>
                </c:pt>
                <c:pt idx="431">
                  <c:v>8.0346799433105005</c:v>
                </c:pt>
                <c:pt idx="432">
                  <c:v>8.0468127648905998</c:v>
                </c:pt>
                <c:pt idx="433">
                  <c:v>8.1479547130760999</c:v>
                </c:pt>
                <c:pt idx="434">
                  <c:v>8.0808053773730002</c:v>
                </c:pt>
                <c:pt idx="435">
                  <c:v>8.0996951473433008</c:v>
                </c:pt>
                <c:pt idx="436">
                  <c:v>8.0498565858086994</c:v>
                </c:pt>
                <c:pt idx="437">
                  <c:v>8.1450335277449994</c:v>
                </c:pt>
                <c:pt idx="438">
                  <c:v>8.1909205268805003</c:v>
                </c:pt>
                <c:pt idx="439">
                  <c:v>8.1262280826248006</c:v>
                </c:pt>
                <c:pt idx="440">
                  <c:v>8.1371368822146</c:v>
                </c:pt>
                <c:pt idx="441">
                  <c:v>8.1412341545493003</c:v>
                </c:pt>
                <c:pt idx="442">
                  <c:v>8.1563107319064994</c:v>
                </c:pt>
                <c:pt idx="443">
                  <c:v>8.1709675443826999</c:v>
                </c:pt>
                <c:pt idx="444">
                  <c:v>8.2126157014000007</c:v>
                </c:pt>
                <c:pt idx="445">
                  <c:v>8.2150229548030005</c:v>
                </c:pt>
                <c:pt idx="446">
                  <c:v>8.2087252422294004</c:v>
                </c:pt>
                <c:pt idx="447">
                  <c:v>8.1884643044956</c:v>
                </c:pt>
                <c:pt idx="448">
                  <c:v>8.1796662376038007</c:v>
                </c:pt>
                <c:pt idx="449">
                  <c:v>8.1248191643256007</c:v>
                </c:pt>
                <c:pt idx="450">
                  <c:v>8.1282558505215992</c:v>
                </c:pt>
                <c:pt idx="451">
                  <c:v>8.1556173006388004</c:v>
                </c:pt>
                <c:pt idx="452">
                  <c:v>8.1785285777149994</c:v>
                </c:pt>
                <c:pt idx="453">
                  <c:v>8.1969194564769996</c:v>
                </c:pt>
                <c:pt idx="454">
                  <c:v>8.2107045638916993</c:v>
                </c:pt>
                <c:pt idx="455">
                  <c:v>8.2188314032070995</c:v>
                </c:pt>
                <c:pt idx="456">
                  <c:v>8.2095491820744009</c:v>
                </c:pt>
                <c:pt idx="457">
                  <c:v>8.1995278178840998</c:v>
                </c:pt>
                <c:pt idx="458">
                  <c:v>8.1887881567036995</c:v>
                </c:pt>
                <c:pt idx="459">
                  <c:v>8.1773495706187003</c:v>
                </c:pt>
                <c:pt idx="460">
                  <c:v>8.2197665454125008</c:v>
                </c:pt>
                <c:pt idx="461">
                  <c:v>8.2104063984162003</c:v>
                </c:pt>
                <c:pt idx="462">
                  <c:v>8.2099743805675995</c:v>
                </c:pt>
                <c:pt idx="463">
                  <c:v>8.1931572549546008</c:v>
                </c:pt>
                <c:pt idx="464">
                  <c:v>8.1566892214838997</c:v>
                </c:pt>
                <c:pt idx="465">
                  <c:v>8.1088875778201004</c:v>
                </c:pt>
                <c:pt idx="466">
                  <c:v>8.0566524332282992</c:v>
                </c:pt>
                <c:pt idx="467">
                  <c:v>8.0410290518758991</c:v>
                </c:pt>
                <c:pt idx="468">
                  <c:v>8.0851015150185006</c:v>
                </c:pt>
                <c:pt idx="469">
                  <c:v>8.0933832795114995</c:v>
                </c:pt>
                <c:pt idx="470">
                  <c:v>8.0843783353384993</c:v>
                </c:pt>
                <c:pt idx="471">
                  <c:v>8.0665685520365003</c:v>
                </c:pt>
                <c:pt idx="472">
                  <c:v>8.0481965729938008</c:v>
                </c:pt>
                <c:pt idx="473">
                  <c:v>8.0730302943318009</c:v>
                </c:pt>
                <c:pt idx="474">
                  <c:v>7.9918605228294002</c:v>
                </c:pt>
                <c:pt idx="475">
                  <c:v>7.9748666211683004</c:v>
                </c:pt>
                <c:pt idx="476">
                  <c:v>7.9550804678378002</c:v>
                </c:pt>
                <c:pt idx="477">
                  <c:v>7.9982042513101996</c:v>
                </c:pt>
                <c:pt idx="478">
                  <c:v>8.0078259486916998</c:v>
                </c:pt>
                <c:pt idx="479">
                  <c:v>7.8823859162153003</c:v>
                </c:pt>
                <c:pt idx="480">
                  <c:v>7.9014175222974998</c:v>
                </c:pt>
                <c:pt idx="481">
                  <c:v>7.9192255068208999</c:v>
                </c:pt>
                <c:pt idx="482">
                  <c:v>7.9112646807185003</c:v>
                </c:pt>
                <c:pt idx="483">
                  <c:v>7.7894208053979002</c:v>
                </c:pt>
                <c:pt idx="484">
                  <c:v>7.8292402710072002</c:v>
                </c:pt>
                <c:pt idx="485">
                  <c:v>7.8342264357114999</c:v>
                </c:pt>
                <c:pt idx="486">
                  <c:v>7.8105759604494001</c:v>
                </c:pt>
                <c:pt idx="487">
                  <c:v>7.7505189487147002</c:v>
                </c:pt>
                <c:pt idx="488">
                  <c:v>7.7564347227023003</c:v>
                </c:pt>
                <c:pt idx="489">
                  <c:v>7.7317430275822998</c:v>
                </c:pt>
                <c:pt idx="490">
                  <c:v>7.6732689589658003</c:v>
                </c:pt>
                <c:pt idx="491">
                  <c:v>7.6776377332274004</c:v>
                </c:pt>
                <c:pt idx="492">
                  <c:v>7.6337481725867997</c:v>
                </c:pt>
                <c:pt idx="493">
                  <c:v>7.6056692289956001</c:v>
                </c:pt>
                <c:pt idx="494">
                  <c:v>7.5975562119662996</c:v>
                </c:pt>
                <c:pt idx="495">
                  <c:v>7.5414602261925001</c:v>
                </c:pt>
                <c:pt idx="496">
                  <c:v>7.5145837994795004</c:v>
                </c:pt>
                <c:pt idx="497">
                  <c:v>7.4884665086942999</c:v>
                </c:pt>
                <c:pt idx="498">
                  <c:v>7.4630965081146998</c:v>
                </c:pt>
                <c:pt idx="499">
                  <c:v>7.4384623830529</c:v>
                </c:pt>
                <c:pt idx="500">
                  <c:v>7.4145531364646002</c:v>
                </c:pt>
                <c:pt idx="501">
                  <c:v>7.3913581761845002</c:v>
                </c:pt>
                <c:pt idx="502">
                  <c:v>7.3688673027573</c:v>
                </c:pt>
                <c:pt idx="503">
                  <c:v>7.3470706978370997</c:v>
                </c:pt>
                <c:pt idx="504">
                  <c:v>7.3259589131301999</c:v>
                </c:pt>
                <c:pt idx="505">
                  <c:v>7.3055228598562003</c:v>
                </c:pt>
                <c:pt idx="506">
                  <c:v>7.2857537987051</c:v>
                </c:pt>
                <c:pt idx="507">
                  <c:v>7.2666433302678</c:v>
                </c:pt>
                <c:pt idx="508">
                  <c:v>7.2481833859218998</c:v>
                </c:pt>
                <c:pt idx="509">
                  <c:v>7.2303662191499001</c:v>
                </c:pt>
                <c:pt idx="510">
                  <c:v>7.3978574750616</c:v>
                </c:pt>
                <c:pt idx="511">
                  <c:v>7.6418622110419001</c:v>
                </c:pt>
                <c:pt idx="512">
                  <c:v>7.8978359722725999</c:v>
                </c:pt>
                <c:pt idx="513">
                  <c:v>7.9236651522250003</c:v>
                </c:pt>
                <c:pt idx="514">
                  <c:v>7.9243996168609003</c:v>
                </c:pt>
                <c:pt idx="515">
                  <c:v>7.9947001924089003</c:v>
                </c:pt>
                <c:pt idx="516">
                  <c:v>7.9622694720320002</c:v>
                </c:pt>
                <c:pt idx="517">
                  <c:v>7.9737083592514999</c:v>
                </c:pt>
                <c:pt idx="518">
                  <c:v>8.0301140755367992</c:v>
                </c:pt>
                <c:pt idx="519">
                  <c:v>8.0567431155952001</c:v>
                </c:pt>
                <c:pt idx="520">
                  <c:v>8.0294174897196005</c:v>
                </c:pt>
                <c:pt idx="521">
                  <c:v>8.0256603320791999</c:v>
                </c:pt>
                <c:pt idx="522">
                  <c:v>8.0373984769518003</c:v>
                </c:pt>
                <c:pt idx="523">
                  <c:v>8.1381576923647003</c:v>
                </c:pt>
                <c:pt idx="524">
                  <c:v>8.0706108381179007</c:v>
                </c:pt>
                <c:pt idx="525">
                  <c:v>8.0891006442992008</c:v>
                </c:pt>
                <c:pt idx="526">
                  <c:v>8.0388479416936001</c:v>
                </c:pt>
                <c:pt idx="527">
                  <c:v>8.1336126163088007</c:v>
                </c:pt>
                <c:pt idx="528">
                  <c:v>8.1790916603014008</c:v>
                </c:pt>
                <c:pt idx="529">
                  <c:v>8.1139703298363006</c:v>
                </c:pt>
                <c:pt idx="530">
                  <c:v>8.1244479728974994</c:v>
                </c:pt>
                <c:pt idx="531">
                  <c:v>8.1281080102359002</c:v>
                </c:pt>
                <c:pt idx="532">
                  <c:v>8.1427331548689992</c:v>
                </c:pt>
                <c:pt idx="533">
                  <c:v>8.1569375882334008</c:v>
                </c:pt>
                <c:pt idx="534">
                  <c:v>8.1981310985924001</c:v>
                </c:pt>
                <c:pt idx="535">
                  <c:v>8.2000704513121008</c:v>
                </c:pt>
                <c:pt idx="536">
                  <c:v>8.1932971581752003</c:v>
                </c:pt>
                <c:pt idx="537">
                  <c:v>8.1725503818682999</c:v>
                </c:pt>
                <c:pt idx="538">
                  <c:v>8.1632561761710996</c:v>
                </c:pt>
                <c:pt idx="539">
                  <c:v>8.1079048377518994</c:v>
                </c:pt>
                <c:pt idx="540">
                  <c:v>8.1108221773100002</c:v>
                </c:pt>
                <c:pt idx="541">
                  <c:v>8.1386979411753</c:v>
                </c:pt>
                <c:pt idx="542">
                  <c:v>8.1621135556647992</c:v>
                </c:pt>
                <c:pt idx="543">
                  <c:v>8.1809992046783009</c:v>
                </c:pt>
                <c:pt idx="544">
                  <c:v>8.1952699079281999</c:v>
                </c:pt>
                <c:pt idx="545">
                  <c:v>8.2038785699410006</c:v>
                </c:pt>
                <c:pt idx="546">
                  <c:v>8.1950646963811007</c:v>
                </c:pt>
                <c:pt idx="547">
                  <c:v>8.1855035984638995</c:v>
                </c:pt>
                <c:pt idx="548">
                  <c:v>8.1752164576432005</c:v>
                </c:pt>
                <c:pt idx="549">
                  <c:v>8.1642229690628003</c:v>
                </c:pt>
                <c:pt idx="550">
                  <c:v>8.2070772968531003</c:v>
                </c:pt>
                <c:pt idx="551">
                  <c:v>8.1981489328939006</c:v>
                </c:pt>
                <c:pt idx="552">
                  <c:v>8.1981399062053999</c:v>
                </c:pt>
                <c:pt idx="553">
                  <c:v>8.1817374568825993</c:v>
                </c:pt>
                <c:pt idx="554">
                  <c:v>8.1456822918531007</c:v>
                </c:pt>
                <c:pt idx="555">
                  <c:v>8.0982873769454997</c:v>
                </c:pt>
                <c:pt idx="556">
                  <c:v>8.0464584453905008</c:v>
                </c:pt>
                <c:pt idx="557">
                  <c:v>8.0312311385702007</c:v>
                </c:pt>
                <c:pt idx="558">
                  <c:v>8.0756946857109995</c:v>
                </c:pt>
                <c:pt idx="559">
                  <c:v>8.0843601767092004</c:v>
                </c:pt>
                <c:pt idx="560">
                  <c:v>8.0757397495855994</c:v>
                </c:pt>
                <c:pt idx="561">
                  <c:v>8.0583075282028993</c:v>
                </c:pt>
                <c:pt idx="562">
                  <c:v>8.0403090304283005</c:v>
                </c:pt>
                <c:pt idx="563">
                  <c:v>8.0655038335808005</c:v>
                </c:pt>
                <c:pt idx="564">
                  <c:v>7.9847077055932996</c:v>
                </c:pt>
                <c:pt idx="565">
                  <c:v>7.9680770271897998</c:v>
                </c:pt>
                <c:pt idx="566">
                  <c:v>7.9486500591532998</c:v>
                </c:pt>
                <c:pt idx="567">
                  <c:v>7.9921299173987999</c:v>
                </c:pt>
                <c:pt idx="568">
                  <c:v>8.0021039627583992</c:v>
                </c:pt>
                <c:pt idx="569">
                  <c:v>7.8770094180291998</c:v>
                </c:pt>
                <c:pt idx="570">
                  <c:v>7.8963951731212001</c:v>
                </c:pt>
                <c:pt idx="571">
                  <c:v>7.9145442959323997</c:v>
                </c:pt>
                <c:pt idx="572">
                  <c:v>7.9069307408491998</c:v>
                </c:pt>
                <c:pt idx="573">
                  <c:v>7.7854218598512004</c:v>
                </c:pt>
                <c:pt idx="574">
                  <c:v>7.8255828176147002</c:v>
                </c:pt>
                <c:pt idx="575">
                  <c:v>7.8309109069194998</c:v>
                </c:pt>
                <c:pt idx="576">
                  <c:v>7.8075966175377003</c:v>
                </c:pt>
                <c:pt idx="577">
                  <c:v>7.7478743461016997</c:v>
                </c:pt>
                <c:pt idx="578">
                  <c:v>7.7541237078284997</c:v>
                </c:pt>
                <c:pt idx="579">
                  <c:v>7.7297645190319999</c:v>
                </c:pt>
                <c:pt idx="580">
                  <c:v>7.6716173291803997</c:v>
                </c:pt>
                <c:pt idx="581">
                  <c:v>7.6763216040576001</c:v>
                </c:pt>
                <c:pt idx="582">
                  <c:v>7.6327542248210998</c:v>
                </c:pt>
                <c:pt idx="583">
                  <c:v>7.6050081694090004</c:v>
                </c:pt>
                <c:pt idx="584">
                  <c:v>7.5972295035058002</c:v>
                </c:pt>
                <c:pt idx="585">
                  <c:v>7.5414628237659</c:v>
                </c:pt>
                <c:pt idx="586">
                  <c:v>7.5149156732310001</c:v>
                </c:pt>
                <c:pt idx="587">
                  <c:v>7.4891278110341002</c:v>
                </c:pt>
                <c:pt idx="588">
                  <c:v>7.4640875428543998</c:v>
                </c:pt>
                <c:pt idx="589">
                  <c:v>7.4397836057713</c:v>
                </c:pt>
                <c:pt idx="590">
                  <c:v>7.4162051550588997</c:v>
                </c:pt>
                <c:pt idx="591">
                  <c:v>7.3933417516043001</c:v>
                </c:pt>
                <c:pt idx="592">
                  <c:v>7.3711833499269996</c:v>
                </c:pt>
                <c:pt idx="593">
                  <c:v>7.3497202867664999</c:v>
                </c:pt>
                <c:pt idx="594">
                  <c:v>7.3289432702162998</c:v>
                </c:pt>
                <c:pt idx="595">
                  <c:v>7.3088433693804999</c:v>
                </c:pt>
                <c:pt idx="596">
                  <c:v>7.2894120045284998</c:v>
                </c:pt>
                <c:pt idx="597">
                  <c:v>7.2706409377287997</c:v>
                </c:pt>
                <c:pt idx="598">
                  <c:v>7.2525222639404996</c:v>
                </c:pt>
                <c:pt idx="599">
                  <c:v>7.2350484025458002</c:v>
                </c:pt>
                <c:pt idx="600">
                  <c:v>7.4028851145586998</c:v>
                </c:pt>
                <c:pt idx="601">
                  <c:v>7.6472393692061997</c:v>
                </c:pt>
                <c:pt idx="602">
                  <c:v>7.9035617838123997</c:v>
                </c:pt>
                <c:pt idx="603">
                  <c:v>7.9297441145991003</c:v>
                </c:pt>
                <c:pt idx="604">
                  <c:v>7.9308361332267996</c:v>
                </c:pt>
                <c:pt idx="605">
                  <c:v>8.0014957392889006</c:v>
                </c:pt>
                <c:pt idx="606">
                  <c:v>7.9694258395426001</c:v>
                </c:pt>
                <c:pt idx="607">
                  <c:v>7.9812372073439004</c:v>
                </c:pt>
                <c:pt idx="608">
                  <c:v>8.0380088780863996</c:v>
                </c:pt>
                <c:pt idx="609">
                  <c:v>8.0650082430430992</c:v>
                </c:pt>
                <c:pt idx="610">
                  <c:v>8.0380770407974005</c:v>
                </c:pt>
                <c:pt idx="611">
                  <c:v>8.0346865994773005</c:v>
                </c:pt>
                <c:pt idx="612">
                  <c:v>8.0468104976984005</c:v>
                </c:pt>
                <c:pt idx="613">
                  <c:v>8.1479614227501003</c:v>
                </c:pt>
                <c:pt idx="614">
                  <c:v>8.0808086039967009</c:v>
                </c:pt>
                <c:pt idx="615">
                  <c:v>8.0997017623041998</c:v>
                </c:pt>
                <c:pt idx="616">
                  <c:v>8.0498548376877999</c:v>
                </c:pt>
                <c:pt idx="617">
                  <c:v>8.1450318909435993</c:v>
                </c:pt>
                <c:pt idx="618">
                  <c:v>8.1909379184033</c:v>
                </c:pt>
                <c:pt idx="619">
                  <c:v>8.1262313914531994</c:v>
                </c:pt>
                <c:pt idx="620">
                  <c:v>8.1371401786178996</c:v>
                </c:pt>
                <c:pt idx="621">
                  <c:v>8.1412406259285</c:v>
                </c:pt>
                <c:pt idx="622">
                  <c:v>8.1563094782954</c:v>
                </c:pt>
                <c:pt idx="623">
                  <c:v>8.1709663754147996</c:v>
                </c:pt>
                <c:pt idx="624">
                  <c:v>8.2126190316392993</c:v>
                </c:pt>
                <c:pt idx="625">
                  <c:v>8.2150293620893002</c:v>
                </c:pt>
                <c:pt idx="626">
                  <c:v>8.2087417490232006</c:v>
                </c:pt>
                <c:pt idx="627">
                  <c:v>8.1884807169621006</c:v>
                </c:pt>
                <c:pt idx="628">
                  <c:v>8.1796694478633007</c:v>
                </c:pt>
                <c:pt idx="629">
                  <c:v>8.1248223791517997</c:v>
                </c:pt>
                <c:pt idx="630">
                  <c:v>8.1282549539361</c:v>
                </c:pt>
                <c:pt idx="631">
                  <c:v>8.1556164130577002</c:v>
                </c:pt>
                <c:pt idx="632">
                  <c:v>8.1785276939378999</c:v>
                </c:pt>
                <c:pt idx="633">
                  <c:v>8.1969185716565001</c:v>
                </c:pt>
                <c:pt idx="634">
                  <c:v>8.2107036735348</c:v>
                </c:pt>
                <c:pt idx="635">
                  <c:v>8.2188345485136995</c:v>
                </c:pt>
                <c:pt idx="636">
                  <c:v>8.209552300675</c:v>
                </c:pt>
                <c:pt idx="637">
                  <c:v>8.1995309099376001</c:v>
                </c:pt>
                <c:pt idx="638">
                  <c:v>8.1887912224289003</c:v>
                </c:pt>
                <c:pt idx="639">
                  <c:v>8.1773526102912992</c:v>
                </c:pt>
                <c:pt idx="640">
                  <c:v>8.2197701648778008</c:v>
                </c:pt>
                <c:pt idx="641">
                  <c:v>8.2104093570172996</c:v>
                </c:pt>
                <c:pt idx="642">
                  <c:v>8.2099900719023005</c:v>
                </c:pt>
                <c:pt idx="643">
                  <c:v>8.1931591343582006</c:v>
                </c:pt>
                <c:pt idx="644">
                  <c:v>8.1566881007357992</c:v>
                </c:pt>
                <c:pt idx="645">
                  <c:v>8.1088864275562003</c:v>
                </c:pt>
                <c:pt idx="646">
                  <c:v>8.0566552310495005</c:v>
                </c:pt>
                <c:pt idx="647">
                  <c:v>8.0410318277852006</c:v>
                </c:pt>
                <c:pt idx="648">
                  <c:v>8.0851042372822004</c:v>
                </c:pt>
                <c:pt idx="649">
                  <c:v>8.0933988582373004</c:v>
                </c:pt>
                <c:pt idx="650">
                  <c:v>8.0843810346477998</c:v>
                </c:pt>
                <c:pt idx="651">
                  <c:v>8.0665712319160008</c:v>
                </c:pt>
                <c:pt idx="652">
                  <c:v>8.0481992341532997</c:v>
                </c:pt>
                <c:pt idx="653">
                  <c:v>8.0730415823596999</c:v>
                </c:pt>
                <c:pt idx="654">
                  <c:v>7.991866122677</c:v>
                </c:pt>
                <c:pt idx="655">
                  <c:v>7.9748691643451997</c:v>
                </c:pt>
                <c:pt idx="656">
                  <c:v>7.9550829963016003</c:v>
                </c:pt>
                <c:pt idx="657">
                  <c:v>7.9982067286821001</c:v>
                </c:pt>
                <c:pt idx="658">
                  <c:v>8.0078315142602001</c:v>
                </c:pt>
                <c:pt idx="659">
                  <c:v>7.8823836890971002</c:v>
                </c:pt>
                <c:pt idx="660">
                  <c:v>7.9014229699985004</c:v>
                </c:pt>
                <c:pt idx="661">
                  <c:v>7.9192413092322003</c:v>
                </c:pt>
                <c:pt idx="662">
                  <c:v>7.9112670493117996</c:v>
                </c:pt>
                <c:pt idx="663">
                  <c:v>7.7894180857938</c:v>
                </c:pt>
                <c:pt idx="664">
                  <c:v>7.8292561917340997</c:v>
                </c:pt>
                <c:pt idx="665">
                  <c:v>7.8342287175707996</c:v>
                </c:pt>
                <c:pt idx="666">
                  <c:v>7.8105782388526999</c:v>
                </c:pt>
                <c:pt idx="667">
                  <c:v>7.7505211445344999</c:v>
                </c:pt>
                <c:pt idx="668">
                  <c:v>7.7564369289461004</c:v>
                </c:pt>
                <c:pt idx="669">
                  <c:v>7.7317452334445003</c:v>
                </c:pt>
                <c:pt idx="670">
                  <c:v>7.6732852165252003</c:v>
                </c:pt>
                <c:pt idx="671">
                  <c:v>7.6776398753796</c:v>
                </c:pt>
                <c:pt idx="672">
                  <c:v>7.6337438391946</c:v>
                </c:pt>
                <c:pt idx="673">
                  <c:v>7.6056857053279998</c:v>
                </c:pt>
                <c:pt idx="674">
                  <c:v>7.5975583020627004</c:v>
                </c:pt>
                <c:pt idx="675">
                  <c:v>7.5276673261941998</c:v>
                </c:pt>
                <c:pt idx="676">
                  <c:v>7.5145858310443003</c:v>
                </c:pt>
                <c:pt idx="677">
                  <c:v>7.4884684825098997</c:v>
                </c:pt>
                <c:pt idx="678">
                  <c:v>7.4630984250730004</c:v>
                </c:pt>
                <c:pt idx="679">
                  <c:v>7.4384642440129003</c:v>
                </c:pt>
                <c:pt idx="680">
                  <c:v>7.4145549422535</c:v>
                </c:pt>
                <c:pt idx="681">
                  <c:v>7.3913599275998001</c:v>
                </c:pt>
                <c:pt idx="682">
                  <c:v>7.3688690005661002</c:v>
                </c:pt>
                <c:pt idx="683">
                  <c:v>7.3470723427777003</c:v>
                </c:pt>
                <c:pt idx="684">
                  <c:v>7.3259605059134003</c:v>
                </c:pt>
                <c:pt idx="685">
                  <c:v>7.3055244011656004</c:v>
                </c:pt>
                <c:pt idx="686">
                  <c:v>7.2857552891971</c:v>
                </c:pt>
                <c:pt idx="687">
                  <c:v>7.2666447705741</c:v>
                </c:pt>
                <c:pt idx="688">
                  <c:v>7.2481847766485004</c:v>
                </c:pt>
                <c:pt idx="689">
                  <c:v>7.2303675608787996</c:v>
                </c:pt>
                <c:pt idx="690">
                  <c:v>7.3978586632918004</c:v>
                </c:pt>
                <c:pt idx="691">
                  <c:v>7.6418666242746998</c:v>
                </c:pt>
                <c:pt idx="692">
                  <c:v>7.8978367797202003</c:v>
                </c:pt>
                <c:pt idx="693">
                  <c:v>7.9236658989363002</c:v>
                </c:pt>
                <c:pt idx="694">
                  <c:v>7.9244033416767001</c:v>
                </c:pt>
                <c:pt idx="695">
                  <c:v>7.9947036600449</c:v>
                </c:pt>
                <c:pt idx="696">
                  <c:v>7.9622696967603996</c:v>
                </c:pt>
                <c:pt idx="697">
                  <c:v>7.9737118462368004</c:v>
                </c:pt>
                <c:pt idx="698">
                  <c:v>8.0301177899203005</c:v>
                </c:pt>
                <c:pt idx="699">
                  <c:v>8.0567429123334993</c:v>
                </c:pt>
                <c:pt idx="700">
                  <c:v>8.0294293238647008</c:v>
                </c:pt>
                <c:pt idx="701">
                  <c:v>8.0256611039917995</c:v>
                </c:pt>
                <c:pt idx="702">
                  <c:v>8.0374005814097007</c:v>
                </c:pt>
                <c:pt idx="703">
                  <c:v>8.1381583891883</c:v>
                </c:pt>
                <c:pt idx="704">
                  <c:v>8.0706101151068008</c:v>
                </c:pt>
                <c:pt idx="705">
                  <c:v>8.0891013465155002</c:v>
                </c:pt>
                <c:pt idx="706">
                  <c:v>8.0388494859687007</c:v>
                </c:pt>
                <c:pt idx="707">
                  <c:v>8.1336140435748998</c:v>
                </c:pt>
                <c:pt idx="708">
                  <c:v>8.1790979356114004</c:v>
                </c:pt>
                <c:pt idx="709">
                  <c:v>8.1139692265684999</c:v>
                </c:pt>
                <c:pt idx="710">
                  <c:v>8.1244468200096005</c:v>
                </c:pt>
                <c:pt idx="711">
                  <c:v>8.1281087153581009</c:v>
                </c:pt>
                <c:pt idx="712">
                  <c:v>8.1427341032696994</c:v>
                </c:pt>
                <c:pt idx="713">
                  <c:v>8.1569384417694</c:v>
                </c:pt>
                <c:pt idx="714">
                  <c:v>8.1981297214306998</c:v>
                </c:pt>
                <c:pt idx="715">
                  <c:v>8.2000711806914008</c:v>
                </c:pt>
                <c:pt idx="716">
                  <c:v>8.1933051199068991</c:v>
                </c:pt>
                <c:pt idx="717">
                  <c:v>8.1725585432269003</c:v>
                </c:pt>
                <c:pt idx="718">
                  <c:v>8.1632546875889993</c:v>
                </c:pt>
                <c:pt idx="719">
                  <c:v>8.1079033114352992</c:v>
                </c:pt>
              </c:numCache>
            </c:numRef>
          </c:val>
        </c:ser>
        <c:ser>
          <c:idx val="0"/>
          <c:order val="1"/>
          <c:tx>
            <c:v>Sector 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[matScanSectorCal.xlsx]Sheet1!$D$6:$D$725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[matScanSectorCal.xlsx]Sheet1!$I$6:$I$725</c:f>
              <c:numCache>
                <c:formatCode>General</c:formatCode>
                <c:ptCount val="720"/>
                <c:pt idx="0">
                  <c:v>4.446737682877</c:v>
                </c:pt>
                <c:pt idx="1">
                  <c:v>4.4621252364441997</c:v>
                </c:pt>
                <c:pt idx="2">
                  <c:v>4.4750522242984001</c:v>
                </c:pt>
                <c:pt idx="3">
                  <c:v>4.4854801861305997</c:v>
                </c:pt>
                <c:pt idx="4">
                  <c:v>4.4933623021104001</c:v>
                </c:pt>
                <c:pt idx="5">
                  <c:v>4.4981204570019999</c:v>
                </c:pt>
                <c:pt idx="6">
                  <c:v>4.4932757535009999</c:v>
                </c:pt>
                <c:pt idx="7">
                  <c:v>4.4880166784058</c:v>
                </c:pt>
                <c:pt idx="8">
                  <c:v>4.4823549053449998</c:v>
                </c:pt>
                <c:pt idx="9">
                  <c:v>4.4763012859511999</c:v>
                </c:pt>
                <c:pt idx="10">
                  <c:v>4.5000850896406002</c:v>
                </c:pt>
                <c:pt idx="11">
                  <c:v>4.4976097495987997</c:v>
                </c:pt>
                <c:pt idx="12">
                  <c:v>4.4975914480841999</c:v>
                </c:pt>
                <c:pt idx="13">
                  <c:v>4.4883398924089999</c:v>
                </c:pt>
                <c:pt idx="14">
                  <c:v>4.4660813060136002</c:v>
                </c:pt>
                <c:pt idx="15">
                  <c:v>4.4399515598384003</c:v>
                </c:pt>
                <c:pt idx="16">
                  <c:v>4.4113745234466002</c:v>
                </c:pt>
                <c:pt idx="17">
                  <c:v>4.4029679534898003</c:v>
                </c:pt>
                <c:pt idx="18">
                  <c:v>4.4299463718765999</c:v>
                </c:pt>
                <c:pt idx="19">
                  <c:v>4.4346989574022002</c:v>
                </c:pt>
                <c:pt idx="20">
                  <c:v>4.4274562032620004</c:v>
                </c:pt>
                <c:pt idx="21">
                  <c:v>4.4178280456127998</c:v>
                </c:pt>
                <c:pt idx="22">
                  <c:v>4.4078868877044002</c:v>
                </c:pt>
                <c:pt idx="23">
                  <c:v>4.4241661622962001</c:v>
                </c:pt>
                <c:pt idx="24">
                  <c:v>4.3783801392733999</c:v>
                </c:pt>
                <c:pt idx="25">
                  <c:v>4.3679933899582002</c:v>
                </c:pt>
                <c:pt idx="26">
                  <c:v>4.3572550433182</c:v>
                </c:pt>
                <c:pt idx="27">
                  <c:v>4.3835457051254005</c:v>
                </c:pt>
                <c:pt idx="28">
                  <c:v>4.3872853582111997</c:v>
                </c:pt>
                <c:pt idx="29">
                  <c:v>4.3176667611359996</c:v>
                </c:pt>
                <c:pt idx="30">
                  <c:v>4.3283114733282</c:v>
                </c:pt>
                <c:pt idx="31">
                  <c:v>4.3405891403185999</c:v>
                </c:pt>
                <c:pt idx="32">
                  <c:v>4.3340335253104003</c:v>
                </c:pt>
                <c:pt idx="33">
                  <c:v>4.2670145633172005</c:v>
                </c:pt>
                <c:pt idx="34">
                  <c:v>4.2913844338815998</c:v>
                </c:pt>
                <c:pt idx="35">
                  <c:v>4.2919876208218</c:v>
                </c:pt>
                <c:pt idx="36">
                  <c:v>4.2790826281656003</c:v>
                </c:pt>
                <c:pt idx="37">
                  <c:v>4.2483546003491997</c:v>
                </c:pt>
                <c:pt idx="38">
                  <c:v>4.2494980453720004</c:v>
                </c:pt>
                <c:pt idx="39">
                  <c:v>4.2360117556580006</c:v>
                </c:pt>
                <c:pt idx="40">
                  <c:v>4.2061245115653998</c:v>
                </c:pt>
                <c:pt idx="41">
                  <c:v>4.2064277359473996</c:v>
                </c:pt>
                <c:pt idx="42">
                  <c:v>4.1823486611243998</c:v>
                </c:pt>
                <c:pt idx="43">
                  <c:v>4.1691830424824001</c:v>
                </c:pt>
                <c:pt idx="44">
                  <c:v>4.1626243369802003</c:v>
                </c:pt>
                <c:pt idx="45">
                  <c:v>4.1242060396423996</c:v>
                </c:pt>
                <c:pt idx="46">
                  <c:v>4.1192655031393999</c:v>
                </c:pt>
                <c:pt idx="47">
                  <c:v>4.1049642210304</c:v>
                </c:pt>
                <c:pt idx="48">
                  <c:v>4.0910725934989998</c:v>
                </c:pt>
                <c:pt idx="49">
                  <c:v>4.0775843704620005</c:v>
                </c:pt>
                <c:pt idx="50">
                  <c:v>4.0644935308006005</c:v>
                </c:pt>
                <c:pt idx="51">
                  <c:v>4.0517942753728002</c:v>
                </c:pt>
                <c:pt idx="52">
                  <c:v>4.0394810203499993</c:v>
                </c:pt>
                <c:pt idx="53">
                  <c:v>4.0275483908677998</c:v>
                </c:pt>
                <c:pt idx="54">
                  <c:v>4.0159912149735995</c:v>
                </c:pt>
                <c:pt idx="55">
                  <c:v>4.0048045178581999</c:v>
                </c:pt>
                <c:pt idx="56">
                  <c:v>3.9939835163599997</c:v>
                </c:pt>
                <c:pt idx="57">
                  <c:v>3.9835236137293997</c:v>
                </c:pt>
                <c:pt idx="58">
                  <c:v>3.9734203946408</c:v>
                </c:pt>
                <c:pt idx="59">
                  <c:v>3.9636696204456001</c:v>
                </c:pt>
                <c:pt idx="60">
                  <c:v>4.0560627659175994</c:v>
                </c:pt>
                <c:pt idx="61">
                  <c:v>4.1906305535256001</c:v>
                </c:pt>
                <c:pt idx="62">
                  <c:v>4.3317860305010001</c:v>
                </c:pt>
                <c:pt idx="63">
                  <c:v>4.3422487413008</c:v>
                </c:pt>
                <c:pt idx="64">
                  <c:v>4.3427735961575999</c:v>
                </c:pt>
                <c:pt idx="65">
                  <c:v>4.3816301683812</c:v>
                </c:pt>
                <c:pt idx="66">
                  <c:v>4.3638631054386003</c:v>
                </c:pt>
                <c:pt idx="67">
                  <c:v>4.3739134064114005</c:v>
                </c:pt>
                <c:pt idx="68">
                  <c:v>4.4029160505376002</c:v>
                </c:pt>
                <c:pt idx="69">
                  <c:v>4.4162417890752002</c:v>
                </c:pt>
                <c:pt idx="70">
                  <c:v>4.4047826018791998</c:v>
                </c:pt>
                <c:pt idx="71">
                  <c:v>4.3994612540993998</c:v>
                </c:pt>
                <c:pt idx="72">
                  <c:v>4.4058625359355998</c:v>
                </c:pt>
                <c:pt idx="73">
                  <c:v>4.4634044213435997</c:v>
                </c:pt>
                <c:pt idx="74">
                  <c:v>4.4243396496854004</c:v>
                </c:pt>
                <c:pt idx="75">
                  <c:v>4.4355647720092</c:v>
                </c:pt>
                <c:pt idx="76">
                  <c:v>4.4069979280823999</c:v>
                </c:pt>
                <c:pt idx="77">
                  <c:v>4.4593068371923996</c:v>
                </c:pt>
                <c:pt idx="78">
                  <c:v>4.4876417121086005</c:v>
                </c:pt>
                <c:pt idx="79">
                  <c:v>4.4486262475567999</c:v>
                </c:pt>
                <c:pt idx="80">
                  <c:v>4.4544718140633996</c:v>
                </c:pt>
                <c:pt idx="81">
                  <c:v>4.4594228837444003</c:v>
                </c:pt>
                <c:pt idx="82">
                  <c:v>4.4677495970044001</c:v>
                </c:pt>
                <c:pt idx="83">
                  <c:v>4.4725778956746005</c:v>
                </c:pt>
                <c:pt idx="84">
                  <c:v>4.4953437693626004</c:v>
                </c:pt>
                <c:pt idx="85">
                  <c:v>4.4968242797020004</c:v>
                </c:pt>
                <c:pt idx="86">
                  <c:v>4.4957460491708003</c:v>
                </c:pt>
                <c:pt idx="87">
                  <c:v>4.4843396264772002</c:v>
                </c:pt>
                <c:pt idx="88">
                  <c:v>4.4792392495776001</c:v>
                </c:pt>
                <c:pt idx="89">
                  <c:v>4.4458903109442005</c:v>
                </c:pt>
                <c:pt idx="90">
                  <c:v>4.447551880652</c:v>
                </c:pt>
                <c:pt idx="91">
                  <c:v>4.4629154159339999</c:v>
                </c:pt>
                <c:pt idx="92">
                  <c:v>4.4758188517650002</c:v>
                </c:pt>
                <c:pt idx="93">
                  <c:v>4.4862237087016004</c:v>
                </c:pt>
                <c:pt idx="94">
                  <c:v>4.4940831485450001</c:v>
                </c:pt>
                <c:pt idx="95">
                  <c:v>4.4988184990697997</c:v>
                </c:pt>
                <c:pt idx="96">
                  <c:v>4.493951926516</c:v>
                </c:pt>
                <c:pt idx="97">
                  <c:v>4.4886713597291994</c:v>
                </c:pt>
                <c:pt idx="98">
                  <c:v>4.4829884566707996</c:v>
                </c:pt>
                <c:pt idx="99">
                  <c:v>4.4769140538826004</c:v>
                </c:pt>
                <c:pt idx="100">
                  <c:v>4.5006776538880002</c:v>
                </c:pt>
                <c:pt idx="101">
                  <c:v>4.4981819359301998</c:v>
                </c:pt>
                <c:pt idx="102">
                  <c:v>4.4981427668422</c:v>
                </c:pt>
                <c:pt idx="103">
                  <c:v>4.4888732378447997</c:v>
                </c:pt>
                <c:pt idx="104">
                  <c:v>4.4665954015527998</c:v>
                </c:pt>
                <c:pt idx="105">
                  <c:v>4.4404466638989994</c:v>
                </c:pt>
                <c:pt idx="106">
                  <c:v>4.4118503609369997</c:v>
                </c:pt>
                <c:pt idx="107">
                  <c:v>4.4034252964164002</c:v>
                </c:pt>
                <c:pt idx="108">
                  <c:v>4.4303854554560003</c:v>
                </c:pt>
                <c:pt idx="109">
                  <c:v>4.4351189880678001</c:v>
                </c:pt>
                <c:pt idx="110">
                  <c:v>4.4278594129724</c:v>
                </c:pt>
                <c:pt idx="111">
                  <c:v>4.4182136251006003</c:v>
                </c:pt>
                <c:pt idx="112">
                  <c:v>4.4082550274546</c:v>
                </c:pt>
                <c:pt idx="113">
                  <c:v>4.4245166188398004</c:v>
                </c:pt>
                <c:pt idx="114">
                  <c:v>4.3787139328085996</c:v>
                </c:pt>
                <c:pt idx="115">
                  <c:v>4.3683102658101998</c:v>
                </c:pt>
                <c:pt idx="116">
                  <c:v>4.3575551466892</c:v>
                </c:pt>
                <c:pt idx="117">
                  <c:v>4.3838291838704002</c:v>
                </c:pt>
                <c:pt idx="118">
                  <c:v>4.3875523350868004</c:v>
                </c:pt>
                <c:pt idx="119">
                  <c:v>4.3179180055510002</c:v>
                </c:pt>
                <c:pt idx="120">
                  <c:v>4.3285455642433996</c:v>
                </c:pt>
                <c:pt idx="121">
                  <c:v>4.3408063761382003</c:v>
                </c:pt>
                <c:pt idx="122">
                  <c:v>4.3342357379400003</c:v>
                </c:pt>
                <c:pt idx="123">
                  <c:v>4.2672015143264002</c:v>
                </c:pt>
                <c:pt idx="124">
                  <c:v>4.2915538478785997</c:v>
                </c:pt>
                <c:pt idx="125">
                  <c:v>4.2921422811646002</c:v>
                </c:pt>
                <c:pt idx="126">
                  <c:v>4.2792215891843997</c:v>
                </c:pt>
                <c:pt idx="127">
                  <c:v>4.2484779353186006</c:v>
                </c:pt>
                <c:pt idx="128">
                  <c:v>4.2496058014638001</c:v>
                </c:pt>
                <c:pt idx="129">
                  <c:v>4.2361039838751999</c:v>
                </c:pt>
                <c:pt idx="130">
                  <c:v>4.2062002206646003</c:v>
                </c:pt>
                <c:pt idx="131">
                  <c:v>4.2064890364323997</c:v>
                </c:pt>
                <c:pt idx="132">
                  <c:v>4.1823954025260006</c:v>
                </c:pt>
                <c:pt idx="133">
                  <c:v>4.1692124713176</c:v>
                </c:pt>
                <c:pt idx="134">
                  <c:v>4.1626394360400001</c:v>
                </c:pt>
                <c:pt idx="135">
                  <c:v>4.1242051438856002</c:v>
                </c:pt>
                <c:pt idx="136">
                  <c:v>4.1192498511461997</c:v>
                </c:pt>
                <c:pt idx="137">
                  <c:v>4.1049331895065997</c:v>
                </c:pt>
                <c:pt idx="138">
                  <c:v>4.0910261681894005</c:v>
                </c:pt>
                <c:pt idx="139">
                  <c:v>4.0775225300263997</c:v>
                </c:pt>
                <c:pt idx="140">
                  <c:v>4.0644162467884</c:v>
                </c:pt>
                <c:pt idx="141">
                  <c:v>4.0517015121881998</c:v>
                </c:pt>
                <c:pt idx="142">
                  <c:v>4.0393727352090005</c:v>
                </c:pt>
                <c:pt idx="143">
                  <c:v>4.0274245337463999</c:v>
                </c:pt>
                <c:pt idx="144">
                  <c:v>4.0158517285466004</c:v>
                </c:pt>
                <c:pt idx="145">
                  <c:v>4.0046493374298002</c:v>
                </c:pt>
                <c:pt idx="146">
                  <c:v>3.9938125697840001</c:v>
                </c:pt>
                <c:pt idx="147">
                  <c:v>3.9833368213208002</c:v>
                </c:pt>
                <c:pt idx="148">
                  <c:v>3.9732176690774001</c:v>
                </c:pt>
                <c:pt idx="149">
                  <c:v>3.9634508666597998</c:v>
                </c:pt>
                <c:pt idx="150">
                  <c:v>4.0558278521558</c:v>
                </c:pt>
                <c:pt idx="151">
                  <c:v>4.1903802999795996</c:v>
                </c:pt>
                <c:pt idx="152">
                  <c:v>4.3315184348404001</c:v>
                </c:pt>
                <c:pt idx="153">
                  <c:v>4.3419646542476</c:v>
                </c:pt>
                <c:pt idx="154">
                  <c:v>4.3424737309718004</c:v>
                </c:pt>
                <c:pt idx="155">
                  <c:v>4.3813134873882005</c:v>
                </c:pt>
                <c:pt idx="156">
                  <c:v>4.3635286308302002</c:v>
                </c:pt>
                <c:pt idx="157">
                  <c:v>4.3735600478965999</c:v>
                </c:pt>
                <c:pt idx="158">
                  <c:v>4.4025479761152004</c:v>
                </c:pt>
                <c:pt idx="159">
                  <c:v>4.4158554770867999</c:v>
                </c:pt>
                <c:pt idx="160">
                  <c:v>4.4043760113768</c:v>
                </c:pt>
                <c:pt idx="161">
                  <c:v>4.3990394531068002</c:v>
                </c:pt>
                <c:pt idx="162">
                  <c:v>4.4054234165582002</c:v>
                </c:pt>
                <c:pt idx="163">
                  <c:v>4.4629462850024</c:v>
                </c:pt>
                <c:pt idx="164">
                  <c:v>4.4238630261493999</c:v>
                </c:pt>
                <c:pt idx="165">
                  <c:v>4.4350693938644001</c:v>
                </c:pt>
                <c:pt idx="166">
                  <c:v>4.4064842302539997</c:v>
                </c:pt>
                <c:pt idx="167">
                  <c:v>4.4587738606520002</c:v>
                </c:pt>
                <c:pt idx="168">
                  <c:v>4.4870871543042004</c:v>
                </c:pt>
                <c:pt idx="169">
                  <c:v>4.4480532316127999</c:v>
                </c:pt>
                <c:pt idx="170">
                  <c:v>4.4538786615910002</c:v>
                </c:pt>
                <c:pt idx="171">
                  <c:v>4.4588092668180002</c:v>
                </c:pt>
                <c:pt idx="172">
                  <c:v>4.4671158094232002</c:v>
                </c:pt>
                <c:pt idx="173">
                  <c:v>4.4719229628155999</c:v>
                </c:pt>
                <c:pt idx="174">
                  <c:v>4.4946667372559999</c:v>
                </c:pt>
                <c:pt idx="175">
                  <c:v>4.4961253674938</c:v>
                </c:pt>
                <c:pt idx="176">
                  <c:v>4.4950236817164004</c:v>
                </c:pt>
                <c:pt idx="177">
                  <c:v>4.4835946012654002</c:v>
                </c:pt>
                <c:pt idx="178">
                  <c:v>4.4784723096938004</c:v>
                </c:pt>
                <c:pt idx="179">
                  <c:v>4.4450998195239997</c:v>
                </c:pt>
                <c:pt idx="180">
                  <c:v>4.4467379236101996</c:v>
                </c:pt>
                <c:pt idx="181">
                  <c:v>4.4621254724265995</c:v>
                </c:pt>
                <c:pt idx="182">
                  <c:v>4.4750524570536001</c:v>
                </c:pt>
                <c:pt idx="183">
                  <c:v>4.4854804170875999</c:v>
                </c:pt>
                <c:pt idx="184">
                  <c:v>4.4933625326018003</c:v>
                </c:pt>
                <c:pt idx="185">
                  <c:v>4.4981196060745994</c:v>
                </c:pt>
                <c:pt idx="186">
                  <c:v>4.4932749080313998</c:v>
                </c:pt>
                <c:pt idx="187">
                  <c:v>4.4880158384813997</c:v>
                </c:pt>
                <c:pt idx="188">
                  <c:v>4.4823540710365997</c:v>
                </c:pt>
                <c:pt idx="189">
                  <c:v>4.4763004573138003</c:v>
                </c:pt>
                <c:pt idx="190">
                  <c:v>4.5000848115086001</c:v>
                </c:pt>
                <c:pt idx="191">
                  <c:v>4.4976089385144</c:v>
                </c:pt>
                <c:pt idx="192">
                  <c:v>4.4975885698031997</c:v>
                </c:pt>
                <c:pt idx="193">
                  <c:v>4.4883401478226004</c:v>
                </c:pt>
                <c:pt idx="194">
                  <c:v>4.4660815848592001</c:v>
                </c:pt>
                <c:pt idx="195">
                  <c:v>4.4399518459880003</c:v>
                </c:pt>
                <c:pt idx="196">
                  <c:v>4.4113737529602002</c:v>
                </c:pt>
                <c:pt idx="197">
                  <c:v>4.4029671884226005</c:v>
                </c:pt>
                <c:pt idx="198">
                  <c:v>4.4299456186231998</c:v>
                </c:pt>
                <c:pt idx="199">
                  <c:v>4.4346961908495999</c:v>
                </c:pt>
                <c:pt idx="200">
                  <c:v>4.4274554570894002</c:v>
                </c:pt>
                <c:pt idx="201">
                  <c:v>4.4178273047653995</c:v>
                </c:pt>
                <c:pt idx="202">
                  <c:v>4.4078861521004002</c:v>
                </c:pt>
                <c:pt idx="203">
                  <c:v>4.4241645929002003</c:v>
                </c:pt>
                <c:pt idx="204">
                  <c:v>4.3783794145986006</c:v>
                </c:pt>
                <c:pt idx="205">
                  <c:v>4.36799268583</c:v>
                </c:pt>
                <c:pt idx="206">
                  <c:v>4.3572543438647999</c:v>
                </c:pt>
                <c:pt idx="207">
                  <c:v>4.3835450173658002</c:v>
                </c:pt>
                <c:pt idx="208">
                  <c:v>4.3872846562461998</c:v>
                </c:pt>
                <c:pt idx="209">
                  <c:v>4.3176673350956003</c:v>
                </c:pt>
                <c:pt idx="210">
                  <c:v>4.3283102494946002</c:v>
                </c:pt>
                <c:pt idx="211">
                  <c:v>4.3405864677180004</c:v>
                </c:pt>
                <c:pt idx="212">
                  <c:v>4.3340328715689997</c:v>
                </c:pt>
                <c:pt idx="213">
                  <c:v>4.2670152724081998</c:v>
                </c:pt>
                <c:pt idx="214">
                  <c:v>4.2913817718444003</c:v>
                </c:pt>
                <c:pt idx="215">
                  <c:v>4.2919869930698002</c:v>
                </c:pt>
                <c:pt idx="216">
                  <c:v>4.2790820035415997</c:v>
                </c:pt>
                <c:pt idx="217">
                  <c:v>4.2483539961935994</c:v>
                </c:pt>
                <c:pt idx="218">
                  <c:v>4.2494974415683995</c:v>
                </c:pt>
                <c:pt idx="219">
                  <c:v>4.2360111543618002</c:v>
                </c:pt>
                <c:pt idx="220">
                  <c:v>4.2061218492056005</c:v>
                </c:pt>
                <c:pt idx="221">
                  <c:v>4.2064271539966001</c:v>
                </c:pt>
                <c:pt idx="222">
                  <c:v>4.1823498143388003</c:v>
                </c:pt>
                <c:pt idx="223">
                  <c:v>4.1691803695265994</c:v>
                </c:pt>
                <c:pt idx="224">
                  <c:v>4.1626237747135999</c:v>
                </c:pt>
                <c:pt idx="225">
                  <c:v>4.1242042611666001</c:v>
                </c:pt>
                <c:pt idx="226">
                  <c:v>4.1192649595394002</c:v>
                </c:pt>
                <c:pt idx="227">
                  <c:v>4.1049636928827997</c:v>
                </c:pt>
                <c:pt idx="228">
                  <c:v>4.0910720805652003</c:v>
                </c:pt>
                <c:pt idx="229">
                  <c:v>4.0775838725120002</c:v>
                </c:pt>
                <c:pt idx="230">
                  <c:v>4.0644930476130003</c:v>
                </c:pt>
                <c:pt idx="231">
                  <c:v>4.0517938067344001</c:v>
                </c:pt>
                <c:pt idx="232">
                  <c:v>4.0394805660554001</c:v>
                </c:pt>
                <c:pt idx="233">
                  <c:v>4.0275479507196001</c:v>
                </c:pt>
                <c:pt idx="234">
                  <c:v>4.0159907887813997</c:v>
                </c:pt>
                <c:pt idx="235">
                  <c:v>4.0048041054394004</c:v>
                </c:pt>
                <c:pt idx="236">
                  <c:v>3.9939831175388001</c:v>
                </c:pt>
                <c:pt idx="237">
                  <c:v>3.9835232283366002</c:v>
                </c:pt>
                <c:pt idx="238">
                  <c:v>3.9734200225144001</c:v>
                </c:pt>
                <c:pt idx="239">
                  <c:v>3.9636692614297999</c:v>
                </c:pt>
                <c:pt idx="240">
                  <c:v>4.0560623622195999</c:v>
                </c:pt>
                <c:pt idx="241">
                  <c:v>4.1906319662802005</c:v>
                </c:pt>
                <c:pt idx="242">
                  <c:v>4.3317854949306005</c:v>
                </c:pt>
                <c:pt idx="243">
                  <c:v>4.3422482124445994</c:v>
                </c:pt>
                <c:pt idx="244">
                  <c:v>4.3427747707866002</c:v>
                </c:pt>
                <c:pt idx="245">
                  <c:v>4.3816312609543999</c:v>
                </c:pt>
                <c:pt idx="246">
                  <c:v>4.363862468002</c:v>
                </c:pt>
                <c:pt idx="247">
                  <c:v>4.3739091758478006</c:v>
                </c:pt>
                <c:pt idx="248">
                  <c:v>4.4029169152511995</c:v>
                </c:pt>
                <c:pt idx="249">
                  <c:v>4.4162410649217998</c:v>
                </c:pt>
                <c:pt idx="250">
                  <c:v>4.4047765589993997</c:v>
                </c:pt>
                <c:pt idx="251">
                  <c:v>4.3994604843817999</c:v>
                </c:pt>
                <c:pt idx="252">
                  <c:v>4.4058632157946001</c:v>
                </c:pt>
                <c:pt idx="253">
                  <c:v>4.4634035995400003</c:v>
                </c:pt>
                <c:pt idx="254">
                  <c:v>4.4243388480807999</c:v>
                </c:pt>
                <c:pt idx="255">
                  <c:v>4.4355639420155999</c:v>
                </c:pt>
                <c:pt idx="256">
                  <c:v>4.4069984468417998</c:v>
                </c:pt>
                <c:pt idx="257">
                  <c:v>4.4593073216250003</c:v>
                </c:pt>
                <c:pt idx="258">
                  <c:v>4.4876381117001998</c:v>
                </c:pt>
                <c:pt idx="259">
                  <c:v>4.4486253994162004</c:v>
                </c:pt>
                <c:pt idx="260">
                  <c:v>4.4544709652319998</c:v>
                </c:pt>
                <c:pt idx="261">
                  <c:v>4.4594220143526</c:v>
                </c:pt>
                <c:pt idx="262">
                  <c:v>4.4677499562833995</c:v>
                </c:pt>
                <c:pt idx="263">
                  <c:v>4.4725782299370005</c:v>
                </c:pt>
                <c:pt idx="264">
                  <c:v>4.4953428966495999</c:v>
                </c:pt>
                <c:pt idx="265">
                  <c:v>4.4968233903104</c:v>
                </c:pt>
                <c:pt idx="266">
                  <c:v>4.4957427751888002</c:v>
                </c:pt>
                <c:pt idx="267">
                  <c:v>4.4843363887359997</c:v>
                </c:pt>
                <c:pt idx="268">
                  <c:v>4.4792383952500003</c:v>
                </c:pt>
                <c:pt idx="269">
                  <c:v>4.4458894542862</c:v>
                </c:pt>
                <c:pt idx="270">
                  <c:v>4.4475521213851996</c:v>
                </c:pt>
                <c:pt idx="271">
                  <c:v>4.4629156519167994</c:v>
                </c:pt>
                <c:pt idx="272">
                  <c:v>4.4758190845207997</c:v>
                </c:pt>
                <c:pt idx="273">
                  <c:v>4.4862239396588004</c:v>
                </c:pt>
                <c:pt idx="274">
                  <c:v>4.4940833790369998</c:v>
                </c:pt>
                <c:pt idx="275">
                  <c:v>4.4988176481428006</c:v>
                </c:pt>
                <c:pt idx="276">
                  <c:v>4.4939510810472001</c:v>
                </c:pt>
                <c:pt idx="277">
                  <c:v>4.4886705198053996</c:v>
                </c:pt>
                <c:pt idx="278">
                  <c:v>4.4829876223628</c:v>
                </c:pt>
                <c:pt idx="279">
                  <c:v>4.4769132252458004</c:v>
                </c:pt>
                <c:pt idx="280">
                  <c:v>4.5006773757489995</c:v>
                </c:pt>
                <c:pt idx="281">
                  <c:v>4.4981811248461998</c:v>
                </c:pt>
                <c:pt idx="282">
                  <c:v>4.498139888561</c:v>
                </c:pt>
                <c:pt idx="283">
                  <c:v>4.4888734932587999</c:v>
                </c:pt>
                <c:pt idx="284">
                  <c:v>4.4665956803988003</c:v>
                </c:pt>
                <c:pt idx="285">
                  <c:v>4.4404469500494006</c:v>
                </c:pt>
                <c:pt idx="286">
                  <c:v>4.4118495904508004</c:v>
                </c:pt>
                <c:pt idx="287">
                  <c:v>4.4034245313497999</c:v>
                </c:pt>
                <c:pt idx="288">
                  <c:v>4.4303847022029998</c:v>
                </c:pt>
                <c:pt idx="289">
                  <c:v>4.435116221515</c:v>
                </c:pt>
                <c:pt idx="290">
                  <c:v>4.4278586668000006</c:v>
                </c:pt>
                <c:pt idx="291">
                  <c:v>4.4182128842533999</c:v>
                </c:pt>
                <c:pt idx="292">
                  <c:v>4.4082542918512004</c:v>
                </c:pt>
                <c:pt idx="293">
                  <c:v>4.4245150494440004</c:v>
                </c:pt>
                <c:pt idx="294">
                  <c:v>4.3787132081342</c:v>
                </c:pt>
                <c:pt idx="295">
                  <c:v>4.3683095616824001</c:v>
                </c:pt>
                <c:pt idx="296">
                  <c:v>4.3575544472361996</c:v>
                </c:pt>
                <c:pt idx="297">
                  <c:v>4.3838284961111995</c:v>
                </c:pt>
                <c:pt idx="298">
                  <c:v>4.3875516331220004</c:v>
                </c:pt>
                <c:pt idx="299">
                  <c:v>4.3179185795114003</c:v>
                </c:pt>
                <c:pt idx="300">
                  <c:v>4.3285443404085999</c:v>
                </c:pt>
                <c:pt idx="301">
                  <c:v>4.3408037035374001</c:v>
                </c:pt>
                <c:pt idx="302">
                  <c:v>4.3342350841988004</c:v>
                </c:pt>
                <c:pt idx="303">
                  <c:v>4.2672022234186002</c:v>
                </c:pt>
                <c:pt idx="304">
                  <c:v>4.2915511858411994</c:v>
                </c:pt>
                <c:pt idx="305">
                  <c:v>4.2921416534130001</c:v>
                </c:pt>
                <c:pt idx="306">
                  <c:v>4.2792209645605999</c:v>
                </c:pt>
                <c:pt idx="307">
                  <c:v>4.2484773311632003</c:v>
                </c:pt>
                <c:pt idx="308">
                  <c:v>4.2496051976603999</c:v>
                </c:pt>
                <c:pt idx="309">
                  <c:v>4.2361033825794001</c:v>
                </c:pt>
                <c:pt idx="310">
                  <c:v>4.2061975583046003</c:v>
                </c:pt>
                <c:pt idx="311">
                  <c:v>4.2064884544819998</c:v>
                </c:pt>
                <c:pt idx="312">
                  <c:v>4.1823965557422005</c:v>
                </c:pt>
                <c:pt idx="313">
                  <c:v>4.1692097983614005</c:v>
                </c:pt>
                <c:pt idx="314">
                  <c:v>4.1626388737735995</c:v>
                </c:pt>
                <c:pt idx="315">
                  <c:v>4.1339820872557995</c:v>
                </c:pt>
                <c:pt idx="316">
                  <c:v>4.1192493075465997</c:v>
                </c:pt>
                <c:pt idx="317">
                  <c:v>4.1049326613592001</c:v>
                </c:pt>
                <c:pt idx="318">
                  <c:v>4.0910256552558</c:v>
                </c:pt>
                <c:pt idx="319">
                  <c:v>4.0775220320766001</c:v>
                </c:pt>
                <c:pt idx="320">
                  <c:v>4.0644157636012004</c:v>
                </c:pt>
                <c:pt idx="321">
                  <c:v>4.0517010435499996</c:v>
                </c:pt>
                <c:pt idx="322">
                  <c:v>4.0393722809146002</c:v>
                </c:pt>
                <c:pt idx="323">
                  <c:v>4.0274240935984</c:v>
                </c:pt>
                <c:pt idx="324">
                  <c:v>4.0158513023548004</c:v>
                </c:pt>
                <c:pt idx="325">
                  <c:v>4.0046489250111996</c:v>
                </c:pt>
                <c:pt idx="326">
                  <c:v>3.9938121709630003</c:v>
                </c:pt>
                <c:pt idx="327">
                  <c:v>3.9833364359282002</c:v>
                </c:pt>
                <c:pt idx="328">
                  <c:v>3.9732172969511996</c:v>
                </c:pt>
                <c:pt idx="329">
                  <c:v>3.9634505076442004</c:v>
                </c:pt>
                <c:pt idx="330">
                  <c:v>4.0558274484582002</c:v>
                </c:pt>
                <c:pt idx="331">
                  <c:v>4.1903817127334007</c:v>
                </c:pt>
                <c:pt idx="332">
                  <c:v>4.3315178992704002</c:v>
                </c:pt>
                <c:pt idx="333">
                  <c:v>4.3419641253919998</c:v>
                </c:pt>
                <c:pt idx="334">
                  <c:v>4.3424749056000005</c:v>
                </c:pt>
                <c:pt idx="335">
                  <c:v>4.3813145799608</c:v>
                </c:pt>
                <c:pt idx="336">
                  <c:v>4.3635279933940003</c:v>
                </c:pt>
                <c:pt idx="337">
                  <c:v>4.3735558173340001</c:v>
                </c:pt>
                <c:pt idx="338">
                  <c:v>4.4025488408282003</c:v>
                </c:pt>
                <c:pt idx="339">
                  <c:v>4.4158547529336003</c:v>
                </c:pt>
                <c:pt idx="340">
                  <c:v>4.4043699684917996</c:v>
                </c:pt>
                <c:pt idx="341">
                  <c:v>4.3990386833899997</c:v>
                </c:pt>
                <c:pt idx="342">
                  <c:v>4.4054240964169997</c:v>
                </c:pt>
                <c:pt idx="343">
                  <c:v>4.4629454631994001</c:v>
                </c:pt>
                <c:pt idx="344">
                  <c:v>4.4238622245453998</c:v>
                </c:pt>
                <c:pt idx="345">
                  <c:v>4.4350685638713996</c:v>
                </c:pt>
                <c:pt idx="346">
                  <c:v>4.4064847490131998</c:v>
                </c:pt>
                <c:pt idx="347">
                  <c:v>4.4587743450844002</c:v>
                </c:pt>
                <c:pt idx="348">
                  <c:v>4.4870835538962002</c:v>
                </c:pt>
                <c:pt idx="349">
                  <c:v>4.4480523834726</c:v>
                </c:pt>
                <c:pt idx="350">
                  <c:v>4.4538778127600001</c:v>
                </c:pt>
                <c:pt idx="351">
                  <c:v>4.4588083974268002</c:v>
                </c:pt>
                <c:pt idx="352">
                  <c:v>4.4671161687024004</c:v>
                </c:pt>
                <c:pt idx="353">
                  <c:v>4.4719232970783995</c:v>
                </c:pt>
                <c:pt idx="354">
                  <c:v>4.4946658645436006</c:v>
                </c:pt>
                <c:pt idx="355">
                  <c:v>4.4961244781028</c:v>
                </c:pt>
                <c:pt idx="356">
                  <c:v>4.4950204077347999</c:v>
                </c:pt>
                <c:pt idx="357">
                  <c:v>4.4835913635243996</c:v>
                </c:pt>
                <c:pt idx="358">
                  <c:v>4.4784714553668001</c:v>
                </c:pt>
                <c:pt idx="359">
                  <c:v>4.4450989628667994</c:v>
                </c:pt>
                <c:pt idx="360">
                  <c:v>4.4467381643437998</c:v>
                </c:pt>
                <c:pt idx="361">
                  <c:v>4.4621257084095998</c:v>
                </c:pt>
                <c:pt idx="362">
                  <c:v>4.4750526898098002</c:v>
                </c:pt>
                <c:pt idx="363">
                  <c:v>4.4854806480451996</c:v>
                </c:pt>
                <c:pt idx="364">
                  <c:v>4.4933627630941997</c:v>
                </c:pt>
                <c:pt idx="365">
                  <c:v>4.498118755148</c:v>
                </c:pt>
                <c:pt idx="366">
                  <c:v>4.4932740625629997</c:v>
                </c:pt>
                <c:pt idx="367">
                  <c:v>4.4880149985582003</c:v>
                </c:pt>
                <c:pt idx="368">
                  <c:v>4.4823532367291996</c:v>
                </c:pt>
                <c:pt idx="369">
                  <c:v>4.4762996286775998</c:v>
                </c:pt>
                <c:pt idx="370">
                  <c:v>4.5000845333625996</c:v>
                </c:pt>
                <c:pt idx="371">
                  <c:v>4.4976081274305999</c:v>
                </c:pt>
                <c:pt idx="372">
                  <c:v>4.4975856915219996</c:v>
                </c:pt>
                <c:pt idx="373">
                  <c:v>4.4883404032372001</c:v>
                </c:pt>
                <c:pt idx="374">
                  <c:v>4.466081863706</c:v>
                </c:pt>
                <c:pt idx="375">
                  <c:v>4.4399521321388002</c:v>
                </c:pt>
                <c:pt idx="376">
                  <c:v>4.4113729824746004</c:v>
                </c:pt>
                <c:pt idx="377">
                  <c:v>4.4029664233563999</c:v>
                </c:pt>
                <c:pt idx="378">
                  <c:v>4.4299448653705999</c:v>
                </c:pt>
                <c:pt idx="379">
                  <c:v>4.4346934242965999</c:v>
                </c:pt>
                <c:pt idx="380">
                  <c:v>4.4274547109176003</c:v>
                </c:pt>
                <c:pt idx="381">
                  <c:v>4.4178265639185996</c:v>
                </c:pt>
                <c:pt idx="382">
                  <c:v>4.4078854164974004</c:v>
                </c:pt>
                <c:pt idx="383">
                  <c:v>4.4241630235048</c:v>
                </c:pt>
                <c:pt idx="384">
                  <c:v>4.3783786899243999</c:v>
                </c:pt>
                <c:pt idx="385">
                  <c:v>4.3679919817024002</c:v>
                </c:pt>
                <c:pt idx="386">
                  <c:v>4.3572536444122001</c:v>
                </c:pt>
                <c:pt idx="387">
                  <c:v>4.3835443296068002</c:v>
                </c:pt>
                <c:pt idx="388">
                  <c:v>4.3872839542818003</c:v>
                </c:pt>
                <c:pt idx="389">
                  <c:v>4.3176679090570005</c:v>
                </c:pt>
                <c:pt idx="390">
                  <c:v>4.3283090256588004</c:v>
                </c:pt>
                <c:pt idx="391">
                  <c:v>4.3405837951170003</c:v>
                </c:pt>
                <c:pt idx="392">
                  <c:v>4.3340322178283994</c:v>
                </c:pt>
                <c:pt idx="393">
                  <c:v>4.2670159815018005</c:v>
                </c:pt>
                <c:pt idx="394">
                  <c:v>4.2913791098068002</c:v>
                </c:pt>
                <c:pt idx="395">
                  <c:v>4.2919863653184001</c:v>
                </c:pt>
                <c:pt idx="396">
                  <c:v>4.2790813789181996</c:v>
                </c:pt>
                <c:pt idx="397">
                  <c:v>4.2483533920383998</c:v>
                </c:pt>
                <c:pt idx="398">
                  <c:v>4.2494968377653999</c:v>
                </c:pt>
                <c:pt idx="399">
                  <c:v>4.2360105530664001</c:v>
                </c:pt>
                <c:pt idx="400">
                  <c:v>4.2061191868451999</c:v>
                </c:pt>
                <c:pt idx="401">
                  <c:v>4.2064265720465999</c:v>
                </c:pt>
                <c:pt idx="402">
                  <c:v>4.1823509675565997</c:v>
                </c:pt>
                <c:pt idx="403">
                  <c:v>4.1691776965700003</c:v>
                </c:pt>
                <c:pt idx="404">
                  <c:v>4.1626232124475999</c:v>
                </c:pt>
                <c:pt idx="405">
                  <c:v>4.1339818076063999</c:v>
                </c:pt>
                <c:pt idx="406">
                  <c:v>4.11926441594</c:v>
                </c:pt>
                <c:pt idx="407">
                  <c:v>4.1049631647357998</c:v>
                </c:pt>
                <c:pt idx="408">
                  <c:v>4.0910715676317997</c:v>
                </c:pt>
                <c:pt idx="409">
                  <c:v>4.0775833745623995</c:v>
                </c:pt>
                <c:pt idx="410">
                  <c:v>4.0644925644260006</c:v>
                </c:pt>
                <c:pt idx="411">
                  <c:v>4.0517933380966005</c:v>
                </c:pt>
                <c:pt idx="412">
                  <c:v>4.0394801117614003</c:v>
                </c:pt>
                <c:pt idx="413">
                  <c:v>4.0275475105718002</c:v>
                </c:pt>
                <c:pt idx="414">
                  <c:v>4.0159903625898004</c:v>
                </c:pt>
                <c:pt idx="415">
                  <c:v>4.0048036930209996</c:v>
                </c:pt>
                <c:pt idx="416">
                  <c:v>3.9939827187178003</c:v>
                </c:pt>
                <c:pt idx="417">
                  <c:v>3.9835228429441996</c:v>
                </c:pt>
                <c:pt idx="418">
                  <c:v>3.9734196503886001</c:v>
                </c:pt>
                <c:pt idx="419">
                  <c:v>3.9636689024146001</c:v>
                </c:pt>
                <c:pt idx="420">
                  <c:v>4.0560620127056</c:v>
                </c:pt>
                <c:pt idx="421">
                  <c:v>4.1906317378443996</c:v>
                </c:pt>
                <c:pt idx="422">
                  <c:v>4.33178516147</c:v>
                </c:pt>
                <c:pt idx="423">
                  <c:v>4.3422478911838001</c:v>
                </c:pt>
                <c:pt idx="424">
                  <c:v>4.3427745708622005</c:v>
                </c:pt>
                <c:pt idx="425">
                  <c:v>4.3816310744631997</c:v>
                </c:pt>
                <c:pt idx="426">
                  <c:v>4.3638621953126</c:v>
                </c:pt>
                <c:pt idx="427">
                  <c:v>4.3739070317305995</c:v>
                </c:pt>
                <c:pt idx="428">
                  <c:v>4.4029167493254002</c:v>
                </c:pt>
                <c:pt idx="429">
                  <c:v>4.4162408328428002</c:v>
                </c:pt>
                <c:pt idx="430">
                  <c:v>4.4047723364309999</c:v>
                </c:pt>
                <c:pt idx="431">
                  <c:v>4.3994602619140002</c:v>
                </c:pt>
                <c:pt idx="432">
                  <c:v>4.4058631086791999</c:v>
                </c:pt>
                <c:pt idx="433">
                  <c:v>4.4634033981407999</c:v>
                </c:pt>
                <c:pt idx="434">
                  <c:v>4.4243386757067995</c:v>
                </c:pt>
                <c:pt idx="435">
                  <c:v>4.4355637623990001</c:v>
                </c:pt>
                <c:pt idx="436">
                  <c:v>4.4069983754709998</c:v>
                </c:pt>
                <c:pt idx="437">
                  <c:v>4.4593072574725996</c:v>
                </c:pt>
                <c:pt idx="438">
                  <c:v>4.4876357271284002</c:v>
                </c:pt>
                <c:pt idx="439">
                  <c:v>4.4486252743995998</c:v>
                </c:pt>
                <c:pt idx="440">
                  <c:v>4.4544708483741999</c:v>
                </c:pt>
                <c:pt idx="441">
                  <c:v>4.4594218869817999</c:v>
                </c:pt>
                <c:pt idx="442">
                  <c:v>4.4677499274632</c:v>
                </c:pt>
                <c:pt idx="443">
                  <c:v>4.4725782078465999</c:v>
                </c:pt>
                <c:pt idx="444">
                  <c:v>4.4953428089849998</c:v>
                </c:pt>
                <c:pt idx="445">
                  <c:v>4.4968232900973995</c:v>
                </c:pt>
                <c:pt idx="446">
                  <c:v>4.4957402250216001</c:v>
                </c:pt>
                <c:pt idx="447">
                  <c:v>4.4843338180785999</c:v>
                </c:pt>
                <c:pt idx="448">
                  <c:v>4.4792383333565997</c:v>
                </c:pt>
                <c:pt idx="449">
                  <c:v>4.4458893978183998</c:v>
                </c:pt>
                <c:pt idx="450">
                  <c:v>4.4475521358350001</c:v>
                </c:pt>
                <c:pt idx="451">
                  <c:v>4.4629156708569999</c:v>
                </c:pt>
                <c:pt idx="452">
                  <c:v>4.4758191077719998</c:v>
                </c:pt>
                <c:pt idx="453">
                  <c:v>4.4862239670372004</c:v>
                </c:pt>
                <c:pt idx="454">
                  <c:v>4.4940834103539995</c:v>
                </c:pt>
                <c:pt idx="455">
                  <c:v>4.4988176182492001</c:v>
                </c:pt>
                <c:pt idx="456">
                  <c:v>4.4939510549147998</c:v>
                </c:pt>
                <c:pt idx="457">
                  <c:v>4.4886704971739997</c:v>
                </c:pt>
                <c:pt idx="458">
                  <c:v>4.4829876029719999</c:v>
                </c:pt>
                <c:pt idx="459">
                  <c:v>4.4769132088342003</c:v>
                </c:pt>
                <c:pt idx="460">
                  <c:v>4.5006779009578004</c:v>
                </c:pt>
                <c:pt idx="461">
                  <c:v>4.4981811155204001</c:v>
                </c:pt>
                <c:pt idx="462">
                  <c:v>4.4981369967706</c:v>
                </c:pt>
                <c:pt idx="463">
                  <c:v>4.4888735296822002</c:v>
                </c:pt>
                <c:pt idx="464">
                  <c:v>4.4665957416211999</c:v>
                </c:pt>
                <c:pt idx="465">
                  <c:v>4.4404470129</c:v>
                </c:pt>
                <c:pt idx="466">
                  <c:v>4.4118495908012001</c:v>
                </c:pt>
                <c:pt idx="467">
                  <c:v>4.4034245326776</c:v>
                </c:pt>
                <c:pt idx="468">
                  <c:v>4.4303847071713998</c:v>
                </c:pt>
                <c:pt idx="469">
                  <c:v>4.4351131680361995</c:v>
                </c:pt>
                <c:pt idx="470">
                  <c:v>4.4278586724010003</c:v>
                </c:pt>
                <c:pt idx="471">
                  <c:v>4.418212889886</c:v>
                </c:pt>
                <c:pt idx="472">
                  <c:v>4.4082542972350005</c:v>
                </c:pt>
                <c:pt idx="473">
                  <c:v>4.4245119665401997</c:v>
                </c:pt>
                <c:pt idx="474">
                  <c:v>4.3787131914612001</c:v>
                </c:pt>
                <c:pt idx="475">
                  <c:v>4.3683095691225997</c:v>
                </c:pt>
                <c:pt idx="476">
                  <c:v>4.3575544534113995</c:v>
                </c:pt>
                <c:pt idx="477">
                  <c:v>4.3838285050531995</c:v>
                </c:pt>
                <c:pt idx="478">
                  <c:v>4.3875516142432005</c:v>
                </c:pt>
                <c:pt idx="479">
                  <c:v>4.3179186599037997</c:v>
                </c:pt>
                <c:pt idx="480">
                  <c:v>4.3285437862744001</c:v>
                </c:pt>
                <c:pt idx="481">
                  <c:v>4.3408003388837999</c:v>
                </c:pt>
                <c:pt idx="482">
                  <c:v>4.3342350869341999</c:v>
                </c:pt>
                <c:pt idx="483">
                  <c:v>4.2672023046297998</c:v>
                </c:pt>
                <c:pt idx="484">
                  <c:v>4.2915477348538005</c:v>
                </c:pt>
                <c:pt idx="485">
                  <c:v>4.2921416519152</c:v>
                </c:pt>
                <c:pt idx="486">
                  <c:v>4.2792209591176</c:v>
                </c:pt>
                <c:pt idx="487">
                  <c:v>4.2484773280420001</c:v>
                </c:pt>
                <c:pt idx="488">
                  <c:v>4.2496051898865996</c:v>
                </c:pt>
                <c:pt idx="489">
                  <c:v>4.2361033699816</c:v>
                </c:pt>
                <c:pt idx="490">
                  <c:v>4.2061939223194003</c:v>
                </c:pt>
                <c:pt idx="491">
                  <c:v>4.2064884382740004</c:v>
                </c:pt>
                <c:pt idx="492">
                  <c:v>4.1823966378324</c:v>
                </c:pt>
                <c:pt idx="493">
                  <c:v>4.1692060629913996</c:v>
                </c:pt>
                <c:pt idx="494">
                  <c:v>4.1626388468376003</c:v>
                </c:pt>
                <c:pt idx="495">
                  <c:v>4.133982053685</c:v>
                </c:pt>
                <c:pt idx="496">
                  <c:v>4.1192492749180003</c:v>
                </c:pt>
                <c:pt idx="497">
                  <c:v>4.1049326296580002</c:v>
                </c:pt>
                <c:pt idx="498">
                  <c:v>4.0910256244678003</c:v>
                </c:pt>
                <c:pt idx="499">
                  <c:v>4.0775220021880001</c:v>
                </c:pt>
                <c:pt idx="500">
                  <c:v>4.0644157345986001</c:v>
                </c:pt>
                <c:pt idx="501">
                  <c:v>4.0517010154208002</c:v>
                </c:pt>
                <c:pt idx="502">
                  <c:v>4.0393722536464001</c:v>
                </c:pt>
                <c:pt idx="503">
                  <c:v>4.0274240671791999</c:v>
                </c:pt>
                <c:pt idx="504">
                  <c:v>4.0158512767734003</c:v>
                </c:pt>
                <c:pt idx="505">
                  <c:v>4.0046489002563996</c:v>
                </c:pt>
                <c:pt idx="506">
                  <c:v>3.9938121470243999</c:v>
                </c:pt>
                <c:pt idx="507">
                  <c:v>3.9833364127956004</c:v>
                </c:pt>
                <c:pt idx="508">
                  <c:v>3.9732172746150001</c:v>
                </c:pt>
                <c:pt idx="509">
                  <c:v>3.9634504860950002</c:v>
                </c:pt>
                <c:pt idx="510">
                  <c:v>4.0558276006175999</c:v>
                </c:pt>
                <c:pt idx="511">
                  <c:v>4.1903764547551994</c:v>
                </c:pt>
                <c:pt idx="512">
                  <c:v>4.3315185250759995</c:v>
                </c:pt>
                <c:pt idx="513">
                  <c:v>4.3419647694577996</c:v>
                </c:pt>
                <c:pt idx="514">
                  <c:v>4.3424705013461997</c:v>
                </c:pt>
                <c:pt idx="515">
                  <c:v>4.3813104816388</c:v>
                </c:pt>
                <c:pt idx="516">
                  <c:v>4.3635291425396003</c:v>
                </c:pt>
                <c:pt idx="517">
                  <c:v>4.3735623556723997</c:v>
                </c:pt>
                <c:pt idx="518">
                  <c:v>4.4025455375601998</c:v>
                </c:pt>
                <c:pt idx="519">
                  <c:v>4.4158563113789997</c:v>
                </c:pt>
                <c:pt idx="520">
                  <c:v>4.4043755317016</c:v>
                </c:pt>
                <c:pt idx="521">
                  <c:v>4.3990404187185996</c:v>
                </c:pt>
                <c:pt idx="522">
                  <c:v>4.4054215752862005</c:v>
                </c:pt>
                <c:pt idx="523">
                  <c:v>4.4629474335518005</c:v>
                </c:pt>
                <c:pt idx="524">
                  <c:v>4.4238642248427995</c:v>
                </c:pt>
                <c:pt idx="525">
                  <c:v>4.4350706313051997</c:v>
                </c:pt>
                <c:pt idx="526">
                  <c:v>4.4064828590256004</c:v>
                </c:pt>
                <c:pt idx="527">
                  <c:v>4.4587725882838001</c:v>
                </c:pt>
                <c:pt idx="528">
                  <c:v>4.4870872958519996</c:v>
                </c:pt>
                <c:pt idx="529">
                  <c:v>4.4480546866408002</c:v>
                </c:pt>
                <c:pt idx="530">
                  <c:v>4.4538801446959999</c:v>
                </c:pt>
                <c:pt idx="531">
                  <c:v>4.4588107608365997</c:v>
                </c:pt>
                <c:pt idx="532">
                  <c:v>4.4671149268388</c:v>
                </c:pt>
                <c:pt idx="533">
                  <c:v>4.4719221570611998</c:v>
                </c:pt>
                <c:pt idx="534">
                  <c:v>4.4946683678262005</c:v>
                </c:pt>
                <c:pt idx="535">
                  <c:v>4.4961269938304005</c:v>
                </c:pt>
                <c:pt idx="536">
                  <c:v>4.4950225675429998</c:v>
                </c:pt>
                <c:pt idx="537">
                  <c:v>4.4835933408255997</c:v>
                </c:pt>
                <c:pt idx="538">
                  <c:v>4.4784739837972003</c:v>
                </c:pt>
                <c:pt idx="539">
                  <c:v>4.4451015164063996</c:v>
                </c:pt>
                <c:pt idx="540">
                  <c:v>4.4467374421443999</c:v>
                </c:pt>
                <c:pt idx="541">
                  <c:v>4.4621250160091996</c:v>
                </c:pt>
                <c:pt idx="542">
                  <c:v>4.4750520217543999</c:v>
                </c:pt>
                <c:pt idx="543">
                  <c:v>4.485479999172</c:v>
                </c:pt>
                <c:pt idx="544">
                  <c:v>4.4933621285305998</c:v>
                </c:pt>
                <c:pt idx="545">
                  <c:v>4.4981213768855994</c:v>
                </c:pt>
                <c:pt idx="546">
                  <c:v>4.4932766791042003</c:v>
                </c:pt>
                <c:pt idx="547">
                  <c:v>4.4880176087776</c:v>
                </c:pt>
                <c:pt idx="548">
                  <c:v>4.4823558395527998</c:v>
                </c:pt>
                <c:pt idx="549">
                  <c:v>4.4763022230785996</c:v>
                </c:pt>
                <c:pt idx="550">
                  <c:v>4.5000871319540003</c:v>
                </c:pt>
                <c:pt idx="551">
                  <c:v>4.4976106888113998</c:v>
                </c:pt>
                <c:pt idx="552">
                  <c:v>4.4975854747791999</c:v>
                </c:pt>
                <c:pt idx="553">
                  <c:v>4.4883397056614003</c:v>
                </c:pt>
                <c:pt idx="554">
                  <c:v>4.4660811719864002</c:v>
                </c:pt>
                <c:pt idx="555">
                  <c:v>4.4399514223800001</c:v>
                </c:pt>
                <c:pt idx="556">
                  <c:v>4.4113754456278</c:v>
                </c:pt>
                <c:pt idx="557">
                  <c:v>4.4029688723750002</c:v>
                </c:pt>
                <c:pt idx="558">
                  <c:v>4.4299472884910003</c:v>
                </c:pt>
                <c:pt idx="559">
                  <c:v>4.4346923241724001</c:v>
                </c:pt>
                <c:pt idx="560">
                  <c:v>4.4274571134713998</c:v>
                </c:pt>
                <c:pt idx="561">
                  <c:v>4.4178289495592002</c:v>
                </c:pt>
                <c:pt idx="562">
                  <c:v>4.4078877845734006</c:v>
                </c:pt>
                <c:pt idx="563">
                  <c:v>4.4241580021942006</c:v>
                </c:pt>
                <c:pt idx="564">
                  <c:v>4.3783809512731997</c:v>
                </c:pt>
                <c:pt idx="565">
                  <c:v>4.3679942558955993</c:v>
                </c:pt>
                <c:pt idx="566">
                  <c:v>4.3572558995493997</c:v>
                </c:pt>
                <c:pt idx="567">
                  <c:v>4.3835465563847995</c:v>
                </c:pt>
                <c:pt idx="568">
                  <c:v>4.3872861358832003</c:v>
                </c:pt>
                <c:pt idx="569">
                  <c:v>4.317666336736</c:v>
                </c:pt>
                <c:pt idx="570">
                  <c:v>4.3283111323700005</c:v>
                </c:pt>
                <c:pt idx="571">
                  <c:v>4.3405813817737995</c:v>
                </c:pt>
                <c:pt idx="572">
                  <c:v>4.3340343156983998</c:v>
                </c:pt>
                <c:pt idx="573">
                  <c:v>4.2670139800474001</c:v>
                </c:pt>
                <c:pt idx="574">
                  <c:v>4.2913763816568</c:v>
                </c:pt>
                <c:pt idx="575">
                  <c:v>4.2919883663622</c:v>
                </c:pt>
                <c:pt idx="576">
                  <c:v>4.2790833571230005</c:v>
                </c:pt>
                <c:pt idx="577">
                  <c:v>4.2483553123978002</c:v>
                </c:pt>
                <c:pt idx="578">
                  <c:v>4.2494987418530004</c:v>
                </c:pt>
                <c:pt idx="579">
                  <c:v>4.2360124334369997</c:v>
                </c:pt>
                <c:pt idx="580">
                  <c:v>4.2061158574794</c:v>
                </c:pt>
                <c:pt idx="581">
                  <c:v>4.2064283788481998</c:v>
                </c:pt>
                <c:pt idx="582">
                  <c:v>4.1823475498115998</c:v>
                </c:pt>
                <c:pt idx="583">
                  <c:v>4.1691740775235999</c:v>
                </c:pt>
                <c:pt idx="584">
                  <c:v>4.1626249214264002</c:v>
                </c:pt>
                <c:pt idx="585">
                  <c:v>4.1339834855057997</c:v>
                </c:pt>
                <c:pt idx="586">
                  <c:v>4.11926604674</c:v>
                </c:pt>
                <c:pt idx="587">
                  <c:v>4.1049647491787997</c:v>
                </c:pt>
                <c:pt idx="588">
                  <c:v>4.0910731064336003</c:v>
                </c:pt>
                <c:pt idx="589">
                  <c:v>4.0775848684125995</c:v>
                </c:pt>
                <c:pt idx="590">
                  <c:v>4.0644940139888002</c:v>
                </c:pt>
                <c:pt idx="591">
                  <c:v>4.0517947440116</c:v>
                </c:pt>
                <c:pt idx="592">
                  <c:v>4.0394814746450001</c:v>
                </c:pt>
                <c:pt idx="593">
                  <c:v>4.0275488310165999</c:v>
                </c:pt>
                <c:pt idx="594">
                  <c:v>4.0159916411661998</c:v>
                </c:pt>
                <c:pt idx="595">
                  <c:v>4.0048049302775999</c:v>
                </c:pt>
                <c:pt idx="596">
                  <c:v>3.993983915182</c:v>
                </c:pt>
                <c:pt idx="597">
                  <c:v>3.9835239991226001</c:v>
                </c:pt>
                <c:pt idx="598">
                  <c:v>3.9734207667677999</c:v>
                </c:pt>
                <c:pt idx="599">
                  <c:v>3.9636699794618</c:v>
                </c:pt>
                <c:pt idx="600">
                  <c:v>4.0560631696159994</c:v>
                </c:pt>
                <c:pt idx="601">
                  <c:v>4.1906291407688006</c:v>
                </c:pt>
                <c:pt idx="602">
                  <c:v>4.3317865660720001</c:v>
                </c:pt>
                <c:pt idx="603">
                  <c:v>4.3422492701576001</c:v>
                </c:pt>
                <c:pt idx="604">
                  <c:v>4.342772421527</c:v>
                </c:pt>
                <c:pt idx="605">
                  <c:v>4.3816290758068002</c:v>
                </c:pt>
                <c:pt idx="606">
                  <c:v>4.3638637428760001</c:v>
                </c:pt>
                <c:pt idx="607">
                  <c:v>4.3739176369770005</c:v>
                </c:pt>
                <c:pt idx="608">
                  <c:v>4.4029151858232005</c:v>
                </c:pt>
                <c:pt idx="609">
                  <c:v>4.4162425132298004</c:v>
                </c:pt>
                <c:pt idx="610">
                  <c:v>4.40478864475</c:v>
                </c:pt>
                <c:pt idx="611">
                  <c:v>4.3994620238177999</c:v>
                </c:pt>
                <c:pt idx="612">
                  <c:v>4.4058618560762</c:v>
                </c:pt>
                <c:pt idx="613">
                  <c:v>4.4634052431482001</c:v>
                </c:pt>
                <c:pt idx="614">
                  <c:v>4.4243404512910001</c:v>
                </c:pt>
                <c:pt idx="615">
                  <c:v>4.4355656020038001</c:v>
                </c:pt>
                <c:pt idx="616">
                  <c:v>4.406997409323</c:v>
                </c:pt>
                <c:pt idx="617">
                  <c:v>4.4593063527599996</c:v>
                </c:pt>
                <c:pt idx="618">
                  <c:v>4.4876453125180005</c:v>
                </c:pt>
                <c:pt idx="619">
                  <c:v>4.4486270956986003</c:v>
                </c:pt>
                <c:pt idx="620">
                  <c:v>4.4544726628960003</c:v>
                </c:pt>
                <c:pt idx="621">
                  <c:v>4.4594237531371999</c:v>
                </c:pt>
                <c:pt idx="622">
                  <c:v>4.4677492377258003</c:v>
                </c:pt>
                <c:pt idx="623">
                  <c:v>4.4725775614124004</c:v>
                </c:pt>
                <c:pt idx="624">
                  <c:v>4.4953446420764003</c:v>
                </c:pt>
                <c:pt idx="625">
                  <c:v>4.4968251690945999</c:v>
                </c:pt>
                <c:pt idx="626">
                  <c:v>4.4957493231529995</c:v>
                </c:pt>
                <c:pt idx="627">
                  <c:v>4.4843428642190002</c:v>
                </c:pt>
                <c:pt idx="628">
                  <c:v>4.4792401039063998</c:v>
                </c:pt>
                <c:pt idx="629">
                  <c:v>4.4458911676032002</c:v>
                </c:pt>
                <c:pt idx="630">
                  <c:v>4.4475516399192001</c:v>
                </c:pt>
                <c:pt idx="631">
                  <c:v>4.4629151799521996</c:v>
                </c:pt>
                <c:pt idx="632">
                  <c:v>4.4758186190101998</c:v>
                </c:pt>
                <c:pt idx="633">
                  <c:v>4.4862234777449999</c:v>
                </c:pt>
                <c:pt idx="634">
                  <c:v>4.4940829180539996</c:v>
                </c:pt>
                <c:pt idx="635">
                  <c:v>4.4988193499977998</c:v>
                </c:pt>
                <c:pt idx="636">
                  <c:v>4.4939527719859997</c:v>
                </c:pt>
                <c:pt idx="637">
                  <c:v>4.4886721996540002</c:v>
                </c:pt>
                <c:pt idx="638">
                  <c:v>4.4829892909796003</c:v>
                </c:pt>
                <c:pt idx="639">
                  <c:v>4.4769148825201999</c:v>
                </c:pt>
                <c:pt idx="640">
                  <c:v>4.5006779320129997</c:v>
                </c:pt>
                <c:pt idx="641">
                  <c:v>4.4981827470151998</c:v>
                </c:pt>
                <c:pt idx="642">
                  <c:v>4.4981456451234001</c:v>
                </c:pt>
                <c:pt idx="643">
                  <c:v>4.4888729824317997</c:v>
                </c:pt>
                <c:pt idx="644">
                  <c:v>4.4665951227078002</c:v>
                </c:pt>
                <c:pt idx="645">
                  <c:v>4.4404463777502006</c:v>
                </c:pt>
                <c:pt idx="646">
                  <c:v>4.4118511314237994</c:v>
                </c:pt>
                <c:pt idx="647">
                  <c:v>4.4034260614840006</c:v>
                </c:pt>
                <c:pt idx="648">
                  <c:v>4.4303862087098</c:v>
                </c:pt>
                <c:pt idx="649">
                  <c:v>4.4351217546203996</c:v>
                </c:pt>
                <c:pt idx="650">
                  <c:v>4.4278601591455997</c:v>
                </c:pt>
                <c:pt idx="651">
                  <c:v>4.4182143659486002</c:v>
                </c:pt>
                <c:pt idx="652">
                  <c:v>4.4082557630589996</c:v>
                </c:pt>
                <c:pt idx="653">
                  <c:v>4.4245181882360001</c:v>
                </c:pt>
                <c:pt idx="654">
                  <c:v>4.3787146574838003</c:v>
                </c:pt>
                <c:pt idx="655">
                  <c:v>4.3683109699390004</c:v>
                </c:pt>
                <c:pt idx="656">
                  <c:v>4.3575558461427999</c:v>
                </c:pt>
                <c:pt idx="657">
                  <c:v>4.3838298716306001</c:v>
                </c:pt>
                <c:pt idx="658">
                  <c:v>4.3875530370522</c:v>
                </c:pt>
                <c:pt idx="659">
                  <c:v>4.3179174315926003</c:v>
                </c:pt>
                <c:pt idx="660">
                  <c:v>4.3285467880755997</c:v>
                </c:pt>
                <c:pt idx="661">
                  <c:v>4.3408090487386</c:v>
                </c:pt>
                <c:pt idx="662">
                  <c:v>4.3342363916815998</c:v>
                </c:pt>
                <c:pt idx="663">
                  <c:v>4.2672008052364001</c:v>
                </c:pt>
                <c:pt idx="664">
                  <c:v>4.2915565099154005</c:v>
                </c:pt>
                <c:pt idx="665">
                  <c:v>4.2921429089169996</c:v>
                </c:pt>
                <c:pt idx="666">
                  <c:v>4.2792222138087999</c:v>
                </c:pt>
                <c:pt idx="667">
                  <c:v>4.2484785394746005</c:v>
                </c:pt>
                <c:pt idx="668">
                  <c:v>4.2496064052678006</c:v>
                </c:pt>
                <c:pt idx="669">
                  <c:v>4.2361045851716002</c:v>
                </c:pt>
                <c:pt idx="670">
                  <c:v>4.2062028830239999</c:v>
                </c:pt>
                <c:pt idx="671">
                  <c:v>4.2064896183834</c:v>
                </c:pt>
                <c:pt idx="672">
                  <c:v>4.1823942493137993</c:v>
                </c:pt>
                <c:pt idx="673">
                  <c:v>4.1692151442730001</c:v>
                </c:pt>
                <c:pt idx="674">
                  <c:v>4.1626399983068003</c:v>
                </c:pt>
                <c:pt idx="675">
                  <c:v>4.1242069223610001</c:v>
                </c:pt>
                <c:pt idx="676">
                  <c:v>4.1192503947465999</c:v>
                </c:pt>
                <c:pt idx="677">
                  <c:v>4.1049337176545997</c:v>
                </c:pt>
                <c:pt idx="678">
                  <c:v>4.0910266811235996</c:v>
                </c:pt>
                <c:pt idx="679">
                  <c:v>4.0775230279765999</c:v>
                </c:pt>
                <c:pt idx="680">
                  <c:v>4.0644167299762</c:v>
                </c:pt>
                <c:pt idx="681">
                  <c:v>4.0517019808267998</c:v>
                </c:pt>
                <c:pt idx="682">
                  <c:v>4.0393731895038005</c:v>
                </c:pt>
                <c:pt idx="683">
                  <c:v>4.0274249738947994</c:v>
                </c:pt>
                <c:pt idx="684">
                  <c:v>4.015852154739</c:v>
                </c:pt>
                <c:pt idx="685">
                  <c:v>4.0046497498489995</c:v>
                </c:pt>
                <c:pt idx="686">
                  <c:v>3.9938129686055999</c:v>
                </c:pt>
                <c:pt idx="687">
                  <c:v>3.9833372067138</c:v>
                </c:pt>
                <c:pt idx="688">
                  <c:v>3.9732180412039999</c:v>
                </c:pt>
                <c:pt idx="689">
                  <c:v>3.9634512256757999</c:v>
                </c:pt>
                <c:pt idx="690">
                  <c:v>4.0558282558539993</c:v>
                </c:pt>
                <c:pt idx="691">
                  <c:v>4.190378887224</c:v>
                </c:pt>
                <c:pt idx="692">
                  <c:v>4.3315189704111994</c:v>
                </c:pt>
                <c:pt idx="693">
                  <c:v>4.3419651831042003</c:v>
                </c:pt>
                <c:pt idx="694">
                  <c:v>4.3424725563419999</c:v>
                </c:pt>
                <c:pt idx="695">
                  <c:v>4.3813123948141994</c:v>
                </c:pt>
                <c:pt idx="696">
                  <c:v>4.3635292682672002</c:v>
                </c:pt>
                <c:pt idx="697">
                  <c:v>4.3735642784611999</c:v>
                </c:pt>
                <c:pt idx="698">
                  <c:v>4.4025471114011996</c:v>
                </c:pt>
                <c:pt idx="699">
                  <c:v>4.4158562012407998</c:v>
                </c:pt>
                <c:pt idx="700">
                  <c:v>4.4043820542522001</c:v>
                </c:pt>
                <c:pt idx="701">
                  <c:v>4.3990402228247998</c:v>
                </c:pt>
                <c:pt idx="702">
                  <c:v>4.4054227366990002</c:v>
                </c:pt>
                <c:pt idx="703">
                  <c:v>4.4629471068063999</c:v>
                </c:pt>
                <c:pt idx="704">
                  <c:v>4.4238638277544</c:v>
                </c:pt>
                <c:pt idx="705">
                  <c:v>4.4350702238583999</c:v>
                </c:pt>
                <c:pt idx="706">
                  <c:v>4.4064837114945998</c:v>
                </c:pt>
                <c:pt idx="707">
                  <c:v>4.4587733762196002</c:v>
                </c:pt>
                <c:pt idx="708">
                  <c:v>4.4870907547129999</c:v>
                </c:pt>
                <c:pt idx="709">
                  <c:v>4.4480540797539998</c:v>
                </c:pt>
                <c:pt idx="710">
                  <c:v>4.4538795104230005</c:v>
                </c:pt>
                <c:pt idx="711">
                  <c:v>4.4588101362102002</c:v>
                </c:pt>
                <c:pt idx="712">
                  <c:v>4.4671154501443997</c:v>
                </c:pt>
                <c:pt idx="713">
                  <c:v>4.4719226285533997</c:v>
                </c:pt>
                <c:pt idx="714">
                  <c:v>4.4946676099694001</c:v>
                </c:pt>
                <c:pt idx="715">
                  <c:v>4.4961262568858</c:v>
                </c:pt>
                <c:pt idx="716">
                  <c:v>4.4950269556983997</c:v>
                </c:pt>
                <c:pt idx="717">
                  <c:v>4.4835978390070004</c:v>
                </c:pt>
                <c:pt idx="718">
                  <c:v>4.4784731640220006</c:v>
                </c:pt>
                <c:pt idx="719">
                  <c:v>4.4451006761823999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206272"/>
        <c:axId val="104232448"/>
      </c:radarChart>
      <c:catAx>
        <c:axId val="103206272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04232448"/>
        <c:crosses val="autoZero"/>
        <c:auto val="1"/>
        <c:lblAlgn val="ctr"/>
        <c:lblOffset val="100"/>
        <c:noMultiLvlLbl val="0"/>
      </c:catAx>
      <c:valAx>
        <c:axId val="104232448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03206272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0.69611521430306456"/>
          <c:y val="5.7291807596215416E-4"/>
          <c:w val="0.28522105719144769"/>
          <c:h val="0.10827917128915586"/>
        </c:manualLayout>
      </c:layout>
      <c:overlay val="1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6500A9-387B-4A87-B924-BDBCC8A68B5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72A576-C0FD-4DC3-AD00-F03A06B2F219}">
      <dgm:prSet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rtl="0"/>
          <a:r>
            <a:rPr lang="en-US" dirty="0" smtClean="0"/>
            <a:t>compact.xml (for CLIC_SID_CDR)</a:t>
          </a:r>
          <a:endParaRPr lang="en-US" dirty="0"/>
        </a:p>
      </dgm:t>
    </dgm:pt>
    <dgm:pt modelId="{4541ED7A-921E-40D4-8CEB-E4370672DC12}" type="parTrans" cxnId="{0B585B07-6550-4C89-B2B5-4B3BB5F52DB3}">
      <dgm:prSet/>
      <dgm:spPr/>
      <dgm:t>
        <a:bodyPr/>
        <a:lstStyle/>
        <a:p>
          <a:endParaRPr lang="en-US"/>
        </a:p>
      </dgm:t>
    </dgm:pt>
    <dgm:pt modelId="{DD5026FB-9BEC-4FC1-8202-90D6E68B903B}" type="sibTrans" cxnId="{0B585B07-6550-4C89-B2B5-4B3BB5F52DB3}">
      <dgm:prSet/>
      <dgm:spPr/>
      <dgm:t>
        <a:bodyPr/>
        <a:lstStyle/>
        <a:p>
          <a:endParaRPr lang="en-US"/>
        </a:p>
      </dgm:t>
    </dgm:pt>
    <dgm:pt modelId="{66309EBE-FBE3-43A0-B2CD-FB6FDE00A247}">
      <dgm:prSet/>
      <dgm:spPr/>
      <dgm:t>
        <a:bodyPr/>
        <a:lstStyle/>
        <a:p>
          <a:pPr rtl="0"/>
          <a:r>
            <a:rPr lang="en-US" dirty="0" smtClean="0"/>
            <a:t>DD4hep </a:t>
          </a:r>
        </a:p>
        <a:p>
          <a:pPr rtl="0"/>
          <a:r>
            <a:rPr lang="en-US" dirty="0" smtClean="0"/>
            <a:t>(C++ Core and Driver Libraries)</a:t>
          </a:r>
          <a:endParaRPr lang="en-US" dirty="0"/>
        </a:p>
      </dgm:t>
    </dgm:pt>
    <dgm:pt modelId="{68BE2C91-16F7-476D-BF19-235933F9EC34}" type="parTrans" cxnId="{B6829C4D-58EE-42EB-BFB9-0537F61B5A6B}">
      <dgm:prSet/>
      <dgm:spPr/>
      <dgm:t>
        <a:bodyPr/>
        <a:lstStyle/>
        <a:p>
          <a:endParaRPr lang="en-US"/>
        </a:p>
      </dgm:t>
    </dgm:pt>
    <dgm:pt modelId="{508654F0-40B3-4A64-81C2-A90D08207ADB}" type="sibTrans" cxnId="{B6829C4D-58EE-42EB-BFB9-0537F61B5A6B}">
      <dgm:prSet/>
      <dgm:spPr/>
      <dgm:t>
        <a:bodyPr/>
        <a:lstStyle/>
        <a:p>
          <a:endParaRPr lang="en-US"/>
        </a:p>
      </dgm:t>
    </dgm:pt>
    <dgm:pt modelId="{ACBC49D5-E070-4229-A368-2CD28ECAE810}">
      <dgm:prSet/>
      <dgm:spPr/>
      <dgm:t>
        <a:bodyPr/>
        <a:lstStyle/>
        <a:p>
          <a:pPr rtl="0"/>
          <a:r>
            <a:rPr lang="en-US" smtClean="0"/>
            <a:t>LCDD file, GDML file, …</a:t>
          </a:r>
          <a:endParaRPr lang="en-US"/>
        </a:p>
      </dgm:t>
    </dgm:pt>
    <dgm:pt modelId="{75326A1F-BA0A-48E0-A03A-23918DF5944A}" type="parTrans" cxnId="{B37BEDA9-5ED8-4C79-BA01-069635641867}">
      <dgm:prSet/>
      <dgm:spPr/>
      <dgm:t>
        <a:bodyPr/>
        <a:lstStyle/>
        <a:p>
          <a:endParaRPr lang="en-US"/>
        </a:p>
      </dgm:t>
    </dgm:pt>
    <dgm:pt modelId="{D714EEB9-7AFF-452A-87CD-35807D6E7F1B}" type="sibTrans" cxnId="{B37BEDA9-5ED8-4C79-BA01-069635641867}">
      <dgm:prSet/>
      <dgm:spPr/>
      <dgm:t>
        <a:bodyPr/>
        <a:lstStyle/>
        <a:p>
          <a:endParaRPr lang="en-US"/>
        </a:p>
      </dgm:t>
    </dgm:pt>
    <dgm:pt modelId="{15733AC4-C91A-40F3-9F84-4B94F6F9C77B}">
      <dgm:prSet/>
      <dgm:spPr>
        <a:solidFill>
          <a:schemeClr val="accent2"/>
        </a:solidFill>
      </dgm:spPr>
      <dgm:t>
        <a:bodyPr/>
        <a:lstStyle/>
        <a:p>
          <a:pPr rtl="0"/>
          <a:r>
            <a:rPr lang="en-US" dirty="0" smtClean="0"/>
            <a:t>SLIC </a:t>
          </a:r>
        </a:p>
        <a:p>
          <a:pPr rtl="0"/>
          <a:r>
            <a:rPr lang="en-US" dirty="0" smtClean="0"/>
            <a:t>(Geant4)</a:t>
          </a:r>
          <a:endParaRPr lang="en-US" dirty="0"/>
        </a:p>
      </dgm:t>
    </dgm:pt>
    <dgm:pt modelId="{4A630205-1C73-40D2-A03F-CF3985F5F436}" type="parTrans" cxnId="{137D4DE9-DDA7-487A-A6B8-DD98172BDCDD}">
      <dgm:prSet/>
      <dgm:spPr/>
      <dgm:t>
        <a:bodyPr/>
        <a:lstStyle/>
        <a:p>
          <a:endParaRPr lang="en-US"/>
        </a:p>
      </dgm:t>
    </dgm:pt>
    <dgm:pt modelId="{4BF2842D-5D85-4E2E-BC1B-9AD67F9F38AA}" type="sibTrans" cxnId="{137D4DE9-DDA7-487A-A6B8-DD98172BDCDD}">
      <dgm:prSet/>
      <dgm:spPr/>
      <dgm:t>
        <a:bodyPr/>
        <a:lstStyle/>
        <a:p>
          <a:endParaRPr lang="en-US"/>
        </a:p>
      </dgm:t>
    </dgm:pt>
    <dgm:pt modelId="{0827A338-1EBD-4D02-926B-D8C015FC0358}">
      <dgm:prSet/>
      <dgm:spPr>
        <a:solidFill>
          <a:srgbClr val="00B050"/>
        </a:solidFill>
      </dgm:spPr>
      <dgm:t>
        <a:bodyPr/>
        <a:lstStyle/>
        <a:p>
          <a:pPr rtl="0"/>
          <a:r>
            <a:rPr lang="en-US" dirty="0" smtClean="0"/>
            <a:t>GDML file, </a:t>
          </a:r>
          <a:r>
            <a:rPr lang="en-US" dirty="0" err="1" smtClean="0"/>
            <a:t>HepRepXML</a:t>
          </a:r>
          <a:r>
            <a:rPr lang="en-US" dirty="0" smtClean="0"/>
            <a:t> file, SLCIO file (hits)</a:t>
          </a:r>
          <a:endParaRPr lang="en-US" dirty="0"/>
        </a:p>
      </dgm:t>
    </dgm:pt>
    <dgm:pt modelId="{ACBA7A9C-7137-487C-90D3-0CD1C0FFAFB0}" type="parTrans" cxnId="{C3E52DD2-F7E4-4419-B84E-12CD742AFF55}">
      <dgm:prSet/>
      <dgm:spPr/>
      <dgm:t>
        <a:bodyPr/>
        <a:lstStyle/>
        <a:p>
          <a:endParaRPr lang="en-US"/>
        </a:p>
      </dgm:t>
    </dgm:pt>
    <dgm:pt modelId="{7B24DD4D-DEF2-4BAC-BDE1-BB0FAAA51725}" type="sibTrans" cxnId="{C3E52DD2-F7E4-4419-B84E-12CD742AFF55}">
      <dgm:prSet/>
      <dgm:spPr/>
      <dgm:t>
        <a:bodyPr/>
        <a:lstStyle/>
        <a:p>
          <a:endParaRPr lang="en-US"/>
        </a:p>
      </dgm:t>
    </dgm:pt>
    <dgm:pt modelId="{4F9ADD1B-4243-4CC0-AA62-E1D6B71441FA}" type="pres">
      <dgm:prSet presAssocID="{836500A9-387B-4A87-B924-BDBCC8A68B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C5B251-7BD4-4387-8729-D16FC2BFE2EA}" type="pres">
      <dgm:prSet presAssocID="{6272A576-C0FD-4DC3-AD00-F03A06B2F21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725A6F-4648-4CCC-93DF-B536899C750E}" type="pres">
      <dgm:prSet presAssocID="{DD5026FB-9BEC-4FC1-8202-90D6E68B903B}" presName="sibTrans" presStyleLbl="sibTrans2D1" presStyleIdx="0" presStyleCnt="4"/>
      <dgm:spPr/>
      <dgm:t>
        <a:bodyPr/>
        <a:lstStyle/>
        <a:p>
          <a:endParaRPr lang="en-US"/>
        </a:p>
      </dgm:t>
    </dgm:pt>
    <dgm:pt modelId="{2AA1227F-1B92-464E-994D-67FB8E9FB2A7}" type="pres">
      <dgm:prSet presAssocID="{DD5026FB-9BEC-4FC1-8202-90D6E68B903B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9173B426-A44C-4D63-9B50-25C4752AF6FA}" type="pres">
      <dgm:prSet presAssocID="{66309EBE-FBE3-43A0-B2CD-FB6FDE00A247}" presName="node" presStyleLbl="node1" presStyleIdx="1" presStyleCnt="5" custLinFactNeighborX="-152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CB7418-FE93-4DF5-9406-3DDE790C11F0}" type="pres">
      <dgm:prSet presAssocID="{508654F0-40B3-4A64-81C2-A90D08207AD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7A9BBCD2-D850-4537-B7FA-783C7BC0B542}" type="pres">
      <dgm:prSet presAssocID="{508654F0-40B3-4A64-81C2-A90D08207AD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0686A976-AB06-4E7A-BB7D-923CD1136347}" type="pres">
      <dgm:prSet presAssocID="{ACBC49D5-E070-4229-A368-2CD28ECAE81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68B935-EDCC-4152-9D88-86882457BC18}" type="pres">
      <dgm:prSet presAssocID="{D714EEB9-7AFF-452A-87CD-35807D6E7F1B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DD59A70-2DF7-4AF7-A6EA-F308821C6C7E}" type="pres">
      <dgm:prSet presAssocID="{D714EEB9-7AFF-452A-87CD-35807D6E7F1B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A2F591A8-0AC5-4AAD-8F95-1CB34F26A6DD}" type="pres">
      <dgm:prSet presAssocID="{15733AC4-C91A-40F3-9F84-4B94F6F9C77B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5262C4-66DB-4D01-BBF5-1E5F8F52E875}" type="pres">
      <dgm:prSet presAssocID="{4BF2842D-5D85-4E2E-BC1B-9AD67F9F38AA}" presName="sibTrans" presStyleLbl="sibTrans2D1" presStyleIdx="3" presStyleCnt="4"/>
      <dgm:spPr/>
      <dgm:t>
        <a:bodyPr/>
        <a:lstStyle/>
        <a:p>
          <a:endParaRPr lang="en-US"/>
        </a:p>
      </dgm:t>
    </dgm:pt>
    <dgm:pt modelId="{73C3C322-858C-4C12-84F4-0F81F1ED7A34}" type="pres">
      <dgm:prSet presAssocID="{4BF2842D-5D85-4E2E-BC1B-9AD67F9F38A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8CA7BE78-F34F-4CAD-9942-F65BDFF0020A}" type="pres">
      <dgm:prSet presAssocID="{0827A338-1EBD-4D02-926B-D8C015FC035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9C320CC-AD04-4929-98D1-3FBF08F754E3}" type="presOf" srcId="{DD5026FB-9BEC-4FC1-8202-90D6E68B903B}" destId="{83725A6F-4648-4CCC-93DF-B536899C750E}" srcOrd="0" destOrd="0" presId="urn:microsoft.com/office/officeart/2005/8/layout/process1"/>
    <dgm:cxn modelId="{B37BEDA9-5ED8-4C79-BA01-069635641867}" srcId="{836500A9-387B-4A87-B924-BDBCC8A68B52}" destId="{ACBC49D5-E070-4229-A368-2CD28ECAE810}" srcOrd="2" destOrd="0" parTransId="{75326A1F-BA0A-48E0-A03A-23918DF5944A}" sibTransId="{D714EEB9-7AFF-452A-87CD-35807D6E7F1B}"/>
    <dgm:cxn modelId="{0B585B07-6550-4C89-B2B5-4B3BB5F52DB3}" srcId="{836500A9-387B-4A87-B924-BDBCC8A68B52}" destId="{6272A576-C0FD-4DC3-AD00-F03A06B2F219}" srcOrd="0" destOrd="0" parTransId="{4541ED7A-921E-40D4-8CEB-E4370672DC12}" sibTransId="{DD5026FB-9BEC-4FC1-8202-90D6E68B903B}"/>
    <dgm:cxn modelId="{ACE039FF-37BA-4674-9892-61D95B35F6FE}" type="presOf" srcId="{6272A576-C0FD-4DC3-AD00-F03A06B2F219}" destId="{48C5B251-7BD4-4387-8729-D16FC2BFE2EA}" srcOrd="0" destOrd="0" presId="urn:microsoft.com/office/officeart/2005/8/layout/process1"/>
    <dgm:cxn modelId="{0521AB7E-2DE9-439E-A828-A82C1C140913}" type="presOf" srcId="{66309EBE-FBE3-43A0-B2CD-FB6FDE00A247}" destId="{9173B426-A44C-4D63-9B50-25C4752AF6FA}" srcOrd="0" destOrd="0" presId="urn:microsoft.com/office/officeart/2005/8/layout/process1"/>
    <dgm:cxn modelId="{96EA321A-FFE6-4BEE-995A-5F09291F2C2B}" type="presOf" srcId="{4BF2842D-5D85-4E2E-BC1B-9AD67F9F38AA}" destId="{0B5262C4-66DB-4D01-BBF5-1E5F8F52E875}" srcOrd="0" destOrd="0" presId="urn:microsoft.com/office/officeart/2005/8/layout/process1"/>
    <dgm:cxn modelId="{E1596771-7AD7-4E59-AE50-FF37F94C5C57}" type="presOf" srcId="{4BF2842D-5D85-4E2E-BC1B-9AD67F9F38AA}" destId="{73C3C322-858C-4C12-84F4-0F81F1ED7A34}" srcOrd="1" destOrd="0" presId="urn:microsoft.com/office/officeart/2005/8/layout/process1"/>
    <dgm:cxn modelId="{0F31F24D-538E-4ECA-9CBB-CC313A677DDB}" type="presOf" srcId="{15733AC4-C91A-40F3-9F84-4B94F6F9C77B}" destId="{A2F591A8-0AC5-4AAD-8F95-1CB34F26A6DD}" srcOrd="0" destOrd="0" presId="urn:microsoft.com/office/officeart/2005/8/layout/process1"/>
    <dgm:cxn modelId="{71BC98D4-0B2C-4798-A8F9-132BF1781F13}" type="presOf" srcId="{ACBC49D5-E070-4229-A368-2CD28ECAE810}" destId="{0686A976-AB06-4E7A-BB7D-923CD1136347}" srcOrd="0" destOrd="0" presId="urn:microsoft.com/office/officeart/2005/8/layout/process1"/>
    <dgm:cxn modelId="{4BF3AA72-D21A-494F-AFFC-AF20CECF9D49}" type="presOf" srcId="{508654F0-40B3-4A64-81C2-A90D08207ADB}" destId="{0CCB7418-FE93-4DF5-9406-3DDE790C11F0}" srcOrd="0" destOrd="0" presId="urn:microsoft.com/office/officeart/2005/8/layout/process1"/>
    <dgm:cxn modelId="{F37618F9-A08B-4CA5-BABA-DBA9648A0C3F}" type="presOf" srcId="{D714EEB9-7AFF-452A-87CD-35807D6E7F1B}" destId="{BDD59A70-2DF7-4AF7-A6EA-F308821C6C7E}" srcOrd="1" destOrd="0" presId="urn:microsoft.com/office/officeart/2005/8/layout/process1"/>
    <dgm:cxn modelId="{98E86856-D782-4971-8B41-839FF3BFF7E0}" type="presOf" srcId="{836500A9-387B-4A87-B924-BDBCC8A68B52}" destId="{4F9ADD1B-4243-4CC0-AA62-E1D6B71441FA}" srcOrd="0" destOrd="0" presId="urn:microsoft.com/office/officeart/2005/8/layout/process1"/>
    <dgm:cxn modelId="{EEC50F31-ACF2-4CF3-8EDB-DAB6413F3CA3}" type="presOf" srcId="{508654F0-40B3-4A64-81C2-A90D08207ADB}" destId="{7A9BBCD2-D850-4537-B7FA-783C7BC0B542}" srcOrd="1" destOrd="0" presId="urn:microsoft.com/office/officeart/2005/8/layout/process1"/>
    <dgm:cxn modelId="{9B32C5A9-7C6D-4EBA-8A3B-01C6D7B14F38}" type="presOf" srcId="{D714EEB9-7AFF-452A-87CD-35807D6E7F1B}" destId="{AC68B935-EDCC-4152-9D88-86882457BC18}" srcOrd="0" destOrd="0" presId="urn:microsoft.com/office/officeart/2005/8/layout/process1"/>
    <dgm:cxn modelId="{8E2A1181-9330-47E0-860D-DA3AB0AEF9C0}" type="presOf" srcId="{DD5026FB-9BEC-4FC1-8202-90D6E68B903B}" destId="{2AA1227F-1B92-464E-994D-67FB8E9FB2A7}" srcOrd="1" destOrd="0" presId="urn:microsoft.com/office/officeart/2005/8/layout/process1"/>
    <dgm:cxn modelId="{3149DA33-1B8D-4305-AC5B-B008BF43E4E0}" type="presOf" srcId="{0827A338-1EBD-4D02-926B-D8C015FC0358}" destId="{8CA7BE78-F34F-4CAD-9942-F65BDFF0020A}" srcOrd="0" destOrd="0" presId="urn:microsoft.com/office/officeart/2005/8/layout/process1"/>
    <dgm:cxn modelId="{B6829C4D-58EE-42EB-BFB9-0537F61B5A6B}" srcId="{836500A9-387B-4A87-B924-BDBCC8A68B52}" destId="{66309EBE-FBE3-43A0-B2CD-FB6FDE00A247}" srcOrd="1" destOrd="0" parTransId="{68BE2C91-16F7-476D-BF19-235933F9EC34}" sibTransId="{508654F0-40B3-4A64-81C2-A90D08207ADB}"/>
    <dgm:cxn modelId="{C3E52DD2-F7E4-4419-B84E-12CD742AFF55}" srcId="{836500A9-387B-4A87-B924-BDBCC8A68B52}" destId="{0827A338-1EBD-4D02-926B-D8C015FC0358}" srcOrd="4" destOrd="0" parTransId="{ACBA7A9C-7137-487C-90D3-0CD1C0FFAFB0}" sibTransId="{7B24DD4D-DEF2-4BAC-BDE1-BB0FAAA51725}"/>
    <dgm:cxn modelId="{137D4DE9-DDA7-487A-A6B8-DD98172BDCDD}" srcId="{836500A9-387B-4A87-B924-BDBCC8A68B52}" destId="{15733AC4-C91A-40F3-9F84-4B94F6F9C77B}" srcOrd="3" destOrd="0" parTransId="{4A630205-1C73-40D2-A03F-CF3985F5F436}" sibTransId="{4BF2842D-5D85-4E2E-BC1B-9AD67F9F38AA}"/>
    <dgm:cxn modelId="{4DB11C0F-09B9-429B-9CC0-1DE603CCD6AF}" type="presParOf" srcId="{4F9ADD1B-4243-4CC0-AA62-E1D6B71441FA}" destId="{48C5B251-7BD4-4387-8729-D16FC2BFE2EA}" srcOrd="0" destOrd="0" presId="urn:microsoft.com/office/officeart/2005/8/layout/process1"/>
    <dgm:cxn modelId="{793E46AC-E37A-44F9-BDDC-36E9F3A4F147}" type="presParOf" srcId="{4F9ADD1B-4243-4CC0-AA62-E1D6B71441FA}" destId="{83725A6F-4648-4CCC-93DF-B536899C750E}" srcOrd="1" destOrd="0" presId="urn:microsoft.com/office/officeart/2005/8/layout/process1"/>
    <dgm:cxn modelId="{E522D00E-06FA-47C2-B9B6-FA2C502F0569}" type="presParOf" srcId="{83725A6F-4648-4CCC-93DF-B536899C750E}" destId="{2AA1227F-1B92-464E-994D-67FB8E9FB2A7}" srcOrd="0" destOrd="0" presId="urn:microsoft.com/office/officeart/2005/8/layout/process1"/>
    <dgm:cxn modelId="{62A83A34-C805-4987-A0D1-00D4F5C4E5E9}" type="presParOf" srcId="{4F9ADD1B-4243-4CC0-AA62-E1D6B71441FA}" destId="{9173B426-A44C-4D63-9B50-25C4752AF6FA}" srcOrd="2" destOrd="0" presId="urn:microsoft.com/office/officeart/2005/8/layout/process1"/>
    <dgm:cxn modelId="{7431A881-FA89-438B-96E1-E133CA527FC4}" type="presParOf" srcId="{4F9ADD1B-4243-4CC0-AA62-E1D6B71441FA}" destId="{0CCB7418-FE93-4DF5-9406-3DDE790C11F0}" srcOrd="3" destOrd="0" presId="urn:microsoft.com/office/officeart/2005/8/layout/process1"/>
    <dgm:cxn modelId="{526F1E3C-091A-4C37-BA32-5B50AB4C359E}" type="presParOf" srcId="{0CCB7418-FE93-4DF5-9406-3DDE790C11F0}" destId="{7A9BBCD2-D850-4537-B7FA-783C7BC0B542}" srcOrd="0" destOrd="0" presId="urn:microsoft.com/office/officeart/2005/8/layout/process1"/>
    <dgm:cxn modelId="{715C0251-954B-428F-9EA6-54C14F91EE8E}" type="presParOf" srcId="{4F9ADD1B-4243-4CC0-AA62-E1D6B71441FA}" destId="{0686A976-AB06-4E7A-BB7D-923CD1136347}" srcOrd="4" destOrd="0" presId="urn:microsoft.com/office/officeart/2005/8/layout/process1"/>
    <dgm:cxn modelId="{5501B3AD-9F16-4423-A71F-F51678DF0DA5}" type="presParOf" srcId="{4F9ADD1B-4243-4CC0-AA62-E1D6B71441FA}" destId="{AC68B935-EDCC-4152-9D88-86882457BC18}" srcOrd="5" destOrd="0" presId="urn:microsoft.com/office/officeart/2005/8/layout/process1"/>
    <dgm:cxn modelId="{D6A6F944-02EB-484A-9545-874A19BBB2E2}" type="presParOf" srcId="{AC68B935-EDCC-4152-9D88-86882457BC18}" destId="{BDD59A70-2DF7-4AF7-A6EA-F308821C6C7E}" srcOrd="0" destOrd="0" presId="urn:microsoft.com/office/officeart/2005/8/layout/process1"/>
    <dgm:cxn modelId="{7459333C-F7E9-4AC5-8F80-7BB664671E80}" type="presParOf" srcId="{4F9ADD1B-4243-4CC0-AA62-E1D6B71441FA}" destId="{A2F591A8-0AC5-4AAD-8F95-1CB34F26A6DD}" srcOrd="6" destOrd="0" presId="urn:microsoft.com/office/officeart/2005/8/layout/process1"/>
    <dgm:cxn modelId="{93800214-EE97-47F6-AB01-3F154521BE50}" type="presParOf" srcId="{4F9ADD1B-4243-4CC0-AA62-E1D6B71441FA}" destId="{0B5262C4-66DB-4D01-BBF5-1E5F8F52E875}" srcOrd="7" destOrd="0" presId="urn:microsoft.com/office/officeart/2005/8/layout/process1"/>
    <dgm:cxn modelId="{D8D72213-CCC5-44CF-A37C-D60AA41860B1}" type="presParOf" srcId="{0B5262C4-66DB-4D01-BBF5-1E5F8F52E875}" destId="{73C3C322-858C-4C12-84F4-0F81F1ED7A34}" srcOrd="0" destOrd="0" presId="urn:microsoft.com/office/officeart/2005/8/layout/process1"/>
    <dgm:cxn modelId="{129CFB78-F487-479A-8636-FB1D3CBEF3A5}" type="presParOf" srcId="{4F9ADD1B-4243-4CC0-AA62-E1D6B71441FA}" destId="{8CA7BE78-F34F-4CAD-9942-F65BDFF0020A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6500A9-387B-4A87-B924-BDBCC8A68B5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72A576-C0FD-4DC3-AD00-F03A06B2F219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pPr rtl="0"/>
          <a:r>
            <a:rPr lang="en-US" sz="1400" dirty="0" smtClean="0"/>
            <a:t>compact.xml</a:t>
          </a:r>
          <a:r>
            <a:rPr lang="en-US" sz="1300" dirty="0" smtClean="0"/>
            <a:t> (for CLIC_SID_CDR)</a:t>
          </a:r>
          <a:endParaRPr lang="en-US" sz="1300" dirty="0"/>
        </a:p>
      </dgm:t>
    </dgm:pt>
    <dgm:pt modelId="{4541ED7A-921E-40D4-8CEB-E4370672DC12}" type="parTrans" cxnId="{0B585B07-6550-4C89-B2B5-4B3BB5F52DB3}">
      <dgm:prSet/>
      <dgm:spPr/>
      <dgm:t>
        <a:bodyPr/>
        <a:lstStyle/>
        <a:p>
          <a:endParaRPr lang="en-US"/>
        </a:p>
      </dgm:t>
    </dgm:pt>
    <dgm:pt modelId="{DD5026FB-9BEC-4FC1-8202-90D6E68B903B}" type="sibTrans" cxnId="{0B585B07-6550-4C89-B2B5-4B3BB5F52DB3}">
      <dgm:prSet/>
      <dgm:spPr/>
      <dgm:t>
        <a:bodyPr/>
        <a:lstStyle/>
        <a:p>
          <a:endParaRPr lang="en-US"/>
        </a:p>
      </dgm:t>
    </dgm:pt>
    <dgm:pt modelId="{66309EBE-FBE3-43A0-B2CD-FB6FDE00A247}">
      <dgm:prSet custT="1"/>
      <dgm:spPr>
        <a:solidFill>
          <a:srgbClr val="FF0000"/>
        </a:solidFill>
      </dgm:spPr>
      <dgm:t>
        <a:bodyPr lIns="0" tIns="0"/>
        <a:lstStyle/>
        <a:p>
          <a:pPr rtl="0"/>
          <a:r>
            <a:rPr lang="en-US" sz="1600" dirty="0" err="1" smtClean="0"/>
            <a:t>GeomConverter</a:t>
          </a:r>
          <a:endParaRPr lang="en-US" sz="1800" dirty="0" smtClean="0"/>
        </a:p>
        <a:p>
          <a:pPr rtl="0"/>
          <a:r>
            <a:rPr lang="en-US" sz="1400" dirty="0" smtClean="0"/>
            <a:t>(Java Core and Driver Libraries)</a:t>
          </a:r>
          <a:endParaRPr lang="en-US" sz="1400" dirty="0"/>
        </a:p>
      </dgm:t>
    </dgm:pt>
    <dgm:pt modelId="{68BE2C91-16F7-476D-BF19-235933F9EC34}" type="parTrans" cxnId="{B6829C4D-58EE-42EB-BFB9-0537F61B5A6B}">
      <dgm:prSet/>
      <dgm:spPr/>
      <dgm:t>
        <a:bodyPr/>
        <a:lstStyle/>
        <a:p>
          <a:endParaRPr lang="en-US"/>
        </a:p>
      </dgm:t>
    </dgm:pt>
    <dgm:pt modelId="{508654F0-40B3-4A64-81C2-A90D08207ADB}" type="sibTrans" cxnId="{B6829C4D-58EE-42EB-BFB9-0537F61B5A6B}">
      <dgm:prSet/>
      <dgm:spPr/>
      <dgm:t>
        <a:bodyPr/>
        <a:lstStyle/>
        <a:p>
          <a:endParaRPr lang="en-US"/>
        </a:p>
      </dgm:t>
    </dgm:pt>
    <dgm:pt modelId="{ACBC49D5-E070-4229-A368-2CD28ECAE810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US" sz="1400" dirty="0" smtClean="0"/>
            <a:t>LCDD file, GDML file, …</a:t>
          </a:r>
          <a:endParaRPr lang="en-US" sz="1400" dirty="0"/>
        </a:p>
      </dgm:t>
    </dgm:pt>
    <dgm:pt modelId="{75326A1F-BA0A-48E0-A03A-23918DF5944A}" type="parTrans" cxnId="{B37BEDA9-5ED8-4C79-BA01-069635641867}">
      <dgm:prSet/>
      <dgm:spPr/>
      <dgm:t>
        <a:bodyPr/>
        <a:lstStyle/>
        <a:p>
          <a:endParaRPr lang="en-US"/>
        </a:p>
      </dgm:t>
    </dgm:pt>
    <dgm:pt modelId="{D714EEB9-7AFF-452A-87CD-35807D6E7F1B}" type="sibTrans" cxnId="{B37BEDA9-5ED8-4C79-BA01-069635641867}">
      <dgm:prSet/>
      <dgm:spPr/>
      <dgm:t>
        <a:bodyPr/>
        <a:lstStyle/>
        <a:p>
          <a:endParaRPr lang="en-US"/>
        </a:p>
      </dgm:t>
    </dgm:pt>
    <dgm:pt modelId="{15733AC4-C91A-40F3-9F84-4B94F6F9C77B}">
      <dgm:prSet custT="1"/>
      <dgm:spPr>
        <a:solidFill>
          <a:schemeClr val="accent2"/>
        </a:solidFill>
      </dgm:spPr>
      <dgm:t>
        <a:bodyPr/>
        <a:lstStyle/>
        <a:p>
          <a:pPr rtl="0"/>
          <a:r>
            <a:rPr lang="en-US" sz="1400" smtClean="0"/>
            <a:t>SLIC </a:t>
          </a:r>
        </a:p>
        <a:p>
          <a:pPr rtl="0"/>
          <a:r>
            <a:rPr lang="en-US" sz="1400" smtClean="0"/>
            <a:t>(Geant4)</a:t>
          </a:r>
          <a:endParaRPr lang="en-US" sz="1400"/>
        </a:p>
      </dgm:t>
    </dgm:pt>
    <dgm:pt modelId="{4A630205-1C73-40D2-A03F-CF3985F5F436}" type="parTrans" cxnId="{137D4DE9-DDA7-487A-A6B8-DD98172BDCDD}">
      <dgm:prSet/>
      <dgm:spPr/>
      <dgm:t>
        <a:bodyPr/>
        <a:lstStyle/>
        <a:p>
          <a:endParaRPr lang="en-US"/>
        </a:p>
      </dgm:t>
    </dgm:pt>
    <dgm:pt modelId="{4BF2842D-5D85-4E2E-BC1B-9AD67F9F38AA}" type="sibTrans" cxnId="{137D4DE9-DDA7-487A-A6B8-DD98172BDCDD}">
      <dgm:prSet/>
      <dgm:spPr/>
      <dgm:t>
        <a:bodyPr/>
        <a:lstStyle/>
        <a:p>
          <a:endParaRPr lang="en-US"/>
        </a:p>
      </dgm:t>
    </dgm:pt>
    <dgm:pt modelId="{0827A338-1EBD-4D02-926B-D8C015FC0358}">
      <dgm:prSet custT="1"/>
      <dgm:spPr>
        <a:solidFill>
          <a:srgbClr val="92D050"/>
        </a:solidFill>
      </dgm:spPr>
      <dgm:t>
        <a:bodyPr/>
        <a:lstStyle/>
        <a:p>
          <a:pPr rtl="0"/>
          <a:r>
            <a:rPr lang="en-US" sz="1400" dirty="0" smtClean="0"/>
            <a:t>GDML file, </a:t>
          </a:r>
          <a:r>
            <a:rPr lang="en-US" sz="1400" dirty="0" err="1" smtClean="0"/>
            <a:t>HepRepXML</a:t>
          </a:r>
          <a:r>
            <a:rPr lang="en-US" sz="1400" dirty="0" smtClean="0"/>
            <a:t> file, SLCIO file (hits)</a:t>
          </a:r>
          <a:endParaRPr lang="en-US" sz="1400" dirty="0"/>
        </a:p>
      </dgm:t>
    </dgm:pt>
    <dgm:pt modelId="{ACBA7A9C-7137-487C-90D3-0CD1C0FFAFB0}" type="parTrans" cxnId="{C3E52DD2-F7E4-4419-B84E-12CD742AFF55}">
      <dgm:prSet/>
      <dgm:spPr/>
      <dgm:t>
        <a:bodyPr/>
        <a:lstStyle/>
        <a:p>
          <a:endParaRPr lang="en-US"/>
        </a:p>
      </dgm:t>
    </dgm:pt>
    <dgm:pt modelId="{7B24DD4D-DEF2-4BAC-BDE1-BB0FAAA51725}" type="sibTrans" cxnId="{C3E52DD2-F7E4-4419-B84E-12CD742AFF55}">
      <dgm:prSet/>
      <dgm:spPr/>
      <dgm:t>
        <a:bodyPr/>
        <a:lstStyle/>
        <a:p>
          <a:endParaRPr lang="en-US"/>
        </a:p>
      </dgm:t>
    </dgm:pt>
    <dgm:pt modelId="{4F9ADD1B-4243-4CC0-AA62-E1D6B71441FA}" type="pres">
      <dgm:prSet presAssocID="{836500A9-387B-4A87-B924-BDBCC8A68B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C5B251-7BD4-4387-8729-D16FC2BFE2EA}" type="pres">
      <dgm:prSet presAssocID="{6272A576-C0FD-4DC3-AD00-F03A06B2F219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725A6F-4648-4CCC-93DF-B536899C750E}" type="pres">
      <dgm:prSet presAssocID="{DD5026FB-9BEC-4FC1-8202-90D6E68B903B}" presName="sibTrans" presStyleLbl="sibTrans2D1" presStyleIdx="0" presStyleCnt="4"/>
      <dgm:spPr/>
      <dgm:t>
        <a:bodyPr/>
        <a:lstStyle/>
        <a:p>
          <a:endParaRPr lang="en-US"/>
        </a:p>
      </dgm:t>
    </dgm:pt>
    <dgm:pt modelId="{2AA1227F-1B92-464E-994D-67FB8E9FB2A7}" type="pres">
      <dgm:prSet presAssocID="{DD5026FB-9BEC-4FC1-8202-90D6E68B903B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9173B426-A44C-4D63-9B50-25C4752AF6FA}" type="pres">
      <dgm:prSet presAssocID="{66309EBE-FBE3-43A0-B2CD-FB6FDE00A247}" presName="node" presStyleLbl="node1" presStyleIdx="1" presStyleCnt="5" custScaleX="120149" custLinFactNeighborX="-26090" custLinFactNeighborY="-21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CB7418-FE93-4DF5-9406-3DDE790C11F0}" type="pres">
      <dgm:prSet presAssocID="{508654F0-40B3-4A64-81C2-A90D08207ADB}" presName="sibTrans" presStyleLbl="sibTrans2D1" presStyleIdx="1" presStyleCnt="4" custLinFactNeighborX="-13279" custLinFactNeighborY="-8749"/>
      <dgm:spPr/>
      <dgm:t>
        <a:bodyPr/>
        <a:lstStyle/>
        <a:p>
          <a:endParaRPr lang="en-US"/>
        </a:p>
      </dgm:t>
    </dgm:pt>
    <dgm:pt modelId="{7A9BBCD2-D850-4537-B7FA-783C7BC0B542}" type="pres">
      <dgm:prSet presAssocID="{508654F0-40B3-4A64-81C2-A90D08207AD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0686A976-AB06-4E7A-BB7D-923CD1136347}" type="pres">
      <dgm:prSet presAssocID="{ACBC49D5-E070-4229-A368-2CD28ECAE810}" presName="node" presStyleLbl="node1" presStyleIdx="2" presStyleCnt="5" custLinFactNeighborX="-394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68B935-EDCC-4152-9D88-86882457BC18}" type="pres">
      <dgm:prSet presAssocID="{D714EEB9-7AFF-452A-87CD-35807D6E7F1B}" presName="sibTrans" presStyleLbl="sibTrans2D1" presStyleIdx="2" presStyleCnt="4"/>
      <dgm:spPr/>
      <dgm:t>
        <a:bodyPr/>
        <a:lstStyle/>
        <a:p>
          <a:endParaRPr lang="en-US"/>
        </a:p>
      </dgm:t>
    </dgm:pt>
    <dgm:pt modelId="{BDD59A70-2DF7-4AF7-A6EA-F308821C6C7E}" type="pres">
      <dgm:prSet presAssocID="{D714EEB9-7AFF-452A-87CD-35807D6E7F1B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A2F591A8-0AC5-4AAD-8F95-1CB34F26A6DD}" type="pres">
      <dgm:prSet presAssocID="{15733AC4-C91A-40F3-9F84-4B94F6F9C77B}" presName="node" presStyleLbl="node1" presStyleIdx="3" presStyleCnt="5" custLinFactNeighborX="-180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5262C4-66DB-4D01-BBF5-1E5F8F52E875}" type="pres">
      <dgm:prSet presAssocID="{4BF2842D-5D85-4E2E-BC1B-9AD67F9F38AA}" presName="sibTrans" presStyleLbl="sibTrans2D1" presStyleIdx="3" presStyleCnt="4"/>
      <dgm:spPr/>
      <dgm:t>
        <a:bodyPr/>
        <a:lstStyle/>
        <a:p>
          <a:endParaRPr lang="en-US"/>
        </a:p>
      </dgm:t>
    </dgm:pt>
    <dgm:pt modelId="{73C3C322-858C-4C12-84F4-0F81F1ED7A34}" type="pres">
      <dgm:prSet presAssocID="{4BF2842D-5D85-4E2E-BC1B-9AD67F9F38A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8CA7BE78-F34F-4CAD-9942-F65BDFF0020A}" type="pres">
      <dgm:prSet presAssocID="{0827A338-1EBD-4D02-926B-D8C015FC035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37BEDA9-5ED8-4C79-BA01-069635641867}" srcId="{836500A9-387B-4A87-B924-BDBCC8A68B52}" destId="{ACBC49D5-E070-4229-A368-2CD28ECAE810}" srcOrd="2" destOrd="0" parTransId="{75326A1F-BA0A-48E0-A03A-23918DF5944A}" sibTransId="{D714EEB9-7AFF-452A-87CD-35807D6E7F1B}"/>
    <dgm:cxn modelId="{0B585B07-6550-4C89-B2B5-4B3BB5F52DB3}" srcId="{836500A9-387B-4A87-B924-BDBCC8A68B52}" destId="{6272A576-C0FD-4DC3-AD00-F03A06B2F219}" srcOrd="0" destOrd="0" parTransId="{4541ED7A-921E-40D4-8CEB-E4370672DC12}" sibTransId="{DD5026FB-9BEC-4FC1-8202-90D6E68B903B}"/>
    <dgm:cxn modelId="{A8B7E3D1-8993-41A9-A181-B8D6233432AE}" type="presOf" srcId="{DD5026FB-9BEC-4FC1-8202-90D6E68B903B}" destId="{83725A6F-4648-4CCC-93DF-B536899C750E}" srcOrd="0" destOrd="0" presId="urn:microsoft.com/office/officeart/2005/8/layout/process1"/>
    <dgm:cxn modelId="{1FE96501-58F0-4126-86C9-2EBA44AE2393}" type="presOf" srcId="{6272A576-C0FD-4DC3-AD00-F03A06B2F219}" destId="{48C5B251-7BD4-4387-8729-D16FC2BFE2EA}" srcOrd="0" destOrd="0" presId="urn:microsoft.com/office/officeart/2005/8/layout/process1"/>
    <dgm:cxn modelId="{68BA1793-FDFA-47D0-9E77-C881053FFFF0}" type="presOf" srcId="{D714EEB9-7AFF-452A-87CD-35807D6E7F1B}" destId="{BDD59A70-2DF7-4AF7-A6EA-F308821C6C7E}" srcOrd="1" destOrd="0" presId="urn:microsoft.com/office/officeart/2005/8/layout/process1"/>
    <dgm:cxn modelId="{77A107F9-188B-48AC-A37D-A885E4091479}" type="presOf" srcId="{D714EEB9-7AFF-452A-87CD-35807D6E7F1B}" destId="{AC68B935-EDCC-4152-9D88-86882457BC18}" srcOrd="0" destOrd="0" presId="urn:microsoft.com/office/officeart/2005/8/layout/process1"/>
    <dgm:cxn modelId="{03B37DDC-C441-454F-8305-B06873E4A1E6}" type="presOf" srcId="{836500A9-387B-4A87-B924-BDBCC8A68B52}" destId="{4F9ADD1B-4243-4CC0-AA62-E1D6B71441FA}" srcOrd="0" destOrd="0" presId="urn:microsoft.com/office/officeart/2005/8/layout/process1"/>
    <dgm:cxn modelId="{4FACC289-E3BA-469E-94DA-8A63D4E0632F}" type="presOf" srcId="{ACBC49D5-E070-4229-A368-2CD28ECAE810}" destId="{0686A976-AB06-4E7A-BB7D-923CD1136347}" srcOrd="0" destOrd="0" presId="urn:microsoft.com/office/officeart/2005/8/layout/process1"/>
    <dgm:cxn modelId="{C61CE63C-1499-488B-A274-C757676F235E}" type="presOf" srcId="{DD5026FB-9BEC-4FC1-8202-90D6E68B903B}" destId="{2AA1227F-1B92-464E-994D-67FB8E9FB2A7}" srcOrd="1" destOrd="0" presId="urn:microsoft.com/office/officeart/2005/8/layout/process1"/>
    <dgm:cxn modelId="{D893D3D3-D7D7-4288-8690-5663BFC82611}" type="presOf" srcId="{508654F0-40B3-4A64-81C2-A90D08207ADB}" destId="{0CCB7418-FE93-4DF5-9406-3DDE790C11F0}" srcOrd="0" destOrd="0" presId="urn:microsoft.com/office/officeart/2005/8/layout/process1"/>
    <dgm:cxn modelId="{D1C01648-4CE1-498F-8EC3-BB6D5F393B4C}" type="presOf" srcId="{0827A338-1EBD-4D02-926B-D8C015FC0358}" destId="{8CA7BE78-F34F-4CAD-9942-F65BDFF0020A}" srcOrd="0" destOrd="0" presId="urn:microsoft.com/office/officeart/2005/8/layout/process1"/>
    <dgm:cxn modelId="{FAE61FB4-A27B-40C2-AEB2-34F829CDC427}" type="presOf" srcId="{508654F0-40B3-4A64-81C2-A90D08207ADB}" destId="{7A9BBCD2-D850-4537-B7FA-783C7BC0B542}" srcOrd="1" destOrd="0" presId="urn:microsoft.com/office/officeart/2005/8/layout/process1"/>
    <dgm:cxn modelId="{0BFD351A-E536-4F85-81E9-63279089BA1D}" type="presOf" srcId="{4BF2842D-5D85-4E2E-BC1B-9AD67F9F38AA}" destId="{0B5262C4-66DB-4D01-BBF5-1E5F8F52E875}" srcOrd="0" destOrd="0" presId="urn:microsoft.com/office/officeart/2005/8/layout/process1"/>
    <dgm:cxn modelId="{6DD5B4EF-2329-41DC-88B0-4D8097AE139F}" type="presOf" srcId="{15733AC4-C91A-40F3-9F84-4B94F6F9C77B}" destId="{A2F591A8-0AC5-4AAD-8F95-1CB34F26A6DD}" srcOrd="0" destOrd="0" presId="urn:microsoft.com/office/officeart/2005/8/layout/process1"/>
    <dgm:cxn modelId="{B6829C4D-58EE-42EB-BFB9-0537F61B5A6B}" srcId="{836500A9-387B-4A87-B924-BDBCC8A68B52}" destId="{66309EBE-FBE3-43A0-B2CD-FB6FDE00A247}" srcOrd="1" destOrd="0" parTransId="{68BE2C91-16F7-476D-BF19-235933F9EC34}" sibTransId="{508654F0-40B3-4A64-81C2-A90D08207ADB}"/>
    <dgm:cxn modelId="{2D209A39-C978-4D84-A9E7-DFE5E01C4487}" type="presOf" srcId="{4BF2842D-5D85-4E2E-BC1B-9AD67F9F38AA}" destId="{73C3C322-858C-4C12-84F4-0F81F1ED7A34}" srcOrd="1" destOrd="0" presId="urn:microsoft.com/office/officeart/2005/8/layout/process1"/>
    <dgm:cxn modelId="{C3E52DD2-F7E4-4419-B84E-12CD742AFF55}" srcId="{836500A9-387B-4A87-B924-BDBCC8A68B52}" destId="{0827A338-1EBD-4D02-926B-D8C015FC0358}" srcOrd="4" destOrd="0" parTransId="{ACBA7A9C-7137-487C-90D3-0CD1C0FFAFB0}" sibTransId="{7B24DD4D-DEF2-4BAC-BDE1-BB0FAAA51725}"/>
    <dgm:cxn modelId="{7EFA45E5-BC8C-4918-8291-890CE71763DE}" type="presOf" srcId="{66309EBE-FBE3-43A0-B2CD-FB6FDE00A247}" destId="{9173B426-A44C-4D63-9B50-25C4752AF6FA}" srcOrd="0" destOrd="0" presId="urn:microsoft.com/office/officeart/2005/8/layout/process1"/>
    <dgm:cxn modelId="{137D4DE9-DDA7-487A-A6B8-DD98172BDCDD}" srcId="{836500A9-387B-4A87-B924-BDBCC8A68B52}" destId="{15733AC4-C91A-40F3-9F84-4B94F6F9C77B}" srcOrd="3" destOrd="0" parTransId="{4A630205-1C73-40D2-A03F-CF3985F5F436}" sibTransId="{4BF2842D-5D85-4E2E-BC1B-9AD67F9F38AA}"/>
    <dgm:cxn modelId="{20409A74-909C-45D4-AA3E-51D4384A7FF1}" type="presParOf" srcId="{4F9ADD1B-4243-4CC0-AA62-E1D6B71441FA}" destId="{48C5B251-7BD4-4387-8729-D16FC2BFE2EA}" srcOrd="0" destOrd="0" presId="urn:microsoft.com/office/officeart/2005/8/layout/process1"/>
    <dgm:cxn modelId="{DBFA2CF7-3119-4C67-865D-06020C768544}" type="presParOf" srcId="{4F9ADD1B-4243-4CC0-AA62-E1D6B71441FA}" destId="{83725A6F-4648-4CCC-93DF-B536899C750E}" srcOrd="1" destOrd="0" presId="urn:microsoft.com/office/officeart/2005/8/layout/process1"/>
    <dgm:cxn modelId="{324060DA-DE79-484C-B9DA-2AED84631CBA}" type="presParOf" srcId="{83725A6F-4648-4CCC-93DF-B536899C750E}" destId="{2AA1227F-1B92-464E-994D-67FB8E9FB2A7}" srcOrd="0" destOrd="0" presId="urn:microsoft.com/office/officeart/2005/8/layout/process1"/>
    <dgm:cxn modelId="{CB558371-B681-4839-A5C8-A1E1A6038BA4}" type="presParOf" srcId="{4F9ADD1B-4243-4CC0-AA62-E1D6B71441FA}" destId="{9173B426-A44C-4D63-9B50-25C4752AF6FA}" srcOrd="2" destOrd="0" presId="urn:microsoft.com/office/officeart/2005/8/layout/process1"/>
    <dgm:cxn modelId="{0DC1DEAF-3C0E-4187-A819-805646B5AD48}" type="presParOf" srcId="{4F9ADD1B-4243-4CC0-AA62-E1D6B71441FA}" destId="{0CCB7418-FE93-4DF5-9406-3DDE790C11F0}" srcOrd="3" destOrd="0" presId="urn:microsoft.com/office/officeart/2005/8/layout/process1"/>
    <dgm:cxn modelId="{0E536E5B-D1F3-4B1D-9164-569EBC19FA6F}" type="presParOf" srcId="{0CCB7418-FE93-4DF5-9406-3DDE790C11F0}" destId="{7A9BBCD2-D850-4537-B7FA-783C7BC0B542}" srcOrd="0" destOrd="0" presId="urn:microsoft.com/office/officeart/2005/8/layout/process1"/>
    <dgm:cxn modelId="{BF145B0E-AB59-4735-AC8F-3402C234F20F}" type="presParOf" srcId="{4F9ADD1B-4243-4CC0-AA62-E1D6B71441FA}" destId="{0686A976-AB06-4E7A-BB7D-923CD1136347}" srcOrd="4" destOrd="0" presId="urn:microsoft.com/office/officeart/2005/8/layout/process1"/>
    <dgm:cxn modelId="{8F4C417A-01C3-4290-9EE0-3437E0432056}" type="presParOf" srcId="{4F9ADD1B-4243-4CC0-AA62-E1D6B71441FA}" destId="{AC68B935-EDCC-4152-9D88-86882457BC18}" srcOrd="5" destOrd="0" presId="urn:microsoft.com/office/officeart/2005/8/layout/process1"/>
    <dgm:cxn modelId="{11CEC5CA-41D3-44C5-9BE2-D18CD9B99FB9}" type="presParOf" srcId="{AC68B935-EDCC-4152-9D88-86882457BC18}" destId="{BDD59A70-2DF7-4AF7-A6EA-F308821C6C7E}" srcOrd="0" destOrd="0" presId="urn:microsoft.com/office/officeart/2005/8/layout/process1"/>
    <dgm:cxn modelId="{4EFA0BA9-D30C-4DF2-AEDB-5EFCB4DDFBD4}" type="presParOf" srcId="{4F9ADD1B-4243-4CC0-AA62-E1D6B71441FA}" destId="{A2F591A8-0AC5-4AAD-8F95-1CB34F26A6DD}" srcOrd="6" destOrd="0" presId="urn:microsoft.com/office/officeart/2005/8/layout/process1"/>
    <dgm:cxn modelId="{824CA5EC-2303-4042-824B-E220227BD202}" type="presParOf" srcId="{4F9ADD1B-4243-4CC0-AA62-E1D6B71441FA}" destId="{0B5262C4-66DB-4D01-BBF5-1E5F8F52E875}" srcOrd="7" destOrd="0" presId="urn:microsoft.com/office/officeart/2005/8/layout/process1"/>
    <dgm:cxn modelId="{2C022A98-BCA6-4242-A98A-3FCC402E06DC}" type="presParOf" srcId="{0B5262C4-66DB-4D01-BBF5-1E5F8F52E875}" destId="{73C3C322-858C-4C12-84F4-0F81F1ED7A34}" srcOrd="0" destOrd="0" presId="urn:microsoft.com/office/officeart/2005/8/layout/process1"/>
    <dgm:cxn modelId="{48E30795-0C2E-4D1B-879F-37BB7B769F26}" type="presParOf" srcId="{4F9ADD1B-4243-4CC0-AA62-E1D6B71441FA}" destId="{8CA7BE78-F34F-4CAD-9942-F65BDFF0020A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5B251-7BD4-4387-8729-D16FC2BFE2EA}">
      <dsp:nvSpPr>
        <dsp:cNvPr id="0" name=""/>
        <dsp:cNvSpPr/>
      </dsp:nvSpPr>
      <dsp:spPr>
        <a:xfrm>
          <a:off x="4092" y="352936"/>
          <a:ext cx="1268759" cy="1046726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compact.xml (for CLIC_SID_CDR)</a:t>
          </a:r>
          <a:endParaRPr lang="en-US" sz="1400" kern="1200" dirty="0"/>
        </a:p>
      </dsp:txBody>
      <dsp:txXfrm>
        <a:off x="34750" y="383594"/>
        <a:ext cx="1207443" cy="985410"/>
      </dsp:txXfrm>
    </dsp:sp>
    <dsp:sp modelId="{83725A6F-4648-4CCC-93DF-B536899C750E}">
      <dsp:nvSpPr>
        <dsp:cNvPr id="0" name=""/>
        <dsp:cNvSpPr/>
      </dsp:nvSpPr>
      <dsp:spPr>
        <a:xfrm>
          <a:off x="1380400" y="718973"/>
          <a:ext cx="228001" cy="3146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380400" y="781903"/>
        <a:ext cx="159601" cy="188792"/>
      </dsp:txXfrm>
    </dsp:sp>
    <dsp:sp modelId="{9173B426-A44C-4D63-9B50-25C4752AF6FA}">
      <dsp:nvSpPr>
        <dsp:cNvPr id="0" name=""/>
        <dsp:cNvSpPr/>
      </dsp:nvSpPr>
      <dsp:spPr>
        <a:xfrm>
          <a:off x="1703043" y="352936"/>
          <a:ext cx="1268759" cy="1046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DD4hep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(C++ Core and Driver Libraries)</a:t>
          </a:r>
          <a:endParaRPr lang="en-US" sz="1400" kern="1200" dirty="0"/>
        </a:p>
      </dsp:txBody>
      <dsp:txXfrm>
        <a:off x="1733701" y="383594"/>
        <a:ext cx="1207443" cy="985410"/>
      </dsp:txXfrm>
    </dsp:sp>
    <dsp:sp modelId="{0CCB7418-FE93-4DF5-9406-3DDE790C11F0}">
      <dsp:nvSpPr>
        <dsp:cNvPr id="0" name=""/>
        <dsp:cNvSpPr/>
      </dsp:nvSpPr>
      <dsp:spPr>
        <a:xfrm>
          <a:off x="3118007" y="718973"/>
          <a:ext cx="309953" cy="3146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118007" y="781903"/>
        <a:ext cx="216967" cy="188792"/>
      </dsp:txXfrm>
    </dsp:sp>
    <dsp:sp modelId="{0686A976-AB06-4E7A-BB7D-923CD1136347}">
      <dsp:nvSpPr>
        <dsp:cNvPr id="0" name=""/>
        <dsp:cNvSpPr/>
      </dsp:nvSpPr>
      <dsp:spPr>
        <a:xfrm>
          <a:off x="3556620" y="352936"/>
          <a:ext cx="1268759" cy="10467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LCDD file, GDML file, …</a:t>
          </a:r>
          <a:endParaRPr lang="en-US" sz="1400" kern="1200"/>
        </a:p>
      </dsp:txBody>
      <dsp:txXfrm>
        <a:off x="3587278" y="383594"/>
        <a:ext cx="1207443" cy="985410"/>
      </dsp:txXfrm>
    </dsp:sp>
    <dsp:sp modelId="{AC68B935-EDCC-4152-9D88-86882457BC18}">
      <dsp:nvSpPr>
        <dsp:cNvPr id="0" name=""/>
        <dsp:cNvSpPr/>
      </dsp:nvSpPr>
      <dsp:spPr>
        <a:xfrm>
          <a:off x="4952255" y="718973"/>
          <a:ext cx="268977" cy="3146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952255" y="781903"/>
        <a:ext cx="188284" cy="188792"/>
      </dsp:txXfrm>
    </dsp:sp>
    <dsp:sp modelId="{A2F591A8-0AC5-4AAD-8F95-1CB34F26A6DD}">
      <dsp:nvSpPr>
        <dsp:cNvPr id="0" name=""/>
        <dsp:cNvSpPr/>
      </dsp:nvSpPr>
      <dsp:spPr>
        <a:xfrm>
          <a:off x="5332883" y="352936"/>
          <a:ext cx="1268759" cy="1046726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SLIC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(Geant4)</a:t>
          </a:r>
          <a:endParaRPr lang="en-US" sz="1400" kern="1200" dirty="0"/>
        </a:p>
      </dsp:txBody>
      <dsp:txXfrm>
        <a:off x="5363541" y="383594"/>
        <a:ext cx="1207443" cy="985410"/>
      </dsp:txXfrm>
    </dsp:sp>
    <dsp:sp modelId="{0B5262C4-66DB-4D01-BBF5-1E5F8F52E875}">
      <dsp:nvSpPr>
        <dsp:cNvPr id="0" name=""/>
        <dsp:cNvSpPr/>
      </dsp:nvSpPr>
      <dsp:spPr>
        <a:xfrm>
          <a:off x="6728519" y="718973"/>
          <a:ext cx="268977" cy="31465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6728519" y="781903"/>
        <a:ext cx="188284" cy="188792"/>
      </dsp:txXfrm>
    </dsp:sp>
    <dsp:sp modelId="{8CA7BE78-F34F-4CAD-9942-F65BDFF0020A}">
      <dsp:nvSpPr>
        <dsp:cNvPr id="0" name=""/>
        <dsp:cNvSpPr/>
      </dsp:nvSpPr>
      <dsp:spPr>
        <a:xfrm>
          <a:off x="7109147" y="352936"/>
          <a:ext cx="1268759" cy="104672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GDML file, </a:t>
          </a:r>
          <a:r>
            <a:rPr lang="en-US" sz="1400" kern="1200" dirty="0" err="1" smtClean="0"/>
            <a:t>HepRepXML</a:t>
          </a:r>
          <a:r>
            <a:rPr lang="en-US" sz="1400" kern="1200" dirty="0" smtClean="0"/>
            <a:t> file, SLCIO file (hits)</a:t>
          </a:r>
          <a:endParaRPr lang="en-US" sz="1400" kern="1200" dirty="0"/>
        </a:p>
      </dsp:txBody>
      <dsp:txXfrm>
        <a:off x="7139805" y="383594"/>
        <a:ext cx="1207443" cy="9854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C5B251-7BD4-4387-8729-D16FC2BFE2EA}">
      <dsp:nvSpPr>
        <dsp:cNvPr id="0" name=""/>
        <dsp:cNvSpPr/>
      </dsp:nvSpPr>
      <dsp:spPr>
        <a:xfrm>
          <a:off x="5629" y="401459"/>
          <a:ext cx="1230721" cy="949680"/>
        </a:xfrm>
        <a:prstGeom prst="roundRect">
          <a:avLst>
            <a:gd name="adj" fmla="val 10000"/>
          </a:avLst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compact.xml</a:t>
          </a:r>
          <a:r>
            <a:rPr lang="en-US" sz="1300" kern="1200" dirty="0" smtClean="0"/>
            <a:t> (for CLIC_SID_CDR)</a:t>
          </a:r>
          <a:endParaRPr lang="en-US" sz="1300" kern="1200" dirty="0"/>
        </a:p>
      </dsp:txBody>
      <dsp:txXfrm>
        <a:off x="33444" y="429274"/>
        <a:ext cx="1175091" cy="894050"/>
      </dsp:txXfrm>
    </dsp:sp>
    <dsp:sp modelId="{83725A6F-4648-4CCC-93DF-B536899C750E}">
      <dsp:nvSpPr>
        <dsp:cNvPr id="0" name=""/>
        <dsp:cNvSpPr/>
      </dsp:nvSpPr>
      <dsp:spPr>
        <a:xfrm rot="21559082">
          <a:off x="1327306" y="714135"/>
          <a:ext cx="192854" cy="3052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1327308" y="775523"/>
        <a:ext cx="134998" cy="183130"/>
      </dsp:txXfrm>
    </dsp:sp>
    <dsp:sp modelId="{9173B426-A44C-4D63-9B50-25C4752AF6FA}">
      <dsp:nvSpPr>
        <dsp:cNvPr id="0" name=""/>
        <dsp:cNvSpPr/>
      </dsp:nvSpPr>
      <dsp:spPr>
        <a:xfrm>
          <a:off x="1600201" y="381003"/>
          <a:ext cx="1478699" cy="949680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GeomConverter</a:t>
          </a:r>
          <a:endParaRPr lang="en-US" sz="1800" kern="1200" dirty="0" smtClean="0"/>
        </a:p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(Java Core and Driver Libraries)</a:t>
          </a:r>
          <a:endParaRPr lang="en-US" sz="1400" kern="1200" dirty="0"/>
        </a:p>
      </dsp:txBody>
      <dsp:txXfrm>
        <a:off x="1628016" y="408818"/>
        <a:ext cx="1423069" cy="894050"/>
      </dsp:txXfrm>
    </dsp:sp>
    <dsp:sp modelId="{0CCB7418-FE93-4DF5-9406-3DDE790C11F0}">
      <dsp:nvSpPr>
        <dsp:cNvPr id="0" name=""/>
        <dsp:cNvSpPr/>
      </dsp:nvSpPr>
      <dsp:spPr>
        <a:xfrm rot="39483">
          <a:off x="3155464" y="687544"/>
          <a:ext cx="225952" cy="3052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3155466" y="748199"/>
        <a:ext cx="158166" cy="183130"/>
      </dsp:txXfrm>
    </dsp:sp>
    <dsp:sp modelId="{0686A976-AB06-4E7A-BB7D-923CD1136347}">
      <dsp:nvSpPr>
        <dsp:cNvPr id="0" name=""/>
        <dsp:cNvSpPr/>
      </dsp:nvSpPr>
      <dsp:spPr>
        <a:xfrm>
          <a:off x="3505198" y="401459"/>
          <a:ext cx="1230721" cy="949680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LCDD file, GDML file, …</a:t>
          </a:r>
          <a:endParaRPr lang="en-US" sz="1400" kern="1200" dirty="0"/>
        </a:p>
      </dsp:txBody>
      <dsp:txXfrm>
        <a:off x="3533013" y="429274"/>
        <a:ext cx="1175091" cy="894050"/>
      </dsp:txXfrm>
    </dsp:sp>
    <dsp:sp modelId="{AC68B935-EDCC-4152-9D88-86882457BC18}">
      <dsp:nvSpPr>
        <dsp:cNvPr id="0" name=""/>
        <dsp:cNvSpPr/>
      </dsp:nvSpPr>
      <dsp:spPr>
        <a:xfrm>
          <a:off x="4885440" y="723690"/>
          <a:ext cx="316983" cy="3052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885440" y="784734"/>
        <a:ext cx="225418" cy="183130"/>
      </dsp:txXfrm>
    </dsp:sp>
    <dsp:sp modelId="{A2F591A8-0AC5-4AAD-8F95-1CB34F26A6DD}">
      <dsp:nvSpPr>
        <dsp:cNvPr id="0" name=""/>
        <dsp:cNvSpPr/>
      </dsp:nvSpPr>
      <dsp:spPr>
        <a:xfrm>
          <a:off x="5334002" y="401459"/>
          <a:ext cx="1230721" cy="949680"/>
        </a:xfrm>
        <a:prstGeom prst="roundRect">
          <a:avLst>
            <a:gd name="adj" fmla="val 10000"/>
          </a:avLst>
        </a:prstGeom>
        <a:solidFill>
          <a:schemeClr val="accent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SLIC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(Geant4)</a:t>
          </a:r>
          <a:endParaRPr lang="en-US" sz="1400" kern="1200"/>
        </a:p>
      </dsp:txBody>
      <dsp:txXfrm>
        <a:off x="5361817" y="429274"/>
        <a:ext cx="1175091" cy="894050"/>
      </dsp:txXfrm>
    </dsp:sp>
    <dsp:sp modelId="{0B5262C4-66DB-4D01-BBF5-1E5F8F52E875}">
      <dsp:nvSpPr>
        <dsp:cNvPr id="0" name=""/>
        <dsp:cNvSpPr/>
      </dsp:nvSpPr>
      <dsp:spPr>
        <a:xfrm>
          <a:off x="6709955" y="723690"/>
          <a:ext cx="307890" cy="3052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6709955" y="784734"/>
        <a:ext cx="216325" cy="183130"/>
      </dsp:txXfrm>
    </dsp:sp>
    <dsp:sp modelId="{8CA7BE78-F34F-4CAD-9942-F65BDFF0020A}">
      <dsp:nvSpPr>
        <dsp:cNvPr id="0" name=""/>
        <dsp:cNvSpPr/>
      </dsp:nvSpPr>
      <dsp:spPr>
        <a:xfrm>
          <a:off x="7145649" y="401459"/>
          <a:ext cx="1230721" cy="949680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GDML file, </a:t>
          </a:r>
          <a:r>
            <a:rPr lang="en-US" sz="1400" kern="1200" dirty="0" err="1" smtClean="0"/>
            <a:t>HepRepXML</a:t>
          </a:r>
          <a:r>
            <a:rPr lang="en-US" sz="1400" kern="1200" dirty="0" smtClean="0"/>
            <a:t> file, SLCIO file (hits)</a:t>
          </a:r>
          <a:endParaRPr lang="en-US" sz="1400" kern="1200" dirty="0"/>
        </a:p>
      </dsp:txBody>
      <dsp:txXfrm>
        <a:off x="7173464" y="429274"/>
        <a:ext cx="1175091" cy="894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0.40091</cdr:x>
      <cdr:y>0.7299</cdr:y>
    </cdr:from>
    <cdr:to>
      <cdr:x>0.52773</cdr:x>
      <cdr:y>0.86105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14600" y="4324350"/>
          <a:ext cx="795443" cy="7770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0.4738</cdr:x>
      <cdr:y>0.11254</cdr:y>
    </cdr:from>
    <cdr:to>
      <cdr:x>0.60062</cdr:x>
      <cdr:y>0.24369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971800" y="666750"/>
          <a:ext cx="795442" cy="7770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0.69604</cdr:x>
      <cdr:y>0.86598</cdr:y>
    </cdr:from>
    <cdr:to>
      <cdr:x>0.89042</cdr:x>
      <cdr:y>0.99827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100513" y="4800600"/>
          <a:ext cx="1145134" cy="7333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pPr algn="r"/>
          <a:r>
            <a:rPr lang="en-US" sz="1800" b="1" i="0" dirty="0">
              <a:solidFill>
                <a:schemeClr val="accent1"/>
              </a:solidFill>
              <a:latin typeface="Cambria Math"/>
            </a:rPr>
            <a:t>𝝓 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pPr algn="r"/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𝜽=𝟗𝟎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0.92283</cdr:y>
    </cdr:to>
    <cdr:grpSp>
      <cdr:nvGrpSpPr>
        <cdr:cNvPr id="20" name="Group 19"/>
        <cdr:cNvGrpSpPr/>
      </cdr:nvGrpSpPr>
      <cdr:grpSpPr>
        <a:xfrm xmlns:a="http://schemas.openxmlformats.org/drawingml/2006/main">
          <a:off x="2927933" y="2661347"/>
          <a:ext cx="707240" cy="2454407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9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 dirty="0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759FD-36C8-4FD2-8AF5-29619E53DB11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A4B21-742F-424F-B48B-512B07BC7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74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E3338-DBB4-425F-AFAA-4EBD22F2F6F3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3BD1B-2BED-4336-A24B-AAE60688B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685800"/>
          </a:xfrm>
        </p:spPr>
        <p:txBody>
          <a:bodyPr anchor="t"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6200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lum bright="2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7159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76200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June 10th, 2014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04269/session/19/contribution/182/material/slides/0.pd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hyperlink" Target="http://agenda.linearcollider.org/getFile.py/access?contribId=126&amp;#38;#38;#38;#38;#38;#38;#38;#38;sessionId=15&amp;#38;#38;#38;#38;#38;#38;#38;#38;resId=0&amp;#38;#38;#38;#38;#38;#38;#38;#38;materialId=slides&amp;#38;#38;#38;#38;#38;#38;#38;#38;confId=5468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chart" Target="../charts/chart1.xml"/><Relationship Id="rId4" Type="http://schemas.openxmlformats.org/officeDocument/2006/relationships/image" Target="../media/image21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990600"/>
            <a:ext cx="6324600" cy="2057400"/>
          </a:xfrm>
        </p:spPr>
        <p:txBody>
          <a:bodyPr anchor="t">
            <a:noAutofit/>
          </a:bodyPr>
          <a:lstStyle/>
          <a:p>
            <a:pPr algn="r"/>
            <a:r>
              <a:rPr lang="en-US" sz="4400" dirty="0" smtClean="0"/>
              <a:t>Status of the Validation of the </a:t>
            </a:r>
            <a:r>
              <a:rPr lang="en-US" sz="4400" b="1" dirty="0" smtClean="0"/>
              <a:t>CLIC_SID_CDR</a:t>
            </a:r>
            <a:r>
              <a:rPr lang="en-US" sz="4400" dirty="0" smtClean="0"/>
              <a:t> </a:t>
            </a:r>
            <a:r>
              <a:rPr lang="en-US" sz="4400" dirty="0"/>
              <a:t>Tracker </a:t>
            </a:r>
            <a:r>
              <a:rPr lang="en-US" sz="4400" dirty="0" smtClean="0"/>
              <a:t>Geometry in </a:t>
            </a:r>
            <a:r>
              <a:rPr lang="en-US" sz="4400" b="1" dirty="0" smtClean="0"/>
              <a:t>DD4hep</a:t>
            </a: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3193676"/>
            <a:ext cx="3962400" cy="1385047"/>
          </a:xfrm>
        </p:spPr>
        <p:txBody>
          <a:bodyPr anchor="ctr"/>
          <a:lstStyle/>
          <a:p>
            <a:pPr algn="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N. Nikiforou</a:t>
            </a:r>
          </a:p>
          <a:p>
            <a:pPr algn="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CERN/PH-LCD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438400" y="4724400"/>
            <a:ext cx="3962400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err="1" smtClean="0"/>
              <a:t>CLICdp</a:t>
            </a:r>
            <a:r>
              <a:rPr lang="en-US" dirty="0" smtClean="0"/>
              <a:t> Collaboration Meeting</a:t>
            </a:r>
          </a:p>
          <a:p>
            <a:pPr algn="r"/>
            <a:r>
              <a:rPr lang="en-US" dirty="0" smtClean="0"/>
              <a:t>CERN, June 10</a:t>
            </a:r>
            <a:r>
              <a:rPr lang="en-US" baseline="30000" dirty="0" smtClean="0"/>
              <a:t>th</a:t>
            </a:r>
            <a:r>
              <a:rPr lang="en-US" dirty="0" smtClean="0"/>
              <a:t>, 2014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143000"/>
            <a:ext cx="1373886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4" t="11364" r="11364" b="11364"/>
          <a:stretch/>
        </p:blipFill>
        <p:spPr>
          <a:xfrm>
            <a:off x="7086600" y="2628899"/>
            <a:ext cx="1371602" cy="1371602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6" r="12646"/>
          <a:stretch/>
        </p:blipFill>
        <p:spPr>
          <a:xfrm>
            <a:off x="7086600" y="411480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4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13"/>
    </mc:Choice>
    <mc:Fallback xmlns="">
      <p:transition spd="slow" advTm="771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12" t="12592" b="3247"/>
          <a:stretch/>
        </p:blipFill>
        <p:spPr bwMode="auto">
          <a:xfrm>
            <a:off x="0" y="1205523"/>
            <a:ext cx="8110415" cy="5119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Compact.xml-&gt;</a:t>
            </a:r>
            <a:r>
              <a:rPr lang="en-US" sz="3200" b="1" dirty="0" err="1" smtClean="0">
                <a:solidFill>
                  <a:srgbClr val="FF0000"/>
                </a:solidFill>
              </a:rPr>
              <a:t>GeomConverter</a:t>
            </a:r>
            <a:r>
              <a:rPr lang="en-US" sz="3200" b="1" dirty="0" smtClean="0">
                <a:solidFill>
                  <a:srgbClr val="FF0000"/>
                </a:solidFill>
              </a:rPr>
              <a:t>-</a:t>
            </a:r>
            <a:r>
              <a:rPr lang="en-US" sz="3200" dirty="0" smtClean="0"/>
              <a:t>&gt;</a:t>
            </a:r>
            <a:r>
              <a:rPr lang="en-US" sz="3200" dirty="0" err="1" smtClean="0"/>
              <a:t>slic</a:t>
            </a:r>
            <a:r>
              <a:rPr lang="en-US" sz="3200" dirty="0" smtClean="0"/>
              <a:t>-&gt;GDML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1" y="1066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GDML Visualized using ROOT’s Geometry Manager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017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395787"/>
            <a:ext cx="4800600" cy="2462213"/>
          </a:xfrm>
          <a:prstGeom prst="rect">
            <a:avLst/>
          </a:prstGeom>
          <a:solidFill>
            <a:schemeClr val="tx1"/>
          </a:solidFill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100" u="sng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GeomConverter</a:t>
            </a:r>
            <a:endParaRPr lang="en-US" sz="1100" u="sng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Printing </a:t>
            </a:r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hits in </a:t>
            </a:r>
            <a:r>
              <a:rPr lang="en-US" sz="1100" dirty="0" err="1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SiVertexBarrelHits</a:t>
            </a:r>
            <a:endParaRPr lang="en-US" sz="11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0</a:t>
            </a:r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. x=0.000100, y=27.329005,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49.9999, R=27.329,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1. x=0.000127, y=38.355969,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49.9999, R=38.356,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2. x=0.000157, y=51.210000,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49.9998, R=51.210,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3. x=0.000194, y=65.042294,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49.9999, R=65.043,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4. x=0.000231, y=77.980000,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49.9997, R=77.980,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Printing hits in </a:t>
            </a:r>
            <a:r>
              <a:rPr lang="en-US" sz="11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SiTrackerBarrelHits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5. x=0.000629, y=226.579967,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49.9990, R=226.578,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6. x=0.001219, y=476.796534,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49.9977, R=476.797,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7. x=0.001440, y=722.833060,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49.9962, R=722.833,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8. x=0.001796, y=973.200726,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49.9946, R=973.201,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9. x=0.001773, y=982.415081,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49.9946, R=982.415,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10. x=0.000884, y=1220.739507,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49.994, R=1220.74,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54"/>
            <a:ext cx="7620000" cy="685800"/>
          </a:xfrm>
        </p:spPr>
        <p:txBody>
          <a:bodyPr/>
          <a:lstStyle/>
          <a:p>
            <a:r>
              <a:rPr lang="en-US" dirty="0" smtClean="0"/>
              <a:t>Check on Position of Simulated Hits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533400"/>
            <a:ext cx="8382000" cy="2667000"/>
          </a:xfrm>
        </p:spPr>
        <p:txBody>
          <a:bodyPr>
            <a:normAutofit/>
          </a:bodyPr>
          <a:lstStyle/>
          <a:p>
            <a:r>
              <a:rPr lang="en-US" dirty="0" smtClean="0"/>
              <a:t>Used </a:t>
            </a:r>
            <a:r>
              <a:rPr lang="en-US" dirty="0" err="1" smtClean="0"/>
              <a:t>Slic</a:t>
            </a:r>
            <a:r>
              <a:rPr lang="en-US" dirty="0" smtClean="0"/>
              <a:t>/Geant4 to  generate </a:t>
            </a:r>
            <a:r>
              <a:rPr lang="en-US" dirty="0" err="1" smtClean="0"/>
              <a:t>Muons</a:t>
            </a:r>
            <a:r>
              <a:rPr lang="en-US" dirty="0" smtClean="0"/>
              <a:t> with exactly the same parameters and compared the properties of the simulated hits in the two realizations of the model</a:t>
            </a:r>
          </a:p>
          <a:p>
            <a:r>
              <a:rPr lang="en-US" dirty="0" smtClean="0"/>
              <a:t>Observing the same number of hits but with differences in their positions</a:t>
            </a:r>
          </a:p>
          <a:p>
            <a:pPr lvl="1"/>
            <a:r>
              <a:rPr lang="en-US" dirty="0" smtClean="0"/>
              <a:t>Differences appear to depend on </a:t>
            </a:r>
            <a:r>
              <a:rPr lang="en-US" dirty="0" err="1" smtClean="0"/>
              <a:t>muon</a:t>
            </a:r>
            <a:r>
              <a:rPr lang="en-US" dirty="0" smtClean="0"/>
              <a:t> energy and Magnetic field -&gt; </a:t>
            </a:r>
            <a:r>
              <a:rPr lang="en-US" b="1" dirty="0" smtClean="0"/>
              <a:t>possibly differences in the field definition</a:t>
            </a:r>
            <a:r>
              <a:rPr lang="en-US" dirty="0"/>
              <a:t> </a:t>
            </a:r>
            <a:r>
              <a:rPr lang="en-US" dirty="0" smtClean="0"/>
              <a:t>(?)</a:t>
            </a:r>
          </a:p>
          <a:p>
            <a:pPr marL="41148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421880" y="1722119"/>
            <a:ext cx="2438399" cy="365760"/>
          </a:xfrm>
        </p:spPr>
        <p:txBody>
          <a:bodyPr/>
          <a:lstStyle/>
          <a:p>
            <a:r>
              <a:rPr lang="en-US" dirty="0" smtClean="0"/>
              <a:t>June 10th,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7777480" y="1762761"/>
            <a:ext cx="2367281" cy="365760"/>
          </a:xfrm>
        </p:spPr>
        <p:txBody>
          <a:bodyPr/>
          <a:lstStyle/>
          <a:p>
            <a:pPr algn="l"/>
            <a:r>
              <a:rPr lang="en-US" dirty="0" err="1" smtClean="0"/>
              <a:t>CLICdp</a:t>
            </a:r>
            <a:r>
              <a:rPr lang="en-US" dirty="0" smtClean="0"/>
              <a:t>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495800" y="3200400"/>
            <a:ext cx="4614984" cy="2462213"/>
          </a:xfrm>
          <a:prstGeom prst="rect">
            <a:avLst/>
          </a:prstGeom>
          <a:solidFill>
            <a:schemeClr val="tx1"/>
          </a:solidFill>
          <a:ln w="1905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US" sz="1100" u="sng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DD4hep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Printing </a:t>
            </a:r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hits in </a:t>
            </a:r>
            <a:r>
              <a:rPr lang="en-US" sz="11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SiVertexBarrelHits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0. x=0.000098, y=26.877269,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49.9999, R=26.877,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1. x=0.000142, y=37.934349,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49.9999, R=37.934,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2. x=0.000196, y=50.789984, z=-49.9998, R=50.790,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 smtClean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3</a:t>
            </a:r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. x=0.000263, y=64.622135,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49.9998, R=64.622,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4. x=0.000329, y=77.559984,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49.9997, R=77.560,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Printing hits in </a:t>
            </a:r>
            <a:r>
              <a:rPr lang="en-US" sz="1100" dirty="0" err="1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SiTrackerBarrelHits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5. x=0.001046, y=224.254509,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49.9993, R=224.255,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6. x=0.002344, y=474.488246,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49.9984, R=474.488,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7. x=0.003805, y=720.527110,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49.9976, R=720.527,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8. x=0.005287, y=970.903662,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49.9973, R=970.904,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9. x=0.005357, y=980.096554, 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49.9973, R=980.097,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  <a:p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10. x=0.006977, 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y=1218.43834, </a:t>
            </a:r>
            <a:r>
              <a:rPr lang="en-US" sz="1100" dirty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z=-</a:t>
            </a:r>
            <a:r>
              <a:rPr lang="en-US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49.997, R=1218.44, </a:t>
            </a:r>
            <a:r>
              <a:rPr lang="el-GR" sz="1100" dirty="0" smtClean="0">
                <a:solidFill>
                  <a:schemeClr val="bg1"/>
                </a:solidFill>
                <a:latin typeface="Consolas" pitchFamily="49" charset="0"/>
                <a:cs typeface="Consolas" pitchFamily="49" charset="0"/>
              </a:rPr>
              <a:t>φ=1.57</a:t>
            </a:r>
            <a:endParaRPr lang="en-US" sz="1100" dirty="0">
              <a:solidFill>
                <a:schemeClr val="bg1"/>
              </a:solidFill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3429000"/>
            <a:ext cx="3886200" cy="70788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sz="2000" dirty="0"/>
              <a:t>With the field </a:t>
            </a:r>
            <a:r>
              <a:rPr lang="en-US" sz="2000" b="1" dirty="0"/>
              <a:t>OFF </a:t>
            </a:r>
            <a:r>
              <a:rPr lang="en-US" sz="2000" dirty="0"/>
              <a:t>there are still some discrepancies -&gt; </a:t>
            </a:r>
            <a:r>
              <a:rPr lang="en-US" sz="2000" b="1" dirty="0" smtClean="0">
                <a:solidFill>
                  <a:srgbClr val="FF0000"/>
                </a:solidFill>
              </a:rPr>
              <a:t>Investigating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88910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-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5257800"/>
          </a:xfrm>
        </p:spPr>
        <p:txBody>
          <a:bodyPr/>
          <a:lstStyle/>
          <a:p>
            <a:r>
              <a:rPr lang="en-US" dirty="0" smtClean="0"/>
              <a:t>Validation of CLIC_SID_CDR  geometry ongoing</a:t>
            </a:r>
          </a:p>
          <a:p>
            <a:pPr lvl="1"/>
            <a:r>
              <a:rPr lang="en-US" dirty="0" smtClean="0"/>
              <a:t>Study presented limited to tracker -&gt; can provide the starting point for a </a:t>
            </a:r>
            <a:r>
              <a:rPr lang="en-US" dirty="0" err="1" smtClean="0"/>
              <a:t>CLICdp</a:t>
            </a:r>
            <a:r>
              <a:rPr lang="en-US" dirty="0" smtClean="0"/>
              <a:t> detector Silicon Tracker geometry model</a:t>
            </a:r>
          </a:p>
          <a:p>
            <a:r>
              <a:rPr lang="en-US" dirty="0" smtClean="0"/>
              <a:t>Visual validation complete</a:t>
            </a:r>
          </a:p>
          <a:p>
            <a:pPr lvl="1"/>
            <a:r>
              <a:rPr lang="en-US" dirty="0" smtClean="0"/>
              <a:t>Any discrepancies were fixed/resolved and will be propagated to the </a:t>
            </a:r>
            <a:r>
              <a:rPr lang="en-US" dirty="0" err="1" smtClean="0"/>
              <a:t>CLICSiD</a:t>
            </a:r>
            <a:r>
              <a:rPr lang="en-US" dirty="0" smtClean="0"/>
              <a:t> example driver</a:t>
            </a:r>
          </a:p>
          <a:p>
            <a:r>
              <a:rPr lang="en-US" dirty="0" smtClean="0"/>
              <a:t>Currently checking position of hits from Simulated </a:t>
            </a:r>
            <a:r>
              <a:rPr lang="en-US" dirty="0" err="1" smtClean="0"/>
              <a:t>muons</a:t>
            </a:r>
            <a:endParaRPr lang="en-US" dirty="0" smtClean="0"/>
          </a:p>
          <a:p>
            <a:r>
              <a:rPr lang="en-US" dirty="0" smtClean="0"/>
              <a:t>A good exercise in implementing a detector geometry in DD4hep</a:t>
            </a:r>
          </a:p>
          <a:p>
            <a:r>
              <a:rPr lang="en-US" dirty="0" smtClean="0"/>
              <a:t>Study also serves in identifying and fixing possible issues in the 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Consolas" pitchFamily="49" charset="0"/>
                <a:cs typeface="Consolas" pitchFamily="49" charset="0"/>
              </a:rPr>
              <a:t>compact-&gt;DD4hep-&gt;LCDD-&gt;SLIC </a:t>
            </a:r>
            <a:r>
              <a:rPr lang="en-US" dirty="0" smtClean="0"/>
              <a:t>chain</a:t>
            </a:r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1371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material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76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1" t="2477"/>
          <a:stretch/>
        </p:blipFill>
        <p:spPr bwMode="auto">
          <a:xfrm>
            <a:off x="304800" y="523875"/>
            <a:ext cx="3914775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Tangential Sector </a:t>
            </a:r>
            <a:r>
              <a:rPr lang="en-US" sz="3200" dirty="0" err="1" smtClean="0"/>
              <a:t>HCal</a:t>
            </a:r>
            <a:r>
              <a:rPr lang="en-US" sz="3200" dirty="0" smtClean="0"/>
              <a:t> for CLIC_ILD_CDR [</a:t>
            </a:r>
            <a:r>
              <a:rPr lang="en-US" sz="3200" dirty="0" smtClean="0">
                <a:hlinkClick r:id="rId3"/>
              </a:rPr>
              <a:t>5</a:t>
            </a:r>
            <a:r>
              <a:rPr lang="en-US" sz="3200" dirty="0" smtClean="0"/>
              <a:t>,</a:t>
            </a:r>
            <a:r>
              <a:rPr lang="en-US" sz="3200" dirty="0" smtClean="0">
                <a:hlinkClick r:id="rId4"/>
              </a:rPr>
              <a:t>6</a:t>
            </a:r>
            <a:r>
              <a:rPr lang="en-US" sz="3200" dirty="0" smtClean="0"/>
              <a:t>]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609600"/>
            <a:ext cx="4027895" cy="39624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467600" y="1828800"/>
            <a:ext cx="990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Tungsten Plates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4533543"/>
            <a:ext cx="8153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Designed to accommodate 75 layers per drawer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Together with available tungsten plate sizes, drives octagon shape)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Three rings for a total length of 4.7 m</a:t>
            </a:r>
          </a:p>
          <a:p>
            <a:pPr marL="285750" indent="-285750">
              <a:buFont typeface="Arial" pitchFamily="34" charset="0"/>
              <a:buChar char="•"/>
            </a:pPr>
            <a14:m xmlns:a14="http://schemas.microsoft.com/office/drawing/2010/main">
              <m:oMath xmlns:m="http://schemas.openxmlformats.org/officeDocument/2006/math">
                <m:sSub>
                  <m:sSubPr>
                    <m:ctrlPr>
                      <a:rPr lang="en-US" i="1" dirty="0" smtClean="0">
                        <a:latin typeface="Cambria Math"/>
                      </a:rPr>
                    </m:ctrlPr>
                  </m:sSubPr>
                  <m:e>
                    <m:r>
                      <a:rPr lang="en-US" i="1" dirty="0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i="1" dirty="0" smtClean="0">
                        <a:latin typeface="Cambria Math"/>
                      </a:rPr>
                      <m:t>𝑖𝑛</m:t>
                    </m:r>
                  </m:sub>
                </m:sSub>
                <m:r>
                  <a:rPr lang="en-US" i="1" dirty="0" smtClean="0">
                    <a:latin typeface="Cambria Math"/>
                  </a:rPr>
                  <m:t>= 2058 </m:t>
                </m:r>
                <m:r>
                  <m:rPr>
                    <m:sty m:val="p"/>
                  </m:rPr>
                  <a:rPr lang="en-US" i="0" dirty="0" smtClean="0">
                    <a:latin typeface="Cambria Math"/>
                  </a:rPr>
                  <m:t>mm</m:t>
                </m:r>
              </m:oMath>
            </a14:m>
            <a:r>
              <a:rPr lang="en-US" b="0" i="0" dirty="0" smtClean="0">
                <a:latin typeface="+mj-lt"/>
              </a:rPr>
              <a:t> (1</a:t>
            </a:r>
            <a:r>
              <a:rPr lang="en-US" b="0" i="0" baseline="30000" dirty="0" smtClean="0">
                <a:latin typeface="+mj-lt"/>
              </a:rPr>
              <a:t>st</a:t>
            </a:r>
            <a:r>
              <a:rPr lang="en-US" b="0" i="0" dirty="0" smtClean="0">
                <a:latin typeface="+mj-lt"/>
              </a:rPr>
              <a:t> tungsten layer), </a:t>
            </a:r>
            <a14:m xmlns:a14="http://schemas.microsoft.com/office/drawing/2010/main">
              <m:oMath xmlns:m="http://schemas.openxmlformats.org/officeDocument/2006/math">
                <m:r>
                  <a:rPr lang="en-US" b="0" i="1" dirty="0" smtClean="0">
                    <a:latin typeface="Cambria Math"/>
                  </a:rPr>
                  <m:t> </m:t>
                </m:r>
                <m:sSub>
                  <m:sSubPr>
                    <m:ctrlPr>
                      <a:rPr lang="en-US" b="0" i="1" dirty="0" smtClean="0">
                        <a:latin typeface="Cambria Math"/>
                      </a:rPr>
                    </m:ctrlPr>
                  </m:sSubPr>
                  <m:e>
                    <m:r>
                      <a:rPr lang="en-US" b="0" i="1" dirty="0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dirty="0" smtClean="0">
                        <a:latin typeface="Cambria Math"/>
                      </a:rPr>
                      <m:t>𝑜𝑢𝑡</m:t>
                    </m:r>
                  </m:sub>
                </m:sSub>
                <m:r>
                  <a:rPr lang="en-US" b="0" i="1" dirty="0" smtClean="0">
                    <a:latin typeface="Cambria Math"/>
                  </a:rPr>
                  <m:t>=3345</m:t>
                </m:r>
                <m:r>
                  <a:rPr lang="en-US" b="0" i="0" dirty="0" smtClean="0">
                    <a:latin typeface="Cambria Math"/>
                  </a:rPr>
                  <m:t> </m:t>
                </m:r>
                <m:r>
                  <m:rPr>
                    <m:sty m:val="p"/>
                  </m:rPr>
                  <a:rPr lang="en-US" b="0" i="0" dirty="0" smtClean="0">
                    <a:latin typeface="Cambria Math"/>
                  </a:rPr>
                  <m:t>mm</m:t>
                </m:r>
              </m:oMath>
            </a14:m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Total thickness: 1345 mm (</a:t>
            </a:r>
            <a:r>
              <a:rPr lang="en-US" dirty="0" err="1" smtClean="0"/>
              <a:t>incl</a:t>
            </a:r>
            <a:r>
              <a:rPr lang="en-US" dirty="0" smtClean="0"/>
              <a:t> 20 mm steel support and 3.5 gap before 1</a:t>
            </a:r>
            <a:r>
              <a:rPr lang="en-US" baseline="30000" dirty="0" smtClean="0"/>
              <a:t>st</a:t>
            </a:r>
            <a:r>
              <a:rPr lang="en-US" dirty="0" smtClean="0"/>
              <a:t> layer)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</a:rPr>
              <a:t>Provides ease of assembly, structurally sound, takes into account material availability and limitations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</a:rPr>
              <a:t>Provides support with minimal additional material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1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with DD4hep </a:t>
            </a:r>
            <a:r>
              <a:rPr lang="en-US" sz="2800" dirty="0" smtClean="0"/>
              <a:t>(based on CLIC_SID_CDR)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762000"/>
            <a:ext cx="4495800" cy="593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dirty="0" smtClean="0"/>
              <a:t>Primarily an exercise </a:t>
            </a:r>
            <a:r>
              <a:rPr lang="en-US" dirty="0" err="1" smtClean="0"/>
              <a:t>οn</a:t>
            </a:r>
            <a:r>
              <a:rPr lang="en-US" dirty="0" smtClean="0"/>
              <a:t> DD4hep and a way to study the material </a:t>
            </a:r>
            <a:r>
              <a:rPr lang="en-US" dirty="0" err="1" smtClean="0"/>
              <a:t>vs</a:t>
            </a:r>
            <a:r>
              <a:rPr lang="en-US" dirty="0" smtClean="0"/>
              <a:t> φ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dirty="0" smtClean="0"/>
              <a:t>Probably no single φ-position “sees” 75 layers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dirty="0" smtClean="0"/>
              <a:t>Effective “visible” material should still be close to nominal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dirty="0" smtClean="0"/>
              <a:t>However, sampling fraction changes with φ (</a:t>
            </a:r>
            <a:r>
              <a:rPr lang="en-US" dirty="0" smtClean="0">
                <a:solidFill>
                  <a:srgbClr val="FF0000"/>
                </a:solidFill>
              </a:rPr>
              <a:t>calibration?</a:t>
            </a:r>
            <a:r>
              <a:rPr lang="en-US" dirty="0" smtClean="0"/>
              <a:t>)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dirty="0" smtClean="0"/>
              <a:t>Started with CLIC_SID_CDR model dimensions</a:t>
            </a:r>
          </a:p>
          <a:p>
            <a:pPr lvl="1" indent="-282575">
              <a:buFont typeface="Arial" pitchFamily="34" charset="0"/>
              <a:buChar char="•"/>
            </a:pPr>
            <a14:m xmlns:a14="http://schemas.microsoft.com/office/drawing/2010/main">
              <m:oMath xmlns:m="http://schemas.openxmlformats.org/officeDocument/2006/math">
                <m:sSub>
                  <m:sSubPr>
                    <m:ctrlPr>
                      <a:rPr lang="en-US" b="0" i="1" smtClean="0">
                        <a:latin typeface="Cambria Math"/>
                      </a:rPr>
                    </m:ctrlPr>
                  </m:sSub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𝑚𝑖𝑛</m:t>
                    </m:r>
                  </m:sub>
                </m:sSub>
                <m:r>
                  <a:rPr lang="en-US" b="0" i="1" smtClean="0">
                    <a:latin typeface="Cambria Math"/>
                  </a:rPr>
                  <m:t>=</m:t>
                </m:r>
                <m:sSub>
                  <m:sSubPr>
                    <m:ctrlPr>
                      <a:rPr lang="en-US" b="0" i="1" smtClean="0">
                        <a:latin typeface="Cambria Math"/>
                      </a:rPr>
                    </m:ctrlPr>
                  </m:sSub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𝑖𝑛</m:t>
                    </m:r>
                  </m:sub>
                </m:sSub>
                <m:r>
                  <a:rPr lang="en-US" b="0" i="1" smtClean="0">
                    <a:latin typeface="Cambria Math"/>
                  </a:rPr>
                  <m:t>=1419 </m:t>
                </m:r>
                <m:r>
                  <m:rPr>
                    <m:sty m:val="p"/>
                  </m:rPr>
                  <a:rPr lang="en-US" b="0" i="0" smtClean="0">
                    <a:latin typeface="Cambria Math"/>
                  </a:rPr>
                  <m:t>mm</m:t>
                </m:r>
              </m:oMath>
            </a14:m>
            <a:endParaRPr lang="en-US" b="0" dirty="0" smtClean="0"/>
          </a:p>
          <a:p>
            <a:pPr lvl="1" indent="-282575">
              <a:buFont typeface="Arial" pitchFamily="34" charset="0"/>
              <a:buChar char="•"/>
            </a:pPr>
            <a:r>
              <a:rPr lang="en-US" b="0" dirty="0" smtClean="0"/>
              <a:t>Actually had to increase </a:t>
            </a:r>
            <a14:m xmlns:a14="http://schemas.microsoft.com/office/drawing/2010/main">
              <m:oMath xmlns:m="http://schemas.openxmlformats.org/officeDocument/2006/math">
                <m:sSub>
                  <m:sSubPr>
                    <m:ctrlPr>
                      <a:rPr lang="en-US" b="0" i="1" dirty="0" smtClean="0">
                        <a:latin typeface="Cambria Math"/>
                      </a:rPr>
                    </m:ctrlPr>
                  </m:sSubPr>
                  <m:e>
                    <m:r>
                      <a:rPr lang="en-US" b="0" i="1" dirty="0" smtClean="0">
                        <a:latin typeface="Cambria Math"/>
                      </a:rPr>
                      <m:t>𝑅</m:t>
                    </m:r>
                  </m:e>
                  <m:sub>
                    <m:r>
                      <m:rPr>
                        <m:sty m:val="p"/>
                      </m:rPr>
                      <a:rPr lang="en-US" b="0" i="1" dirty="0" smtClean="0">
                        <a:latin typeface="Cambria Math"/>
                      </a:rPr>
                      <m:t>max</m:t>
                    </m:r>
                  </m:sub>
                </m:sSub>
                <m:r>
                  <a:rPr lang="en-US" b="0" i="1" dirty="0" smtClean="0">
                    <a:latin typeface="Cambria Math"/>
                  </a:rPr>
                  <m:t>=</m:t>
                </m:r>
                <m:sSub>
                  <m:sSubPr>
                    <m:ctrlPr>
                      <a:rPr lang="en-US" b="0" i="1" dirty="0" err="1" smtClean="0">
                        <a:latin typeface="Cambria Math"/>
                      </a:rPr>
                    </m:ctrlPr>
                  </m:sSubPr>
                  <m:e>
                    <m:r>
                      <a:rPr lang="en-US" b="0" i="1" dirty="0" err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dirty="0" err="1" smtClean="0">
                        <a:latin typeface="Cambria Math"/>
                      </a:rPr>
                      <m:t>𝑜𝑢𝑡</m:t>
                    </m:r>
                  </m:sub>
                </m:sSub>
              </m:oMath>
            </a14:m>
            <a:r>
              <a:rPr lang="en-US" b="0" dirty="0" smtClean="0"/>
              <a:t> from the Wedge model (</a:t>
            </a:r>
            <a14:m xmlns:a14="http://schemas.microsoft.com/office/drawing/2010/main">
              <m:oMath xmlns:m="http://schemas.openxmlformats.org/officeDocument/2006/math">
                <m:sSubSup>
                  <m:sSubSupPr>
                    <m:ctrlPr>
                      <a:rPr lang="en-US" b="0" i="1" smtClean="0">
                        <a:latin typeface="Cambria Math"/>
                      </a:rPr>
                    </m:ctrlPr>
                  </m:sSubSup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𝑜𝑢𝑡</m:t>
                    </m:r>
                  </m:sub>
                  <m:sup>
                    <m:r>
                      <a:rPr lang="en-US" b="0" i="1" smtClean="0">
                        <a:latin typeface="Cambria Math"/>
                      </a:rPr>
                      <m:t>𝑤𝑒𝑑𝑔𝑒</m:t>
                    </m:r>
                  </m:sup>
                </m:sSubSup>
                <m:r>
                  <a:rPr lang="en-US" b="0" i="1" smtClean="0">
                    <a:latin typeface="Cambria Math"/>
                  </a:rPr>
                  <m:t>=2656.5</m:t>
                </m:r>
              </m:oMath>
            </a14:m>
            <a:r>
              <a:rPr lang="en-US" b="0" dirty="0" smtClean="0"/>
              <a:t>) in order to accommodate 75 layers</a:t>
            </a:r>
          </a:p>
          <a:p>
            <a:pPr lvl="1" indent="-282575">
              <a:buFont typeface="Arial" pitchFamily="34" charset="0"/>
              <a:buChar char="•"/>
            </a:pPr>
            <a:r>
              <a:rPr lang="en-US" dirty="0" smtClean="0"/>
              <a:t>Used </a:t>
            </a:r>
            <a14:m xmlns:a14="http://schemas.microsoft.com/office/drawing/2010/main">
              <m:oMath xmlns:m="http://schemas.openxmlformats.org/officeDocument/2006/math">
                <m:sSub>
                  <m:sSubPr>
                    <m:ctrlPr>
                      <a:rPr lang="en-US" b="0" i="1" smtClean="0">
                        <a:latin typeface="Cambria Math"/>
                      </a:rPr>
                    </m:ctrlPr>
                  </m:sSub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𝑜𝑢𝑡</m:t>
                    </m:r>
                  </m:sub>
                </m:sSub>
                <m:r>
                  <a:rPr lang="en-US" b="0" i="1" smtClean="0">
                    <a:latin typeface="Cambria Math"/>
                  </a:rPr>
                  <m:t>=2875 </m:t>
                </m:r>
                <m:r>
                  <m:rPr>
                    <m:sty m:val="p"/>
                  </m:rPr>
                  <a:rPr lang="en-US" b="0" i="0" smtClean="0">
                    <a:latin typeface="Cambria Math"/>
                  </a:rPr>
                  <m:t>mm</m:t>
                </m:r>
              </m:oMath>
            </a14:m>
            <a:r>
              <a:rPr lang="en-US" b="0" dirty="0" smtClean="0"/>
              <a:t> </a:t>
            </a:r>
            <a:r>
              <a:rPr lang="en-US" sz="1600" b="0" dirty="0" smtClean="0"/>
              <a:t>(</a:t>
            </a:r>
            <a:r>
              <a:rPr lang="en-US" sz="1600" b="0" dirty="0" err="1" smtClean="0"/>
              <a:t>HCalEndcap_rmax</a:t>
            </a:r>
            <a:r>
              <a:rPr lang="en-US" sz="1600" b="0" dirty="0" smtClean="0"/>
              <a:t>)</a:t>
            </a:r>
          </a:p>
          <a:p>
            <a:pPr lvl="1" indent="-282575">
              <a:buFont typeface="Arial" pitchFamily="34" charset="0"/>
              <a:buChar char="•"/>
            </a:pPr>
            <a:r>
              <a:rPr lang="en-US" dirty="0" smtClean="0"/>
              <a:t>Did not include support frame</a:t>
            </a:r>
          </a:p>
          <a:p>
            <a:pPr lvl="1" indent="-282575">
              <a:buFont typeface="Arial" pitchFamily="34" charset="0"/>
              <a:buChar char="•"/>
            </a:pPr>
            <a:r>
              <a:rPr lang="en-US" b="0" dirty="0" smtClean="0"/>
              <a:t>Only one cylinder (not three rings)</a:t>
            </a:r>
          </a:p>
          <a:p>
            <a:endParaRPr lang="en-US" b="0" dirty="0" smtClean="0"/>
          </a:p>
          <a:p>
            <a:pPr lvl="1"/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685800"/>
            <a:ext cx="4978400" cy="4598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09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Material Scan in φ of </a:t>
            </a:r>
            <a:r>
              <a:rPr lang="en-US" sz="3200" dirty="0"/>
              <a:t> </a:t>
            </a:r>
            <a:r>
              <a:rPr lang="en-US" sz="3200" dirty="0" smtClean="0"/>
              <a:t>“Tangential Sector” </a:t>
            </a:r>
            <a:r>
              <a:rPr lang="en-US" sz="3200" dirty="0" err="1" smtClean="0"/>
              <a:t>HCal</a:t>
            </a:r>
            <a:r>
              <a:rPr lang="en-US" sz="3200" dirty="0" smtClean="0"/>
              <a:t> 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Slide Number Placeholder 4"/>
              <p:cNvSpPr>
                <a:spLocks noGrp="1"/>
              </p:cNvSpPr>
              <p:nvPr>
                <p:ph type="sldNum" sz="quarter" idx="12"/>
              </p:nvPr>
            </p:nvSpPr>
            <p:spPr/>
            <p:txBody>
              <a:bodyPr/>
              <a:lstStyle/>
              <a:p>
                <a:fld id="{E6CE14FE-7A19-4407-A811-7BAB9AFF5154}" type="slidenum">
                  <a:rPr lang="en-US" smtClean="0"/>
                  <a:t>16</a:t>
                </a:fld>
                <a:endParaRPr lang="en-US" dirty="0"/>
              </a:p>
            </p:txBody>
          </p:sp>
        </mc:Choice>
        <mc:Fallback xmlns="">
          <p:sp>
            <p:nvSpPr>
              <p:cNvPr id="5" name="Slide Number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6164541"/>
              </p:ext>
            </p:extLst>
          </p:nvPr>
        </p:nvGraphicFramePr>
        <p:xfrm>
          <a:off x="2743200" y="838200"/>
          <a:ext cx="5891213" cy="5543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1845" y="914400"/>
            <a:ext cx="28956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</a:rPr>
              <a:t>No cracks</a:t>
            </a:r>
          </a:p>
          <a:p>
            <a:pPr marL="114300" indent="-114300">
              <a:buFont typeface="Arial" pitchFamily="34" charset="0"/>
              <a:buChar char="•"/>
            </a:pPr>
            <a:r>
              <a:rPr lang="en-US" sz="2400" dirty="0" smtClean="0"/>
              <a:t>φ-average of #</a:t>
            </a:r>
            <a:r>
              <a:rPr lang="en-US" sz="2400" dirty="0" err="1" smtClean="0"/>
              <a:t>λΙ</a:t>
            </a:r>
            <a:r>
              <a:rPr lang="en-US" sz="2400" dirty="0" smtClean="0"/>
              <a:t>: 7.9 </a:t>
            </a:r>
          </a:p>
          <a:p>
            <a:pPr marL="228600" lvl="1" indent="-114300">
              <a:buFont typeface="Arial" pitchFamily="34" charset="0"/>
              <a:buChar char="•"/>
            </a:pPr>
            <a:r>
              <a:rPr lang="en-US" dirty="0" smtClean="0"/>
              <a:t>Cf. CLIC_SID_CDR: 7.4</a:t>
            </a:r>
          </a:p>
          <a:p>
            <a:pPr marL="228600" lvl="1" indent="-114300">
              <a:buFont typeface="Arial" pitchFamily="34" charset="0"/>
              <a:buChar char="•"/>
            </a:pPr>
            <a:r>
              <a:rPr lang="en-US" dirty="0" smtClean="0"/>
              <a:t>Cf. CLIC_ILD_CDR: 7.3</a:t>
            </a:r>
          </a:p>
          <a:p>
            <a:pPr marL="231775" lvl="1" indent="-122238">
              <a:buFont typeface="Arial" pitchFamily="34" charset="0"/>
              <a:buChar char="•"/>
            </a:pPr>
            <a:r>
              <a:rPr lang="en-US" dirty="0" smtClean="0"/>
              <a:t>(all according to my scans)</a:t>
            </a:r>
          </a:p>
          <a:p>
            <a:pPr marL="114300" indent="-114300">
              <a:buFont typeface="Arial" pitchFamily="34" charset="0"/>
              <a:buChar char="•"/>
            </a:pPr>
            <a:r>
              <a:rPr lang="en-US" sz="2400" dirty="0" smtClean="0"/>
              <a:t>Probably can have same depth with fewer layers</a:t>
            </a:r>
          </a:p>
          <a:p>
            <a:pPr marL="228600" lvl="1" indent="-1143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But would mean fewer samplings of course</a:t>
            </a:r>
          </a:p>
          <a:p>
            <a:pPr marL="114300" indent="-114300"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Footer Placeholder 3"/>
              <p:cNvSpPr>
                <a:spLocks noGrp="1"/>
              </p:cNvSpPr>
              <p:nvPr>
                <p:ph type="ftr" sz="quarter" idx="11"/>
              </p:nvPr>
            </p:nvSpPr>
            <p:spPr/>
            <p:txBody>
              <a:bodyPr/>
              <a:lstStyle/>
              <a:p>
                <a:r>
                  <a:rPr lang="en-US" smtClean="0"/>
                  <a:t>CLICdp Collaboration Meeting</a:t>
                </a:r>
                <a:endParaRPr lang="en-US"/>
              </a:p>
            </p:txBody>
          </p:sp>
        </mc:Choice>
        <mc:Fallback xmlns="">
          <p:sp>
            <p:nvSpPr>
              <p:cNvPr id="4" name="Footer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ftr" sz="quarter" idx="11"/>
              </p:nvPr>
            </p:nvSpPr>
            <p:spPr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6136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334000" y="2895600"/>
            <a:ext cx="1447800" cy="381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Using Trunk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7848600" cy="5867400"/>
          </a:xfrm>
        </p:spPr>
        <p:txBody>
          <a:bodyPr/>
          <a:lstStyle/>
          <a:p>
            <a:r>
              <a:rPr lang="en-US" dirty="0" smtClean="0"/>
              <a:t>We have been working on </a:t>
            </a:r>
            <a:r>
              <a:rPr lang="en-US" i="1" dirty="0" smtClean="0"/>
              <a:t>validating</a:t>
            </a:r>
            <a:r>
              <a:rPr lang="en-US" dirty="0" smtClean="0"/>
              <a:t> the geometry description of the CLIC_SID_CDR detector model with </a:t>
            </a:r>
            <a:r>
              <a:rPr lang="en-US" b="1" dirty="0" smtClean="0">
                <a:solidFill>
                  <a:schemeClr val="tx2"/>
                </a:solidFill>
              </a:rPr>
              <a:t>DD4hep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Use DD4hep/examples/</a:t>
            </a:r>
            <a:r>
              <a:rPr lang="en-US" b="1" dirty="0" err="1" smtClean="0">
                <a:solidFill>
                  <a:schemeClr val="tx2"/>
                </a:solidFill>
              </a:rPr>
              <a:t>CLICSiD</a:t>
            </a:r>
            <a:endParaRPr lang="en-US" b="1" dirty="0" smtClean="0">
              <a:solidFill>
                <a:schemeClr val="tx2"/>
              </a:solidFill>
            </a:endParaRPr>
          </a:p>
          <a:p>
            <a:r>
              <a:rPr lang="en-US" dirty="0" smtClean="0"/>
              <a:t>Study limited on the tracker for now (also decreases the complexity of the validation problem) </a:t>
            </a:r>
          </a:p>
          <a:p>
            <a:r>
              <a:rPr lang="en-US" dirty="0"/>
              <a:t>Performing various checks against the geometry provided by the existing </a:t>
            </a:r>
            <a:r>
              <a:rPr lang="en-US" b="1" dirty="0" err="1">
                <a:solidFill>
                  <a:srgbClr val="FF0000"/>
                </a:solidFill>
              </a:rPr>
              <a:t>GeomConverter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chain</a:t>
            </a:r>
          </a:p>
          <a:p>
            <a:pPr marL="11430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915108585"/>
              </p:ext>
            </p:extLst>
          </p:nvPr>
        </p:nvGraphicFramePr>
        <p:xfrm>
          <a:off x="76200" y="2819400"/>
          <a:ext cx="83820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563483970"/>
              </p:ext>
            </p:extLst>
          </p:nvPr>
        </p:nvGraphicFramePr>
        <p:xfrm>
          <a:off x="76200" y="4800600"/>
          <a:ext cx="83820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304800" y="4343400"/>
            <a:ext cx="838200" cy="838200"/>
            <a:chOff x="228600" y="4267200"/>
            <a:chExt cx="990600" cy="990600"/>
          </a:xfrm>
        </p:grpSpPr>
        <p:sp>
          <p:nvSpPr>
            <p:cNvPr id="15" name="Oval 14"/>
            <p:cNvSpPr/>
            <p:nvPr/>
          </p:nvSpPr>
          <p:spPr>
            <a:xfrm>
              <a:off x="228600" y="4267200"/>
              <a:ext cx="990600" cy="9906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Up-Down Arrow 13"/>
            <p:cNvSpPr/>
            <p:nvPr/>
          </p:nvSpPr>
          <p:spPr>
            <a:xfrm>
              <a:off x="647700" y="4343400"/>
              <a:ext cx="152400" cy="838200"/>
            </a:xfrm>
            <a:prstGeom prst="up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 flipV="1">
              <a:off x="381000" y="4419600"/>
              <a:ext cx="685800" cy="68580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52400" y="6198258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Basic checks Performed to check code correspondence 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22" name="Up-Down Arrow 21"/>
          <p:cNvSpPr/>
          <p:nvPr/>
        </p:nvSpPr>
        <p:spPr>
          <a:xfrm>
            <a:off x="7543800" y="4343400"/>
            <a:ext cx="152400" cy="838200"/>
          </a:xfrm>
          <a:prstGeom prst="upDown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96200" y="4419600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C000"/>
                </a:solidFill>
              </a:rPr>
              <a:t>?</a:t>
            </a:r>
            <a:endParaRPr lang="en-US" sz="4000" b="1" dirty="0">
              <a:solidFill>
                <a:srgbClr val="FFC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981200" y="4343400"/>
            <a:ext cx="838200" cy="838200"/>
            <a:chOff x="228600" y="4267200"/>
            <a:chExt cx="990600" cy="990600"/>
          </a:xfrm>
        </p:grpSpPr>
        <p:sp>
          <p:nvSpPr>
            <p:cNvPr id="25" name="Oval 24"/>
            <p:cNvSpPr/>
            <p:nvPr/>
          </p:nvSpPr>
          <p:spPr>
            <a:xfrm>
              <a:off x="228600" y="4267200"/>
              <a:ext cx="990600" cy="9906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Up-Down Arrow 25"/>
            <p:cNvSpPr/>
            <p:nvPr/>
          </p:nvSpPr>
          <p:spPr>
            <a:xfrm>
              <a:off x="647700" y="4343400"/>
              <a:ext cx="152400" cy="838200"/>
            </a:xfrm>
            <a:prstGeom prst="upDown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 flipV="1">
              <a:off x="381000" y="4419600"/>
              <a:ext cx="685800" cy="68580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ight Brace 10"/>
          <p:cNvSpPr/>
          <p:nvPr/>
        </p:nvSpPr>
        <p:spPr>
          <a:xfrm rot="5400000">
            <a:off x="1638300" y="4686300"/>
            <a:ext cx="76200" cy="30480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02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Checks on compact.xml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idx="1"/>
          </p:nvPr>
        </p:nvSpPr>
        <p:spPr>
          <a:xfrm>
            <a:off x="457200" y="1066800"/>
            <a:ext cx="7620000" cy="5334000"/>
          </a:xfrm>
        </p:spPr>
        <p:txBody>
          <a:bodyPr/>
          <a:lstStyle/>
          <a:p>
            <a:r>
              <a:rPr lang="en-US" dirty="0" smtClean="0"/>
              <a:t>Compact.xml for DD4hep based on definition for </a:t>
            </a:r>
            <a:r>
              <a:rPr lang="en-US" dirty="0" err="1" smtClean="0"/>
              <a:t>GeomConverter</a:t>
            </a:r>
            <a:r>
              <a:rPr lang="en-US" dirty="0" smtClean="0"/>
              <a:t> -&gt; Both very similar</a:t>
            </a:r>
          </a:p>
          <a:p>
            <a:r>
              <a:rPr lang="en-US" dirty="0" smtClean="0"/>
              <a:t>Verified by visual inspection/ diff</a:t>
            </a:r>
          </a:p>
          <a:p>
            <a:r>
              <a:rPr lang="en-US" dirty="0" smtClean="0"/>
              <a:t>Not backward compatible. Changes in DD4hep compact file: </a:t>
            </a:r>
          </a:p>
          <a:p>
            <a:pPr lvl="1"/>
            <a:r>
              <a:rPr lang="en-US" dirty="0" smtClean="0"/>
              <a:t>Changes in segmentation definitions</a:t>
            </a:r>
          </a:p>
          <a:p>
            <a:pPr lvl="1"/>
            <a:r>
              <a:rPr lang="en-US" dirty="0" smtClean="0"/>
              <a:t>Require/assume explicit use of units</a:t>
            </a:r>
          </a:p>
          <a:p>
            <a:pPr lvl="1"/>
            <a:r>
              <a:rPr lang="en-US" dirty="0" smtClean="0"/>
              <a:t>Require explicit use of reflect=“true” if detector reflection about z=0 plane is required (was assumed by default true in </a:t>
            </a:r>
            <a:r>
              <a:rPr lang="en-US" dirty="0" err="1" smtClean="0"/>
              <a:t>GeomConverter</a:t>
            </a:r>
            <a:r>
              <a:rPr lang="en-US" dirty="0" smtClean="0"/>
              <a:t> chain)</a:t>
            </a:r>
          </a:p>
          <a:p>
            <a:r>
              <a:rPr lang="en-US" dirty="0" smtClean="0"/>
              <a:t>A few instances of discrepancies </a:t>
            </a:r>
            <a:r>
              <a:rPr lang="en-US" dirty="0" err="1" smtClean="0"/>
              <a:t>wrt</a:t>
            </a:r>
            <a:r>
              <a:rPr lang="en-US" dirty="0" smtClean="0"/>
              <a:t> the above were discovered and corrected (to be propagated to the DD4hep/examples/</a:t>
            </a:r>
            <a:r>
              <a:rPr lang="en-US" dirty="0" err="1" smtClean="0"/>
              <a:t>CLICSiD</a:t>
            </a:r>
            <a:r>
              <a:rPr lang="en-US" dirty="0" smtClean="0"/>
              <a:t> driver)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747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Checks on Driver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6200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DD4hep driver code was based on/influenced by the </a:t>
            </a:r>
            <a:r>
              <a:rPr lang="en-US" dirty="0" err="1" smtClean="0"/>
              <a:t>GeomConverter</a:t>
            </a:r>
            <a:r>
              <a:rPr lang="en-US" dirty="0" smtClean="0"/>
              <a:t> java driver code</a:t>
            </a:r>
          </a:p>
          <a:p>
            <a:r>
              <a:rPr lang="en-US" dirty="0" smtClean="0"/>
              <a:t>Performed basic visual inspection/comparison of classes</a:t>
            </a:r>
          </a:p>
          <a:p>
            <a:r>
              <a:rPr lang="en-US" dirty="0" smtClean="0"/>
              <a:t>Verified/checked cases where rotations/placements were ambiguous</a:t>
            </a:r>
          </a:p>
          <a:p>
            <a:r>
              <a:rPr lang="en-US" dirty="0" smtClean="0"/>
              <a:t>In DD4hep: moving towards using “</a:t>
            </a:r>
            <a:r>
              <a:rPr lang="en-US" b="1" dirty="0" smtClean="0"/>
              <a:t>assemblies</a:t>
            </a:r>
            <a:r>
              <a:rPr lang="en-US" dirty="0" smtClean="0"/>
              <a:t>” instead of “</a:t>
            </a:r>
            <a:r>
              <a:rPr lang="en-US" b="1" dirty="0" smtClean="0"/>
              <a:t>envelope volumes</a:t>
            </a:r>
            <a:r>
              <a:rPr lang="en-US" dirty="0" smtClean="0"/>
              <a:t>” of “vacuum” (aka very dilute air or H)</a:t>
            </a:r>
          </a:p>
          <a:p>
            <a:pPr lvl="1"/>
            <a:r>
              <a:rPr lang="en-US" dirty="0" smtClean="0"/>
              <a:t>Envelope volumes can create overlaps and confuse Geant4</a:t>
            </a:r>
          </a:p>
          <a:p>
            <a:pPr lvl="1"/>
            <a:r>
              <a:rPr lang="en-US" dirty="0" smtClean="0"/>
              <a:t>Need to use latest </a:t>
            </a:r>
            <a:r>
              <a:rPr lang="en-US" dirty="0"/>
              <a:t> </a:t>
            </a:r>
            <a:r>
              <a:rPr lang="en-US" dirty="0" smtClean="0"/>
              <a:t>revision </a:t>
            </a:r>
            <a:r>
              <a:rPr lang="en-US" dirty="0" smtClean="0"/>
              <a:t>of </a:t>
            </a:r>
            <a:r>
              <a:rPr lang="en-US" dirty="0" err="1" smtClean="0"/>
              <a:t>Slic</a:t>
            </a:r>
            <a:r>
              <a:rPr lang="en-US" smtClean="0"/>
              <a:t>:</a:t>
            </a:r>
            <a:endParaRPr lang="en-US" dirty="0" smtClean="0"/>
          </a:p>
          <a:p>
            <a:pPr lvl="2"/>
            <a:r>
              <a:rPr lang="en-US" dirty="0" err="1"/>
              <a:t>GDML_version</a:t>
            </a:r>
            <a:r>
              <a:rPr lang="en-US" dirty="0"/>
              <a:t> = "</a:t>
            </a:r>
            <a:r>
              <a:rPr lang="en-US" dirty="0" smtClean="0"/>
              <a:t>v03-00-02“ , </a:t>
            </a:r>
            <a:r>
              <a:rPr lang="en-US" dirty="0" err="1" smtClean="0"/>
              <a:t>LCDD_version</a:t>
            </a:r>
            <a:r>
              <a:rPr lang="en-US" dirty="0" smtClean="0"/>
              <a:t> </a:t>
            </a:r>
            <a:r>
              <a:rPr lang="en-US" dirty="0"/>
              <a:t>= "</a:t>
            </a:r>
            <a:r>
              <a:rPr lang="en-US" dirty="0" smtClean="0"/>
              <a:t>v03-02-00“, </a:t>
            </a:r>
            <a:r>
              <a:rPr lang="en-US" dirty="0" err="1" smtClean="0"/>
              <a:t>SLIC_version</a:t>
            </a:r>
            <a:r>
              <a:rPr lang="en-US" dirty="0" smtClean="0"/>
              <a:t> </a:t>
            </a:r>
            <a:r>
              <a:rPr lang="en-US" dirty="0"/>
              <a:t>= "v03-01-03"</a:t>
            </a:r>
            <a:endParaRPr lang="en-US" dirty="0"/>
          </a:p>
          <a:p>
            <a:pPr lvl="1"/>
            <a:r>
              <a:rPr lang="en-US" dirty="0" smtClean="0"/>
              <a:t>Initially not able to see hits from </a:t>
            </a:r>
            <a:r>
              <a:rPr lang="en-US" dirty="0" err="1" smtClean="0"/>
              <a:t>muons</a:t>
            </a:r>
            <a:r>
              <a:rPr lang="en-US" dirty="0" smtClean="0"/>
              <a:t> in </a:t>
            </a:r>
            <a:r>
              <a:rPr lang="en-US" dirty="0" err="1" smtClean="0"/>
              <a:t>Slic</a:t>
            </a:r>
            <a:r>
              <a:rPr lang="en-US" dirty="0" smtClean="0"/>
              <a:t>. </a:t>
            </a:r>
            <a:r>
              <a:rPr lang="en-US" dirty="0" smtClean="0"/>
              <a:t>Cause </a:t>
            </a:r>
            <a:r>
              <a:rPr lang="en-US" dirty="0" smtClean="0"/>
              <a:t>tracked down to use of envelope volumes</a:t>
            </a:r>
          </a:p>
          <a:p>
            <a:r>
              <a:rPr lang="en-US" dirty="0" smtClean="0"/>
              <a:t>Changes to be propagated to the example driver code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954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CLIC_SID_CDR Tracker with the DD4hep </a:t>
            </a:r>
            <a:r>
              <a:rPr lang="en-US" dirty="0" err="1" smtClean="0"/>
              <a:t>geoDisplay</a:t>
            </a:r>
            <a:r>
              <a:rPr lang="en-US" dirty="0" smtClean="0"/>
              <a:t>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" r="1061" b="-873"/>
          <a:stretch/>
        </p:blipFill>
        <p:spPr bwMode="auto">
          <a:xfrm>
            <a:off x="0" y="914400"/>
            <a:ext cx="8432800" cy="5976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4800" y="1371600"/>
            <a:ext cx="443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Removed coil, calorimeters and </a:t>
            </a:r>
            <a:r>
              <a:rPr lang="en-US" dirty="0" err="1" smtClean="0"/>
              <a:t>muon</a:t>
            </a:r>
            <a:r>
              <a:rPr lang="en-US" dirty="0" smtClean="0"/>
              <a:t>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9090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Geometry Visualizations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5257800"/>
          </a:xfrm>
        </p:spPr>
        <p:txBody>
          <a:bodyPr/>
          <a:lstStyle/>
          <a:p>
            <a:r>
              <a:rPr lang="en-US" dirty="0" smtClean="0"/>
              <a:t>Used </a:t>
            </a:r>
            <a:r>
              <a:rPr lang="en-US" dirty="0" err="1" smtClean="0"/>
              <a:t>Slic</a:t>
            </a:r>
            <a:r>
              <a:rPr lang="en-US" dirty="0" smtClean="0"/>
              <a:t> as a common processor to produce visualizations of the detector using the two different chains</a:t>
            </a:r>
          </a:p>
          <a:p>
            <a:pPr lvl="1"/>
            <a:r>
              <a:rPr lang="en-US" dirty="0" smtClean="0"/>
              <a:t>Dumped </a:t>
            </a:r>
            <a:r>
              <a:rPr lang="en-US" dirty="0" err="1" smtClean="0"/>
              <a:t>HepRepXML</a:t>
            </a:r>
            <a:r>
              <a:rPr lang="en-US" dirty="0" smtClean="0"/>
              <a:t> files to be viewed with JAS/Wired</a:t>
            </a:r>
          </a:p>
          <a:p>
            <a:pPr lvl="1"/>
            <a:r>
              <a:rPr lang="en-US" dirty="0" smtClean="0"/>
              <a:t>Dumper GDML files for viewing with ROOT (, …)</a:t>
            </a:r>
          </a:p>
          <a:p>
            <a:pPr lvl="1"/>
            <a:r>
              <a:rPr lang="en-US" dirty="0" smtClean="0"/>
              <a:t>Inspection of model in G4 OpenGL viewer</a:t>
            </a:r>
          </a:p>
          <a:p>
            <a:r>
              <a:rPr lang="en-US" dirty="0" smtClean="0"/>
              <a:t>Files are several tens of thousands of lines long</a:t>
            </a:r>
          </a:p>
          <a:p>
            <a:pPr lvl="1"/>
            <a:r>
              <a:rPr lang="en-US" dirty="0" smtClean="0"/>
              <a:t>Diff comparison/inspection infeasible/inefficient</a:t>
            </a:r>
          </a:p>
          <a:p>
            <a:pPr lvl="2"/>
            <a:r>
              <a:rPr lang="en-US" dirty="0" smtClean="0"/>
              <a:t>Still was useful to track down specific discrepancies</a:t>
            </a:r>
          </a:p>
          <a:p>
            <a:r>
              <a:rPr lang="en-US" dirty="0" smtClean="0"/>
              <a:t>Employed visual inspection/overlay (especially wireframe) </a:t>
            </a:r>
          </a:p>
          <a:p>
            <a:pPr lvl="1"/>
            <a:r>
              <a:rPr lang="en-US" dirty="0" smtClean="0"/>
              <a:t>Allowed to track down cases of misalignment  or discrepancies in orientation</a:t>
            </a:r>
          </a:p>
          <a:p>
            <a:r>
              <a:rPr lang="en-US" dirty="0" smtClean="0"/>
              <a:t>The next few slides show and compare global tracker views </a:t>
            </a:r>
          </a:p>
          <a:p>
            <a:pPr lvl="1"/>
            <a:r>
              <a:rPr lang="en-US" dirty="0" smtClean="0"/>
              <a:t>During the inspection we looked and compared individual </a:t>
            </a:r>
            <a:r>
              <a:rPr lang="en-US" dirty="0" err="1" smtClean="0"/>
              <a:t>subdetectors</a:t>
            </a:r>
            <a:r>
              <a:rPr lang="en-US" dirty="0" smtClean="0"/>
              <a:t> and modules as well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098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92" t="9569" r="525" b="1848"/>
          <a:stretch/>
        </p:blipFill>
        <p:spPr bwMode="auto">
          <a:xfrm>
            <a:off x="0" y="939010"/>
            <a:ext cx="8458200" cy="5918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Compact.xml-&gt;</a:t>
            </a:r>
            <a:r>
              <a:rPr lang="en-US" sz="3200" b="1" dirty="0" smtClean="0"/>
              <a:t>DD4hep-</a:t>
            </a:r>
            <a:r>
              <a:rPr lang="en-US" sz="3200" dirty="0" smtClean="0"/>
              <a:t>&gt;</a:t>
            </a:r>
            <a:r>
              <a:rPr lang="en-US" sz="3200" dirty="0" err="1" smtClean="0"/>
              <a:t>slic</a:t>
            </a:r>
            <a:r>
              <a:rPr lang="en-US" sz="3200" dirty="0" smtClean="0"/>
              <a:t>-&gt;</a:t>
            </a:r>
            <a:r>
              <a:rPr lang="en-US" sz="3200" dirty="0" err="1" smtClean="0"/>
              <a:t>HepRepXML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10th,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1066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Visualized using JAS/Wired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482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2" t="9756" r="896" b="1769"/>
          <a:stretch/>
        </p:blipFill>
        <p:spPr bwMode="auto">
          <a:xfrm>
            <a:off x="0" y="914400"/>
            <a:ext cx="84582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Compact.xml-&gt;</a:t>
            </a:r>
            <a:r>
              <a:rPr lang="en-US" sz="2800" b="1" dirty="0" err="1" smtClean="0">
                <a:solidFill>
                  <a:srgbClr val="FF0000"/>
                </a:solidFill>
              </a:rPr>
              <a:t>GeomConverter</a:t>
            </a:r>
            <a:r>
              <a:rPr lang="en-US" sz="2800" dirty="0" smtClean="0"/>
              <a:t>-&gt;</a:t>
            </a:r>
            <a:r>
              <a:rPr lang="en-US" sz="2800" dirty="0" err="1" smtClean="0"/>
              <a:t>slic</a:t>
            </a:r>
            <a:r>
              <a:rPr lang="en-US" sz="2800" dirty="0" smtClean="0"/>
              <a:t>-&gt;</a:t>
            </a:r>
            <a:r>
              <a:rPr lang="en-US" sz="2800" dirty="0" err="1" smtClean="0"/>
              <a:t>HepRepXML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June 10th,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10668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Visualized using JAS/Wired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200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864" y="865869"/>
            <a:ext cx="8482555" cy="5611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Compact.xml-&gt;</a:t>
            </a:r>
            <a:r>
              <a:rPr lang="en-US" b="1" dirty="0" smtClean="0"/>
              <a:t>DD4hep-</a:t>
            </a:r>
            <a:r>
              <a:rPr lang="en-US" dirty="0" smtClean="0"/>
              <a:t>&gt;</a:t>
            </a:r>
            <a:r>
              <a:rPr lang="en-US" dirty="0" err="1" smtClean="0"/>
              <a:t>slic</a:t>
            </a:r>
            <a:r>
              <a:rPr lang="en-US" dirty="0" smtClean="0"/>
              <a:t>-&gt;GDML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10th,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CLICdp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1" y="1066800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GDML Visualized using ROOT’s Geometry Manager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4806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6534</TotalTime>
  <Words>1393</Words>
  <Application>Microsoft Office PowerPoint</Application>
  <PresentationFormat>On-screen Show (4:3)</PresentationFormat>
  <Paragraphs>195</Paragraphs>
  <Slides>16</Slides>
  <Notes>0</Notes>
  <HiddenSlides>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Adjacency</vt:lpstr>
      <vt:lpstr>Status of the Validation of the CLIC_SID_CDR Tracker Geometry in DD4hep</vt:lpstr>
      <vt:lpstr>Introduction</vt:lpstr>
      <vt:lpstr>Checks on compact.xml</vt:lpstr>
      <vt:lpstr>Checks on Driver Code</vt:lpstr>
      <vt:lpstr>CLIC_SID_CDR Tracker with the DD4hep geoDisplay </vt:lpstr>
      <vt:lpstr>Comparison of Geometry Visualizations </vt:lpstr>
      <vt:lpstr>Compact.xml-&gt;DD4hep-&gt;slic-&gt;HepRepXML</vt:lpstr>
      <vt:lpstr>Compact.xml-&gt;GeomConverter-&gt;slic-&gt;HepRepXML</vt:lpstr>
      <vt:lpstr>Compact.xml-&gt;DD4hep-&gt;slic-&gt;GDML</vt:lpstr>
      <vt:lpstr>Compact.xml-&gt;GeomConverter-&gt;slic-&gt;GDML</vt:lpstr>
      <vt:lpstr>Check on Position of Simulated Hits</vt:lpstr>
      <vt:lpstr>Summary - Conclusions</vt:lpstr>
      <vt:lpstr>Backup material</vt:lpstr>
      <vt:lpstr>Tangential Sector HCal for CLIC_ILD_CDR [5,6]</vt:lpstr>
      <vt:lpstr>Model with DD4hep (based on CLIC_SID_CDR)</vt:lpstr>
      <vt:lpstr>Material Scan in φ of  “Tangential Sector” HCal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Non-Pointing Photons in the context of Gauge Mediated SuperSymmetry Breaking</dc:title>
  <dc:creator>Nikiforos Nikiforou</dc:creator>
  <cp:lastModifiedBy>Nikiforos Nikiforou</cp:lastModifiedBy>
  <cp:revision>227</cp:revision>
  <dcterms:created xsi:type="dcterms:W3CDTF">2013-03-26T07:05:59Z</dcterms:created>
  <dcterms:modified xsi:type="dcterms:W3CDTF">2014-06-10T11:18:01Z</dcterms:modified>
</cp:coreProperties>
</file>