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22"/>
  </p:notesMasterIdLst>
  <p:sldIdLst>
    <p:sldId id="256" r:id="rId3"/>
    <p:sldId id="295" r:id="rId4"/>
    <p:sldId id="312" r:id="rId5"/>
    <p:sldId id="318" r:id="rId6"/>
    <p:sldId id="319" r:id="rId7"/>
    <p:sldId id="314" r:id="rId8"/>
    <p:sldId id="320" r:id="rId9"/>
    <p:sldId id="313" r:id="rId10"/>
    <p:sldId id="337" r:id="rId11"/>
    <p:sldId id="323" r:id="rId12"/>
    <p:sldId id="336" r:id="rId13"/>
    <p:sldId id="339" r:id="rId14"/>
    <p:sldId id="340" r:id="rId15"/>
    <p:sldId id="341" r:id="rId16"/>
    <p:sldId id="286" r:id="rId17"/>
    <p:sldId id="289" r:id="rId18"/>
    <p:sldId id="296" r:id="rId19"/>
    <p:sldId id="317" r:id="rId20"/>
    <p:sldId id="33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FC3D"/>
    <a:srgbClr val="E71FCA"/>
    <a:srgbClr val="0DF3F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/>
  </p:normalViewPr>
  <p:slideViewPr>
    <p:cSldViewPr snapToGrid="0">
      <p:cViewPr>
        <p:scale>
          <a:sx n="72" d="100"/>
          <a:sy n="72" d="100"/>
        </p:scale>
        <p:origin x="-1912" y="-36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Macintosh%20HD:Users:drasko:Google%20Drive:WP2: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Tungsten 16mm</c:v>
          </c:tx>
          <c:spPr>
            <a:ln w="25400">
              <a:solidFill>
                <a:srgbClr val="666699"/>
              </a:solidFill>
              <a:prstDash val="solid"/>
            </a:ln>
          </c:spPr>
          <c:marker>
            <c:symbol val="none"/>
          </c:marker>
          <c:xVal>
            <c:numRef>
              <c:f>'1'!$A$1:$A$7597</c:f>
              <c:numCache>
                <c:formatCode>General</c:formatCode>
                <c:ptCount val="7597"/>
                <c:pt idx="0">
                  <c:v>0.0</c:v>
                </c:pt>
                <c:pt idx="1">
                  <c:v>0.0046658937</c:v>
                </c:pt>
                <c:pt idx="2">
                  <c:v>0.0093317874</c:v>
                </c:pt>
                <c:pt idx="3">
                  <c:v>0.013997681</c:v>
                </c:pt>
                <c:pt idx="4">
                  <c:v>0.018663575</c:v>
                </c:pt>
                <c:pt idx="5">
                  <c:v>0.023329468</c:v>
                </c:pt>
                <c:pt idx="6">
                  <c:v>0.027995362</c:v>
                </c:pt>
                <c:pt idx="7">
                  <c:v>0.032661256</c:v>
                </c:pt>
                <c:pt idx="8">
                  <c:v>0.03732715</c:v>
                </c:pt>
                <c:pt idx="9">
                  <c:v>0.041993043</c:v>
                </c:pt>
                <c:pt idx="10">
                  <c:v>0.046658937</c:v>
                </c:pt>
                <c:pt idx="11">
                  <c:v>0.051324831</c:v>
                </c:pt>
                <c:pt idx="12">
                  <c:v>0.055990724</c:v>
                </c:pt>
                <c:pt idx="13">
                  <c:v>0.060656618</c:v>
                </c:pt>
                <c:pt idx="14">
                  <c:v>0.065322512</c:v>
                </c:pt>
                <c:pt idx="15">
                  <c:v>0.069988405</c:v>
                </c:pt>
                <c:pt idx="16">
                  <c:v>0.074654299</c:v>
                </c:pt>
                <c:pt idx="17">
                  <c:v>0.079320193</c:v>
                </c:pt>
                <c:pt idx="18">
                  <c:v>0.083986086</c:v>
                </c:pt>
                <c:pt idx="19">
                  <c:v>0.08865198</c:v>
                </c:pt>
                <c:pt idx="20">
                  <c:v>0.093317874</c:v>
                </c:pt>
                <c:pt idx="21">
                  <c:v>0.097983768</c:v>
                </c:pt>
                <c:pt idx="22">
                  <c:v>0.10264966</c:v>
                </c:pt>
                <c:pt idx="23">
                  <c:v>0.10731555</c:v>
                </c:pt>
                <c:pt idx="24">
                  <c:v>0.11198145</c:v>
                </c:pt>
                <c:pt idx="25">
                  <c:v>0.11664734</c:v>
                </c:pt>
                <c:pt idx="26">
                  <c:v>0.12131324</c:v>
                </c:pt>
                <c:pt idx="27">
                  <c:v>0.12597913</c:v>
                </c:pt>
                <c:pt idx="28">
                  <c:v>0.13064502</c:v>
                </c:pt>
                <c:pt idx="29">
                  <c:v>0.13531092</c:v>
                </c:pt>
                <c:pt idx="30">
                  <c:v>0.13997681</c:v>
                </c:pt>
                <c:pt idx="31">
                  <c:v>0.1446427</c:v>
                </c:pt>
                <c:pt idx="32">
                  <c:v>0.1493086</c:v>
                </c:pt>
                <c:pt idx="33">
                  <c:v>0.15397449</c:v>
                </c:pt>
                <c:pt idx="34">
                  <c:v>0.15864039</c:v>
                </c:pt>
                <c:pt idx="35">
                  <c:v>0.16330628</c:v>
                </c:pt>
                <c:pt idx="36">
                  <c:v>0.16797217</c:v>
                </c:pt>
                <c:pt idx="37">
                  <c:v>0.17263807</c:v>
                </c:pt>
                <c:pt idx="38">
                  <c:v>0.17730396</c:v>
                </c:pt>
                <c:pt idx="39">
                  <c:v>0.18196985</c:v>
                </c:pt>
                <c:pt idx="40">
                  <c:v>0.18663575</c:v>
                </c:pt>
                <c:pt idx="41">
                  <c:v>0.19130164</c:v>
                </c:pt>
                <c:pt idx="42">
                  <c:v>0.19596754</c:v>
                </c:pt>
                <c:pt idx="43">
                  <c:v>0.20063343</c:v>
                </c:pt>
                <c:pt idx="44">
                  <c:v>0.20529932</c:v>
                </c:pt>
                <c:pt idx="45">
                  <c:v>0.20996522</c:v>
                </c:pt>
                <c:pt idx="46">
                  <c:v>0.21463111</c:v>
                </c:pt>
                <c:pt idx="47">
                  <c:v>0.219297</c:v>
                </c:pt>
                <c:pt idx="48">
                  <c:v>0.2239629</c:v>
                </c:pt>
                <c:pt idx="49">
                  <c:v>0.22862879</c:v>
                </c:pt>
                <c:pt idx="50">
                  <c:v>0.23329468</c:v>
                </c:pt>
                <c:pt idx="51">
                  <c:v>0.23796058</c:v>
                </c:pt>
                <c:pt idx="52">
                  <c:v>0.24262647</c:v>
                </c:pt>
                <c:pt idx="53">
                  <c:v>0.24729237</c:v>
                </c:pt>
                <c:pt idx="54">
                  <c:v>0.25195826</c:v>
                </c:pt>
                <c:pt idx="55">
                  <c:v>0.25662415</c:v>
                </c:pt>
                <c:pt idx="56">
                  <c:v>0.26129005</c:v>
                </c:pt>
                <c:pt idx="57">
                  <c:v>0.26595594</c:v>
                </c:pt>
                <c:pt idx="58">
                  <c:v>0.27062183</c:v>
                </c:pt>
                <c:pt idx="59">
                  <c:v>0.27528773</c:v>
                </c:pt>
                <c:pt idx="60">
                  <c:v>0.27995362</c:v>
                </c:pt>
                <c:pt idx="61">
                  <c:v>0.28461952</c:v>
                </c:pt>
                <c:pt idx="62">
                  <c:v>0.28928541</c:v>
                </c:pt>
                <c:pt idx="63">
                  <c:v>0.2939513</c:v>
                </c:pt>
                <c:pt idx="64">
                  <c:v>0.2986172</c:v>
                </c:pt>
                <c:pt idx="65">
                  <c:v>0.30328309</c:v>
                </c:pt>
                <c:pt idx="66">
                  <c:v>0.30794898</c:v>
                </c:pt>
                <c:pt idx="67">
                  <c:v>0.31261488</c:v>
                </c:pt>
                <c:pt idx="68">
                  <c:v>0.31728077</c:v>
                </c:pt>
                <c:pt idx="69">
                  <c:v>0.32194666</c:v>
                </c:pt>
                <c:pt idx="70">
                  <c:v>0.32661256</c:v>
                </c:pt>
                <c:pt idx="71">
                  <c:v>0.33127845</c:v>
                </c:pt>
                <c:pt idx="72">
                  <c:v>0.33594435</c:v>
                </c:pt>
                <c:pt idx="73">
                  <c:v>0.34061024</c:v>
                </c:pt>
                <c:pt idx="74">
                  <c:v>0.34527613</c:v>
                </c:pt>
                <c:pt idx="75">
                  <c:v>0.34994203</c:v>
                </c:pt>
                <c:pt idx="76">
                  <c:v>0.35460792</c:v>
                </c:pt>
                <c:pt idx="77">
                  <c:v>0.35927381</c:v>
                </c:pt>
                <c:pt idx="78">
                  <c:v>0.36393971</c:v>
                </c:pt>
                <c:pt idx="79">
                  <c:v>0.3686056</c:v>
                </c:pt>
                <c:pt idx="80">
                  <c:v>0.3732715</c:v>
                </c:pt>
                <c:pt idx="81">
                  <c:v>0.37793739</c:v>
                </c:pt>
                <c:pt idx="82">
                  <c:v>0.38260328</c:v>
                </c:pt>
                <c:pt idx="83">
                  <c:v>0.38726918</c:v>
                </c:pt>
                <c:pt idx="84">
                  <c:v>0.39193507</c:v>
                </c:pt>
                <c:pt idx="85">
                  <c:v>0.39660096</c:v>
                </c:pt>
                <c:pt idx="86">
                  <c:v>0.40126686</c:v>
                </c:pt>
                <c:pt idx="87">
                  <c:v>0.40593275</c:v>
                </c:pt>
                <c:pt idx="88">
                  <c:v>0.41059864</c:v>
                </c:pt>
                <c:pt idx="89">
                  <c:v>0.41526454</c:v>
                </c:pt>
                <c:pt idx="90">
                  <c:v>0.41993043</c:v>
                </c:pt>
                <c:pt idx="91">
                  <c:v>0.42459633</c:v>
                </c:pt>
                <c:pt idx="92">
                  <c:v>0.42926222</c:v>
                </c:pt>
                <c:pt idx="93">
                  <c:v>0.43392811</c:v>
                </c:pt>
                <c:pt idx="94">
                  <c:v>0.43859401</c:v>
                </c:pt>
                <c:pt idx="95">
                  <c:v>0.4432599</c:v>
                </c:pt>
                <c:pt idx="96">
                  <c:v>0.44792579</c:v>
                </c:pt>
                <c:pt idx="97">
                  <c:v>0.45259169</c:v>
                </c:pt>
                <c:pt idx="98">
                  <c:v>0.45725758</c:v>
                </c:pt>
                <c:pt idx="99">
                  <c:v>0.46192348</c:v>
                </c:pt>
                <c:pt idx="100">
                  <c:v>0.46658937</c:v>
                </c:pt>
                <c:pt idx="101">
                  <c:v>0.47125526</c:v>
                </c:pt>
                <c:pt idx="102">
                  <c:v>0.47592116</c:v>
                </c:pt>
                <c:pt idx="103">
                  <c:v>0.48058705</c:v>
                </c:pt>
                <c:pt idx="104">
                  <c:v>0.48525294</c:v>
                </c:pt>
                <c:pt idx="105">
                  <c:v>0.48991884</c:v>
                </c:pt>
                <c:pt idx="106">
                  <c:v>0.49458473</c:v>
                </c:pt>
                <c:pt idx="107">
                  <c:v>0.49925063</c:v>
                </c:pt>
                <c:pt idx="108">
                  <c:v>0.50391652</c:v>
                </c:pt>
                <c:pt idx="109">
                  <c:v>0.50858241</c:v>
                </c:pt>
                <c:pt idx="110">
                  <c:v>0.51324831</c:v>
                </c:pt>
                <c:pt idx="111">
                  <c:v>0.5179142</c:v>
                </c:pt>
                <c:pt idx="112">
                  <c:v>0.52258009</c:v>
                </c:pt>
                <c:pt idx="113">
                  <c:v>0.52724599</c:v>
                </c:pt>
                <c:pt idx="114">
                  <c:v>0.53191188</c:v>
                </c:pt>
                <c:pt idx="115">
                  <c:v>0.53657777</c:v>
                </c:pt>
                <c:pt idx="116">
                  <c:v>0.54124367</c:v>
                </c:pt>
                <c:pt idx="117">
                  <c:v>0.54590956</c:v>
                </c:pt>
                <c:pt idx="118">
                  <c:v>0.55057546</c:v>
                </c:pt>
                <c:pt idx="119">
                  <c:v>0.55524135</c:v>
                </c:pt>
                <c:pt idx="120">
                  <c:v>0.55990724</c:v>
                </c:pt>
                <c:pt idx="121">
                  <c:v>0.56457314</c:v>
                </c:pt>
                <c:pt idx="122">
                  <c:v>0.56923903</c:v>
                </c:pt>
                <c:pt idx="123">
                  <c:v>0.57390492</c:v>
                </c:pt>
                <c:pt idx="124">
                  <c:v>0.57857082</c:v>
                </c:pt>
                <c:pt idx="125">
                  <c:v>0.58323671</c:v>
                </c:pt>
                <c:pt idx="126">
                  <c:v>0.58790261</c:v>
                </c:pt>
                <c:pt idx="127">
                  <c:v>0.5925685</c:v>
                </c:pt>
                <c:pt idx="128">
                  <c:v>0.59723439</c:v>
                </c:pt>
                <c:pt idx="129">
                  <c:v>0.60190029</c:v>
                </c:pt>
                <c:pt idx="130">
                  <c:v>0.60656618</c:v>
                </c:pt>
                <c:pt idx="131">
                  <c:v>0.61123207</c:v>
                </c:pt>
                <c:pt idx="132">
                  <c:v>0.61589797</c:v>
                </c:pt>
                <c:pt idx="133">
                  <c:v>0.62056386</c:v>
                </c:pt>
                <c:pt idx="134">
                  <c:v>0.62522975</c:v>
                </c:pt>
                <c:pt idx="135">
                  <c:v>0.62989565</c:v>
                </c:pt>
                <c:pt idx="136">
                  <c:v>0.63456154</c:v>
                </c:pt>
                <c:pt idx="137">
                  <c:v>0.63922744</c:v>
                </c:pt>
                <c:pt idx="138">
                  <c:v>0.64389333</c:v>
                </c:pt>
                <c:pt idx="139">
                  <c:v>0.64855922</c:v>
                </c:pt>
                <c:pt idx="140">
                  <c:v>0.65322512</c:v>
                </c:pt>
                <c:pt idx="141">
                  <c:v>0.65789101</c:v>
                </c:pt>
                <c:pt idx="142">
                  <c:v>0.6625569</c:v>
                </c:pt>
                <c:pt idx="143">
                  <c:v>0.6672228</c:v>
                </c:pt>
                <c:pt idx="144">
                  <c:v>0.67188869</c:v>
                </c:pt>
                <c:pt idx="145">
                  <c:v>0.67655459</c:v>
                </c:pt>
                <c:pt idx="146">
                  <c:v>0.68122048</c:v>
                </c:pt>
                <c:pt idx="147">
                  <c:v>0.68588637</c:v>
                </c:pt>
                <c:pt idx="148">
                  <c:v>0.69055227</c:v>
                </c:pt>
                <c:pt idx="149">
                  <c:v>0.69521816</c:v>
                </c:pt>
                <c:pt idx="150">
                  <c:v>0.69988405</c:v>
                </c:pt>
                <c:pt idx="151">
                  <c:v>0.70454995</c:v>
                </c:pt>
                <c:pt idx="152">
                  <c:v>0.70921584</c:v>
                </c:pt>
                <c:pt idx="153">
                  <c:v>0.71388173</c:v>
                </c:pt>
                <c:pt idx="154">
                  <c:v>0.71854763</c:v>
                </c:pt>
                <c:pt idx="155">
                  <c:v>0.72321352</c:v>
                </c:pt>
                <c:pt idx="156">
                  <c:v>0.72787942</c:v>
                </c:pt>
                <c:pt idx="157">
                  <c:v>0.73254531</c:v>
                </c:pt>
                <c:pt idx="158">
                  <c:v>0.7372112</c:v>
                </c:pt>
                <c:pt idx="159">
                  <c:v>0.7418771</c:v>
                </c:pt>
                <c:pt idx="160">
                  <c:v>0.74654299</c:v>
                </c:pt>
                <c:pt idx="161">
                  <c:v>0.75120888</c:v>
                </c:pt>
                <c:pt idx="162">
                  <c:v>0.75587478</c:v>
                </c:pt>
                <c:pt idx="163">
                  <c:v>0.76054067</c:v>
                </c:pt>
                <c:pt idx="164">
                  <c:v>0.76520657</c:v>
                </c:pt>
                <c:pt idx="165">
                  <c:v>0.76987246</c:v>
                </c:pt>
                <c:pt idx="166">
                  <c:v>0.77453835</c:v>
                </c:pt>
                <c:pt idx="167">
                  <c:v>0.77920425</c:v>
                </c:pt>
                <c:pt idx="168">
                  <c:v>0.78387014</c:v>
                </c:pt>
                <c:pt idx="169">
                  <c:v>0.78853603</c:v>
                </c:pt>
                <c:pt idx="170">
                  <c:v>0.79320193</c:v>
                </c:pt>
                <c:pt idx="171">
                  <c:v>0.79786782</c:v>
                </c:pt>
                <c:pt idx="172">
                  <c:v>0.80253372</c:v>
                </c:pt>
                <c:pt idx="173">
                  <c:v>0.80719961</c:v>
                </c:pt>
                <c:pt idx="174">
                  <c:v>0.8118655</c:v>
                </c:pt>
                <c:pt idx="175">
                  <c:v>0.8165314</c:v>
                </c:pt>
                <c:pt idx="176">
                  <c:v>0.82119729</c:v>
                </c:pt>
                <c:pt idx="177">
                  <c:v>0.82586318</c:v>
                </c:pt>
                <c:pt idx="178">
                  <c:v>0.83052908</c:v>
                </c:pt>
                <c:pt idx="179">
                  <c:v>0.83519497</c:v>
                </c:pt>
                <c:pt idx="180">
                  <c:v>0.83986086</c:v>
                </c:pt>
                <c:pt idx="181">
                  <c:v>0.84452676</c:v>
                </c:pt>
                <c:pt idx="182">
                  <c:v>0.84919265</c:v>
                </c:pt>
                <c:pt idx="183">
                  <c:v>0.85385855</c:v>
                </c:pt>
                <c:pt idx="184">
                  <c:v>0.85852444</c:v>
                </c:pt>
                <c:pt idx="185">
                  <c:v>0.86319033</c:v>
                </c:pt>
                <c:pt idx="186">
                  <c:v>0.86785623</c:v>
                </c:pt>
                <c:pt idx="187">
                  <c:v>0.87252212</c:v>
                </c:pt>
                <c:pt idx="188">
                  <c:v>0.87718801</c:v>
                </c:pt>
                <c:pt idx="189">
                  <c:v>0.88185391</c:v>
                </c:pt>
                <c:pt idx="190">
                  <c:v>0.8865198</c:v>
                </c:pt>
                <c:pt idx="191">
                  <c:v>0.8911857</c:v>
                </c:pt>
                <c:pt idx="192">
                  <c:v>0.89585159</c:v>
                </c:pt>
                <c:pt idx="193">
                  <c:v>0.90051748</c:v>
                </c:pt>
                <c:pt idx="194">
                  <c:v>0.90518338</c:v>
                </c:pt>
                <c:pt idx="195">
                  <c:v>0.90984927</c:v>
                </c:pt>
                <c:pt idx="196">
                  <c:v>0.91451516</c:v>
                </c:pt>
                <c:pt idx="197">
                  <c:v>0.91918106</c:v>
                </c:pt>
                <c:pt idx="198">
                  <c:v>0.92384695</c:v>
                </c:pt>
                <c:pt idx="199">
                  <c:v>0.92851284</c:v>
                </c:pt>
                <c:pt idx="200">
                  <c:v>0.93317874</c:v>
                </c:pt>
                <c:pt idx="201">
                  <c:v>0.93784463</c:v>
                </c:pt>
                <c:pt idx="202">
                  <c:v>0.94251053</c:v>
                </c:pt>
                <c:pt idx="203">
                  <c:v>0.94717642</c:v>
                </c:pt>
                <c:pt idx="204">
                  <c:v>0.95184231</c:v>
                </c:pt>
                <c:pt idx="205">
                  <c:v>0.95650821</c:v>
                </c:pt>
                <c:pt idx="206">
                  <c:v>0.9611741</c:v>
                </c:pt>
                <c:pt idx="207">
                  <c:v>0.96583999</c:v>
                </c:pt>
                <c:pt idx="208">
                  <c:v>0.97050589</c:v>
                </c:pt>
                <c:pt idx="209">
                  <c:v>0.97517178</c:v>
                </c:pt>
                <c:pt idx="210">
                  <c:v>0.97983768</c:v>
                </c:pt>
                <c:pt idx="211">
                  <c:v>0.98450357</c:v>
                </c:pt>
                <c:pt idx="212">
                  <c:v>0.98916946</c:v>
                </c:pt>
                <c:pt idx="213">
                  <c:v>0.99383536</c:v>
                </c:pt>
                <c:pt idx="214">
                  <c:v>0.99850125</c:v>
                </c:pt>
                <c:pt idx="215">
                  <c:v>1.0031671</c:v>
                </c:pt>
                <c:pt idx="216">
                  <c:v>1.007833</c:v>
                </c:pt>
                <c:pt idx="217">
                  <c:v>1.0124989</c:v>
                </c:pt>
                <c:pt idx="218">
                  <c:v>1.0171648</c:v>
                </c:pt>
                <c:pt idx="219">
                  <c:v>1.0218307</c:v>
                </c:pt>
                <c:pt idx="220">
                  <c:v>1.0264966</c:v>
                </c:pt>
                <c:pt idx="221">
                  <c:v>1.0311625</c:v>
                </c:pt>
                <c:pt idx="222">
                  <c:v>1.0358284</c:v>
                </c:pt>
                <c:pt idx="223">
                  <c:v>1.0404943</c:v>
                </c:pt>
                <c:pt idx="224">
                  <c:v>1.0451602</c:v>
                </c:pt>
                <c:pt idx="225">
                  <c:v>1.0498261</c:v>
                </c:pt>
                <c:pt idx="226">
                  <c:v>1.054492</c:v>
                </c:pt>
                <c:pt idx="227">
                  <c:v>1.0591579</c:v>
                </c:pt>
                <c:pt idx="228">
                  <c:v>1.0638238</c:v>
                </c:pt>
                <c:pt idx="229">
                  <c:v>1.0684897</c:v>
                </c:pt>
                <c:pt idx="230">
                  <c:v>1.0731555</c:v>
                </c:pt>
                <c:pt idx="231">
                  <c:v>1.0778214</c:v>
                </c:pt>
                <c:pt idx="232">
                  <c:v>1.0824873</c:v>
                </c:pt>
                <c:pt idx="233">
                  <c:v>1.0871532</c:v>
                </c:pt>
                <c:pt idx="234">
                  <c:v>1.0918191</c:v>
                </c:pt>
                <c:pt idx="235">
                  <c:v>1.096485</c:v>
                </c:pt>
                <c:pt idx="236">
                  <c:v>1.1011509</c:v>
                </c:pt>
                <c:pt idx="237">
                  <c:v>1.1058168</c:v>
                </c:pt>
                <c:pt idx="238">
                  <c:v>1.1104827</c:v>
                </c:pt>
                <c:pt idx="239">
                  <c:v>1.1151486</c:v>
                </c:pt>
                <c:pt idx="240">
                  <c:v>1.1198145</c:v>
                </c:pt>
                <c:pt idx="241">
                  <c:v>1.1244804</c:v>
                </c:pt>
                <c:pt idx="242">
                  <c:v>1.1291463</c:v>
                </c:pt>
                <c:pt idx="243">
                  <c:v>1.1338122</c:v>
                </c:pt>
                <c:pt idx="244">
                  <c:v>1.1384781</c:v>
                </c:pt>
                <c:pt idx="245">
                  <c:v>1.143144</c:v>
                </c:pt>
                <c:pt idx="246">
                  <c:v>1.1478098</c:v>
                </c:pt>
                <c:pt idx="247">
                  <c:v>1.1524757</c:v>
                </c:pt>
                <c:pt idx="248">
                  <c:v>1.1571416</c:v>
                </c:pt>
                <c:pt idx="249">
                  <c:v>1.1618075</c:v>
                </c:pt>
                <c:pt idx="250">
                  <c:v>1.1664734</c:v>
                </c:pt>
                <c:pt idx="251">
                  <c:v>1.1711393</c:v>
                </c:pt>
                <c:pt idx="252">
                  <c:v>1.1758052</c:v>
                </c:pt>
                <c:pt idx="253">
                  <c:v>1.1804711</c:v>
                </c:pt>
                <c:pt idx="254">
                  <c:v>1.185137</c:v>
                </c:pt>
                <c:pt idx="255">
                  <c:v>1.1898029</c:v>
                </c:pt>
                <c:pt idx="256">
                  <c:v>1.1944688</c:v>
                </c:pt>
                <c:pt idx="257">
                  <c:v>1.1991347</c:v>
                </c:pt>
                <c:pt idx="258">
                  <c:v>1.2038006</c:v>
                </c:pt>
                <c:pt idx="259">
                  <c:v>1.2084665</c:v>
                </c:pt>
                <c:pt idx="260">
                  <c:v>1.2131324</c:v>
                </c:pt>
                <c:pt idx="261">
                  <c:v>1.2177983</c:v>
                </c:pt>
                <c:pt idx="262">
                  <c:v>1.2224641</c:v>
                </c:pt>
                <c:pt idx="263">
                  <c:v>1.22713</c:v>
                </c:pt>
                <c:pt idx="264">
                  <c:v>1.2317959</c:v>
                </c:pt>
                <c:pt idx="265">
                  <c:v>1.2364618</c:v>
                </c:pt>
                <c:pt idx="266">
                  <c:v>1.2411277</c:v>
                </c:pt>
                <c:pt idx="267">
                  <c:v>1.2457936</c:v>
                </c:pt>
                <c:pt idx="268">
                  <c:v>1.2504595</c:v>
                </c:pt>
                <c:pt idx="269">
                  <c:v>1.2551254</c:v>
                </c:pt>
                <c:pt idx="270">
                  <c:v>1.2597913</c:v>
                </c:pt>
                <c:pt idx="271">
                  <c:v>1.2644572</c:v>
                </c:pt>
                <c:pt idx="272">
                  <c:v>1.2691231</c:v>
                </c:pt>
                <c:pt idx="273">
                  <c:v>1.273789</c:v>
                </c:pt>
                <c:pt idx="274">
                  <c:v>1.2784549</c:v>
                </c:pt>
                <c:pt idx="275">
                  <c:v>1.2831208</c:v>
                </c:pt>
                <c:pt idx="276">
                  <c:v>1.2877867</c:v>
                </c:pt>
                <c:pt idx="277">
                  <c:v>1.2924526</c:v>
                </c:pt>
                <c:pt idx="278">
                  <c:v>1.2971184</c:v>
                </c:pt>
                <c:pt idx="279">
                  <c:v>1.3017843</c:v>
                </c:pt>
                <c:pt idx="280">
                  <c:v>1.3064502</c:v>
                </c:pt>
                <c:pt idx="281">
                  <c:v>1.3111161</c:v>
                </c:pt>
                <c:pt idx="282">
                  <c:v>1.315782</c:v>
                </c:pt>
                <c:pt idx="283">
                  <c:v>1.3204479</c:v>
                </c:pt>
                <c:pt idx="284">
                  <c:v>1.3251138</c:v>
                </c:pt>
                <c:pt idx="285">
                  <c:v>1.3297797</c:v>
                </c:pt>
                <c:pt idx="286">
                  <c:v>1.3344456</c:v>
                </c:pt>
                <c:pt idx="287">
                  <c:v>1.3391115</c:v>
                </c:pt>
                <c:pt idx="288">
                  <c:v>1.3437774</c:v>
                </c:pt>
                <c:pt idx="289">
                  <c:v>1.3484433</c:v>
                </c:pt>
                <c:pt idx="290">
                  <c:v>1.3531092</c:v>
                </c:pt>
                <c:pt idx="291">
                  <c:v>1.3577751</c:v>
                </c:pt>
                <c:pt idx="292">
                  <c:v>1.362441</c:v>
                </c:pt>
                <c:pt idx="293">
                  <c:v>1.3671069</c:v>
                </c:pt>
                <c:pt idx="294">
                  <c:v>1.3717727</c:v>
                </c:pt>
                <c:pt idx="295">
                  <c:v>1.3764386</c:v>
                </c:pt>
                <c:pt idx="296">
                  <c:v>1.3811045</c:v>
                </c:pt>
                <c:pt idx="297">
                  <c:v>1.3857704</c:v>
                </c:pt>
                <c:pt idx="298">
                  <c:v>1.3904363</c:v>
                </c:pt>
                <c:pt idx="299">
                  <c:v>1.3951022</c:v>
                </c:pt>
                <c:pt idx="300">
                  <c:v>1.3997681</c:v>
                </c:pt>
                <c:pt idx="301">
                  <c:v>1.404434</c:v>
                </c:pt>
                <c:pt idx="302">
                  <c:v>1.4090999</c:v>
                </c:pt>
                <c:pt idx="303">
                  <c:v>1.4137658</c:v>
                </c:pt>
                <c:pt idx="304">
                  <c:v>1.4184317</c:v>
                </c:pt>
                <c:pt idx="305">
                  <c:v>1.4230976</c:v>
                </c:pt>
                <c:pt idx="306">
                  <c:v>1.4277635</c:v>
                </c:pt>
                <c:pt idx="307">
                  <c:v>1.4324294</c:v>
                </c:pt>
                <c:pt idx="308">
                  <c:v>1.4370953</c:v>
                </c:pt>
                <c:pt idx="309">
                  <c:v>1.441761199999999</c:v>
                </c:pt>
                <c:pt idx="310">
                  <c:v>1.446427</c:v>
                </c:pt>
                <c:pt idx="311">
                  <c:v>1.4510929</c:v>
                </c:pt>
                <c:pt idx="312">
                  <c:v>1.4557588</c:v>
                </c:pt>
                <c:pt idx="313">
                  <c:v>1.4604247</c:v>
                </c:pt>
                <c:pt idx="314">
                  <c:v>1.4650906</c:v>
                </c:pt>
                <c:pt idx="315">
                  <c:v>1.4697565</c:v>
                </c:pt>
                <c:pt idx="316">
                  <c:v>1.4744224</c:v>
                </c:pt>
                <c:pt idx="317">
                  <c:v>1.4790883</c:v>
                </c:pt>
                <c:pt idx="318">
                  <c:v>1.4837542</c:v>
                </c:pt>
                <c:pt idx="319">
                  <c:v>1.4884201</c:v>
                </c:pt>
                <c:pt idx="320">
                  <c:v>1.493086</c:v>
                </c:pt>
                <c:pt idx="321">
                  <c:v>1.4977519</c:v>
                </c:pt>
                <c:pt idx="322">
                  <c:v>1.5024178</c:v>
                </c:pt>
                <c:pt idx="323">
                  <c:v>1.5070837</c:v>
                </c:pt>
                <c:pt idx="324">
                  <c:v>1.5117496</c:v>
                </c:pt>
                <c:pt idx="325">
                  <c:v>1.5164155</c:v>
                </c:pt>
                <c:pt idx="326">
                  <c:v>1.5210813</c:v>
                </c:pt>
                <c:pt idx="327">
                  <c:v>1.5257472</c:v>
                </c:pt>
                <c:pt idx="328">
                  <c:v>1.5304131</c:v>
                </c:pt>
                <c:pt idx="329">
                  <c:v>1.535079</c:v>
                </c:pt>
                <c:pt idx="330">
                  <c:v>1.5397449</c:v>
                </c:pt>
                <c:pt idx="331">
                  <c:v>1.5444108</c:v>
                </c:pt>
                <c:pt idx="332">
                  <c:v>1.5490767</c:v>
                </c:pt>
                <c:pt idx="333">
                  <c:v>1.5537426</c:v>
                </c:pt>
                <c:pt idx="334">
                  <c:v>1.5584085</c:v>
                </c:pt>
                <c:pt idx="335">
                  <c:v>1.5630744</c:v>
                </c:pt>
                <c:pt idx="336">
                  <c:v>1.5677403</c:v>
                </c:pt>
                <c:pt idx="337">
                  <c:v>1.5724062</c:v>
                </c:pt>
                <c:pt idx="338">
                  <c:v>1.5770721</c:v>
                </c:pt>
                <c:pt idx="339">
                  <c:v>1.581738</c:v>
                </c:pt>
                <c:pt idx="340">
                  <c:v>1.5864039</c:v>
                </c:pt>
                <c:pt idx="341">
                  <c:v>1.5910697</c:v>
                </c:pt>
                <c:pt idx="342">
                  <c:v>1.5957356</c:v>
                </c:pt>
                <c:pt idx="343">
                  <c:v>1.6004015</c:v>
                </c:pt>
                <c:pt idx="344">
                  <c:v>1.6050674</c:v>
                </c:pt>
                <c:pt idx="345">
                  <c:v>1.6097333</c:v>
                </c:pt>
                <c:pt idx="346">
                  <c:v>1.6143992</c:v>
                </c:pt>
                <c:pt idx="347">
                  <c:v>1.6190651</c:v>
                </c:pt>
                <c:pt idx="348">
                  <c:v>1.623731</c:v>
                </c:pt>
                <c:pt idx="349">
                  <c:v>1.6283969</c:v>
                </c:pt>
                <c:pt idx="350">
                  <c:v>1.6330628</c:v>
                </c:pt>
                <c:pt idx="351">
                  <c:v>1.6377287</c:v>
                </c:pt>
                <c:pt idx="352">
                  <c:v>1.6423946</c:v>
                </c:pt>
                <c:pt idx="353">
                  <c:v>1.6470605</c:v>
                </c:pt>
                <c:pt idx="354">
                  <c:v>1.6517264</c:v>
                </c:pt>
                <c:pt idx="355">
                  <c:v>1.6563923</c:v>
                </c:pt>
                <c:pt idx="356">
                  <c:v>1.6610582</c:v>
                </c:pt>
                <c:pt idx="357">
                  <c:v>1.665724</c:v>
                </c:pt>
                <c:pt idx="358">
                  <c:v>1.6703899</c:v>
                </c:pt>
                <c:pt idx="359">
                  <c:v>1.6750558</c:v>
                </c:pt>
                <c:pt idx="360">
                  <c:v>1.6797217</c:v>
                </c:pt>
                <c:pt idx="361">
                  <c:v>1.6843876</c:v>
                </c:pt>
                <c:pt idx="362">
                  <c:v>1.6890535</c:v>
                </c:pt>
                <c:pt idx="363">
                  <c:v>1.6937194</c:v>
                </c:pt>
                <c:pt idx="364">
                  <c:v>1.6983853</c:v>
                </c:pt>
                <c:pt idx="365">
                  <c:v>1.7030512</c:v>
                </c:pt>
                <c:pt idx="366">
                  <c:v>1.7077171</c:v>
                </c:pt>
                <c:pt idx="367">
                  <c:v>1.712383</c:v>
                </c:pt>
                <c:pt idx="368">
                  <c:v>1.7170489</c:v>
                </c:pt>
                <c:pt idx="369">
                  <c:v>1.7217148</c:v>
                </c:pt>
                <c:pt idx="370">
                  <c:v>1.7263807</c:v>
                </c:pt>
                <c:pt idx="371">
                  <c:v>1.7310466</c:v>
                </c:pt>
                <c:pt idx="372">
                  <c:v>1.7357125</c:v>
                </c:pt>
                <c:pt idx="373">
                  <c:v>1.7403783</c:v>
                </c:pt>
                <c:pt idx="374">
                  <c:v>1.7450442</c:v>
                </c:pt>
                <c:pt idx="375">
                  <c:v>1.7497101</c:v>
                </c:pt>
                <c:pt idx="376">
                  <c:v>1.754376</c:v>
                </c:pt>
                <c:pt idx="377">
                  <c:v>1.7590419</c:v>
                </c:pt>
                <c:pt idx="378">
                  <c:v>1.7637078</c:v>
                </c:pt>
                <c:pt idx="379">
                  <c:v>1.7683737</c:v>
                </c:pt>
                <c:pt idx="380">
                  <c:v>1.7730396</c:v>
                </c:pt>
                <c:pt idx="381">
                  <c:v>1.7777055</c:v>
                </c:pt>
                <c:pt idx="382">
                  <c:v>1.7823714</c:v>
                </c:pt>
                <c:pt idx="383">
                  <c:v>1.7870373</c:v>
                </c:pt>
                <c:pt idx="384">
                  <c:v>1.7917032</c:v>
                </c:pt>
                <c:pt idx="385">
                  <c:v>1.7963691</c:v>
                </c:pt>
                <c:pt idx="386">
                  <c:v>1.801035</c:v>
                </c:pt>
                <c:pt idx="387">
                  <c:v>1.8057009</c:v>
                </c:pt>
                <c:pt idx="388">
                  <c:v>1.8103668</c:v>
                </c:pt>
                <c:pt idx="389">
                  <c:v>1.8150326</c:v>
                </c:pt>
                <c:pt idx="390">
                  <c:v>1.8196985</c:v>
                </c:pt>
                <c:pt idx="391">
                  <c:v>1.8243644</c:v>
                </c:pt>
                <c:pt idx="392">
                  <c:v>1.8290303</c:v>
                </c:pt>
                <c:pt idx="393">
                  <c:v>1.8336962</c:v>
                </c:pt>
                <c:pt idx="394">
                  <c:v>1.8383621</c:v>
                </c:pt>
                <c:pt idx="395">
                  <c:v>1.843028</c:v>
                </c:pt>
                <c:pt idx="396">
                  <c:v>1.8476939</c:v>
                </c:pt>
                <c:pt idx="397">
                  <c:v>1.8523598</c:v>
                </c:pt>
                <c:pt idx="398">
                  <c:v>1.8570257</c:v>
                </c:pt>
                <c:pt idx="399">
                  <c:v>1.8616916</c:v>
                </c:pt>
                <c:pt idx="400">
                  <c:v>1.8663575</c:v>
                </c:pt>
                <c:pt idx="401">
                  <c:v>1.8710234</c:v>
                </c:pt>
                <c:pt idx="402">
                  <c:v>1.8756893</c:v>
                </c:pt>
                <c:pt idx="403">
                  <c:v>1.8803552</c:v>
                </c:pt>
                <c:pt idx="404">
                  <c:v>1.8850211</c:v>
                </c:pt>
                <c:pt idx="405">
                  <c:v>1.8896869</c:v>
                </c:pt>
                <c:pt idx="406">
                  <c:v>1.8943528</c:v>
                </c:pt>
                <c:pt idx="407">
                  <c:v>1.8990187</c:v>
                </c:pt>
                <c:pt idx="408">
                  <c:v>1.9036846</c:v>
                </c:pt>
                <c:pt idx="409">
                  <c:v>1.9083505</c:v>
                </c:pt>
                <c:pt idx="410">
                  <c:v>1.9130164</c:v>
                </c:pt>
                <c:pt idx="411">
                  <c:v>1.9176823</c:v>
                </c:pt>
                <c:pt idx="412">
                  <c:v>1.9223482</c:v>
                </c:pt>
                <c:pt idx="413">
                  <c:v>1.9270141</c:v>
                </c:pt>
                <c:pt idx="414">
                  <c:v>1.93168</c:v>
                </c:pt>
                <c:pt idx="415">
                  <c:v>1.9363459</c:v>
                </c:pt>
                <c:pt idx="416">
                  <c:v>1.9410118</c:v>
                </c:pt>
                <c:pt idx="417">
                  <c:v>1.9456777</c:v>
                </c:pt>
                <c:pt idx="418">
                  <c:v>1.9503436</c:v>
                </c:pt>
                <c:pt idx="419">
                  <c:v>1.9550095</c:v>
                </c:pt>
                <c:pt idx="420">
                  <c:v>1.9596754</c:v>
                </c:pt>
                <c:pt idx="421">
                  <c:v>1.9643412</c:v>
                </c:pt>
                <c:pt idx="422">
                  <c:v>1.9690071</c:v>
                </c:pt>
                <c:pt idx="423">
                  <c:v>1.973673</c:v>
                </c:pt>
                <c:pt idx="424">
                  <c:v>1.9783389</c:v>
                </c:pt>
                <c:pt idx="425">
                  <c:v>1.9830048</c:v>
                </c:pt>
                <c:pt idx="426">
                  <c:v>1.9876707</c:v>
                </c:pt>
                <c:pt idx="427">
                  <c:v>1.9923366</c:v>
                </c:pt>
                <c:pt idx="428">
                  <c:v>1.9970025</c:v>
                </c:pt>
                <c:pt idx="429">
                  <c:v>2.001668399999998</c:v>
                </c:pt>
                <c:pt idx="430">
                  <c:v>2.0063343</c:v>
                </c:pt>
                <c:pt idx="431">
                  <c:v>2.0110002</c:v>
                </c:pt>
                <c:pt idx="432">
                  <c:v>2.015666099999998</c:v>
                </c:pt>
                <c:pt idx="433">
                  <c:v>2.020332</c:v>
                </c:pt>
                <c:pt idx="434">
                  <c:v>2.0249979</c:v>
                </c:pt>
                <c:pt idx="435">
                  <c:v>2.0296638</c:v>
                </c:pt>
                <c:pt idx="436">
                  <c:v>2.0343296</c:v>
                </c:pt>
                <c:pt idx="437">
                  <c:v>2.0389955</c:v>
                </c:pt>
                <c:pt idx="438">
                  <c:v>2.0436614</c:v>
                </c:pt>
                <c:pt idx="439">
                  <c:v>2.0483273</c:v>
                </c:pt>
                <c:pt idx="440">
                  <c:v>2.0529932</c:v>
                </c:pt>
                <c:pt idx="441">
                  <c:v>2.0576591</c:v>
                </c:pt>
                <c:pt idx="442">
                  <c:v>2.062325</c:v>
                </c:pt>
                <c:pt idx="443">
                  <c:v>2.0669909</c:v>
                </c:pt>
                <c:pt idx="444">
                  <c:v>2.0716568</c:v>
                </c:pt>
                <c:pt idx="445">
                  <c:v>2.0763227</c:v>
                </c:pt>
                <c:pt idx="446">
                  <c:v>2.0809886</c:v>
                </c:pt>
                <c:pt idx="447">
                  <c:v>2.0856545</c:v>
                </c:pt>
                <c:pt idx="448">
                  <c:v>2.0903204</c:v>
                </c:pt>
                <c:pt idx="449">
                  <c:v>2.0949863</c:v>
                </c:pt>
                <c:pt idx="450">
                  <c:v>2.099652199999996</c:v>
                </c:pt>
                <c:pt idx="451">
                  <c:v>2.1043181</c:v>
                </c:pt>
                <c:pt idx="452">
                  <c:v>2.1089839</c:v>
                </c:pt>
                <c:pt idx="453">
                  <c:v>2.1136498</c:v>
                </c:pt>
                <c:pt idx="454">
                  <c:v>2.1183157</c:v>
                </c:pt>
                <c:pt idx="455">
                  <c:v>2.1229816</c:v>
                </c:pt>
                <c:pt idx="456">
                  <c:v>2.1276475</c:v>
                </c:pt>
                <c:pt idx="457">
                  <c:v>2.1323134</c:v>
                </c:pt>
                <c:pt idx="458">
                  <c:v>2.1369793</c:v>
                </c:pt>
                <c:pt idx="459">
                  <c:v>2.1416452</c:v>
                </c:pt>
                <c:pt idx="460">
                  <c:v>2.1463111</c:v>
                </c:pt>
                <c:pt idx="461">
                  <c:v>2.150977</c:v>
                </c:pt>
                <c:pt idx="462">
                  <c:v>2.155642899999997</c:v>
                </c:pt>
                <c:pt idx="463">
                  <c:v>2.1603088</c:v>
                </c:pt>
                <c:pt idx="464">
                  <c:v>2.1649747</c:v>
                </c:pt>
                <c:pt idx="465">
                  <c:v>2.1696406</c:v>
                </c:pt>
                <c:pt idx="466">
                  <c:v>2.1743065</c:v>
                </c:pt>
                <c:pt idx="467">
                  <c:v>2.1789724</c:v>
                </c:pt>
                <c:pt idx="468">
                  <c:v>2.1836382</c:v>
                </c:pt>
                <c:pt idx="469">
                  <c:v>2.1883041</c:v>
                </c:pt>
                <c:pt idx="470">
                  <c:v>2.19297</c:v>
                </c:pt>
                <c:pt idx="471">
                  <c:v>2.1976359</c:v>
                </c:pt>
                <c:pt idx="472">
                  <c:v>2.2023018</c:v>
                </c:pt>
                <c:pt idx="473">
                  <c:v>2.2069677</c:v>
                </c:pt>
                <c:pt idx="474">
                  <c:v>2.2116336</c:v>
                </c:pt>
                <c:pt idx="475">
                  <c:v>2.2162995</c:v>
                </c:pt>
                <c:pt idx="476">
                  <c:v>2.2209654</c:v>
                </c:pt>
                <c:pt idx="477">
                  <c:v>2.2256313</c:v>
                </c:pt>
                <c:pt idx="478">
                  <c:v>2.2302972</c:v>
                </c:pt>
                <c:pt idx="479">
                  <c:v>2.2349631</c:v>
                </c:pt>
                <c:pt idx="480">
                  <c:v>2.239629</c:v>
                </c:pt>
                <c:pt idx="481">
                  <c:v>2.2442949</c:v>
                </c:pt>
                <c:pt idx="482">
                  <c:v>2.2489608</c:v>
                </c:pt>
                <c:pt idx="483">
                  <c:v>2.2536267</c:v>
                </c:pt>
                <c:pt idx="484">
                  <c:v>2.2582925</c:v>
                </c:pt>
                <c:pt idx="485">
                  <c:v>2.2629584</c:v>
                </c:pt>
                <c:pt idx="486">
                  <c:v>2.2676243</c:v>
                </c:pt>
                <c:pt idx="487">
                  <c:v>2.2722902</c:v>
                </c:pt>
                <c:pt idx="488">
                  <c:v>2.2769561</c:v>
                </c:pt>
                <c:pt idx="489">
                  <c:v>2.281622</c:v>
                </c:pt>
                <c:pt idx="490">
                  <c:v>2.2862879</c:v>
                </c:pt>
                <c:pt idx="491">
                  <c:v>2.2909538</c:v>
                </c:pt>
                <c:pt idx="492">
                  <c:v>2.2956197</c:v>
                </c:pt>
                <c:pt idx="493">
                  <c:v>2.3002856</c:v>
                </c:pt>
                <c:pt idx="494">
                  <c:v>2.3049515</c:v>
                </c:pt>
                <c:pt idx="495">
                  <c:v>2.3096174</c:v>
                </c:pt>
                <c:pt idx="496">
                  <c:v>2.3142833</c:v>
                </c:pt>
                <c:pt idx="497">
                  <c:v>2.3189492</c:v>
                </c:pt>
                <c:pt idx="498">
                  <c:v>2.3236151</c:v>
                </c:pt>
                <c:pt idx="499">
                  <c:v>2.328281</c:v>
                </c:pt>
                <c:pt idx="500">
                  <c:v>2.332946799999997</c:v>
                </c:pt>
                <c:pt idx="501">
                  <c:v>2.3376127</c:v>
                </c:pt>
                <c:pt idx="502">
                  <c:v>2.342278599999997</c:v>
                </c:pt>
                <c:pt idx="503">
                  <c:v>2.3469445</c:v>
                </c:pt>
                <c:pt idx="504">
                  <c:v>2.351610399999997</c:v>
                </c:pt>
                <c:pt idx="505">
                  <c:v>2.356276299999997</c:v>
                </c:pt>
                <c:pt idx="506">
                  <c:v>2.3609422</c:v>
                </c:pt>
                <c:pt idx="507">
                  <c:v>2.365608099999997</c:v>
                </c:pt>
                <c:pt idx="508">
                  <c:v>2.370274</c:v>
                </c:pt>
                <c:pt idx="509">
                  <c:v>2.3749399</c:v>
                </c:pt>
                <c:pt idx="510">
                  <c:v>2.379605799999997</c:v>
                </c:pt>
                <c:pt idx="511">
                  <c:v>2.3842717</c:v>
                </c:pt>
                <c:pt idx="512">
                  <c:v>2.3889376</c:v>
                </c:pt>
                <c:pt idx="513">
                  <c:v>2.3936035</c:v>
                </c:pt>
                <c:pt idx="514">
                  <c:v>2.398269399999997</c:v>
                </c:pt>
                <c:pt idx="515">
                  <c:v>2.4029353</c:v>
                </c:pt>
                <c:pt idx="516">
                  <c:v>2.4076011</c:v>
                </c:pt>
                <c:pt idx="517">
                  <c:v>2.412266999999974</c:v>
                </c:pt>
                <c:pt idx="518">
                  <c:v>2.416932899999999</c:v>
                </c:pt>
                <c:pt idx="519">
                  <c:v>2.4215988</c:v>
                </c:pt>
                <c:pt idx="520">
                  <c:v>2.4262647</c:v>
                </c:pt>
                <c:pt idx="521">
                  <c:v>2.4309306</c:v>
                </c:pt>
                <c:pt idx="522">
                  <c:v>2.4355965</c:v>
                </c:pt>
                <c:pt idx="523">
                  <c:v>2.440262399999999</c:v>
                </c:pt>
                <c:pt idx="524">
                  <c:v>2.4449283</c:v>
                </c:pt>
                <c:pt idx="525">
                  <c:v>2.4495942</c:v>
                </c:pt>
                <c:pt idx="526">
                  <c:v>2.454260099999999</c:v>
                </c:pt>
                <c:pt idx="527">
                  <c:v>2.458926</c:v>
                </c:pt>
                <c:pt idx="528">
                  <c:v>2.4635919</c:v>
                </c:pt>
                <c:pt idx="529">
                  <c:v>2.4682578</c:v>
                </c:pt>
                <c:pt idx="530">
                  <c:v>2.4729237</c:v>
                </c:pt>
                <c:pt idx="531">
                  <c:v>2.4775896</c:v>
                </c:pt>
                <c:pt idx="532">
                  <c:v>2.482255399999997</c:v>
                </c:pt>
                <c:pt idx="533">
                  <c:v>2.4869213</c:v>
                </c:pt>
                <c:pt idx="534">
                  <c:v>2.4915872</c:v>
                </c:pt>
                <c:pt idx="535">
                  <c:v>2.496253099999997</c:v>
                </c:pt>
                <c:pt idx="536">
                  <c:v>2.500919</c:v>
                </c:pt>
                <c:pt idx="537">
                  <c:v>2.5055849</c:v>
                </c:pt>
                <c:pt idx="538">
                  <c:v>2.5102508</c:v>
                </c:pt>
                <c:pt idx="539">
                  <c:v>2.5149167</c:v>
                </c:pt>
                <c:pt idx="540">
                  <c:v>2.5195826</c:v>
                </c:pt>
                <c:pt idx="541">
                  <c:v>2.5242485</c:v>
                </c:pt>
                <c:pt idx="542">
                  <c:v>2.5289144</c:v>
                </c:pt>
                <c:pt idx="543">
                  <c:v>2.5335803</c:v>
                </c:pt>
                <c:pt idx="544">
                  <c:v>2.5382462</c:v>
                </c:pt>
                <c:pt idx="545">
                  <c:v>2.5429121</c:v>
                </c:pt>
                <c:pt idx="546">
                  <c:v>2.547578</c:v>
                </c:pt>
                <c:pt idx="547">
                  <c:v>2.552243799999998</c:v>
                </c:pt>
                <c:pt idx="548">
                  <c:v>2.5569097</c:v>
                </c:pt>
                <c:pt idx="549">
                  <c:v>2.5615756</c:v>
                </c:pt>
                <c:pt idx="550">
                  <c:v>2.5662415</c:v>
                </c:pt>
                <c:pt idx="551">
                  <c:v>2.5709074</c:v>
                </c:pt>
                <c:pt idx="552">
                  <c:v>2.5755733</c:v>
                </c:pt>
                <c:pt idx="553">
                  <c:v>2.5802392</c:v>
                </c:pt>
                <c:pt idx="554">
                  <c:v>2.5849051</c:v>
                </c:pt>
                <c:pt idx="555">
                  <c:v>2.589571</c:v>
                </c:pt>
                <c:pt idx="556">
                  <c:v>2.5942369</c:v>
                </c:pt>
                <c:pt idx="557">
                  <c:v>2.5989028</c:v>
                </c:pt>
                <c:pt idx="558">
                  <c:v>2.6035687</c:v>
                </c:pt>
                <c:pt idx="559">
                  <c:v>2.6082346</c:v>
                </c:pt>
                <c:pt idx="560">
                  <c:v>2.6129005</c:v>
                </c:pt>
                <c:pt idx="561">
                  <c:v>2.6175664</c:v>
                </c:pt>
                <c:pt idx="562">
                  <c:v>2.6222323</c:v>
                </c:pt>
                <c:pt idx="563">
                  <c:v>2.626898099999999</c:v>
                </c:pt>
                <c:pt idx="564">
                  <c:v>2.631564</c:v>
                </c:pt>
                <c:pt idx="565">
                  <c:v>2.636229899999999</c:v>
                </c:pt>
                <c:pt idx="566">
                  <c:v>2.6408958</c:v>
                </c:pt>
                <c:pt idx="567">
                  <c:v>2.6455617</c:v>
                </c:pt>
                <c:pt idx="568">
                  <c:v>2.6502276</c:v>
                </c:pt>
                <c:pt idx="569">
                  <c:v>2.6548935</c:v>
                </c:pt>
                <c:pt idx="570">
                  <c:v>2.659559399999999</c:v>
                </c:pt>
                <c:pt idx="571">
                  <c:v>2.6642253</c:v>
                </c:pt>
                <c:pt idx="572">
                  <c:v>2.6688912</c:v>
                </c:pt>
                <c:pt idx="573">
                  <c:v>2.6735571</c:v>
                </c:pt>
                <c:pt idx="574">
                  <c:v>2.678223</c:v>
                </c:pt>
                <c:pt idx="575">
                  <c:v>2.682888899999999</c:v>
                </c:pt>
                <c:pt idx="576">
                  <c:v>2.6875548</c:v>
                </c:pt>
                <c:pt idx="577">
                  <c:v>2.6922207</c:v>
                </c:pt>
                <c:pt idx="578">
                  <c:v>2.696886599999999</c:v>
                </c:pt>
                <c:pt idx="579">
                  <c:v>2.7015524</c:v>
                </c:pt>
                <c:pt idx="580">
                  <c:v>2.7062183</c:v>
                </c:pt>
                <c:pt idx="581">
                  <c:v>2.7108842</c:v>
                </c:pt>
                <c:pt idx="582">
                  <c:v>2.7155501</c:v>
                </c:pt>
                <c:pt idx="583">
                  <c:v>2.720216</c:v>
                </c:pt>
                <c:pt idx="584">
                  <c:v>2.7248819</c:v>
                </c:pt>
                <c:pt idx="585">
                  <c:v>2.7295478</c:v>
                </c:pt>
                <c:pt idx="586">
                  <c:v>2.7342137</c:v>
                </c:pt>
                <c:pt idx="587">
                  <c:v>2.7388796</c:v>
                </c:pt>
                <c:pt idx="588">
                  <c:v>2.7435455</c:v>
                </c:pt>
                <c:pt idx="589">
                  <c:v>2.7482114</c:v>
                </c:pt>
                <c:pt idx="590">
                  <c:v>2.7528773</c:v>
                </c:pt>
                <c:pt idx="591">
                  <c:v>2.7575432</c:v>
                </c:pt>
                <c:pt idx="592">
                  <c:v>2.7622091</c:v>
                </c:pt>
                <c:pt idx="593">
                  <c:v>2.766875</c:v>
                </c:pt>
                <c:pt idx="594">
                  <c:v>2.7715409</c:v>
                </c:pt>
                <c:pt idx="595">
                  <c:v>2.7762067</c:v>
                </c:pt>
                <c:pt idx="596">
                  <c:v>2.7808726</c:v>
                </c:pt>
                <c:pt idx="597">
                  <c:v>2.7855385</c:v>
                </c:pt>
                <c:pt idx="598">
                  <c:v>2.7902044</c:v>
                </c:pt>
                <c:pt idx="599">
                  <c:v>2.7948703</c:v>
                </c:pt>
                <c:pt idx="600">
                  <c:v>2.7995362</c:v>
                </c:pt>
                <c:pt idx="601">
                  <c:v>2.804202099999999</c:v>
                </c:pt>
                <c:pt idx="602">
                  <c:v>2.808867999999999</c:v>
                </c:pt>
                <c:pt idx="603">
                  <c:v>2.8135339</c:v>
                </c:pt>
                <c:pt idx="604">
                  <c:v>2.8181998</c:v>
                </c:pt>
                <c:pt idx="605">
                  <c:v>2.822865699999974</c:v>
                </c:pt>
                <c:pt idx="606">
                  <c:v>2.8275316</c:v>
                </c:pt>
                <c:pt idx="607">
                  <c:v>2.8321975</c:v>
                </c:pt>
                <c:pt idx="608">
                  <c:v>2.836863399999974</c:v>
                </c:pt>
                <c:pt idx="609">
                  <c:v>2.8415293</c:v>
                </c:pt>
                <c:pt idx="610">
                  <c:v>2.8461952</c:v>
                </c:pt>
                <c:pt idx="611">
                  <c:v>2.850861</c:v>
                </c:pt>
                <c:pt idx="612">
                  <c:v>2.8555269</c:v>
                </c:pt>
                <c:pt idx="613">
                  <c:v>2.8601928</c:v>
                </c:pt>
                <c:pt idx="614">
                  <c:v>2.8648587</c:v>
                </c:pt>
                <c:pt idx="615">
                  <c:v>2.8695246</c:v>
                </c:pt>
                <c:pt idx="616">
                  <c:v>2.8741905</c:v>
                </c:pt>
                <c:pt idx="617">
                  <c:v>2.878856399999996</c:v>
                </c:pt>
                <c:pt idx="618">
                  <c:v>2.8835223</c:v>
                </c:pt>
                <c:pt idx="619">
                  <c:v>2.8881882</c:v>
                </c:pt>
                <c:pt idx="620">
                  <c:v>2.892854099999996</c:v>
                </c:pt>
                <c:pt idx="621">
                  <c:v>2.89752</c:v>
                </c:pt>
                <c:pt idx="622">
                  <c:v>2.9021859</c:v>
                </c:pt>
                <c:pt idx="623">
                  <c:v>2.9068518</c:v>
                </c:pt>
                <c:pt idx="624">
                  <c:v>2.9115177</c:v>
                </c:pt>
                <c:pt idx="625">
                  <c:v>2.9161836</c:v>
                </c:pt>
                <c:pt idx="626">
                  <c:v>2.9208495</c:v>
                </c:pt>
                <c:pt idx="627">
                  <c:v>2.9255153</c:v>
                </c:pt>
                <c:pt idx="628">
                  <c:v>2.9301812</c:v>
                </c:pt>
                <c:pt idx="629">
                  <c:v>2.934847099999998</c:v>
                </c:pt>
                <c:pt idx="630">
                  <c:v>2.939513</c:v>
                </c:pt>
                <c:pt idx="631">
                  <c:v>2.9441789</c:v>
                </c:pt>
                <c:pt idx="632">
                  <c:v>2.9488448</c:v>
                </c:pt>
                <c:pt idx="633">
                  <c:v>2.9535107</c:v>
                </c:pt>
                <c:pt idx="634">
                  <c:v>2.9581766</c:v>
                </c:pt>
                <c:pt idx="635">
                  <c:v>2.962842499999974</c:v>
                </c:pt>
                <c:pt idx="636">
                  <c:v>2.9675084</c:v>
                </c:pt>
                <c:pt idx="637">
                  <c:v>2.9721743</c:v>
                </c:pt>
                <c:pt idx="638">
                  <c:v>2.976840199999974</c:v>
                </c:pt>
                <c:pt idx="639">
                  <c:v>2.9815061</c:v>
                </c:pt>
                <c:pt idx="640">
                  <c:v>2.986172</c:v>
                </c:pt>
                <c:pt idx="641">
                  <c:v>2.9908379</c:v>
                </c:pt>
                <c:pt idx="642">
                  <c:v>2.9955038</c:v>
                </c:pt>
                <c:pt idx="643">
                  <c:v>3.0001696</c:v>
                </c:pt>
                <c:pt idx="644">
                  <c:v>3.0048355</c:v>
                </c:pt>
                <c:pt idx="645">
                  <c:v>3.0095014</c:v>
                </c:pt>
                <c:pt idx="646">
                  <c:v>3.0141673</c:v>
                </c:pt>
                <c:pt idx="647">
                  <c:v>3.0188332</c:v>
                </c:pt>
                <c:pt idx="648">
                  <c:v>3.0234991</c:v>
                </c:pt>
                <c:pt idx="649">
                  <c:v>3.028165</c:v>
                </c:pt>
                <c:pt idx="650">
                  <c:v>3.0328309</c:v>
                </c:pt>
                <c:pt idx="651">
                  <c:v>3.0374968</c:v>
                </c:pt>
                <c:pt idx="652">
                  <c:v>3.0421627</c:v>
                </c:pt>
                <c:pt idx="653">
                  <c:v>3.0468286</c:v>
                </c:pt>
                <c:pt idx="654">
                  <c:v>3.0514945</c:v>
                </c:pt>
                <c:pt idx="655">
                  <c:v>3.0561604</c:v>
                </c:pt>
                <c:pt idx="656">
                  <c:v>3.0608263</c:v>
                </c:pt>
                <c:pt idx="657">
                  <c:v>3.0654922</c:v>
                </c:pt>
                <c:pt idx="658">
                  <c:v>3.070158</c:v>
                </c:pt>
                <c:pt idx="659">
                  <c:v>3.0748239</c:v>
                </c:pt>
                <c:pt idx="660">
                  <c:v>3.0794898</c:v>
                </c:pt>
                <c:pt idx="661">
                  <c:v>3.0841557</c:v>
                </c:pt>
                <c:pt idx="662">
                  <c:v>3.0888216</c:v>
                </c:pt>
                <c:pt idx="663">
                  <c:v>3.0934875</c:v>
                </c:pt>
                <c:pt idx="664">
                  <c:v>3.0981534</c:v>
                </c:pt>
                <c:pt idx="665">
                  <c:v>3.1028193</c:v>
                </c:pt>
                <c:pt idx="666">
                  <c:v>3.1074852</c:v>
                </c:pt>
                <c:pt idx="667">
                  <c:v>3.1121511</c:v>
                </c:pt>
                <c:pt idx="668">
                  <c:v>3.116817</c:v>
                </c:pt>
                <c:pt idx="669">
                  <c:v>3.1214829</c:v>
                </c:pt>
                <c:pt idx="670">
                  <c:v>3.1261488</c:v>
                </c:pt>
                <c:pt idx="671">
                  <c:v>3.1308147</c:v>
                </c:pt>
                <c:pt idx="672">
                  <c:v>3.1354806</c:v>
                </c:pt>
                <c:pt idx="673">
                  <c:v>3.1401465</c:v>
                </c:pt>
                <c:pt idx="674">
                  <c:v>3.1448123</c:v>
                </c:pt>
                <c:pt idx="675">
                  <c:v>3.1494782</c:v>
                </c:pt>
                <c:pt idx="676">
                  <c:v>3.1541441</c:v>
                </c:pt>
                <c:pt idx="677">
                  <c:v>3.15881</c:v>
                </c:pt>
                <c:pt idx="678">
                  <c:v>3.1634759</c:v>
                </c:pt>
                <c:pt idx="679">
                  <c:v>3.1681418</c:v>
                </c:pt>
                <c:pt idx="680">
                  <c:v>3.1728077</c:v>
                </c:pt>
                <c:pt idx="681">
                  <c:v>3.1774736</c:v>
                </c:pt>
                <c:pt idx="682">
                  <c:v>3.1821395</c:v>
                </c:pt>
                <c:pt idx="683">
                  <c:v>3.186805399999999</c:v>
                </c:pt>
                <c:pt idx="684">
                  <c:v>3.1914713</c:v>
                </c:pt>
                <c:pt idx="685">
                  <c:v>3.1961372</c:v>
                </c:pt>
                <c:pt idx="686">
                  <c:v>3.2008031</c:v>
                </c:pt>
                <c:pt idx="687">
                  <c:v>3.205469</c:v>
                </c:pt>
                <c:pt idx="688">
                  <c:v>3.2101349</c:v>
                </c:pt>
                <c:pt idx="689">
                  <c:v>3.2148008</c:v>
                </c:pt>
                <c:pt idx="690">
                  <c:v>3.2194666</c:v>
                </c:pt>
                <c:pt idx="691">
                  <c:v>3.2241325</c:v>
                </c:pt>
                <c:pt idx="692">
                  <c:v>3.2287984</c:v>
                </c:pt>
                <c:pt idx="693">
                  <c:v>3.2334643</c:v>
                </c:pt>
                <c:pt idx="694">
                  <c:v>3.2381302</c:v>
                </c:pt>
                <c:pt idx="695">
                  <c:v>3.2427961</c:v>
                </c:pt>
                <c:pt idx="696">
                  <c:v>3.247462</c:v>
                </c:pt>
                <c:pt idx="697">
                  <c:v>3.2521279</c:v>
                </c:pt>
                <c:pt idx="698">
                  <c:v>3.2567938</c:v>
                </c:pt>
                <c:pt idx="699">
                  <c:v>3.2614597</c:v>
                </c:pt>
                <c:pt idx="700">
                  <c:v>3.2661256</c:v>
                </c:pt>
                <c:pt idx="701">
                  <c:v>3.2707915</c:v>
                </c:pt>
                <c:pt idx="702">
                  <c:v>3.2754574</c:v>
                </c:pt>
                <c:pt idx="703">
                  <c:v>3.2801233</c:v>
                </c:pt>
                <c:pt idx="704">
                  <c:v>3.2847892</c:v>
                </c:pt>
                <c:pt idx="705">
                  <c:v>3.2894551</c:v>
                </c:pt>
                <c:pt idx="706">
                  <c:v>3.2941209</c:v>
                </c:pt>
                <c:pt idx="707">
                  <c:v>3.2987868</c:v>
                </c:pt>
                <c:pt idx="708">
                  <c:v>3.3034527</c:v>
                </c:pt>
                <c:pt idx="709">
                  <c:v>3.3081186</c:v>
                </c:pt>
                <c:pt idx="710">
                  <c:v>3.3127845</c:v>
                </c:pt>
                <c:pt idx="711">
                  <c:v>3.317450399999998</c:v>
                </c:pt>
                <c:pt idx="712">
                  <c:v>3.3221163</c:v>
                </c:pt>
                <c:pt idx="713">
                  <c:v>3.3267822</c:v>
                </c:pt>
                <c:pt idx="714">
                  <c:v>3.331448099999974</c:v>
                </c:pt>
                <c:pt idx="715">
                  <c:v>3.336114</c:v>
                </c:pt>
                <c:pt idx="716">
                  <c:v>3.3407799</c:v>
                </c:pt>
                <c:pt idx="717">
                  <c:v>3.345445799999998</c:v>
                </c:pt>
                <c:pt idx="718">
                  <c:v>3.3501117</c:v>
                </c:pt>
                <c:pt idx="719">
                  <c:v>3.3547776</c:v>
                </c:pt>
                <c:pt idx="720">
                  <c:v>3.359443499999974</c:v>
                </c:pt>
                <c:pt idx="721">
                  <c:v>3.3641094</c:v>
                </c:pt>
                <c:pt idx="722">
                  <c:v>3.3687752</c:v>
                </c:pt>
                <c:pt idx="723">
                  <c:v>3.373441099999999</c:v>
                </c:pt>
                <c:pt idx="724">
                  <c:v>3.378107</c:v>
                </c:pt>
                <c:pt idx="725">
                  <c:v>3.382772899999999</c:v>
                </c:pt>
                <c:pt idx="726">
                  <c:v>3.3874388</c:v>
                </c:pt>
                <c:pt idx="727">
                  <c:v>3.3921047</c:v>
                </c:pt>
                <c:pt idx="728">
                  <c:v>3.396770599999999</c:v>
                </c:pt>
                <c:pt idx="729">
                  <c:v>3.4014365</c:v>
                </c:pt>
                <c:pt idx="730">
                  <c:v>3.4061024</c:v>
                </c:pt>
                <c:pt idx="731">
                  <c:v>3.4107683</c:v>
                </c:pt>
                <c:pt idx="732">
                  <c:v>3.4154342</c:v>
                </c:pt>
                <c:pt idx="733">
                  <c:v>3.4201001</c:v>
                </c:pt>
                <c:pt idx="734">
                  <c:v>3.424766</c:v>
                </c:pt>
                <c:pt idx="735">
                  <c:v>3.4294319</c:v>
                </c:pt>
                <c:pt idx="736">
                  <c:v>3.4340978</c:v>
                </c:pt>
                <c:pt idx="737">
                  <c:v>3.4387637</c:v>
                </c:pt>
                <c:pt idx="738">
                  <c:v>3.4434295</c:v>
                </c:pt>
                <c:pt idx="739">
                  <c:v>3.4480954</c:v>
                </c:pt>
                <c:pt idx="740">
                  <c:v>3.4527613</c:v>
                </c:pt>
                <c:pt idx="741">
                  <c:v>3.4574272</c:v>
                </c:pt>
                <c:pt idx="742">
                  <c:v>3.4620931</c:v>
                </c:pt>
                <c:pt idx="743">
                  <c:v>3.466759</c:v>
                </c:pt>
                <c:pt idx="744">
                  <c:v>3.4714249</c:v>
                </c:pt>
                <c:pt idx="745">
                  <c:v>3.4760908</c:v>
                </c:pt>
                <c:pt idx="746">
                  <c:v>3.4807567</c:v>
                </c:pt>
                <c:pt idx="747">
                  <c:v>3.4854226</c:v>
                </c:pt>
                <c:pt idx="748">
                  <c:v>3.4900885</c:v>
                </c:pt>
                <c:pt idx="749">
                  <c:v>3.4947544</c:v>
                </c:pt>
                <c:pt idx="750">
                  <c:v>3.4994203</c:v>
                </c:pt>
                <c:pt idx="751">
                  <c:v>3.5040862</c:v>
                </c:pt>
                <c:pt idx="752">
                  <c:v>3.5087521</c:v>
                </c:pt>
                <c:pt idx="753">
                  <c:v>3.513418</c:v>
                </c:pt>
                <c:pt idx="754">
                  <c:v>3.5180838</c:v>
                </c:pt>
                <c:pt idx="755">
                  <c:v>3.5227497</c:v>
                </c:pt>
                <c:pt idx="756">
                  <c:v>3.5274156</c:v>
                </c:pt>
                <c:pt idx="757">
                  <c:v>3.5320815</c:v>
                </c:pt>
                <c:pt idx="758">
                  <c:v>3.536747399999999</c:v>
                </c:pt>
                <c:pt idx="759">
                  <c:v>3.5414133</c:v>
                </c:pt>
                <c:pt idx="760">
                  <c:v>3.5460792</c:v>
                </c:pt>
                <c:pt idx="761">
                  <c:v>3.550745099999999</c:v>
                </c:pt>
                <c:pt idx="762">
                  <c:v>3.555411</c:v>
                </c:pt>
                <c:pt idx="763">
                  <c:v>3.5600769</c:v>
                </c:pt>
                <c:pt idx="764">
                  <c:v>3.5647428</c:v>
                </c:pt>
                <c:pt idx="765">
                  <c:v>3.5694087</c:v>
                </c:pt>
                <c:pt idx="766">
                  <c:v>3.5740746</c:v>
                </c:pt>
                <c:pt idx="767">
                  <c:v>3.5787405</c:v>
                </c:pt>
                <c:pt idx="768">
                  <c:v>3.5834064</c:v>
                </c:pt>
                <c:pt idx="769">
                  <c:v>3.5880722</c:v>
                </c:pt>
                <c:pt idx="770">
                  <c:v>3.5927381</c:v>
                </c:pt>
                <c:pt idx="771">
                  <c:v>3.597404</c:v>
                </c:pt>
                <c:pt idx="772">
                  <c:v>3.6020699</c:v>
                </c:pt>
                <c:pt idx="773">
                  <c:v>3.6067358</c:v>
                </c:pt>
                <c:pt idx="774">
                  <c:v>3.6114017</c:v>
                </c:pt>
                <c:pt idx="775">
                  <c:v>3.6160676</c:v>
                </c:pt>
                <c:pt idx="776">
                  <c:v>3.6207335</c:v>
                </c:pt>
                <c:pt idx="777">
                  <c:v>3.6253994</c:v>
                </c:pt>
                <c:pt idx="778">
                  <c:v>3.6300653</c:v>
                </c:pt>
                <c:pt idx="779">
                  <c:v>3.6347312</c:v>
                </c:pt>
                <c:pt idx="780">
                  <c:v>3.6393971</c:v>
                </c:pt>
                <c:pt idx="781">
                  <c:v>3.644063</c:v>
                </c:pt>
                <c:pt idx="782">
                  <c:v>3.6487289</c:v>
                </c:pt>
                <c:pt idx="783">
                  <c:v>3.6533948</c:v>
                </c:pt>
                <c:pt idx="784">
                  <c:v>3.6580607</c:v>
                </c:pt>
                <c:pt idx="785">
                  <c:v>3.6627265</c:v>
                </c:pt>
                <c:pt idx="786">
                  <c:v>3.6673924</c:v>
                </c:pt>
                <c:pt idx="787">
                  <c:v>3.672058299999997</c:v>
                </c:pt>
                <c:pt idx="788">
                  <c:v>3.6767242</c:v>
                </c:pt>
                <c:pt idx="789">
                  <c:v>3.6813901</c:v>
                </c:pt>
                <c:pt idx="790">
                  <c:v>3.686056</c:v>
                </c:pt>
                <c:pt idx="791">
                  <c:v>3.6907219</c:v>
                </c:pt>
                <c:pt idx="792">
                  <c:v>3.6953878</c:v>
                </c:pt>
                <c:pt idx="793">
                  <c:v>3.7000537</c:v>
                </c:pt>
                <c:pt idx="794">
                  <c:v>3.7047196</c:v>
                </c:pt>
                <c:pt idx="795">
                  <c:v>3.7093855</c:v>
                </c:pt>
                <c:pt idx="796">
                  <c:v>3.7140514</c:v>
                </c:pt>
                <c:pt idx="797">
                  <c:v>3.7187173</c:v>
                </c:pt>
                <c:pt idx="798">
                  <c:v>3.7233832</c:v>
                </c:pt>
                <c:pt idx="799">
                  <c:v>3.7280491</c:v>
                </c:pt>
                <c:pt idx="800">
                  <c:v>3.732715</c:v>
                </c:pt>
                <c:pt idx="801">
                  <c:v>3.7373808</c:v>
                </c:pt>
                <c:pt idx="802">
                  <c:v>3.7420467</c:v>
                </c:pt>
                <c:pt idx="803">
                  <c:v>3.7467126</c:v>
                </c:pt>
                <c:pt idx="804">
                  <c:v>3.7513785</c:v>
                </c:pt>
                <c:pt idx="805">
                  <c:v>3.756044399999999</c:v>
                </c:pt>
                <c:pt idx="806">
                  <c:v>3.7607103</c:v>
                </c:pt>
                <c:pt idx="807">
                  <c:v>3.7653762</c:v>
                </c:pt>
                <c:pt idx="808">
                  <c:v>3.770042099999999</c:v>
                </c:pt>
                <c:pt idx="809">
                  <c:v>3.774708</c:v>
                </c:pt>
                <c:pt idx="810">
                  <c:v>3.7793739</c:v>
                </c:pt>
                <c:pt idx="811">
                  <c:v>3.7840398</c:v>
                </c:pt>
                <c:pt idx="812">
                  <c:v>3.7887057</c:v>
                </c:pt>
                <c:pt idx="813">
                  <c:v>3.7933716</c:v>
                </c:pt>
                <c:pt idx="814">
                  <c:v>3.7980375</c:v>
                </c:pt>
                <c:pt idx="815">
                  <c:v>3.802703399999999</c:v>
                </c:pt>
                <c:pt idx="816">
                  <c:v>3.8073693</c:v>
                </c:pt>
                <c:pt idx="817">
                  <c:v>3.812035099999997</c:v>
                </c:pt>
                <c:pt idx="818">
                  <c:v>3.816701</c:v>
                </c:pt>
                <c:pt idx="819">
                  <c:v>3.8213669</c:v>
                </c:pt>
                <c:pt idx="820">
                  <c:v>3.8260328</c:v>
                </c:pt>
                <c:pt idx="821">
                  <c:v>3.8306987</c:v>
                </c:pt>
                <c:pt idx="822">
                  <c:v>3.8353646</c:v>
                </c:pt>
                <c:pt idx="823">
                  <c:v>3.8400305</c:v>
                </c:pt>
                <c:pt idx="824">
                  <c:v>3.8446964</c:v>
                </c:pt>
                <c:pt idx="825">
                  <c:v>3.8493623</c:v>
                </c:pt>
                <c:pt idx="826">
                  <c:v>3.8540282</c:v>
                </c:pt>
                <c:pt idx="827">
                  <c:v>3.8586941</c:v>
                </c:pt>
                <c:pt idx="828">
                  <c:v>3.86336</c:v>
                </c:pt>
                <c:pt idx="829">
                  <c:v>3.8680259</c:v>
                </c:pt>
                <c:pt idx="830">
                  <c:v>3.8726918</c:v>
                </c:pt>
                <c:pt idx="831">
                  <c:v>3.8773577</c:v>
                </c:pt>
                <c:pt idx="832">
                  <c:v>3.8820236</c:v>
                </c:pt>
                <c:pt idx="833">
                  <c:v>3.886689399999998</c:v>
                </c:pt>
                <c:pt idx="834">
                  <c:v>3.891355299999998</c:v>
                </c:pt>
                <c:pt idx="835">
                  <c:v>3.8960212</c:v>
                </c:pt>
                <c:pt idx="836">
                  <c:v>3.9006871</c:v>
                </c:pt>
                <c:pt idx="837">
                  <c:v>3.905353</c:v>
                </c:pt>
                <c:pt idx="838">
                  <c:v>3.910018899999998</c:v>
                </c:pt>
                <c:pt idx="839">
                  <c:v>3.9146848</c:v>
                </c:pt>
                <c:pt idx="840">
                  <c:v>3.9193507</c:v>
                </c:pt>
                <c:pt idx="841">
                  <c:v>3.9240166</c:v>
                </c:pt>
                <c:pt idx="842">
                  <c:v>3.9286825</c:v>
                </c:pt>
                <c:pt idx="843">
                  <c:v>3.933348399999998</c:v>
                </c:pt>
                <c:pt idx="844">
                  <c:v>3.9380143</c:v>
                </c:pt>
                <c:pt idx="845">
                  <c:v>3.9426802</c:v>
                </c:pt>
                <c:pt idx="846">
                  <c:v>3.9473461</c:v>
                </c:pt>
                <c:pt idx="847">
                  <c:v>3.952011999999998</c:v>
                </c:pt>
                <c:pt idx="848">
                  <c:v>3.956677899999998</c:v>
                </c:pt>
                <c:pt idx="849">
                  <c:v>3.9613437</c:v>
                </c:pt>
                <c:pt idx="850">
                  <c:v>3.9660096</c:v>
                </c:pt>
                <c:pt idx="851">
                  <c:v>3.9706755</c:v>
                </c:pt>
                <c:pt idx="852">
                  <c:v>3.9753414</c:v>
                </c:pt>
                <c:pt idx="853">
                  <c:v>3.9800073</c:v>
                </c:pt>
                <c:pt idx="854">
                  <c:v>3.9846732</c:v>
                </c:pt>
                <c:pt idx="855">
                  <c:v>3.9893391</c:v>
                </c:pt>
                <c:pt idx="856">
                  <c:v>3.994005</c:v>
                </c:pt>
                <c:pt idx="857">
                  <c:v>3.9986709</c:v>
                </c:pt>
                <c:pt idx="858">
                  <c:v>4.0033368</c:v>
                </c:pt>
                <c:pt idx="859">
                  <c:v>4.0080027</c:v>
                </c:pt>
                <c:pt idx="860">
                  <c:v>4.0126686</c:v>
                </c:pt>
                <c:pt idx="861">
                  <c:v>4.017334499999984</c:v>
                </c:pt>
                <c:pt idx="862">
                  <c:v>4.0220004</c:v>
                </c:pt>
                <c:pt idx="863">
                  <c:v>4.0266663</c:v>
                </c:pt>
                <c:pt idx="864">
                  <c:v>4.0313322</c:v>
                </c:pt>
                <c:pt idx="865">
                  <c:v>4.035998</c:v>
                </c:pt>
                <c:pt idx="866">
                  <c:v>4.0406639</c:v>
                </c:pt>
                <c:pt idx="867">
                  <c:v>4.0453298</c:v>
                </c:pt>
                <c:pt idx="868">
                  <c:v>4.0499957</c:v>
                </c:pt>
                <c:pt idx="869">
                  <c:v>4.0546616</c:v>
                </c:pt>
                <c:pt idx="870">
                  <c:v>4.0593275</c:v>
                </c:pt>
                <c:pt idx="871">
                  <c:v>4.0639934</c:v>
                </c:pt>
                <c:pt idx="872">
                  <c:v>4.0686593</c:v>
                </c:pt>
                <c:pt idx="873">
                  <c:v>4.0733252</c:v>
                </c:pt>
                <c:pt idx="874">
                  <c:v>4.0779911</c:v>
                </c:pt>
                <c:pt idx="875">
                  <c:v>4.082657</c:v>
                </c:pt>
                <c:pt idx="876">
                  <c:v>4.0873229</c:v>
                </c:pt>
                <c:pt idx="877">
                  <c:v>4.091988799999998</c:v>
                </c:pt>
                <c:pt idx="878">
                  <c:v>4.0966547</c:v>
                </c:pt>
                <c:pt idx="879">
                  <c:v>4.1013206</c:v>
                </c:pt>
                <c:pt idx="880">
                  <c:v>4.105986399999966</c:v>
                </c:pt>
                <c:pt idx="881">
                  <c:v>4.1106523</c:v>
                </c:pt>
                <c:pt idx="882">
                  <c:v>4.115318199999995</c:v>
                </c:pt>
                <c:pt idx="883">
                  <c:v>4.119984099999966</c:v>
                </c:pt>
                <c:pt idx="884">
                  <c:v>4.124649999999995</c:v>
                </c:pt>
                <c:pt idx="885">
                  <c:v>4.129315899999966</c:v>
                </c:pt>
                <c:pt idx="886">
                  <c:v>4.133981799999995</c:v>
                </c:pt>
                <c:pt idx="887">
                  <c:v>4.1386477</c:v>
                </c:pt>
                <c:pt idx="888">
                  <c:v>4.1433136</c:v>
                </c:pt>
                <c:pt idx="889">
                  <c:v>4.147979499999995</c:v>
                </c:pt>
                <c:pt idx="890">
                  <c:v>4.1526454</c:v>
                </c:pt>
                <c:pt idx="891">
                  <c:v>4.157311299999966</c:v>
                </c:pt>
                <c:pt idx="892">
                  <c:v>4.161977199999995</c:v>
                </c:pt>
                <c:pt idx="893">
                  <c:v>4.1666431</c:v>
                </c:pt>
                <c:pt idx="894">
                  <c:v>4.171309</c:v>
                </c:pt>
                <c:pt idx="895">
                  <c:v>4.175974899999966</c:v>
                </c:pt>
                <c:pt idx="896">
                  <c:v>4.1806407</c:v>
                </c:pt>
                <c:pt idx="897">
                  <c:v>4.1853066</c:v>
                </c:pt>
                <c:pt idx="898">
                  <c:v>4.1899725</c:v>
                </c:pt>
                <c:pt idx="899">
                  <c:v>4.1946384</c:v>
                </c:pt>
                <c:pt idx="900">
                  <c:v>4.1993043</c:v>
                </c:pt>
                <c:pt idx="901">
                  <c:v>4.2039702</c:v>
                </c:pt>
                <c:pt idx="902">
                  <c:v>4.2086361</c:v>
                </c:pt>
                <c:pt idx="903">
                  <c:v>4.213302</c:v>
                </c:pt>
                <c:pt idx="904">
                  <c:v>4.2179679</c:v>
                </c:pt>
                <c:pt idx="905">
                  <c:v>4.2226338</c:v>
                </c:pt>
                <c:pt idx="906">
                  <c:v>4.2272997</c:v>
                </c:pt>
                <c:pt idx="907">
                  <c:v>4.2319656</c:v>
                </c:pt>
                <c:pt idx="908">
                  <c:v>4.2366315</c:v>
                </c:pt>
                <c:pt idx="909">
                  <c:v>4.2412974</c:v>
                </c:pt>
                <c:pt idx="910">
                  <c:v>4.2459633</c:v>
                </c:pt>
                <c:pt idx="911">
                  <c:v>4.2506292</c:v>
                </c:pt>
                <c:pt idx="912">
                  <c:v>4.255295</c:v>
                </c:pt>
                <c:pt idx="913">
                  <c:v>4.2599609</c:v>
                </c:pt>
                <c:pt idx="914">
                  <c:v>4.264626799999998</c:v>
                </c:pt>
                <c:pt idx="915">
                  <c:v>4.2692927</c:v>
                </c:pt>
                <c:pt idx="916">
                  <c:v>4.2739586</c:v>
                </c:pt>
                <c:pt idx="917">
                  <c:v>4.2786245</c:v>
                </c:pt>
                <c:pt idx="918">
                  <c:v>4.2832904</c:v>
                </c:pt>
                <c:pt idx="919">
                  <c:v>4.287956299999974</c:v>
                </c:pt>
                <c:pt idx="920">
                  <c:v>4.2926222</c:v>
                </c:pt>
                <c:pt idx="921">
                  <c:v>4.2972881</c:v>
                </c:pt>
                <c:pt idx="922">
                  <c:v>4.301953999999998</c:v>
                </c:pt>
                <c:pt idx="923">
                  <c:v>4.3066199</c:v>
                </c:pt>
                <c:pt idx="924">
                  <c:v>4.311285799999998</c:v>
                </c:pt>
                <c:pt idx="925">
                  <c:v>4.315951699999974</c:v>
                </c:pt>
                <c:pt idx="926">
                  <c:v>4.320617599999974</c:v>
                </c:pt>
                <c:pt idx="927">
                  <c:v>4.325283499999998</c:v>
                </c:pt>
                <c:pt idx="928">
                  <c:v>4.3299493</c:v>
                </c:pt>
                <c:pt idx="929">
                  <c:v>4.334615199999996</c:v>
                </c:pt>
                <c:pt idx="930">
                  <c:v>4.3392811</c:v>
                </c:pt>
                <c:pt idx="931">
                  <c:v>4.343947</c:v>
                </c:pt>
                <c:pt idx="932">
                  <c:v>4.3486129</c:v>
                </c:pt>
                <c:pt idx="933">
                  <c:v>4.3532788</c:v>
                </c:pt>
                <c:pt idx="934">
                  <c:v>4.35794469999997</c:v>
                </c:pt>
                <c:pt idx="935">
                  <c:v>4.36261059999997</c:v>
                </c:pt>
                <c:pt idx="936">
                  <c:v>4.367276499999996</c:v>
                </c:pt>
                <c:pt idx="937">
                  <c:v>4.3719424</c:v>
                </c:pt>
                <c:pt idx="938">
                  <c:v>4.3766083</c:v>
                </c:pt>
                <c:pt idx="939">
                  <c:v>4.3812742</c:v>
                </c:pt>
                <c:pt idx="940">
                  <c:v>4.3859401</c:v>
                </c:pt>
                <c:pt idx="941">
                  <c:v>4.390606</c:v>
                </c:pt>
                <c:pt idx="942">
                  <c:v>4.3952719</c:v>
                </c:pt>
                <c:pt idx="943">
                  <c:v>4.399937799999995</c:v>
                </c:pt>
                <c:pt idx="944">
                  <c:v>4.4046036</c:v>
                </c:pt>
                <c:pt idx="945">
                  <c:v>4.4092695</c:v>
                </c:pt>
                <c:pt idx="946">
                  <c:v>4.4139354</c:v>
                </c:pt>
                <c:pt idx="947">
                  <c:v>4.4186013</c:v>
                </c:pt>
                <c:pt idx="948">
                  <c:v>4.4232672</c:v>
                </c:pt>
                <c:pt idx="949">
                  <c:v>4.4279331</c:v>
                </c:pt>
                <c:pt idx="950">
                  <c:v>4.432599</c:v>
                </c:pt>
                <c:pt idx="951">
                  <c:v>4.4372649</c:v>
                </c:pt>
                <c:pt idx="952">
                  <c:v>4.4419308</c:v>
                </c:pt>
                <c:pt idx="953">
                  <c:v>4.4465967</c:v>
                </c:pt>
                <c:pt idx="954">
                  <c:v>4.4512626</c:v>
                </c:pt>
                <c:pt idx="955">
                  <c:v>4.4559285</c:v>
                </c:pt>
                <c:pt idx="956">
                  <c:v>4.4605944</c:v>
                </c:pt>
                <c:pt idx="957">
                  <c:v>4.4652603</c:v>
                </c:pt>
                <c:pt idx="958">
                  <c:v>4.4699262</c:v>
                </c:pt>
                <c:pt idx="959">
                  <c:v>4.4745921</c:v>
                </c:pt>
                <c:pt idx="960">
                  <c:v>4.4792579</c:v>
                </c:pt>
                <c:pt idx="961">
                  <c:v>4.4839238</c:v>
                </c:pt>
                <c:pt idx="962">
                  <c:v>4.4885897</c:v>
                </c:pt>
                <c:pt idx="963">
                  <c:v>4.4932556</c:v>
                </c:pt>
                <c:pt idx="964">
                  <c:v>4.497921499999999</c:v>
                </c:pt>
                <c:pt idx="965">
                  <c:v>4.502587399999975</c:v>
                </c:pt>
                <c:pt idx="966">
                  <c:v>4.5072533</c:v>
                </c:pt>
                <c:pt idx="967">
                  <c:v>4.511919199999999</c:v>
                </c:pt>
                <c:pt idx="968">
                  <c:v>4.516585099999975</c:v>
                </c:pt>
                <c:pt idx="969">
                  <c:v>4.521251</c:v>
                </c:pt>
                <c:pt idx="970">
                  <c:v>4.525916899999955</c:v>
                </c:pt>
                <c:pt idx="971">
                  <c:v>4.530582799999999</c:v>
                </c:pt>
                <c:pt idx="972">
                  <c:v>4.5352487</c:v>
                </c:pt>
                <c:pt idx="973">
                  <c:v>4.539914599999975</c:v>
                </c:pt>
                <c:pt idx="974">
                  <c:v>4.544580499999975</c:v>
                </c:pt>
                <c:pt idx="975">
                  <c:v>4.5492464</c:v>
                </c:pt>
                <c:pt idx="976">
                  <c:v>4.553912199999997</c:v>
                </c:pt>
                <c:pt idx="977">
                  <c:v>4.5585781</c:v>
                </c:pt>
                <c:pt idx="978">
                  <c:v>4.563244</c:v>
                </c:pt>
                <c:pt idx="979">
                  <c:v>4.56790989999997</c:v>
                </c:pt>
                <c:pt idx="980">
                  <c:v>4.572575799999997</c:v>
                </c:pt>
                <c:pt idx="981">
                  <c:v>4.5772417</c:v>
                </c:pt>
                <c:pt idx="982">
                  <c:v>4.5819076</c:v>
                </c:pt>
                <c:pt idx="983">
                  <c:v>4.5865735</c:v>
                </c:pt>
                <c:pt idx="984">
                  <c:v>4.5912394</c:v>
                </c:pt>
                <c:pt idx="985">
                  <c:v>4.59590529999997</c:v>
                </c:pt>
                <c:pt idx="986">
                  <c:v>4.600571199999996</c:v>
                </c:pt>
                <c:pt idx="987">
                  <c:v>4.6052371</c:v>
                </c:pt>
                <c:pt idx="988">
                  <c:v>4.609903</c:v>
                </c:pt>
                <c:pt idx="989">
                  <c:v>4.61456889999997</c:v>
                </c:pt>
                <c:pt idx="990">
                  <c:v>4.619234799999996</c:v>
                </c:pt>
                <c:pt idx="991">
                  <c:v>4.623900599999965</c:v>
                </c:pt>
                <c:pt idx="992">
                  <c:v>4.628566499999986</c:v>
                </c:pt>
                <c:pt idx="993">
                  <c:v>4.6332324</c:v>
                </c:pt>
                <c:pt idx="994">
                  <c:v>4.6378983</c:v>
                </c:pt>
                <c:pt idx="995">
                  <c:v>4.642564199999985</c:v>
                </c:pt>
                <c:pt idx="996">
                  <c:v>4.6472301</c:v>
                </c:pt>
                <c:pt idx="997">
                  <c:v>4.651896</c:v>
                </c:pt>
                <c:pt idx="998">
                  <c:v>4.6565619</c:v>
                </c:pt>
                <c:pt idx="999">
                  <c:v>4.6612278</c:v>
                </c:pt>
                <c:pt idx="1000">
                  <c:v>4.6658937</c:v>
                </c:pt>
                <c:pt idx="1001">
                  <c:v>4.6705596</c:v>
                </c:pt>
                <c:pt idx="1002">
                  <c:v>4.6752255</c:v>
                </c:pt>
                <c:pt idx="1003">
                  <c:v>4.6798914</c:v>
                </c:pt>
                <c:pt idx="1004">
                  <c:v>4.684557299999964</c:v>
                </c:pt>
                <c:pt idx="1005">
                  <c:v>4.6892232</c:v>
                </c:pt>
                <c:pt idx="1006">
                  <c:v>4.6938891</c:v>
                </c:pt>
                <c:pt idx="1007">
                  <c:v>4.698554899999955</c:v>
                </c:pt>
                <c:pt idx="1008">
                  <c:v>4.7032208</c:v>
                </c:pt>
                <c:pt idx="1009">
                  <c:v>4.707886699999975</c:v>
                </c:pt>
                <c:pt idx="1010">
                  <c:v>4.712552599999975</c:v>
                </c:pt>
                <c:pt idx="1011">
                  <c:v>4.717218499999999</c:v>
                </c:pt>
                <c:pt idx="1012">
                  <c:v>4.721884399999975</c:v>
                </c:pt>
                <c:pt idx="1013">
                  <c:v>4.726550299999975</c:v>
                </c:pt>
                <c:pt idx="1014">
                  <c:v>4.7312162</c:v>
                </c:pt>
                <c:pt idx="1015">
                  <c:v>4.7358821</c:v>
                </c:pt>
                <c:pt idx="1016">
                  <c:v>4.740548</c:v>
                </c:pt>
                <c:pt idx="1017">
                  <c:v>4.7452139</c:v>
                </c:pt>
                <c:pt idx="1018">
                  <c:v>4.7498798</c:v>
                </c:pt>
                <c:pt idx="1019">
                  <c:v>4.754545699999975</c:v>
                </c:pt>
                <c:pt idx="1020">
                  <c:v>4.7592116</c:v>
                </c:pt>
                <c:pt idx="1021">
                  <c:v>4.763877499999999</c:v>
                </c:pt>
                <c:pt idx="1022">
                  <c:v>4.7685434</c:v>
                </c:pt>
                <c:pt idx="1023">
                  <c:v>4.7732092</c:v>
                </c:pt>
                <c:pt idx="1024">
                  <c:v>4.7778751</c:v>
                </c:pt>
                <c:pt idx="1025">
                  <c:v>4.782541</c:v>
                </c:pt>
                <c:pt idx="1026">
                  <c:v>4.7872069</c:v>
                </c:pt>
                <c:pt idx="1027">
                  <c:v>4.7918728</c:v>
                </c:pt>
                <c:pt idx="1028">
                  <c:v>4.7965387</c:v>
                </c:pt>
                <c:pt idx="1029">
                  <c:v>4.8012046</c:v>
                </c:pt>
                <c:pt idx="1030">
                  <c:v>4.805870499999997</c:v>
                </c:pt>
                <c:pt idx="1031">
                  <c:v>4.81053639999997</c:v>
                </c:pt>
                <c:pt idx="1032">
                  <c:v>4.8152023</c:v>
                </c:pt>
                <c:pt idx="1033">
                  <c:v>4.8198682</c:v>
                </c:pt>
                <c:pt idx="1034">
                  <c:v>4.824534099999948</c:v>
                </c:pt>
                <c:pt idx="1035">
                  <c:v>4.8292</c:v>
                </c:pt>
                <c:pt idx="1036">
                  <c:v>4.8338659</c:v>
                </c:pt>
                <c:pt idx="1037">
                  <c:v>4.838531799999997</c:v>
                </c:pt>
                <c:pt idx="1038">
                  <c:v>4.8431977</c:v>
                </c:pt>
                <c:pt idx="1039">
                  <c:v>4.8478635</c:v>
                </c:pt>
                <c:pt idx="1040">
                  <c:v>4.8525294</c:v>
                </c:pt>
                <c:pt idx="1041">
                  <c:v>4.857195299999966</c:v>
                </c:pt>
                <c:pt idx="1042">
                  <c:v>4.8618612</c:v>
                </c:pt>
                <c:pt idx="1043">
                  <c:v>4.8665271</c:v>
                </c:pt>
                <c:pt idx="1044">
                  <c:v>4.871193</c:v>
                </c:pt>
                <c:pt idx="1045">
                  <c:v>4.8758589</c:v>
                </c:pt>
                <c:pt idx="1046">
                  <c:v>4.880524799999994</c:v>
                </c:pt>
                <c:pt idx="1047">
                  <c:v>4.8851907</c:v>
                </c:pt>
                <c:pt idx="1048">
                  <c:v>4.8898566</c:v>
                </c:pt>
                <c:pt idx="1049">
                  <c:v>4.894522499999994</c:v>
                </c:pt>
                <c:pt idx="1050">
                  <c:v>4.8991884</c:v>
                </c:pt>
                <c:pt idx="1051">
                  <c:v>4.9038543</c:v>
                </c:pt>
                <c:pt idx="1052">
                  <c:v>4.9085202</c:v>
                </c:pt>
                <c:pt idx="1053">
                  <c:v>4.9131861</c:v>
                </c:pt>
                <c:pt idx="1054">
                  <c:v>4.917852</c:v>
                </c:pt>
                <c:pt idx="1055">
                  <c:v>4.922517799999984</c:v>
                </c:pt>
                <c:pt idx="1056">
                  <c:v>4.9271837</c:v>
                </c:pt>
                <c:pt idx="1057">
                  <c:v>4.9318496</c:v>
                </c:pt>
                <c:pt idx="1058">
                  <c:v>4.9365155</c:v>
                </c:pt>
                <c:pt idx="1059">
                  <c:v>4.9411814</c:v>
                </c:pt>
                <c:pt idx="1060">
                  <c:v>4.9458473</c:v>
                </c:pt>
                <c:pt idx="1061">
                  <c:v>4.9505132</c:v>
                </c:pt>
                <c:pt idx="1062">
                  <c:v>4.9551791</c:v>
                </c:pt>
                <c:pt idx="1063">
                  <c:v>4.959845</c:v>
                </c:pt>
                <c:pt idx="1064">
                  <c:v>4.964510899999961</c:v>
                </c:pt>
                <c:pt idx="1065">
                  <c:v>4.9691768</c:v>
                </c:pt>
                <c:pt idx="1066">
                  <c:v>4.9738427</c:v>
                </c:pt>
                <c:pt idx="1067">
                  <c:v>4.9785086</c:v>
                </c:pt>
                <c:pt idx="1068">
                  <c:v>4.9831745</c:v>
                </c:pt>
                <c:pt idx="1069">
                  <c:v>4.9878404</c:v>
                </c:pt>
                <c:pt idx="1070">
                  <c:v>4.9925063</c:v>
                </c:pt>
                <c:pt idx="1071">
                  <c:v>4.9971721</c:v>
                </c:pt>
                <c:pt idx="1072">
                  <c:v>5.001838</c:v>
                </c:pt>
              </c:numCache>
            </c:numRef>
          </c:xVal>
          <c:yVal>
            <c:numRef>
              <c:f>'1'!$B$1:$B$7597</c:f>
              <c:numCache>
                <c:formatCode>General</c:formatCode>
                <c:ptCount val="759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 formatCode="0.00E+00">
                  <c:v>2.2419214E-34</c:v>
                </c:pt>
                <c:pt idx="17" formatCode="0.00E+00">
                  <c:v>6.31066550000026E-32</c:v>
                </c:pt>
                <c:pt idx="18" formatCode="0.00E+00">
                  <c:v>6.70595570000026E-30</c:v>
                </c:pt>
                <c:pt idx="19" formatCode="0.00E+00">
                  <c:v>3.50339370000012E-28</c:v>
                </c:pt>
                <c:pt idx="20" formatCode="0.00E+00">
                  <c:v>1.0556217E-26</c:v>
                </c:pt>
                <c:pt idx="21" formatCode="0.00E+00">
                  <c:v>2.0530332E-25</c:v>
                </c:pt>
                <c:pt idx="22" formatCode="0.00E+00">
                  <c:v>2.7995281E-24</c:v>
                </c:pt>
                <c:pt idx="23" formatCode="0.00E+00">
                  <c:v>2.849346E-23</c:v>
                </c:pt>
                <c:pt idx="24" formatCode="0.00E+00">
                  <c:v>2.2716253E-22</c:v>
                </c:pt>
                <c:pt idx="25" formatCode="0.00E+00">
                  <c:v>1.4732382E-21</c:v>
                </c:pt>
                <c:pt idx="26" formatCode="0.00E+00">
                  <c:v>8.00880870000026E-21</c:v>
                </c:pt>
                <c:pt idx="27" formatCode="0.00E+00">
                  <c:v>3.7381323E-20</c:v>
                </c:pt>
                <c:pt idx="28" formatCode="0.00E+00">
                  <c:v>1.5275149E-19</c:v>
                </c:pt>
                <c:pt idx="29" formatCode="0.00E+00">
                  <c:v>5.55236660000021E-19</c:v>
                </c:pt>
                <c:pt idx="30" formatCode="0.00E+00">
                  <c:v>1.8190779E-18</c:v>
                </c:pt>
                <c:pt idx="31" formatCode="0.00E+00">
                  <c:v>5.43097800000026E-18</c:v>
                </c:pt>
                <c:pt idx="32" formatCode="0.00E+00">
                  <c:v>1.4913511E-17</c:v>
                </c:pt>
                <c:pt idx="33" formatCode="0.00E+00">
                  <c:v>3.7964262E-17</c:v>
                </c:pt>
                <c:pt idx="34" formatCode="0.00E+00">
                  <c:v>9.01972300000026E-17</c:v>
                </c:pt>
                <c:pt idx="35" formatCode="0.00E+00">
                  <c:v>2.0117149E-16</c:v>
                </c:pt>
                <c:pt idx="36" formatCode="0.00E+00">
                  <c:v>4.2334982E-16</c:v>
                </c:pt>
                <c:pt idx="37" formatCode="0.00E+00">
                  <c:v>8.44356690000026E-16</c:v>
                </c:pt>
                <c:pt idx="38" formatCode="0.00E+00">
                  <c:v>1.6023458E-15</c:v>
                </c:pt>
                <c:pt idx="39" formatCode="0.00E+00">
                  <c:v>2.9034515E-15</c:v>
                </c:pt>
                <c:pt idx="40" formatCode="0.00E+00">
                  <c:v>5.0393205E-15</c:v>
                </c:pt>
                <c:pt idx="41" formatCode="0.00E+00">
                  <c:v>8.40183330000013E-15</c:v>
                </c:pt>
                <c:pt idx="42" formatCode="0.00E+00">
                  <c:v>1.3491708E-14</c:v>
                </c:pt>
                <c:pt idx="43" formatCode="0.00E+00">
                  <c:v>2.0918005E-14</c:v>
                </c:pt>
                <c:pt idx="44" formatCode="0.00E+00">
                  <c:v>3.1386975E-14</c:v>
                </c:pt>
                <c:pt idx="45" formatCode="0.00E+00">
                  <c:v>4.568128E-14</c:v>
                </c:pt>
                <c:pt idx="46" formatCode="0.00E+00">
                  <c:v>6.4633838E-14</c:v>
                </c:pt>
                <c:pt idx="47" formatCode="0.00E+00">
                  <c:v>8.91044640000026E-14</c:v>
                </c:pt>
                <c:pt idx="48" formatCode="0.00E+00">
                  <c:v>1.1997028E-13</c:v>
                </c:pt>
                <c:pt idx="49" formatCode="0.00E+00">
                  <c:v>1.5814304E-13</c:v>
                </c:pt>
                <c:pt idx="50" formatCode="0.00E+00">
                  <c:v>2.0462566E-13</c:v>
                </c:pt>
                <c:pt idx="51" formatCode="0.00E+00">
                  <c:v>2.6061737E-13</c:v>
                </c:pt>
                <c:pt idx="52" formatCode="0.00E+00">
                  <c:v>3.2767203E-13</c:v>
                </c:pt>
                <c:pt idx="53" formatCode="0.00E+00">
                  <c:v>4.0790678E-13</c:v>
                </c:pt>
                <c:pt idx="54" formatCode="0.00E+00">
                  <c:v>5.04253E-13</c:v>
                </c:pt>
                <c:pt idx="55" formatCode="0.00E+00">
                  <c:v>6.2073491E-13</c:v>
                </c:pt>
                <c:pt idx="56" formatCode="0.00E+00">
                  <c:v>7.6276165E-13</c:v>
                </c:pt>
                <c:pt idx="57" formatCode="0.00E+00">
                  <c:v>9.3742017E-13</c:v>
                </c:pt>
                <c:pt idx="58" formatCode="0.00E+00">
                  <c:v>1.1537685E-12</c:v>
                </c:pt>
                <c:pt idx="59" formatCode="0.00E+00">
                  <c:v>1.4231333E-12</c:v>
                </c:pt>
                <c:pt idx="60" formatCode="0.00E+00">
                  <c:v>1.7594379E-12</c:v>
                </c:pt>
                <c:pt idx="61" formatCode="0.00E+00">
                  <c:v>2.1795989E-12</c:v>
                </c:pt>
                <c:pt idx="62" formatCode="0.00E+00">
                  <c:v>2.7040332E-12</c:v>
                </c:pt>
                <c:pt idx="63" formatCode="0.00E+00">
                  <c:v>3.3573448E-12</c:v>
                </c:pt>
                <c:pt idx="64" formatCode="0.00E+00">
                  <c:v>4.1692374E-12</c:v>
                </c:pt>
                <c:pt idx="65" formatCode="0.00E+00">
                  <c:v>5.1757088E-12</c:v>
                </c:pt>
                <c:pt idx="66" formatCode="0.00E+00">
                  <c:v>6.4205967E-12</c:v>
                </c:pt>
                <c:pt idx="67" formatCode="0.00E+00">
                  <c:v>7.9574958E-12</c:v>
                </c:pt>
                <c:pt idx="68" formatCode="0.00E+00">
                  <c:v>9.8521104E-12</c:v>
                </c:pt>
                <c:pt idx="69" formatCode="0.00E+00">
                  <c:v>1.2185098E-11</c:v>
                </c:pt>
                <c:pt idx="70" formatCode="0.00E+00">
                  <c:v>1.505544E-11</c:v>
                </c:pt>
                <c:pt idx="71" formatCode="0.00E+00">
                  <c:v>1.8584492E-11</c:v>
                </c:pt>
                <c:pt idx="72" formatCode="0.00E+00">
                  <c:v>2.2920768E-11</c:v>
                </c:pt>
                <c:pt idx="73" formatCode="0.00E+00">
                  <c:v>2.8245684E-11</c:v>
                </c:pt>
                <c:pt idx="74" formatCode="0.00E+00">
                  <c:v>3.4780494E-11</c:v>
                </c:pt>
                <c:pt idx="75" formatCode="0.00E+00">
                  <c:v>4.2794553E-11</c:v>
                </c:pt>
                <c:pt idx="76" formatCode="0.00E+00">
                  <c:v>5.2615509E-11</c:v>
                </c:pt>
                <c:pt idx="77" formatCode="0.00E+00">
                  <c:v>6.4641431E-11</c:v>
                </c:pt>
                <c:pt idx="78" formatCode="0.00E+00">
                  <c:v>7.935555E-11</c:v>
                </c:pt>
                <c:pt idx="79" formatCode="0.00E+00">
                  <c:v>9.7344299E-11</c:v>
                </c:pt>
                <c:pt idx="80" formatCode="0.00E+00">
                  <c:v>1.1931869E-10</c:v>
                </c:pt>
                <c:pt idx="81" formatCode="0.00E+00">
                  <c:v>1.4614025E-10</c:v>
                </c:pt>
                <c:pt idx="82" formatCode="0.00E+00">
                  <c:v>1.7885224E-10</c:v>
                </c:pt>
                <c:pt idx="83" formatCode="0.00E+00">
                  <c:v>2.1871674E-10</c:v>
                </c:pt>
                <c:pt idx="84" formatCode="0.00E+00">
                  <c:v>2.672596E-10</c:v>
                </c:pt>
                <c:pt idx="85" formatCode="0.00E+00">
                  <c:v>3.2632386E-10</c:v>
                </c:pt>
                <c:pt idx="86" formatCode="0.00E+00">
                  <c:v>3.9813361E-10</c:v>
                </c:pt>
                <c:pt idx="87" formatCode="0.00E+00">
                  <c:v>4.8537091E-10</c:v>
                </c:pt>
                <c:pt idx="88" formatCode="0.00E+00">
                  <c:v>5.9126648E-10</c:v>
                </c:pt>
                <c:pt idx="89" formatCode="0.00E+00">
                  <c:v>7.1971007E-10</c:v>
                </c:pt>
                <c:pt idx="90" formatCode="0.00E+00">
                  <c:v>8.7537988E-10</c:v>
                </c:pt>
                <c:pt idx="91" formatCode="0.00E+00">
                  <c:v>1.063898E-9</c:v>
                </c:pt>
                <c:pt idx="92" formatCode="0.00E+00">
                  <c:v>1.2920156E-9</c:v>
                </c:pt>
                <c:pt idx="93" formatCode="0.00E+00">
                  <c:v>1.5678334E-9</c:v>
                </c:pt>
                <c:pt idx="94" formatCode="0.00E+00">
                  <c:v>1.9010629E-9</c:v>
                </c:pt>
                <c:pt idx="95" formatCode="0.00E+00">
                  <c:v>2.3033357E-9</c:v>
                </c:pt>
                <c:pt idx="96" formatCode="0.00E+00">
                  <c:v>2.788576E-9</c:v>
                </c:pt>
                <c:pt idx="97" formatCode="0.00E+00">
                  <c:v>3.3734324E-9</c:v>
                </c:pt>
                <c:pt idx="98" formatCode="0.00E+00">
                  <c:v>4.077799E-9</c:v>
                </c:pt>
                <c:pt idx="99" formatCode="0.00E+00">
                  <c:v>4.9254285E-9</c:v>
                </c:pt>
                <c:pt idx="100" formatCode="0.00E+00">
                  <c:v>5.9446541E-9</c:v>
                </c:pt>
                <c:pt idx="101" formatCode="0.00E+00">
                  <c:v>7.1692408E-9</c:v>
                </c:pt>
                <c:pt idx="102" formatCode="0.00E+00">
                  <c:v>8.639411E-9</c:v>
                </c:pt>
                <c:pt idx="103" formatCode="0.00E+00">
                  <c:v>1.0403014E-8</c:v>
                </c:pt>
                <c:pt idx="104" formatCode="0.00E+00">
                  <c:v>1.2516946E-8</c:v>
                </c:pt>
                <c:pt idx="105" formatCode="0.00E+00">
                  <c:v>1.5048796E-8</c:v>
                </c:pt>
                <c:pt idx="106" formatCode="0.00E+00">
                  <c:v>1.8078783E-8</c:v>
                </c:pt>
                <c:pt idx="107" formatCode="0.00E+00">
                  <c:v>2.1702055E-8</c:v>
                </c:pt>
                <c:pt idx="108" formatCode="0.00E+00">
                  <c:v>2.6031348E-8</c:v>
                </c:pt>
                <c:pt idx="109" formatCode="0.00E+00">
                  <c:v>3.1200127E-8</c:v>
                </c:pt>
                <c:pt idx="110" formatCode="0.00E+00">
                  <c:v>3.736632E-8</c:v>
                </c:pt>
                <c:pt idx="111" formatCode="0.00E+00">
                  <c:v>4.471655E-8</c:v>
                </c:pt>
                <c:pt idx="112" formatCode="0.00E+00">
                  <c:v>5.3471247E-8</c:v>
                </c:pt>
                <c:pt idx="113" formatCode="0.00E+00">
                  <c:v>6.3890496E-8</c:v>
                </c:pt>
                <c:pt idx="114" formatCode="0.00E+00">
                  <c:v>7.6280969E-8</c:v>
                </c:pt>
                <c:pt idx="115" formatCode="0.00E+00">
                  <c:v>9.1003947E-8</c:v>
                </c:pt>
                <c:pt idx="116" formatCode="0.00E+00">
                  <c:v>1.0848459E-7</c:v>
                </c:pt>
                <c:pt idx="117" formatCode="0.00E+00">
                  <c:v>1.2922303E-7</c:v>
                </c:pt>
                <c:pt idx="118" formatCode="0.00E+00">
                  <c:v>1.5380682E-7</c:v>
                </c:pt>
                <c:pt idx="119" formatCode="0.00E+00">
                  <c:v>1.8292587E-7</c:v>
                </c:pt>
                <c:pt idx="120" formatCode="0.00E+00">
                  <c:v>2.1738954E-7</c:v>
                </c:pt>
                <c:pt idx="121" formatCode="0.00E+00">
                  <c:v>2.5814634E-7</c:v>
                </c:pt>
                <c:pt idx="122" formatCode="0.00E+00">
                  <c:v>3.063071E-7</c:v>
                </c:pt>
                <c:pt idx="123" formatCode="0.00E+00">
                  <c:v>3.6317184E-7</c:v>
                </c:pt>
                <c:pt idx="124" formatCode="0.00E+00">
                  <c:v>4.3025995E-7</c:v>
                </c:pt>
                <c:pt idx="125" formatCode="0.00E+00">
                  <c:v>5.0934653E-7</c:v>
                </c:pt>
                <c:pt idx="126" formatCode="0.00E+00">
                  <c:v>6.0250375E-7</c:v>
                </c:pt>
                <c:pt idx="127" formatCode="0.00E+00">
                  <c:v>7.1214697E-7</c:v>
                </c:pt>
                <c:pt idx="128" formatCode="0.00E+00">
                  <c:v>8.4109178E-7</c:v>
                </c:pt>
                <c:pt idx="129" formatCode="0.00E+00">
                  <c:v>9.9261479E-7</c:v>
                </c:pt>
                <c:pt idx="130" formatCode="0.00E+00">
                  <c:v>1.1705279E-6</c:v>
                </c:pt>
                <c:pt idx="131" formatCode="0.00E+00">
                  <c:v>1.3792609E-6</c:v>
                </c:pt>
                <c:pt idx="132" formatCode="0.00E+00">
                  <c:v>1.6239575E-6</c:v>
                </c:pt>
                <c:pt idx="133" formatCode="0.00E+00">
                  <c:v>1.9105851E-6</c:v>
                </c:pt>
                <c:pt idx="134" formatCode="0.00E+00">
                  <c:v>2.2460626E-6</c:v>
                </c:pt>
                <c:pt idx="135" formatCode="0.00E+00">
                  <c:v>2.6384005E-6</c:v>
                </c:pt>
                <c:pt idx="136" formatCode="0.00E+00">
                  <c:v>3.0968715E-6</c:v>
                </c:pt>
                <c:pt idx="137" formatCode="0.00E+00">
                  <c:v>3.6321944E-6</c:v>
                </c:pt>
                <c:pt idx="138" formatCode="0.00E+00">
                  <c:v>4.2567544E-6</c:v>
                </c:pt>
                <c:pt idx="139" formatCode="0.00E+00">
                  <c:v>4.9848418E-6</c:v>
                </c:pt>
                <c:pt idx="140" formatCode="0.00E+00">
                  <c:v>5.8329424E-6</c:v>
                </c:pt>
                <c:pt idx="141" formatCode="0.00E+00">
                  <c:v>6.8200461E-6</c:v>
                </c:pt>
                <c:pt idx="142" formatCode="0.00E+00">
                  <c:v>7.9680185E-6</c:v>
                </c:pt>
                <c:pt idx="143" formatCode="0.00E+00">
                  <c:v>9.30200990000001E-6</c:v>
                </c:pt>
                <c:pt idx="144" formatCode="0.00E+00">
                  <c:v>1.0850918E-5</c:v>
                </c:pt>
                <c:pt idx="145" formatCode="0.00E+00">
                  <c:v>1.2647934E-5</c:v>
                </c:pt>
                <c:pt idx="146" formatCode="0.00E+00">
                  <c:v>1.4731123E-5</c:v>
                </c:pt>
                <c:pt idx="147" formatCode="0.00E+00">
                  <c:v>1.7144124E-5</c:v>
                </c:pt>
                <c:pt idx="148" formatCode="0.00E+00">
                  <c:v>1.9936924E-5</c:v>
                </c:pt>
                <c:pt idx="149" formatCode="0.00E+00">
                  <c:v>2.3166685E-5</c:v>
                </c:pt>
                <c:pt idx="150" formatCode="0.00E+00">
                  <c:v>2.6898817E-5</c:v>
                </c:pt>
                <c:pt idx="151" formatCode="0.00E+00">
                  <c:v>3.1207957E-5</c:v>
                </c:pt>
                <c:pt idx="152" formatCode="0.00E+00">
                  <c:v>3.617935E-5</c:v>
                </c:pt>
                <c:pt idx="153" formatCode="0.00E+00">
                  <c:v>4.1910142E-5</c:v>
                </c:pt>
                <c:pt idx="154" formatCode="0.00E+00">
                  <c:v>4.8511058E-5</c:v>
                </c:pt>
                <c:pt idx="155" formatCode="0.00E+00">
                  <c:v>5.6108045E-5</c:v>
                </c:pt>
                <c:pt idx="156" formatCode="0.00E+00">
                  <c:v>6.484444E-5</c:v>
                </c:pt>
                <c:pt idx="157" formatCode="0.00E+00">
                  <c:v>7.4883021E-5</c:v>
                </c:pt>
                <c:pt idx="158" formatCode="0.00E+00">
                  <c:v>8.6408545E-5</c:v>
                </c:pt>
                <c:pt idx="159" formatCode="0.00E+00">
                  <c:v>9.9630677E-5</c:v>
                </c:pt>
                <c:pt idx="160">
                  <c:v>0.00011478691</c:v>
                </c:pt>
                <c:pt idx="161">
                  <c:v>0.00013214616</c:v>
                </c:pt>
                <c:pt idx="162">
                  <c:v>0.00015201257</c:v>
                </c:pt>
                <c:pt idx="163">
                  <c:v>0.00017472994</c:v>
                </c:pt>
                <c:pt idx="164">
                  <c:v>0.00020068634</c:v>
                </c:pt>
                <c:pt idx="165">
                  <c:v>0.00023031973</c:v>
                </c:pt>
                <c:pt idx="166">
                  <c:v>0.00026412355</c:v>
                </c:pt>
                <c:pt idx="167">
                  <c:v>0.00030265364</c:v>
                </c:pt>
                <c:pt idx="168">
                  <c:v>0.00034653503</c:v>
                </c:pt>
                <c:pt idx="169">
                  <c:v>0.00039647089</c:v>
                </c:pt>
                <c:pt idx="170">
                  <c:v>0.00045324984</c:v>
                </c:pt>
                <c:pt idx="171">
                  <c:v>0.00051775802</c:v>
                </c:pt>
                <c:pt idx="172">
                  <c:v>0.00059098779</c:v>
                </c:pt>
                <c:pt idx="173">
                  <c:v>0.00067405083</c:v>
                </c:pt>
                <c:pt idx="174">
                  <c:v>0.00076819095</c:v>
                </c:pt>
                <c:pt idx="175">
                  <c:v>0.00087479921</c:v>
                </c:pt>
                <c:pt idx="176">
                  <c:v>0.00099542784</c:v>
                </c:pt>
                <c:pt idx="177">
                  <c:v>0.0011318105</c:v>
                </c:pt>
                <c:pt idx="178">
                  <c:v>0.001285878</c:v>
                </c:pt>
                <c:pt idx="179">
                  <c:v>0.0014597829</c:v>
                </c:pt>
                <c:pt idx="180">
                  <c:v>0.001655918</c:v>
                </c:pt>
                <c:pt idx="181">
                  <c:v>0.0018769467</c:v>
                </c:pt>
                <c:pt idx="182">
                  <c:v>0.002125822</c:v>
                </c:pt>
                <c:pt idx="183">
                  <c:v>0.0024058274</c:v>
                </c:pt>
                <c:pt idx="184">
                  <c:v>0.0027205949</c:v>
                </c:pt>
                <c:pt idx="185">
                  <c:v>0.0030741526</c:v>
                </c:pt>
                <c:pt idx="186">
                  <c:v>0.0034709568</c:v>
                </c:pt>
                <c:pt idx="187">
                  <c:v>0.0039159283</c:v>
                </c:pt>
                <c:pt idx="188">
                  <c:v>0.00441451</c:v>
                </c:pt>
                <c:pt idx="189">
                  <c:v>0.0049726977</c:v>
                </c:pt>
                <c:pt idx="190">
                  <c:v>0.0055971062</c:v>
                </c:pt>
                <c:pt idx="191">
                  <c:v>0.0062950198</c:v>
                </c:pt>
                <c:pt idx="192">
                  <c:v>0.0070744446</c:v>
                </c:pt>
                <c:pt idx="193">
                  <c:v>0.0079441853</c:v>
                </c:pt>
                <c:pt idx="194">
                  <c:v>0.0089139063</c:v>
                </c:pt>
                <c:pt idx="195">
                  <c:v>0.0099942153</c:v>
                </c:pt>
                <c:pt idx="196">
                  <c:v>0.011196719</c:v>
                </c:pt>
                <c:pt idx="197">
                  <c:v>0.012534147</c:v>
                </c:pt>
                <c:pt idx="198">
                  <c:v>0.014020394</c:v>
                </c:pt>
                <c:pt idx="199">
                  <c:v>0.015670659</c:v>
                </c:pt>
                <c:pt idx="200">
                  <c:v>0.017501524</c:v>
                </c:pt>
                <c:pt idx="201">
                  <c:v>0.019531064</c:v>
                </c:pt>
                <c:pt idx="202">
                  <c:v>0.021778978</c:v>
                </c:pt>
                <c:pt idx="203">
                  <c:v>0.024266677</c:v>
                </c:pt>
                <c:pt idx="204">
                  <c:v>0.027017476</c:v>
                </c:pt>
                <c:pt idx="205">
                  <c:v>0.030056635</c:v>
                </c:pt>
                <c:pt idx="206">
                  <c:v>0.033411615</c:v>
                </c:pt>
                <c:pt idx="207">
                  <c:v>0.037112109</c:v>
                </c:pt>
                <c:pt idx="208">
                  <c:v>0.041190304</c:v>
                </c:pt>
                <c:pt idx="209">
                  <c:v>0.045681007</c:v>
                </c:pt>
                <c:pt idx="210">
                  <c:v>0.05062177</c:v>
                </c:pt>
                <c:pt idx="211">
                  <c:v>0.056053188</c:v>
                </c:pt>
                <c:pt idx="212">
                  <c:v>0.06201889</c:v>
                </c:pt>
                <c:pt idx="213">
                  <c:v>0.068565995</c:v>
                </c:pt>
                <c:pt idx="214">
                  <c:v>0.075745106</c:v>
                </c:pt>
                <c:pt idx="215">
                  <c:v>0.083610587</c:v>
                </c:pt>
                <c:pt idx="216">
                  <c:v>0.092220739</c:v>
                </c:pt>
                <c:pt idx="217">
                  <c:v>0.10163821</c:v>
                </c:pt>
                <c:pt idx="218">
                  <c:v>0.11192988</c:v>
                </c:pt>
                <c:pt idx="219">
                  <c:v>0.12316737</c:v>
                </c:pt>
                <c:pt idx="220">
                  <c:v>0.13542728</c:v>
                </c:pt>
                <c:pt idx="221">
                  <c:v>0.14879116</c:v>
                </c:pt>
                <c:pt idx="222">
                  <c:v>0.16334614</c:v>
                </c:pt>
                <c:pt idx="223">
                  <c:v>0.17918472</c:v>
                </c:pt>
                <c:pt idx="224">
                  <c:v>0.1964055</c:v>
                </c:pt>
                <c:pt idx="225">
                  <c:v>0.215113</c:v>
                </c:pt>
                <c:pt idx="226">
                  <c:v>0.23541826</c:v>
                </c:pt>
                <c:pt idx="227">
                  <c:v>0.25743872</c:v>
                </c:pt>
                <c:pt idx="228">
                  <c:v>0.28129882</c:v>
                </c:pt>
                <c:pt idx="229">
                  <c:v>0.30713004</c:v>
                </c:pt>
                <c:pt idx="230">
                  <c:v>0.33507082</c:v>
                </c:pt>
                <c:pt idx="231">
                  <c:v>0.36526772</c:v>
                </c:pt>
                <c:pt idx="232">
                  <c:v>0.39787415</c:v>
                </c:pt>
                <c:pt idx="233">
                  <c:v>0.43305248</c:v>
                </c:pt>
                <c:pt idx="234">
                  <c:v>0.470972</c:v>
                </c:pt>
                <c:pt idx="235">
                  <c:v>0.5118112</c:v>
                </c:pt>
                <c:pt idx="236">
                  <c:v>0.55575573</c:v>
                </c:pt>
                <c:pt idx="237">
                  <c:v>0.60300142</c:v>
                </c:pt>
                <c:pt idx="238">
                  <c:v>0.65375078</c:v>
                </c:pt>
                <c:pt idx="239">
                  <c:v>0.70821619</c:v>
                </c:pt>
                <c:pt idx="240">
                  <c:v>0.76661825</c:v>
                </c:pt>
                <c:pt idx="241">
                  <c:v>0.82918638</c:v>
                </c:pt>
                <c:pt idx="242">
                  <c:v>0.8961575</c:v>
                </c:pt>
                <c:pt idx="243">
                  <c:v>0.96777934</c:v>
                </c:pt>
                <c:pt idx="244">
                  <c:v>1.0443057</c:v>
                </c:pt>
                <c:pt idx="245">
                  <c:v>1.1259997</c:v>
                </c:pt>
                <c:pt idx="246">
                  <c:v>1.2131324</c:v>
                </c:pt>
                <c:pt idx="247">
                  <c:v>1.3059829</c:v>
                </c:pt>
                <c:pt idx="248">
                  <c:v>1.4048365</c:v>
                </c:pt>
                <c:pt idx="249">
                  <c:v>1.5099878</c:v>
                </c:pt>
                <c:pt idx="250">
                  <c:v>1.6217353</c:v>
                </c:pt>
                <c:pt idx="251">
                  <c:v>1.7403854</c:v>
                </c:pt>
                <c:pt idx="252">
                  <c:v>1.8662508</c:v>
                </c:pt>
                <c:pt idx="253">
                  <c:v>1.9996467</c:v>
                </c:pt>
                <c:pt idx="254">
                  <c:v>2.1408956</c:v>
                </c:pt>
                <c:pt idx="255">
                  <c:v>2.2903214</c:v>
                </c:pt>
                <c:pt idx="256">
                  <c:v>2.4482515</c:v>
                </c:pt>
                <c:pt idx="257">
                  <c:v>2.6150162</c:v>
                </c:pt>
                <c:pt idx="258">
                  <c:v>2.7909434</c:v>
                </c:pt>
                <c:pt idx="259">
                  <c:v>2.976367</c:v>
                </c:pt>
                <c:pt idx="260">
                  <c:v>3.1716132</c:v>
                </c:pt>
                <c:pt idx="261">
                  <c:v>3.3770099</c:v>
                </c:pt>
                <c:pt idx="262">
                  <c:v>3.592879799999999</c:v>
                </c:pt>
                <c:pt idx="263">
                  <c:v>3.8195417</c:v>
                </c:pt>
                <c:pt idx="264">
                  <c:v>4.0573101</c:v>
                </c:pt>
                <c:pt idx="265">
                  <c:v>4.306485199999996</c:v>
                </c:pt>
                <c:pt idx="266">
                  <c:v>4.5673656</c:v>
                </c:pt>
                <c:pt idx="267">
                  <c:v>4.8402376</c:v>
                </c:pt>
                <c:pt idx="268">
                  <c:v>5.125371499999996</c:v>
                </c:pt>
                <c:pt idx="269">
                  <c:v>5.423027</c:v>
                </c:pt>
                <c:pt idx="270">
                  <c:v>5.7334538</c:v>
                </c:pt>
                <c:pt idx="271">
                  <c:v>6.0568666</c:v>
                </c:pt>
                <c:pt idx="272">
                  <c:v>6.393484099999974</c:v>
                </c:pt>
                <c:pt idx="273">
                  <c:v>6.7434926</c:v>
                </c:pt>
                <c:pt idx="274">
                  <c:v>7.1070471</c:v>
                </c:pt>
                <c:pt idx="275">
                  <c:v>7.484304</c:v>
                </c:pt>
                <c:pt idx="276">
                  <c:v>7.8753586</c:v>
                </c:pt>
                <c:pt idx="277">
                  <c:v>8.280313499999998</c:v>
                </c:pt>
                <c:pt idx="278">
                  <c:v>8.699223499999998</c:v>
                </c:pt>
                <c:pt idx="279">
                  <c:v>9.1321058</c:v>
                </c:pt>
                <c:pt idx="280">
                  <c:v>9.57897</c:v>
                </c:pt>
                <c:pt idx="281">
                  <c:v>10.039758</c:v>
                </c:pt>
                <c:pt idx="282">
                  <c:v>10.514406</c:v>
                </c:pt>
                <c:pt idx="283">
                  <c:v>11.00279</c:v>
                </c:pt>
                <c:pt idx="284">
                  <c:v>11.504762</c:v>
                </c:pt>
                <c:pt idx="285">
                  <c:v>12.020133</c:v>
                </c:pt>
                <c:pt idx="286">
                  <c:v>12.548656</c:v>
                </c:pt>
                <c:pt idx="287">
                  <c:v>13.090056</c:v>
                </c:pt>
                <c:pt idx="288">
                  <c:v>13.644019</c:v>
                </c:pt>
                <c:pt idx="289">
                  <c:v>14.210166</c:v>
                </c:pt>
                <c:pt idx="290">
                  <c:v>14.788105</c:v>
                </c:pt>
                <c:pt idx="291">
                  <c:v>15.377359</c:v>
                </c:pt>
                <c:pt idx="292">
                  <c:v>15.97744</c:v>
                </c:pt>
                <c:pt idx="293">
                  <c:v>16.587778</c:v>
                </c:pt>
                <c:pt idx="294">
                  <c:v>17.207806</c:v>
                </c:pt>
                <c:pt idx="295">
                  <c:v>17.836857</c:v>
                </c:pt>
                <c:pt idx="296">
                  <c:v>18.474247</c:v>
                </c:pt>
                <c:pt idx="297">
                  <c:v>19.119253</c:v>
                </c:pt>
                <c:pt idx="298">
                  <c:v>19.77108</c:v>
                </c:pt>
                <c:pt idx="299">
                  <c:v>20.428925</c:v>
                </c:pt>
                <c:pt idx="300">
                  <c:v>21.091911</c:v>
                </c:pt>
                <c:pt idx="301">
                  <c:v>21.759132</c:v>
                </c:pt>
                <c:pt idx="302">
                  <c:v>22.42963599999998</c:v>
                </c:pt>
                <c:pt idx="303">
                  <c:v>23.102448</c:v>
                </c:pt>
                <c:pt idx="304">
                  <c:v>23.776546</c:v>
                </c:pt>
                <c:pt idx="305">
                  <c:v>24.450855</c:v>
                </c:pt>
                <c:pt idx="306">
                  <c:v>25.124329</c:v>
                </c:pt>
                <c:pt idx="307">
                  <c:v>25.795822</c:v>
                </c:pt>
                <c:pt idx="308">
                  <c:v>26.464193</c:v>
                </c:pt>
                <c:pt idx="309">
                  <c:v>27.128311</c:v>
                </c:pt>
                <c:pt idx="310">
                  <c:v>27.786963</c:v>
                </c:pt>
                <c:pt idx="311">
                  <c:v>28.438961</c:v>
                </c:pt>
                <c:pt idx="312">
                  <c:v>29.083084</c:v>
                </c:pt>
                <c:pt idx="313">
                  <c:v>29.718128</c:v>
                </c:pt>
                <c:pt idx="314">
                  <c:v>30.34285</c:v>
                </c:pt>
                <c:pt idx="315">
                  <c:v>30.956013</c:v>
                </c:pt>
                <c:pt idx="316">
                  <c:v>31.556419</c:v>
                </c:pt>
                <c:pt idx="317">
                  <c:v>32.142803</c:v>
                </c:pt>
                <c:pt idx="318">
                  <c:v>32.714001</c:v>
                </c:pt>
                <c:pt idx="319">
                  <c:v>33.268772</c:v>
                </c:pt>
                <c:pt idx="320">
                  <c:v>33.805981</c:v>
                </c:pt>
                <c:pt idx="321">
                  <c:v>34.32444</c:v>
                </c:pt>
                <c:pt idx="322">
                  <c:v>34.822994</c:v>
                </c:pt>
                <c:pt idx="323">
                  <c:v>35.300648</c:v>
                </c:pt>
                <c:pt idx="324">
                  <c:v>35.756184</c:v>
                </c:pt>
                <c:pt idx="325">
                  <c:v>36.188725</c:v>
                </c:pt>
                <c:pt idx="326">
                  <c:v>36.597176</c:v>
                </c:pt>
                <c:pt idx="327">
                  <c:v>36.980659</c:v>
                </c:pt>
                <c:pt idx="328">
                  <c:v>37.338287</c:v>
                </c:pt>
                <c:pt idx="329">
                  <c:v>37.669178</c:v>
                </c:pt>
                <c:pt idx="330">
                  <c:v>37.972645</c:v>
                </c:pt>
                <c:pt idx="331">
                  <c:v>38.247871</c:v>
                </c:pt>
                <c:pt idx="332">
                  <c:v>38.494247</c:v>
                </c:pt>
                <c:pt idx="333">
                  <c:v>38.711163</c:v>
                </c:pt>
                <c:pt idx="334">
                  <c:v>38.898083</c:v>
                </c:pt>
                <c:pt idx="335">
                  <c:v>39.054588</c:v>
                </c:pt>
                <c:pt idx="336">
                  <c:v>39.180252</c:v>
                </c:pt>
                <c:pt idx="337">
                  <c:v>39.274811</c:v>
                </c:pt>
                <c:pt idx="338">
                  <c:v>39.338005</c:v>
                </c:pt>
                <c:pt idx="339">
                  <c:v>39.369682</c:v>
                </c:pt>
                <c:pt idx="340">
                  <c:v>39.369717</c:v>
                </c:pt>
                <c:pt idx="341">
                  <c:v>39.338139</c:v>
                </c:pt>
                <c:pt idx="342">
                  <c:v>39.274921</c:v>
                </c:pt>
                <c:pt idx="343">
                  <c:v>39.180332</c:v>
                </c:pt>
                <c:pt idx="344">
                  <c:v>39.054504</c:v>
                </c:pt>
                <c:pt idx="345">
                  <c:v>38.897751</c:v>
                </c:pt>
                <c:pt idx="346">
                  <c:v>38.710438</c:v>
                </c:pt>
                <c:pt idx="347">
                  <c:v>38.492992</c:v>
                </c:pt>
                <c:pt idx="348">
                  <c:v>38.245892</c:v>
                </c:pt>
                <c:pt idx="349">
                  <c:v>37.969791</c:v>
                </c:pt>
                <c:pt idx="350">
                  <c:v>37.665245</c:v>
                </c:pt>
                <c:pt idx="351">
                  <c:v>37.332985</c:v>
                </c:pt>
                <c:pt idx="352">
                  <c:v>36.97377</c:v>
                </c:pt>
                <c:pt idx="353">
                  <c:v>36.588387</c:v>
                </c:pt>
                <c:pt idx="354">
                  <c:v>36.177803</c:v>
                </c:pt>
                <c:pt idx="355">
                  <c:v>35.742859</c:v>
                </c:pt>
                <c:pt idx="356">
                  <c:v>35.284538</c:v>
                </c:pt>
                <c:pt idx="357">
                  <c:v>34.80386699999999</c:v>
                </c:pt>
                <c:pt idx="358">
                  <c:v>34.301891</c:v>
                </c:pt>
                <c:pt idx="359">
                  <c:v>33.779739</c:v>
                </c:pt>
                <c:pt idx="360">
                  <c:v>33.23851</c:v>
                </c:pt>
                <c:pt idx="361">
                  <c:v>32.67931</c:v>
                </c:pt>
                <c:pt idx="362">
                  <c:v>32.103394</c:v>
                </c:pt>
                <c:pt idx="363">
                  <c:v>31.511841</c:v>
                </c:pt>
                <c:pt idx="364">
                  <c:v>30.906017</c:v>
                </c:pt>
                <c:pt idx="365">
                  <c:v>30.287003</c:v>
                </c:pt>
                <c:pt idx="366">
                  <c:v>29.656059</c:v>
                </c:pt>
                <c:pt idx="367">
                  <c:v>29.014467</c:v>
                </c:pt>
                <c:pt idx="368">
                  <c:v>28.363371</c:v>
                </c:pt>
                <c:pt idx="369">
                  <c:v>27.704073</c:v>
                </c:pt>
                <c:pt idx="370">
                  <c:v>27.037741</c:v>
                </c:pt>
                <c:pt idx="371">
                  <c:v>26.365545</c:v>
                </c:pt>
                <c:pt idx="372">
                  <c:v>25.688736</c:v>
                </c:pt>
                <c:pt idx="373">
                  <c:v>25.00839</c:v>
                </c:pt>
                <c:pt idx="374">
                  <c:v>24.325689</c:v>
                </c:pt>
                <c:pt idx="375">
                  <c:v>23.641678</c:v>
                </c:pt>
                <c:pt idx="376">
                  <c:v>22.957443</c:v>
                </c:pt>
                <c:pt idx="377">
                  <c:v>22.274055</c:v>
                </c:pt>
                <c:pt idx="378">
                  <c:v>21.592587</c:v>
                </c:pt>
                <c:pt idx="379">
                  <c:v>20.913883</c:v>
                </c:pt>
                <c:pt idx="380">
                  <c:v>20.238991</c:v>
                </c:pt>
                <c:pt idx="381">
                  <c:v>19.568663</c:v>
                </c:pt>
                <c:pt idx="382">
                  <c:v>18.903753</c:v>
                </c:pt>
                <c:pt idx="383">
                  <c:v>18.245102</c:v>
                </c:pt>
                <c:pt idx="384">
                  <c:v>17.593388</c:v>
                </c:pt>
                <c:pt idx="385">
                  <c:v>16.949385</c:v>
                </c:pt>
                <c:pt idx="386">
                  <c:v>16.313618</c:v>
                </c:pt>
                <c:pt idx="387">
                  <c:v>15.686747</c:v>
                </c:pt>
                <c:pt idx="388">
                  <c:v>15.06936</c:v>
                </c:pt>
                <c:pt idx="389">
                  <c:v>14.461852</c:v>
                </c:pt>
                <c:pt idx="390">
                  <c:v>13.864695</c:v>
                </c:pt>
                <c:pt idx="391">
                  <c:v>13.278253</c:v>
                </c:pt>
                <c:pt idx="392">
                  <c:v>12.702811</c:v>
                </c:pt>
                <c:pt idx="393">
                  <c:v>12.138703</c:v>
                </c:pt>
                <c:pt idx="394">
                  <c:v>11.58607</c:v>
                </c:pt>
                <c:pt idx="395">
                  <c:v>11.045229</c:v>
                </c:pt>
                <c:pt idx="396">
                  <c:v>10.516096</c:v>
                </c:pt>
                <c:pt idx="397">
                  <c:v>9.998949100000001</c:v>
                </c:pt>
                <c:pt idx="398">
                  <c:v>9.4937057</c:v>
                </c:pt>
                <c:pt idx="399">
                  <c:v>9.000322300000001</c:v>
                </c:pt>
                <c:pt idx="400">
                  <c:v>8.518769300000001</c:v>
                </c:pt>
                <c:pt idx="401">
                  <c:v>8.048832900000001</c:v>
                </c:pt>
                <c:pt idx="402">
                  <c:v>7.590474599999975</c:v>
                </c:pt>
                <c:pt idx="403">
                  <c:v>7.143531799999995</c:v>
                </c:pt>
                <c:pt idx="404">
                  <c:v>6.707655</c:v>
                </c:pt>
                <c:pt idx="405">
                  <c:v>6.282691</c:v>
                </c:pt>
                <c:pt idx="406">
                  <c:v>5.86813829999997</c:v>
                </c:pt>
                <c:pt idx="407">
                  <c:v>5.4637923</c:v>
                </c:pt>
                <c:pt idx="408">
                  <c:v>5.0691671</c:v>
                </c:pt>
                <c:pt idx="409">
                  <c:v>4.6839485</c:v>
                </c:pt>
                <c:pt idx="410">
                  <c:v>4.307704399999984</c:v>
                </c:pt>
                <c:pt idx="411">
                  <c:v>3.9399228</c:v>
                </c:pt>
                <c:pt idx="412">
                  <c:v>3.5801687</c:v>
                </c:pt>
                <c:pt idx="413">
                  <c:v>3.227845</c:v>
                </c:pt>
                <c:pt idx="414">
                  <c:v>2.882419599999999</c:v>
                </c:pt>
                <c:pt idx="415">
                  <c:v>2.5433722</c:v>
                </c:pt>
                <c:pt idx="416">
                  <c:v>2.2101088</c:v>
                </c:pt>
                <c:pt idx="417">
                  <c:v>1.8821754</c:v>
                </c:pt>
                <c:pt idx="418">
                  <c:v>1.5587966</c:v>
                </c:pt>
                <c:pt idx="419">
                  <c:v>1.239494</c:v>
                </c:pt>
                <c:pt idx="420">
                  <c:v>0.92356777</c:v>
                </c:pt>
                <c:pt idx="421">
                  <c:v>0.61036706</c:v>
                </c:pt>
                <c:pt idx="422">
                  <c:v>0.29933405</c:v>
                </c:pt>
                <c:pt idx="423">
                  <c:v>-0.010277001</c:v>
                </c:pt>
                <c:pt idx="424">
                  <c:v>-0.31900024</c:v>
                </c:pt>
                <c:pt idx="425">
                  <c:v>-0.62752092</c:v>
                </c:pt>
                <c:pt idx="426">
                  <c:v>-0.93638098</c:v>
                </c:pt>
                <c:pt idx="427">
                  <c:v>-1.2463682</c:v>
                </c:pt>
                <c:pt idx="428">
                  <c:v>-1.5579928</c:v>
                </c:pt>
                <c:pt idx="429">
                  <c:v>-1.8719468</c:v>
                </c:pt>
                <c:pt idx="430">
                  <c:v>-2.1888387</c:v>
                </c:pt>
                <c:pt idx="431">
                  <c:v>-2.509217</c:v>
                </c:pt>
                <c:pt idx="432">
                  <c:v>-2.8337193</c:v>
                </c:pt>
                <c:pt idx="433">
                  <c:v>-3.1628668</c:v>
                </c:pt>
                <c:pt idx="434">
                  <c:v>-3.4972954</c:v>
                </c:pt>
                <c:pt idx="435">
                  <c:v>-3.8375397</c:v>
                </c:pt>
                <c:pt idx="436">
                  <c:v>-4.184103499999996</c:v>
                </c:pt>
                <c:pt idx="437">
                  <c:v>-4.5374985</c:v>
                </c:pt>
                <c:pt idx="438">
                  <c:v>-4.8981485</c:v>
                </c:pt>
                <c:pt idx="439">
                  <c:v>-5.2665496</c:v>
                </c:pt>
                <c:pt idx="440">
                  <c:v>-5.643219</c:v>
                </c:pt>
                <c:pt idx="441">
                  <c:v>-6.0284724</c:v>
                </c:pt>
                <c:pt idx="442">
                  <c:v>-6.422711799999997</c:v>
                </c:pt>
                <c:pt idx="443">
                  <c:v>-6.8262286</c:v>
                </c:pt>
                <c:pt idx="444">
                  <c:v>-7.2394075</c:v>
                </c:pt>
                <c:pt idx="445">
                  <c:v>-7.662535199999961</c:v>
                </c:pt>
                <c:pt idx="446">
                  <c:v>-8.0957851</c:v>
                </c:pt>
                <c:pt idx="447">
                  <c:v>-8.5394745</c:v>
                </c:pt>
                <c:pt idx="448">
                  <c:v>-8.993638</c:v>
                </c:pt>
                <c:pt idx="449">
                  <c:v>-9.4585781</c:v>
                </c:pt>
                <c:pt idx="450">
                  <c:v>-9.9343147</c:v>
                </c:pt>
                <c:pt idx="451">
                  <c:v>-10.420825</c:v>
                </c:pt>
                <c:pt idx="452">
                  <c:v>-10.918202</c:v>
                </c:pt>
                <c:pt idx="453">
                  <c:v>-11.426371</c:v>
                </c:pt>
                <c:pt idx="454">
                  <c:v>-11.945406</c:v>
                </c:pt>
                <c:pt idx="455">
                  <c:v>-12.475004</c:v>
                </c:pt>
                <c:pt idx="456">
                  <c:v>-13.015177</c:v>
                </c:pt>
                <c:pt idx="457">
                  <c:v>-13.565574</c:v>
                </c:pt>
                <c:pt idx="458">
                  <c:v>-14.125975</c:v>
                </c:pt>
                <c:pt idx="459">
                  <c:v>-14.696112</c:v>
                </c:pt>
                <c:pt idx="460">
                  <c:v>-15.275614</c:v>
                </c:pt>
                <c:pt idx="461">
                  <c:v>-15.864102</c:v>
                </c:pt>
                <c:pt idx="462">
                  <c:v>-16.461178</c:v>
                </c:pt>
                <c:pt idx="463">
                  <c:v>-17.066277</c:v>
                </c:pt>
                <c:pt idx="464">
                  <c:v>-17.678951</c:v>
                </c:pt>
                <c:pt idx="465">
                  <c:v>-18.298489</c:v>
                </c:pt>
                <c:pt idx="466">
                  <c:v>-18.924427</c:v>
                </c:pt>
                <c:pt idx="467">
                  <c:v>-19.556</c:v>
                </c:pt>
                <c:pt idx="468">
                  <c:v>-20.192587</c:v>
                </c:pt>
                <c:pt idx="469">
                  <c:v>-20.833326</c:v>
                </c:pt>
                <c:pt idx="470">
                  <c:v>-21.477501</c:v>
                </c:pt>
                <c:pt idx="471">
                  <c:v>-22.12421</c:v>
                </c:pt>
                <c:pt idx="472">
                  <c:v>-22.77273899999998</c:v>
                </c:pt>
                <c:pt idx="473">
                  <c:v>-23.422016</c:v>
                </c:pt>
                <c:pt idx="474">
                  <c:v>-24.071259</c:v>
                </c:pt>
                <c:pt idx="475">
                  <c:v>-24.719376</c:v>
                </c:pt>
                <c:pt idx="476">
                  <c:v>-25.365406</c:v>
                </c:pt>
                <c:pt idx="477">
                  <c:v>-26.008297</c:v>
                </c:pt>
                <c:pt idx="478">
                  <c:v>-26.647099</c:v>
                </c:pt>
                <c:pt idx="479">
                  <c:v>-27.280689</c:v>
                </c:pt>
                <c:pt idx="480">
                  <c:v>-27.908016</c:v>
                </c:pt>
                <c:pt idx="481">
                  <c:v>-28.527987</c:v>
                </c:pt>
                <c:pt idx="482">
                  <c:v>-29.139517</c:v>
                </c:pt>
                <c:pt idx="483">
                  <c:v>-29.74139</c:v>
                </c:pt>
                <c:pt idx="484">
                  <c:v>-30.332607</c:v>
                </c:pt>
                <c:pt idx="485">
                  <c:v>-30.911894</c:v>
                </c:pt>
                <c:pt idx="486">
                  <c:v>-31.478275</c:v>
                </c:pt>
                <c:pt idx="487">
                  <c:v>-32.030617</c:v>
                </c:pt>
                <c:pt idx="488">
                  <c:v>-32.567848</c:v>
                </c:pt>
                <c:pt idx="489">
                  <c:v>-33.088852</c:v>
                </c:pt>
                <c:pt idx="490">
                  <c:v>-33.592514</c:v>
                </c:pt>
                <c:pt idx="491">
                  <c:v>-34.077854</c:v>
                </c:pt>
                <c:pt idx="492">
                  <c:v>-34.543785</c:v>
                </c:pt>
                <c:pt idx="493">
                  <c:v>-34.989388</c:v>
                </c:pt>
                <c:pt idx="494">
                  <c:v>-35.413589</c:v>
                </c:pt>
                <c:pt idx="495">
                  <c:v>-35.815643</c:v>
                </c:pt>
                <c:pt idx="496">
                  <c:v>-36.194458</c:v>
                </c:pt>
                <c:pt idx="497">
                  <c:v>-36.549358</c:v>
                </c:pt>
                <c:pt idx="498">
                  <c:v>-36.879444</c:v>
                </c:pt>
                <c:pt idx="499">
                  <c:v>-37.18399</c:v>
                </c:pt>
                <c:pt idx="500">
                  <c:v>-37.462254</c:v>
                </c:pt>
                <c:pt idx="501">
                  <c:v>-37.713749</c:v>
                </c:pt>
                <c:pt idx="502">
                  <c:v>-37.93771</c:v>
                </c:pt>
                <c:pt idx="503">
                  <c:v>-38.133629</c:v>
                </c:pt>
                <c:pt idx="504">
                  <c:v>-38.301071</c:v>
                </c:pt>
                <c:pt idx="505">
                  <c:v>-38.439632</c:v>
                </c:pt>
                <c:pt idx="506">
                  <c:v>-38.548977</c:v>
                </c:pt>
                <c:pt idx="507">
                  <c:v>-38.628841</c:v>
                </c:pt>
                <c:pt idx="508">
                  <c:v>-38.678905</c:v>
                </c:pt>
                <c:pt idx="509">
                  <c:v>-38.699257</c:v>
                </c:pt>
                <c:pt idx="510">
                  <c:v>-38.689518</c:v>
                </c:pt>
                <c:pt idx="511">
                  <c:v>-38.64994</c:v>
                </c:pt>
                <c:pt idx="512">
                  <c:v>-38.580425</c:v>
                </c:pt>
                <c:pt idx="513">
                  <c:v>-38.48126199999999</c:v>
                </c:pt>
                <c:pt idx="514">
                  <c:v>-38.352394</c:v>
                </c:pt>
                <c:pt idx="515">
                  <c:v>-38.19437</c:v>
                </c:pt>
                <c:pt idx="516">
                  <c:v>-38.007355</c:v>
                </c:pt>
                <c:pt idx="517">
                  <c:v>-37.791862</c:v>
                </c:pt>
                <c:pt idx="518">
                  <c:v>-37.548267</c:v>
                </c:pt>
                <c:pt idx="519">
                  <c:v>-37.277134</c:v>
                </c:pt>
                <c:pt idx="520">
                  <c:v>-36.979073</c:v>
                </c:pt>
                <c:pt idx="521">
                  <c:v>-36.654675</c:v>
                </c:pt>
                <c:pt idx="522">
                  <c:v>-36.304718</c:v>
                </c:pt>
                <c:pt idx="523">
                  <c:v>-35.92997</c:v>
                </c:pt>
                <c:pt idx="524">
                  <c:v>-35.531158</c:v>
                </c:pt>
                <c:pt idx="525">
                  <c:v>-35.10928</c:v>
                </c:pt>
                <c:pt idx="526">
                  <c:v>-34.664974</c:v>
                </c:pt>
                <c:pt idx="527">
                  <c:v>-34.199467</c:v>
                </c:pt>
                <c:pt idx="528">
                  <c:v>-33.713524</c:v>
                </c:pt>
                <c:pt idx="529">
                  <c:v>-33.208401</c:v>
                </c:pt>
                <c:pt idx="530">
                  <c:v>-32.68499</c:v>
                </c:pt>
                <c:pt idx="531">
                  <c:v>-32.144398</c:v>
                </c:pt>
                <c:pt idx="532">
                  <c:v>-31.587744</c:v>
                </c:pt>
                <c:pt idx="533">
                  <c:v>-31.016098</c:v>
                </c:pt>
                <c:pt idx="534">
                  <c:v>-30.430668</c:v>
                </c:pt>
                <c:pt idx="535">
                  <c:v>-29.832521</c:v>
                </c:pt>
                <c:pt idx="536">
                  <c:v>-29.222893</c:v>
                </c:pt>
                <c:pt idx="537">
                  <c:v>-28.602842</c:v>
                </c:pt>
                <c:pt idx="538">
                  <c:v>-27.973763</c:v>
                </c:pt>
                <c:pt idx="539">
                  <c:v>-27.336714</c:v>
                </c:pt>
                <c:pt idx="540">
                  <c:v>-26.692741</c:v>
                </c:pt>
                <c:pt idx="541">
                  <c:v>-26.043171</c:v>
                </c:pt>
                <c:pt idx="542">
                  <c:v>-25.38891</c:v>
                </c:pt>
                <c:pt idx="543">
                  <c:v>-24.731319</c:v>
                </c:pt>
                <c:pt idx="544">
                  <c:v>-24.071321</c:v>
                </c:pt>
                <c:pt idx="545">
                  <c:v>-23.41013</c:v>
                </c:pt>
                <c:pt idx="546">
                  <c:v>-22.748852</c:v>
                </c:pt>
                <c:pt idx="547">
                  <c:v>-22.088295</c:v>
                </c:pt>
                <c:pt idx="548">
                  <c:v>-21.429659</c:v>
                </c:pt>
                <c:pt idx="549">
                  <c:v>-20.773853</c:v>
                </c:pt>
                <c:pt idx="550">
                  <c:v>-20.121696</c:v>
                </c:pt>
                <c:pt idx="551">
                  <c:v>-19.474312</c:v>
                </c:pt>
                <c:pt idx="552">
                  <c:v>-18.832449</c:v>
                </c:pt>
                <c:pt idx="553">
                  <c:v>-18.196835</c:v>
                </c:pt>
                <c:pt idx="554">
                  <c:v>-17.56851199999998</c:v>
                </c:pt>
                <c:pt idx="555">
                  <c:v>-16.947861</c:v>
                </c:pt>
                <c:pt idx="556">
                  <c:v>-16.335911</c:v>
                </c:pt>
                <c:pt idx="557">
                  <c:v>-15.733006</c:v>
                </c:pt>
                <c:pt idx="558">
                  <c:v>-15.139993</c:v>
                </c:pt>
                <c:pt idx="559">
                  <c:v>-14.557354</c:v>
                </c:pt>
                <c:pt idx="560">
                  <c:v>-13.985615</c:v>
                </c:pt>
                <c:pt idx="561">
                  <c:v>-13.425301</c:v>
                </c:pt>
                <c:pt idx="562">
                  <c:v>-12.876738</c:v>
                </c:pt>
                <c:pt idx="563">
                  <c:v>-12.340378</c:v>
                </c:pt>
                <c:pt idx="564">
                  <c:v>-11.816576</c:v>
                </c:pt>
                <c:pt idx="565">
                  <c:v>-11.305587</c:v>
                </c:pt>
                <c:pt idx="566">
                  <c:v>-10.807722</c:v>
                </c:pt>
                <c:pt idx="567">
                  <c:v>-10.323107</c:v>
                </c:pt>
                <c:pt idx="568">
                  <c:v>-9.8520756</c:v>
                </c:pt>
                <c:pt idx="569">
                  <c:v>-9.3945618</c:v>
                </c:pt>
                <c:pt idx="570">
                  <c:v>-8.9508133</c:v>
                </c:pt>
                <c:pt idx="571">
                  <c:v>-8.5208006</c:v>
                </c:pt>
                <c:pt idx="572">
                  <c:v>-8.1045914</c:v>
                </c:pt>
                <c:pt idx="573">
                  <c:v>-7.7022371</c:v>
                </c:pt>
                <c:pt idx="574">
                  <c:v>-7.3136978</c:v>
                </c:pt>
                <c:pt idx="575">
                  <c:v>-6.938798</c:v>
                </c:pt>
                <c:pt idx="576">
                  <c:v>-6.5775714</c:v>
                </c:pt>
                <c:pt idx="577">
                  <c:v>-6.229714899999975</c:v>
                </c:pt>
                <c:pt idx="578">
                  <c:v>-5.895237</c:v>
                </c:pt>
                <c:pt idx="579">
                  <c:v>-5.5739422</c:v>
                </c:pt>
                <c:pt idx="580">
                  <c:v>-5.2654839</c:v>
                </c:pt>
                <c:pt idx="581">
                  <c:v>-4.9699039</c:v>
                </c:pt>
                <c:pt idx="582">
                  <c:v>-4.6867747</c:v>
                </c:pt>
                <c:pt idx="583">
                  <c:v>-4.4159222</c:v>
                </c:pt>
                <c:pt idx="584">
                  <c:v>-4.15703959999997</c:v>
                </c:pt>
                <c:pt idx="585">
                  <c:v>-3.9098611</c:v>
                </c:pt>
                <c:pt idx="586">
                  <c:v>-3.6741314</c:v>
                </c:pt>
                <c:pt idx="587">
                  <c:v>-3.4495525</c:v>
                </c:pt>
                <c:pt idx="588">
                  <c:v>-3.235827</c:v>
                </c:pt>
                <c:pt idx="589">
                  <c:v>-3.0325541</c:v>
                </c:pt>
                <c:pt idx="590">
                  <c:v>-2.839469699999976</c:v>
                </c:pt>
                <c:pt idx="591">
                  <c:v>-2.6561437</c:v>
                </c:pt>
                <c:pt idx="592">
                  <c:v>-2.482442399999996</c:v>
                </c:pt>
                <c:pt idx="593">
                  <c:v>-2.317819599999999</c:v>
                </c:pt>
                <c:pt idx="594">
                  <c:v>-2.1621342</c:v>
                </c:pt>
                <c:pt idx="595">
                  <c:v>-2.0149908</c:v>
                </c:pt>
                <c:pt idx="596">
                  <c:v>-1.8759804</c:v>
                </c:pt>
                <c:pt idx="597">
                  <c:v>-1.7447872</c:v>
                </c:pt>
                <c:pt idx="598">
                  <c:v>-1.6210828</c:v>
                </c:pt>
                <c:pt idx="599">
                  <c:v>-1.5046331</c:v>
                </c:pt>
                <c:pt idx="600">
                  <c:v>-1.3950732</c:v>
                </c:pt>
                <c:pt idx="601">
                  <c:v>-1.2921377</c:v>
                </c:pt>
                <c:pt idx="602">
                  <c:v>-1.1954992</c:v>
                </c:pt>
                <c:pt idx="603">
                  <c:v>-1.1046677</c:v>
                </c:pt>
                <c:pt idx="604">
                  <c:v>-1.0195403</c:v>
                </c:pt>
                <c:pt idx="605">
                  <c:v>-0.93972129</c:v>
                </c:pt>
                <c:pt idx="606">
                  <c:v>-0.86507732</c:v>
                </c:pt>
                <c:pt idx="607">
                  <c:v>-0.79530859</c:v>
                </c:pt>
                <c:pt idx="608">
                  <c:v>-0.73005509</c:v>
                </c:pt>
                <c:pt idx="609">
                  <c:v>-0.66917121</c:v>
                </c:pt>
                <c:pt idx="610">
                  <c:v>-0.61230361</c:v>
                </c:pt>
                <c:pt idx="611">
                  <c:v>-0.55918777</c:v>
                </c:pt>
                <c:pt idx="612">
                  <c:v>-0.50985634</c:v>
                </c:pt>
                <c:pt idx="613">
                  <c:v>-0.46372595</c:v>
                </c:pt>
                <c:pt idx="614">
                  <c:v>-0.42089519</c:v>
                </c:pt>
                <c:pt idx="615">
                  <c:v>-0.38102326</c:v>
                </c:pt>
                <c:pt idx="616">
                  <c:v>-0.34386486</c:v>
                </c:pt>
                <c:pt idx="617">
                  <c:v>-0.30937797</c:v>
                </c:pt>
                <c:pt idx="618">
                  <c:v>-0.27724507</c:v>
                </c:pt>
                <c:pt idx="619">
                  <c:v>-0.24746996</c:v>
                </c:pt>
                <c:pt idx="620">
                  <c:v>-0.21981223</c:v>
                </c:pt>
                <c:pt idx="621">
                  <c:v>-0.19404194</c:v>
                </c:pt>
                <c:pt idx="622">
                  <c:v>-0.17016062</c:v>
                </c:pt>
                <c:pt idx="623">
                  <c:v>-0.14794159</c:v>
                </c:pt>
                <c:pt idx="624">
                  <c:v>-0.12734556</c:v>
                </c:pt>
                <c:pt idx="625">
                  <c:v>-0.10825814</c:v>
                </c:pt>
                <c:pt idx="626">
                  <c:v>-0.090445235</c:v>
                </c:pt>
                <c:pt idx="627">
                  <c:v>-0.073935509</c:v>
                </c:pt>
                <c:pt idx="628">
                  <c:v>-0.058462579</c:v>
                </c:pt>
                <c:pt idx="629">
                  <c:v>-0.044208791</c:v>
                </c:pt>
                <c:pt idx="630">
                  <c:v>-0.030954026</c:v>
                </c:pt>
                <c:pt idx="631">
                  <c:v>-0.018566191</c:v>
                </c:pt>
                <c:pt idx="632">
                  <c:v>-0.0071529802</c:v>
                </c:pt>
                <c:pt idx="633">
                  <c:v>0.0035656891</c:v>
                </c:pt>
                <c:pt idx="634">
                  <c:v>0.013480409</c:v>
                </c:pt>
                <c:pt idx="635">
                  <c:v>0.022718642</c:v>
                </c:pt>
                <c:pt idx="636">
                  <c:v>0.031312495</c:v>
                </c:pt>
                <c:pt idx="637">
                  <c:v>0.039251398</c:v>
                </c:pt>
                <c:pt idx="638">
                  <c:v>0.046641331</c:v>
                </c:pt>
                <c:pt idx="639">
                  <c:v>0.053463835</c:v>
                </c:pt>
                <c:pt idx="640">
                  <c:v>0.059762534</c:v>
                </c:pt>
                <c:pt idx="641">
                  <c:v>0.065593109</c:v>
                </c:pt>
                <c:pt idx="642">
                  <c:v>0.07090573</c:v>
                </c:pt>
                <c:pt idx="643">
                  <c:v>0.075768478</c:v>
                </c:pt>
                <c:pt idx="644">
                  <c:v>0.080229744</c:v>
                </c:pt>
                <c:pt idx="645">
                  <c:v>0.084223658</c:v>
                </c:pt>
                <c:pt idx="646">
                  <c:v>0.08789327</c:v>
                </c:pt>
                <c:pt idx="647">
                  <c:v>0.091070034</c:v>
                </c:pt>
                <c:pt idx="648">
                  <c:v>0.093855113</c:v>
                </c:pt>
                <c:pt idx="649">
                  <c:v>0.096315689</c:v>
                </c:pt>
                <c:pt idx="650">
                  <c:v>0.098181292</c:v>
                </c:pt>
                <c:pt idx="651">
                  <c:v>0.099938378</c:v>
                </c:pt>
                <c:pt idx="652">
                  <c:v>0.10113241</c:v>
                </c:pt>
                <c:pt idx="653">
                  <c:v>0.10209855</c:v>
                </c:pt>
                <c:pt idx="654">
                  <c:v>0.10255618</c:v>
                </c:pt>
                <c:pt idx="655">
                  <c:v>0.10265768</c:v>
                </c:pt>
                <c:pt idx="656">
                  <c:v>0.10246467</c:v>
                </c:pt>
                <c:pt idx="657">
                  <c:v>0.10183445</c:v>
                </c:pt>
                <c:pt idx="658">
                  <c:v>0.10082884</c:v>
                </c:pt>
                <c:pt idx="659">
                  <c:v>0.099542454</c:v>
                </c:pt>
                <c:pt idx="660">
                  <c:v>0.097768344</c:v>
                </c:pt>
                <c:pt idx="661">
                  <c:v>0.095694616</c:v>
                </c:pt>
                <c:pt idx="662">
                  <c:v>0.093276322</c:v>
                </c:pt>
                <c:pt idx="663">
                  <c:v>0.090586461</c:v>
                </c:pt>
                <c:pt idx="664">
                  <c:v>0.087525494</c:v>
                </c:pt>
                <c:pt idx="665">
                  <c:v>0.084080048</c:v>
                </c:pt>
                <c:pt idx="666">
                  <c:v>0.080419742</c:v>
                </c:pt>
                <c:pt idx="667">
                  <c:v>0.076379806</c:v>
                </c:pt>
                <c:pt idx="668">
                  <c:v>0.072040021</c:v>
                </c:pt>
                <c:pt idx="669">
                  <c:v>0.067518376</c:v>
                </c:pt>
                <c:pt idx="670">
                  <c:v>0.062566832</c:v>
                </c:pt>
                <c:pt idx="671">
                  <c:v>0.057417657</c:v>
                </c:pt>
                <c:pt idx="672">
                  <c:v>0.051978309</c:v>
                </c:pt>
                <c:pt idx="673">
                  <c:v>0.046463676</c:v>
                </c:pt>
                <c:pt idx="674">
                  <c:v>0.040653858</c:v>
                </c:pt>
                <c:pt idx="675">
                  <c:v>0.034773342</c:v>
                </c:pt>
                <c:pt idx="676">
                  <c:v>0.028759602</c:v>
                </c:pt>
                <c:pt idx="677">
                  <c:v>0.022506434</c:v>
                </c:pt>
                <c:pt idx="678">
                  <c:v>0.016102046</c:v>
                </c:pt>
                <c:pt idx="679">
                  <c:v>0.0097133452</c:v>
                </c:pt>
                <c:pt idx="680">
                  <c:v>0.0032151798</c:v>
                </c:pt>
                <c:pt idx="681">
                  <c:v>-0.0033262293</c:v>
                </c:pt>
                <c:pt idx="682">
                  <c:v>-0.0097781178</c:v>
                </c:pt>
                <c:pt idx="683">
                  <c:v>-0.016327197</c:v>
                </c:pt>
                <c:pt idx="684">
                  <c:v>-0.022805732</c:v>
                </c:pt>
                <c:pt idx="685">
                  <c:v>-0.029226687</c:v>
                </c:pt>
                <c:pt idx="686">
                  <c:v>-0.035482921</c:v>
                </c:pt>
                <c:pt idx="687">
                  <c:v>-0.041692663</c:v>
                </c:pt>
                <c:pt idx="688">
                  <c:v>-0.047697809</c:v>
                </c:pt>
                <c:pt idx="689">
                  <c:v>-0.053525172</c:v>
                </c:pt>
                <c:pt idx="690">
                  <c:v>-0.059219226</c:v>
                </c:pt>
                <c:pt idx="691">
                  <c:v>-0.064718813</c:v>
                </c:pt>
                <c:pt idx="692">
                  <c:v>-0.069861196</c:v>
                </c:pt>
                <c:pt idx="693">
                  <c:v>-0.074890308</c:v>
                </c:pt>
                <c:pt idx="694">
                  <c:v>-0.079486661</c:v>
                </c:pt>
                <c:pt idx="695">
                  <c:v>-0.083839476</c:v>
                </c:pt>
                <c:pt idx="696">
                  <c:v>-0.087900698</c:v>
                </c:pt>
                <c:pt idx="697">
                  <c:v>-0.091627002</c:v>
                </c:pt>
                <c:pt idx="698">
                  <c:v>-0.095016494</c:v>
                </c:pt>
                <c:pt idx="699">
                  <c:v>-0.098049916</c:v>
                </c:pt>
                <c:pt idx="700">
                  <c:v>-0.10063955</c:v>
                </c:pt>
                <c:pt idx="701">
                  <c:v>-0.10296138</c:v>
                </c:pt>
                <c:pt idx="702">
                  <c:v>-0.10481104</c:v>
                </c:pt>
                <c:pt idx="703">
                  <c:v>-0.1064678</c:v>
                </c:pt>
                <c:pt idx="704">
                  <c:v>-0.1074651</c:v>
                </c:pt>
                <c:pt idx="705">
                  <c:v>-0.10825304</c:v>
                </c:pt>
                <c:pt idx="706">
                  <c:v>-0.10853207</c:v>
                </c:pt>
                <c:pt idx="707">
                  <c:v>-0.10849757</c:v>
                </c:pt>
                <c:pt idx="708">
                  <c:v>-0.10809365</c:v>
                </c:pt>
                <c:pt idx="709">
                  <c:v>-0.10721797</c:v>
                </c:pt>
                <c:pt idx="710">
                  <c:v>-0.10603715</c:v>
                </c:pt>
                <c:pt idx="711">
                  <c:v>-0.10453987</c:v>
                </c:pt>
                <c:pt idx="712">
                  <c:v>-0.10260263</c:v>
                </c:pt>
                <c:pt idx="713">
                  <c:v>-0.10047539</c:v>
                </c:pt>
                <c:pt idx="714">
                  <c:v>-0.097921662</c:v>
                </c:pt>
                <c:pt idx="715">
                  <c:v>-0.095032498</c:v>
                </c:pt>
                <c:pt idx="716">
                  <c:v>-0.092010796</c:v>
                </c:pt>
                <c:pt idx="717">
                  <c:v>-0.088554054</c:v>
                </c:pt>
                <c:pt idx="718">
                  <c:v>-0.084999226</c:v>
                </c:pt>
                <c:pt idx="719">
                  <c:v>-0.081097968</c:v>
                </c:pt>
                <c:pt idx="720">
                  <c:v>-0.077021733</c:v>
                </c:pt>
                <c:pt idx="721">
                  <c:v>-0.072854847</c:v>
                </c:pt>
                <c:pt idx="722">
                  <c:v>-0.068383805</c:v>
                </c:pt>
                <c:pt idx="723">
                  <c:v>-0.063960359</c:v>
                </c:pt>
                <c:pt idx="724">
                  <c:v>-0.059314534</c:v>
                </c:pt>
                <c:pt idx="725">
                  <c:v>-0.054611415</c:v>
                </c:pt>
                <c:pt idx="726">
                  <c:v>-0.049919728</c:v>
                </c:pt>
                <c:pt idx="727">
                  <c:v>-0.045072824</c:v>
                </c:pt>
                <c:pt idx="728">
                  <c:v>-0.040287547</c:v>
                </c:pt>
                <c:pt idx="729">
                  <c:v>-0.035504039</c:v>
                </c:pt>
                <c:pt idx="730">
                  <c:v>-0.030722506</c:v>
                </c:pt>
                <c:pt idx="731">
                  <c:v>-0.026001755</c:v>
                </c:pt>
                <c:pt idx="732">
                  <c:v>-0.021313047</c:v>
                </c:pt>
                <c:pt idx="733">
                  <c:v>-0.016842909</c:v>
                </c:pt>
                <c:pt idx="734">
                  <c:v>-0.01227949</c:v>
                </c:pt>
                <c:pt idx="735">
                  <c:v>-0.0079761697</c:v>
                </c:pt>
                <c:pt idx="736">
                  <c:v>-0.0038576783</c:v>
                </c:pt>
                <c:pt idx="737">
                  <c:v>0.00027321381</c:v>
                </c:pt>
                <c:pt idx="738">
                  <c:v>0.0039948425</c:v>
                </c:pt>
                <c:pt idx="739">
                  <c:v>0.0075896657</c:v>
                </c:pt>
                <c:pt idx="740">
                  <c:v>0.010996818</c:v>
                </c:pt>
                <c:pt idx="741">
                  <c:v>0.014160412</c:v>
                </c:pt>
                <c:pt idx="742">
                  <c:v>0.01733613</c:v>
                </c:pt>
                <c:pt idx="743">
                  <c:v>0.019955922</c:v>
                </c:pt>
                <c:pt idx="744">
                  <c:v>0.022581901</c:v>
                </c:pt>
                <c:pt idx="745">
                  <c:v>0.024877546</c:v>
                </c:pt>
                <c:pt idx="746">
                  <c:v>0.026847064</c:v>
                </c:pt>
                <c:pt idx="747">
                  <c:v>0.028753057</c:v>
                </c:pt>
                <c:pt idx="748">
                  <c:v>0.030359637</c:v>
                </c:pt>
                <c:pt idx="749">
                  <c:v>0.031647619</c:v>
                </c:pt>
                <c:pt idx="750">
                  <c:v>0.032760516</c:v>
                </c:pt>
                <c:pt idx="751">
                  <c:v>0.033635054</c:v>
                </c:pt>
                <c:pt idx="752">
                  <c:v>0.034258116</c:v>
                </c:pt>
                <c:pt idx="753">
                  <c:v>0.034617551</c:v>
                </c:pt>
                <c:pt idx="754">
                  <c:v>0.034855824</c:v>
                </c:pt>
                <c:pt idx="755">
                  <c:v>0.034909077</c:v>
                </c:pt>
                <c:pt idx="756">
                  <c:v>0.03467533</c:v>
                </c:pt>
                <c:pt idx="757">
                  <c:v>0.034338947</c:v>
                </c:pt>
                <c:pt idx="758">
                  <c:v>0.033708211</c:v>
                </c:pt>
                <c:pt idx="759">
                  <c:v>0.032975737</c:v>
                </c:pt>
                <c:pt idx="760">
                  <c:v>0.032130878</c:v>
                </c:pt>
                <c:pt idx="761">
                  <c:v>0.031048719</c:v>
                </c:pt>
                <c:pt idx="762">
                  <c:v>0.029945632</c:v>
                </c:pt>
                <c:pt idx="763">
                  <c:v>0.028616358</c:v>
                </c:pt>
                <c:pt idx="764">
                  <c:v>0.027246712</c:v>
                </c:pt>
                <c:pt idx="765">
                  <c:v>0.025718998</c:v>
                </c:pt>
                <c:pt idx="766">
                  <c:v>0.02410466</c:v>
                </c:pt>
                <c:pt idx="767">
                  <c:v>0.022538384</c:v>
                </c:pt>
                <c:pt idx="768">
                  <c:v>0.020825425</c:v>
                </c:pt>
                <c:pt idx="769">
                  <c:v>0.019151799</c:v>
                </c:pt>
                <c:pt idx="770">
                  <c:v>0.017357096</c:v>
                </c:pt>
                <c:pt idx="771">
                  <c:v>0.015569725</c:v>
                </c:pt>
                <c:pt idx="772">
                  <c:v>0.013661228</c:v>
                </c:pt>
                <c:pt idx="773">
                  <c:v>0.011947192</c:v>
                </c:pt>
                <c:pt idx="774">
                  <c:v>0.010057322</c:v>
                </c:pt>
                <c:pt idx="775">
                  <c:v>0.008367762</c:v>
                </c:pt>
                <c:pt idx="776">
                  <c:v>0.0065724999</c:v>
                </c:pt>
                <c:pt idx="777">
                  <c:v>0.004860918</c:v>
                </c:pt>
                <c:pt idx="778">
                  <c:v>0.0031739164</c:v>
                </c:pt>
                <c:pt idx="779">
                  <c:v>0.0015089165</c:v>
                </c:pt>
                <c:pt idx="780" formatCode="0.00E+00">
                  <c:v>1.7838573E-5</c:v>
                </c:pt>
                <c:pt idx="781">
                  <c:v>-0.0016399442</c:v>
                </c:pt>
                <c:pt idx="782">
                  <c:v>-0.0031102996</c:v>
                </c:pt>
                <c:pt idx="783">
                  <c:v>-0.0045403233</c:v>
                </c:pt>
                <c:pt idx="784">
                  <c:v>-0.0058890269</c:v>
                </c:pt>
                <c:pt idx="785">
                  <c:v>-0.007110795</c:v>
                </c:pt>
                <c:pt idx="786">
                  <c:v>-0.0083532045</c:v>
                </c:pt>
                <c:pt idx="787">
                  <c:v>-0.0094530564</c:v>
                </c:pt>
                <c:pt idx="788">
                  <c:v>-0.010617137</c:v>
                </c:pt>
                <c:pt idx="789">
                  <c:v>-0.011583852</c:v>
                </c:pt>
                <c:pt idx="790">
                  <c:v>-0.012511364</c:v>
                </c:pt>
                <c:pt idx="791">
                  <c:v>-0.013395349</c:v>
                </c:pt>
                <c:pt idx="792">
                  <c:v>-0.014181</c:v>
                </c:pt>
                <c:pt idx="793">
                  <c:v>-0.014892688</c:v>
                </c:pt>
                <c:pt idx="794">
                  <c:v>-0.015606383</c:v>
                </c:pt>
                <c:pt idx="795">
                  <c:v>-0.016240161</c:v>
                </c:pt>
                <c:pt idx="796">
                  <c:v>-0.016813086</c:v>
                </c:pt>
                <c:pt idx="797">
                  <c:v>-0.017272003</c:v>
                </c:pt>
                <c:pt idx="798">
                  <c:v>-0.017743446</c:v>
                </c:pt>
                <c:pt idx="799">
                  <c:v>-0.018198282</c:v>
                </c:pt>
                <c:pt idx="800">
                  <c:v>-0.018542483</c:v>
                </c:pt>
                <c:pt idx="801">
                  <c:v>-0.018885516</c:v>
                </c:pt>
                <c:pt idx="802">
                  <c:v>-0.019105013</c:v>
                </c:pt>
                <c:pt idx="803">
                  <c:v>-0.019360945</c:v>
                </c:pt>
                <c:pt idx="804">
                  <c:v>-0.019631103</c:v>
                </c:pt>
                <c:pt idx="805">
                  <c:v>-0.019787338</c:v>
                </c:pt>
                <c:pt idx="806">
                  <c:v>-0.020079795</c:v>
                </c:pt>
                <c:pt idx="807">
                  <c:v>-0.020126157</c:v>
                </c:pt>
                <c:pt idx="808">
                  <c:v>-0.020277873</c:v>
                </c:pt>
                <c:pt idx="809">
                  <c:v>-0.020448908</c:v>
                </c:pt>
                <c:pt idx="810">
                  <c:v>-0.020529246</c:v>
                </c:pt>
                <c:pt idx="811">
                  <c:v>-0.020652262</c:v>
                </c:pt>
                <c:pt idx="812">
                  <c:v>-0.020646244</c:v>
                </c:pt>
                <c:pt idx="813">
                  <c:v>-0.020734796</c:v>
                </c:pt>
                <c:pt idx="814">
                  <c:v>-0.020715026</c:v>
                </c:pt>
                <c:pt idx="815">
                  <c:v>-0.0208393</c:v>
                </c:pt>
                <c:pt idx="816">
                  <c:v>-0.020893976</c:v>
                </c:pt>
                <c:pt idx="817">
                  <c:v>-0.020949265</c:v>
                </c:pt>
                <c:pt idx="818">
                  <c:v>-0.02099362</c:v>
                </c:pt>
                <c:pt idx="819">
                  <c:v>-0.020971583</c:v>
                </c:pt>
                <c:pt idx="820">
                  <c:v>-0.021029972</c:v>
                </c:pt>
                <c:pt idx="821">
                  <c:v>-0.020982463</c:v>
                </c:pt>
                <c:pt idx="822">
                  <c:v>-0.021040412</c:v>
                </c:pt>
                <c:pt idx="823">
                  <c:v>-0.021042626</c:v>
                </c:pt>
                <c:pt idx="824">
                  <c:v>-0.021017835</c:v>
                </c:pt>
                <c:pt idx="825">
                  <c:v>-0.021044852</c:v>
                </c:pt>
                <c:pt idx="826">
                  <c:v>-0.020897038</c:v>
                </c:pt>
                <c:pt idx="827">
                  <c:v>-0.020898923</c:v>
                </c:pt>
                <c:pt idx="828">
                  <c:v>-0.020785524</c:v>
                </c:pt>
                <c:pt idx="829">
                  <c:v>-0.020725481</c:v>
                </c:pt>
                <c:pt idx="830">
                  <c:v>-0.020653185</c:v>
                </c:pt>
                <c:pt idx="831">
                  <c:v>-0.020505689</c:v>
                </c:pt>
                <c:pt idx="832">
                  <c:v>-0.020353936</c:v>
                </c:pt>
                <c:pt idx="833">
                  <c:v>-0.020197108</c:v>
                </c:pt>
                <c:pt idx="834">
                  <c:v>-0.019998439</c:v>
                </c:pt>
                <c:pt idx="835">
                  <c:v>-0.01983203</c:v>
                </c:pt>
                <c:pt idx="836">
                  <c:v>-0.019566081</c:v>
                </c:pt>
                <c:pt idx="837">
                  <c:v>-0.019320661</c:v>
                </c:pt>
                <c:pt idx="838">
                  <c:v>-0.01900827</c:v>
                </c:pt>
                <c:pt idx="839">
                  <c:v>-0.018672951</c:v>
                </c:pt>
                <c:pt idx="840">
                  <c:v>-0.018293248</c:v>
                </c:pt>
                <c:pt idx="841">
                  <c:v>-0.017878363</c:v>
                </c:pt>
                <c:pt idx="842">
                  <c:v>-0.017528541</c:v>
                </c:pt>
                <c:pt idx="843">
                  <c:v>-0.017061908</c:v>
                </c:pt>
                <c:pt idx="844">
                  <c:v>-0.016632093</c:v>
                </c:pt>
                <c:pt idx="845">
                  <c:v>-0.016188571</c:v>
                </c:pt>
                <c:pt idx="846">
                  <c:v>-0.015542228</c:v>
                </c:pt>
                <c:pt idx="847">
                  <c:v>-0.015024994</c:v>
                </c:pt>
                <c:pt idx="848">
                  <c:v>-0.014331552</c:v>
                </c:pt>
                <c:pt idx="849">
                  <c:v>-0.013830102</c:v>
                </c:pt>
                <c:pt idx="850">
                  <c:v>-0.013111594</c:v>
                </c:pt>
                <c:pt idx="851">
                  <c:v>-0.01248714</c:v>
                </c:pt>
                <c:pt idx="852">
                  <c:v>-0.011802886</c:v>
                </c:pt>
                <c:pt idx="853">
                  <c:v>-0.011007388</c:v>
                </c:pt>
                <c:pt idx="854">
                  <c:v>-0.010311963</c:v>
                </c:pt>
                <c:pt idx="855">
                  <c:v>-0.009453861</c:v>
                </c:pt>
                <c:pt idx="856">
                  <c:v>-0.0087470394</c:v>
                </c:pt>
                <c:pt idx="857">
                  <c:v>-0.007911874</c:v>
                </c:pt>
                <c:pt idx="858">
                  <c:v>-0.0071124206</c:v>
                </c:pt>
                <c:pt idx="859">
                  <c:v>-0.0063557103</c:v>
                </c:pt>
                <c:pt idx="860">
                  <c:v>-0.0053681391</c:v>
                </c:pt>
                <c:pt idx="861">
                  <c:v>-0.0046266485</c:v>
                </c:pt>
                <c:pt idx="862">
                  <c:v>-0.0036761051</c:v>
                </c:pt>
                <c:pt idx="863">
                  <c:v>-0.0029893927</c:v>
                </c:pt>
                <c:pt idx="864">
                  <c:v>-0.0020736859</c:v>
                </c:pt>
                <c:pt idx="865">
                  <c:v>-0.0012608212</c:v>
                </c:pt>
                <c:pt idx="866">
                  <c:v>-0.00044902318</c:v>
                </c:pt>
                <c:pt idx="867">
                  <c:v>0.00039113598</c:v>
                </c:pt>
                <c:pt idx="868">
                  <c:v>0.0011680837</c:v>
                </c:pt>
                <c:pt idx="869">
                  <c:v>0.0019823806</c:v>
                </c:pt>
                <c:pt idx="870">
                  <c:v>0.0027829162</c:v>
                </c:pt>
                <c:pt idx="871">
                  <c:v>0.0035206852</c:v>
                </c:pt>
                <c:pt idx="872">
                  <c:v>0.0042201425</c:v>
                </c:pt>
                <c:pt idx="873">
                  <c:v>0.0048668329</c:v>
                </c:pt>
                <c:pt idx="874">
                  <c:v>0.0055825659</c:v>
                </c:pt>
                <c:pt idx="875">
                  <c:v>0.0062239924</c:v>
                </c:pt>
                <c:pt idx="876">
                  <c:v>0.0068329163</c:v>
                </c:pt>
                <c:pt idx="877">
                  <c:v>0.007384459</c:v>
                </c:pt>
                <c:pt idx="878">
                  <c:v>0.0079055745</c:v>
                </c:pt>
                <c:pt idx="879">
                  <c:v>0.0084131891</c:v>
                </c:pt>
                <c:pt idx="880">
                  <c:v>0.0088844113</c:v>
                </c:pt>
                <c:pt idx="881">
                  <c:v>0.0091821495</c:v>
                </c:pt>
                <c:pt idx="882">
                  <c:v>0.0096024852</c:v>
                </c:pt>
                <c:pt idx="883">
                  <c:v>0.0097828489</c:v>
                </c:pt>
                <c:pt idx="884">
                  <c:v>0.010149292</c:v>
                </c:pt>
                <c:pt idx="885">
                  <c:v>0.010315059</c:v>
                </c:pt>
                <c:pt idx="886">
                  <c:v>0.010489014</c:v>
                </c:pt>
                <c:pt idx="887">
                  <c:v>0.010563982</c:v>
                </c:pt>
                <c:pt idx="888">
                  <c:v>0.010616013</c:v>
                </c:pt>
                <c:pt idx="889">
                  <c:v>0.010582448</c:v>
                </c:pt>
                <c:pt idx="890">
                  <c:v>0.010546627</c:v>
                </c:pt>
                <c:pt idx="891">
                  <c:v>0.010423524</c:v>
                </c:pt>
                <c:pt idx="892">
                  <c:v>0.010297652</c:v>
                </c:pt>
                <c:pt idx="893">
                  <c:v>0.0101103</c:v>
                </c:pt>
                <c:pt idx="894">
                  <c:v>0.0098977592</c:v>
                </c:pt>
                <c:pt idx="895">
                  <c:v>0.0096275825</c:v>
                </c:pt>
                <c:pt idx="896">
                  <c:v>0.0092650047</c:v>
                </c:pt>
                <c:pt idx="897">
                  <c:v>0.0089075062</c:v>
                </c:pt>
                <c:pt idx="898">
                  <c:v>0.0085025951</c:v>
                </c:pt>
                <c:pt idx="899">
                  <c:v>0.0080302991</c:v>
                </c:pt>
                <c:pt idx="900">
                  <c:v>0.0076287528</c:v>
                </c:pt>
                <c:pt idx="901">
                  <c:v>0.0070821866</c:v>
                </c:pt>
                <c:pt idx="902">
                  <c:v>0.0065557184</c:v>
                </c:pt>
                <c:pt idx="903">
                  <c:v>0.0059955264</c:v>
                </c:pt>
                <c:pt idx="904">
                  <c:v>0.0054065967</c:v>
                </c:pt>
                <c:pt idx="905">
                  <c:v>0.0048242034</c:v>
                </c:pt>
                <c:pt idx="906">
                  <c:v>0.0042217625</c:v>
                </c:pt>
                <c:pt idx="907">
                  <c:v>0.0036002221</c:v>
                </c:pt>
                <c:pt idx="908">
                  <c:v>0.002985331</c:v>
                </c:pt>
                <c:pt idx="909">
                  <c:v>0.0023750449</c:v>
                </c:pt>
                <c:pt idx="910">
                  <c:v>0.0017463287</c:v>
                </c:pt>
                <c:pt idx="911">
                  <c:v>0.0011126767</c:v>
                </c:pt>
                <c:pt idx="912">
                  <c:v>0.00049819244</c:v>
                </c:pt>
                <c:pt idx="913" formatCode="0.00E+00">
                  <c:v>-9.6371514E-5</c:v>
                </c:pt>
                <c:pt idx="914">
                  <c:v>-0.00068211183</c:v>
                </c:pt>
                <c:pt idx="915">
                  <c:v>-0.0011962506</c:v>
                </c:pt>
                <c:pt idx="916">
                  <c:v>-0.0018114413</c:v>
                </c:pt>
                <c:pt idx="917">
                  <c:v>-0.0022304307</c:v>
                </c:pt>
                <c:pt idx="918">
                  <c:v>-0.0027870997</c:v>
                </c:pt>
                <c:pt idx="919">
                  <c:v>-0.0031157336</c:v>
                </c:pt>
                <c:pt idx="920">
                  <c:v>-0.003534002</c:v>
                </c:pt>
                <c:pt idx="921">
                  <c:v>-0.0038810852</c:v>
                </c:pt>
                <c:pt idx="922">
                  <c:v>-0.0042262478</c:v>
                </c:pt>
                <c:pt idx="923">
                  <c:v>-0.0044997674</c:v>
                </c:pt>
                <c:pt idx="924">
                  <c:v>-0.0047757141</c:v>
                </c:pt>
                <c:pt idx="925">
                  <c:v>-0.004861291</c:v>
                </c:pt>
                <c:pt idx="926">
                  <c:v>-0.0050155753</c:v>
                </c:pt>
                <c:pt idx="927">
                  <c:v>-0.0050264006</c:v>
                </c:pt>
                <c:pt idx="928">
                  <c:v>-0.0050813658</c:v>
                </c:pt>
                <c:pt idx="929">
                  <c:v>-0.0050688889</c:v>
                </c:pt>
                <c:pt idx="930">
                  <c:v>-0.0050524445</c:v>
                </c:pt>
                <c:pt idx="931">
                  <c:v>-0.0049275621</c:v>
                </c:pt>
                <c:pt idx="932">
                  <c:v>-0.0047520492</c:v>
                </c:pt>
                <c:pt idx="933">
                  <c:v>-0.004470651</c:v>
                </c:pt>
                <c:pt idx="934">
                  <c:v>-0.0042295461</c:v>
                </c:pt>
                <c:pt idx="935">
                  <c:v>-0.003816236</c:v>
                </c:pt>
                <c:pt idx="936">
                  <c:v>-0.0035476822</c:v>
                </c:pt>
                <c:pt idx="937">
                  <c:v>-0.0031551339</c:v>
                </c:pt>
                <c:pt idx="938">
                  <c:v>-0.0026803296</c:v>
                </c:pt>
                <c:pt idx="939">
                  <c:v>-0.0021901382</c:v>
                </c:pt>
                <c:pt idx="940">
                  <c:v>-0.0016537467</c:v>
                </c:pt>
                <c:pt idx="941">
                  <c:v>-0.0010760146</c:v>
                </c:pt>
                <c:pt idx="942">
                  <c:v>-0.00048212885</c:v>
                </c:pt>
                <c:pt idx="943">
                  <c:v>0.00015767626</c:v>
                </c:pt>
                <c:pt idx="944">
                  <c:v>0.00071559148</c:v>
                </c:pt>
                <c:pt idx="945">
                  <c:v>0.0014556076</c:v>
                </c:pt>
                <c:pt idx="946">
                  <c:v>0.0020381766</c:v>
                </c:pt>
                <c:pt idx="947">
                  <c:v>0.0027718707</c:v>
                </c:pt>
                <c:pt idx="948">
                  <c:v>0.0034435824</c:v>
                </c:pt>
                <c:pt idx="949">
                  <c:v>0.0041751997</c:v>
                </c:pt>
                <c:pt idx="950">
                  <c:v>0.004806607</c:v>
                </c:pt>
                <c:pt idx="951">
                  <c:v>0.0055496385</c:v>
                </c:pt>
                <c:pt idx="952">
                  <c:v>0.0062345662</c:v>
                </c:pt>
                <c:pt idx="953">
                  <c:v>0.0068806438</c:v>
                </c:pt>
                <c:pt idx="954">
                  <c:v>0.0075649153</c:v>
                </c:pt>
                <c:pt idx="955">
                  <c:v>0.0082080066</c:v>
                </c:pt>
                <c:pt idx="956">
                  <c:v>0.0087754009</c:v>
                </c:pt>
                <c:pt idx="957">
                  <c:v>0.0093448265</c:v>
                </c:pt>
                <c:pt idx="958">
                  <c:v>0.0098679038</c:v>
                </c:pt>
                <c:pt idx="959">
                  <c:v>0.010436615</c:v>
                </c:pt>
                <c:pt idx="960">
                  <c:v>0.010951962</c:v>
                </c:pt>
                <c:pt idx="961">
                  <c:v>0.01141503</c:v>
                </c:pt>
                <c:pt idx="962">
                  <c:v>0.011849398</c:v>
                </c:pt>
                <c:pt idx="963">
                  <c:v>0.012208468</c:v>
                </c:pt>
                <c:pt idx="964">
                  <c:v>0.012515488</c:v>
                </c:pt>
                <c:pt idx="965">
                  <c:v>0.012828391</c:v>
                </c:pt>
                <c:pt idx="966">
                  <c:v>0.012996206</c:v>
                </c:pt>
                <c:pt idx="967">
                  <c:v>0.013252094</c:v>
                </c:pt>
                <c:pt idx="968">
                  <c:v>0.013413191</c:v>
                </c:pt>
                <c:pt idx="969">
                  <c:v>0.013518258</c:v>
                </c:pt>
                <c:pt idx="970">
                  <c:v>0.013580659</c:v>
                </c:pt>
                <c:pt idx="971">
                  <c:v>0.013566434</c:v>
                </c:pt>
                <c:pt idx="972">
                  <c:v>0.013564995</c:v>
                </c:pt>
                <c:pt idx="973">
                  <c:v>0.013514814</c:v>
                </c:pt>
                <c:pt idx="974">
                  <c:v>0.013388826</c:v>
                </c:pt>
                <c:pt idx="975">
                  <c:v>0.013217861</c:v>
                </c:pt>
                <c:pt idx="976">
                  <c:v>0.013060149</c:v>
                </c:pt>
                <c:pt idx="977">
                  <c:v>0.012746015</c:v>
                </c:pt>
                <c:pt idx="978">
                  <c:v>0.012522931</c:v>
                </c:pt>
                <c:pt idx="979">
                  <c:v>0.012162019</c:v>
                </c:pt>
                <c:pt idx="980">
                  <c:v>0.01185526</c:v>
                </c:pt>
                <c:pt idx="981">
                  <c:v>0.011451325</c:v>
                </c:pt>
                <c:pt idx="982">
                  <c:v>0.0110672</c:v>
                </c:pt>
                <c:pt idx="983">
                  <c:v>0.0106354</c:v>
                </c:pt>
                <c:pt idx="984">
                  <c:v>0.010094013</c:v>
                </c:pt>
                <c:pt idx="985">
                  <c:v>0.0097254571</c:v>
                </c:pt>
                <c:pt idx="986">
                  <c:v>0.0091011347</c:v>
                </c:pt>
                <c:pt idx="987">
                  <c:v>0.0086575989</c:v>
                </c:pt>
                <c:pt idx="988">
                  <c:v>0.0080990698</c:v>
                </c:pt>
                <c:pt idx="989">
                  <c:v>0.0076128198</c:v>
                </c:pt>
                <c:pt idx="990">
                  <c:v>0.0070704087</c:v>
                </c:pt>
                <c:pt idx="991">
                  <c:v>0.0064765699</c:v>
                </c:pt>
                <c:pt idx="992">
                  <c:v>0.0059592314</c:v>
                </c:pt>
                <c:pt idx="993">
                  <c:v>0.0053653466</c:v>
                </c:pt>
                <c:pt idx="994">
                  <c:v>0.0048252707</c:v>
                </c:pt>
                <c:pt idx="995">
                  <c:v>0.0042186948</c:v>
                </c:pt>
                <c:pt idx="996">
                  <c:v>0.0036559401</c:v>
                </c:pt>
                <c:pt idx="997">
                  <c:v>0.0030819406</c:v>
                </c:pt>
                <c:pt idx="998">
                  <c:v>0.0025626654</c:v>
                </c:pt>
                <c:pt idx="999">
                  <c:v>0.0020066928</c:v>
                </c:pt>
                <c:pt idx="1000">
                  <c:v>0.0015097528</c:v>
                </c:pt>
                <c:pt idx="1001">
                  <c:v>0.00095624104</c:v>
                </c:pt>
                <c:pt idx="1002">
                  <c:v>0.00039751691</c:v>
                </c:pt>
                <c:pt idx="1003" formatCode="0.00E+00">
                  <c:v>-2.6166774E-5</c:v>
                </c:pt>
                <c:pt idx="1004">
                  <c:v>-0.00066158082</c:v>
                </c:pt>
                <c:pt idx="1005">
                  <c:v>-0.0010685739</c:v>
                </c:pt>
                <c:pt idx="1006">
                  <c:v>-0.0015734652</c:v>
                </c:pt>
                <c:pt idx="1007">
                  <c:v>-0.001978965</c:v>
                </c:pt>
                <c:pt idx="1008">
                  <c:v>-0.0024799497</c:v>
                </c:pt>
                <c:pt idx="1009">
                  <c:v>-0.0029390985</c:v>
                </c:pt>
                <c:pt idx="1010">
                  <c:v>-0.0034364923</c:v>
                </c:pt>
                <c:pt idx="1011">
                  <c:v>-0.0038535278</c:v>
                </c:pt>
                <c:pt idx="1012">
                  <c:v>-0.0042976621</c:v>
                </c:pt>
                <c:pt idx="1013">
                  <c:v>-0.004698243</c:v>
                </c:pt>
                <c:pt idx="1014">
                  <c:v>-0.0051196748</c:v>
                </c:pt>
                <c:pt idx="1015">
                  <c:v>-0.0055655171</c:v>
                </c:pt>
                <c:pt idx="1016">
                  <c:v>-0.0059447307</c:v>
                </c:pt>
                <c:pt idx="1017">
                  <c:v>-0.0064142677</c:v>
                </c:pt>
                <c:pt idx="1018">
                  <c:v>-0.0068255914</c:v>
                </c:pt>
                <c:pt idx="1019">
                  <c:v>-0.0072387597</c:v>
                </c:pt>
                <c:pt idx="1020">
                  <c:v>-0.0077237054</c:v>
                </c:pt>
                <c:pt idx="1021">
                  <c:v>-0.0080980668</c:v>
                </c:pt>
                <c:pt idx="1022">
                  <c:v>-0.0085443789</c:v>
                </c:pt>
                <c:pt idx="1023">
                  <c:v>-0.0089899767</c:v>
                </c:pt>
                <c:pt idx="1024">
                  <c:v>-0.009425493</c:v>
                </c:pt>
                <c:pt idx="1025">
                  <c:v>-0.0098711969</c:v>
                </c:pt>
                <c:pt idx="1026">
                  <c:v>-0.010349127</c:v>
                </c:pt>
                <c:pt idx="1027">
                  <c:v>-0.010799443</c:v>
                </c:pt>
                <c:pt idx="1028">
                  <c:v>-0.011282832</c:v>
                </c:pt>
                <c:pt idx="1029">
                  <c:v>-0.011739761</c:v>
                </c:pt>
                <c:pt idx="1030">
                  <c:v>-0.012263766</c:v>
                </c:pt>
                <c:pt idx="1031">
                  <c:v>-0.012750397</c:v>
                </c:pt>
                <c:pt idx="1032">
                  <c:v>-0.013297276</c:v>
                </c:pt>
                <c:pt idx="1033">
                  <c:v>-0.013795806</c:v>
                </c:pt>
                <c:pt idx="1034">
                  <c:v>-0.014338677</c:v>
                </c:pt>
                <c:pt idx="1035">
                  <c:v>-0.014872347</c:v>
                </c:pt>
                <c:pt idx="1036">
                  <c:v>-0.015378471</c:v>
                </c:pt>
                <c:pt idx="1037">
                  <c:v>-0.016006004</c:v>
                </c:pt>
                <c:pt idx="1038">
                  <c:v>-0.016491672</c:v>
                </c:pt>
                <c:pt idx="1039">
                  <c:v>-0.017006719</c:v>
                </c:pt>
                <c:pt idx="1040">
                  <c:v>-0.017501129</c:v>
                </c:pt>
                <c:pt idx="1041">
                  <c:v>-0.0179826</c:v>
                </c:pt>
                <c:pt idx="1042">
                  <c:v>-0.018582059</c:v>
                </c:pt>
                <c:pt idx="1043">
                  <c:v>-0.01902814</c:v>
                </c:pt>
                <c:pt idx="1044">
                  <c:v>-0.019506339</c:v>
                </c:pt>
                <c:pt idx="1045">
                  <c:v>-0.019987525</c:v>
                </c:pt>
                <c:pt idx="1046">
                  <c:v>-0.02040657</c:v>
                </c:pt>
                <c:pt idx="1047">
                  <c:v>-0.020866316</c:v>
                </c:pt>
                <c:pt idx="1048">
                  <c:v>-0.0211813</c:v>
                </c:pt>
                <c:pt idx="1049">
                  <c:v>-0.021521525</c:v>
                </c:pt>
                <c:pt idx="1050">
                  <c:v>-0.02185424</c:v>
                </c:pt>
                <c:pt idx="1051">
                  <c:v>-0.022216134</c:v>
                </c:pt>
                <c:pt idx="1052">
                  <c:v>-0.022423908</c:v>
                </c:pt>
                <c:pt idx="1053">
                  <c:v>-0.022624094</c:v>
                </c:pt>
                <c:pt idx="1054">
                  <c:v>-0.022761244</c:v>
                </c:pt>
                <c:pt idx="1055">
                  <c:v>-0.02285235</c:v>
                </c:pt>
                <c:pt idx="1056">
                  <c:v>-0.022923753</c:v>
                </c:pt>
                <c:pt idx="1057">
                  <c:v>-0.022932153</c:v>
                </c:pt>
                <c:pt idx="1058">
                  <c:v>-0.022826051</c:v>
                </c:pt>
                <c:pt idx="1059">
                  <c:v>-0.022713382</c:v>
                </c:pt>
                <c:pt idx="1060">
                  <c:v>-0.022573251</c:v>
                </c:pt>
                <c:pt idx="1061">
                  <c:v>-0.022377491</c:v>
                </c:pt>
                <c:pt idx="1062">
                  <c:v>-0.022053823</c:v>
                </c:pt>
                <c:pt idx="1063">
                  <c:v>-0.021717962</c:v>
                </c:pt>
                <c:pt idx="1064">
                  <c:v>-0.021277368</c:v>
                </c:pt>
                <c:pt idx="1065">
                  <c:v>-0.02077451</c:v>
                </c:pt>
                <c:pt idx="1066">
                  <c:v>-0.020119254</c:v>
                </c:pt>
                <c:pt idx="1067">
                  <c:v>-0.019559927</c:v>
                </c:pt>
                <c:pt idx="1068">
                  <c:v>-0.018801961</c:v>
                </c:pt>
                <c:pt idx="1069">
                  <c:v>-0.018072966</c:v>
                </c:pt>
                <c:pt idx="1070">
                  <c:v>-0.017232863</c:v>
                </c:pt>
                <c:pt idx="1071">
                  <c:v>-0.016333079</c:v>
                </c:pt>
                <c:pt idx="1072">
                  <c:v>-0.015336342</c:v>
                </c:pt>
              </c:numCache>
            </c:numRef>
          </c:yVal>
          <c:smooth val="1"/>
        </c:ser>
        <c:ser>
          <c:idx val="1"/>
          <c:order val="1"/>
          <c:tx>
            <c:v>Without Tungsten Absorbers</c:v>
          </c:tx>
          <c:spPr>
            <a:ln w="25400">
              <a:solidFill>
                <a:srgbClr val="993366"/>
              </a:solidFill>
              <a:prstDash val="solid"/>
            </a:ln>
          </c:spPr>
          <c:marker>
            <c:symbol val="none"/>
          </c:marker>
          <c:xVal>
            <c:numRef>
              <c:f>'1'!$C$1:$C$7597</c:f>
              <c:numCache>
                <c:formatCode>General</c:formatCode>
                <c:ptCount val="7597"/>
                <c:pt idx="0">
                  <c:v>0.0</c:v>
                </c:pt>
                <c:pt idx="1">
                  <c:v>0.0047278512</c:v>
                </c:pt>
                <c:pt idx="2">
                  <c:v>0.0094557024</c:v>
                </c:pt>
                <c:pt idx="3">
                  <c:v>0.014183554</c:v>
                </c:pt>
                <c:pt idx="4">
                  <c:v>0.018911405</c:v>
                </c:pt>
                <c:pt idx="5">
                  <c:v>0.023639256</c:v>
                </c:pt>
                <c:pt idx="6">
                  <c:v>0.028367107</c:v>
                </c:pt>
                <c:pt idx="7">
                  <c:v>0.033094958</c:v>
                </c:pt>
                <c:pt idx="8">
                  <c:v>0.037822809</c:v>
                </c:pt>
                <c:pt idx="9">
                  <c:v>0.042550661</c:v>
                </c:pt>
                <c:pt idx="10">
                  <c:v>0.047278512</c:v>
                </c:pt>
                <c:pt idx="11">
                  <c:v>0.052006363</c:v>
                </c:pt>
                <c:pt idx="12">
                  <c:v>0.056734214</c:v>
                </c:pt>
                <c:pt idx="13">
                  <c:v>0.061462065</c:v>
                </c:pt>
                <c:pt idx="14">
                  <c:v>0.066189916</c:v>
                </c:pt>
                <c:pt idx="15">
                  <c:v>0.070917768</c:v>
                </c:pt>
                <c:pt idx="16">
                  <c:v>0.075645619</c:v>
                </c:pt>
                <c:pt idx="17">
                  <c:v>0.08037347</c:v>
                </c:pt>
                <c:pt idx="18">
                  <c:v>0.085101321</c:v>
                </c:pt>
                <c:pt idx="19">
                  <c:v>0.089829172</c:v>
                </c:pt>
                <c:pt idx="20">
                  <c:v>0.094557024</c:v>
                </c:pt>
                <c:pt idx="21">
                  <c:v>0.099284875</c:v>
                </c:pt>
                <c:pt idx="22">
                  <c:v>0.10401273</c:v>
                </c:pt>
                <c:pt idx="23">
                  <c:v>0.10874058</c:v>
                </c:pt>
                <c:pt idx="24">
                  <c:v>0.11346843</c:v>
                </c:pt>
                <c:pt idx="25">
                  <c:v>0.11819628</c:v>
                </c:pt>
                <c:pt idx="26">
                  <c:v>0.12292413</c:v>
                </c:pt>
                <c:pt idx="27">
                  <c:v>0.12765198</c:v>
                </c:pt>
                <c:pt idx="28">
                  <c:v>0.13237983</c:v>
                </c:pt>
                <c:pt idx="29">
                  <c:v>0.13710768</c:v>
                </c:pt>
                <c:pt idx="30">
                  <c:v>0.14183554</c:v>
                </c:pt>
                <c:pt idx="31">
                  <c:v>0.14656339</c:v>
                </c:pt>
                <c:pt idx="32">
                  <c:v>0.15129124</c:v>
                </c:pt>
                <c:pt idx="33">
                  <c:v>0.15601909</c:v>
                </c:pt>
                <c:pt idx="34">
                  <c:v>0.16074694</c:v>
                </c:pt>
                <c:pt idx="35">
                  <c:v>0.16547479</c:v>
                </c:pt>
                <c:pt idx="36">
                  <c:v>0.17020264</c:v>
                </c:pt>
                <c:pt idx="37">
                  <c:v>0.17493049</c:v>
                </c:pt>
                <c:pt idx="38">
                  <c:v>0.17965834</c:v>
                </c:pt>
                <c:pt idx="39">
                  <c:v>0.1843862</c:v>
                </c:pt>
                <c:pt idx="40">
                  <c:v>0.18911405</c:v>
                </c:pt>
                <c:pt idx="41">
                  <c:v>0.1938419</c:v>
                </c:pt>
                <c:pt idx="42">
                  <c:v>0.19856975</c:v>
                </c:pt>
                <c:pt idx="43">
                  <c:v>0.2032976</c:v>
                </c:pt>
                <c:pt idx="44">
                  <c:v>0.20802545</c:v>
                </c:pt>
                <c:pt idx="45">
                  <c:v>0.2127533</c:v>
                </c:pt>
                <c:pt idx="46">
                  <c:v>0.21748115</c:v>
                </c:pt>
                <c:pt idx="47">
                  <c:v>0.22220901</c:v>
                </c:pt>
                <c:pt idx="48">
                  <c:v>0.22693686</c:v>
                </c:pt>
                <c:pt idx="49">
                  <c:v>0.23166471</c:v>
                </c:pt>
                <c:pt idx="50">
                  <c:v>0.23639256</c:v>
                </c:pt>
                <c:pt idx="51">
                  <c:v>0.24112041</c:v>
                </c:pt>
                <c:pt idx="52">
                  <c:v>0.24584826</c:v>
                </c:pt>
                <c:pt idx="53">
                  <c:v>0.25057611</c:v>
                </c:pt>
                <c:pt idx="54">
                  <c:v>0.25530396</c:v>
                </c:pt>
                <c:pt idx="55">
                  <c:v>0.26003181</c:v>
                </c:pt>
                <c:pt idx="56">
                  <c:v>0.26475967</c:v>
                </c:pt>
                <c:pt idx="57">
                  <c:v>0.26948752</c:v>
                </c:pt>
                <c:pt idx="58">
                  <c:v>0.27421537</c:v>
                </c:pt>
                <c:pt idx="59">
                  <c:v>0.27894322</c:v>
                </c:pt>
                <c:pt idx="60">
                  <c:v>0.28367107</c:v>
                </c:pt>
                <c:pt idx="61">
                  <c:v>0.28839892</c:v>
                </c:pt>
                <c:pt idx="62">
                  <c:v>0.29312677</c:v>
                </c:pt>
                <c:pt idx="63">
                  <c:v>0.29785462</c:v>
                </c:pt>
                <c:pt idx="64">
                  <c:v>0.30258248</c:v>
                </c:pt>
                <c:pt idx="65">
                  <c:v>0.30731033</c:v>
                </c:pt>
                <c:pt idx="66">
                  <c:v>0.31203818</c:v>
                </c:pt>
                <c:pt idx="67">
                  <c:v>0.31676603</c:v>
                </c:pt>
                <c:pt idx="68">
                  <c:v>0.32149388</c:v>
                </c:pt>
                <c:pt idx="69">
                  <c:v>0.32622173</c:v>
                </c:pt>
                <c:pt idx="70">
                  <c:v>0.33094958</c:v>
                </c:pt>
                <c:pt idx="71">
                  <c:v>0.33567743</c:v>
                </c:pt>
                <c:pt idx="72">
                  <c:v>0.34040528</c:v>
                </c:pt>
                <c:pt idx="73">
                  <c:v>0.34513314</c:v>
                </c:pt>
                <c:pt idx="74">
                  <c:v>0.34986099</c:v>
                </c:pt>
                <c:pt idx="75">
                  <c:v>0.35458884</c:v>
                </c:pt>
                <c:pt idx="76">
                  <c:v>0.35931669</c:v>
                </c:pt>
                <c:pt idx="77">
                  <c:v>0.36404454</c:v>
                </c:pt>
                <c:pt idx="78">
                  <c:v>0.36877239</c:v>
                </c:pt>
                <c:pt idx="79">
                  <c:v>0.37350024</c:v>
                </c:pt>
                <c:pt idx="80">
                  <c:v>0.37822809</c:v>
                </c:pt>
                <c:pt idx="81">
                  <c:v>0.38295595</c:v>
                </c:pt>
                <c:pt idx="82">
                  <c:v>0.3876838</c:v>
                </c:pt>
                <c:pt idx="83">
                  <c:v>0.39241165</c:v>
                </c:pt>
                <c:pt idx="84">
                  <c:v>0.3971395</c:v>
                </c:pt>
                <c:pt idx="85">
                  <c:v>0.40186735</c:v>
                </c:pt>
                <c:pt idx="86">
                  <c:v>0.4065952</c:v>
                </c:pt>
                <c:pt idx="87">
                  <c:v>0.41132305</c:v>
                </c:pt>
                <c:pt idx="88">
                  <c:v>0.4160509</c:v>
                </c:pt>
                <c:pt idx="89">
                  <c:v>0.42077875</c:v>
                </c:pt>
                <c:pt idx="90">
                  <c:v>0.42550661</c:v>
                </c:pt>
                <c:pt idx="91">
                  <c:v>0.43023446</c:v>
                </c:pt>
                <c:pt idx="92">
                  <c:v>0.43496231</c:v>
                </c:pt>
                <c:pt idx="93">
                  <c:v>0.43969016</c:v>
                </c:pt>
                <c:pt idx="94">
                  <c:v>0.44441801</c:v>
                </c:pt>
                <c:pt idx="95">
                  <c:v>0.44914586</c:v>
                </c:pt>
                <c:pt idx="96">
                  <c:v>0.45387371</c:v>
                </c:pt>
                <c:pt idx="97">
                  <c:v>0.45860156</c:v>
                </c:pt>
                <c:pt idx="98">
                  <c:v>0.46332942</c:v>
                </c:pt>
                <c:pt idx="99">
                  <c:v>0.46805727</c:v>
                </c:pt>
                <c:pt idx="100">
                  <c:v>0.47278512</c:v>
                </c:pt>
                <c:pt idx="101">
                  <c:v>0.47751297</c:v>
                </c:pt>
                <c:pt idx="102">
                  <c:v>0.48224082</c:v>
                </c:pt>
                <c:pt idx="103">
                  <c:v>0.48696867</c:v>
                </c:pt>
                <c:pt idx="104">
                  <c:v>0.49169652</c:v>
                </c:pt>
                <c:pt idx="105">
                  <c:v>0.49642437</c:v>
                </c:pt>
                <c:pt idx="106">
                  <c:v>0.50115222</c:v>
                </c:pt>
                <c:pt idx="107">
                  <c:v>0.50588008</c:v>
                </c:pt>
                <c:pt idx="108">
                  <c:v>0.51060793</c:v>
                </c:pt>
                <c:pt idx="109">
                  <c:v>0.51533578</c:v>
                </c:pt>
                <c:pt idx="110">
                  <c:v>0.52006363</c:v>
                </c:pt>
                <c:pt idx="111">
                  <c:v>0.52479148</c:v>
                </c:pt>
                <c:pt idx="112">
                  <c:v>0.52951933</c:v>
                </c:pt>
                <c:pt idx="113">
                  <c:v>0.53424718</c:v>
                </c:pt>
                <c:pt idx="114">
                  <c:v>0.53897503</c:v>
                </c:pt>
                <c:pt idx="115">
                  <c:v>0.54370289</c:v>
                </c:pt>
                <c:pt idx="116">
                  <c:v>0.54843074</c:v>
                </c:pt>
                <c:pt idx="117">
                  <c:v>0.55315859</c:v>
                </c:pt>
                <c:pt idx="118">
                  <c:v>0.55788644</c:v>
                </c:pt>
                <c:pt idx="119">
                  <c:v>0.56261429</c:v>
                </c:pt>
                <c:pt idx="120">
                  <c:v>0.56734214</c:v>
                </c:pt>
                <c:pt idx="121">
                  <c:v>0.57206999</c:v>
                </c:pt>
                <c:pt idx="122">
                  <c:v>0.57679784</c:v>
                </c:pt>
                <c:pt idx="123">
                  <c:v>0.58152569</c:v>
                </c:pt>
                <c:pt idx="124">
                  <c:v>0.58625355</c:v>
                </c:pt>
                <c:pt idx="125">
                  <c:v>0.5909814</c:v>
                </c:pt>
                <c:pt idx="126">
                  <c:v>0.59570925</c:v>
                </c:pt>
                <c:pt idx="127">
                  <c:v>0.6004371</c:v>
                </c:pt>
                <c:pt idx="128">
                  <c:v>0.60516495</c:v>
                </c:pt>
                <c:pt idx="129">
                  <c:v>0.6098928</c:v>
                </c:pt>
                <c:pt idx="130">
                  <c:v>0.61462065</c:v>
                </c:pt>
                <c:pt idx="131">
                  <c:v>0.6193485</c:v>
                </c:pt>
                <c:pt idx="132">
                  <c:v>0.62407636</c:v>
                </c:pt>
                <c:pt idx="133">
                  <c:v>0.62880421</c:v>
                </c:pt>
                <c:pt idx="134">
                  <c:v>0.63353206</c:v>
                </c:pt>
                <c:pt idx="135">
                  <c:v>0.63825991</c:v>
                </c:pt>
                <c:pt idx="136">
                  <c:v>0.64298776</c:v>
                </c:pt>
                <c:pt idx="137">
                  <c:v>0.64771561</c:v>
                </c:pt>
                <c:pt idx="138">
                  <c:v>0.65244346</c:v>
                </c:pt>
                <c:pt idx="139">
                  <c:v>0.65717131</c:v>
                </c:pt>
                <c:pt idx="140">
                  <c:v>0.66189916</c:v>
                </c:pt>
                <c:pt idx="141">
                  <c:v>0.66662702</c:v>
                </c:pt>
                <c:pt idx="142">
                  <c:v>0.67135487</c:v>
                </c:pt>
                <c:pt idx="143">
                  <c:v>0.67608272</c:v>
                </c:pt>
                <c:pt idx="144">
                  <c:v>0.68081057</c:v>
                </c:pt>
                <c:pt idx="145">
                  <c:v>0.68553842</c:v>
                </c:pt>
                <c:pt idx="146">
                  <c:v>0.69026627</c:v>
                </c:pt>
                <c:pt idx="147">
                  <c:v>0.69499412</c:v>
                </c:pt>
                <c:pt idx="148">
                  <c:v>0.69972197</c:v>
                </c:pt>
                <c:pt idx="149">
                  <c:v>0.70444983</c:v>
                </c:pt>
                <c:pt idx="150">
                  <c:v>0.70917768</c:v>
                </c:pt>
                <c:pt idx="151">
                  <c:v>0.71390553</c:v>
                </c:pt>
                <c:pt idx="152">
                  <c:v>0.71863338</c:v>
                </c:pt>
                <c:pt idx="153">
                  <c:v>0.72336123</c:v>
                </c:pt>
                <c:pt idx="154">
                  <c:v>0.72808908</c:v>
                </c:pt>
                <c:pt idx="155">
                  <c:v>0.73281693</c:v>
                </c:pt>
                <c:pt idx="156">
                  <c:v>0.73754478</c:v>
                </c:pt>
                <c:pt idx="157">
                  <c:v>0.74227263</c:v>
                </c:pt>
                <c:pt idx="158">
                  <c:v>0.74700049</c:v>
                </c:pt>
                <c:pt idx="159">
                  <c:v>0.75172834</c:v>
                </c:pt>
                <c:pt idx="160">
                  <c:v>0.75645619</c:v>
                </c:pt>
                <c:pt idx="161">
                  <c:v>0.76118404</c:v>
                </c:pt>
                <c:pt idx="162">
                  <c:v>0.76591189</c:v>
                </c:pt>
                <c:pt idx="163">
                  <c:v>0.77063974</c:v>
                </c:pt>
                <c:pt idx="164">
                  <c:v>0.77536759</c:v>
                </c:pt>
                <c:pt idx="165">
                  <c:v>0.78009544</c:v>
                </c:pt>
                <c:pt idx="166">
                  <c:v>0.7848233</c:v>
                </c:pt>
                <c:pt idx="167">
                  <c:v>0.78955115</c:v>
                </c:pt>
                <c:pt idx="168">
                  <c:v>0.794279</c:v>
                </c:pt>
                <c:pt idx="169">
                  <c:v>0.79900685</c:v>
                </c:pt>
                <c:pt idx="170">
                  <c:v>0.8037347</c:v>
                </c:pt>
                <c:pt idx="171">
                  <c:v>0.80846255</c:v>
                </c:pt>
                <c:pt idx="172">
                  <c:v>0.8131904</c:v>
                </c:pt>
                <c:pt idx="173">
                  <c:v>0.81791825</c:v>
                </c:pt>
                <c:pt idx="174">
                  <c:v>0.8226461</c:v>
                </c:pt>
                <c:pt idx="175">
                  <c:v>0.82737396</c:v>
                </c:pt>
                <c:pt idx="176">
                  <c:v>0.83210181</c:v>
                </c:pt>
                <c:pt idx="177">
                  <c:v>0.83682966</c:v>
                </c:pt>
                <c:pt idx="178">
                  <c:v>0.84155751</c:v>
                </c:pt>
                <c:pt idx="179">
                  <c:v>0.84628536</c:v>
                </c:pt>
                <c:pt idx="180">
                  <c:v>0.85101321</c:v>
                </c:pt>
                <c:pt idx="181">
                  <c:v>0.85574106</c:v>
                </c:pt>
                <c:pt idx="182">
                  <c:v>0.86046891</c:v>
                </c:pt>
                <c:pt idx="183">
                  <c:v>0.86519677</c:v>
                </c:pt>
                <c:pt idx="184">
                  <c:v>0.86992462</c:v>
                </c:pt>
                <c:pt idx="185">
                  <c:v>0.87465247</c:v>
                </c:pt>
                <c:pt idx="186">
                  <c:v>0.87938032</c:v>
                </c:pt>
                <c:pt idx="187">
                  <c:v>0.88410817</c:v>
                </c:pt>
                <c:pt idx="188">
                  <c:v>0.88883602</c:v>
                </c:pt>
                <c:pt idx="189">
                  <c:v>0.89356387</c:v>
                </c:pt>
                <c:pt idx="190">
                  <c:v>0.89829172</c:v>
                </c:pt>
                <c:pt idx="191">
                  <c:v>0.90301957</c:v>
                </c:pt>
                <c:pt idx="192">
                  <c:v>0.90774743</c:v>
                </c:pt>
                <c:pt idx="193">
                  <c:v>0.91247528</c:v>
                </c:pt>
                <c:pt idx="194">
                  <c:v>0.91720313</c:v>
                </c:pt>
                <c:pt idx="195">
                  <c:v>0.92193098</c:v>
                </c:pt>
                <c:pt idx="196">
                  <c:v>0.92665883</c:v>
                </c:pt>
                <c:pt idx="197">
                  <c:v>0.93138668</c:v>
                </c:pt>
                <c:pt idx="198">
                  <c:v>0.93611453</c:v>
                </c:pt>
                <c:pt idx="199">
                  <c:v>0.94084238</c:v>
                </c:pt>
                <c:pt idx="200">
                  <c:v>0.94557024</c:v>
                </c:pt>
                <c:pt idx="201">
                  <c:v>0.95029809</c:v>
                </c:pt>
                <c:pt idx="202">
                  <c:v>0.95502594</c:v>
                </c:pt>
                <c:pt idx="203">
                  <c:v>0.95975379</c:v>
                </c:pt>
                <c:pt idx="204">
                  <c:v>0.96448164</c:v>
                </c:pt>
                <c:pt idx="205">
                  <c:v>0.96920949</c:v>
                </c:pt>
                <c:pt idx="206">
                  <c:v>0.97393734</c:v>
                </c:pt>
                <c:pt idx="207">
                  <c:v>0.97866519</c:v>
                </c:pt>
                <c:pt idx="208">
                  <c:v>0.98339304</c:v>
                </c:pt>
                <c:pt idx="209">
                  <c:v>0.9881209</c:v>
                </c:pt>
                <c:pt idx="210">
                  <c:v>0.99284875</c:v>
                </c:pt>
                <c:pt idx="211">
                  <c:v>0.9975766</c:v>
                </c:pt>
                <c:pt idx="212">
                  <c:v>1.0023044</c:v>
                </c:pt>
                <c:pt idx="213">
                  <c:v>1.0070323</c:v>
                </c:pt>
                <c:pt idx="214">
                  <c:v>1.0117602</c:v>
                </c:pt>
                <c:pt idx="215">
                  <c:v>1.016488</c:v>
                </c:pt>
                <c:pt idx="216">
                  <c:v>1.0212159</c:v>
                </c:pt>
                <c:pt idx="217">
                  <c:v>1.0259437</c:v>
                </c:pt>
                <c:pt idx="218">
                  <c:v>1.0306716</c:v>
                </c:pt>
                <c:pt idx="219">
                  <c:v>1.0353994</c:v>
                </c:pt>
                <c:pt idx="220">
                  <c:v>1.0401273</c:v>
                </c:pt>
                <c:pt idx="221">
                  <c:v>1.0448551</c:v>
                </c:pt>
                <c:pt idx="222">
                  <c:v>1.049583</c:v>
                </c:pt>
                <c:pt idx="223">
                  <c:v>1.0543108</c:v>
                </c:pt>
                <c:pt idx="224">
                  <c:v>1.0590387</c:v>
                </c:pt>
                <c:pt idx="225">
                  <c:v>1.0637665</c:v>
                </c:pt>
                <c:pt idx="226">
                  <c:v>1.0684944</c:v>
                </c:pt>
                <c:pt idx="227">
                  <c:v>1.0732222</c:v>
                </c:pt>
                <c:pt idx="228">
                  <c:v>1.0779501</c:v>
                </c:pt>
                <c:pt idx="229">
                  <c:v>1.0826779</c:v>
                </c:pt>
                <c:pt idx="230">
                  <c:v>1.0874058</c:v>
                </c:pt>
                <c:pt idx="231">
                  <c:v>1.0921336</c:v>
                </c:pt>
                <c:pt idx="232">
                  <c:v>1.0968615</c:v>
                </c:pt>
                <c:pt idx="233">
                  <c:v>1.1015893</c:v>
                </c:pt>
                <c:pt idx="234">
                  <c:v>1.1063172</c:v>
                </c:pt>
                <c:pt idx="235">
                  <c:v>1.111045</c:v>
                </c:pt>
                <c:pt idx="236">
                  <c:v>1.1157729</c:v>
                </c:pt>
                <c:pt idx="237">
                  <c:v>1.1205007</c:v>
                </c:pt>
                <c:pt idx="238">
                  <c:v>1.1252286</c:v>
                </c:pt>
                <c:pt idx="239">
                  <c:v>1.1299564</c:v>
                </c:pt>
                <c:pt idx="240">
                  <c:v>1.1346843</c:v>
                </c:pt>
                <c:pt idx="241">
                  <c:v>1.1394121</c:v>
                </c:pt>
                <c:pt idx="242">
                  <c:v>1.14414</c:v>
                </c:pt>
                <c:pt idx="243">
                  <c:v>1.1488678</c:v>
                </c:pt>
                <c:pt idx="244">
                  <c:v>1.1535957</c:v>
                </c:pt>
                <c:pt idx="245">
                  <c:v>1.1583235</c:v>
                </c:pt>
                <c:pt idx="246">
                  <c:v>1.1630514</c:v>
                </c:pt>
                <c:pt idx="247">
                  <c:v>1.1677792</c:v>
                </c:pt>
                <c:pt idx="248">
                  <c:v>1.1725071</c:v>
                </c:pt>
                <c:pt idx="249">
                  <c:v>1.1772349</c:v>
                </c:pt>
                <c:pt idx="250">
                  <c:v>1.1819628</c:v>
                </c:pt>
                <c:pt idx="251">
                  <c:v>1.1866906</c:v>
                </c:pt>
                <c:pt idx="252">
                  <c:v>1.1914185</c:v>
                </c:pt>
                <c:pt idx="253">
                  <c:v>1.1961463</c:v>
                </c:pt>
                <c:pt idx="254">
                  <c:v>1.2008742</c:v>
                </c:pt>
                <c:pt idx="255">
                  <c:v>1.2056021</c:v>
                </c:pt>
                <c:pt idx="256">
                  <c:v>1.2103299</c:v>
                </c:pt>
                <c:pt idx="257">
                  <c:v>1.2150578</c:v>
                </c:pt>
                <c:pt idx="258">
                  <c:v>1.2197856</c:v>
                </c:pt>
                <c:pt idx="259">
                  <c:v>1.2245135</c:v>
                </c:pt>
                <c:pt idx="260">
                  <c:v>1.2292413</c:v>
                </c:pt>
                <c:pt idx="261">
                  <c:v>1.2339692</c:v>
                </c:pt>
                <c:pt idx="262">
                  <c:v>1.238697</c:v>
                </c:pt>
                <c:pt idx="263">
                  <c:v>1.2434249</c:v>
                </c:pt>
                <c:pt idx="264">
                  <c:v>1.2481527</c:v>
                </c:pt>
                <c:pt idx="265">
                  <c:v>1.2528806</c:v>
                </c:pt>
                <c:pt idx="266">
                  <c:v>1.2576084</c:v>
                </c:pt>
                <c:pt idx="267">
                  <c:v>1.2623363</c:v>
                </c:pt>
                <c:pt idx="268">
                  <c:v>1.2670641</c:v>
                </c:pt>
                <c:pt idx="269">
                  <c:v>1.271792</c:v>
                </c:pt>
                <c:pt idx="270">
                  <c:v>1.2765198</c:v>
                </c:pt>
                <c:pt idx="271">
                  <c:v>1.2812477</c:v>
                </c:pt>
                <c:pt idx="272">
                  <c:v>1.2859755</c:v>
                </c:pt>
                <c:pt idx="273">
                  <c:v>1.2907034</c:v>
                </c:pt>
                <c:pt idx="274">
                  <c:v>1.2954312</c:v>
                </c:pt>
                <c:pt idx="275">
                  <c:v>1.3001591</c:v>
                </c:pt>
                <c:pt idx="276">
                  <c:v>1.3048869</c:v>
                </c:pt>
                <c:pt idx="277">
                  <c:v>1.3096148</c:v>
                </c:pt>
                <c:pt idx="278">
                  <c:v>1.3143426</c:v>
                </c:pt>
                <c:pt idx="279">
                  <c:v>1.3190705</c:v>
                </c:pt>
                <c:pt idx="280">
                  <c:v>1.3237983</c:v>
                </c:pt>
                <c:pt idx="281">
                  <c:v>1.3285262</c:v>
                </c:pt>
                <c:pt idx="282">
                  <c:v>1.333254</c:v>
                </c:pt>
                <c:pt idx="283">
                  <c:v>1.3379819</c:v>
                </c:pt>
                <c:pt idx="284">
                  <c:v>1.3427097</c:v>
                </c:pt>
                <c:pt idx="285">
                  <c:v>1.3474376</c:v>
                </c:pt>
                <c:pt idx="286">
                  <c:v>1.3521654</c:v>
                </c:pt>
                <c:pt idx="287">
                  <c:v>1.3568933</c:v>
                </c:pt>
                <c:pt idx="288">
                  <c:v>1.3616211</c:v>
                </c:pt>
                <c:pt idx="289">
                  <c:v>1.366349</c:v>
                </c:pt>
                <c:pt idx="290">
                  <c:v>1.3710768</c:v>
                </c:pt>
                <c:pt idx="291">
                  <c:v>1.3758047</c:v>
                </c:pt>
                <c:pt idx="292">
                  <c:v>1.3805325</c:v>
                </c:pt>
                <c:pt idx="293">
                  <c:v>1.3852604</c:v>
                </c:pt>
                <c:pt idx="294">
                  <c:v>1.3899882</c:v>
                </c:pt>
                <c:pt idx="295">
                  <c:v>1.3947161</c:v>
                </c:pt>
                <c:pt idx="296">
                  <c:v>1.3994439</c:v>
                </c:pt>
                <c:pt idx="297">
                  <c:v>1.4041718</c:v>
                </c:pt>
                <c:pt idx="298">
                  <c:v>1.4088997</c:v>
                </c:pt>
                <c:pt idx="299">
                  <c:v>1.4136275</c:v>
                </c:pt>
                <c:pt idx="300">
                  <c:v>1.4183554</c:v>
                </c:pt>
                <c:pt idx="301">
                  <c:v>1.4230832</c:v>
                </c:pt>
                <c:pt idx="302">
                  <c:v>1.4278111</c:v>
                </c:pt>
                <c:pt idx="303">
                  <c:v>1.4325389</c:v>
                </c:pt>
                <c:pt idx="304">
                  <c:v>1.4372668</c:v>
                </c:pt>
                <c:pt idx="305">
                  <c:v>1.441994599999999</c:v>
                </c:pt>
                <c:pt idx="306">
                  <c:v>1.4467225</c:v>
                </c:pt>
                <c:pt idx="307">
                  <c:v>1.4514503</c:v>
                </c:pt>
                <c:pt idx="308">
                  <c:v>1.4561782</c:v>
                </c:pt>
                <c:pt idx="309">
                  <c:v>1.460906</c:v>
                </c:pt>
                <c:pt idx="310">
                  <c:v>1.4656339</c:v>
                </c:pt>
                <c:pt idx="311">
                  <c:v>1.4703617</c:v>
                </c:pt>
                <c:pt idx="312">
                  <c:v>1.4750896</c:v>
                </c:pt>
                <c:pt idx="313">
                  <c:v>1.4798174</c:v>
                </c:pt>
                <c:pt idx="314">
                  <c:v>1.4845453</c:v>
                </c:pt>
                <c:pt idx="315">
                  <c:v>1.4892731</c:v>
                </c:pt>
                <c:pt idx="316">
                  <c:v>1.494001</c:v>
                </c:pt>
                <c:pt idx="317">
                  <c:v>1.4987288</c:v>
                </c:pt>
                <c:pt idx="318">
                  <c:v>1.5034567</c:v>
                </c:pt>
                <c:pt idx="319">
                  <c:v>1.5081845</c:v>
                </c:pt>
                <c:pt idx="320">
                  <c:v>1.5129124</c:v>
                </c:pt>
                <c:pt idx="321">
                  <c:v>1.5176402</c:v>
                </c:pt>
                <c:pt idx="322">
                  <c:v>1.5223681</c:v>
                </c:pt>
                <c:pt idx="323">
                  <c:v>1.5270959</c:v>
                </c:pt>
                <c:pt idx="324">
                  <c:v>1.5318238</c:v>
                </c:pt>
                <c:pt idx="325">
                  <c:v>1.5365516</c:v>
                </c:pt>
                <c:pt idx="326">
                  <c:v>1.5412795</c:v>
                </c:pt>
                <c:pt idx="327">
                  <c:v>1.5460073</c:v>
                </c:pt>
                <c:pt idx="328">
                  <c:v>1.5507352</c:v>
                </c:pt>
                <c:pt idx="329">
                  <c:v>1.555463</c:v>
                </c:pt>
                <c:pt idx="330">
                  <c:v>1.5601909</c:v>
                </c:pt>
                <c:pt idx="331">
                  <c:v>1.5649187</c:v>
                </c:pt>
                <c:pt idx="332">
                  <c:v>1.5696466</c:v>
                </c:pt>
                <c:pt idx="333">
                  <c:v>1.5743744</c:v>
                </c:pt>
                <c:pt idx="334">
                  <c:v>1.5791023</c:v>
                </c:pt>
                <c:pt idx="335">
                  <c:v>1.5838301</c:v>
                </c:pt>
                <c:pt idx="336">
                  <c:v>1.588558</c:v>
                </c:pt>
                <c:pt idx="337">
                  <c:v>1.5932858</c:v>
                </c:pt>
                <c:pt idx="338">
                  <c:v>1.5980137</c:v>
                </c:pt>
                <c:pt idx="339">
                  <c:v>1.6027415</c:v>
                </c:pt>
                <c:pt idx="340">
                  <c:v>1.6074694</c:v>
                </c:pt>
                <c:pt idx="341">
                  <c:v>1.6121973</c:v>
                </c:pt>
                <c:pt idx="342">
                  <c:v>1.6169251</c:v>
                </c:pt>
                <c:pt idx="343">
                  <c:v>1.621653</c:v>
                </c:pt>
                <c:pt idx="344">
                  <c:v>1.6263808</c:v>
                </c:pt>
                <c:pt idx="345">
                  <c:v>1.6311087</c:v>
                </c:pt>
                <c:pt idx="346">
                  <c:v>1.6358365</c:v>
                </c:pt>
                <c:pt idx="347">
                  <c:v>1.6405644</c:v>
                </c:pt>
                <c:pt idx="348">
                  <c:v>1.6452922</c:v>
                </c:pt>
                <c:pt idx="349">
                  <c:v>1.6500201</c:v>
                </c:pt>
                <c:pt idx="350">
                  <c:v>1.6547479</c:v>
                </c:pt>
                <c:pt idx="351">
                  <c:v>1.6594758</c:v>
                </c:pt>
                <c:pt idx="352">
                  <c:v>1.6642036</c:v>
                </c:pt>
                <c:pt idx="353">
                  <c:v>1.6689315</c:v>
                </c:pt>
                <c:pt idx="354">
                  <c:v>1.6736593</c:v>
                </c:pt>
                <c:pt idx="355">
                  <c:v>1.6783872</c:v>
                </c:pt>
                <c:pt idx="356">
                  <c:v>1.683115</c:v>
                </c:pt>
                <c:pt idx="357">
                  <c:v>1.6878429</c:v>
                </c:pt>
                <c:pt idx="358">
                  <c:v>1.6925707</c:v>
                </c:pt>
                <c:pt idx="359">
                  <c:v>1.6972986</c:v>
                </c:pt>
                <c:pt idx="360">
                  <c:v>1.7020264</c:v>
                </c:pt>
                <c:pt idx="361">
                  <c:v>1.7067543</c:v>
                </c:pt>
                <c:pt idx="362">
                  <c:v>1.7114821</c:v>
                </c:pt>
                <c:pt idx="363">
                  <c:v>1.71621</c:v>
                </c:pt>
                <c:pt idx="364">
                  <c:v>1.7209378</c:v>
                </c:pt>
                <c:pt idx="365">
                  <c:v>1.7256657</c:v>
                </c:pt>
                <c:pt idx="366">
                  <c:v>1.7303935</c:v>
                </c:pt>
                <c:pt idx="367">
                  <c:v>1.7351214</c:v>
                </c:pt>
                <c:pt idx="368">
                  <c:v>1.7398492</c:v>
                </c:pt>
                <c:pt idx="369">
                  <c:v>1.7445771</c:v>
                </c:pt>
                <c:pt idx="370">
                  <c:v>1.7493049</c:v>
                </c:pt>
                <c:pt idx="371">
                  <c:v>1.7540328</c:v>
                </c:pt>
                <c:pt idx="372">
                  <c:v>1.7587606</c:v>
                </c:pt>
                <c:pt idx="373">
                  <c:v>1.7634885</c:v>
                </c:pt>
                <c:pt idx="374">
                  <c:v>1.7682163</c:v>
                </c:pt>
                <c:pt idx="375">
                  <c:v>1.7729442</c:v>
                </c:pt>
                <c:pt idx="376">
                  <c:v>1.777672</c:v>
                </c:pt>
                <c:pt idx="377">
                  <c:v>1.7823999</c:v>
                </c:pt>
                <c:pt idx="378">
                  <c:v>1.7871277</c:v>
                </c:pt>
                <c:pt idx="379">
                  <c:v>1.7918556</c:v>
                </c:pt>
                <c:pt idx="380">
                  <c:v>1.7965834</c:v>
                </c:pt>
                <c:pt idx="381">
                  <c:v>1.8013113</c:v>
                </c:pt>
                <c:pt idx="382">
                  <c:v>1.8060391</c:v>
                </c:pt>
                <c:pt idx="383">
                  <c:v>1.810767</c:v>
                </c:pt>
                <c:pt idx="384">
                  <c:v>1.8154949</c:v>
                </c:pt>
                <c:pt idx="385">
                  <c:v>1.8202227</c:v>
                </c:pt>
                <c:pt idx="386">
                  <c:v>1.8249506</c:v>
                </c:pt>
                <c:pt idx="387">
                  <c:v>1.8296784</c:v>
                </c:pt>
                <c:pt idx="388">
                  <c:v>1.8344063</c:v>
                </c:pt>
                <c:pt idx="389">
                  <c:v>1.8391341</c:v>
                </c:pt>
                <c:pt idx="390">
                  <c:v>1.843862</c:v>
                </c:pt>
                <c:pt idx="391">
                  <c:v>1.8485898</c:v>
                </c:pt>
                <c:pt idx="392">
                  <c:v>1.8533177</c:v>
                </c:pt>
                <c:pt idx="393">
                  <c:v>1.8580455</c:v>
                </c:pt>
                <c:pt idx="394">
                  <c:v>1.8627734</c:v>
                </c:pt>
                <c:pt idx="395">
                  <c:v>1.8675012</c:v>
                </c:pt>
                <c:pt idx="396">
                  <c:v>1.8722291</c:v>
                </c:pt>
                <c:pt idx="397">
                  <c:v>1.8769569</c:v>
                </c:pt>
                <c:pt idx="398">
                  <c:v>1.8816848</c:v>
                </c:pt>
                <c:pt idx="399">
                  <c:v>1.8864126</c:v>
                </c:pt>
                <c:pt idx="400">
                  <c:v>1.8911405</c:v>
                </c:pt>
                <c:pt idx="401">
                  <c:v>1.8958683</c:v>
                </c:pt>
                <c:pt idx="402">
                  <c:v>1.9005962</c:v>
                </c:pt>
                <c:pt idx="403">
                  <c:v>1.905324</c:v>
                </c:pt>
                <c:pt idx="404">
                  <c:v>1.9100519</c:v>
                </c:pt>
                <c:pt idx="405">
                  <c:v>1.9147797</c:v>
                </c:pt>
                <c:pt idx="406">
                  <c:v>1.9195076</c:v>
                </c:pt>
                <c:pt idx="407">
                  <c:v>1.9242354</c:v>
                </c:pt>
                <c:pt idx="408">
                  <c:v>1.9289633</c:v>
                </c:pt>
                <c:pt idx="409">
                  <c:v>1.9336911</c:v>
                </c:pt>
                <c:pt idx="410">
                  <c:v>1.938419</c:v>
                </c:pt>
                <c:pt idx="411">
                  <c:v>1.9431468</c:v>
                </c:pt>
                <c:pt idx="412">
                  <c:v>1.9478747</c:v>
                </c:pt>
                <c:pt idx="413">
                  <c:v>1.9526025</c:v>
                </c:pt>
                <c:pt idx="414">
                  <c:v>1.9573304</c:v>
                </c:pt>
                <c:pt idx="415">
                  <c:v>1.9620582</c:v>
                </c:pt>
                <c:pt idx="416">
                  <c:v>1.9667861</c:v>
                </c:pt>
                <c:pt idx="417">
                  <c:v>1.9715139</c:v>
                </c:pt>
                <c:pt idx="418">
                  <c:v>1.9762418</c:v>
                </c:pt>
                <c:pt idx="419">
                  <c:v>1.9809696</c:v>
                </c:pt>
                <c:pt idx="420">
                  <c:v>1.9856975</c:v>
                </c:pt>
                <c:pt idx="421">
                  <c:v>1.9904253</c:v>
                </c:pt>
                <c:pt idx="422">
                  <c:v>1.9951532</c:v>
                </c:pt>
                <c:pt idx="423">
                  <c:v>1.999881</c:v>
                </c:pt>
                <c:pt idx="424">
                  <c:v>2.0046089</c:v>
                </c:pt>
                <c:pt idx="425">
                  <c:v>2.0093368</c:v>
                </c:pt>
                <c:pt idx="426">
                  <c:v>2.0140646</c:v>
                </c:pt>
                <c:pt idx="427">
                  <c:v>2.0187925</c:v>
                </c:pt>
                <c:pt idx="428">
                  <c:v>2.0235203</c:v>
                </c:pt>
                <c:pt idx="429">
                  <c:v>2.0282482</c:v>
                </c:pt>
                <c:pt idx="430">
                  <c:v>2.032976</c:v>
                </c:pt>
                <c:pt idx="431">
                  <c:v>2.0377039</c:v>
                </c:pt>
                <c:pt idx="432">
                  <c:v>2.0424317</c:v>
                </c:pt>
                <c:pt idx="433">
                  <c:v>2.0471596</c:v>
                </c:pt>
                <c:pt idx="434">
                  <c:v>2.0518874</c:v>
                </c:pt>
                <c:pt idx="435">
                  <c:v>2.056615299999998</c:v>
                </c:pt>
                <c:pt idx="436">
                  <c:v>2.0613431</c:v>
                </c:pt>
                <c:pt idx="437">
                  <c:v>2.066071</c:v>
                </c:pt>
                <c:pt idx="438">
                  <c:v>2.0707988</c:v>
                </c:pt>
                <c:pt idx="439">
                  <c:v>2.0755267</c:v>
                </c:pt>
                <c:pt idx="440">
                  <c:v>2.0802545</c:v>
                </c:pt>
                <c:pt idx="441">
                  <c:v>2.0849824</c:v>
                </c:pt>
                <c:pt idx="442">
                  <c:v>2.0897102</c:v>
                </c:pt>
                <c:pt idx="443">
                  <c:v>2.0944381</c:v>
                </c:pt>
                <c:pt idx="444">
                  <c:v>2.0991659</c:v>
                </c:pt>
                <c:pt idx="445">
                  <c:v>2.1038938</c:v>
                </c:pt>
                <c:pt idx="446">
                  <c:v>2.1086216</c:v>
                </c:pt>
                <c:pt idx="447">
                  <c:v>2.1133495</c:v>
                </c:pt>
                <c:pt idx="448">
                  <c:v>2.1180773</c:v>
                </c:pt>
                <c:pt idx="449">
                  <c:v>2.1228052</c:v>
                </c:pt>
                <c:pt idx="450">
                  <c:v>2.127533</c:v>
                </c:pt>
                <c:pt idx="451">
                  <c:v>2.132260899999999</c:v>
                </c:pt>
                <c:pt idx="452">
                  <c:v>2.1369887</c:v>
                </c:pt>
                <c:pt idx="453">
                  <c:v>2.1417166</c:v>
                </c:pt>
                <c:pt idx="454">
                  <c:v>2.1464444</c:v>
                </c:pt>
                <c:pt idx="455">
                  <c:v>2.1511723</c:v>
                </c:pt>
                <c:pt idx="456">
                  <c:v>2.1559001</c:v>
                </c:pt>
                <c:pt idx="457">
                  <c:v>2.160628</c:v>
                </c:pt>
                <c:pt idx="458">
                  <c:v>2.1653558</c:v>
                </c:pt>
                <c:pt idx="459">
                  <c:v>2.1700837</c:v>
                </c:pt>
                <c:pt idx="460">
                  <c:v>2.1748115</c:v>
                </c:pt>
                <c:pt idx="461">
                  <c:v>2.1795394</c:v>
                </c:pt>
                <c:pt idx="462">
                  <c:v>2.1842672</c:v>
                </c:pt>
                <c:pt idx="463">
                  <c:v>2.1889951</c:v>
                </c:pt>
                <c:pt idx="464">
                  <c:v>2.1937229</c:v>
                </c:pt>
                <c:pt idx="465">
                  <c:v>2.1984508</c:v>
                </c:pt>
                <c:pt idx="466">
                  <c:v>2.2031786</c:v>
                </c:pt>
                <c:pt idx="467">
                  <c:v>2.2079065</c:v>
                </c:pt>
                <c:pt idx="468">
                  <c:v>2.2126344</c:v>
                </c:pt>
                <c:pt idx="469">
                  <c:v>2.2173622</c:v>
                </c:pt>
                <c:pt idx="470">
                  <c:v>2.2220901</c:v>
                </c:pt>
                <c:pt idx="471">
                  <c:v>2.2268179</c:v>
                </c:pt>
                <c:pt idx="472">
                  <c:v>2.2315458</c:v>
                </c:pt>
                <c:pt idx="473">
                  <c:v>2.2362736</c:v>
                </c:pt>
                <c:pt idx="474">
                  <c:v>2.2410015</c:v>
                </c:pt>
                <c:pt idx="475">
                  <c:v>2.2457293</c:v>
                </c:pt>
                <c:pt idx="476">
                  <c:v>2.2504572</c:v>
                </c:pt>
                <c:pt idx="477">
                  <c:v>2.255185</c:v>
                </c:pt>
                <c:pt idx="478">
                  <c:v>2.2599129</c:v>
                </c:pt>
                <c:pt idx="479">
                  <c:v>2.2646407</c:v>
                </c:pt>
                <c:pt idx="480">
                  <c:v>2.2693686</c:v>
                </c:pt>
                <c:pt idx="481">
                  <c:v>2.2740964</c:v>
                </c:pt>
                <c:pt idx="482">
                  <c:v>2.2788243</c:v>
                </c:pt>
                <c:pt idx="483">
                  <c:v>2.2835521</c:v>
                </c:pt>
                <c:pt idx="484">
                  <c:v>2.28828</c:v>
                </c:pt>
                <c:pt idx="485">
                  <c:v>2.2930078</c:v>
                </c:pt>
                <c:pt idx="486">
                  <c:v>2.2977357</c:v>
                </c:pt>
                <c:pt idx="487">
                  <c:v>2.3024635</c:v>
                </c:pt>
                <c:pt idx="488">
                  <c:v>2.3071914</c:v>
                </c:pt>
                <c:pt idx="489">
                  <c:v>2.3119192</c:v>
                </c:pt>
                <c:pt idx="490">
                  <c:v>2.316647099999974</c:v>
                </c:pt>
                <c:pt idx="491">
                  <c:v>2.3213749</c:v>
                </c:pt>
                <c:pt idx="492">
                  <c:v>2.3261028</c:v>
                </c:pt>
                <c:pt idx="493">
                  <c:v>2.3308306</c:v>
                </c:pt>
                <c:pt idx="494">
                  <c:v>2.335558499999974</c:v>
                </c:pt>
                <c:pt idx="495">
                  <c:v>2.3402863</c:v>
                </c:pt>
                <c:pt idx="496">
                  <c:v>2.3450142</c:v>
                </c:pt>
                <c:pt idx="497">
                  <c:v>2.349741999999999</c:v>
                </c:pt>
                <c:pt idx="498">
                  <c:v>2.354469899999998</c:v>
                </c:pt>
                <c:pt idx="499">
                  <c:v>2.3591977</c:v>
                </c:pt>
                <c:pt idx="500">
                  <c:v>2.3639256</c:v>
                </c:pt>
                <c:pt idx="501">
                  <c:v>2.368653399999999</c:v>
                </c:pt>
                <c:pt idx="502">
                  <c:v>2.3733813</c:v>
                </c:pt>
                <c:pt idx="503">
                  <c:v>2.3781091</c:v>
                </c:pt>
                <c:pt idx="504">
                  <c:v>2.382837</c:v>
                </c:pt>
                <c:pt idx="505">
                  <c:v>2.3875648</c:v>
                </c:pt>
                <c:pt idx="506">
                  <c:v>2.3922927</c:v>
                </c:pt>
                <c:pt idx="507">
                  <c:v>2.3970205</c:v>
                </c:pt>
                <c:pt idx="508">
                  <c:v>2.401748399999998</c:v>
                </c:pt>
                <c:pt idx="509">
                  <c:v>2.4064762</c:v>
                </c:pt>
                <c:pt idx="510">
                  <c:v>2.411204099999999</c:v>
                </c:pt>
                <c:pt idx="511">
                  <c:v>2.415932</c:v>
                </c:pt>
                <c:pt idx="512">
                  <c:v>2.4206598</c:v>
                </c:pt>
                <c:pt idx="513">
                  <c:v>2.4253877</c:v>
                </c:pt>
                <c:pt idx="514">
                  <c:v>2.4301155</c:v>
                </c:pt>
                <c:pt idx="515">
                  <c:v>2.434843399999997</c:v>
                </c:pt>
                <c:pt idx="516">
                  <c:v>2.4395712</c:v>
                </c:pt>
                <c:pt idx="517">
                  <c:v>2.4442991</c:v>
                </c:pt>
                <c:pt idx="518">
                  <c:v>2.4490269</c:v>
                </c:pt>
                <c:pt idx="519">
                  <c:v>2.4537548</c:v>
                </c:pt>
                <c:pt idx="520">
                  <c:v>2.458482599999999</c:v>
                </c:pt>
                <c:pt idx="521">
                  <c:v>2.4632105</c:v>
                </c:pt>
                <c:pt idx="522">
                  <c:v>2.4679383</c:v>
                </c:pt>
                <c:pt idx="523">
                  <c:v>2.472666199999974</c:v>
                </c:pt>
                <c:pt idx="524">
                  <c:v>2.477394</c:v>
                </c:pt>
                <c:pt idx="525">
                  <c:v>2.4821219</c:v>
                </c:pt>
                <c:pt idx="526">
                  <c:v>2.4868497</c:v>
                </c:pt>
                <c:pt idx="527">
                  <c:v>2.4915776</c:v>
                </c:pt>
                <c:pt idx="528">
                  <c:v>2.496305399999998</c:v>
                </c:pt>
                <c:pt idx="529">
                  <c:v>2.5010333</c:v>
                </c:pt>
                <c:pt idx="530">
                  <c:v>2.5057611</c:v>
                </c:pt>
                <c:pt idx="531">
                  <c:v>2.510489</c:v>
                </c:pt>
                <c:pt idx="532">
                  <c:v>2.5152168</c:v>
                </c:pt>
                <c:pt idx="533">
                  <c:v>2.5199447</c:v>
                </c:pt>
                <c:pt idx="534">
                  <c:v>2.5246725</c:v>
                </c:pt>
                <c:pt idx="535">
                  <c:v>2.5294004</c:v>
                </c:pt>
                <c:pt idx="536">
                  <c:v>2.5341282</c:v>
                </c:pt>
                <c:pt idx="537">
                  <c:v>2.538856099999998</c:v>
                </c:pt>
                <c:pt idx="538">
                  <c:v>2.5435839</c:v>
                </c:pt>
                <c:pt idx="539">
                  <c:v>2.5483118</c:v>
                </c:pt>
                <c:pt idx="540">
                  <c:v>2.5530396</c:v>
                </c:pt>
                <c:pt idx="541">
                  <c:v>2.5577675</c:v>
                </c:pt>
                <c:pt idx="542">
                  <c:v>2.5624953</c:v>
                </c:pt>
                <c:pt idx="543">
                  <c:v>2.5672232</c:v>
                </c:pt>
                <c:pt idx="544">
                  <c:v>2.571951</c:v>
                </c:pt>
                <c:pt idx="545">
                  <c:v>2.576678899999997</c:v>
                </c:pt>
                <c:pt idx="546">
                  <c:v>2.5814067</c:v>
                </c:pt>
                <c:pt idx="547">
                  <c:v>2.5861346</c:v>
                </c:pt>
                <c:pt idx="548">
                  <c:v>2.590862399999998</c:v>
                </c:pt>
                <c:pt idx="549">
                  <c:v>2.5955903</c:v>
                </c:pt>
                <c:pt idx="550">
                  <c:v>2.6003181</c:v>
                </c:pt>
                <c:pt idx="551">
                  <c:v>2.605046</c:v>
                </c:pt>
                <c:pt idx="552">
                  <c:v>2.6097738</c:v>
                </c:pt>
                <c:pt idx="553">
                  <c:v>2.6145017</c:v>
                </c:pt>
                <c:pt idx="554">
                  <c:v>2.6192296</c:v>
                </c:pt>
                <c:pt idx="555">
                  <c:v>2.6239574</c:v>
                </c:pt>
                <c:pt idx="556">
                  <c:v>2.6286853</c:v>
                </c:pt>
                <c:pt idx="557">
                  <c:v>2.6334131</c:v>
                </c:pt>
                <c:pt idx="558">
                  <c:v>2.638141</c:v>
                </c:pt>
                <c:pt idx="559">
                  <c:v>2.642868799999999</c:v>
                </c:pt>
                <c:pt idx="560">
                  <c:v>2.6475967</c:v>
                </c:pt>
                <c:pt idx="561">
                  <c:v>2.6523245</c:v>
                </c:pt>
                <c:pt idx="562">
                  <c:v>2.657052399999999</c:v>
                </c:pt>
                <c:pt idx="563">
                  <c:v>2.6617802</c:v>
                </c:pt>
                <c:pt idx="564">
                  <c:v>2.6665081</c:v>
                </c:pt>
                <c:pt idx="565">
                  <c:v>2.6712359</c:v>
                </c:pt>
                <c:pt idx="566">
                  <c:v>2.6759638</c:v>
                </c:pt>
                <c:pt idx="567">
                  <c:v>2.6806916</c:v>
                </c:pt>
                <c:pt idx="568">
                  <c:v>2.6854195</c:v>
                </c:pt>
                <c:pt idx="569">
                  <c:v>2.6901473</c:v>
                </c:pt>
                <c:pt idx="570">
                  <c:v>2.6948752</c:v>
                </c:pt>
                <c:pt idx="571">
                  <c:v>2.699603</c:v>
                </c:pt>
                <c:pt idx="572">
                  <c:v>2.7043309</c:v>
                </c:pt>
                <c:pt idx="573">
                  <c:v>2.7090587</c:v>
                </c:pt>
                <c:pt idx="574">
                  <c:v>2.7137866</c:v>
                </c:pt>
                <c:pt idx="575">
                  <c:v>2.7185144</c:v>
                </c:pt>
                <c:pt idx="576">
                  <c:v>2.7232423</c:v>
                </c:pt>
                <c:pt idx="577">
                  <c:v>2.7279701</c:v>
                </c:pt>
                <c:pt idx="578">
                  <c:v>2.732698</c:v>
                </c:pt>
                <c:pt idx="579">
                  <c:v>2.7374258</c:v>
                </c:pt>
                <c:pt idx="580">
                  <c:v>2.7421537</c:v>
                </c:pt>
                <c:pt idx="581">
                  <c:v>2.7468815</c:v>
                </c:pt>
                <c:pt idx="582">
                  <c:v>2.751609399999999</c:v>
                </c:pt>
                <c:pt idx="583">
                  <c:v>2.7563372</c:v>
                </c:pt>
                <c:pt idx="584">
                  <c:v>2.7610651</c:v>
                </c:pt>
                <c:pt idx="585">
                  <c:v>2.7657929</c:v>
                </c:pt>
                <c:pt idx="586">
                  <c:v>2.7705208</c:v>
                </c:pt>
                <c:pt idx="587">
                  <c:v>2.775248599999998</c:v>
                </c:pt>
                <c:pt idx="588">
                  <c:v>2.7799765</c:v>
                </c:pt>
                <c:pt idx="589">
                  <c:v>2.7847043</c:v>
                </c:pt>
                <c:pt idx="590">
                  <c:v>2.7894322</c:v>
                </c:pt>
                <c:pt idx="591">
                  <c:v>2.79416</c:v>
                </c:pt>
                <c:pt idx="592">
                  <c:v>2.7988879</c:v>
                </c:pt>
                <c:pt idx="593">
                  <c:v>2.8036157</c:v>
                </c:pt>
                <c:pt idx="594">
                  <c:v>2.8083436</c:v>
                </c:pt>
                <c:pt idx="595">
                  <c:v>2.8130715</c:v>
                </c:pt>
                <c:pt idx="596">
                  <c:v>2.8177993</c:v>
                </c:pt>
                <c:pt idx="597">
                  <c:v>2.8225272</c:v>
                </c:pt>
                <c:pt idx="598">
                  <c:v>2.827255</c:v>
                </c:pt>
                <c:pt idx="599">
                  <c:v>2.831982899999998</c:v>
                </c:pt>
                <c:pt idx="600">
                  <c:v>2.8367107</c:v>
                </c:pt>
                <c:pt idx="601">
                  <c:v>2.8414386</c:v>
                </c:pt>
                <c:pt idx="602">
                  <c:v>2.846166399999999</c:v>
                </c:pt>
                <c:pt idx="603">
                  <c:v>2.8508943</c:v>
                </c:pt>
                <c:pt idx="604">
                  <c:v>2.855622099999997</c:v>
                </c:pt>
                <c:pt idx="605">
                  <c:v>2.86035</c:v>
                </c:pt>
                <c:pt idx="606">
                  <c:v>2.8650778</c:v>
                </c:pt>
                <c:pt idx="607">
                  <c:v>2.8698057</c:v>
                </c:pt>
                <c:pt idx="608">
                  <c:v>2.8745335</c:v>
                </c:pt>
                <c:pt idx="609">
                  <c:v>2.879261399999998</c:v>
                </c:pt>
                <c:pt idx="610">
                  <c:v>2.8839892</c:v>
                </c:pt>
                <c:pt idx="611">
                  <c:v>2.8887171</c:v>
                </c:pt>
                <c:pt idx="612">
                  <c:v>2.893444899999999</c:v>
                </c:pt>
                <c:pt idx="613">
                  <c:v>2.8981728</c:v>
                </c:pt>
                <c:pt idx="614">
                  <c:v>2.9029006</c:v>
                </c:pt>
                <c:pt idx="615">
                  <c:v>2.9076285</c:v>
                </c:pt>
                <c:pt idx="616">
                  <c:v>2.912356299999999</c:v>
                </c:pt>
                <c:pt idx="617">
                  <c:v>2.9170842</c:v>
                </c:pt>
                <c:pt idx="618">
                  <c:v>2.921812</c:v>
                </c:pt>
                <c:pt idx="619">
                  <c:v>2.9265399</c:v>
                </c:pt>
                <c:pt idx="620">
                  <c:v>2.9312677</c:v>
                </c:pt>
                <c:pt idx="621">
                  <c:v>2.9359956</c:v>
                </c:pt>
                <c:pt idx="622">
                  <c:v>2.9407234</c:v>
                </c:pt>
                <c:pt idx="623">
                  <c:v>2.9454513</c:v>
                </c:pt>
                <c:pt idx="624">
                  <c:v>2.9501791</c:v>
                </c:pt>
                <c:pt idx="625">
                  <c:v>2.954907</c:v>
                </c:pt>
                <c:pt idx="626">
                  <c:v>2.9596348</c:v>
                </c:pt>
                <c:pt idx="627">
                  <c:v>2.9643627</c:v>
                </c:pt>
                <c:pt idx="628">
                  <c:v>2.9690905</c:v>
                </c:pt>
                <c:pt idx="629">
                  <c:v>2.973818399999998</c:v>
                </c:pt>
                <c:pt idx="630">
                  <c:v>2.9785462</c:v>
                </c:pt>
                <c:pt idx="631">
                  <c:v>2.9832741</c:v>
                </c:pt>
                <c:pt idx="632">
                  <c:v>2.9880019</c:v>
                </c:pt>
                <c:pt idx="633">
                  <c:v>2.9927298</c:v>
                </c:pt>
                <c:pt idx="634">
                  <c:v>2.9974576</c:v>
                </c:pt>
                <c:pt idx="635">
                  <c:v>3.0021855</c:v>
                </c:pt>
                <c:pt idx="636">
                  <c:v>3.0069133</c:v>
                </c:pt>
                <c:pt idx="637">
                  <c:v>3.0116412</c:v>
                </c:pt>
                <c:pt idx="638">
                  <c:v>3.016369099999999</c:v>
                </c:pt>
                <c:pt idx="639">
                  <c:v>3.0210969</c:v>
                </c:pt>
                <c:pt idx="640">
                  <c:v>3.0258248</c:v>
                </c:pt>
                <c:pt idx="641">
                  <c:v>3.0305526</c:v>
                </c:pt>
                <c:pt idx="642">
                  <c:v>3.0352805</c:v>
                </c:pt>
                <c:pt idx="643">
                  <c:v>3.0400083</c:v>
                </c:pt>
                <c:pt idx="644">
                  <c:v>3.0447362</c:v>
                </c:pt>
                <c:pt idx="645">
                  <c:v>3.049464</c:v>
                </c:pt>
                <c:pt idx="646">
                  <c:v>3.0541919</c:v>
                </c:pt>
                <c:pt idx="647">
                  <c:v>3.0589197</c:v>
                </c:pt>
                <c:pt idx="648">
                  <c:v>3.0636476</c:v>
                </c:pt>
                <c:pt idx="649">
                  <c:v>3.0683754</c:v>
                </c:pt>
                <c:pt idx="650">
                  <c:v>3.0731033</c:v>
                </c:pt>
                <c:pt idx="651">
                  <c:v>3.0778311</c:v>
                </c:pt>
                <c:pt idx="652">
                  <c:v>3.082559</c:v>
                </c:pt>
                <c:pt idx="653">
                  <c:v>3.0872868</c:v>
                </c:pt>
                <c:pt idx="654">
                  <c:v>3.0920147</c:v>
                </c:pt>
                <c:pt idx="655">
                  <c:v>3.096742499999976</c:v>
                </c:pt>
                <c:pt idx="656">
                  <c:v>3.1014704</c:v>
                </c:pt>
                <c:pt idx="657">
                  <c:v>3.1061982</c:v>
                </c:pt>
                <c:pt idx="658">
                  <c:v>3.1109261</c:v>
                </c:pt>
                <c:pt idx="659">
                  <c:v>3.115653899999999</c:v>
                </c:pt>
                <c:pt idx="660">
                  <c:v>3.1203818</c:v>
                </c:pt>
                <c:pt idx="661">
                  <c:v>3.1251096</c:v>
                </c:pt>
                <c:pt idx="662">
                  <c:v>3.1298375</c:v>
                </c:pt>
                <c:pt idx="663">
                  <c:v>3.1345653</c:v>
                </c:pt>
                <c:pt idx="664">
                  <c:v>3.1392932</c:v>
                </c:pt>
                <c:pt idx="665">
                  <c:v>3.144021</c:v>
                </c:pt>
                <c:pt idx="666">
                  <c:v>3.1487489</c:v>
                </c:pt>
                <c:pt idx="667">
                  <c:v>3.1534767</c:v>
                </c:pt>
                <c:pt idx="668">
                  <c:v>3.1582046</c:v>
                </c:pt>
                <c:pt idx="669">
                  <c:v>3.1629324</c:v>
                </c:pt>
                <c:pt idx="670">
                  <c:v>3.1676603</c:v>
                </c:pt>
                <c:pt idx="671">
                  <c:v>3.1723881</c:v>
                </c:pt>
                <c:pt idx="672">
                  <c:v>3.177116</c:v>
                </c:pt>
                <c:pt idx="673">
                  <c:v>3.1818438</c:v>
                </c:pt>
                <c:pt idx="674">
                  <c:v>3.1865717</c:v>
                </c:pt>
                <c:pt idx="675">
                  <c:v>3.1912995</c:v>
                </c:pt>
                <c:pt idx="676">
                  <c:v>3.1960274</c:v>
                </c:pt>
                <c:pt idx="677">
                  <c:v>3.2007552</c:v>
                </c:pt>
                <c:pt idx="678">
                  <c:v>3.2054831</c:v>
                </c:pt>
                <c:pt idx="679">
                  <c:v>3.2102109</c:v>
                </c:pt>
                <c:pt idx="680">
                  <c:v>3.2149388</c:v>
                </c:pt>
                <c:pt idx="681">
                  <c:v>3.2196667</c:v>
                </c:pt>
                <c:pt idx="682">
                  <c:v>3.2243945</c:v>
                </c:pt>
                <c:pt idx="683">
                  <c:v>3.2291224</c:v>
                </c:pt>
                <c:pt idx="684">
                  <c:v>3.2338502</c:v>
                </c:pt>
                <c:pt idx="685">
                  <c:v>3.2385781</c:v>
                </c:pt>
                <c:pt idx="686">
                  <c:v>3.2433059</c:v>
                </c:pt>
                <c:pt idx="687">
                  <c:v>3.2480338</c:v>
                </c:pt>
                <c:pt idx="688">
                  <c:v>3.2527616</c:v>
                </c:pt>
                <c:pt idx="689">
                  <c:v>3.2574895</c:v>
                </c:pt>
                <c:pt idx="690">
                  <c:v>3.2622173</c:v>
                </c:pt>
                <c:pt idx="691">
                  <c:v>3.2669452</c:v>
                </c:pt>
                <c:pt idx="692">
                  <c:v>3.271673</c:v>
                </c:pt>
                <c:pt idx="693">
                  <c:v>3.2764009</c:v>
                </c:pt>
                <c:pt idx="694">
                  <c:v>3.2811287</c:v>
                </c:pt>
                <c:pt idx="695">
                  <c:v>3.2858566</c:v>
                </c:pt>
                <c:pt idx="696">
                  <c:v>3.2905844</c:v>
                </c:pt>
                <c:pt idx="697">
                  <c:v>3.2953123</c:v>
                </c:pt>
                <c:pt idx="698">
                  <c:v>3.300040099999999</c:v>
                </c:pt>
                <c:pt idx="699">
                  <c:v>3.304768</c:v>
                </c:pt>
                <c:pt idx="700">
                  <c:v>3.3094958</c:v>
                </c:pt>
                <c:pt idx="701">
                  <c:v>3.3142237</c:v>
                </c:pt>
                <c:pt idx="702">
                  <c:v>3.3189515</c:v>
                </c:pt>
                <c:pt idx="703">
                  <c:v>3.3236794</c:v>
                </c:pt>
                <c:pt idx="704">
                  <c:v>3.3284072</c:v>
                </c:pt>
                <c:pt idx="705">
                  <c:v>3.3331351</c:v>
                </c:pt>
                <c:pt idx="706">
                  <c:v>3.337862899999997</c:v>
                </c:pt>
                <c:pt idx="707">
                  <c:v>3.3425908</c:v>
                </c:pt>
                <c:pt idx="708">
                  <c:v>3.3473186</c:v>
                </c:pt>
                <c:pt idx="709">
                  <c:v>3.352046499999974</c:v>
                </c:pt>
                <c:pt idx="710">
                  <c:v>3.3567743</c:v>
                </c:pt>
                <c:pt idx="711">
                  <c:v>3.3615022</c:v>
                </c:pt>
                <c:pt idx="712">
                  <c:v>3.36623</c:v>
                </c:pt>
                <c:pt idx="713">
                  <c:v>3.3709579</c:v>
                </c:pt>
                <c:pt idx="714">
                  <c:v>3.3756857</c:v>
                </c:pt>
                <c:pt idx="715">
                  <c:v>3.3804136</c:v>
                </c:pt>
                <c:pt idx="716">
                  <c:v>3.3851414</c:v>
                </c:pt>
                <c:pt idx="717">
                  <c:v>3.389869299999999</c:v>
                </c:pt>
                <c:pt idx="718">
                  <c:v>3.3945971</c:v>
                </c:pt>
                <c:pt idx="719">
                  <c:v>3.399325</c:v>
                </c:pt>
                <c:pt idx="720">
                  <c:v>3.4040528</c:v>
                </c:pt>
                <c:pt idx="721">
                  <c:v>3.4087807</c:v>
                </c:pt>
                <c:pt idx="722">
                  <c:v>3.4135085</c:v>
                </c:pt>
                <c:pt idx="723">
                  <c:v>3.4182364</c:v>
                </c:pt>
                <c:pt idx="724">
                  <c:v>3.4229643</c:v>
                </c:pt>
                <c:pt idx="725">
                  <c:v>3.4276921</c:v>
                </c:pt>
                <c:pt idx="726">
                  <c:v>3.43242</c:v>
                </c:pt>
                <c:pt idx="727">
                  <c:v>3.4371478</c:v>
                </c:pt>
                <c:pt idx="728">
                  <c:v>3.4418757</c:v>
                </c:pt>
                <c:pt idx="729">
                  <c:v>3.4466035</c:v>
                </c:pt>
                <c:pt idx="730">
                  <c:v>3.4513314</c:v>
                </c:pt>
                <c:pt idx="731">
                  <c:v>3.456059199999974</c:v>
                </c:pt>
                <c:pt idx="732">
                  <c:v>3.4607871</c:v>
                </c:pt>
                <c:pt idx="733">
                  <c:v>3.4655149</c:v>
                </c:pt>
                <c:pt idx="734">
                  <c:v>3.470242799999998</c:v>
                </c:pt>
                <c:pt idx="735">
                  <c:v>3.4749706</c:v>
                </c:pt>
                <c:pt idx="736">
                  <c:v>3.4796985</c:v>
                </c:pt>
                <c:pt idx="737">
                  <c:v>3.4844263</c:v>
                </c:pt>
                <c:pt idx="738">
                  <c:v>3.4891542</c:v>
                </c:pt>
                <c:pt idx="739">
                  <c:v>3.493882</c:v>
                </c:pt>
                <c:pt idx="740">
                  <c:v>3.498609899999999</c:v>
                </c:pt>
                <c:pt idx="741">
                  <c:v>3.5033377</c:v>
                </c:pt>
                <c:pt idx="742">
                  <c:v>3.5080656</c:v>
                </c:pt>
                <c:pt idx="743">
                  <c:v>3.5127934</c:v>
                </c:pt>
                <c:pt idx="744">
                  <c:v>3.5175213</c:v>
                </c:pt>
                <c:pt idx="745">
                  <c:v>3.522249099999998</c:v>
                </c:pt>
                <c:pt idx="746">
                  <c:v>3.526977</c:v>
                </c:pt>
                <c:pt idx="747">
                  <c:v>3.5317048</c:v>
                </c:pt>
                <c:pt idx="748">
                  <c:v>3.5364327</c:v>
                </c:pt>
                <c:pt idx="749">
                  <c:v>3.5411605</c:v>
                </c:pt>
                <c:pt idx="750">
                  <c:v>3.545888399999999</c:v>
                </c:pt>
                <c:pt idx="751">
                  <c:v>3.5506162</c:v>
                </c:pt>
                <c:pt idx="752">
                  <c:v>3.5553441</c:v>
                </c:pt>
                <c:pt idx="753">
                  <c:v>3.5600719</c:v>
                </c:pt>
                <c:pt idx="754">
                  <c:v>3.5647998</c:v>
                </c:pt>
                <c:pt idx="755">
                  <c:v>3.5695276</c:v>
                </c:pt>
                <c:pt idx="756">
                  <c:v>3.5742555</c:v>
                </c:pt>
                <c:pt idx="757">
                  <c:v>3.5789833</c:v>
                </c:pt>
                <c:pt idx="758">
                  <c:v>3.5837112</c:v>
                </c:pt>
                <c:pt idx="759">
                  <c:v>3.588439</c:v>
                </c:pt>
                <c:pt idx="760">
                  <c:v>3.5931669</c:v>
                </c:pt>
                <c:pt idx="761">
                  <c:v>3.5978947</c:v>
                </c:pt>
                <c:pt idx="762">
                  <c:v>3.6026226</c:v>
                </c:pt>
                <c:pt idx="763">
                  <c:v>3.6073504</c:v>
                </c:pt>
                <c:pt idx="764">
                  <c:v>3.612078299999998</c:v>
                </c:pt>
                <c:pt idx="765">
                  <c:v>3.6168062</c:v>
                </c:pt>
                <c:pt idx="766">
                  <c:v>3.621534</c:v>
                </c:pt>
                <c:pt idx="767">
                  <c:v>3.6262619</c:v>
                </c:pt>
                <c:pt idx="768">
                  <c:v>3.6309897</c:v>
                </c:pt>
                <c:pt idx="769">
                  <c:v>3.6357176</c:v>
                </c:pt>
                <c:pt idx="770">
                  <c:v>3.640445399999999</c:v>
                </c:pt>
                <c:pt idx="771">
                  <c:v>3.6451733</c:v>
                </c:pt>
                <c:pt idx="772">
                  <c:v>3.6499011</c:v>
                </c:pt>
                <c:pt idx="773">
                  <c:v>3.654629</c:v>
                </c:pt>
                <c:pt idx="774">
                  <c:v>3.6593568</c:v>
                </c:pt>
                <c:pt idx="775">
                  <c:v>3.6640847</c:v>
                </c:pt>
                <c:pt idx="776">
                  <c:v>3.6688125</c:v>
                </c:pt>
                <c:pt idx="777">
                  <c:v>3.6735404</c:v>
                </c:pt>
                <c:pt idx="778">
                  <c:v>3.6782682</c:v>
                </c:pt>
                <c:pt idx="779">
                  <c:v>3.6829961</c:v>
                </c:pt>
                <c:pt idx="780">
                  <c:v>3.6877239</c:v>
                </c:pt>
                <c:pt idx="781">
                  <c:v>3.6924518</c:v>
                </c:pt>
                <c:pt idx="782">
                  <c:v>3.6971796</c:v>
                </c:pt>
                <c:pt idx="783">
                  <c:v>3.7019075</c:v>
                </c:pt>
                <c:pt idx="784">
                  <c:v>3.7066353</c:v>
                </c:pt>
                <c:pt idx="785">
                  <c:v>3.7113632</c:v>
                </c:pt>
                <c:pt idx="786">
                  <c:v>3.716091</c:v>
                </c:pt>
                <c:pt idx="787">
                  <c:v>3.7208189</c:v>
                </c:pt>
                <c:pt idx="788">
                  <c:v>3.7255467</c:v>
                </c:pt>
                <c:pt idx="789">
                  <c:v>3.7302746</c:v>
                </c:pt>
                <c:pt idx="790">
                  <c:v>3.735002399999999</c:v>
                </c:pt>
                <c:pt idx="791">
                  <c:v>3.7397303</c:v>
                </c:pt>
                <c:pt idx="792">
                  <c:v>3.7444581</c:v>
                </c:pt>
                <c:pt idx="793">
                  <c:v>3.749186</c:v>
                </c:pt>
                <c:pt idx="794">
                  <c:v>3.7539138</c:v>
                </c:pt>
                <c:pt idx="795">
                  <c:v>3.7586417</c:v>
                </c:pt>
                <c:pt idx="796">
                  <c:v>3.7633695</c:v>
                </c:pt>
                <c:pt idx="797">
                  <c:v>3.7680974</c:v>
                </c:pt>
                <c:pt idx="798">
                  <c:v>3.7728252</c:v>
                </c:pt>
                <c:pt idx="799">
                  <c:v>3.7775531</c:v>
                </c:pt>
                <c:pt idx="800">
                  <c:v>3.7822809</c:v>
                </c:pt>
                <c:pt idx="801">
                  <c:v>3.7870088</c:v>
                </c:pt>
                <c:pt idx="802">
                  <c:v>3.7917366</c:v>
                </c:pt>
                <c:pt idx="803">
                  <c:v>3.7964645</c:v>
                </c:pt>
                <c:pt idx="804">
                  <c:v>3.8011923</c:v>
                </c:pt>
                <c:pt idx="805">
                  <c:v>3.8059202</c:v>
                </c:pt>
                <c:pt idx="806">
                  <c:v>3.810647999999996</c:v>
                </c:pt>
                <c:pt idx="807">
                  <c:v>3.815375899999998</c:v>
                </c:pt>
                <c:pt idx="808">
                  <c:v>3.8201038</c:v>
                </c:pt>
                <c:pt idx="809">
                  <c:v>3.8248316</c:v>
                </c:pt>
                <c:pt idx="810">
                  <c:v>3.8295595</c:v>
                </c:pt>
                <c:pt idx="811">
                  <c:v>3.8342873</c:v>
                </c:pt>
                <c:pt idx="812">
                  <c:v>3.839015199999974</c:v>
                </c:pt>
                <c:pt idx="813">
                  <c:v>3.843743</c:v>
                </c:pt>
                <c:pt idx="814">
                  <c:v>3.8484709</c:v>
                </c:pt>
                <c:pt idx="815">
                  <c:v>3.8531987</c:v>
                </c:pt>
                <c:pt idx="816">
                  <c:v>3.8579266</c:v>
                </c:pt>
                <c:pt idx="817">
                  <c:v>3.862654399999998</c:v>
                </c:pt>
                <c:pt idx="818">
                  <c:v>3.8673823</c:v>
                </c:pt>
                <c:pt idx="819">
                  <c:v>3.8721101</c:v>
                </c:pt>
                <c:pt idx="820">
                  <c:v>3.876837999999998</c:v>
                </c:pt>
                <c:pt idx="821">
                  <c:v>3.8815658</c:v>
                </c:pt>
                <c:pt idx="822">
                  <c:v>3.8862937</c:v>
                </c:pt>
                <c:pt idx="823">
                  <c:v>3.8910215</c:v>
                </c:pt>
                <c:pt idx="824">
                  <c:v>3.895749399999997</c:v>
                </c:pt>
                <c:pt idx="825">
                  <c:v>3.9004772</c:v>
                </c:pt>
                <c:pt idx="826">
                  <c:v>3.905205099999999</c:v>
                </c:pt>
                <c:pt idx="827">
                  <c:v>3.9099329</c:v>
                </c:pt>
                <c:pt idx="828">
                  <c:v>3.9146608</c:v>
                </c:pt>
                <c:pt idx="829">
                  <c:v>3.9193886</c:v>
                </c:pt>
                <c:pt idx="830">
                  <c:v>3.9241165</c:v>
                </c:pt>
                <c:pt idx="831">
                  <c:v>3.9288443</c:v>
                </c:pt>
                <c:pt idx="832">
                  <c:v>3.9335722</c:v>
                </c:pt>
                <c:pt idx="833">
                  <c:v>3.9383</c:v>
                </c:pt>
                <c:pt idx="834">
                  <c:v>3.9430279</c:v>
                </c:pt>
                <c:pt idx="835">
                  <c:v>3.9477557</c:v>
                </c:pt>
                <c:pt idx="836">
                  <c:v>3.952483599999999</c:v>
                </c:pt>
                <c:pt idx="837">
                  <c:v>3.9572114</c:v>
                </c:pt>
                <c:pt idx="838">
                  <c:v>3.9619393</c:v>
                </c:pt>
                <c:pt idx="839">
                  <c:v>3.9666671</c:v>
                </c:pt>
                <c:pt idx="840">
                  <c:v>3.971395</c:v>
                </c:pt>
                <c:pt idx="841">
                  <c:v>3.9761228</c:v>
                </c:pt>
                <c:pt idx="842">
                  <c:v>3.9808507</c:v>
                </c:pt>
                <c:pt idx="843">
                  <c:v>3.9855785</c:v>
                </c:pt>
                <c:pt idx="844">
                  <c:v>3.9903064</c:v>
                </c:pt>
                <c:pt idx="845">
                  <c:v>3.9950342</c:v>
                </c:pt>
                <c:pt idx="846">
                  <c:v>3.999762099999998</c:v>
                </c:pt>
                <c:pt idx="847">
                  <c:v>4.004489899999975</c:v>
                </c:pt>
                <c:pt idx="848">
                  <c:v>4.0092178</c:v>
                </c:pt>
                <c:pt idx="849">
                  <c:v>4.0139456</c:v>
                </c:pt>
                <c:pt idx="850">
                  <c:v>4.0186735</c:v>
                </c:pt>
                <c:pt idx="851">
                  <c:v>4.0234014</c:v>
                </c:pt>
                <c:pt idx="852">
                  <c:v>4.0281292</c:v>
                </c:pt>
                <c:pt idx="853">
                  <c:v>4.0328571</c:v>
                </c:pt>
                <c:pt idx="854">
                  <c:v>4.037584899999961</c:v>
                </c:pt>
                <c:pt idx="855">
                  <c:v>4.042312799999999</c:v>
                </c:pt>
                <c:pt idx="856">
                  <c:v>4.0470406</c:v>
                </c:pt>
                <c:pt idx="857">
                  <c:v>4.0517685</c:v>
                </c:pt>
                <c:pt idx="858">
                  <c:v>4.0564963</c:v>
                </c:pt>
                <c:pt idx="859">
                  <c:v>4.0612242</c:v>
                </c:pt>
                <c:pt idx="860">
                  <c:v>4.065951999999974</c:v>
                </c:pt>
                <c:pt idx="861">
                  <c:v>4.0706799</c:v>
                </c:pt>
                <c:pt idx="862">
                  <c:v>4.0754077</c:v>
                </c:pt>
                <c:pt idx="863">
                  <c:v>4.080135599999974</c:v>
                </c:pt>
                <c:pt idx="864">
                  <c:v>4.0848634</c:v>
                </c:pt>
                <c:pt idx="865">
                  <c:v>4.0895913</c:v>
                </c:pt>
                <c:pt idx="866">
                  <c:v>4.0943191</c:v>
                </c:pt>
                <c:pt idx="867">
                  <c:v>4.099047</c:v>
                </c:pt>
                <c:pt idx="868">
                  <c:v>4.103774799999996</c:v>
                </c:pt>
                <c:pt idx="869">
                  <c:v>4.1085027</c:v>
                </c:pt>
                <c:pt idx="870">
                  <c:v>4.113230499999998</c:v>
                </c:pt>
                <c:pt idx="871">
                  <c:v>4.11795839999997</c:v>
                </c:pt>
                <c:pt idx="872">
                  <c:v>4.122686199999984</c:v>
                </c:pt>
                <c:pt idx="873">
                  <c:v>4.127414099999953</c:v>
                </c:pt>
                <c:pt idx="874">
                  <c:v>4.1321419</c:v>
                </c:pt>
                <c:pt idx="875">
                  <c:v>4.1368698</c:v>
                </c:pt>
                <c:pt idx="876">
                  <c:v>4.1415976</c:v>
                </c:pt>
                <c:pt idx="877">
                  <c:v>4.1463255</c:v>
                </c:pt>
                <c:pt idx="878">
                  <c:v>4.1510533</c:v>
                </c:pt>
                <c:pt idx="879">
                  <c:v>4.155781199999994</c:v>
                </c:pt>
                <c:pt idx="880">
                  <c:v>4.160508999999974</c:v>
                </c:pt>
                <c:pt idx="881">
                  <c:v>4.16523689999997</c:v>
                </c:pt>
                <c:pt idx="882">
                  <c:v>4.1699647</c:v>
                </c:pt>
                <c:pt idx="883">
                  <c:v>4.1746926</c:v>
                </c:pt>
                <c:pt idx="884">
                  <c:v>4.1794204</c:v>
                </c:pt>
                <c:pt idx="885">
                  <c:v>4.184148299999975</c:v>
                </c:pt>
                <c:pt idx="886">
                  <c:v>4.1888761</c:v>
                </c:pt>
                <c:pt idx="887">
                  <c:v>4.193604</c:v>
                </c:pt>
                <c:pt idx="888">
                  <c:v>4.198331799999996</c:v>
                </c:pt>
                <c:pt idx="889">
                  <c:v>4.2030597</c:v>
                </c:pt>
                <c:pt idx="890">
                  <c:v>4.207787499999998</c:v>
                </c:pt>
                <c:pt idx="891">
                  <c:v>4.21251539999997</c:v>
                </c:pt>
                <c:pt idx="892">
                  <c:v>4.2172432</c:v>
                </c:pt>
                <c:pt idx="893">
                  <c:v>4.2219711</c:v>
                </c:pt>
                <c:pt idx="894">
                  <c:v>4.226699</c:v>
                </c:pt>
                <c:pt idx="895">
                  <c:v>4.2314268</c:v>
                </c:pt>
                <c:pt idx="896">
                  <c:v>4.2361547</c:v>
                </c:pt>
                <c:pt idx="897">
                  <c:v>4.2408825</c:v>
                </c:pt>
                <c:pt idx="898">
                  <c:v>4.2456104</c:v>
                </c:pt>
                <c:pt idx="899">
                  <c:v>4.2503382</c:v>
                </c:pt>
                <c:pt idx="900">
                  <c:v>4.2550661</c:v>
                </c:pt>
                <c:pt idx="901">
                  <c:v>4.2597939</c:v>
                </c:pt>
                <c:pt idx="902">
                  <c:v>4.264521799999994</c:v>
                </c:pt>
                <c:pt idx="903">
                  <c:v>4.2692496</c:v>
                </c:pt>
                <c:pt idx="904">
                  <c:v>4.2739775</c:v>
                </c:pt>
                <c:pt idx="905">
                  <c:v>4.2787053</c:v>
                </c:pt>
                <c:pt idx="906">
                  <c:v>4.2834332</c:v>
                </c:pt>
                <c:pt idx="907">
                  <c:v>4.288161</c:v>
                </c:pt>
                <c:pt idx="908">
                  <c:v>4.292888899999975</c:v>
                </c:pt>
                <c:pt idx="909">
                  <c:v>4.2976167</c:v>
                </c:pt>
                <c:pt idx="910">
                  <c:v>4.3023446</c:v>
                </c:pt>
                <c:pt idx="911">
                  <c:v>4.3070724</c:v>
                </c:pt>
                <c:pt idx="912">
                  <c:v>4.3118003</c:v>
                </c:pt>
                <c:pt idx="913">
                  <c:v>4.3165281</c:v>
                </c:pt>
                <c:pt idx="914">
                  <c:v>4.321256</c:v>
                </c:pt>
                <c:pt idx="915">
                  <c:v>4.325983799999975</c:v>
                </c:pt>
                <c:pt idx="916">
                  <c:v>4.3307117</c:v>
                </c:pt>
                <c:pt idx="917">
                  <c:v>4.3354395</c:v>
                </c:pt>
                <c:pt idx="918">
                  <c:v>4.3401674</c:v>
                </c:pt>
                <c:pt idx="919">
                  <c:v>4.344895199999994</c:v>
                </c:pt>
                <c:pt idx="920">
                  <c:v>4.3496231</c:v>
                </c:pt>
                <c:pt idx="921">
                  <c:v>4.35435089999997</c:v>
                </c:pt>
                <c:pt idx="922">
                  <c:v>4.3590788</c:v>
                </c:pt>
                <c:pt idx="923">
                  <c:v>4.36380659999997</c:v>
                </c:pt>
                <c:pt idx="924">
                  <c:v>4.368534499999968</c:v>
                </c:pt>
                <c:pt idx="925">
                  <c:v>4.3732623</c:v>
                </c:pt>
                <c:pt idx="926">
                  <c:v>4.377990199999997</c:v>
                </c:pt>
                <c:pt idx="927">
                  <c:v>4.382718</c:v>
                </c:pt>
                <c:pt idx="928">
                  <c:v>4.387445899999975</c:v>
                </c:pt>
                <c:pt idx="929">
                  <c:v>4.3921737</c:v>
                </c:pt>
                <c:pt idx="930">
                  <c:v>4.3969016</c:v>
                </c:pt>
                <c:pt idx="931">
                  <c:v>4.4016294</c:v>
                </c:pt>
                <c:pt idx="932">
                  <c:v>4.4063573</c:v>
                </c:pt>
                <c:pt idx="933">
                  <c:v>4.4110851</c:v>
                </c:pt>
                <c:pt idx="934">
                  <c:v>4.415813</c:v>
                </c:pt>
                <c:pt idx="935">
                  <c:v>4.4205409</c:v>
                </c:pt>
                <c:pt idx="936">
                  <c:v>4.4252687</c:v>
                </c:pt>
                <c:pt idx="937">
                  <c:v>4.4299966</c:v>
                </c:pt>
                <c:pt idx="938">
                  <c:v>4.4347244</c:v>
                </c:pt>
                <c:pt idx="939">
                  <c:v>4.4394523</c:v>
                </c:pt>
                <c:pt idx="940">
                  <c:v>4.4441801</c:v>
                </c:pt>
                <c:pt idx="941">
                  <c:v>4.448908</c:v>
                </c:pt>
                <c:pt idx="942">
                  <c:v>4.4536358</c:v>
                </c:pt>
                <c:pt idx="943">
                  <c:v>4.4583637</c:v>
                </c:pt>
                <c:pt idx="944">
                  <c:v>4.4630915</c:v>
                </c:pt>
                <c:pt idx="945">
                  <c:v>4.4678194</c:v>
                </c:pt>
                <c:pt idx="946">
                  <c:v>4.4725472</c:v>
                </c:pt>
                <c:pt idx="947">
                  <c:v>4.4772751</c:v>
                </c:pt>
                <c:pt idx="948">
                  <c:v>4.4820029</c:v>
                </c:pt>
                <c:pt idx="949">
                  <c:v>4.4867308</c:v>
                </c:pt>
                <c:pt idx="950">
                  <c:v>4.4914586</c:v>
                </c:pt>
                <c:pt idx="951">
                  <c:v>4.496186499999998</c:v>
                </c:pt>
                <c:pt idx="952">
                  <c:v>4.500914299999966</c:v>
                </c:pt>
                <c:pt idx="953">
                  <c:v>4.5056422</c:v>
                </c:pt>
                <c:pt idx="954">
                  <c:v>4.51037</c:v>
                </c:pt>
                <c:pt idx="955">
                  <c:v>4.5150979</c:v>
                </c:pt>
                <c:pt idx="956">
                  <c:v>4.5198257</c:v>
                </c:pt>
                <c:pt idx="957">
                  <c:v>4.52455359999997</c:v>
                </c:pt>
                <c:pt idx="958">
                  <c:v>4.5292814</c:v>
                </c:pt>
                <c:pt idx="959">
                  <c:v>4.5340093</c:v>
                </c:pt>
                <c:pt idx="960">
                  <c:v>4.5387371</c:v>
                </c:pt>
                <c:pt idx="961">
                  <c:v>4.543465</c:v>
                </c:pt>
                <c:pt idx="962">
                  <c:v>4.5481928</c:v>
                </c:pt>
                <c:pt idx="963">
                  <c:v>4.5529207</c:v>
                </c:pt>
                <c:pt idx="964">
                  <c:v>4.5576485</c:v>
                </c:pt>
                <c:pt idx="965">
                  <c:v>4.5623764</c:v>
                </c:pt>
                <c:pt idx="966">
                  <c:v>4.567104199999974</c:v>
                </c:pt>
                <c:pt idx="967">
                  <c:v>4.5718321</c:v>
                </c:pt>
                <c:pt idx="968">
                  <c:v>4.5765599</c:v>
                </c:pt>
                <c:pt idx="969">
                  <c:v>4.5812878</c:v>
                </c:pt>
                <c:pt idx="970">
                  <c:v>4.5860156</c:v>
                </c:pt>
                <c:pt idx="971">
                  <c:v>4.5907435</c:v>
                </c:pt>
                <c:pt idx="972">
                  <c:v>4.5954713</c:v>
                </c:pt>
                <c:pt idx="973">
                  <c:v>4.6001992</c:v>
                </c:pt>
                <c:pt idx="974">
                  <c:v>4.604926999999966</c:v>
                </c:pt>
                <c:pt idx="975">
                  <c:v>4.6096549</c:v>
                </c:pt>
                <c:pt idx="976">
                  <c:v>4.61438269999997</c:v>
                </c:pt>
                <c:pt idx="977">
                  <c:v>4.619110599999966</c:v>
                </c:pt>
                <c:pt idx="978">
                  <c:v>4.623838499999985</c:v>
                </c:pt>
                <c:pt idx="979">
                  <c:v>4.62856629999997</c:v>
                </c:pt>
                <c:pt idx="980">
                  <c:v>4.6332942</c:v>
                </c:pt>
                <c:pt idx="981">
                  <c:v>4.638022</c:v>
                </c:pt>
                <c:pt idx="982">
                  <c:v>4.6427499</c:v>
                </c:pt>
                <c:pt idx="983">
                  <c:v>4.6474777</c:v>
                </c:pt>
                <c:pt idx="984">
                  <c:v>4.652205599999974</c:v>
                </c:pt>
                <c:pt idx="985">
                  <c:v>4.6569334</c:v>
                </c:pt>
                <c:pt idx="986">
                  <c:v>4.661661299999999</c:v>
                </c:pt>
                <c:pt idx="987">
                  <c:v>4.6663891</c:v>
                </c:pt>
                <c:pt idx="988">
                  <c:v>4.671117</c:v>
                </c:pt>
                <c:pt idx="989">
                  <c:v>4.675844799999996</c:v>
                </c:pt>
                <c:pt idx="990">
                  <c:v>4.6805727</c:v>
                </c:pt>
                <c:pt idx="991">
                  <c:v>4.685300499999998</c:v>
                </c:pt>
                <c:pt idx="992">
                  <c:v>4.6900284</c:v>
                </c:pt>
                <c:pt idx="993">
                  <c:v>4.694756199999984</c:v>
                </c:pt>
                <c:pt idx="994">
                  <c:v>4.699484099999974</c:v>
                </c:pt>
                <c:pt idx="995">
                  <c:v>4.7042119</c:v>
                </c:pt>
                <c:pt idx="996">
                  <c:v>4.708939799999999</c:v>
                </c:pt>
                <c:pt idx="997">
                  <c:v>4.7136676</c:v>
                </c:pt>
                <c:pt idx="998">
                  <c:v>4.7183955</c:v>
                </c:pt>
                <c:pt idx="999">
                  <c:v>4.7231233</c:v>
                </c:pt>
                <c:pt idx="1000">
                  <c:v>4.727851199999995</c:v>
                </c:pt>
                <c:pt idx="1001">
                  <c:v>4.732579</c:v>
                </c:pt>
                <c:pt idx="1002">
                  <c:v>4.7373069</c:v>
                </c:pt>
                <c:pt idx="1003">
                  <c:v>4.7420347</c:v>
                </c:pt>
                <c:pt idx="1004">
                  <c:v>4.7467626</c:v>
                </c:pt>
                <c:pt idx="1005">
                  <c:v>4.7514904</c:v>
                </c:pt>
                <c:pt idx="1006">
                  <c:v>4.756218299999999</c:v>
                </c:pt>
                <c:pt idx="1007">
                  <c:v>4.7609461</c:v>
                </c:pt>
                <c:pt idx="1008">
                  <c:v>4.765674</c:v>
                </c:pt>
                <c:pt idx="1009">
                  <c:v>4.7704018</c:v>
                </c:pt>
                <c:pt idx="1010">
                  <c:v>4.7751297</c:v>
                </c:pt>
                <c:pt idx="1011">
                  <c:v>4.7798575</c:v>
                </c:pt>
                <c:pt idx="1012">
                  <c:v>4.78458539999997</c:v>
                </c:pt>
                <c:pt idx="1013">
                  <c:v>4.7893132</c:v>
                </c:pt>
                <c:pt idx="1014">
                  <c:v>4.7940411</c:v>
                </c:pt>
                <c:pt idx="1015">
                  <c:v>4.7987689</c:v>
                </c:pt>
                <c:pt idx="1016">
                  <c:v>4.8034968</c:v>
                </c:pt>
                <c:pt idx="1017">
                  <c:v>4.8082246</c:v>
                </c:pt>
                <c:pt idx="1018">
                  <c:v>4.812952499999985</c:v>
                </c:pt>
                <c:pt idx="1019">
                  <c:v>4.81768029999997</c:v>
                </c:pt>
                <c:pt idx="1020">
                  <c:v>4.822408199999995</c:v>
                </c:pt>
                <c:pt idx="1021">
                  <c:v>4.827136099999961</c:v>
                </c:pt>
                <c:pt idx="1022">
                  <c:v>4.8318639</c:v>
                </c:pt>
                <c:pt idx="1023">
                  <c:v>4.8365918</c:v>
                </c:pt>
                <c:pt idx="1024">
                  <c:v>4.8413196</c:v>
                </c:pt>
                <c:pt idx="1025">
                  <c:v>4.8460475</c:v>
                </c:pt>
                <c:pt idx="1026">
                  <c:v>4.8507753</c:v>
                </c:pt>
                <c:pt idx="1027">
                  <c:v>4.855503199999998</c:v>
                </c:pt>
                <c:pt idx="1028">
                  <c:v>4.860231</c:v>
                </c:pt>
                <c:pt idx="1029">
                  <c:v>4.864958899999957</c:v>
                </c:pt>
                <c:pt idx="1030">
                  <c:v>4.8696867</c:v>
                </c:pt>
                <c:pt idx="1031">
                  <c:v>4.874414599999961</c:v>
                </c:pt>
                <c:pt idx="1032">
                  <c:v>4.8791424</c:v>
                </c:pt>
                <c:pt idx="1033">
                  <c:v>4.8838703</c:v>
                </c:pt>
                <c:pt idx="1034">
                  <c:v>4.8885981</c:v>
                </c:pt>
                <c:pt idx="1035">
                  <c:v>4.893326</c:v>
                </c:pt>
                <c:pt idx="1036">
                  <c:v>4.898053799999999</c:v>
                </c:pt>
                <c:pt idx="1037">
                  <c:v>4.9027817</c:v>
                </c:pt>
                <c:pt idx="1038">
                  <c:v>4.9075095</c:v>
                </c:pt>
                <c:pt idx="1039">
                  <c:v>4.9122374</c:v>
                </c:pt>
                <c:pt idx="1040">
                  <c:v>4.9169652</c:v>
                </c:pt>
                <c:pt idx="1041">
                  <c:v>4.9216931</c:v>
                </c:pt>
                <c:pt idx="1042">
                  <c:v>4.9264209</c:v>
                </c:pt>
                <c:pt idx="1043">
                  <c:v>4.9311488</c:v>
                </c:pt>
                <c:pt idx="1044">
                  <c:v>4.9358766</c:v>
                </c:pt>
                <c:pt idx="1045">
                  <c:v>4.9406045</c:v>
                </c:pt>
                <c:pt idx="1046">
                  <c:v>4.9453323</c:v>
                </c:pt>
                <c:pt idx="1047">
                  <c:v>4.9500602</c:v>
                </c:pt>
                <c:pt idx="1048">
                  <c:v>4.954788</c:v>
                </c:pt>
                <c:pt idx="1049">
                  <c:v>4.959515899999984</c:v>
                </c:pt>
                <c:pt idx="1050">
                  <c:v>4.9642437</c:v>
                </c:pt>
                <c:pt idx="1051">
                  <c:v>4.9689716</c:v>
                </c:pt>
                <c:pt idx="1052">
                  <c:v>4.9736994</c:v>
                </c:pt>
                <c:pt idx="1053">
                  <c:v>4.9784273</c:v>
                </c:pt>
                <c:pt idx="1054">
                  <c:v>4.9831551</c:v>
                </c:pt>
                <c:pt idx="1055">
                  <c:v>4.987883</c:v>
                </c:pt>
                <c:pt idx="1056">
                  <c:v>4.9926108</c:v>
                </c:pt>
                <c:pt idx="1057">
                  <c:v>4.9973387</c:v>
                </c:pt>
                <c:pt idx="1058">
                  <c:v>5.0020665</c:v>
                </c:pt>
                <c:pt idx="1059">
                  <c:v>5.0067944</c:v>
                </c:pt>
                <c:pt idx="1060">
                  <c:v>5.0115222</c:v>
                </c:pt>
                <c:pt idx="1061">
                  <c:v>5.0162501</c:v>
                </c:pt>
                <c:pt idx="1062">
                  <c:v>5.02097789999997</c:v>
                </c:pt>
                <c:pt idx="1063">
                  <c:v>5.025705799999995</c:v>
                </c:pt>
                <c:pt idx="1064">
                  <c:v>5.0304337</c:v>
                </c:pt>
                <c:pt idx="1065">
                  <c:v>5.0351615</c:v>
                </c:pt>
                <c:pt idx="1066">
                  <c:v>5.0398894</c:v>
                </c:pt>
                <c:pt idx="1067">
                  <c:v>5.044617199999998</c:v>
                </c:pt>
                <c:pt idx="1068">
                  <c:v>5.0493451</c:v>
                </c:pt>
                <c:pt idx="1069">
                  <c:v>5.0540729</c:v>
                </c:pt>
                <c:pt idx="1070">
                  <c:v>5.058800799999998</c:v>
                </c:pt>
                <c:pt idx="1071">
                  <c:v>5.0635286</c:v>
                </c:pt>
                <c:pt idx="1072">
                  <c:v>5.068256499999999</c:v>
                </c:pt>
              </c:numCache>
            </c:numRef>
          </c:xVal>
          <c:yVal>
            <c:numRef>
              <c:f>'1'!$D$1:$D$7597</c:f>
              <c:numCache>
                <c:formatCode>General</c:formatCode>
                <c:ptCount val="7597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 formatCode="0.00E+00">
                  <c:v>2.2548255E-34</c:v>
                </c:pt>
                <c:pt idx="17" formatCode="0.00E+00">
                  <c:v>8.91427680000026E-32</c:v>
                </c:pt>
                <c:pt idx="18" formatCode="0.00E+00">
                  <c:v>1.1677344E-29</c:v>
                </c:pt>
                <c:pt idx="19" formatCode="0.00E+00">
                  <c:v>6.93178590000026E-28</c:v>
                </c:pt>
                <c:pt idx="20" formatCode="0.00E+00">
                  <c:v>2.2474012E-26</c:v>
                </c:pt>
                <c:pt idx="21" formatCode="0.00E+00">
                  <c:v>4.53923730000026E-25</c:v>
                </c:pt>
                <c:pt idx="22" formatCode="0.00E+00">
                  <c:v>6.28531390000026E-24</c:v>
                </c:pt>
                <c:pt idx="23" formatCode="0.00E+00">
                  <c:v>6.40643600000026E-23</c:v>
                </c:pt>
                <c:pt idx="24" formatCode="0.00E+00">
                  <c:v>5.07233830000026E-22</c:v>
                </c:pt>
                <c:pt idx="25" formatCode="0.00E+00">
                  <c:v>3.2510203E-21</c:v>
                </c:pt>
                <c:pt idx="26" formatCode="0.00E+00">
                  <c:v>1.7417745E-20</c:v>
                </c:pt>
                <c:pt idx="27" formatCode="0.00E+00">
                  <c:v>8.00057620000026E-20</c:v>
                </c:pt>
                <c:pt idx="28" formatCode="0.00E+00">
                  <c:v>3.2151223E-19</c:v>
                </c:pt>
                <c:pt idx="29" formatCode="0.00E+00">
                  <c:v>1.1490438E-18</c:v>
                </c:pt>
                <c:pt idx="30" formatCode="0.00E+00">
                  <c:v>3.701443E-18</c:v>
                </c:pt>
                <c:pt idx="31" formatCode="0.00E+00">
                  <c:v>1.0867674E-17</c:v>
                </c:pt>
                <c:pt idx="32" formatCode="0.00E+00">
                  <c:v>2.9355303E-17</c:v>
                </c:pt>
                <c:pt idx="33" formatCode="0.00E+00">
                  <c:v>7.35281240000026E-17</c:v>
                </c:pt>
                <c:pt idx="34" formatCode="0.00E+00">
                  <c:v>1.7193774E-16</c:v>
                </c:pt>
                <c:pt idx="35" formatCode="0.00E+00">
                  <c:v>3.7754641E-16</c:v>
                </c:pt>
                <c:pt idx="36" formatCode="0.00E+00">
                  <c:v>7.82441710000009E-16</c:v>
                </c:pt>
                <c:pt idx="37" formatCode="0.00E+00">
                  <c:v>1.5372578E-15</c:v>
                </c:pt>
                <c:pt idx="38" formatCode="0.00E+00">
                  <c:v>2.8744944E-15</c:v>
                </c:pt>
                <c:pt idx="39" formatCode="0.00E+00">
                  <c:v>5.133577E-15</c:v>
                </c:pt>
                <c:pt idx="40" formatCode="0.00E+00">
                  <c:v>8.78406620000026E-15</c:v>
                </c:pt>
                <c:pt idx="41" formatCode="0.00E+00">
                  <c:v>1.4442423E-14</c:v>
                </c:pt>
                <c:pt idx="42" formatCode="0.00E+00">
                  <c:v>2.2877604E-14</c:v>
                </c:pt>
                <c:pt idx="43" formatCode="0.00E+00">
                  <c:v>3.5002146E-14</c:v>
                </c:pt>
                <c:pt idx="44" formatCode="0.00E+00">
                  <c:v>5.1848272E-14</c:v>
                </c:pt>
                <c:pt idx="45" formatCode="0.00E+00">
                  <c:v>7.4533112E-14</c:v>
                </c:pt>
                <c:pt idx="46" formatCode="0.00E+00">
                  <c:v>1.0422244E-13</c:v>
                </c:pt>
                <c:pt idx="47" formatCode="0.00E+00">
                  <c:v>1.4210763E-13</c:v>
                </c:pt>
                <c:pt idx="48" formatCode="0.00E+00">
                  <c:v>1.8941335E-13</c:v>
                </c:pt>
                <c:pt idx="49" formatCode="0.00E+00">
                  <c:v>2.4745548E-13</c:v>
                </c:pt>
                <c:pt idx="50" formatCode="0.00E+00">
                  <c:v>3.1776448E-13</c:v>
                </c:pt>
                <c:pt idx="51" formatCode="0.00E+00">
                  <c:v>4.0228275E-13</c:v>
                </c:pt>
                <c:pt idx="52" formatCode="0.00E+00">
                  <c:v>5.0363679E-13</c:v>
                </c:pt>
                <c:pt idx="53" formatCode="0.00E+00">
                  <c:v>6.254739E-13</c:v>
                </c:pt>
                <c:pt idx="54" formatCode="0.00E+00">
                  <c:v>7.7284338E-13</c:v>
                </c:pt>
                <c:pt idx="55" formatCode="0.00E+00">
                  <c:v>9.52603230000001E-13</c:v>
                </c:pt>
                <c:pt idx="56" formatCode="0.00E+00">
                  <c:v>1.1738313E-12</c:v>
                </c:pt>
                <c:pt idx="57" formatCode="0.00E+00">
                  <c:v>1.4482315E-12</c:v>
                </c:pt>
                <c:pt idx="58" formatCode="0.00E+00">
                  <c:v>1.7905451E-12</c:v>
                </c:pt>
                <c:pt idx="59" formatCode="0.00E+00">
                  <c:v>2.2189945E-12</c:v>
                </c:pt>
                <c:pt idx="60" formatCode="0.00E+00">
                  <c:v>2.755809E-12</c:v>
                </c:pt>
                <c:pt idx="61" formatCode="0.00E+00">
                  <c:v>3.4279001E-12</c:v>
                </c:pt>
                <c:pt idx="62" formatCode="0.00E+00">
                  <c:v>4.2677749E-12</c:v>
                </c:pt>
                <c:pt idx="63" formatCode="0.00E+00">
                  <c:v>5.3147538E-12</c:v>
                </c:pt>
                <c:pt idx="64" formatCode="0.00E+00">
                  <c:v>6.6166135E-12</c:v>
                </c:pt>
                <c:pt idx="65" formatCode="0.00E+00">
                  <c:v>8.2316619E-12</c:v>
                </c:pt>
                <c:pt idx="66" formatCode="0.00E+00">
                  <c:v>1.0231383E-11</c:v>
                </c:pt>
                <c:pt idx="67" formatCode="0.00E+00">
                  <c:v>1.270367E-11</c:v>
                </c:pt>
                <c:pt idx="68" formatCode="0.00E+00">
                  <c:v>1.5756726E-11</c:v>
                </c:pt>
                <c:pt idx="69" formatCode="0.00E+00">
                  <c:v>1.9523749E-11</c:v>
                </c:pt>
                <c:pt idx="70" formatCode="0.00E+00">
                  <c:v>2.4168501E-11</c:v>
                </c:pt>
                <c:pt idx="71" formatCode="0.00E+00">
                  <c:v>2.989194E-11</c:v>
                </c:pt>
                <c:pt idx="72" formatCode="0.00E+00">
                  <c:v>3.6940246E-11</c:v>
                </c:pt>
                <c:pt idx="73" formatCode="0.00E+00">
                  <c:v>4.5614356E-11</c:v>
                </c:pt>
                <c:pt idx="74" formatCode="0.00E+00">
                  <c:v>5.6281653E-11</c:v>
                </c:pt>
                <c:pt idx="75" formatCode="0.00E+00">
                  <c:v>6.9390112E-11</c:v>
                </c:pt>
                <c:pt idx="76" formatCode="0.00E+00">
                  <c:v>8.5485355E-11</c:v>
                </c:pt>
                <c:pt idx="77" formatCode="0.00E+00">
                  <c:v>1.0523159E-10</c:v>
                </c:pt>
                <c:pt idx="78" formatCode="0.00E+00">
                  <c:v>1.2943679E-10</c:v>
                </c:pt>
                <c:pt idx="79" formatCode="0.00E+00">
                  <c:v>1.5908319E-10</c:v>
                </c:pt>
                <c:pt idx="80" formatCode="0.00E+00">
                  <c:v>1.9536406E-10</c:v>
                </c:pt>
                <c:pt idx="81" formatCode="0.00E+00">
                  <c:v>2.3972796E-10</c:v>
                </c:pt>
                <c:pt idx="82" formatCode="0.00E+00">
                  <c:v>2.9393177E-10</c:v>
                </c:pt>
                <c:pt idx="83" formatCode="0.00E+00">
                  <c:v>3.6010483E-10</c:v>
                </c:pt>
                <c:pt idx="84" formatCode="0.00E+00">
                  <c:v>4.4082524E-10</c:v>
                </c:pt>
                <c:pt idx="85" formatCode="0.00E+00">
                  <c:v>5.3921162E-10</c:v>
                </c:pt>
                <c:pt idx="86" formatCode="0.00E+00">
                  <c:v>6.5903383E-10</c:v>
                </c:pt>
                <c:pt idx="87" formatCode="0.00E+00">
                  <c:v>8.048448E-10</c:v>
                </c:pt>
                <c:pt idx="88" formatCode="0.00E+00">
                  <c:v>9.8213682E-10</c:v>
                </c:pt>
                <c:pt idx="89" formatCode="0.00E+00">
                  <c:v>1.1975324E-9</c:v>
                </c:pt>
                <c:pt idx="90" formatCode="0.00E+00">
                  <c:v>1.459008E-9</c:v>
                </c:pt>
                <c:pt idx="91" formatCode="0.00E+00">
                  <c:v>1.7761663E-9</c:v>
                </c:pt>
                <c:pt idx="92" formatCode="0.00E+00">
                  <c:v>2.1605524E-9</c:v>
                </c:pt>
                <c:pt idx="93" formatCode="0.00E+00">
                  <c:v>2.6260394E-9</c:v>
                </c:pt>
                <c:pt idx="94" formatCode="0.00E+00">
                  <c:v>3.1892813E-9</c:v>
                </c:pt>
                <c:pt idx="95" formatCode="0.00E+00">
                  <c:v>3.8702588E-9</c:v>
                </c:pt>
                <c:pt idx="96" formatCode="0.00E+00">
                  <c:v>4.6929136E-9</c:v>
                </c:pt>
                <c:pt idx="97" formatCode="0.00E+00">
                  <c:v>5.6859131E-9</c:v>
                </c:pt>
                <c:pt idx="98" formatCode="0.00E+00">
                  <c:v>6.8835657E-9</c:v>
                </c:pt>
                <c:pt idx="99" formatCode="0.00E+00">
                  <c:v>8.3268752E-9</c:v>
                </c:pt>
                <c:pt idx="100" formatCode="0.00E+00">
                  <c:v>1.0064811E-8</c:v>
                </c:pt>
                <c:pt idx="101" formatCode="0.00E+00">
                  <c:v>1.2155824E-8</c:v>
                </c:pt>
                <c:pt idx="102" formatCode="0.00E+00">
                  <c:v>1.4669607E-8</c:v>
                </c:pt>
                <c:pt idx="103" formatCode="0.00E+00">
                  <c:v>1.7689182E-8</c:v>
                </c:pt>
                <c:pt idx="104" formatCode="0.00E+00">
                  <c:v>2.1313369E-8</c:v>
                </c:pt>
                <c:pt idx="105" formatCode="0.00E+00">
                  <c:v>2.5659693E-8</c:v>
                </c:pt>
                <c:pt idx="106" formatCode="0.00E+00">
                  <c:v>3.0867831E-8</c:v>
                </c:pt>
                <c:pt idx="107" formatCode="0.00E+00">
                  <c:v>3.7103575E-8</c:v>
                </c:pt>
                <c:pt idx="108" formatCode="0.00E+00">
                  <c:v>4.4563638E-8</c:v>
                </c:pt>
                <c:pt idx="109" formatCode="0.00E+00">
                  <c:v>5.3481113E-8</c:v>
                </c:pt>
                <c:pt idx="110" formatCode="0.00E+00">
                  <c:v>6.4132081E-8</c:v>
                </c:pt>
                <c:pt idx="111" formatCode="0.00E+00">
                  <c:v>7.6843165E-8</c:v>
                </c:pt>
                <c:pt idx="112" formatCode="0.00E+00">
                  <c:v>9.2000491E-8</c:v>
                </c:pt>
                <c:pt idx="113" formatCode="0.00E+00">
                  <c:v>1.1006016E-7</c:v>
                </c:pt>
                <c:pt idx="114" formatCode="0.00E+00">
                  <c:v>1.3156037E-7</c:v>
                </c:pt>
                <c:pt idx="115" formatCode="0.00E+00">
                  <c:v>1.571357E-7</c:v>
                </c:pt>
                <c:pt idx="116" formatCode="0.00E+00">
                  <c:v>1.8753383E-7</c:v>
                </c:pt>
                <c:pt idx="117" formatCode="0.00E+00">
                  <c:v>2.2363474E-7</c:v>
                </c:pt>
                <c:pt idx="118" formatCode="0.00E+00">
                  <c:v>2.6647331E-7</c:v>
                </c:pt>
                <c:pt idx="119" formatCode="0.00E+00">
                  <c:v>3.1726574E-7</c:v>
                </c:pt>
                <c:pt idx="120" formatCode="0.00E+00">
                  <c:v>3.7743951E-7</c:v>
                </c:pt>
                <c:pt idx="121" formatCode="0.00E+00">
                  <c:v>4.4866937E-7</c:v>
                </c:pt>
                <c:pt idx="122" formatCode="0.00E+00">
                  <c:v>5.3291785E-7</c:v>
                </c:pt>
                <c:pt idx="123" formatCode="0.00E+00">
                  <c:v>6.3248308E-7</c:v>
                </c:pt>
                <c:pt idx="124" formatCode="0.00E+00">
                  <c:v>7.5005352E-7</c:v>
                </c:pt>
                <c:pt idx="125" formatCode="0.00E+00">
                  <c:v>8.8877198E-7</c:v>
                </c:pt>
                <c:pt idx="126" formatCode="0.00E+00">
                  <c:v>1.0523086E-6</c:v>
                </c:pt>
                <c:pt idx="127" formatCode="0.00E+00">
                  <c:v>1.244946E-6</c:v>
                </c:pt>
                <c:pt idx="128" formatCode="0.00E+00">
                  <c:v>1.4716773E-6</c:v>
                </c:pt>
                <c:pt idx="129" formatCode="0.00E+00">
                  <c:v>1.7383187E-6</c:v>
                </c:pt>
                <c:pt idx="130" formatCode="0.00E+00">
                  <c:v>2.0516381E-6</c:v>
                </c:pt>
                <c:pt idx="131" formatCode="0.00E+00">
                  <c:v>2.4195056E-6</c:v>
                </c:pt>
                <c:pt idx="132" formatCode="0.00E+00">
                  <c:v>2.8510649E-6</c:v>
                </c:pt>
                <c:pt idx="133" formatCode="0.00E+00">
                  <c:v>3.3569281E-6</c:v>
                </c:pt>
                <c:pt idx="134" formatCode="0.00E+00">
                  <c:v>3.9494034E-6</c:v>
                </c:pt>
                <c:pt idx="135" formatCode="0.00E+00">
                  <c:v>4.6427531E-6</c:v>
                </c:pt>
                <c:pt idx="136" formatCode="0.00E+00">
                  <c:v>5.4534839E-6</c:v>
                </c:pt>
                <c:pt idx="137" formatCode="0.00E+00">
                  <c:v>6.4006908E-6</c:v>
                </c:pt>
                <c:pt idx="138" formatCode="0.00E+00">
                  <c:v>7.5064418E-6</c:v>
                </c:pt>
                <c:pt idx="139" formatCode="0.00E+00">
                  <c:v>8.7962153E-6</c:v>
                </c:pt>
                <c:pt idx="140" formatCode="0.00E+00">
                  <c:v>1.02994E-5</c:v>
                </c:pt>
                <c:pt idx="141" formatCode="0.00E+00">
                  <c:v>1.204987E-5</c:v>
                </c:pt>
                <c:pt idx="142" formatCode="0.00E+00">
                  <c:v>1.4086626E-5</c:v>
                </c:pt>
                <c:pt idx="143" formatCode="0.00E+00">
                  <c:v>1.6454549E-5</c:v>
                </c:pt>
                <c:pt idx="144" formatCode="0.00E+00">
                  <c:v>1.9205214E-5</c:v>
                </c:pt>
                <c:pt idx="145" formatCode="0.00E+00">
                  <c:v>2.239786E-5</c:v>
                </c:pt>
                <c:pt idx="146" formatCode="0.00E+00">
                  <c:v>2.6100461E-5</c:v>
                </c:pt>
                <c:pt idx="147" formatCode="0.00E+00">
                  <c:v>3.0390929E-5</c:v>
                </c:pt>
                <c:pt idx="148" formatCode="0.00E+00">
                  <c:v>3.5358509E-5</c:v>
                </c:pt>
                <c:pt idx="149" formatCode="0.00E+00">
                  <c:v>4.1105315E-5</c:v>
                </c:pt>
                <c:pt idx="150" formatCode="0.00E+00">
                  <c:v>4.7748108E-5</c:v>
                </c:pt>
                <c:pt idx="151" formatCode="0.00E+00">
                  <c:v>5.5420227E-5</c:v>
                </c:pt>
                <c:pt idx="152" formatCode="0.00E+00">
                  <c:v>6.4273889E-5</c:v>
                </c:pt>
                <c:pt idx="153" formatCode="0.00E+00">
                  <c:v>7.4482603E-5</c:v>
                </c:pt>
                <c:pt idx="154" formatCode="0.00E+00">
                  <c:v>8.6243999E-5</c:v>
                </c:pt>
                <c:pt idx="155" formatCode="0.00E+00">
                  <c:v>9.9783116E-5</c:v>
                </c:pt>
                <c:pt idx="156">
                  <c:v>0.00011535574</c:v>
                </c:pt>
                <c:pt idx="157">
                  <c:v>0.00013325246</c:v>
                </c:pt>
                <c:pt idx="158">
                  <c:v>0.00015380305</c:v>
                </c:pt>
                <c:pt idx="159">
                  <c:v>0.00017738162</c:v>
                </c:pt>
                <c:pt idx="160">
                  <c:v>0.00020441177</c:v>
                </c:pt>
                <c:pt idx="161">
                  <c:v>0.0002353733</c:v>
                </c:pt>
                <c:pt idx="162">
                  <c:v>0.00027080826</c:v>
                </c:pt>
                <c:pt idx="163">
                  <c:v>0.0003113297</c:v>
                </c:pt>
                <c:pt idx="164">
                  <c:v>0.00035762921</c:v>
                </c:pt>
                <c:pt idx="165">
                  <c:v>0.00041048642</c:v>
                </c:pt>
                <c:pt idx="166">
                  <c:v>0.00047078033</c:v>
                </c:pt>
                <c:pt idx="167">
                  <c:v>0.0005394998</c:v>
                </c:pt>
                <c:pt idx="168">
                  <c:v>0.00061775732</c:v>
                </c:pt>
                <c:pt idx="169">
                  <c:v>0.00070680247</c:v>
                </c:pt>
                <c:pt idx="170">
                  <c:v>0.00080803764</c:v>
                </c:pt>
                <c:pt idx="171">
                  <c:v>0.00092303625</c:v>
                </c:pt>
                <c:pt idx="172">
                  <c:v>0.0010535592</c:v>
                </c:pt>
                <c:pt idx="173">
                  <c:v>0.0012015803</c:v>
                </c:pt>
                <c:pt idx="174">
                  <c:v>0.0013693047</c:v>
                </c:pt>
                <c:pt idx="175">
                  <c:v>0.0015591951</c:v>
                </c:pt>
                <c:pt idx="176">
                  <c:v>0.0017740022</c:v>
                </c:pt>
                <c:pt idx="177">
                  <c:v>0.0020167921</c:v>
                </c:pt>
                <c:pt idx="178">
                  <c:v>0.0022909802</c:v>
                </c:pt>
                <c:pt idx="179">
                  <c:v>0.0026003662</c:v>
                </c:pt>
                <c:pt idx="180">
                  <c:v>0.0029491775</c:v>
                </c:pt>
                <c:pt idx="181">
                  <c:v>0.0033421079</c:v>
                </c:pt>
                <c:pt idx="182">
                  <c:v>0.0037843641</c:v>
                </c:pt>
                <c:pt idx="183">
                  <c:v>0.004281722</c:v>
                </c:pt>
                <c:pt idx="184">
                  <c:v>0.0048405752</c:v>
                </c:pt>
                <c:pt idx="185">
                  <c:v>0.0054679993</c:v>
                </c:pt>
                <c:pt idx="186">
                  <c:v>0.0061718132</c:v>
                </c:pt>
                <c:pt idx="187">
                  <c:v>0.0069606528</c:v>
                </c:pt>
                <c:pt idx="188">
                  <c:v>0.0078440411</c:v>
                </c:pt>
                <c:pt idx="189">
                  <c:v>0.0088324808</c:v>
                </c:pt>
                <c:pt idx="190">
                  <c:v>0.0099375267</c:v>
                </c:pt>
                <c:pt idx="191">
                  <c:v>0.011171884</c:v>
                </c:pt>
                <c:pt idx="192">
                  <c:v>0.012549526</c:v>
                </c:pt>
                <c:pt idx="193">
                  <c:v>0.014085783</c:v>
                </c:pt>
                <c:pt idx="194">
                  <c:v>0.015797455</c:v>
                </c:pt>
                <c:pt idx="195">
                  <c:v>0.017702952</c:v>
                </c:pt>
                <c:pt idx="196">
                  <c:v>0.019822426</c:v>
                </c:pt>
                <c:pt idx="197">
                  <c:v>0.022177897</c:v>
                </c:pt>
                <c:pt idx="198">
                  <c:v>0.024793418</c:v>
                </c:pt>
                <c:pt idx="199">
                  <c:v>0.027695213</c:v>
                </c:pt>
                <c:pt idx="200">
                  <c:v>0.030911889</c:v>
                </c:pt>
                <c:pt idx="201">
                  <c:v>0.034474544</c:v>
                </c:pt>
                <c:pt idx="202">
                  <c:v>0.038417034</c:v>
                </c:pt>
                <c:pt idx="203">
                  <c:v>0.0427761</c:v>
                </c:pt>
                <c:pt idx="204">
                  <c:v>0.047591656</c:v>
                </c:pt>
                <c:pt idx="205">
                  <c:v>0.052906919</c:v>
                </c:pt>
                <c:pt idx="206">
                  <c:v>0.058768723</c:v>
                </c:pt>
                <c:pt idx="207">
                  <c:v>0.065227672</c:v>
                </c:pt>
                <c:pt idx="208">
                  <c:v>0.072338536</c:v>
                </c:pt>
                <c:pt idx="209">
                  <c:v>0.08016032</c:v>
                </c:pt>
                <c:pt idx="210">
                  <c:v>0.08875668</c:v>
                </c:pt>
                <c:pt idx="211">
                  <c:v>0.098196112</c:v>
                </c:pt>
                <c:pt idx="212">
                  <c:v>0.1085524</c:v>
                </c:pt>
                <c:pt idx="213">
                  <c:v>0.11990474</c:v>
                </c:pt>
                <c:pt idx="214">
                  <c:v>0.13233811</c:v>
                </c:pt>
                <c:pt idx="215">
                  <c:v>0.14594357</c:v>
                </c:pt>
                <c:pt idx="216">
                  <c:v>0.16081876</c:v>
                </c:pt>
                <c:pt idx="217">
                  <c:v>0.177068</c:v>
                </c:pt>
                <c:pt idx="218">
                  <c:v>0.19480266</c:v>
                </c:pt>
                <c:pt idx="219">
                  <c:v>0.21414156</c:v>
                </c:pt>
                <c:pt idx="220">
                  <c:v>0.23521149</c:v>
                </c:pt>
                <c:pt idx="221">
                  <c:v>0.25814718</c:v>
                </c:pt>
                <c:pt idx="222">
                  <c:v>0.28309202</c:v>
                </c:pt>
                <c:pt idx="223">
                  <c:v>0.31019804</c:v>
                </c:pt>
                <c:pt idx="224">
                  <c:v>0.33962655</c:v>
                </c:pt>
                <c:pt idx="225">
                  <c:v>0.37154838</c:v>
                </c:pt>
                <c:pt idx="226">
                  <c:v>0.40614423</c:v>
                </c:pt>
                <c:pt idx="227">
                  <c:v>0.44360459</c:v>
                </c:pt>
                <c:pt idx="228">
                  <c:v>0.48413074</c:v>
                </c:pt>
                <c:pt idx="229">
                  <c:v>0.52793491</c:v>
                </c:pt>
                <c:pt idx="230">
                  <c:v>0.57523954</c:v>
                </c:pt>
                <c:pt idx="231">
                  <c:v>0.62627935</c:v>
                </c:pt>
                <c:pt idx="232">
                  <c:v>0.68129969</c:v>
                </c:pt>
                <c:pt idx="233">
                  <c:v>0.74055779</c:v>
                </c:pt>
                <c:pt idx="234">
                  <c:v>0.8043226</c:v>
                </c:pt>
                <c:pt idx="235">
                  <c:v>0.87287509</c:v>
                </c:pt>
                <c:pt idx="236">
                  <c:v>0.94650877</c:v>
                </c:pt>
                <c:pt idx="237">
                  <c:v>1.0255276</c:v>
                </c:pt>
                <c:pt idx="238">
                  <c:v>1.1102488</c:v>
                </c:pt>
                <c:pt idx="239">
                  <c:v>1.2010031</c:v>
                </c:pt>
                <c:pt idx="240">
                  <c:v>1.2981286</c:v>
                </c:pt>
                <c:pt idx="241">
                  <c:v>1.4019798</c:v>
                </c:pt>
                <c:pt idx="242">
                  <c:v>1.5129195</c:v>
                </c:pt>
                <c:pt idx="243">
                  <c:v>1.6313235</c:v>
                </c:pt>
                <c:pt idx="244">
                  <c:v>1.7575767</c:v>
                </c:pt>
                <c:pt idx="245">
                  <c:v>1.8920758</c:v>
                </c:pt>
                <c:pt idx="246">
                  <c:v>2.0352252</c:v>
                </c:pt>
                <c:pt idx="247">
                  <c:v>2.1874409</c:v>
                </c:pt>
                <c:pt idx="248">
                  <c:v>2.3491452</c:v>
                </c:pt>
                <c:pt idx="249">
                  <c:v>2.5207705</c:v>
                </c:pt>
                <c:pt idx="250">
                  <c:v>2.7027512</c:v>
                </c:pt>
                <c:pt idx="251">
                  <c:v>2.8955345</c:v>
                </c:pt>
                <c:pt idx="252">
                  <c:v>3.0995638</c:v>
                </c:pt>
                <c:pt idx="253">
                  <c:v>3.315294</c:v>
                </c:pt>
                <c:pt idx="254">
                  <c:v>3.5431752</c:v>
                </c:pt>
                <c:pt idx="255">
                  <c:v>3.7836654</c:v>
                </c:pt>
                <c:pt idx="256">
                  <c:v>4.0372157</c:v>
                </c:pt>
                <c:pt idx="257">
                  <c:v>4.304276499999998</c:v>
                </c:pt>
                <c:pt idx="258">
                  <c:v>4.5853</c:v>
                </c:pt>
                <c:pt idx="259">
                  <c:v>4.8807249</c:v>
                </c:pt>
                <c:pt idx="260">
                  <c:v>5.19098139999997</c:v>
                </c:pt>
                <c:pt idx="261">
                  <c:v>5.5165014</c:v>
                </c:pt>
                <c:pt idx="262">
                  <c:v>5.8576956</c:v>
                </c:pt>
                <c:pt idx="263">
                  <c:v>6.214962</c:v>
                </c:pt>
                <c:pt idx="264">
                  <c:v>6.5886884</c:v>
                </c:pt>
                <c:pt idx="265">
                  <c:v>6.9792361</c:v>
                </c:pt>
                <c:pt idx="266">
                  <c:v>7.3869524</c:v>
                </c:pt>
                <c:pt idx="267">
                  <c:v>7.8121614</c:v>
                </c:pt>
                <c:pt idx="268">
                  <c:v>8.2551594</c:v>
                </c:pt>
                <c:pt idx="269">
                  <c:v>8.716211299999997</c:v>
                </c:pt>
                <c:pt idx="270">
                  <c:v>9.1955643</c:v>
                </c:pt>
                <c:pt idx="271">
                  <c:v>9.6934185</c:v>
                </c:pt>
                <c:pt idx="272">
                  <c:v>10.209955</c:v>
                </c:pt>
                <c:pt idx="273">
                  <c:v>10.745296</c:v>
                </c:pt>
                <c:pt idx="274">
                  <c:v>11.299549</c:v>
                </c:pt>
                <c:pt idx="275">
                  <c:v>11.872746</c:v>
                </c:pt>
                <c:pt idx="276">
                  <c:v>12.464919</c:v>
                </c:pt>
                <c:pt idx="277">
                  <c:v>13.076007</c:v>
                </c:pt>
                <c:pt idx="278">
                  <c:v>13.705925</c:v>
                </c:pt>
                <c:pt idx="279">
                  <c:v>14.354528</c:v>
                </c:pt>
                <c:pt idx="280">
                  <c:v>15.021626</c:v>
                </c:pt>
                <c:pt idx="281">
                  <c:v>15.706967</c:v>
                </c:pt>
                <c:pt idx="282">
                  <c:v>16.410238</c:v>
                </c:pt>
                <c:pt idx="283">
                  <c:v>17.131075</c:v>
                </c:pt>
                <c:pt idx="284">
                  <c:v>17.869036</c:v>
                </c:pt>
                <c:pt idx="285">
                  <c:v>18.623648</c:v>
                </c:pt>
                <c:pt idx="286">
                  <c:v>19.394354</c:v>
                </c:pt>
                <c:pt idx="287">
                  <c:v>20.180529</c:v>
                </c:pt>
                <c:pt idx="288">
                  <c:v>20.981483</c:v>
                </c:pt>
                <c:pt idx="289">
                  <c:v>21.796503</c:v>
                </c:pt>
                <c:pt idx="290">
                  <c:v>22.624752</c:v>
                </c:pt>
                <c:pt idx="291">
                  <c:v>23.46537199999998</c:v>
                </c:pt>
                <c:pt idx="292">
                  <c:v>24.317387</c:v>
                </c:pt>
                <c:pt idx="293">
                  <c:v>25.179838</c:v>
                </c:pt>
                <c:pt idx="294">
                  <c:v>26.051653</c:v>
                </c:pt>
                <c:pt idx="295">
                  <c:v>26.931664</c:v>
                </c:pt>
                <c:pt idx="296">
                  <c:v>27.818731</c:v>
                </c:pt>
                <c:pt idx="297">
                  <c:v>28.711588</c:v>
                </c:pt>
                <c:pt idx="298">
                  <c:v>29.608936</c:v>
                </c:pt>
                <c:pt idx="299">
                  <c:v>30.509432</c:v>
                </c:pt>
                <c:pt idx="300">
                  <c:v>31.411674</c:v>
                </c:pt>
                <c:pt idx="301">
                  <c:v>32.31420099999999</c:v>
                </c:pt>
                <c:pt idx="302">
                  <c:v>33.215538</c:v>
                </c:pt>
                <c:pt idx="303">
                  <c:v>34.114143</c:v>
                </c:pt>
                <c:pt idx="304">
                  <c:v>35.008423</c:v>
                </c:pt>
                <c:pt idx="305">
                  <c:v>35.896801</c:v>
                </c:pt>
                <c:pt idx="306">
                  <c:v>36.777657</c:v>
                </c:pt>
                <c:pt idx="307">
                  <c:v>37.649338</c:v>
                </c:pt>
                <c:pt idx="308">
                  <c:v>38.510166</c:v>
                </c:pt>
                <c:pt idx="309">
                  <c:v>39.358444</c:v>
                </c:pt>
                <c:pt idx="310">
                  <c:v>40.192505</c:v>
                </c:pt>
                <c:pt idx="311">
                  <c:v>41.010681</c:v>
                </c:pt>
                <c:pt idx="312">
                  <c:v>41.81124899999999</c:v>
                </c:pt>
                <c:pt idx="313">
                  <c:v>42.592537</c:v>
                </c:pt>
                <c:pt idx="314">
                  <c:v>43.352901</c:v>
                </c:pt>
                <c:pt idx="315">
                  <c:v>44.090672</c:v>
                </c:pt>
                <c:pt idx="316">
                  <c:v>44.80426399999999</c:v>
                </c:pt>
                <c:pt idx="317">
                  <c:v>45.492077</c:v>
                </c:pt>
                <c:pt idx="318">
                  <c:v>46.15255</c:v>
                </c:pt>
                <c:pt idx="319">
                  <c:v>46.784248</c:v>
                </c:pt>
                <c:pt idx="320">
                  <c:v>47.385681</c:v>
                </c:pt>
                <c:pt idx="321">
                  <c:v>47.95546</c:v>
                </c:pt>
                <c:pt idx="322">
                  <c:v>48.492249</c:v>
                </c:pt>
                <c:pt idx="323">
                  <c:v>48.994755</c:v>
                </c:pt>
                <c:pt idx="324">
                  <c:v>49.461842</c:v>
                </c:pt>
                <c:pt idx="325">
                  <c:v>49.892303</c:v>
                </c:pt>
                <c:pt idx="326">
                  <c:v>50.285168</c:v>
                </c:pt>
                <c:pt idx="327">
                  <c:v>50.639473</c:v>
                </c:pt>
                <c:pt idx="328">
                  <c:v>50.954315</c:v>
                </c:pt>
                <c:pt idx="329">
                  <c:v>51.228928</c:v>
                </c:pt>
                <c:pt idx="330">
                  <c:v>51.462654</c:v>
                </c:pt>
                <c:pt idx="331">
                  <c:v>51.654858</c:v>
                </c:pt>
                <c:pt idx="332">
                  <c:v>51.805096</c:v>
                </c:pt>
                <c:pt idx="333">
                  <c:v>51.912952</c:v>
                </c:pt>
                <c:pt idx="334">
                  <c:v>51.978203</c:v>
                </c:pt>
                <c:pt idx="335">
                  <c:v>52.000587</c:v>
                </c:pt>
                <c:pt idx="336">
                  <c:v>51.980076</c:v>
                </c:pt>
                <c:pt idx="337">
                  <c:v>51.916771</c:v>
                </c:pt>
                <c:pt idx="338">
                  <c:v>51.810677</c:v>
                </c:pt>
                <c:pt idx="339">
                  <c:v>51.66214</c:v>
                </c:pt>
                <c:pt idx="340">
                  <c:v>51.471436</c:v>
                </c:pt>
                <c:pt idx="341">
                  <c:v>51.239155</c:v>
                </c:pt>
                <c:pt idx="342">
                  <c:v>50.965672</c:v>
                </c:pt>
                <c:pt idx="343">
                  <c:v>50.651787</c:v>
                </c:pt>
                <c:pt idx="344">
                  <c:v>50.29818</c:v>
                </c:pt>
                <c:pt idx="345">
                  <c:v>49.905682</c:v>
                </c:pt>
                <c:pt idx="346">
                  <c:v>49.475231</c:v>
                </c:pt>
                <c:pt idx="347">
                  <c:v>49.007896</c:v>
                </c:pt>
                <c:pt idx="348">
                  <c:v>48.504646</c:v>
                </c:pt>
                <c:pt idx="349">
                  <c:v>47.966869</c:v>
                </c:pt>
                <c:pt idx="350">
                  <c:v>47.39558</c:v>
                </c:pt>
                <c:pt idx="351">
                  <c:v>46.792206</c:v>
                </c:pt>
                <c:pt idx="352">
                  <c:v>46.158142</c:v>
                </c:pt>
                <c:pt idx="353">
                  <c:v>45.494755</c:v>
                </c:pt>
                <c:pt idx="354">
                  <c:v>44.803642</c:v>
                </c:pt>
                <c:pt idx="355">
                  <c:v>44.086136</c:v>
                </c:pt>
                <c:pt idx="356">
                  <c:v>43.344009</c:v>
                </c:pt>
                <c:pt idx="357">
                  <c:v>42.578842</c:v>
                </c:pt>
                <c:pt idx="358">
                  <c:v>41.792183</c:v>
                </c:pt>
                <c:pt idx="359">
                  <c:v>40.985706</c:v>
                </c:pt>
                <c:pt idx="360">
                  <c:v>40.160995</c:v>
                </c:pt>
                <c:pt idx="361">
                  <c:v>39.31992</c:v>
                </c:pt>
                <c:pt idx="362">
                  <c:v>38.464066</c:v>
                </c:pt>
                <c:pt idx="363">
                  <c:v>37.595154</c:v>
                </c:pt>
                <c:pt idx="364">
                  <c:v>36.714771</c:v>
                </c:pt>
                <c:pt idx="365">
                  <c:v>35.824665</c:v>
                </c:pt>
                <c:pt idx="366">
                  <c:v>34.926414</c:v>
                </c:pt>
                <c:pt idx="367">
                  <c:v>34.021729</c:v>
                </c:pt>
                <c:pt idx="368">
                  <c:v>33.112125</c:v>
                </c:pt>
                <c:pt idx="369">
                  <c:v>32.199085</c:v>
                </c:pt>
                <c:pt idx="370">
                  <c:v>31.284267</c:v>
                </c:pt>
                <c:pt idx="371">
                  <c:v>30.369095</c:v>
                </c:pt>
                <c:pt idx="372">
                  <c:v>29.455057</c:v>
                </c:pt>
                <c:pt idx="373">
                  <c:v>28.543409</c:v>
                </c:pt>
                <c:pt idx="374">
                  <c:v>27.635565</c:v>
                </c:pt>
                <c:pt idx="375">
                  <c:v>26.73274</c:v>
                </c:pt>
                <c:pt idx="376">
                  <c:v>25.836205</c:v>
                </c:pt>
                <c:pt idx="377">
                  <c:v>24.946981</c:v>
                </c:pt>
                <c:pt idx="378">
                  <c:v>24.06628</c:v>
                </c:pt>
                <c:pt idx="379">
                  <c:v>23.195049</c:v>
                </c:pt>
                <c:pt idx="380">
                  <c:v>22.334183</c:v>
                </c:pt>
                <c:pt idx="381">
                  <c:v>21.484606</c:v>
                </c:pt>
                <c:pt idx="382">
                  <c:v>20.647165</c:v>
                </c:pt>
                <c:pt idx="383">
                  <c:v>19.8225</c:v>
                </c:pt>
                <c:pt idx="384">
                  <c:v>19.011301</c:v>
                </c:pt>
                <c:pt idx="385">
                  <c:v>18.214161</c:v>
                </c:pt>
                <c:pt idx="386">
                  <c:v>17.431561</c:v>
                </c:pt>
                <c:pt idx="387">
                  <c:v>16.664026</c:v>
                </c:pt>
                <c:pt idx="388">
                  <c:v>15.91177</c:v>
                </c:pt>
                <c:pt idx="389">
                  <c:v>15.175138</c:v>
                </c:pt>
                <c:pt idx="390">
                  <c:v>14.454359</c:v>
                </c:pt>
                <c:pt idx="391">
                  <c:v>13.749594</c:v>
                </c:pt>
                <c:pt idx="392">
                  <c:v>13.060986</c:v>
                </c:pt>
                <c:pt idx="393">
                  <c:v>12.388453</c:v>
                </c:pt>
                <c:pt idx="394">
                  <c:v>11.731977</c:v>
                </c:pt>
                <c:pt idx="395">
                  <c:v>11.091473</c:v>
                </c:pt>
                <c:pt idx="396">
                  <c:v>10.466712</c:v>
                </c:pt>
                <c:pt idx="397">
                  <c:v>9.8575325</c:v>
                </c:pt>
                <c:pt idx="398">
                  <c:v>9.2636433</c:v>
                </c:pt>
                <c:pt idx="399">
                  <c:v>8.6846056</c:v>
                </c:pt>
                <c:pt idx="400">
                  <c:v>8.120100000000001</c:v>
                </c:pt>
                <c:pt idx="401">
                  <c:v>7.5697203</c:v>
                </c:pt>
                <c:pt idx="402">
                  <c:v>7.0328774</c:v>
                </c:pt>
                <c:pt idx="403">
                  <c:v>6.5091057</c:v>
                </c:pt>
                <c:pt idx="404">
                  <c:v>5.997808</c:v>
                </c:pt>
                <c:pt idx="405">
                  <c:v>5.4983587</c:v>
                </c:pt>
                <c:pt idx="406">
                  <c:v>5.01016</c:v>
                </c:pt>
                <c:pt idx="407">
                  <c:v>4.532530299999975</c:v>
                </c:pt>
                <c:pt idx="408">
                  <c:v>4.0646944</c:v>
                </c:pt>
                <c:pt idx="409">
                  <c:v>3.6059642</c:v>
                </c:pt>
                <c:pt idx="410">
                  <c:v>3.155484</c:v>
                </c:pt>
                <c:pt idx="411">
                  <c:v>2.7125015</c:v>
                </c:pt>
                <c:pt idx="412">
                  <c:v>2.276274</c:v>
                </c:pt>
                <c:pt idx="413">
                  <c:v>1.8459853</c:v>
                </c:pt>
                <c:pt idx="414">
                  <c:v>1.4207714</c:v>
                </c:pt>
                <c:pt idx="415">
                  <c:v>0.99961632</c:v>
                </c:pt>
                <c:pt idx="416">
                  <c:v>0.5818432</c:v>
                </c:pt>
                <c:pt idx="417">
                  <c:v>0.16654922</c:v>
                </c:pt>
                <c:pt idx="418">
                  <c:v>-0.24718693</c:v>
                </c:pt>
                <c:pt idx="419">
                  <c:v>-0.66021717</c:v>
                </c:pt>
                <c:pt idx="420">
                  <c:v>-1.0733674</c:v>
                </c:pt>
                <c:pt idx="421">
                  <c:v>-1.4875748</c:v>
                </c:pt>
                <c:pt idx="422">
                  <c:v>-1.903626199999999</c:v>
                </c:pt>
                <c:pt idx="423">
                  <c:v>-2.3225098</c:v>
                </c:pt>
                <c:pt idx="424">
                  <c:v>-2.7449355</c:v>
                </c:pt>
                <c:pt idx="425">
                  <c:v>-3.1718357</c:v>
                </c:pt>
                <c:pt idx="426">
                  <c:v>-3.6039011</c:v>
                </c:pt>
                <c:pt idx="427">
                  <c:v>-4.0420036</c:v>
                </c:pt>
                <c:pt idx="428">
                  <c:v>-4.4869695</c:v>
                </c:pt>
                <c:pt idx="429">
                  <c:v>-4.939465</c:v>
                </c:pt>
                <c:pt idx="430">
                  <c:v>-5.4002333</c:v>
                </c:pt>
                <c:pt idx="431">
                  <c:v>-5.869980299999966</c:v>
                </c:pt>
                <c:pt idx="432">
                  <c:v>-6.3493404</c:v>
                </c:pt>
                <c:pt idx="433">
                  <c:v>-6.8389797</c:v>
                </c:pt>
                <c:pt idx="434">
                  <c:v>-7.33954</c:v>
                </c:pt>
                <c:pt idx="435">
                  <c:v>-7.8516293</c:v>
                </c:pt>
                <c:pt idx="436">
                  <c:v>-8.3755875</c:v>
                </c:pt>
                <c:pt idx="437">
                  <c:v>-8.9119453</c:v>
                </c:pt>
                <c:pt idx="438">
                  <c:v>-9.4613791</c:v>
                </c:pt>
                <c:pt idx="439">
                  <c:v>-10.024014</c:v>
                </c:pt>
                <c:pt idx="440">
                  <c:v>-10.600315</c:v>
                </c:pt>
                <c:pt idx="441">
                  <c:v>-11.190551</c:v>
                </c:pt>
                <c:pt idx="442">
                  <c:v>-11.794974</c:v>
                </c:pt>
                <c:pt idx="443">
                  <c:v>-12.413809</c:v>
                </c:pt>
                <c:pt idx="444">
                  <c:v>-13.047158</c:v>
                </c:pt>
                <c:pt idx="445">
                  <c:v>-13.695165</c:v>
                </c:pt>
                <c:pt idx="446">
                  <c:v>-14.357746</c:v>
                </c:pt>
                <c:pt idx="447">
                  <c:v>-15.034989</c:v>
                </c:pt>
                <c:pt idx="448">
                  <c:v>-15.726631</c:v>
                </c:pt>
                <c:pt idx="449">
                  <c:v>-16.432774</c:v>
                </c:pt>
                <c:pt idx="450">
                  <c:v>-17.153051</c:v>
                </c:pt>
                <c:pt idx="451">
                  <c:v>-17.887152</c:v>
                </c:pt>
                <c:pt idx="452">
                  <c:v>-18.634811</c:v>
                </c:pt>
                <c:pt idx="453">
                  <c:v>-19.395557</c:v>
                </c:pt>
                <c:pt idx="454">
                  <c:v>-20.16898</c:v>
                </c:pt>
                <c:pt idx="455">
                  <c:v>-20.954535</c:v>
                </c:pt>
                <c:pt idx="456">
                  <c:v>-21.751556</c:v>
                </c:pt>
                <c:pt idx="457">
                  <c:v>-22.559433</c:v>
                </c:pt>
                <c:pt idx="458">
                  <c:v>-23.377449</c:v>
                </c:pt>
                <c:pt idx="459">
                  <c:v>-24.204739</c:v>
                </c:pt>
                <c:pt idx="460">
                  <c:v>-25.040535</c:v>
                </c:pt>
                <c:pt idx="461">
                  <c:v>-25.883938</c:v>
                </c:pt>
                <c:pt idx="462">
                  <c:v>-26.733963</c:v>
                </c:pt>
                <c:pt idx="463">
                  <c:v>-27.589346</c:v>
                </c:pt>
                <c:pt idx="464">
                  <c:v>-28.449377</c:v>
                </c:pt>
                <c:pt idx="465">
                  <c:v>-29.312704</c:v>
                </c:pt>
                <c:pt idx="466">
                  <c:v>-30.178188</c:v>
                </c:pt>
                <c:pt idx="467">
                  <c:v>-31.044584</c:v>
                </c:pt>
                <c:pt idx="468">
                  <c:v>-31.910587</c:v>
                </c:pt>
                <c:pt idx="469">
                  <c:v>-32.774948</c:v>
                </c:pt>
                <c:pt idx="470">
                  <c:v>-33.636192</c:v>
                </c:pt>
                <c:pt idx="471">
                  <c:v>-34.49297</c:v>
                </c:pt>
                <c:pt idx="472">
                  <c:v>-35.343803</c:v>
                </c:pt>
                <c:pt idx="473">
                  <c:v>-36.187378</c:v>
                </c:pt>
                <c:pt idx="474">
                  <c:v>-37.022091</c:v>
                </c:pt>
                <c:pt idx="475">
                  <c:v>-37.846432</c:v>
                </c:pt>
                <c:pt idx="476">
                  <c:v>-38.658974</c:v>
                </c:pt>
                <c:pt idx="477">
                  <c:v>-39.458179</c:v>
                </c:pt>
                <c:pt idx="478">
                  <c:v>-40.242405</c:v>
                </c:pt>
                <c:pt idx="479">
                  <c:v>-41.010303</c:v>
                </c:pt>
                <c:pt idx="480">
                  <c:v>-41.760254</c:v>
                </c:pt>
                <c:pt idx="481">
                  <c:v>-42.490761</c:v>
                </c:pt>
                <c:pt idx="482">
                  <c:v>-43.200256</c:v>
                </c:pt>
                <c:pt idx="483">
                  <c:v>-43.887356</c:v>
                </c:pt>
                <c:pt idx="484">
                  <c:v>-44.55068199999999</c:v>
                </c:pt>
                <c:pt idx="485">
                  <c:v>-45.188751</c:v>
                </c:pt>
                <c:pt idx="486">
                  <c:v>-45.800083</c:v>
                </c:pt>
                <c:pt idx="487">
                  <c:v>-46.383366</c:v>
                </c:pt>
                <c:pt idx="488">
                  <c:v>-46.937412</c:v>
                </c:pt>
                <c:pt idx="489">
                  <c:v>-47.460976</c:v>
                </c:pt>
                <c:pt idx="490">
                  <c:v>-47.952805</c:v>
                </c:pt>
                <c:pt idx="491">
                  <c:v>-48.411774</c:v>
                </c:pt>
                <c:pt idx="492">
                  <c:v>-48.836781</c:v>
                </c:pt>
                <c:pt idx="493">
                  <c:v>-49.226959</c:v>
                </c:pt>
                <c:pt idx="494">
                  <c:v>-49.581322</c:v>
                </c:pt>
                <c:pt idx="495">
                  <c:v>-49.899029</c:v>
                </c:pt>
                <c:pt idx="496">
                  <c:v>-50.179314</c:v>
                </c:pt>
                <c:pt idx="497">
                  <c:v>-50.421432</c:v>
                </c:pt>
                <c:pt idx="498">
                  <c:v>-50.624893</c:v>
                </c:pt>
                <c:pt idx="499">
                  <c:v>-50.789169</c:v>
                </c:pt>
                <c:pt idx="500">
                  <c:v>-50.913712</c:v>
                </c:pt>
                <c:pt idx="501">
                  <c:v>-50.998386</c:v>
                </c:pt>
                <c:pt idx="502">
                  <c:v>-51.042942</c:v>
                </c:pt>
                <c:pt idx="503">
                  <c:v>-51.04707</c:v>
                </c:pt>
                <c:pt idx="504">
                  <c:v>-51.010841</c:v>
                </c:pt>
                <c:pt idx="505">
                  <c:v>-50.934258</c:v>
                </c:pt>
                <c:pt idx="506">
                  <c:v>-50.81758099999999</c:v>
                </c:pt>
                <c:pt idx="507">
                  <c:v>-50.660915</c:v>
                </c:pt>
                <c:pt idx="508">
                  <c:v>-50.464676</c:v>
                </c:pt>
                <c:pt idx="509">
                  <c:v>-50.229294</c:v>
                </c:pt>
                <c:pt idx="510">
                  <c:v>-49.955112</c:v>
                </c:pt>
                <c:pt idx="511">
                  <c:v>-49.643066</c:v>
                </c:pt>
                <c:pt idx="512">
                  <c:v>-49.293594</c:v>
                </c:pt>
                <c:pt idx="513">
                  <c:v>-48.907562</c:v>
                </c:pt>
                <c:pt idx="514">
                  <c:v>-48.485867</c:v>
                </c:pt>
                <c:pt idx="515">
                  <c:v>-48.029263</c:v>
                </c:pt>
                <c:pt idx="516">
                  <c:v>-47.539063</c:v>
                </c:pt>
                <c:pt idx="517">
                  <c:v>-47.016121</c:v>
                </c:pt>
                <c:pt idx="518">
                  <c:v>-46.461655</c:v>
                </c:pt>
                <c:pt idx="519">
                  <c:v>-45.87698</c:v>
                </c:pt>
                <c:pt idx="520">
                  <c:v>-45.263218</c:v>
                </c:pt>
                <c:pt idx="521">
                  <c:v>-44.621803</c:v>
                </c:pt>
                <c:pt idx="522">
                  <c:v>-43.954094</c:v>
                </c:pt>
                <c:pt idx="523">
                  <c:v>-43.26144</c:v>
                </c:pt>
                <c:pt idx="524">
                  <c:v>-42.545395</c:v>
                </c:pt>
                <c:pt idx="525">
                  <c:v>-41.807293</c:v>
                </c:pt>
                <c:pt idx="526">
                  <c:v>-41.048866</c:v>
                </c:pt>
                <c:pt idx="527">
                  <c:v>-40.271645</c:v>
                </c:pt>
                <c:pt idx="528">
                  <c:v>-39.477089</c:v>
                </c:pt>
                <c:pt idx="529">
                  <c:v>-38.66679</c:v>
                </c:pt>
                <c:pt idx="530">
                  <c:v>-37.842278</c:v>
                </c:pt>
                <c:pt idx="531">
                  <c:v>-37.00544</c:v>
                </c:pt>
                <c:pt idx="532">
                  <c:v>-36.157471</c:v>
                </c:pt>
                <c:pt idx="533">
                  <c:v>-35.300091</c:v>
                </c:pt>
                <c:pt idx="534">
                  <c:v>-34.43486799999999</c:v>
                </c:pt>
                <c:pt idx="535">
                  <c:v>-33.56345</c:v>
                </c:pt>
                <c:pt idx="536">
                  <c:v>-32.68734</c:v>
                </c:pt>
                <c:pt idx="537">
                  <c:v>-31.807899</c:v>
                </c:pt>
                <c:pt idx="538">
                  <c:v>-30.926695</c:v>
                </c:pt>
                <c:pt idx="539">
                  <c:v>-30.045145</c:v>
                </c:pt>
                <c:pt idx="540">
                  <c:v>-29.164795</c:v>
                </c:pt>
                <c:pt idx="541">
                  <c:v>-28.286686</c:v>
                </c:pt>
                <c:pt idx="542">
                  <c:v>-27.412447</c:v>
                </c:pt>
                <c:pt idx="543">
                  <c:v>-26.543201</c:v>
                </c:pt>
                <c:pt idx="544">
                  <c:v>-25.68017</c:v>
                </c:pt>
                <c:pt idx="545">
                  <c:v>-24.824482</c:v>
                </c:pt>
                <c:pt idx="546">
                  <c:v>-23.977467</c:v>
                </c:pt>
                <c:pt idx="547">
                  <c:v>-23.139919</c:v>
                </c:pt>
                <c:pt idx="548">
                  <c:v>-22.312899</c:v>
                </c:pt>
                <c:pt idx="549">
                  <c:v>-21.497421</c:v>
                </c:pt>
                <c:pt idx="550">
                  <c:v>-20.694378</c:v>
                </c:pt>
                <c:pt idx="551">
                  <c:v>-19.904547</c:v>
                </c:pt>
                <c:pt idx="552">
                  <c:v>-19.128645</c:v>
                </c:pt>
                <c:pt idx="553">
                  <c:v>-18.367514</c:v>
                </c:pt>
                <c:pt idx="554">
                  <c:v>-17.621571</c:v>
                </c:pt>
                <c:pt idx="555">
                  <c:v>-16.891598</c:v>
                </c:pt>
                <c:pt idx="556">
                  <c:v>-16.177965</c:v>
                </c:pt>
                <c:pt idx="557">
                  <c:v>-15.481339</c:v>
                </c:pt>
                <c:pt idx="558">
                  <c:v>-14.8019</c:v>
                </c:pt>
                <c:pt idx="559">
                  <c:v>-14.140094</c:v>
                </c:pt>
                <c:pt idx="560">
                  <c:v>-13.496145</c:v>
                </c:pt>
                <c:pt idx="561">
                  <c:v>-12.870322</c:v>
                </c:pt>
                <c:pt idx="562">
                  <c:v>-12.262806</c:v>
                </c:pt>
                <c:pt idx="563">
                  <c:v>-11.67378</c:v>
                </c:pt>
                <c:pt idx="564">
                  <c:v>-11.103301</c:v>
                </c:pt>
                <c:pt idx="565">
                  <c:v>-10.551333</c:v>
                </c:pt>
                <c:pt idx="566">
                  <c:v>-10.017933</c:v>
                </c:pt>
                <c:pt idx="567">
                  <c:v>-9.5029144</c:v>
                </c:pt>
                <c:pt idx="568">
                  <c:v>-9.0061922</c:v>
                </c:pt>
                <c:pt idx="569">
                  <c:v>-8.527818699999997</c:v>
                </c:pt>
                <c:pt idx="570">
                  <c:v>-8.0674915</c:v>
                </c:pt>
                <c:pt idx="571">
                  <c:v>-7.62506529999997</c:v>
                </c:pt>
                <c:pt idx="572">
                  <c:v>-7.2002325</c:v>
                </c:pt>
                <c:pt idx="573">
                  <c:v>-6.7927995</c:v>
                </c:pt>
                <c:pt idx="574">
                  <c:v>-6.4023008</c:v>
                </c:pt>
                <c:pt idx="575">
                  <c:v>-6.028552499999996</c:v>
                </c:pt>
                <c:pt idx="576">
                  <c:v>-5.6712084</c:v>
                </c:pt>
                <c:pt idx="577">
                  <c:v>-5.329981799999985</c:v>
                </c:pt>
                <c:pt idx="578">
                  <c:v>-5.0043483</c:v>
                </c:pt>
                <c:pt idx="579">
                  <c:v>-4.69388099999997</c:v>
                </c:pt>
                <c:pt idx="580">
                  <c:v>-4.3983321</c:v>
                </c:pt>
                <c:pt idx="581">
                  <c:v>-4.1172633</c:v>
                </c:pt>
                <c:pt idx="582">
                  <c:v>-3.8501904</c:v>
                </c:pt>
                <c:pt idx="583">
                  <c:v>-3.5966227</c:v>
                </c:pt>
                <c:pt idx="584">
                  <c:v>-3.356142999999974</c:v>
                </c:pt>
                <c:pt idx="585">
                  <c:v>-3.1282413</c:v>
                </c:pt>
                <c:pt idx="586">
                  <c:v>-2.9127402</c:v>
                </c:pt>
                <c:pt idx="587">
                  <c:v>-2.7089186</c:v>
                </c:pt>
                <c:pt idx="588">
                  <c:v>-2.516453499999974</c:v>
                </c:pt>
                <c:pt idx="589">
                  <c:v>-2.3347673</c:v>
                </c:pt>
                <c:pt idx="590">
                  <c:v>-2.1636577</c:v>
                </c:pt>
                <c:pt idx="591">
                  <c:v>-2.002478399999998</c:v>
                </c:pt>
                <c:pt idx="592">
                  <c:v>-1.8507867</c:v>
                </c:pt>
                <c:pt idx="593">
                  <c:v>-1.7083179</c:v>
                </c:pt>
                <c:pt idx="594">
                  <c:v>-1.5744967</c:v>
                </c:pt>
                <c:pt idx="595">
                  <c:v>-1.4487888</c:v>
                </c:pt>
                <c:pt idx="596">
                  <c:v>-1.3311331</c:v>
                </c:pt>
                <c:pt idx="597">
                  <c:v>-1.2210042</c:v>
                </c:pt>
                <c:pt idx="598">
                  <c:v>-1.1179357</c:v>
                </c:pt>
                <c:pt idx="599">
                  <c:v>-1.021544</c:v>
                </c:pt>
                <c:pt idx="600">
                  <c:v>-0.93154013</c:v>
                </c:pt>
                <c:pt idx="601">
                  <c:v>-0.84767008</c:v>
                </c:pt>
                <c:pt idx="602">
                  <c:v>-0.76929164</c:v>
                </c:pt>
                <c:pt idx="603">
                  <c:v>-0.69627261</c:v>
                </c:pt>
                <c:pt idx="604">
                  <c:v>-0.62815189</c:v>
                </c:pt>
                <c:pt idx="605">
                  <c:v>-0.56497306</c:v>
                </c:pt>
                <c:pt idx="606">
                  <c:v>-0.50616902</c:v>
                </c:pt>
                <c:pt idx="607">
                  <c:v>-0.451583</c:v>
                </c:pt>
                <c:pt idx="608">
                  <c:v>-0.40080488</c:v>
                </c:pt>
                <c:pt idx="609">
                  <c:v>-0.35348737</c:v>
                </c:pt>
                <c:pt idx="610">
                  <c:v>-0.30979776</c:v>
                </c:pt>
                <c:pt idx="611">
                  <c:v>-0.26917028</c:v>
                </c:pt>
                <c:pt idx="612">
                  <c:v>-0.2314662</c:v>
                </c:pt>
                <c:pt idx="613">
                  <c:v>-0.19653021</c:v>
                </c:pt>
                <c:pt idx="614">
                  <c:v>-0.16401377</c:v>
                </c:pt>
                <c:pt idx="615">
                  <c:v>-0.13388811</c:v>
                </c:pt>
                <c:pt idx="616">
                  <c:v>-0.10605101</c:v>
                </c:pt>
                <c:pt idx="617">
                  <c:v>-0.080190673</c:v>
                </c:pt>
                <c:pt idx="618">
                  <c:v>-0.056099825</c:v>
                </c:pt>
                <c:pt idx="619">
                  <c:v>-0.033638176</c:v>
                </c:pt>
                <c:pt idx="620">
                  <c:v>-0.012997498</c:v>
                </c:pt>
                <c:pt idx="621">
                  <c:v>0.0062761372</c:v>
                </c:pt>
                <c:pt idx="622">
                  <c:v>0.024227919</c:v>
                </c:pt>
                <c:pt idx="623">
                  <c:v>0.040895574</c:v>
                </c:pt>
                <c:pt idx="624">
                  <c:v>0.056415778</c:v>
                </c:pt>
                <c:pt idx="625">
                  <c:v>0.070856422</c:v>
                </c:pt>
                <c:pt idx="626">
                  <c:v>0.084304824</c:v>
                </c:pt>
                <c:pt idx="627">
                  <c:v>0.096732244</c:v>
                </c:pt>
                <c:pt idx="628">
                  <c:v>0.10834772</c:v>
                </c:pt>
                <c:pt idx="629">
                  <c:v>0.11925238</c:v>
                </c:pt>
                <c:pt idx="630">
                  <c:v>0.1293046</c:v>
                </c:pt>
                <c:pt idx="631">
                  <c:v>0.13859156</c:v>
                </c:pt>
                <c:pt idx="632">
                  <c:v>0.14723977</c:v>
                </c:pt>
                <c:pt idx="633">
                  <c:v>0.15519482</c:v>
                </c:pt>
                <c:pt idx="634">
                  <c:v>0.16267157</c:v>
                </c:pt>
                <c:pt idx="635">
                  <c:v>0.16939977</c:v>
                </c:pt>
                <c:pt idx="636">
                  <c:v>0.17559138</c:v>
                </c:pt>
                <c:pt idx="637">
                  <c:v>0.18120672</c:v>
                </c:pt>
                <c:pt idx="638">
                  <c:v>0.186369</c:v>
                </c:pt>
                <c:pt idx="639">
                  <c:v>0.19084346</c:v>
                </c:pt>
                <c:pt idx="640">
                  <c:v>0.19477226</c:v>
                </c:pt>
                <c:pt idx="641">
                  <c:v>0.19812027</c:v>
                </c:pt>
                <c:pt idx="642">
                  <c:v>0.20096514</c:v>
                </c:pt>
                <c:pt idx="643">
                  <c:v>0.20332551</c:v>
                </c:pt>
                <c:pt idx="644">
                  <c:v>0.20514822</c:v>
                </c:pt>
                <c:pt idx="645">
                  <c:v>0.20630711</c:v>
                </c:pt>
                <c:pt idx="646">
                  <c:v>0.20687717</c:v>
                </c:pt>
                <c:pt idx="647">
                  <c:v>0.20690158</c:v>
                </c:pt>
                <c:pt idx="648">
                  <c:v>0.20640087</c:v>
                </c:pt>
                <c:pt idx="649">
                  <c:v>0.2054019</c:v>
                </c:pt>
                <c:pt idx="650">
                  <c:v>0.20367384</c:v>
                </c:pt>
                <c:pt idx="651">
                  <c:v>0.20138863</c:v>
                </c:pt>
                <c:pt idx="652">
                  <c:v>0.19846641</c:v>
                </c:pt>
                <c:pt idx="653">
                  <c:v>0.19499902</c:v>
                </c:pt>
                <c:pt idx="654">
                  <c:v>0.19101588</c:v>
                </c:pt>
                <c:pt idx="655">
                  <c:v>0.18638341</c:v>
                </c:pt>
                <c:pt idx="656">
                  <c:v>0.18104848</c:v>
                </c:pt>
                <c:pt idx="657">
                  <c:v>0.17515382</c:v>
                </c:pt>
                <c:pt idx="658">
                  <c:v>0.16877374</c:v>
                </c:pt>
                <c:pt idx="659">
                  <c:v>0.16188444</c:v>
                </c:pt>
                <c:pt idx="660">
                  <c:v>0.15424028</c:v>
                </c:pt>
                <c:pt idx="661">
                  <c:v>0.14612648</c:v>
                </c:pt>
                <c:pt idx="662">
                  <c:v>0.137364</c:v>
                </c:pt>
                <c:pt idx="663">
                  <c:v>0.12836953</c:v>
                </c:pt>
                <c:pt idx="664">
                  <c:v>0.11877206</c:v>
                </c:pt>
                <c:pt idx="665">
                  <c:v>0.10857196</c:v>
                </c:pt>
                <c:pt idx="666">
                  <c:v>0.097970188</c:v>
                </c:pt>
                <c:pt idx="667">
                  <c:v>0.0870061</c:v>
                </c:pt>
                <c:pt idx="668">
                  <c:v>0.075590625</c:v>
                </c:pt>
                <c:pt idx="669">
                  <c:v>0.063831009</c:v>
                </c:pt>
                <c:pt idx="670">
                  <c:v>0.051844575</c:v>
                </c:pt>
                <c:pt idx="671">
                  <c:v>0.039495192</c:v>
                </c:pt>
                <c:pt idx="672">
                  <c:v>0.026928574</c:v>
                </c:pt>
                <c:pt idx="673">
                  <c:v>0.014071567</c:v>
                </c:pt>
                <c:pt idx="674">
                  <c:v>0.0011589967</c:v>
                </c:pt>
                <c:pt idx="675">
                  <c:v>-0.011945708</c:v>
                </c:pt>
                <c:pt idx="676">
                  <c:v>-0.025080737</c:v>
                </c:pt>
                <c:pt idx="677">
                  <c:v>-0.038294658</c:v>
                </c:pt>
                <c:pt idx="678">
                  <c:v>-0.051475149</c:v>
                </c:pt>
                <c:pt idx="679">
                  <c:v>-0.064585119</c:v>
                </c:pt>
                <c:pt idx="680">
                  <c:v>-0.077552408</c:v>
                </c:pt>
                <c:pt idx="681">
                  <c:v>-0.090481982</c:v>
                </c:pt>
                <c:pt idx="682">
                  <c:v>-0.10319925</c:v>
                </c:pt>
                <c:pt idx="683">
                  <c:v>-0.11554894</c:v>
                </c:pt>
                <c:pt idx="684">
                  <c:v>-0.1277401</c:v>
                </c:pt>
                <c:pt idx="685">
                  <c:v>-0.13953064</c:v>
                </c:pt>
                <c:pt idx="686">
                  <c:v>-0.15099856</c:v>
                </c:pt>
                <c:pt idx="687">
                  <c:v>-0.1619902</c:v>
                </c:pt>
                <c:pt idx="688">
                  <c:v>-0.17250161</c:v>
                </c:pt>
                <c:pt idx="689">
                  <c:v>-0.18250094</c:v>
                </c:pt>
                <c:pt idx="690">
                  <c:v>-0.19206055</c:v>
                </c:pt>
                <c:pt idx="691">
                  <c:v>-0.20107856</c:v>
                </c:pt>
                <c:pt idx="692">
                  <c:v>-0.20940664</c:v>
                </c:pt>
                <c:pt idx="693">
                  <c:v>-0.21713349</c:v>
                </c:pt>
                <c:pt idx="694">
                  <c:v>-0.22424048</c:v>
                </c:pt>
                <c:pt idx="695">
                  <c:v>-0.23059946</c:v>
                </c:pt>
                <c:pt idx="696">
                  <c:v>-0.23628786</c:v>
                </c:pt>
                <c:pt idx="697">
                  <c:v>-0.24123639</c:v>
                </c:pt>
                <c:pt idx="698">
                  <c:v>-0.24553703</c:v>
                </c:pt>
                <c:pt idx="699">
                  <c:v>-0.24899924</c:v>
                </c:pt>
                <c:pt idx="700">
                  <c:v>-0.25167307</c:v>
                </c:pt>
                <c:pt idx="701">
                  <c:v>-0.25377738</c:v>
                </c:pt>
                <c:pt idx="702">
                  <c:v>-0.25494617</c:v>
                </c:pt>
                <c:pt idx="703">
                  <c:v>-0.25542849</c:v>
                </c:pt>
                <c:pt idx="704">
                  <c:v>-0.25513199</c:v>
                </c:pt>
                <c:pt idx="705">
                  <c:v>-0.25404054</c:v>
                </c:pt>
                <c:pt idx="706">
                  <c:v>-0.2522831</c:v>
                </c:pt>
                <c:pt idx="707">
                  <c:v>-0.24981079</c:v>
                </c:pt>
                <c:pt idx="708">
                  <c:v>-0.2465675</c:v>
                </c:pt>
                <c:pt idx="709">
                  <c:v>-0.24255967</c:v>
                </c:pt>
                <c:pt idx="710">
                  <c:v>-0.23796488</c:v>
                </c:pt>
                <c:pt idx="711">
                  <c:v>-0.23276292</c:v>
                </c:pt>
                <c:pt idx="712">
                  <c:v>-0.22695319</c:v>
                </c:pt>
                <c:pt idx="713">
                  <c:v>-0.22050057</c:v>
                </c:pt>
                <c:pt idx="714">
                  <c:v>-0.21347284</c:v>
                </c:pt>
                <c:pt idx="715">
                  <c:v>-0.20590363</c:v>
                </c:pt>
                <c:pt idx="716">
                  <c:v>-0.19791827</c:v>
                </c:pt>
                <c:pt idx="717">
                  <c:v>-0.18941425</c:v>
                </c:pt>
                <c:pt idx="718">
                  <c:v>-0.1804651</c:v>
                </c:pt>
                <c:pt idx="719">
                  <c:v>-0.17127287</c:v>
                </c:pt>
                <c:pt idx="720">
                  <c:v>-0.16168115</c:v>
                </c:pt>
                <c:pt idx="721">
                  <c:v>-0.15175676</c:v>
                </c:pt>
                <c:pt idx="722">
                  <c:v>-0.14155991</c:v>
                </c:pt>
                <c:pt idx="723">
                  <c:v>-0.13125812</c:v>
                </c:pt>
                <c:pt idx="724">
                  <c:v>-0.12073074</c:v>
                </c:pt>
                <c:pt idx="725">
                  <c:v>-0.10991142</c:v>
                </c:pt>
                <c:pt idx="726">
                  <c:v>-0.099161491</c:v>
                </c:pt>
                <c:pt idx="727">
                  <c:v>-0.088432372</c:v>
                </c:pt>
                <c:pt idx="728">
                  <c:v>-0.077510513</c:v>
                </c:pt>
                <c:pt idx="729">
                  <c:v>-0.06671086</c:v>
                </c:pt>
                <c:pt idx="730">
                  <c:v>-0.055925414</c:v>
                </c:pt>
                <c:pt idx="731">
                  <c:v>-0.045332447</c:v>
                </c:pt>
                <c:pt idx="732">
                  <c:v>-0.03480633</c:v>
                </c:pt>
                <c:pt idx="733">
                  <c:v>-0.024363199</c:v>
                </c:pt>
                <c:pt idx="734">
                  <c:v>-0.014210791</c:v>
                </c:pt>
                <c:pt idx="735">
                  <c:v>-0.0043554297</c:v>
                </c:pt>
                <c:pt idx="736">
                  <c:v>0.0052527506</c:v>
                </c:pt>
                <c:pt idx="737">
                  <c:v>0.014715941</c:v>
                </c:pt>
                <c:pt idx="738">
                  <c:v>0.023806129</c:v>
                </c:pt>
                <c:pt idx="739">
                  <c:v>0.032477334</c:v>
                </c:pt>
                <c:pt idx="740">
                  <c:v>0.040910885</c:v>
                </c:pt>
                <c:pt idx="741">
                  <c:v>0.048909977</c:v>
                </c:pt>
                <c:pt idx="742">
                  <c:v>0.056507625</c:v>
                </c:pt>
                <c:pt idx="743">
                  <c:v>0.063755229</c:v>
                </c:pt>
                <c:pt idx="744">
                  <c:v>0.070613764</c:v>
                </c:pt>
                <c:pt idx="745">
                  <c:v>0.076993197</c:v>
                </c:pt>
                <c:pt idx="746">
                  <c:v>0.08287292</c:v>
                </c:pt>
                <c:pt idx="747">
                  <c:v>0.08848922</c:v>
                </c:pt>
                <c:pt idx="748">
                  <c:v>0.093530253</c:v>
                </c:pt>
                <c:pt idx="749">
                  <c:v>0.098133609</c:v>
                </c:pt>
                <c:pt idx="750">
                  <c:v>0.10231473</c:v>
                </c:pt>
                <c:pt idx="751">
                  <c:v>0.10614374</c:v>
                </c:pt>
                <c:pt idx="752">
                  <c:v>0.10947902</c:v>
                </c:pt>
                <c:pt idx="753">
                  <c:v>0.11238711</c:v>
                </c:pt>
                <c:pt idx="754">
                  <c:v>0.11486615</c:v>
                </c:pt>
                <c:pt idx="755">
                  <c:v>0.11693087</c:v>
                </c:pt>
                <c:pt idx="756">
                  <c:v>0.11869888</c:v>
                </c:pt>
                <c:pt idx="757">
                  <c:v>0.11995652</c:v>
                </c:pt>
                <c:pt idx="758">
                  <c:v>0.12080634</c:v>
                </c:pt>
                <c:pt idx="759">
                  <c:v>0.12147449</c:v>
                </c:pt>
                <c:pt idx="760">
                  <c:v>0.12171818</c:v>
                </c:pt>
                <c:pt idx="761">
                  <c:v>0.12164029</c:v>
                </c:pt>
                <c:pt idx="762">
                  <c:v>0.12119719</c:v>
                </c:pt>
                <c:pt idx="763">
                  <c:v>0.12046886</c:v>
                </c:pt>
                <c:pt idx="764">
                  <c:v>0.11948503</c:v>
                </c:pt>
                <c:pt idx="765">
                  <c:v>0.11820323</c:v>
                </c:pt>
                <c:pt idx="766">
                  <c:v>0.11669013</c:v>
                </c:pt>
                <c:pt idx="767">
                  <c:v>0.11506398</c:v>
                </c:pt>
                <c:pt idx="768">
                  <c:v>0.11306399</c:v>
                </c:pt>
                <c:pt idx="769">
                  <c:v>0.11087188</c:v>
                </c:pt>
                <c:pt idx="770">
                  <c:v>0.10867709</c:v>
                </c:pt>
                <c:pt idx="771">
                  <c:v>0.10617343</c:v>
                </c:pt>
                <c:pt idx="772">
                  <c:v>0.10353754</c:v>
                </c:pt>
                <c:pt idx="773">
                  <c:v>0.10087126</c:v>
                </c:pt>
                <c:pt idx="774">
                  <c:v>0.098005377</c:v>
                </c:pt>
                <c:pt idx="775">
                  <c:v>0.09504354</c:v>
                </c:pt>
                <c:pt idx="776">
                  <c:v>0.092002846</c:v>
                </c:pt>
                <c:pt idx="777">
                  <c:v>0.088886477</c:v>
                </c:pt>
                <c:pt idx="778">
                  <c:v>0.085811935</c:v>
                </c:pt>
                <c:pt idx="779">
                  <c:v>0.082604744</c:v>
                </c:pt>
                <c:pt idx="780">
                  <c:v>0.079340383</c:v>
                </c:pt>
                <c:pt idx="781">
                  <c:v>0.076142266</c:v>
                </c:pt>
                <c:pt idx="782">
                  <c:v>0.072854243</c:v>
                </c:pt>
                <c:pt idx="783">
                  <c:v>0.069501951</c:v>
                </c:pt>
                <c:pt idx="784">
                  <c:v>0.066209935</c:v>
                </c:pt>
                <c:pt idx="785">
                  <c:v>0.062999785</c:v>
                </c:pt>
                <c:pt idx="786">
                  <c:v>0.059664078</c:v>
                </c:pt>
                <c:pt idx="787">
                  <c:v>0.056477301</c:v>
                </c:pt>
                <c:pt idx="788">
                  <c:v>0.053243712</c:v>
                </c:pt>
                <c:pt idx="789">
                  <c:v>0.049948305</c:v>
                </c:pt>
                <c:pt idx="790">
                  <c:v>0.046842948</c:v>
                </c:pt>
                <c:pt idx="791">
                  <c:v>0.043590598</c:v>
                </c:pt>
                <c:pt idx="792">
                  <c:v>0.04048742</c:v>
                </c:pt>
                <c:pt idx="793">
                  <c:v>0.037396479</c:v>
                </c:pt>
                <c:pt idx="794">
                  <c:v>0.034224227</c:v>
                </c:pt>
                <c:pt idx="795">
                  <c:v>0.031103645</c:v>
                </c:pt>
                <c:pt idx="796">
                  <c:v>0.028069612</c:v>
                </c:pt>
                <c:pt idx="797">
                  <c:v>0.025132511</c:v>
                </c:pt>
                <c:pt idx="798">
                  <c:v>0.022124561</c:v>
                </c:pt>
                <c:pt idx="799">
                  <c:v>0.019022534</c:v>
                </c:pt>
                <c:pt idx="800">
                  <c:v>0.016067773</c:v>
                </c:pt>
                <c:pt idx="801">
                  <c:v>0.013145184</c:v>
                </c:pt>
                <c:pt idx="802">
                  <c:v>0.010189991</c:v>
                </c:pt>
                <c:pt idx="803">
                  <c:v>0.0071684979</c:v>
                </c:pt>
                <c:pt idx="804">
                  <c:v>0.0042698877</c:v>
                </c:pt>
                <c:pt idx="805">
                  <c:v>0.0014142162</c:v>
                </c:pt>
                <c:pt idx="806">
                  <c:v>-0.0015418134</c:v>
                </c:pt>
                <c:pt idx="807">
                  <c:v>-0.0045384117</c:v>
                </c:pt>
                <c:pt idx="808">
                  <c:v>-0.0073784115</c:v>
                </c:pt>
                <c:pt idx="809">
                  <c:v>-0.010358824</c:v>
                </c:pt>
                <c:pt idx="810">
                  <c:v>-0.013240954</c:v>
                </c:pt>
                <c:pt idx="811">
                  <c:v>-0.016098939</c:v>
                </c:pt>
                <c:pt idx="812">
                  <c:v>-0.019176651</c:v>
                </c:pt>
                <c:pt idx="813">
                  <c:v>-0.0220694</c:v>
                </c:pt>
                <c:pt idx="814">
                  <c:v>-0.025004437</c:v>
                </c:pt>
                <c:pt idx="815">
                  <c:v>-0.027895734</c:v>
                </c:pt>
                <c:pt idx="816">
                  <c:v>-0.030800255</c:v>
                </c:pt>
                <c:pt idx="817">
                  <c:v>-0.033719927</c:v>
                </c:pt>
                <c:pt idx="818">
                  <c:v>-0.036629178</c:v>
                </c:pt>
                <c:pt idx="819">
                  <c:v>-0.039454669</c:v>
                </c:pt>
                <c:pt idx="820">
                  <c:v>-0.042334665</c:v>
                </c:pt>
                <c:pt idx="821">
                  <c:v>-0.045197278</c:v>
                </c:pt>
                <c:pt idx="822">
                  <c:v>-0.048010029</c:v>
                </c:pt>
                <c:pt idx="823">
                  <c:v>-0.050677344</c:v>
                </c:pt>
                <c:pt idx="824">
                  <c:v>-0.053558007</c:v>
                </c:pt>
                <c:pt idx="825">
                  <c:v>-0.056247897</c:v>
                </c:pt>
                <c:pt idx="826">
                  <c:v>-0.058730323</c:v>
                </c:pt>
                <c:pt idx="827">
                  <c:v>-0.061413132</c:v>
                </c:pt>
                <c:pt idx="828">
                  <c:v>-0.063875698</c:v>
                </c:pt>
                <c:pt idx="829">
                  <c:v>-0.066464208</c:v>
                </c:pt>
                <c:pt idx="830">
                  <c:v>-0.068731584</c:v>
                </c:pt>
                <c:pt idx="831">
                  <c:v>-0.071042605</c:v>
                </c:pt>
                <c:pt idx="832">
                  <c:v>-0.073232636</c:v>
                </c:pt>
                <c:pt idx="833">
                  <c:v>-0.075364828</c:v>
                </c:pt>
                <c:pt idx="834">
                  <c:v>-0.077320635</c:v>
                </c:pt>
                <c:pt idx="835">
                  <c:v>-0.079248115</c:v>
                </c:pt>
                <c:pt idx="836">
                  <c:v>-0.081044577</c:v>
                </c:pt>
                <c:pt idx="837">
                  <c:v>-0.082639202</c:v>
                </c:pt>
                <c:pt idx="838">
                  <c:v>-0.084118336</c:v>
                </c:pt>
                <c:pt idx="839">
                  <c:v>-0.085496038</c:v>
                </c:pt>
                <c:pt idx="840">
                  <c:v>-0.08675763</c:v>
                </c:pt>
                <c:pt idx="841">
                  <c:v>-0.087850928</c:v>
                </c:pt>
                <c:pt idx="842">
                  <c:v>-0.08875341</c:v>
                </c:pt>
                <c:pt idx="843">
                  <c:v>-0.089503512</c:v>
                </c:pt>
                <c:pt idx="844">
                  <c:v>-0.090167254</c:v>
                </c:pt>
                <c:pt idx="845">
                  <c:v>-0.090516768</c:v>
                </c:pt>
                <c:pt idx="846">
                  <c:v>-0.090775132</c:v>
                </c:pt>
                <c:pt idx="847">
                  <c:v>-0.090899743</c:v>
                </c:pt>
                <c:pt idx="848">
                  <c:v>-0.090780973</c:v>
                </c:pt>
                <c:pt idx="849">
                  <c:v>-0.090539746</c:v>
                </c:pt>
                <c:pt idx="850">
                  <c:v>-0.090138018</c:v>
                </c:pt>
                <c:pt idx="851">
                  <c:v>-0.089508891</c:v>
                </c:pt>
                <c:pt idx="852">
                  <c:v>-0.088737585</c:v>
                </c:pt>
                <c:pt idx="853">
                  <c:v>-0.087741084</c:v>
                </c:pt>
                <c:pt idx="854">
                  <c:v>-0.086607426</c:v>
                </c:pt>
                <c:pt idx="855">
                  <c:v>-0.085310347</c:v>
                </c:pt>
                <c:pt idx="856">
                  <c:v>-0.083807461</c:v>
                </c:pt>
                <c:pt idx="857">
                  <c:v>-0.082060359</c:v>
                </c:pt>
                <c:pt idx="858">
                  <c:v>-0.080255754</c:v>
                </c:pt>
                <c:pt idx="859">
                  <c:v>-0.07826528</c:v>
                </c:pt>
                <c:pt idx="860">
                  <c:v>-0.076147012</c:v>
                </c:pt>
                <c:pt idx="861">
                  <c:v>-0.073886834</c:v>
                </c:pt>
                <c:pt idx="862">
                  <c:v>-0.071455725</c:v>
                </c:pt>
                <c:pt idx="863">
                  <c:v>-0.068841629</c:v>
                </c:pt>
                <c:pt idx="864">
                  <c:v>-0.066148326</c:v>
                </c:pt>
                <c:pt idx="865">
                  <c:v>-0.063346937</c:v>
                </c:pt>
                <c:pt idx="866">
                  <c:v>-0.060376111</c:v>
                </c:pt>
                <c:pt idx="867">
                  <c:v>-0.057293605</c:v>
                </c:pt>
                <c:pt idx="868">
                  <c:v>-0.054119781</c:v>
                </c:pt>
                <c:pt idx="869">
                  <c:v>-0.050937291</c:v>
                </c:pt>
                <c:pt idx="870">
                  <c:v>-0.047664404</c:v>
                </c:pt>
                <c:pt idx="871">
                  <c:v>-0.044184096</c:v>
                </c:pt>
                <c:pt idx="872">
                  <c:v>-0.040678442</c:v>
                </c:pt>
                <c:pt idx="873">
                  <c:v>-0.037220325</c:v>
                </c:pt>
                <c:pt idx="874">
                  <c:v>-0.033596933</c:v>
                </c:pt>
                <c:pt idx="875">
                  <c:v>-0.030011229</c:v>
                </c:pt>
                <c:pt idx="876">
                  <c:v>-0.026394432</c:v>
                </c:pt>
                <c:pt idx="877">
                  <c:v>-0.022691503</c:v>
                </c:pt>
                <c:pt idx="878">
                  <c:v>-0.019112686</c:v>
                </c:pt>
                <c:pt idx="879">
                  <c:v>-0.015383543</c:v>
                </c:pt>
                <c:pt idx="880">
                  <c:v>-0.011730752</c:v>
                </c:pt>
                <c:pt idx="881">
                  <c:v>-0.008148999</c:v>
                </c:pt>
                <c:pt idx="882">
                  <c:v>-0.0045181629</c:v>
                </c:pt>
                <c:pt idx="883">
                  <c:v>-0.00099994813</c:v>
                </c:pt>
                <c:pt idx="884">
                  <c:v>0.0024799504</c:v>
                </c:pt>
                <c:pt idx="885">
                  <c:v>0.005944211</c:v>
                </c:pt>
                <c:pt idx="886">
                  <c:v>0.0093978848</c:v>
                </c:pt>
                <c:pt idx="887">
                  <c:v>0.012655369</c:v>
                </c:pt>
                <c:pt idx="888">
                  <c:v>0.015931122</c:v>
                </c:pt>
                <c:pt idx="889">
                  <c:v>0.01904024</c:v>
                </c:pt>
                <c:pt idx="890">
                  <c:v>0.022025568</c:v>
                </c:pt>
                <c:pt idx="891">
                  <c:v>0.024943847</c:v>
                </c:pt>
                <c:pt idx="892">
                  <c:v>0.027807761</c:v>
                </c:pt>
                <c:pt idx="893">
                  <c:v>0.030490624</c:v>
                </c:pt>
                <c:pt idx="894">
                  <c:v>0.03309888</c:v>
                </c:pt>
                <c:pt idx="895">
                  <c:v>0.035531998</c:v>
                </c:pt>
                <c:pt idx="896">
                  <c:v>0.037829719</c:v>
                </c:pt>
                <c:pt idx="897">
                  <c:v>0.039993789</c:v>
                </c:pt>
                <c:pt idx="898">
                  <c:v>0.042047821</c:v>
                </c:pt>
                <c:pt idx="899">
                  <c:v>0.043941014</c:v>
                </c:pt>
                <c:pt idx="900">
                  <c:v>0.045737021</c:v>
                </c:pt>
                <c:pt idx="901">
                  <c:v>0.047291189</c:v>
                </c:pt>
                <c:pt idx="902">
                  <c:v>0.048648342</c:v>
                </c:pt>
                <c:pt idx="903">
                  <c:v>0.050054766</c:v>
                </c:pt>
                <c:pt idx="904">
                  <c:v>0.051106654</c:v>
                </c:pt>
                <c:pt idx="905">
                  <c:v>0.052192591</c:v>
                </c:pt>
                <c:pt idx="906">
                  <c:v>0.052986551</c:v>
                </c:pt>
                <c:pt idx="907">
                  <c:v>0.053629238</c:v>
                </c:pt>
                <c:pt idx="908">
                  <c:v>0.054181162</c:v>
                </c:pt>
                <c:pt idx="909">
                  <c:v>0.05463706</c:v>
                </c:pt>
                <c:pt idx="910">
                  <c:v>0.054736082</c:v>
                </c:pt>
                <c:pt idx="911">
                  <c:v>0.05489964</c:v>
                </c:pt>
                <c:pt idx="912">
                  <c:v>0.05484866</c:v>
                </c:pt>
                <c:pt idx="913">
                  <c:v>0.054642446</c:v>
                </c:pt>
                <c:pt idx="914">
                  <c:v>0.054395765</c:v>
                </c:pt>
                <c:pt idx="915">
                  <c:v>0.053962566</c:v>
                </c:pt>
                <c:pt idx="916">
                  <c:v>0.053295486</c:v>
                </c:pt>
                <c:pt idx="917">
                  <c:v>0.052660607</c:v>
                </c:pt>
                <c:pt idx="918">
                  <c:v>0.051964931</c:v>
                </c:pt>
                <c:pt idx="919">
                  <c:v>0.051026911</c:v>
                </c:pt>
                <c:pt idx="920">
                  <c:v>0.050098229</c:v>
                </c:pt>
                <c:pt idx="921">
                  <c:v>0.048952039</c:v>
                </c:pt>
                <c:pt idx="922">
                  <c:v>0.047814146</c:v>
                </c:pt>
                <c:pt idx="923">
                  <c:v>0.046634346</c:v>
                </c:pt>
                <c:pt idx="924">
                  <c:v>0.045382522</c:v>
                </c:pt>
                <c:pt idx="925">
                  <c:v>0.043942142</c:v>
                </c:pt>
                <c:pt idx="926">
                  <c:v>0.042493679</c:v>
                </c:pt>
                <c:pt idx="927">
                  <c:v>0.041044645</c:v>
                </c:pt>
                <c:pt idx="928">
                  <c:v>0.039643187</c:v>
                </c:pt>
                <c:pt idx="929">
                  <c:v>0.038076945</c:v>
                </c:pt>
                <c:pt idx="930">
                  <c:v>0.036499754</c:v>
                </c:pt>
                <c:pt idx="931">
                  <c:v>0.034914881</c:v>
                </c:pt>
                <c:pt idx="932">
                  <c:v>0.033355739</c:v>
                </c:pt>
                <c:pt idx="933">
                  <c:v>0.031794626</c:v>
                </c:pt>
                <c:pt idx="934">
                  <c:v>0.030218203</c:v>
                </c:pt>
                <c:pt idx="935">
                  <c:v>0.028613864</c:v>
                </c:pt>
                <c:pt idx="936">
                  <c:v>0.027080603</c:v>
                </c:pt>
                <c:pt idx="937">
                  <c:v>0.025619494</c:v>
                </c:pt>
                <c:pt idx="938">
                  <c:v>0.024147425</c:v>
                </c:pt>
                <c:pt idx="939">
                  <c:v>0.022604845</c:v>
                </c:pt>
                <c:pt idx="940">
                  <c:v>0.021180429</c:v>
                </c:pt>
                <c:pt idx="941">
                  <c:v>0.019815888</c:v>
                </c:pt>
                <c:pt idx="942">
                  <c:v>0.018477872</c:v>
                </c:pt>
                <c:pt idx="943">
                  <c:v>0.017281547</c:v>
                </c:pt>
                <c:pt idx="944">
                  <c:v>0.016051289</c:v>
                </c:pt>
                <c:pt idx="945">
                  <c:v>0.014877522</c:v>
                </c:pt>
                <c:pt idx="946">
                  <c:v>0.013687203</c:v>
                </c:pt>
                <c:pt idx="947">
                  <c:v>0.012693406</c:v>
                </c:pt>
                <c:pt idx="948">
                  <c:v>0.011662331</c:v>
                </c:pt>
                <c:pt idx="949">
                  <c:v>0.010765173</c:v>
                </c:pt>
                <c:pt idx="950">
                  <c:v>0.0098676151</c:v>
                </c:pt>
                <c:pt idx="951">
                  <c:v>0.0091477688</c:v>
                </c:pt>
                <c:pt idx="952">
                  <c:v>0.0083358102</c:v>
                </c:pt>
                <c:pt idx="953">
                  <c:v>0.0076784054</c:v>
                </c:pt>
                <c:pt idx="954">
                  <c:v>0.0070214253</c:v>
                </c:pt>
                <c:pt idx="955">
                  <c:v>0.0064324182</c:v>
                </c:pt>
                <c:pt idx="956">
                  <c:v>0.0058825673</c:v>
                </c:pt>
                <c:pt idx="957">
                  <c:v>0.0054438938</c:v>
                </c:pt>
                <c:pt idx="958">
                  <c:v>0.0049989037</c:v>
                </c:pt>
                <c:pt idx="959">
                  <c:v>0.0046864469</c:v>
                </c:pt>
                <c:pt idx="960">
                  <c:v>0.0043595415</c:v>
                </c:pt>
                <c:pt idx="961">
                  <c:v>0.004016398</c:v>
                </c:pt>
                <c:pt idx="962">
                  <c:v>0.0038026106</c:v>
                </c:pt>
                <c:pt idx="963">
                  <c:v>0.0035110284</c:v>
                </c:pt>
                <c:pt idx="964">
                  <c:v>0.0032717395</c:v>
                </c:pt>
                <c:pt idx="965">
                  <c:v>0.0031359331</c:v>
                </c:pt>
                <c:pt idx="966">
                  <c:v>0.0029475258</c:v>
                </c:pt>
                <c:pt idx="967">
                  <c:v>0.0028106447</c:v>
                </c:pt>
                <c:pt idx="968">
                  <c:v>0.0027257884</c:v>
                </c:pt>
                <c:pt idx="969">
                  <c:v>0.002543374</c:v>
                </c:pt>
                <c:pt idx="970">
                  <c:v>0.0024342849</c:v>
                </c:pt>
                <c:pt idx="971">
                  <c:v>0.0023145718</c:v>
                </c:pt>
                <c:pt idx="972">
                  <c:v>0.0021058226</c:v>
                </c:pt>
                <c:pt idx="973">
                  <c:v>0.0019766665</c:v>
                </c:pt>
                <c:pt idx="974">
                  <c:v>0.0018468706</c:v>
                </c:pt>
                <c:pt idx="975">
                  <c:v>0.0016523014</c:v>
                </c:pt>
                <c:pt idx="976">
                  <c:v>0.0014531607</c:v>
                </c:pt>
                <c:pt idx="977">
                  <c:v>0.0012236312</c:v>
                </c:pt>
                <c:pt idx="978">
                  <c:v>0.0010335151</c:v>
                </c:pt>
                <c:pt idx="979">
                  <c:v>0.0008190783</c:v>
                </c:pt>
                <c:pt idx="980">
                  <c:v>0.00058417441</c:v>
                </c:pt>
                <c:pt idx="981">
                  <c:v>0.00022608272</c:v>
                </c:pt>
                <c:pt idx="982" formatCode="0.00E+00">
                  <c:v>-6.9313101E-5</c:v>
                </c:pt>
                <c:pt idx="983">
                  <c:v>-0.00040105986</c:v>
                </c:pt>
                <c:pt idx="984">
                  <c:v>-0.00070221483</c:v>
                </c:pt>
                <c:pt idx="985">
                  <c:v>-0.0010682878</c:v>
                </c:pt>
                <c:pt idx="986">
                  <c:v>-0.0015743338</c:v>
                </c:pt>
                <c:pt idx="987">
                  <c:v>-0.001954736</c:v>
                </c:pt>
                <c:pt idx="988">
                  <c:v>-0.0023261684</c:v>
                </c:pt>
                <c:pt idx="989">
                  <c:v>-0.0028081383</c:v>
                </c:pt>
                <c:pt idx="990">
                  <c:v>-0.0032879696</c:v>
                </c:pt>
                <c:pt idx="991">
                  <c:v>-0.0037254896</c:v>
                </c:pt>
                <c:pt idx="992">
                  <c:v>-0.004209728</c:v>
                </c:pt>
                <c:pt idx="993">
                  <c:v>-0.004642813</c:v>
                </c:pt>
                <c:pt idx="994">
                  <c:v>-0.0051574488</c:v>
                </c:pt>
                <c:pt idx="995">
                  <c:v>-0.005709643</c:v>
                </c:pt>
                <c:pt idx="996">
                  <c:v>-0.0061601675</c:v>
                </c:pt>
                <c:pt idx="997">
                  <c:v>-0.0065889899</c:v>
                </c:pt>
                <c:pt idx="998">
                  <c:v>-0.0069736727</c:v>
                </c:pt>
                <c:pt idx="999">
                  <c:v>-0.0074639223</c:v>
                </c:pt>
                <c:pt idx="1000">
                  <c:v>-0.0078192661</c:v>
                </c:pt>
                <c:pt idx="1001">
                  <c:v>-0.0082783643</c:v>
                </c:pt>
                <c:pt idx="1002">
                  <c:v>-0.0086475546</c:v>
                </c:pt>
                <c:pt idx="1003">
                  <c:v>-0.0089594806</c:v>
                </c:pt>
                <c:pt idx="1004">
                  <c:v>-0.0091879992</c:v>
                </c:pt>
                <c:pt idx="1005">
                  <c:v>-0.0094894543</c:v>
                </c:pt>
                <c:pt idx="1006">
                  <c:v>-0.0097543197</c:v>
                </c:pt>
                <c:pt idx="1007">
                  <c:v>-0.0099425297</c:v>
                </c:pt>
                <c:pt idx="1008">
                  <c:v>-0.010102719</c:v>
                </c:pt>
                <c:pt idx="1009">
                  <c:v>-0.010156984</c:v>
                </c:pt>
                <c:pt idx="1010">
                  <c:v>-0.010165499</c:v>
                </c:pt>
                <c:pt idx="1011">
                  <c:v>-0.010190458</c:v>
                </c:pt>
                <c:pt idx="1012">
                  <c:v>-0.010252102</c:v>
                </c:pt>
                <c:pt idx="1013">
                  <c:v>-0.010054016</c:v>
                </c:pt>
                <c:pt idx="1014">
                  <c:v>-0.0099341739</c:v>
                </c:pt>
                <c:pt idx="1015">
                  <c:v>-0.009800964</c:v>
                </c:pt>
                <c:pt idx="1016">
                  <c:v>-0.0095949462</c:v>
                </c:pt>
                <c:pt idx="1017">
                  <c:v>-0.0093227364</c:v>
                </c:pt>
                <c:pt idx="1018">
                  <c:v>-0.008922752</c:v>
                </c:pt>
                <c:pt idx="1019">
                  <c:v>-0.0085860686</c:v>
                </c:pt>
                <c:pt idx="1020">
                  <c:v>-0.0082078818</c:v>
                </c:pt>
                <c:pt idx="1021">
                  <c:v>-0.0078367386</c:v>
                </c:pt>
                <c:pt idx="1022">
                  <c:v>-0.0073303482</c:v>
                </c:pt>
                <c:pt idx="1023">
                  <c:v>-0.0068464382</c:v>
                </c:pt>
                <c:pt idx="1024">
                  <c:v>-0.0063280771</c:v>
                </c:pt>
                <c:pt idx="1025">
                  <c:v>-0.0059070587</c:v>
                </c:pt>
                <c:pt idx="1026">
                  <c:v>-0.005350769</c:v>
                </c:pt>
                <c:pt idx="1027">
                  <c:v>-0.0048077861</c:v>
                </c:pt>
                <c:pt idx="1028">
                  <c:v>-0.0042599048</c:v>
                </c:pt>
                <c:pt idx="1029">
                  <c:v>-0.0035674896</c:v>
                </c:pt>
                <c:pt idx="1030">
                  <c:v>-0.0030797825</c:v>
                </c:pt>
                <c:pt idx="1031">
                  <c:v>-0.0026382562</c:v>
                </c:pt>
                <c:pt idx="1032">
                  <c:v>-0.0021452578</c:v>
                </c:pt>
                <c:pt idx="1033">
                  <c:v>-0.0016596841</c:v>
                </c:pt>
                <c:pt idx="1034">
                  <c:v>-0.0010902551</c:v>
                </c:pt>
                <c:pt idx="1035">
                  <c:v>-0.00070465734</c:v>
                </c:pt>
                <c:pt idx="1036">
                  <c:v>-0.00045660767</c:v>
                </c:pt>
                <c:pt idx="1037" formatCode="0.00E+00">
                  <c:v>-2.1237782E-5</c:v>
                </c:pt>
                <c:pt idx="1038">
                  <c:v>0.00025060412</c:v>
                </c:pt>
                <c:pt idx="1039">
                  <c:v>0.0005589975</c:v>
                </c:pt>
                <c:pt idx="1040">
                  <c:v>0.00070333184</c:v>
                </c:pt>
                <c:pt idx="1041">
                  <c:v>0.00073455385</c:v>
                </c:pt>
                <c:pt idx="1042">
                  <c:v>0.00079679739</c:v>
                </c:pt>
                <c:pt idx="1043">
                  <c:v>0.00083389931</c:v>
                </c:pt>
                <c:pt idx="1044">
                  <c:v>0.00073985109</c:v>
                </c:pt>
                <c:pt idx="1045">
                  <c:v>0.00044361927</c:v>
                </c:pt>
                <c:pt idx="1046">
                  <c:v>0.000208784</c:v>
                </c:pt>
                <c:pt idx="1047" formatCode="0.00E+00">
                  <c:v>-4.2793552E-5</c:v>
                </c:pt>
                <c:pt idx="1048">
                  <c:v>-0.00045781772</c:v>
                </c:pt>
                <c:pt idx="1049">
                  <c:v>-0.0010253445</c:v>
                </c:pt>
                <c:pt idx="1050">
                  <c:v>-0.0016375436</c:v>
                </c:pt>
                <c:pt idx="1051">
                  <c:v>-0.0023370278</c:v>
                </c:pt>
                <c:pt idx="1052">
                  <c:v>-0.0030107703</c:v>
                </c:pt>
                <c:pt idx="1053">
                  <c:v>-0.0039459327</c:v>
                </c:pt>
                <c:pt idx="1054">
                  <c:v>-0.0047764773</c:v>
                </c:pt>
                <c:pt idx="1055">
                  <c:v>-0.0059015844</c:v>
                </c:pt>
                <c:pt idx="1056">
                  <c:v>-0.0069457903</c:v>
                </c:pt>
                <c:pt idx="1057">
                  <c:v>-0.0080827074</c:v>
                </c:pt>
                <c:pt idx="1058">
                  <c:v>-0.009298454</c:v>
                </c:pt>
                <c:pt idx="1059">
                  <c:v>-0.010572181</c:v>
                </c:pt>
                <c:pt idx="1060">
                  <c:v>-0.011937633</c:v>
                </c:pt>
                <c:pt idx="1061">
                  <c:v>-0.013394549</c:v>
                </c:pt>
                <c:pt idx="1062">
                  <c:v>-0.014955332</c:v>
                </c:pt>
                <c:pt idx="1063">
                  <c:v>-0.016277995</c:v>
                </c:pt>
                <c:pt idx="1064">
                  <c:v>-0.017796062</c:v>
                </c:pt>
                <c:pt idx="1065">
                  <c:v>-0.019397531</c:v>
                </c:pt>
                <c:pt idx="1066">
                  <c:v>-0.021044584</c:v>
                </c:pt>
                <c:pt idx="1067">
                  <c:v>-0.022601405</c:v>
                </c:pt>
                <c:pt idx="1068">
                  <c:v>-0.024167558</c:v>
                </c:pt>
                <c:pt idx="1069">
                  <c:v>-0.025800936</c:v>
                </c:pt>
                <c:pt idx="1070">
                  <c:v>-0.027430203</c:v>
                </c:pt>
                <c:pt idx="1071">
                  <c:v>-0.029078871</c:v>
                </c:pt>
                <c:pt idx="1072">
                  <c:v>-0.030680943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4423928"/>
        <c:axId val="2073696296"/>
      </c:scatterChart>
      <c:valAx>
        <c:axId val="2074423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073696296"/>
        <c:crosses val="autoZero"/>
        <c:crossBetween val="midCat"/>
      </c:valAx>
      <c:valAx>
        <c:axId val="2073696296"/>
        <c:scaling>
          <c:orientation val="minMax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2074423928"/>
        <c:crosses val="autoZero"/>
        <c:crossBetween val="midCat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18750304646091"/>
          <c:y val="0.460385438972163"/>
          <c:w val="0.255208441504772"/>
          <c:h val="0.0770877944325482"/>
        </c:manualLayout>
      </c:layout>
      <c:overlay val="0"/>
      <c:spPr>
        <a:noFill/>
        <a:ln w="25400">
          <a:noFill/>
        </a:ln>
      </c:spPr>
    </c:legend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4D467-2DED-432D-B7E8-14190F9BD015}" type="datetimeFigureOut">
              <a:rPr lang="en-US" smtClean="0"/>
              <a:pPr/>
              <a:t>23/05/14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16CA2-6FC4-4837-B49E-4253E2284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411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2.xml"/><Relationship Id="rId3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2.xml"/><Relationship Id="rId3" Type="http://schemas.openxmlformats.org/officeDocument/2006/relationships/image" Target="../media/image6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2.xml"/><Relationship Id="rId3" Type="http://schemas.openxmlformats.org/officeDocument/2006/relationships/image" Target="../media/image8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8" name="Picture 2" descr="\\cern.ch\dfs\Users\a\aapollon\Desktop\thesis images\CERN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pic>
        <p:nvPicPr>
          <p:cNvPr id="1026" name="Picture 2" descr="http://hilumilhc.web.cern.ch/HiLumiLHC/images/project_logo/HiLumi-logo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417325"/>
            <a:ext cx="914400" cy="44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 userDrawn="1"/>
        </p:nvSpPr>
        <p:spPr>
          <a:xfrm>
            <a:off x="457200" y="1971675"/>
            <a:ext cx="4235450" cy="471488"/>
          </a:xfrm>
          <a:prstGeom prst="rect">
            <a:avLst/>
          </a:prstGeom>
        </p:spPr>
        <p:txBody>
          <a:bodyPr lIns="45720" tIns="0" rIns="45720" bIns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CH" dirty="0" smtClean="0">
                <a:solidFill>
                  <a:srgbClr val="0055A0"/>
                </a:solidFill>
                <a:latin typeface="Arial"/>
              </a:rPr>
              <a:t>Click to edit Master title style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93492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5337C-B38C-2C4F-8D95-53CAD5984D8D}" type="datetime1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23/05/14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8DFB2-03A9-7645-BDF7-2589E8CB9D18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8981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E0A75-54CC-CB40-B281-F3476A4B5517}" type="datetime1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23/05/14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12707-1C36-8149-BF19-97F7A559F521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0826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B7601-0A4C-7244-8FC6-A79CFCC58571}" type="datetime1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23/05/14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91947-C35B-8B44-B510-3F796928CEFD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4034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B257C-5B54-3045-A603-1EDBC69A7B89}" type="datetime1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23/05/14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DD091-EA15-544E-A0A6-83AD4B1856D0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5485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lang="fr-CH" smtClean="0"/>
              <a:t>Cliquez et modifiez le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E659C-3C20-184D-AC18-A8267F219676}" type="datetime1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23/05/14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C1109-2BBC-BC43-8547-A4514DAAE90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4882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CH" noProof="0" smtClean="0"/>
              <a:t>Faire glisser l'image vers l'espace réservé ou cliquer sur l'icône pour l'ajouter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BB4A6-34F8-1140-A6E8-553347695CA3}" type="datetime1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23/05/14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74AC0-0778-364C-9963-E406E323E17D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6716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hilumilhc.web.cern.ch/HiLumiLHC/images/project_logo/HiLumi-logo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417325"/>
            <a:ext cx="914400" cy="44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778944" y="6644750"/>
            <a:ext cx="457200" cy="233038"/>
          </a:xfrm>
        </p:spPr>
        <p:txBody>
          <a:bodyPr/>
          <a:lstStyle>
            <a:lvl1pPr>
              <a:defRPr sz="1600"/>
            </a:lvl1pPr>
          </a:lstStyle>
          <a:p>
            <a:pPr algn="ctr"/>
            <a:fld id="{742AFEC6-65D6-4F2C-8740-31E4FFD76CD6}" type="slidenum">
              <a:rPr lang="en-GB" smtClean="0"/>
              <a:pPr algn="ctr"/>
              <a:t>‹#›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Rhodri Jones (BEMB 2/4/2012)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62025" y="1504950"/>
            <a:ext cx="7277100" cy="2406813"/>
          </a:xfrm>
        </p:spPr>
        <p:txBody>
          <a:bodyPr>
            <a:normAutofit/>
          </a:bodyPr>
          <a:lstStyle>
            <a:lvl1pPr>
              <a:defRPr lang="en-US" sz="4000" b="1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xfrm>
            <a:off x="2968625" y="63627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5337C-B38C-2C4F-8D95-53CAD5984D8D}" type="datetime1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23/05/14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8DFB2-03A9-7645-BDF7-2589E8CB9D18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91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2181225"/>
            <a:ext cx="25209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44524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fin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703513"/>
            <a:ext cx="117316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440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-60-shadow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25" y="1052513"/>
            <a:ext cx="5492750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0646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LogoOutline.ai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2168525"/>
            <a:ext cx="25209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72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5" y="2878138"/>
            <a:ext cx="1222375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99599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31495-0F62-A549-A0A1-2E0781E64570}" type="datetime1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23/05/14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3D922-FFEF-FD49-A0A2-2C4960D29458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0625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gif"/><Relationship Id="rId6" Type="http://schemas.openxmlformats.org/officeDocument/2006/relationships/image" Target="../media/image2.png"/><Relationship Id="rId7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6.xml"/><Relationship Id="rId14" Type="http://schemas.openxmlformats.org/officeDocument/2006/relationships/theme" Target="../theme/theme2.xml"/><Relationship Id="rId15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alphaModFix amt="9000"/>
            <a:lum bright="-19000" contrast="-12000"/>
          </a:blip>
          <a:srcRect/>
          <a:stretch>
            <a:fillRect t="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\\cern.ch\dfs\Users\a\aapollon\Desktop\thesis images\CERNLOGO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05686" cy="9906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553200"/>
            <a:ext cx="8534400" cy="304800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262626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534400" y="6553200"/>
            <a:ext cx="609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http://hilumilhc.web.cern.ch/HiLumiLHC/images/project_logo/HiLumi-logo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417325"/>
            <a:ext cx="914400" cy="44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3250" y="65214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Rhodri Jones (BEMB 2/4/2012)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4768" y="6651838"/>
            <a:ext cx="457200" cy="233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algn="ctr"/>
            <a:fld id="{742AFEC6-65D6-4F2C-8740-31E4FFD76CD6}" type="slidenum">
              <a:rPr lang="en-GB" smtClean="0"/>
              <a:pPr algn="ctr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8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Cliquez et modifiez le titre</a:t>
            </a:r>
            <a:endParaRPr lang="en-US"/>
          </a:p>
        </p:txBody>
      </p:sp>
      <p:sp>
        <p:nvSpPr>
          <p:cNvPr id="102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325563"/>
            <a:ext cx="822642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8625" y="63627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4F37AA0-B13A-DA49-8917-EF7B61A5611E}" type="datetime1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23/05/14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3188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150" y="6356350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ED19A3B-3606-BA49-BED8-8E38A475B201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031" name="Image 7" descr="LOGO-60-CERN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5986463"/>
            <a:ext cx="20161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391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93713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charset="0"/>
        <a:buChar char="•"/>
        <a:defRPr sz="30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•"/>
        <a:defRPr sz="26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34277"/>
            <a:ext cx="7772400" cy="2862322"/>
          </a:xfrm>
        </p:spPr>
        <p:txBody>
          <a:bodyPr/>
          <a:lstStyle/>
          <a:p>
            <a:r>
              <a:rPr lang="en-US" sz="6000" dirty="0" smtClean="0"/>
              <a:t>Status of the design of triplet BPMs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4363844"/>
            <a:ext cx="6966191" cy="127495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Thibaut Lefevre on the behalf of the BI group</a:t>
            </a:r>
          </a:p>
          <a:p>
            <a:r>
              <a:rPr lang="en-US" dirty="0">
                <a:solidFill>
                  <a:srgbClr val="000000"/>
                </a:solidFill>
              </a:rPr>
              <a:t>HL-</a:t>
            </a:r>
            <a:r>
              <a:rPr lang="en-US" dirty="0" smtClean="0">
                <a:solidFill>
                  <a:srgbClr val="000000"/>
                </a:solidFill>
              </a:rPr>
              <a:t>LHC WP2– 23</a:t>
            </a:r>
            <a:r>
              <a:rPr lang="en-US" baseline="30000" dirty="0" smtClean="0">
                <a:solidFill>
                  <a:srgbClr val="000000"/>
                </a:solidFill>
              </a:rPr>
              <a:t>rd</a:t>
            </a:r>
            <a:r>
              <a:rPr lang="en-US" dirty="0" smtClean="0">
                <a:solidFill>
                  <a:srgbClr val="000000"/>
                </a:solidFill>
              </a:rPr>
              <a:t> May 2014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F9EBA1-1455-B34F-AF03-25008AB9378A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4" y="1058864"/>
            <a:ext cx="4787644" cy="250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3110082" y="1753748"/>
            <a:ext cx="1211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55A0"/>
                </a:solidFill>
              </a:rPr>
              <a:t>Vu=74.5V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92" y="3784249"/>
            <a:ext cx="4797514" cy="2425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3307416" y="4220938"/>
            <a:ext cx="11675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err="1" smtClean="0">
                <a:solidFill>
                  <a:srgbClr val="0055A0"/>
                </a:solidFill>
              </a:rPr>
              <a:t>Vd</a:t>
            </a:r>
            <a:r>
              <a:rPr lang="en-US" sz="1800" dirty="0" smtClean="0">
                <a:solidFill>
                  <a:srgbClr val="0055A0"/>
                </a:solidFill>
              </a:rPr>
              <a:t>=7.5V</a:t>
            </a:r>
          </a:p>
        </p:txBody>
      </p:sp>
      <p:pic>
        <p:nvPicPr>
          <p:cNvPr id="10" name="Picture 9" descr="mapped_bpms_0008_bpmsw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8908" y="2539627"/>
            <a:ext cx="3287135" cy="21382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6099721" y="2014831"/>
            <a:ext cx="21210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 charset="0"/>
              </a:rPr>
              <a:t>‘Old’ BPMSW</a:t>
            </a:r>
            <a:endParaRPr lang="en-US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5667550" y="5130130"/>
            <a:ext cx="339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charset="0"/>
              </a:rPr>
              <a:t>Directivity : 20dB full bandwidth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229600" cy="914400"/>
          </a:xfrm>
        </p:spPr>
        <p:txBody>
          <a:bodyPr/>
          <a:lstStyle/>
          <a:p>
            <a:pPr algn="ctr"/>
            <a:r>
              <a:rPr lang="en-US" b="1" dirty="0" smtClean="0"/>
              <a:t>HL-LHC Strip-line design (3)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0" y="6488668"/>
            <a:ext cx="19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rial" charset="0"/>
              </a:rPr>
              <a:t>Drasko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Draskovic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418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Strip-line design (4)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11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1673245"/>
            <a:ext cx="9144000" cy="4228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>
                <a:solidFill>
                  <a:prstClr val="black"/>
                </a:solidFill>
                <a:latin typeface="Arial" charset="0"/>
              </a:rPr>
              <a:t>Maintaining the high degree of directivity requires that</a:t>
            </a:r>
            <a:r>
              <a:rPr lang="en-US" sz="2400" b="1" dirty="0" smtClean="0">
                <a:solidFill>
                  <a:prstClr val="black"/>
                </a:solidFill>
                <a:latin typeface="Arial" charset="0"/>
              </a:rPr>
              <a:t>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400" b="1" dirty="0">
              <a:solidFill>
                <a:prstClr val="black"/>
              </a:solidFill>
              <a:latin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>
                <a:solidFill>
                  <a:prstClr val="black"/>
                </a:solidFill>
                <a:latin typeface="Arial" charset="0"/>
              </a:rPr>
              <a:t>The velocity of the beam and the signal be matched fairly well. For highly relativistic beams this requires a minimum amount of dielectric material in the vicinity of the </a:t>
            </a:r>
            <a:r>
              <a:rPr lang="en-US" dirty="0" err="1" smtClean="0">
                <a:solidFill>
                  <a:prstClr val="black"/>
                </a:solidFill>
                <a:latin typeface="Arial" charset="0"/>
              </a:rPr>
              <a:t>stripline</a:t>
            </a:r>
            <a:endParaRPr lang="en-US" dirty="0">
              <a:solidFill>
                <a:prstClr val="black"/>
              </a:solidFill>
              <a:latin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dirty="0" smtClean="0">
              <a:solidFill>
                <a:prstClr val="black"/>
              </a:solidFill>
              <a:latin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A 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matching of the </a:t>
            </a:r>
            <a:r>
              <a:rPr lang="en-US" dirty="0" err="1">
                <a:solidFill>
                  <a:prstClr val="black"/>
                </a:solidFill>
                <a:latin typeface="Arial" charset="0"/>
              </a:rPr>
              <a:t>stripline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 impedance to the transmission line or termination impedance at both ends. i.e. impedance mismatch of 10% will reflect 25% of the power to the wrong port. This would limit the directivity (theoretically) to 26 </a:t>
            </a: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dB</a:t>
            </a:r>
            <a:endParaRPr lang="en-US" dirty="0">
              <a:solidFill>
                <a:prstClr val="black"/>
              </a:solidFill>
              <a:latin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dirty="0" smtClean="0">
              <a:solidFill>
                <a:prstClr val="black"/>
              </a:solidFill>
              <a:latin typeface="Arial" charset="0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Minimization 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of the coupling between the </a:t>
            </a:r>
            <a:r>
              <a:rPr lang="en-US" dirty="0" err="1">
                <a:solidFill>
                  <a:prstClr val="black"/>
                </a:solidFill>
                <a:latin typeface="Arial" charset="0"/>
              </a:rPr>
              <a:t>striplines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. If the </a:t>
            </a:r>
            <a:r>
              <a:rPr lang="en-US" dirty="0" err="1">
                <a:solidFill>
                  <a:prstClr val="black"/>
                </a:solidFill>
                <a:latin typeface="Arial" charset="0"/>
              </a:rPr>
              <a:t>interelectrode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 capacitance per unit length is too high, then one </a:t>
            </a:r>
            <a:r>
              <a:rPr lang="en-US" dirty="0" err="1">
                <a:solidFill>
                  <a:prstClr val="black"/>
                </a:solidFill>
                <a:latin typeface="Arial" charset="0"/>
              </a:rPr>
              <a:t>stripline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 can induce signals in the </a:t>
            </a: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other</a:t>
            </a: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488668"/>
            <a:ext cx="19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rial" charset="0"/>
              </a:rPr>
              <a:t>Drasko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Draskovic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524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Strip-line design (5)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12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1028258"/>
            <a:ext cx="9144000" cy="5447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>
                <a:latin typeface="Arial" charset="0"/>
              </a:rPr>
              <a:t>Currently trying different approaches</a:t>
            </a:r>
            <a:r>
              <a:rPr lang="en-US" sz="2400" b="1" dirty="0" smtClean="0">
                <a:latin typeface="Arial" charset="0"/>
              </a:rPr>
              <a:t>:</a:t>
            </a:r>
            <a:endParaRPr lang="en-US" sz="2400" b="1" dirty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>
                <a:latin typeface="Arial" charset="0"/>
              </a:rPr>
              <a:t>Redesign transitions (smoother, conical)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Arial" charset="0"/>
            </a:endParaRPr>
          </a:p>
          <a:p>
            <a:pPr lvl="1"/>
            <a:endParaRPr lang="en-US" dirty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rial" charset="0"/>
              </a:rPr>
              <a:t>Redesign </a:t>
            </a:r>
            <a:r>
              <a:rPr lang="en-US" dirty="0">
                <a:latin typeface="Arial" charset="0"/>
              </a:rPr>
              <a:t>electrode shape (</a:t>
            </a:r>
            <a:r>
              <a:rPr lang="en-US" dirty="0" err="1">
                <a:latin typeface="Arial" charset="0"/>
              </a:rPr>
              <a:t>i.e;cylindrical</a:t>
            </a:r>
            <a:r>
              <a:rPr lang="en-US" dirty="0">
                <a:latin typeface="Arial" charset="0"/>
              </a:rPr>
              <a:t>, exponential </a:t>
            </a:r>
            <a:r>
              <a:rPr lang="en-US" dirty="0" err="1">
                <a:latin typeface="Arial" charset="0"/>
              </a:rPr>
              <a:t>stripline</a:t>
            </a:r>
            <a:r>
              <a:rPr lang="en-US" dirty="0">
                <a:latin typeface="Arial" charset="0"/>
              </a:rPr>
              <a:t>)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endParaRPr lang="en-US" dirty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endParaRPr lang="en-US" dirty="0" smtClean="0">
              <a:latin typeface="Arial" charset="0"/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Arial" charset="0"/>
              </a:rPr>
              <a:t>Change </a:t>
            </a:r>
            <a:r>
              <a:rPr lang="en-US" dirty="0">
                <a:latin typeface="Arial" charset="0"/>
              </a:rPr>
              <a:t>shape of the pipe by adding </a:t>
            </a:r>
            <a:r>
              <a:rPr lang="en-US" dirty="0" smtClean="0">
                <a:latin typeface="Arial" charset="0"/>
              </a:rPr>
              <a:t>sub-cavities </a:t>
            </a:r>
            <a:r>
              <a:rPr lang="en-US" dirty="0">
                <a:latin typeface="Arial" charset="0"/>
              </a:rPr>
              <a:t>(the idea is to make smooth transition between the connector and the electrode by aligning them on the z-axis)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518" y="1814016"/>
            <a:ext cx="3564004" cy="148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87" b="26026"/>
          <a:stretch/>
        </p:blipFill>
        <p:spPr bwMode="auto">
          <a:xfrm>
            <a:off x="1955287" y="3755959"/>
            <a:ext cx="5363083" cy="1524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6488668"/>
            <a:ext cx="19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rial" charset="0"/>
              </a:rPr>
              <a:t>Drasko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Draskovic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571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Strip-line design (6)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13</a:t>
            </a:fld>
            <a:endParaRPr lang="en-GB" dirty="0"/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3163"/>
            <a:ext cx="9144000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6442075" y="3902075"/>
            <a:ext cx="14414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55A0"/>
                </a:solidFill>
              </a:rPr>
              <a:t>Vu (red)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55A0"/>
                </a:solidFill>
              </a:rPr>
              <a:t>peak=38.8V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55A0"/>
                </a:solidFill>
              </a:rPr>
              <a:t>Vd (black)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55A0"/>
                </a:solidFill>
              </a:rPr>
              <a:t>peak = 2.6V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52576" y="5916205"/>
            <a:ext cx="2108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charset="0"/>
              </a:rPr>
              <a:t>Directivity : 23.5dB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708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HL-LHC BPM Layout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11512" y="1219198"/>
            <a:ext cx="9032487" cy="117933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Impedance and number of BPMs</a:t>
            </a:r>
          </a:p>
          <a:p>
            <a:pPr lvl="1"/>
            <a:r>
              <a:rPr lang="en-GB" dirty="0" smtClean="0"/>
              <a:t>BPM@Q1 bad for impedance but may be crucial for beam tuning</a:t>
            </a:r>
          </a:p>
          <a:p>
            <a:pPr lvl="1"/>
            <a:r>
              <a:rPr lang="en-GB" dirty="0" smtClean="0"/>
              <a:t>Preferably </a:t>
            </a:r>
            <a:r>
              <a:rPr lang="en-GB" dirty="0" err="1" smtClean="0"/>
              <a:t>sacrifying</a:t>
            </a:r>
            <a:r>
              <a:rPr lang="en-GB" dirty="0" smtClean="0"/>
              <a:t> BPMs at non-optimized position where two beams overlaps</a:t>
            </a:r>
          </a:p>
          <a:p>
            <a:pPr lvl="1"/>
            <a:r>
              <a:rPr lang="en-GB" dirty="0" smtClean="0"/>
              <a:t>Keep redundancy for cold BPMs</a:t>
            </a:r>
          </a:p>
          <a:p>
            <a:pPr lvl="1"/>
            <a:endParaRPr lang="en-GB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4" y="2456395"/>
            <a:ext cx="8942108" cy="3665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2568494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3575821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4601733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5620211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6534612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7270592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7951137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/>
          <p:cNvSpPr/>
          <p:nvPr/>
        </p:nvSpPr>
        <p:spPr>
          <a:xfrm>
            <a:off x="2568493" y="4835551"/>
            <a:ext cx="45719" cy="7434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>
            <a:off x="3575820" y="4835551"/>
            <a:ext cx="45719" cy="7434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>
            <a:off x="7270591" y="4828118"/>
            <a:ext cx="45719" cy="7434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149364" y="5088314"/>
            <a:ext cx="2288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 BPM locations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534612" y="5272980"/>
            <a:ext cx="43972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759074" y="5272980"/>
            <a:ext cx="39029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06271" y="2653631"/>
            <a:ext cx="2461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Proposed BPM locations</a:t>
            </a:r>
            <a:endParaRPr lang="en-GB" dirty="0"/>
          </a:p>
        </p:txBody>
      </p:sp>
      <p:cxnSp>
        <p:nvCxnSpPr>
          <p:cNvPr id="25" name="Straight Arrow Connector 24"/>
          <p:cNvCxnSpPr>
            <a:stCxn id="24" idx="2"/>
          </p:cNvCxnSpPr>
          <p:nvPr/>
        </p:nvCxnSpPr>
        <p:spPr>
          <a:xfrm flipH="1">
            <a:off x="2676293" y="3022963"/>
            <a:ext cx="2360572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3621540" y="3022963"/>
            <a:ext cx="1415324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624592" y="3022963"/>
            <a:ext cx="412273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036865" y="3022963"/>
            <a:ext cx="583346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036864" y="3022963"/>
            <a:ext cx="1400755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4" idx="2"/>
          </p:cNvCxnSpPr>
          <p:nvPr/>
        </p:nvCxnSpPr>
        <p:spPr>
          <a:xfrm>
            <a:off x="5036865" y="3022963"/>
            <a:ext cx="2233726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4" idx="2"/>
          </p:cNvCxnSpPr>
          <p:nvPr/>
        </p:nvCxnSpPr>
        <p:spPr>
          <a:xfrm>
            <a:off x="5036865" y="3022963"/>
            <a:ext cx="2883378" cy="61111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5441795" y="3536436"/>
            <a:ext cx="416312" cy="1137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4439296" y="3536436"/>
            <a:ext cx="416312" cy="1137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6349315" y="3536436"/>
            <a:ext cx="416312" cy="1137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696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Plans and Milestones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15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09687" y="1627720"/>
            <a:ext cx="8981393" cy="3841039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Pick-up design: RF optimization completed by mid 2015</a:t>
            </a:r>
          </a:p>
          <a:p>
            <a:endParaRPr lang="en-US" dirty="0" smtClean="0"/>
          </a:p>
          <a:p>
            <a:r>
              <a:rPr lang="en-US" dirty="0" smtClean="0"/>
              <a:t>Pick electronic: Comparison between DOROS and WBTN: End of 2015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Pick-up Mechanical design by end 2015 – prototype design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Electronic development: possibly other system using fast sampling – mid 2016</a:t>
            </a:r>
          </a:p>
          <a:p>
            <a:endParaRPr lang="en-US" dirty="0" smtClean="0"/>
          </a:p>
          <a:p>
            <a:r>
              <a:rPr lang="en-US" dirty="0" smtClean="0"/>
              <a:t>Mechanical </a:t>
            </a:r>
            <a:r>
              <a:rPr lang="en-US" dirty="0" err="1" smtClean="0"/>
              <a:t>integartion</a:t>
            </a:r>
            <a:r>
              <a:rPr lang="en-US" dirty="0" smtClean="0"/>
              <a:t> in the Cryostat – end 2016</a:t>
            </a:r>
          </a:p>
          <a:p>
            <a:endParaRPr lang="en-US" dirty="0" smtClean="0"/>
          </a:p>
          <a:p>
            <a:r>
              <a:rPr lang="en-US" dirty="0" smtClean="0"/>
              <a:t>Prototype production </a:t>
            </a:r>
            <a:r>
              <a:rPr lang="en-US" dirty="0"/>
              <a:t>(</a:t>
            </a:r>
            <a:r>
              <a:rPr lang="en-US" dirty="0" smtClean="0"/>
              <a:t>Beam test) by End 2016 (2017)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Launch production in 2018</a:t>
            </a:r>
          </a:p>
        </p:txBody>
      </p:sp>
    </p:spTree>
    <p:extLst>
      <p:ext uri="{BB962C8B-B14F-4D97-AF65-F5344CB8AC3E}">
        <p14:creationId xmlns:p14="http://schemas.microsoft.com/office/powerpoint/2010/main" val="2397296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16</a:t>
            </a:fld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18234" y="1555085"/>
            <a:ext cx="7769684" cy="461147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Improved Pick-up design started </a:t>
            </a:r>
          </a:p>
          <a:p>
            <a:pPr lvl="1"/>
            <a:r>
              <a:rPr lang="en-US" dirty="0" smtClean="0"/>
              <a:t>Aiming for higher directivity</a:t>
            </a:r>
          </a:p>
          <a:p>
            <a:endParaRPr lang="en-US" dirty="0" smtClean="0"/>
          </a:p>
          <a:p>
            <a:r>
              <a:rPr lang="en-US" dirty="0" smtClean="0"/>
              <a:t>Electronic performance in terms of resolution to be assessed on LHC after LS1</a:t>
            </a:r>
          </a:p>
          <a:p>
            <a:endParaRPr lang="en-US" dirty="0" smtClean="0"/>
          </a:p>
          <a:p>
            <a:r>
              <a:rPr lang="en-US" dirty="0" smtClean="0"/>
              <a:t>Converge on Engineering specifications </a:t>
            </a:r>
            <a:r>
              <a:rPr lang="en-US" smtClean="0"/>
              <a:t>by 2016-17 </a:t>
            </a:r>
            <a:r>
              <a:rPr lang="en-US" dirty="0" smtClean="0"/>
              <a:t>(both pick-up and electronic)</a:t>
            </a:r>
          </a:p>
          <a:p>
            <a:endParaRPr lang="en-US" dirty="0" smtClean="0"/>
          </a:p>
          <a:p>
            <a:r>
              <a:rPr lang="en-US" dirty="0" smtClean="0"/>
              <a:t>Impedance/number of BPMs to be agreed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7744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367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triplet BPMs (2)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18</a:t>
            </a:fld>
            <a:endParaRPr lang="en-GB" dirty="0"/>
          </a:p>
        </p:txBody>
      </p:sp>
      <p:pic>
        <p:nvPicPr>
          <p:cNvPr id="6" name="Picture 5" descr="mapped_bpms_0008_bpmsw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340" y="3292189"/>
            <a:ext cx="2107555" cy="142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mapped_bpms_0007_bpmsx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6288" y="3092423"/>
            <a:ext cx="2164080" cy="15087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147247" y="5013256"/>
            <a:ext cx="84244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			BPMSW/S	BPMSX		BPMD/BPMSE</a:t>
            </a:r>
          </a:p>
          <a:p>
            <a:r>
              <a:rPr lang="en-US" dirty="0" smtClean="0"/>
              <a:t>Beam pipe diameter (mm)	68.8		88.8		138.8</a:t>
            </a:r>
          </a:p>
          <a:p>
            <a:r>
              <a:rPr lang="en-US" dirty="0" smtClean="0"/>
              <a:t>Aperture (mm) 		61		81		131</a:t>
            </a:r>
          </a:p>
          <a:p>
            <a:r>
              <a:rPr lang="en-US" dirty="0" smtClean="0"/>
              <a:t>Electrode length (mm) 	120		120		120</a:t>
            </a:r>
            <a:endParaRPr lang="en-US" dirty="0"/>
          </a:p>
        </p:txBody>
      </p:sp>
      <p:pic>
        <p:nvPicPr>
          <p:cNvPr id="23" name="Picture 22" descr="mapped_bpms_0006_bpmd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3781" y="3092428"/>
            <a:ext cx="2164080" cy="15087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0" y="1042991"/>
            <a:ext cx="8153992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b="1" dirty="0">
                <a:solidFill>
                  <a:srgbClr val="1F497D">
                    <a:lumMod val="60000"/>
                    <a:lumOff val="40000"/>
                  </a:srgbClr>
                </a:solidFill>
              </a:rPr>
              <a:t>BPM Aperture &amp; Length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>
                <a:solidFill>
                  <a:prstClr val="black"/>
                </a:solidFill>
              </a:rPr>
              <a:t>Aperture</a:t>
            </a:r>
          </a:p>
          <a:p>
            <a:pPr marL="1143000" lvl="2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700" dirty="0">
                <a:solidFill>
                  <a:prstClr val="black"/>
                </a:solidFill>
              </a:rPr>
              <a:t>NOT related to length</a:t>
            </a:r>
          </a:p>
          <a:p>
            <a:pPr marL="1143000" lvl="2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700" dirty="0">
                <a:solidFill>
                  <a:prstClr val="black"/>
                </a:solidFill>
              </a:rPr>
              <a:t>Can adapt the same BPM for any aperture</a:t>
            </a:r>
          </a:p>
          <a:p>
            <a:pPr marL="1143000" lvl="2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700" dirty="0">
                <a:solidFill>
                  <a:prstClr val="black"/>
                </a:solidFill>
              </a:rPr>
              <a:t>Larger aperture </a:t>
            </a:r>
            <a:r>
              <a:rPr lang="en-US" sz="1700" dirty="0">
                <a:solidFill>
                  <a:prstClr val="black"/>
                </a:solidFill>
                <a:sym typeface="Symbol"/>
              </a:rPr>
              <a:t> </a:t>
            </a:r>
            <a:r>
              <a:rPr lang="en-US" sz="1700" dirty="0">
                <a:solidFill>
                  <a:prstClr val="black"/>
                </a:solidFill>
              </a:rPr>
              <a:t>less signal &amp; lower final resolution</a:t>
            </a:r>
          </a:p>
        </p:txBody>
      </p:sp>
    </p:spTree>
    <p:extLst>
      <p:ext uri="{BB962C8B-B14F-4D97-AF65-F5344CB8AC3E}">
        <p14:creationId xmlns:p14="http://schemas.microsoft.com/office/powerpoint/2010/main" val="1942521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19</a:t>
            </a:fld>
            <a:endParaRPr lang="en-GB" dirty="0"/>
          </a:p>
        </p:txBody>
      </p:sp>
      <p:pic>
        <p:nvPicPr>
          <p:cNvPr id="6" name="Picture 8" descr="Screen Shot 2014-05-20 at 14.41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2193"/>
            <a:ext cx="3933825" cy="365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Screen Shot 2014-05-20 at 14.42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13" y="1863206"/>
            <a:ext cx="5003800" cy="272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Arial" charset="0"/>
              </a:rPr>
              <a:t>TESLA DESY </a:t>
            </a:r>
            <a:r>
              <a:rPr lang="en-US" dirty="0" err="1" smtClean="0">
                <a:latin typeface="Arial" charset="0"/>
              </a:rPr>
              <a:t>stripline</a:t>
            </a:r>
            <a:r>
              <a:rPr lang="en-US" dirty="0" smtClean="0">
                <a:latin typeface="Arial" charset="0"/>
              </a:rPr>
              <a:t> BPM example</a:t>
            </a:r>
            <a:endParaRPr lang="en-US" dirty="0">
              <a:latin typeface="Arial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759196" y="5498619"/>
            <a:ext cx="8384804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W.Radloff</a:t>
            </a:r>
            <a:r>
              <a:rPr lang="en-US" sz="1400" dirty="0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1400" dirty="0" err="1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M.Wendt</a:t>
            </a:r>
            <a:r>
              <a:rPr lang="en-US" sz="1400" dirty="0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, “Beam Monitors for the S-Band Test Facility”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err="1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C.Magne</a:t>
            </a:r>
            <a:r>
              <a:rPr lang="en-US" sz="1400" dirty="0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1400" dirty="0" err="1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M.Wendt</a:t>
            </a:r>
            <a:r>
              <a:rPr lang="en-US" sz="1400" dirty="0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 “Beam position monitors for the TESLA accelerator complex” (2000)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55A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12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2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704319" y="1654443"/>
            <a:ext cx="56142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Status of the current LHC triplet BPMs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Current performance and known </a:t>
            </a:r>
            <a:r>
              <a:rPr lang="en-US" dirty="0" smtClean="0"/>
              <a:t>limitations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Post LS1 operation..</a:t>
            </a:r>
          </a:p>
          <a:p>
            <a:pPr marL="285750" indent="-285750">
              <a:buFont typeface="Arial"/>
              <a:buChar char="•"/>
            </a:pPr>
            <a:endParaRPr lang="en-US" sz="2400" b="1" dirty="0"/>
          </a:p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Design for HL-LHC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Specifications and constraints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Pick-up design</a:t>
            </a:r>
          </a:p>
          <a:p>
            <a:pPr marL="285750" indent="-285750">
              <a:buFont typeface="Arial"/>
              <a:buChar char="•"/>
            </a:pPr>
            <a:endParaRPr lang="en-US" sz="2400" b="1" dirty="0" smtClean="0"/>
          </a:p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Future plans, milestones </a:t>
            </a:r>
            <a:r>
              <a:rPr lang="en-US" sz="2400" b="1" dirty="0"/>
              <a:t>&amp;</a:t>
            </a:r>
            <a:r>
              <a:rPr lang="en-US" sz="2400" b="1" dirty="0" smtClean="0"/>
              <a:t> conclusions</a:t>
            </a:r>
            <a:endParaRPr lang="en-US" sz="2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286593" y="1570886"/>
            <a:ext cx="0" cy="38269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738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triplet BPMs (1)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3</a:t>
            </a:fld>
            <a:endParaRPr lang="en-GB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92" y="2757249"/>
            <a:ext cx="8942108" cy="3665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Isosceles Triangle 12"/>
          <p:cNvSpPr/>
          <p:nvPr/>
        </p:nvSpPr>
        <p:spPr>
          <a:xfrm>
            <a:off x="2710911" y="5102981"/>
            <a:ext cx="45719" cy="7434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/>
          <p:cNvSpPr/>
          <p:nvPr/>
        </p:nvSpPr>
        <p:spPr>
          <a:xfrm>
            <a:off x="3718238" y="5102981"/>
            <a:ext cx="45719" cy="7434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>
            <a:off x="7413009" y="5095548"/>
            <a:ext cx="45719" cy="7434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291782" y="5355744"/>
            <a:ext cx="2288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 BPM locations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677030" y="5540410"/>
            <a:ext cx="43972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901492" y="5540410"/>
            <a:ext cx="39029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89098" y="1057845"/>
            <a:ext cx="3538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BPMSW – Warm BPM in front of Q1</a:t>
            </a:r>
            <a:endParaRPr lang="en-GB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212" y="1542351"/>
            <a:ext cx="3191673" cy="22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2" t="5870" r="65660" b="52565"/>
          <a:stretch/>
        </p:blipFill>
        <p:spPr bwMode="auto">
          <a:xfrm>
            <a:off x="5563543" y="1438323"/>
            <a:ext cx="3209026" cy="213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049806" y="1041134"/>
            <a:ext cx="2472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BPMS – Cold BPM in Q2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684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triplet BPMs (3)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4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1042991"/>
            <a:ext cx="9144000" cy="6309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Performance and Known Limitation</a:t>
            </a:r>
            <a:endParaRPr lang="en-US" sz="28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b="1" dirty="0" smtClean="0">
                <a:solidFill>
                  <a:prstClr val="black"/>
                </a:solidFill>
              </a:rPr>
              <a:t>Limited number of BPMs </a:t>
            </a:r>
            <a:r>
              <a:rPr lang="en-US" sz="2000" dirty="0" smtClean="0">
                <a:solidFill>
                  <a:prstClr val="black"/>
                </a:solidFill>
              </a:rPr>
              <a:t>: no redundancy..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sz="2000" dirty="0" smtClean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b="1" dirty="0" smtClean="0">
                <a:solidFill>
                  <a:prstClr val="black"/>
                </a:solidFill>
              </a:rPr>
              <a:t>Limited Accuracy</a:t>
            </a:r>
            <a:r>
              <a:rPr lang="en-US" sz="2000" dirty="0" smtClean="0">
                <a:solidFill>
                  <a:prstClr val="black"/>
                </a:solidFill>
              </a:rPr>
              <a:t>: BPMSW @Q1 very difficult to align properly: large uncertainty of the alignment procedure : not better than 1mm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sz="2000" dirty="0" smtClean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b="1" dirty="0" smtClean="0">
                <a:solidFill>
                  <a:prstClr val="black"/>
                </a:solidFill>
              </a:rPr>
              <a:t>Stability issue </a:t>
            </a:r>
            <a:r>
              <a:rPr lang="en-US" sz="2000" dirty="0" smtClean="0">
                <a:solidFill>
                  <a:prstClr val="black"/>
                </a:solidFill>
              </a:rPr>
              <a:t>due to </a:t>
            </a:r>
            <a:r>
              <a:rPr lang="en-US" sz="2000" dirty="0" err="1" smtClean="0">
                <a:solidFill>
                  <a:prstClr val="black"/>
                </a:solidFill>
              </a:rPr>
              <a:t>Tp</a:t>
            </a:r>
            <a:r>
              <a:rPr lang="en-US" sz="2000" dirty="0" smtClean="0">
                <a:solidFill>
                  <a:prstClr val="black"/>
                </a:solidFill>
              </a:rPr>
              <a:t> dependence in the acquisition system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sz="2000" dirty="0" smtClean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b="1" dirty="0" smtClean="0">
                <a:solidFill>
                  <a:prstClr val="black"/>
                </a:solidFill>
              </a:rPr>
              <a:t>Limited </a:t>
            </a:r>
            <a:r>
              <a:rPr lang="en-US" sz="2000" b="1" dirty="0">
                <a:solidFill>
                  <a:prstClr val="black"/>
                </a:solidFill>
              </a:rPr>
              <a:t>directivity </a:t>
            </a:r>
            <a:r>
              <a:rPr lang="en-US" sz="2000" dirty="0">
                <a:solidFill>
                  <a:prstClr val="black"/>
                </a:solidFill>
              </a:rPr>
              <a:t>of the present strip-line design: worse than </a:t>
            </a:r>
            <a:r>
              <a:rPr lang="en-US" sz="2000" dirty="0" smtClean="0">
                <a:solidFill>
                  <a:prstClr val="black"/>
                </a:solidFill>
              </a:rPr>
              <a:t>20dB full bandwidth 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 smtClean="0">
                <a:solidFill>
                  <a:prstClr val="black"/>
                </a:solidFill>
              </a:rPr>
              <a:t>Cross</a:t>
            </a:r>
            <a:r>
              <a:rPr lang="en-US" sz="2000" dirty="0">
                <a:solidFill>
                  <a:prstClr val="black"/>
                </a:solidFill>
              </a:rPr>
              <a:t>-talk between the two </a:t>
            </a:r>
            <a:r>
              <a:rPr lang="en-US" sz="2000" dirty="0" smtClean="0">
                <a:solidFill>
                  <a:prstClr val="black"/>
                </a:solidFill>
              </a:rPr>
              <a:t>beams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 smtClean="0">
                <a:solidFill>
                  <a:prstClr val="black"/>
                </a:solidFill>
              </a:rPr>
              <a:t>Error depends of the bunch intensity and position</a:t>
            </a:r>
            <a:endParaRPr lang="en-US" sz="20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sz="2000" dirty="0" smtClean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 smtClean="0">
                <a:solidFill>
                  <a:prstClr val="black"/>
                </a:solidFill>
              </a:rPr>
              <a:t>Resolution of </a:t>
            </a:r>
            <a:r>
              <a:rPr lang="en-US" sz="2000" dirty="0">
                <a:solidFill>
                  <a:prstClr val="black"/>
                </a:solidFill>
              </a:rPr>
              <a:t>the order of </a:t>
            </a:r>
            <a:r>
              <a:rPr lang="en-US" sz="2000" b="1" dirty="0" smtClean="0">
                <a:solidFill>
                  <a:prstClr val="black"/>
                </a:solidFill>
              </a:rPr>
              <a:t>100um in B/B</a:t>
            </a:r>
            <a:r>
              <a:rPr lang="en-US" sz="2000" dirty="0" smtClean="0">
                <a:solidFill>
                  <a:prstClr val="black"/>
                </a:solidFill>
              </a:rPr>
              <a:t> and better than </a:t>
            </a:r>
            <a:r>
              <a:rPr lang="en-US" sz="2000" b="1" dirty="0" smtClean="0">
                <a:solidFill>
                  <a:prstClr val="black"/>
                </a:solidFill>
              </a:rPr>
              <a:t>10um in Orbit mode</a:t>
            </a:r>
            <a:endParaRPr lang="en-US" sz="2000" b="1" dirty="0">
              <a:solidFill>
                <a:prstClr val="black"/>
              </a:solidFill>
            </a:endParaRP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>
                <a:solidFill>
                  <a:prstClr val="black"/>
                </a:solidFill>
              </a:rPr>
              <a:t>Linked to the current electronic </a:t>
            </a:r>
            <a:r>
              <a:rPr lang="en-US" sz="2000" dirty="0" smtClean="0">
                <a:solidFill>
                  <a:prstClr val="black"/>
                </a:solidFill>
              </a:rPr>
              <a:t>design</a:t>
            </a:r>
          </a:p>
          <a:p>
            <a:pPr lvl="2">
              <a:spcBef>
                <a:spcPct val="20000"/>
              </a:spcBef>
            </a:pPr>
            <a:endParaRPr lang="en-US" sz="20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194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LS1 (1)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5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1042991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Improving the cross-talk between two beams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 smtClean="0">
                <a:solidFill>
                  <a:prstClr val="black"/>
                </a:solidFill>
              </a:rPr>
              <a:t>Using the </a:t>
            </a:r>
            <a:r>
              <a:rPr lang="en-US" sz="2000" b="1" dirty="0" smtClean="0">
                <a:solidFill>
                  <a:prstClr val="black"/>
                </a:solidFill>
              </a:rPr>
              <a:t>Synchronous orbit mode </a:t>
            </a:r>
            <a:r>
              <a:rPr lang="en-US" sz="2000" dirty="0" smtClean="0">
                <a:solidFill>
                  <a:prstClr val="black"/>
                </a:solidFill>
              </a:rPr>
              <a:t>which only measures non colliding bunches: Tested on one BPM in 2012 – Need to be deployed possibly on all BPMs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000" dirty="0" smtClean="0">
                <a:solidFill>
                  <a:prstClr val="black"/>
                </a:solidFill>
              </a:rPr>
              <a:t>New high resolution electronic (</a:t>
            </a:r>
            <a:r>
              <a:rPr lang="fr-FR" sz="2000" dirty="0"/>
              <a:t>&lt;</a:t>
            </a:r>
            <a:r>
              <a:rPr lang="fr-FR" sz="2000" dirty="0" smtClean="0"/>
              <a:t>100nm)</a:t>
            </a:r>
            <a:r>
              <a:rPr lang="en-US" sz="2000" dirty="0" smtClean="0">
                <a:solidFill>
                  <a:prstClr val="black"/>
                </a:solidFill>
              </a:rPr>
              <a:t>, </a:t>
            </a:r>
            <a:r>
              <a:rPr lang="en-US" sz="2000" b="1" dirty="0" smtClean="0">
                <a:solidFill>
                  <a:prstClr val="black"/>
                </a:solidFill>
              </a:rPr>
              <a:t>DOROS, being installed in parallel to WBTN on Q1: option for gating on specific bunch</a:t>
            </a:r>
            <a:endParaRPr lang="en-US" sz="2000" b="1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4"/>
          <a:stretch>
            <a:fillRect/>
          </a:stretch>
        </p:blipFill>
        <p:spPr bwMode="auto">
          <a:xfrm>
            <a:off x="1935132" y="2922587"/>
            <a:ext cx="4474518" cy="3486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2893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HL-LHC constrains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11514" y="1390328"/>
            <a:ext cx="9032486" cy="471351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Inermet</a:t>
            </a:r>
            <a:r>
              <a:rPr lang="en-US" dirty="0" smtClean="0"/>
              <a:t> shielding for absorbing collision debris</a:t>
            </a:r>
          </a:p>
          <a:p>
            <a:pPr lvl="1"/>
            <a:r>
              <a:rPr lang="en-US" dirty="0" smtClean="0"/>
              <a:t>Need </a:t>
            </a:r>
            <a:r>
              <a:rPr lang="en-US" dirty="0"/>
              <a:t>to rotate BPM by 45 degrees &amp; </a:t>
            </a:r>
            <a:r>
              <a:rPr lang="en-US" dirty="0" smtClean="0"/>
              <a:t>insert </a:t>
            </a:r>
            <a:r>
              <a:rPr lang="en-US" dirty="0"/>
              <a:t>shielding on mid-planes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Add weight, design complexity (transition </a:t>
            </a:r>
            <a:r>
              <a:rPr lang="en-US" dirty="0"/>
              <a:t>f</a:t>
            </a:r>
            <a:r>
              <a:rPr lang="en-US" dirty="0" smtClean="0"/>
              <a:t>rom beam screen to BPM) and probably quite costly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Add. heat deposition that need to be estimated</a:t>
            </a:r>
          </a:p>
          <a:p>
            <a:endParaRPr lang="en-US" dirty="0" smtClean="0"/>
          </a:p>
          <a:p>
            <a:r>
              <a:rPr lang="en-US" dirty="0" err="1" smtClean="0"/>
              <a:t>Cryo</a:t>
            </a:r>
            <a:r>
              <a:rPr lang="en-US" dirty="0" smtClean="0"/>
              <a:t> BPM : Cold to warm implies using sliding contact for strip-line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Larger aperture</a:t>
            </a:r>
          </a:p>
          <a:p>
            <a:pPr lvl="1"/>
            <a:r>
              <a:rPr lang="en-US" dirty="0" smtClean="0"/>
              <a:t>less signal &amp; lower final resolution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Heat </a:t>
            </a:r>
            <a:r>
              <a:rPr lang="en-US" dirty="0" smtClean="0"/>
              <a:t>deposition from pick-up (</a:t>
            </a:r>
            <a:r>
              <a:rPr lang="fr-FR" dirty="0"/>
              <a:t>&lt;</a:t>
            </a:r>
            <a:r>
              <a:rPr lang="fr-FR" dirty="0" smtClean="0"/>
              <a:t>100mW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The static heat load for the BPM cables was </a:t>
            </a:r>
            <a:r>
              <a:rPr lang="en-US" dirty="0" smtClean="0"/>
              <a:t>estimated in </a:t>
            </a:r>
            <a:r>
              <a:rPr lang="en-US" dirty="0"/>
              <a:t>2003 to be 58 </a:t>
            </a:r>
            <a:r>
              <a:rPr lang="en-US" dirty="0" err="1"/>
              <a:t>mW</a:t>
            </a:r>
            <a:r>
              <a:rPr lang="en-US" dirty="0"/>
              <a:t> per cable for a 1.25m cable going from the cold BPM at 25K to the cryostat flange. (for a 0.141” Outer jacket°)</a:t>
            </a:r>
          </a:p>
          <a:p>
            <a:pPr lvl="1"/>
            <a:r>
              <a:rPr lang="en-US" dirty="0"/>
              <a:t>The dynamic heat load added by BPM signal was estimated to 32mW/cable for Ultimate bunch </a:t>
            </a:r>
            <a:r>
              <a:rPr lang="en-US" dirty="0" smtClean="0"/>
              <a:t>intensities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446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HL-LHC BI proposal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11512" y="1219198"/>
            <a:ext cx="9032487" cy="117933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Proposed BPM Layout</a:t>
            </a:r>
          </a:p>
          <a:p>
            <a:pPr lvl="1"/>
            <a:r>
              <a:rPr lang="en-GB" dirty="0"/>
              <a:t>7 monitors for better tuning and </a:t>
            </a:r>
            <a:r>
              <a:rPr lang="en-GB" dirty="0" smtClean="0"/>
              <a:t>redundancy</a:t>
            </a:r>
          </a:p>
          <a:p>
            <a:pPr lvl="1"/>
            <a:r>
              <a:rPr lang="en-GB" dirty="0"/>
              <a:t>Rotated by 45 degrees with </a:t>
            </a:r>
            <a:r>
              <a:rPr lang="en-GB" dirty="0" err="1" smtClean="0"/>
              <a:t>Inermet</a:t>
            </a:r>
            <a:r>
              <a:rPr lang="en-GB" dirty="0" smtClean="0"/>
              <a:t> </a:t>
            </a:r>
            <a:r>
              <a:rPr lang="en-GB" dirty="0"/>
              <a:t>shielding</a:t>
            </a:r>
          </a:p>
          <a:p>
            <a:pPr lvl="1"/>
            <a:endParaRPr lang="en-GB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4" y="2456395"/>
            <a:ext cx="8942108" cy="3665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2568494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3575821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4601733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5620211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6534612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7270592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8303937" y="3638656"/>
            <a:ext cx="45719" cy="877229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Isosceles Triangle 17"/>
          <p:cNvSpPr/>
          <p:nvPr/>
        </p:nvSpPr>
        <p:spPr>
          <a:xfrm>
            <a:off x="2568493" y="4835551"/>
            <a:ext cx="45719" cy="7434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>
            <a:off x="3575820" y="4835551"/>
            <a:ext cx="45719" cy="7434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>
            <a:off x="7270591" y="4828118"/>
            <a:ext cx="45719" cy="74341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149364" y="5088314"/>
            <a:ext cx="2288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 BPM locations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534612" y="5272980"/>
            <a:ext cx="43972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759074" y="5272980"/>
            <a:ext cx="39029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06271" y="2653631"/>
            <a:ext cx="2461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Proposed BPM locations</a:t>
            </a:r>
            <a:endParaRPr lang="en-GB" dirty="0"/>
          </a:p>
        </p:txBody>
      </p:sp>
      <p:cxnSp>
        <p:nvCxnSpPr>
          <p:cNvPr id="25" name="Straight Arrow Connector 24"/>
          <p:cNvCxnSpPr>
            <a:stCxn id="24" idx="2"/>
          </p:cNvCxnSpPr>
          <p:nvPr/>
        </p:nvCxnSpPr>
        <p:spPr>
          <a:xfrm flipH="1">
            <a:off x="2676293" y="3022963"/>
            <a:ext cx="2360572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3621540" y="3022963"/>
            <a:ext cx="1415324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624592" y="3022963"/>
            <a:ext cx="412273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036865" y="3022963"/>
            <a:ext cx="583346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036864" y="3022963"/>
            <a:ext cx="1400755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4" idx="2"/>
          </p:cNvCxnSpPr>
          <p:nvPr/>
        </p:nvCxnSpPr>
        <p:spPr>
          <a:xfrm>
            <a:off x="5036865" y="3022963"/>
            <a:ext cx="2233726" cy="54135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4" idx="2"/>
          </p:cNvCxnSpPr>
          <p:nvPr/>
        </p:nvCxnSpPr>
        <p:spPr>
          <a:xfrm>
            <a:off x="5036865" y="3022963"/>
            <a:ext cx="3155564" cy="615693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5441795" y="3536436"/>
            <a:ext cx="416312" cy="1137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4439296" y="3536436"/>
            <a:ext cx="416312" cy="1137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6349315" y="3536436"/>
            <a:ext cx="416312" cy="11374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 flipH="1">
            <a:off x="6395262" y="1907839"/>
            <a:ext cx="159997" cy="5687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65914" y="6070147"/>
            <a:ext cx="8661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BPMs located in the interconnects </a:t>
            </a:r>
            <a:r>
              <a:rPr lang="en-GB" dirty="0" smtClean="0"/>
              <a:t>– Integration and alignment to be worked out carefully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2490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Strip-line design (1)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8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6488668"/>
            <a:ext cx="19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rial" charset="0"/>
              </a:rPr>
              <a:t>Drasko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Draskovic</a:t>
            </a:r>
            <a:endParaRPr lang="en-US" dirty="0">
              <a:latin typeface="Arial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2093665"/>
            <a:ext cx="3943350" cy="366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14829" y="1020258"/>
            <a:ext cx="69728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Design with standard 120mm electrode shape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fitted into a 148.8mm pipe and Added Tungsten-</a:t>
            </a:r>
            <a:r>
              <a:rPr lang="en-US" dirty="0" err="1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Inermet</a:t>
            </a:r>
            <a:r>
              <a:rPr lang="en-US" dirty="0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 absorbers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55621" y="2499315"/>
            <a:ext cx="4588379" cy="3324511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latin typeface="Arial" charset="0"/>
              </a:rPr>
              <a:t>CST PS Wakefield simulations with and without Tungsten-Inermet (Electric conductivity 1.2e7 S/m),  16mm thick absorbers, small bunch (beam_sigma 50mm)</a:t>
            </a:r>
          </a:p>
          <a:p>
            <a:r>
              <a:rPr lang="en-US" smtClean="0">
                <a:latin typeface="Arial" charset="0"/>
              </a:rPr>
              <a:t>Simulated with different pipe dimensions</a:t>
            </a:r>
          </a:p>
          <a:p>
            <a:r>
              <a:rPr lang="en-US" smtClean="0">
                <a:latin typeface="Arial" charset="0"/>
              </a:rPr>
              <a:t>Decrease in voltage signal level (pipe diam.148mm -30%, pipe diam. 100mm -35%)</a:t>
            </a:r>
          </a:p>
          <a:p>
            <a:r>
              <a:rPr lang="en-US" smtClean="0">
                <a:latin typeface="Arial" charset="0"/>
              </a:rPr>
              <a:t>As both Vu and Vd levels are decreasing, change in directivity is small. </a:t>
            </a:r>
          </a:p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594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Strip-line design (2)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742AFEC6-65D6-4F2C-8740-31E4FFD76CD6}" type="slidenum">
              <a:rPr lang="en-GB" smtClean="0"/>
              <a:pPr algn="ctr"/>
              <a:t>9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6488668"/>
            <a:ext cx="199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Arial" charset="0"/>
              </a:rPr>
              <a:t>Drasko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Draskovic</a:t>
            </a:r>
            <a:endParaRPr lang="en-US" dirty="0">
              <a:latin typeface="Arial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4817227"/>
            <a:ext cx="9144000" cy="1410905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 charset="0"/>
              </a:rPr>
              <a:t>Decrease in voltage signal level (pipe diam.148mm -30%, pipe diam. 100mm -35%) </a:t>
            </a:r>
          </a:p>
          <a:p>
            <a:pPr lvl="1"/>
            <a:r>
              <a:rPr lang="en-US" dirty="0">
                <a:latin typeface="Arial" charset="0"/>
              </a:rPr>
              <a:t>A</a:t>
            </a:r>
            <a:r>
              <a:rPr lang="en-US" dirty="0" smtClean="0">
                <a:latin typeface="Arial" charset="0"/>
              </a:rPr>
              <a:t>nyway voltage levels too high for existing pick-up - electronic: We have attenuators before the electronic</a:t>
            </a: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As both Vu and </a:t>
            </a:r>
            <a:r>
              <a:rPr lang="en-US" dirty="0" err="1" smtClean="0">
                <a:latin typeface="Arial" charset="0"/>
              </a:rPr>
              <a:t>Vd</a:t>
            </a:r>
            <a:r>
              <a:rPr lang="en-US" dirty="0" smtClean="0">
                <a:latin typeface="Arial" charset="0"/>
              </a:rPr>
              <a:t> levels are decreasing, change in directivity is small. </a:t>
            </a: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324778"/>
              </p:ext>
            </p:extLst>
          </p:nvPr>
        </p:nvGraphicFramePr>
        <p:xfrm>
          <a:off x="1495022" y="1144161"/>
          <a:ext cx="6396391" cy="3330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092528" y="1133584"/>
            <a:ext cx="157996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pipe diam.148mm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Vp1=51.9V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Vp2=39.9V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55A0"/>
                </a:solidFill>
                <a:latin typeface="Arial" charset="0"/>
                <a:ea typeface="ＭＳ Ｐゴシック" charset="0"/>
                <a:cs typeface="ＭＳ Ｐゴシック" charset="0"/>
              </a:rPr>
              <a:t>Vp1/Vp2=1.3</a:t>
            </a:r>
          </a:p>
        </p:txBody>
      </p:sp>
    </p:spTree>
    <p:extLst>
      <p:ext uri="{BB962C8B-B14F-4D97-AF65-F5344CB8AC3E}">
        <p14:creationId xmlns:p14="http://schemas.microsoft.com/office/powerpoint/2010/main" val="62067406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32886</TotalTime>
  <Words>1070</Words>
  <Application>Microsoft Macintosh PowerPoint</Application>
  <PresentationFormat>On-screen Show (4:3)</PresentationFormat>
  <Paragraphs>178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Theme1</vt:lpstr>
      <vt:lpstr>CERNCorporate4-3</vt:lpstr>
      <vt:lpstr>Status of the design of triplet BPMs</vt:lpstr>
      <vt:lpstr>Outline</vt:lpstr>
      <vt:lpstr>LHC triplet BPMs (1)</vt:lpstr>
      <vt:lpstr>LHC triplet BPMs (3)</vt:lpstr>
      <vt:lpstr>Post LS1 (1)</vt:lpstr>
      <vt:lpstr>HL-LHC constrains</vt:lpstr>
      <vt:lpstr>HL-LHC BI proposal</vt:lpstr>
      <vt:lpstr>HL-LHC Strip-line design (1)</vt:lpstr>
      <vt:lpstr>HL-LHC Strip-line design (2)</vt:lpstr>
      <vt:lpstr>HL-LHC Strip-line design (3)</vt:lpstr>
      <vt:lpstr>HL-LHC Strip-line design (4)</vt:lpstr>
      <vt:lpstr>HL-LHC Strip-line design (5)</vt:lpstr>
      <vt:lpstr>HL-LHC Strip-line design (6)</vt:lpstr>
      <vt:lpstr>HL-LHC BPM Layout</vt:lpstr>
      <vt:lpstr>Plans and Milestones</vt:lpstr>
      <vt:lpstr>Conclusions</vt:lpstr>
      <vt:lpstr>PowerPoint Presentation</vt:lpstr>
      <vt:lpstr>LHC triplet BPMs (2)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Thibaut Lefevre</cp:lastModifiedBy>
  <cp:revision>2499</cp:revision>
  <cp:lastPrinted>2013-01-15T13:24:35Z</cp:lastPrinted>
  <dcterms:created xsi:type="dcterms:W3CDTF">2011-12-08T17:41:14Z</dcterms:created>
  <dcterms:modified xsi:type="dcterms:W3CDTF">2014-05-23T12:11:08Z</dcterms:modified>
</cp:coreProperties>
</file>