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4" r:id="rId4"/>
    <p:sldId id="269" r:id="rId5"/>
    <p:sldId id="260" r:id="rId6"/>
    <p:sldId id="259" r:id="rId7"/>
    <p:sldId id="258" r:id="rId8"/>
    <p:sldId id="263" r:id="rId9"/>
    <p:sldId id="262" r:id="rId10"/>
    <p:sldId id="266" r:id="rId11"/>
    <p:sldId id="267" r:id="rId12"/>
    <p:sldId id="268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A1835-17D8-43F1-ABE4-5B95B7FD8495}" type="datetimeFigureOut">
              <a:rPr lang="en-GB" smtClean="0"/>
              <a:t>29/04/2014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6A908-BDC1-4AEE-A572-F85EF5014B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456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423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04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5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38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05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562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16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47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255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168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F4BFC-FF2F-4C2B-BB81-DD077B84F5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15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\\cern.ch\dfs\Users\r\rleuxe\Public\LHC-CRAB-Cavity\2014-04-28-Meeting\CRAB Cavity Titanium - 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31771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1520" y="260648"/>
            <a:ext cx="2585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BNL </a:t>
            </a:r>
            <a:r>
              <a:rPr lang="en-GB" sz="2800" dirty="0" err="1" smtClean="0"/>
              <a:t>cryomodule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102489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7066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260648"/>
            <a:ext cx="4773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ODU </a:t>
            </a:r>
            <a:r>
              <a:rPr lang="en-GB" sz="2800" dirty="0" err="1" smtClean="0"/>
              <a:t>cryomodule</a:t>
            </a:r>
            <a:r>
              <a:rPr lang="en-GB" sz="2800" dirty="0" smtClean="0"/>
              <a:t> 2 (coax HOM)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58499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93" y="1772816"/>
            <a:ext cx="9144000" cy="47066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260648"/>
            <a:ext cx="4773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ODU </a:t>
            </a:r>
            <a:r>
              <a:rPr lang="en-GB" sz="2800" dirty="0" err="1" smtClean="0"/>
              <a:t>cryomodule</a:t>
            </a:r>
            <a:r>
              <a:rPr lang="en-GB" sz="2800" dirty="0" smtClean="0"/>
              <a:t> 2 (coax HOM)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39068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81638" y="260648"/>
            <a:ext cx="12590526" cy="648072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1520" y="260648"/>
            <a:ext cx="4773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ODU </a:t>
            </a:r>
            <a:r>
              <a:rPr lang="en-GB" sz="2800" dirty="0" err="1" smtClean="0"/>
              <a:t>cryomodule</a:t>
            </a:r>
            <a:r>
              <a:rPr lang="en-GB" sz="2800" dirty="0" smtClean="0"/>
              <a:t> 2 (coax HOM)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87624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5666390" cy="566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9512" y="188640"/>
            <a:ext cx="3065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Heat load – update ongoing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96449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\\cern.ch\dfs\Users\r\rleuxe\Public\LHC-CRAB-Cavity\2014-04-28-Meeting\CRAB Cavity Titanium - 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620688"/>
            <a:ext cx="831771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2585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BNL </a:t>
            </a:r>
            <a:r>
              <a:rPr lang="en-GB" sz="2800" dirty="0" err="1" smtClean="0"/>
              <a:t>cryomodule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46473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 descr="\\cern.ch\dfs\Users\r\rleuxe\Public\LHC-CRAB-Cavity\2014-04-10_Meeting\CRAB Cavity Titanium - 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63" y="915988"/>
            <a:ext cx="3798887" cy="502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763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BNL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4889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pic>
        <p:nvPicPr>
          <p:cNvPr id="10242" name="Picture 2" descr="\\cern.ch\dfs\Users\r\rleuxe\Public\LHC-CRAB-Cavity\2014-04-10_Meeting\CRAB Cavity Tuning - 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42168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520" y="260648"/>
            <a:ext cx="763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BNL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65672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57" y="1114750"/>
            <a:ext cx="9319744" cy="4797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51520" y="260648"/>
            <a:ext cx="5671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ODU </a:t>
            </a:r>
            <a:r>
              <a:rPr lang="en-GB" sz="2800" dirty="0" err="1" smtClean="0"/>
              <a:t>cryomodule</a:t>
            </a:r>
            <a:r>
              <a:rPr lang="en-GB" sz="2800" dirty="0" smtClean="0"/>
              <a:t> 1 (waveguide HOM)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68754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9715" y="1268760"/>
            <a:ext cx="9674290" cy="497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51520" y="260648"/>
            <a:ext cx="5671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ODU </a:t>
            </a:r>
            <a:r>
              <a:rPr lang="en-GB" sz="2800" dirty="0" err="1" smtClean="0"/>
              <a:t>cryomodule</a:t>
            </a:r>
            <a:r>
              <a:rPr lang="en-GB" sz="2800" dirty="0" smtClean="0"/>
              <a:t> 1 (waveguide HOM)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33883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1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11" y="1628800"/>
            <a:ext cx="8028384" cy="4390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51520" y="260648"/>
            <a:ext cx="5671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ODU </a:t>
            </a:r>
            <a:r>
              <a:rPr lang="en-GB" sz="2800" dirty="0" err="1" smtClean="0"/>
              <a:t>cryomodule</a:t>
            </a:r>
            <a:r>
              <a:rPr lang="en-GB" sz="2800" dirty="0" smtClean="0"/>
              <a:t> 1 (waveguide HOM)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27589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3" r="27822"/>
          <a:stretch/>
        </p:blipFill>
        <p:spPr bwMode="auto">
          <a:xfrm>
            <a:off x="1259632" y="908720"/>
            <a:ext cx="7244090" cy="632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1520" y="260648"/>
            <a:ext cx="5671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ODU </a:t>
            </a:r>
            <a:r>
              <a:rPr lang="en-GB" sz="2800" dirty="0" err="1" smtClean="0"/>
              <a:t>cryomodule</a:t>
            </a:r>
            <a:r>
              <a:rPr lang="en-GB" sz="2800" dirty="0" smtClean="0"/>
              <a:t> 1 (waveguide HOM)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67175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81" y="2564904"/>
            <a:ext cx="7742582" cy="3985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29/04/2014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Crab cryomodule discussions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51520" y="260648"/>
            <a:ext cx="5671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ODU </a:t>
            </a:r>
            <a:r>
              <a:rPr lang="en-GB" sz="2800" dirty="0" err="1" smtClean="0"/>
              <a:t>cryomodule</a:t>
            </a:r>
            <a:r>
              <a:rPr lang="en-GB" sz="2800" dirty="0" smtClean="0"/>
              <a:t> 1 (waveguide HOM)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56143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119</Words>
  <Application>Microsoft Office PowerPoint</Application>
  <PresentationFormat>On-screen Show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Ofelia Capatina</dc:creator>
  <cp:lastModifiedBy>Ofelia Capatina</cp:lastModifiedBy>
  <cp:revision>6</cp:revision>
  <dcterms:created xsi:type="dcterms:W3CDTF">2014-04-29T11:05:06Z</dcterms:created>
  <dcterms:modified xsi:type="dcterms:W3CDTF">2014-04-29T12:54:51Z</dcterms:modified>
</cp:coreProperties>
</file>