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9" r:id="rId3"/>
    <p:sldId id="257" r:id="rId4"/>
    <p:sldId id="258" r:id="rId5"/>
    <p:sldId id="256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184" y="-1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47495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4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081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063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0216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4811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2854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4077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23624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41115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667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FB1D7-47E0-4868-A9AC-7EBBA320BDEF}" type="datetimeFigureOut">
              <a:rPr lang="en-GB" smtClean="0"/>
              <a:t>9/23/14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90CD3-70C8-415A-8D11-D87BDEFCA3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874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png"/><Relationship Id="rId5" Type="http://schemas.openxmlformats.org/officeDocument/2006/relationships/image" Target="cid:9C0246A4-B9CB-4835-B9BE-4313AAEC2A1A" TargetMode="External"/><Relationship Id="rId6" Type="http://schemas.openxmlformats.org/officeDocument/2006/relationships/image" Target="../media/image5.png"/><Relationship Id="rId7" Type="http://schemas.openxmlformats.org/officeDocument/2006/relationships/image" Target="cid:A69EAE92-970F-454A-9547-DC69DD653BAF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486" y="476672"/>
            <a:ext cx="8493642" cy="60020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21897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Administrative </a:t>
            </a:r>
            <a:br>
              <a:rPr lang="en-GB" dirty="0" smtClean="0"/>
            </a:br>
            <a:r>
              <a:rPr lang="en-GB" dirty="0" smtClean="0"/>
              <a:t>Support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Receipts</a:t>
            </a:r>
          </a:p>
          <a:p>
            <a:r>
              <a:rPr lang="en-GB" dirty="0" smtClean="0"/>
              <a:t>Attendance certificates</a:t>
            </a:r>
          </a:p>
          <a:p>
            <a:r>
              <a:rPr lang="en-GB" dirty="0" smtClean="0"/>
              <a:t>Any other information</a:t>
            </a: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981" y="192391"/>
            <a:ext cx="1938757" cy="66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ATHI Final Review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49872"/>
            <a:ext cx="1749425" cy="8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637ca1c9-5875-4cb4-a20a-10073476547c" descr="cid:9C0246A4-B9CB-4835-B9BE-4313AAEC2A1A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642" y="4149080"/>
            <a:ext cx="1499989" cy="2010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ce0ed677-9da1-4444-a563-536a0fc62400" descr="cid:A69EAE92-970F-454A-9547-DC69DD653BAF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2223" y="4132878"/>
            <a:ext cx="1509514" cy="1987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639123" y="6279642"/>
            <a:ext cx="62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Ayse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706798" y="6268670"/>
            <a:ext cx="898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Annelie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02277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WIFI access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Direct in your rooms</a:t>
            </a:r>
          </a:p>
          <a:p>
            <a:endParaRPr lang="en-GB" dirty="0" smtClean="0"/>
          </a:p>
          <a:p>
            <a:r>
              <a:rPr lang="en-GB" dirty="0" smtClean="0"/>
              <a:t>In the meeting room</a:t>
            </a:r>
          </a:p>
          <a:p>
            <a:pPr lvl="1"/>
            <a:r>
              <a:rPr lang="en-GB" dirty="0" smtClean="0"/>
              <a:t>H10 </a:t>
            </a:r>
            <a:r>
              <a:rPr lang="en-GB" dirty="0" err="1" smtClean="0"/>
              <a:t>Salones</a:t>
            </a:r>
            <a:r>
              <a:rPr lang="en-GB" dirty="0" smtClean="0"/>
              <a:t> </a:t>
            </a:r>
            <a:r>
              <a:rPr lang="en-GB" dirty="0" err="1" smtClean="0"/>
              <a:t>pl</a:t>
            </a:r>
            <a:r>
              <a:rPr lang="en-GB" dirty="0" smtClean="0"/>
              <a:t> 0</a:t>
            </a:r>
          </a:p>
          <a:p>
            <a:pPr lvl="1"/>
            <a:r>
              <a:rPr lang="en-GB" dirty="0" smtClean="0"/>
              <a:t>Password: </a:t>
            </a:r>
            <a:r>
              <a:rPr lang="en-GB" dirty="0" err="1" smtClean="0"/>
              <a:t>convencionesicaria</a:t>
            </a:r>
            <a:endParaRPr lang="en-GB" dirty="0" smtClean="0"/>
          </a:p>
          <a:p>
            <a:r>
              <a:rPr lang="en-GB" dirty="0" smtClean="0"/>
              <a:t>Posted on the notice board at the back of the room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981" y="192391"/>
            <a:ext cx="1938757" cy="66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ATHI Final Review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49872"/>
            <a:ext cx="1749425" cy="8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86549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GB" dirty="0" smtClean="0"/>
              <a:t>Buffet lunch provided on Tuesday and </a:t>
            </a:r>
            <a:r>
              <a:rPr lang="en-GB" dirty="0" smtClean="0"/>
              <a:t>Thursday</a:t>
            </a:r>
            <a:endParaRPr lang="en-GB" dirty="0" smtClean="0"/>
          </a:p>
          <a:p>
            <a:r>
              <a:rPr lang="en-GB" dirty="0" smtClean="0"/>
              <a:t>Coffee breaks just outside this room</a:t>
            </a:r>
            <a:endParaRPr lang="en-GB" dirty="0"/>
          </a:p>
          <a:p>
            <a:r>
              <a:rPr lang="en-GB" dirty="0" smtClean="0"/>
              <a:t>Workshop dinner</a:t>
            </a:r>
          </a:p>
          <a:p>
            <a:pPr lvl="1"/>
            <a:r>
              <a:rPr lang="en-GB" dirty="0" smtClean="0"/>
              <a:t>The restaurant location and menu is available on the </a:t>
            </a:r>
            <a:r>
              <a:rPr lang="en-GB" dirty="0" err="1" smtClean="0"/>
              <a:t>Indico</a:t>
            </a:r>
            <a:r>
              <a:rPr lang="en-GB" dirty="0" smtClean="0"/>
              <a:t> website.</a:t>
            </a:r>
          </a:p>
          <a:p>
            <a:pPr lvl="1"/>
            <a:r>
              <a:rPr lang="en-GB" dirty="0" smtClean="0"/>
              <a:t>Private room on the second floor</a:t>
            </a:r>
          </a:p>
          <a:p>
            <a:pPr lvl="1"/>
            <a:r>
              <a:rPr lang="en-GB" dirty="0" err="1" smtClean="0"/>
              <a:t>Rendez</a:t>
            </a:r>
            <a:r>
              <a:rPr lang="en-GB" dirty="0" smtClean="0"/>
              <a:t> </a:t>
            </a:r>
            <a:r>
              <a:rPr lang="en-GB" dirty="0" err="1" smtClean="0"/>
              <a:t>vous</a:t>
            </a:r>
            <a:r>
              <a:rPr lang="en-GB" dirty="0" smtClean="0"/>
              <a:t> at 20:30 at the </a:t>
            </a:r>
            <a:r>
              <a:rPr lang="en-GB" dirty="0" smtClean="0"/>
              <a:t>restaurant </a:t>
            </a:r>
            <a:r>
              <a:rPr lang="en-GB" dirty="0" err="1" smtClean="0"/>
              <a:t>Barceloneta</a:t>
            </a:r>
            <a:endParaRPr lang="en-GB" dirty="0" smtClean="0"/>
          </a:p>
          <a:p>
            <a:pPr lvl="2"/>
            <a:r>
              <a:rPr lang="en-GB" dirty="0" smtClean="0"/>
              <a:t>You make your own way there</a:t>
            </a:r>
          </a:p>
          <a:p>
            <a:pPr lvl="2"/>
            <a:r>
              <a:rPr lang="en-GB" dirty="0" smtClean="0"/>
              <a:t>A bus is provided for the return journey ~23:30</a:t>
            </a:r>
          </a:p>
          <a:p>
            <a:pPr lvl="1"/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981" y="192391"/>
            <a:ext cx="1938757" cy="66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ATHI Final Review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49872"/>
            <a:ext cx="1749425" cy="8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miley Face 5"/>
          <p:cNvSpPr/>
          <p:nvPr/>
        </p:nvSpPr>
        <p:spPr>
          <a:xfrm>
            <a:off x="7668344" y="5445224"/>
            <a:ext cx="374015" cy="36004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9870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5223220"/>
            <a:ext cx="8075240" cy="902943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At 16:25 during the afternoon coffee break</a:t>
            </a:r>
          </a:p>
          <a:p>
            <a:r>
              <a:rPr lang="en-GB" dirty="0" smtClean="0"/>
              <a:t>Tim Giles: the official photographer</a:t>
            </a:r>
            <a:endParaRPr lang="en-GB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981" y="192391"/>
            <a:ext cx="1938757" cy="66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ATHI Final Review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49872"/>
            <a:ext cx="1749425" cy="8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s://www.dropbox.com/sh/zfewtm35hngjan5/AABVXTpMHOQX0eaEX4AjPTEda/hie-isolde-grpe.jpg?raw=1&amp;dl=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340768"/>
            <a:ext cx="7601034" cy="3882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296553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Final CATHI Review Meeting</a:t>
            </a:r>
          </a:p>
          <a:p>
            <a:pPr lvl="1"/>
            <a:r>
              <a:rPr lang="en-GB" dirty="0" smtClean="0"/>
              <a:t>Required by the European Commission</a:t>
            </a:r>
          </a:p>
          <a:p>
            <a:pPr lvl="1"/>
            <a:r>
              <a:rPr lang="en-GB" dirty="0" smtClean="0"/>
              <a:t>Also an opportunity to follow the progress on the HIE-ISOLDE project</a:t>
            </a:r>
          </a:p>
          <a:p>
            <a:pPr lvl="1"/>
            <a:r>
              <a:rPr lang="en-GB" dirty="0" smtClean="0"/>
              <a:t>Bring together the Radioactive Ion Beam community to share developments and ideas</a:t>
            </a:r>
            <a:endParaRPr lang="en-GB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981" y="192391"/>
            <a:ext cx="1938757" cy="66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CATHI Final Review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49872"/>
            <a:ext cx="1749425" cy="8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3001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Acknowledgements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Yacine Kadi</a:t>
            </a:r>
          </a:p>
          <a:p>
            <a:pPr lvl="1"/>
            <a:r>
              <a:rPr lang="en-GB" dirty="0" smtClean="0"/>
              <a:t>Project Coordinator</a:t>
            </a:r>
          </a:p>
          <a:p>
            <a:r>
              <a:rPr lang="en-GB" dirty="0" smtClean="0"/>
              <a:t>The local organizing committee</a:t>
            </a:r>
          </a:p>
          <a:p>
            <a:pPr lvl="1"/>
            <a:r>
              <a:rPr lang="en-GB" dirty="0" smtClean="0"/>
              <a:t>Annelie Rasmussen, Ayse Karatepe, Geraldine Jean, Michal Czapski…</a:t>
            </a:r>
          </a:p>
          <a:p>
            <a:r>
              <a:rPr lang="en-GB" dirty="0" smtClean="0"/>
              <a:t>Marie Curie European Project Officers</a:t>
            </a:r>
          </a:p>
          <a:p>
            <a:pPr lvl="1"/>
            <a:r>
              <a:rPr lang="en-GB" dirty="0" smtClean="0"/>
              <a:t>Amelie </a:t>
            </a:r>
            <a:r>
              <a:rPr lang="en-GB" dirty="0" err="1" smtClean="0"/>
              <a:t>Courcy</a:t>
            </a:r>
            <a:r>
              <a:rPr lang="en-GB" dirty="0" smtClean="0"/>
              <a:t>, Marcella </a:t>
            </a:r>
            <a:r>
              <a:rPr lang="en-GB" dirty="0" err="1" smtClean="0"/>
              <a:t>Groholova</a:t>
            </a:r>
            <a:r>
              <a:rPr lang="en-GB" dirty="0" smtClean="0"/>
              <a:t>, Markus </a:t>
            </a:r>
            <a:r>
              <a:rPr lang="en-GB" dirty="0" err="1" smtClean="0"/>
              <a:t>Rester</a:t>
            </a:r>
            <a:endParaRPr lang="en-GB" dirty="0" smtClean="0"/>
          </a:p>
          <a:p>
            <a:pPr lvl="1"/>
            <a:r>
              <a:rPr lang="en-GB" dirty="0" smtClean="0"/>
              <a:t>CERN MC coordinator: Seamus Hegarty</a:t>
            </a:r>
          </a:p>
          <a:p>
            <a:r>
              <a:rPr lang="en-GB" dirty="0" smtClean="0"/>
              <a:t>Invited speakers, associated partners and all the MC Fellows</a:t>
            </a: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981" y="192391"/>
            <a:ext cx="1938757" cy="66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ATHI Final Review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49872"/>
            <a:ext cx="1749425" cy="8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755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Absences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Andrea Polato  -&gt;   Ana-Paula Bernardes</a:t>
            </a:r>
          </a:p>
          <a:p>
            <a:r>
              <a:rPr lang="en-GB" dirty="0" smtClean="0"/>
              <a:t>Serena </a:t>
            </a:r>
            <a:r>
              <a:rPr lang="en-GB" dirty="0" err="1" smtClean="0"/>
              <a:t>Cimmino</a:t>
            </a:r>
            <a:r>
              <a:rPr lang="en-GB" dirty="0" smtClean="0"/>
              <a:t>  -&gt; Stefano </a:t>
            </a:r>
            <a:r>
              <a:rPr lang="en-GB" dirty="0" err="1" smtClean="0"/>
              <a:t>Marzari</a:t>
            </a:r>
            <a:endParaRPr lang="en-GB" dirty="0" smtClean="0"/>
          </a:p>
          <a:p>
            <a:r>
              <a:rPr lang="en-GB" dirty="0" smtClean="0"/>
              <a:t>Sandra </a:t>
            </a:r>
            <a:r>
              <a:rPr lang="en-GB" dirty="0" err="1" smtClean="0"/>
              <a:t>Giron</a:t>
            </a:r>
            <a:r>
              <a:rPr lang="en-GB" dirty="0" smtClean="0"/>
              <a:t>  -&gt;  Joachim Vollaire</a:t>
            </a:r>
          </a:p>
          <a:p>
            <a:r>
              <a:rPr lang="en-GB" dirty="0" smtClean="0"/>
              <a:t>Alejandro Garcia Sosa  -&gt; Daniel Esteban</a:t>
            </a:r>
          </a:p>
          <a:p>
            <a:r>
              <a:rPr lang="en-GB" dirty="0" smtClean="0"/>
              <a:t>Martino </a:t>
            </a:r>
            <a:r>
              <a:rPr lang="en-GB" dirty="0" err="1" smtClean="0"/>
              <a:t>Colciago</a:t>
            </a:r>
            <a:r>
              <a:rPr lang="en-GB" dirty="0" smtClean="0"/>
              <a:t>  -&gt; Mark Butcher</a:t>
            </a:r>
          </a:p>
          <a:p>
            <a:r>
              <a:rPr lang="en-GB" dirty="0" smtClean="0"/>
              <a:t>Mario Hermann </a:t>
            </a:r>
            <a:r>
              <a:rPr lang="en-GB" dirty="0" smtClean="0"/>
              <a:t>-&gt; A. </a:t>
            </a:r>
            <a:r>
              <a:rPr lang="en-GB" dirty="0" err="1" smtClean="0"/>
              <a:t>Dorsival</a:t>
            </a:r>
            <a:r>
              <a:rPr lang="en-GB" dirty="0" smtClean="0"/>
              <a:t> + C. Babcock</a:t>
            </a:r>
            <a:endParaRPr lang="en-GB" dirty="0" smtClean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981" y="192391"/>
            <a:ext cx="1938757" cy="66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ATHI Final Review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49872"/>
            <a:ext cx="1749425" cy="8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22078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This is a workshop!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Please participate</a:t>
            </a:r>
          </a:p>
          <a:p>
            <a:pPr lvl="1"/>
            <a:r>
              <a:rPr lang="en-GB" dirty="0" smtClean="0"/>
              <a:t>Comments, questions and feedback are always welcome</a:t>
            </a:r>
          </a:p>
          <a:p>
            <a:r>
              <a:rPr lang="en-GB" dirty="0" smtClean="0"/>
              <a:t>Please respect your allocated time</a:t>
            </a:r>
          </a:p>
          <a:p>
            <a:pPr lvl="1"/>
            <a:r>
              <a:rPr lang="en-GB" dirty="0" err="1" smtClean="0"/>
              <a:t>Eg</a:t>
            </a:r>
            <a:r>
              <a:rPr lang="en-GB" dirty="0" smtClean="0"/>
              <a:t>. 20 minute talk = 15 + 5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/>
              <a:t>Enjoy!</a:t>
            </a:r>
            <a:endParaRPr lang="en-GB" dirty="0"/>
          </a:p>
          <a:p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981" y="192391"/>
            <a:ext cx="1938757" cy="66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CATHI Final Review Meet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925" y="149872"/>
            <a:ext cx="1749425" cy="870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613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</TotalTime>
  <Words>276</Words>
  <Application>Microsoft Macintosh PowerPoint</Application>
  <PresentationFormat>On-screen Show (4:3)</PresentationFormat>
  <Paragraphs>53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Administrative  Support</vt:lpstr>
      <vt:lpstr>WIFI access</vt:lpstr>
      <vt:lpstr>Dining</vt:lpstr>
      <vt:lpstr>Photo</vt:lpstr>
      <vt:lpstr>Welcome</vt:lpstr>
      <vt:lpstr>Acknowledgements</vt:lpstr>
      <vt:lpstr>Absences</vt:lpstr>
      <vt:lpstr>This is a workshop!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</dc:title>
  <dc:creator>Richard Catherall</dc:creator>
  <cp:lastModifiedBy>Yacine KADI</cp:lastModifiedBy>
  <cp:revision>12</cp:revision>
  <dcterms:created xsi:type="dcterms:W3CDTF">2014-09-22T13:13:29Z</dcterms:created>
  <dcterms:modified xsi:type="dcterms:W3CDTF">2014-09-23T06:31:42Z</dcterms:modified>
</cp:coreProperties>
</file>