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3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260" r:id="rId4"/>
    <p:sldId id="261" r:id="rId5"/>
    <p:sldId id="262" r:id="rId6"/>
    <p:sldId id="264" r:id="rId7"/>
    <p:sldId id="258" r:id="rId8"/>
    <p:sldId id="273" r:id="rId9"/>
    <p:sldId id="274" r:id="rId10"/>
    <p:sldId id="282" r:id="rId11"/>
    <p:sldId id="278" r:id="rId12"/>
    <p:sldId id="276" r:id="rId13"/>
    <p:sldId id="279" r:id="rId14"/>
    <p:sldId id="268" r:id="rId15"/>
    <p:sldId id="259" r:id="rId16"/>
    <p:sldId id="286" r:id="rId17"/>
    <p:sldId id="288" r:id="rId18"/>
    <p:sldId id="290" r:id="rId19"/>
    <p:sldId id="287" r:id="rId20"/>
    <p:sldId id="292" r:id="rId21"/>
    <p:sldId id="289" r:id="rId22"/>
    <p:sldId id="293" r:id="rId23"/>
    <p:sldId id="295" r:id="rId24"/>
    <p:sldId id="297" r:id="rId25"/>
    <p:sldId id="300" r:id="rId26"/>
    <p:sldId id="298" r:id="rId27"/>
    <p:sldId id="299" r:id="rId28"/>
    <p:sldId id="301" r:id="rId29"/>
    <p:sldId id="302" r:id="rId30"/>
    <p:sldId id="303" r:id="rId31"/>
    <p:sldId id="304" r:id="rId32"/>
    <p:sldId id="305" r:id="rId33"/>
    <p:sldId id="307" r:id="rId34"/>
    <p:sldId id="281" r:id="rId35"/>
    <p:sldId id="309" r:id="rId36"/>
    <p:sldId id="311" r:id="rId37"/>
    <p:sldId id="313" r:id="rId38"/>
    <p:sldId id="312" r:id="rId3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932" autoAdjust="0"/>
  </p:normalViewPr>
  <p:slideViewPr>
    <p:cSldViewPr snapToGrid="0" snapToObjects="1" showGuides="1">
      <p:cViewPr varScale="1">
        <p:scale>
          <a:sx n="104" d="100"/>
          <a:sy n="104" d="100"/>
        </p:scale>
        <p:origin x="-1264" y="-104"/>
      </p:cViewPr>
      <p:guideLst>
        <p:guide orient="horz" pos="4085"/>
        <p:guide pos="108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orton:Dropbox:TRIUMF:Travel:2014-09%20--%20CATHI%20Final%20Review,%20Barcelona,%20Spain:Presentation:ISAC%20energies%20(2014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orton:Dropbox:TRIUMF:Travel:2014-09%20--%20CATHI%20Final%20Review,%20Barcelona,%20Spain:Presentation:ISAC%20energies%20(2014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orton:Dropbox:TRIUMF:Travel:2014-09%20--%20CATHI%20Final%20Review,%20Barcelona,%20Spain:Presentation:ISAC%20energies%20(2014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Morton:Dropbox:TRIUMF:Travel:2014-09%20--%20CATHI%20Final%20Review,%20Barcelona,%20Spain:Presentation:ISAC%20energies%20(2014)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orton:Dropbox:TRIUMF:Travel:2014-09%20--%20CATHI%20Final%20Review,%20Barcelona,%20Spain:Presentation:ISAC%20energies%20(2014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Colin!$R$2</c:f>
              <c:strCache>
                <c:ptCount val="1"/>
                <c:pt idx="0">
                  <c:v>2013: CSB</c:v>
                </c:pt>
              </c:strCache>
            </c:strRef>
          </c:tx>
          <c:spPr>
            <a:noFill/>
            <a:ln>
              <a:noFill/>
            </a:ln>
            <a:effectLst/>
          </c:spPr>
          <c:cat>
            <c:numRef>
              <c:f>Colin!$A$3:$A$33</c:f>
              <c:numCache>
                <c:formatCode>0</c:formatCode>
                <c:ptCount val="31"/>
                <c:pt idx="0">
                  <c:v>5.0</c:v>
                </c:pt>
                <c:pt idx="1">
                  <c:v>10.0</c:v>
                </c:pt>
                <c:pt idx="2">
                  <c:v>15.0</c:v>
                </c:pt>
                <c:pt idx="3">
                  <c:v>20.0</c:v>
                </c:pt>
                <c:pt idx="4">
                  <c:v>25.0</c:v>
                </c:pt>
                <c:pt idx="5">
                  <c:v>30.0</c:v>
                </c:pt>
                <c:pt idx="6">
                  <c:v>35.0</c:v>
                </c:pt>
                <c:pt idx="7">
                  <c:v>40.0</c:v>
                </c:pt>
                <c:pt idx="8">
                  <c:v>45.0</c:v>
                </c:pt>
                <c:pt idx="9">
                  <c:v>50.0</c:v>
                </c:pt>
                <c:pt idx="10">
                  <c:v>55.0</c:v>
                </c:pt>
                <c:pt idx="11">
                  <c:v>60.0</c:v>
                </c:pt>
                <c:pt idx="12">
                  <c:v>65.0</c:v>
                </c:pt>
                <c:pt idx="13">
                  <c:v>70.0</c:v>
                </c:pt>
                <c:pt idx="14">
                  <c:v>75.0</c:v>
                </c:pt>
                <c:pt idx="15">
                  <c:v>80.0</c:v>
                </c:pt>
                <c:pt idx="16">
                  <c:v>85.0</c:v>
                </c:pt>
                <c:pt idx="17">
                  <c:v>90.0</c:v>
                </c:pt>
                <c:pt idx="18">
                  <c:v>95.0</c:v>
                </c:pt>
                <c:pt idx="19">
                  <c:v>100.0</c:v>
                </c:pt>
                <c:pt idx="20">
                  <c:v>105.0</c:v>
                </c:pt>
                <c:pt idx="21">
                  <c:v>110.0</c:v>
                </c:pt>
                <c:pt idx="22">
                  <c:v>115.0</c:v>
                </c:pt>
                <c:pt idx="23">
                  <c:v>120.0</c:v>
                </c:pt>
                <c:pt idx="24">
                  <c:v>125.0</c:v>
                </c:pt>
                <c:pt idx="25">
                  <c:v>130.0</c:v>
                </c:pt>
                <c:pt idx="26">
                  <c:v>135.0</c:v>
                </c:pt>
                <c:pt idx="27">
                  <c:v>140.0</c:v>
                </c:pt>
                <c:pt idx="28">
                  <c:v>145.0</c:v>
                </c:pt>
                <c:pt idx="29">
                  <c:v>150.0</c:v>
                </c:pt>
                <c:pt idx="30">
                  <c:v>155.0</c:v>
                </c:pt>
              </c:numCache>
            </c:numRef>
          </c:cat>
          <c:val>
            <c:numRef>
              <c:f>Colin!$R$3:$R$33</c:f>
              <c:numCache>
                <c:formatCode>General</c:formatCode>
                <c:ptCount val="31"/>
                <c:pt idx="0">
                  <c:v>17.5</c:v>
                </c:pt>
                <c:pt idx="1">
                  <c:v>13.5</c:v>
                </c:pt>
                <c:pt idx="2">
                  <c:v>12.16666666666667</c:v>
                </c:pt>
                <c:pt idx="3">
                  <c:v>9.5</c:v>
                </c:pt>
                <c:pt idx="4">
                  <c:v>9.5</c:v>
                </c:pt>
                <c:pt idx="5">
                  <c:v>8.16666666666667</c:v>
                </c:pt>
                <c:pt idx="6">
                  <c:v>11.67682228724081</c:v>
                </c:pt>
                <c:pt idx="7">
                  <c:v>11.24658869395711</c:v>
                </c:pt>
                <c:pt idx="8">
                  <c:v>10.85781962802667</c:v>
                </c:pt>
                <c:pt idx="9">
                  <c:v>10.5049527239982</c:v>
                </c:pt>
                <c:pt idx="10">
                  <c:v>10.18338217735808</c:v>
                </c:pt>
                <c:pt idx="11">
                  <c:v>9.889261744966443</c:v>
                </c:pt>
                <c:pt idx="12">
                  <c:v>9.61935451131635</c:v>
                </c:pt>
                <c:pt idx="13">
                  <c:v>9.370916961826052</c:v>
                </c:pt>
                <c:pt idx="14">
                  <c:v>9.141608558601581</c:v>
                </c:pt>
                <c:pt idx="15">
                  <c:v>8.929420505200592</c:v>
                </c:pt>
                <c:pt idx="16">
                  <c:v>8.732619112196005</c:v>
                </c:pt>
                <c:pt idx="17">
                  <c:v>8.549700387733518</c:v>
                </c:pt>
                <c:pt idx="18">
                  <c:v>8.379353340785966</c:v>
                </c:pt>
                <c:pt idx="19">
                  <c:v>8.220430107526881</c:v>
                </c:pt>
                <c:pt idx="20">
                  <c:v>8.071921465538466</c:v>
                </c:pt>
                <c:pt idx="21">
                  <c:v>7.93293663557414</c:v>
                </c:pt>
                <c:pt idx="22">
                  <c:v>7.802686520129197</c:v>
                </c:pt>
                <c:pt idx="23">
                  <c:v>7.680469715698393</c:v>
                </c:pt>
                <c:pt idx="24">
                  <c:v>7.565660777920995</c:v>
                </c:pt>
                <c:pt idx="25">
                  <c:v>7.457700327673518</c:v>
                </c:pt>
                <c:pt idx="26">
                  <c:v>7.35608667008271</c:v>
                </c:pt>
                <c:pt idx="27">
                  <c:v>7.26036866359447</c:v>
                </c:pt>
                <c:pt idx="28">
                  <c:v>7.170139627188314</c:v>
                </c:pt>
                <c:pt idx="29">
                  <c:v>7.08503211393466</c:v>
                </c:pt>
                <c:pt idx="30">
                  <c:v>7.004713410858048</c:v>
                </c:pt>
              </c:numCache>
            </c:numRef>
          </c:val>
        </c:ser>
        <c:ser>
          <c:idx val="1"/>
          <c:order val="1"/>
          <c:tx>
            <c:strRef>
              <c:f>Colin!$Q$2</c:f>
              <c:strCache>
                <c:ptCount val="1"/>
                <c:pt idx="0">
                  <c:v>2010: ISAC-II Phase 2</c:v>
                </c:pt>
              </c:strCache>
            </c:strRef>
          </c:tx>
          <c:spPr>
            <a:noFill/>
            <a:ln w="25400">
              <a:noFill/>
            </a:ln>
            <a:effectLst/>
          </c:spPr>
          <c:val>
            <c:numRef>
              <c:f>Colin!$Q$3:$Q$8</c:f>
              <c:numCache>
                <c:formatCode>General</c:formatCode>
                <c:ptCount val="6"/>
                <c:pt idx="0">
                  <c:v>17.5</c:v>
                </c:pt>
                <c:pt idx="1">
                  <c:v>13.5</c:v>
                </c:pt>
                <c:pt idx="2">
                  <c:v>12.16666666666667</c:v>
                </c:pt>
                <c:pt idx="3">
                  <c:v>9.5</c:v>
                </c:pt>
                <c:pt idx="4">
                  <c:v>9.5</c:v>
                </c:pt>
                <c:pt idx="5">
                  <c:v>8.16666666666667</c:v>
                </c:pt>
              </c:numCache>
            </c:numRef>
          </c:val>
        </c:ser>
        <c:ser>
          <c:idx val="2"/>
          <c:order val="2"/>
          <c:tx>
            <c:strRef>
              <c:f>Colin!$P$2</c:f>
              <c:strCache>
                <c:ptCount val="1"/>
                <c:pt idx="0">
                  <c:v>2009: Phase 1 full energy</c:v>
                </c:pt>
              </c:strCache>
            </c:strRef>
          </c:tx>
          <c:spPr>
            <a:noFill/>
            <a:ln w="25400">
              <a:noFill/>
            </a:ln>
            <a:effectLst/>
          </c:spPr>
          <c:val>
            <c:numRef>
              <c:f>Colin!$P$3:$P$8</c:f>
              <c:numCache>
                <c:formatCode>General</c:formatCode>
                <c:ptCount val="6"/>
                <c:pt idx="0">
                  <c:v>9.5</c:v>
                </c:pt>
                <c:pt idx="1">
                  <c:v>7.5</c:v>
                </c:pt>
                <c:pt idx="2">
                  <c:v>6.833333333333332</c:v>
                </c:pt>
                <c:pt idx="3">
                  <c:v>5.5</c:v>
                </c:pt>
                <c:pt idx="4">
                  <c:v>5.5</c:v>
                </c:pt>
                <c:pt idx="5">
                  <c:v>4.833333333333333</c:v>
                </c:pt>
              </c:numCache>
            </c:numRef>
          </c:val>
        </c:ser>
        <c:ser>
          <c:idx val="3"/>
          <c:order val="3"/>
          <c:tx>
            <c:strRef>
              <c:f>Colin!$O$2</c:f>
              <c:strCache>
                <c:ptCount val="1"/>
                <c:pt idx="0">
                  <c:v>2006: ISAC-II Phase 1</c:v>
                </c:pt>
              </c:strCache>
            </c:strRef>
          </c:tx>
          <c:spPr>
            <a:noFill/>
            <a:ln w="25400">
              <a:noFill/>
            </a:ln>
            <a:effectLst/>
          </c:spPr>
          <c:val>
            <c:numRef>
              <c:f>Colin!$O$3:$O$8</c:f>
              <c:numCache>
                <c:formatCode>General</c:formatCode>
                <c:ptCount val="6"/>
                <c:pt idx="0">
                  <c:v>5.0</c:v>
                </c:pt>
                <c:pt idx="1">
                  <c:v>5.0</c:v>
                </c:pt>
                <c:pt idx="2">
                  <c:v>5.0</c:v>
                </c:pt>
                <c:pt idx="3">
                  <c:v>5.0</c:v>
                </c:pt>
                <c:pt idx="4">
                  <c:v>5.0</c:v>
                </c:pt>
                <c:pt idx="5">
                  <c:v>4.833333333333333</c:v>
                </c:pt>
              </c:numCache>
            </c:numRef>
          </c:val>
        </c:ser>
        <c:ser>
          <c:idx val="4"/>
          <c:order val="4"/>
          <c:tx>
            <c:strRef>
              <c:f>Colin!$N$2</c:f>
              <c:strCache>
                <c:ptCount val="1"/>
                <c:pt idx="0">
                  <c:v>2000: ISAC-I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</c:spPr>
          <c:val>
            <c:numRef>
              <c:f>Colin!$N$3:$N$8</c:f>
              <c:numCache>
                <c:formatCode>General</c:formatCode>
                <c:ptCount val="6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0015720"/>
        <c:axId val="2070021432"/>
      </c:areaChart>
      <c:catAx>
        <c:axId val="20700157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2070021432"/>
        <c:crosses val="autoZero"/>
        <c:auto val="1"/>
        <c:lblAlgn val="ctr"/>
        <c:lblOffset val="100"/>
        <c:tickLblSkip val="3"/>
        <c:noMultiLvlLbl val="0"/>
      </c:catAx>
      <c:valAx>
        <c:axId val="20700214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Energy (MeV/u)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70015720"/>
        <c:crossesAt val="0.0"/>
        <c:crossBetween val="midCat"/>
      </c:valAx>
    </c:plotArea>
    <c:legend>
      <c:legendPos val="r"/>
      <c:legendEntry>
        <c:idx val="0"/>
        <c:delete val="1"/>
      </c:legendEntry>
      <c:layout/>
      <c:overlay val="0"/>
    </c:legend>
    <c:plotVisOnly val="1"/>
    <c:dispBlanksAs val="zero"/>
    <c:showDLblsOverMax val="0"/>
  </c:chart>
  <c:spPr>
    <a:noFill/>
  </c:spPr>
  <c:txPr>
    <a:bodyPr/>
    <a:lstStyle/>
    <a:p>
      <a:pPr>
        <a:defRPr sz="1600">
          <a:latin typeface="+mj-lt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Colin!$R$2</c:f>
              <c:strCache>
                <c:ptCount val="1"/>
                <c:pt idx="0">
                  <c:v>2013: CSB</c:v>
                </c:pt>
              </c:strCache>
            </c:strRef>
          </c:tx>
          <c:spPr>
            <a:noFill/>
            <a:effectLst/>
          </c:spPr>
          <c:cat>
            <c:numRef>
              <c:f>Colin!$A$3:$A$33</c:f>
              <c:numCache>
                <c:formatCode>0</c:formatCode>
                <c:ptCount val="31"/>
                <c:pt idx="0">
                  <c:v>5.0</c:v>
                </c:pt>
                <c:pt idx="1">
                  <c:v>10.0</c:v>
                </c:pt>
                <c:pt idx="2">
                  <c:v>15.0</c:v>
                </c:pt>
                <c:pt idx="3">
                  <c:v>20.0</c:v>
                </c:pt>
                <c:pt idx="4">
                  <c:v>25.0</c:v>
                </c:pt>
                <c:pt idx="5">
                  <c:v>30.0</c:v>
                </c:pt>
                <c:pt idx="6">
                  <c:v>35.0</c:v>
                </c:pt>
                <c:pt idx="7">
                  <c:v>40.0</c:v>
                </c:pt>
                <c:pt idx="8">
                  <c:v>45.0</c:v>
                </c:pt>
                <c:pt idx="9">
                  <c:v>50.0</c:v>
                </c:pt>
                <c:pt idx="10">
                  <c:v>55.0</c:v>
                </c:pt>
                <c:pt idx="11">
                  <c:v>60.0</c:v>
                </c:pt>
                <c:pt idx="12">
                  <c:v>65.0</c:v>
                </c:pt>
                <c:pt idx="13">
                  <c:v>70.0</c:v>
                </c:pt>
                <c:pt idx="14">
                  <c:v>75.0</c:v>
                </c:pt>
                <c:pt idx="15">
                  <c:v>80.0</c:v>
                </c:pt>
                <c:pt idx="16">
                  <c:v>85.0</c:v>
                </c:pt>
                <c:pt idx="17">
                  <c:v>90.0</c:v>
                </c:pt>
                <c:pt idx="18">
                  <c:v>95.0</c:v>
                </c:pt>
                <c:pt idx="19">
                  <c:v>100.0</c:v>
                </c:pt>
                <c:pt idx="20">
                  <c:v>105.0</c:v>
                </c:pt>
                <c:pt idx="21">
                  <c:v>110.0</c:v>
                </c:pt>
                <c:pt idx="22">
                  <c:v>115.0</c:v>
                </c:pt>
                <c:pt idx="23">
                  <c:v>120.0</c:v>
                </c:pt>
                <c:pt idx="24">
                  <c:v>125.0</c:v>
                </c:pt>
                <c:pt idx="25">
                  <c:v>130.0</c:v>
                </c:pt>
                <c:pt idx="26">
                  <c:v>135.0</c:v>
                </c:pt>
                <c:pt idx="27">
                  <c:v>140.0</c:v>
                </c:pt>
                <c:pt idx="28">
                  <c:v>145.0</c:v>
                </c:pt>
                <c:pt idx="29">
                  <c:v>150.0</c:v>
                </c:pt>
                <c:pt idx="30">
                  <c:v>155.0</c:v>
                </c:pt>
              </c:numCache>
            </c:numRef>
          </c:cat>
          <c:val>
            <c:numRef>
              <c:f>Colin!$R$3:$R$33</c:f>
              <c:numCache>
                <c:formatCode>General</c:formatCode>
                <c:ptCount val="31"/>
                <c:pt idx="0">
                  <c:v>17.5</c:v>
                </c:pt>
                <c:pt idx="1">
                  <c:v>13.5</c:v>
                </c:pt>
                <c:pt idx="2">
                  <c:v>12.16666666666667</c:v>
                </c:pt>
                <c:pt idx="3">
                  <c:v>9.5</c:v>
                </c:pt>
                <c:pt idx="4">
                  <c:v>9.5</c:v>
                </c:pt>
                <c:pt idx="5">
                  <c:v>8.16666666666667</c:v>
                </c:pt>
                <c:pt idx="6">
                  <c:v>11.67682228724081</c:v>
                </c:pt>
                <c:pt idx="7">
                  <c:v>11.24658869395711</c:v>
                </c:pt>
                <c:pt idx="8">
                  <c:v>10.85781962802667</c:v>
                </c:pt>
                <c:pt idx="9">
                  <c:v>10.5049527239982</c:v>
                </c:pt>
                <c:pt idx="10">
                  <c:v>10.18338217735808</c:v>
                </c:pt>
                <c:pt idx="11">
                  <c:v>9.889261744966443</c:v>
                </c:pt>
                <c:pt idx="12">
                  <c:v>9.61935451131635</c:v>
                </c:pt>
                <c:pt idx="13">
                  <c:v>9.370916961826052</c:v>
                </c:pt>
                <c:pt idx="14">
                  <c:v>9.141608558601581</c:v>
                </c:pt>
                <c:pt idx="15">
                  <c:v>8.929420505200592</c:v>
                </c:pt>
                <c:pt idx="16">
                  <c:v>8.732619112196005</c:v>
                </c:pt>
                <c:pt idx="17">
                  <c:v>8.549700387733518</c:v>
                </c:pt>
                <c:pt idx="18">
                  <c:v>8.379353340785966</c:v>
                </c:pt>
                <c:pt idx="19">
                  <c:v>8.220430107526881</c:v>
                </c:pt>
                <c:pt idx="20">
                  <c:v>8.071921465538466</c:v>
                </c:pt>
                <c:pt idx="21">
                  <c:v>7.93293663557414</c:v>
                </c:pt>
                <c:pt idx="22">
                  <c:v>7.802686520129197</c:v>
                </c:pt>
                <c:pt idx="23">
                  <c:v>7.680469715698393</c:v>
                </c:pt>
                <c:pt idx="24">
                  <c:v>7.565660777920995</c:v>
                </c:pt>
                <c:pt idx="25">
                  <c:v>7.457700327673518</c:v>
                </c:pt>
                <c:pt idx="26">
                  <c:v>7.35608667008271</c:v>
                </c:pt>
                <c:pt idx="27">
                  <c:v>7.26036866359447</c:v>
                </c:pt>
                <c:pt idx="28">
                  <c:v>7.170139627188314</c:v>
                </c:pt>
                <c:pt idx="29">
                  <c:v>7.08503211393466</c:v>
                </c:pt>
                <c:pt idx="30">
                  <c:v>7.004713410858048</c:v>
                </c:pt>
              </c:numCache>
            </c:numRef>
          </c:val>
        </c:ser>
        <c:ser>
          <c:idx val="1"/>
          <c:order val="1"/>
          <c:tx>
            <c:strRef>
              <c:f>Colin!$Q$2</c:f>
              <c:strCache>
                <c:ptCount val="1"/>
                <c:pt idx="0">
                  <c:v>2010: ISAC-II Phase 2</c:v>
                </c:pt>
              </c:strCache>
            </c:strRef>
          </c:tx>
          <c:spPr>
            <a:noFill/>
            <a:ln w="25400">
              <a:noFill/>
            </a:ln>
            <a:effectLst/>
          </c:spPr>
          <c:val>
            <c:numRef>
              <c:f>Colin!$Q$3:$Q$8</c:f>
              <c:numCache>
                <c:formatCode>General</c:formatCode>
                <c:ptCount val="6"/>
                <c:pt idx="0">
                  <c:v>17.5</c:v>
                </c:pt>
                <c:pt idx="1">
                  <c:v>13.5</c:v>
                </c:pt>
                <c:pt idx="2">
                  <c:v>12.16666666666667</c:v>
                </c:pt>
                <c:pt idx="3">
                  <c:v>9.5</c:v>
                </c:pt>
                <c:pt idx="4">
                  <c:v>9.5</c:v>
                </c:pt>
                <c:pt idx="5">
                  <c:v>8.16666666666667</c:v>
                </c:pt>
              </c:numCache>
            </c:numRef>
          </c:val>
        </c:ser>
        <c:ser>
          <c:idx val="2"/>
          <c:order val="2"/>
          <c:tx>
            <c:strRef>
              <c:f>Colin!$P$2</c:f>
              <c:strCache>
                <c:ptCount val="1"/>
                <c:pt idx="0">
                  <c:v>2009: Phase 1 full energy</c:v>
                </c:pt>
              </c:strCache>
            </c:strRef>
          </c:tx>
          <c:spPr>
            <a:noFill/>
            <a:ln w="25400">
              <a:noFill/>
            </a:ln>
            <a:effectLst/>
          </c:spPr>
          <c:val>
            <c:numRef>
              <c:f>Colin!$P$3:$P$8</c:f>
              <c:numCache>
                <c:formatCode>General</c:formatCode>
                <c:ptCount val="6"/>
                <c:pt idx="0">
                  <c:v>9.5</c:v>
                </c:pt>
                <c:pt idx="1">
                  <c:v>7.5</c:v>
                </c:pt>
                <c:pt idx="2">
                  <c:v>6.833333333333332</c:v>
                </c:pt>
                <c:pt idx="3">
                  <c:v>5.5</c:v>
                </c:pt>
                <c:pt idx="4">
                  <c:v>5.5</c:v>
                </c:pt>
                <c:pt idx="5">
                  <c:v>4.833333333333333</c:v>
                </c:pt>
              </c:numCache>
            </c:numRef>
          </c:val>
        </c:ser>
        <c:ser>
          <c:idx val="3"/>
          <c:order val="3"/>
          <c:tx>
            <c:strRef>
              <c:f>Colin!$O$2</c:f>
              <c:strCache>
                <c:ptCount val="1"/>
                <c:pt idx="0">
                  <c:v>2006: ISAC-II Phase 1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</c:spPr>
          <c:val>
            <c:numRef>
              <c:f>Colin!$O$3:$O$8</c:f>
              <c:numCache>
                <c:formatCode>General</c:formatCode>
                <c:ptCount val="6"/>
                <c:pt idx="0">
                  <c:v>5.0</c:v>
                </c:pt>
                <c:pt idx="1">
                  <c:v>5.0</c:v>
                </c:pt>
                <c:pt idx="2">
                  <c:v>5.0</c:v>
                </c:pt>
                <c:pt idx="3">
                  <c:v>5.0</c:v>
                </c:pt>
                <c:pt idx="4">
                  <c:v>5.0</c:v>
                </c:pt>
                <c:pt idx="5">
                  <c:v>4.833333333333333</c:v>
                </c:pt>
              </c:numCache>
            </c:numRef>
          </c:val>
        </c:ser>
        <c:ser>
          <c:idx val="4"/>
          <c:order val="4"/>
          <c:tx>
            <c:strRef>
              <c:f>Colin!$N$2</c:f>
              <c:strCache>
                <c:ptCount val="1"/>
                <c:pt idx="0">
                  <c:v>2000: ISAC-I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</c:spPr>
          <c:val>
            <c:numRef>
              <c:f>Colin!$N$3:$N$8</c:f>
              <c:numCache>
                <c:formatCode>General</c:formatCode>
                <c:ptCount val="6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7494760"/>
        <c:axId val="-2107489144"/>
      </c:areaChart>
      <c:catAx>
        <c:axId val="-21074947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-2107489144"/>
        <c:crosses val="autoZero"/>
        <c:auto val="1"/>
        <c:lblAlgn val="ctr"/>
        <c:lblOffset val="100"/>
        <c:tickLblSkip val="3"/>
        <c:noMultiLvlLbl val="0"/>
      </c:catAx>
      <c:valAx>
        <c:axId val="-21074891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Energy (MeV/u)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7494760"/>
        <c:crossesAt val="0.0"/>
        <c:crossBetween val="midCat"/>
      </c:valAx>
    </c:plotArea>
    <c:legend>
      <c:legendPos val="r"/>
      <c:legendEntry>
        <c:idx val="0"/>
        <c:delete val="1"/>
      </c:legendEntry>
      <c:layout/>
      <c:overlay val="0"/>
    </c:legend>
    <c:plotVisOnly val="1"/>
    <c:dispBlanksAs val="zero"/>
    <c:showDLblsOverMax val="0"/>
  </c:chart>
  <c:spPr>
    <a:noFill/>
  </c:spPr>
  <c:txPr>
    <a:bodyPr/>
    <a:lstStyle/>
    <a:p>
      <a:pPr>
        <a:defRPr sz="1600">
          <a:latin typeface="+mj-lt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Colin!$R$2</c:f>
              <c:strCache>
                <c:ptCount val="1"/>
                <c:pt idx="0">
                  <c:v>2013: CSB</c:v>
                </c:pt>
              </c:strCache>
            </c:strRef>
          </c:tx>
          <c:spPr>
            <a:noFill/>
            <a:effectLst/>
          </c:spPr>
          <c:cat>
            <c:numRef>
              <c:f>Colin!$A$3:$A$33</c:f>
              <c:numCache>
                <c:formatCode>0</c:formatCode>
                <c:ptCount val="31"/>
                <c:pt idx="0">
                  <c:v>5.0</c:v>
                </c:pt>
                <c:pt idx="1">
                  <c:v>10.0</c:v>
                </c:pt>
                <c:pt idx="2">
                  <c:v>15.0</c:v>
                </c:pt>
                <c:pt idx="3">
                  <c:v>20.0</c:v>
                </c:pt>
                <c:pt idx="4">
                  <c:v>25.0</c:v>
                </c:pt>
                <c:pt idx="5">
                  <c:v>30.0</c:v>
                </c:pt>
                <c:pt idx="6">
                  <c:v>35.0</c:v>
                </c:pt>
                <c:pt idx="7">
                  <c:v>40.0</c:v>
                </c:pt>
                <c:pt idx="8">
                  <c:v>45.0</c:v>
                </c:pt>
                <c:pt idx="9">
                  <c:v>50.0</c:v>
                </c:pt>
                <c:pt idx="10">
                  <c:v>55.0</c:v>
                </c:pt>
                <c:pt idx="11">
                  <c:v>60.0</c:v>
                </c:pt>
                <c:pt idx="12">
                  <c:v>65.0</c:v>
                </c:pt>
                <c:pt idx="13">
                  <c:v>70.0</c:v>
                </c:pt>
                <c:pt idx="14">
                  <c:v>75.0</c:v>
                </c:pt>
                <c:pt idx="15">
                  <c:v>80.0</c:v>
                </c:pt>
                <c:pt idx="16">
                  <c:v>85.0</c:v>
                </c:pt>
                <c:pt idx="17">
                  <c:v>90.0</c:v>
                </c:pt>
                <c:pt idx="18">
                  <c:v>95.0</c:v>
                </c:pt>
                <c:pt idx="19">
                  <c:v>100.0</c:v>
                </c:pt>
                <c:pt idx="20">
                  <c:v>105.0</c:v>
                </c:pt>
                <c:pt idx="21">
                  <c:v>110.0</c:v>
                </c:pt>
                <c:pt idx="22">
                  <c:v>115.0</c:v>
                </c:pt>
                <c:pt idx="23">
                  <c:v>120.0</c:v>
                </c:pt>
                <c:pt idx="24">
                  <c:v>125.0</c:v>
                </c:pt>
                <c:pt idx="25">
                  <c:v>130.0</c:v>
                </c:pt>
                <c:pt idx="26">
                  <c:v>135.0</c:v>
                </c:pt>
                <c:pt idx="27">
                  <c:v>140.0</c:v>
                </c:pt>
                <c:pt idx="28">
                  <c:v>145.0</c:v>
                </c:pt>
                <c:pt idx="29">
                  <c:v>150.0</c:v>
                </c:pt>
                <c:pt idx="30">
                  <c:v>155.0</c:v>
                </c:pt>
              </c:numCache>
            </c:numRef>
          </c:cat>
          <c:val>
            <c:numRef>
              <c:f>Colin!$R$3:$R$33</c:f>
              <c:numCache>
                <c:formatCode>General</c:formatCode>
                <c:ptCount val="31"/>
                <c:pt idx="0">
                  <c:v>17.5</c:v>
                </c:pt>
                <c:pt idx="1">
                  <c:v>13.5</c:v>
                </c:pt>
                <c:pt idx="2">
                  <c:v>12.16666666666667</c:v>
                </c:pt>
                <c:pt idx="3">
                  <c:v>9.5</c:v>
                </c:pt>
                <c:pt idx="4">
                  <c:v>9.5</c:v>
                </c:pt>
                <c:pt idx="5">
                  <c:v>8.16666666666667</c:v>
                </c:pt>
                <c:pt idx="6">
                  <c:v>11.67682228724081</c:v>
                </c:pt>
                <c:pt idx="7">
                  <c:v>11.24658869395711</c:v>
                </c:pt>
                <c:pt idx="8">
                  <c:v>10.85781962802667</c:v>
                </c:pt>
                <c:pt idx="9">
                  <c:v>10.5049527239982</c:v>
                </c:pt>
                <c:pt idx="10">
                  <c:v>10.18338217735808</c:v>
                </c:pt>
                <c:pt idx="11">
                  <c:v>9.889261744966443</c:v>
                </c:pt>
                <c:pt idx="12">
                  <c:v>9.61935451131635</c:v>
                </c:pt>
                <c:pt idx="13">
                  <c:v>9.370916961826052</c:v>
                </c:pt>
                <c:pt idx="14">
                  <c:v>9.141608558601581</c:v>
                </c:pt>
                <c:pt idx="15">
                  <c:v>8.929420505200592</c:v>
                </c:pt>
                <c:pt idx="16">
                  <c:v>8.732619112196005</c:v>
                </c:pt>
                <c:pt idx="17">
                  <c:v>8.549700387733518</c:v>
                </c:pt>
                <c:pt idx="18">
                  <c:v>8.379353340785966</c:v>
                </c:pt>
                <c:pt idx="19">
                  <c:v>8.220430107526881</c:v>
                </c:pt>
                <c:pt idx="20">
                  <c:v>8.071921465538466</c:v>
                </c:pt>
                <c:pt idx="21">
                  <c:v>7.93293663557414</c:v>
                </c:pt>
                <c:pt idx="22">
                  <c:v>7.802686520129197</c:v>
                </c:pt>
                <c:pt idx="23">
                  <c:v>7.680469715698393</c:v>
                </c:pt>
                <c:pt idx="24">
                  <c:v>7.565660777920995</c:v>
                </c:pt>
                <c:pt idx="25">
                  <c:v>7.457700327673518</c:v>
                </c:pt>
                <c:pt idx="26">
                  <c:v>7.35608667008271</c:v>
                </c:pt>
                <c:pt idx="27">
                  <c:v>7.26036866359447</c:v>
                </c:pt>
                <c:pt idx="28">
                  <c:v>7.170139627188314</c:v>
                </c:pt>
                <c:pt idx="29">
                  <c:v>7.08503211393466</c:v>
                </c:pt>
                <c:pt idx="30">
                  <c:v>7.004713410858048</c:v>
                </c:pt>
              </c:numCache>
            </c:numRef>
          </c:val>
        </c:ser>
        <c:ser>
          <c:idx val="1"/>
          <c:order val="1"/>
          <c:tx>
            <c:strRef>
              <c:f>Colin!$Q$2</c:f>
              <c:strCache>
                <c:ptCount val="1"/>
                <c:pt idx="0">
                  <c:v>2010: ISAC-II Phase 2</c:v>
                </c:pt>
              </c:strCache>
            </c:strRef>
          </c:tx>
          <c:spPr>
            <a:noFill/>
            <a:ln w="25400">
              <a:noFill/>
            </a:ln>
            <a:effectLst/>
          </c:spPr>
          <c:val>
            <c:numRef>
              <c:f>Colin!$Q$3:$Q$8</c:f>
              <c:numCache>
                <c:formatCode>General</c:formatCode>
                <c:ptCount val="6"/>
                <c:pt idx="0">
                  <c:v>17.5</c:v>
                </c:pt>
                <c:pt idx="1">
                  <c:v>13.5</c:v>
                </c:pt>
                <c:pt idx="2">
                  <c:v>12.16666666666667</c:v>
                </c:pt>
                <c:pt idx="3">
                  <c:v>9.5</c:v>
                </c:pt>
                <c:pt idx="4">
                  <c:v>9.5</c:v>
                </c:pt>
                <c:pt idx="5">
                  <c:v>8.16666666666667</c:v>
                </c:pt>
              </c:numCache>
            </c:numRef>
          </c:val>
        </c:ser>
        <c:ser>
          <c:idx val="2"/>
          <c:order val="2"/>
          <c:tx>
            <c:strRef>
              <c:f>Colin!$P$2</c:f>
              <c:strCache>
                <c:ptCount val="1"/>
                <c:pt idx="0">
                  <c:v>2009: Phase 1 full energy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</c:spPr>
          <c:val>
            <c:numRef>
              <c:f>Colin!$P$3:$P$8</c:f>
              <c:numCache>
                <c:formatCode>General</c:formatCode>
                <c:ptCount val="6"/>
                <c:pt idx="0">
                  <c:v>9.5</c:v>
                </c:pt>
                <c:pt idx="1">
                  <c:v>7.5</c:v>
                </c:pt>
                <c:pt idx="2">
                  <c:v>6.833333333333332</c:v>
                </c:pt>
                <c:pt idx="3">
                  <c:v>5.5</c:v>
                </c:pt>
                <c:pt idx="4">
                  <c:v>5.5</c:v>
                </c:pt>
                <c:pt idx="5">
                  <c:v>4.833333333333333</c:v>
                </c:pt>
              </c:numCache>
            </c:numRef>
          </c:val>
        </c:ser>
        <c:ser>
          <c:idx val="3"/>
          <c:order val="3"/>
          <c:tx>
            <c:strRef>
              <c:f>Colin!$O$2</c:f>
              <c:strCache>
                <c:ptCount val="1"/>
                <c:pt idx="0">
                  <c:v>2006: ISAC-II Phase 1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</c:spPr>
          <c:val>
            <c:numRef>
              <c:f>Colin!$O$3:$O$8</c:f>
              <c:numCache>
                <c:formatCode>General</c:formatCode>
                <c:ptCount val="6"/>
                <c:pt idx="0">
                  <c:v>5.0</c:v>
                </c:pt>
                <c:pt idx="1">
                  <c:v>5.0</c:v>
                </c:pt>
                <c:pt idx="2">
                  <c:v>5.0</c:v>
                </c:pt>
                <c:pt idx="3">
                  <c:v>5.0</c:v>
                </c:pt>
                <c:pt idx="4">
                  <c:v>5.0</c:v>
                </c:pt>
                <c:pt idx="5">
                  <c:v>4.833333333333333</c:v>
                </c:pt>
              </c:numCache>
            </c:numRef>
          </c:val>
        </c:ser>
        <c:ser>
          <c:idx val="4"/>
          <c:order val="4"/>
          <c:tx>
            <c:strRef>
              <c:f>Colin!$N$2</c:f>
              <c:strCache>
                <c:ptCount val="1"/>
                <c:pt idx="0">
                  <c:v>2000: ISAC-I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</c:spPr>
          <c:val>
            <c:numRef>
              <c:f>Colin!$N$3:$N$8</c:f>
              <c:numCache>
                <c:formatCode>General</c:formatCode>
                <c:ptCount val="6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7385304"/>
        <c:axId val="-2107124552"/>
      </c:areaChart>
      <c:catAx>
        <c:axId val="-21073853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-2107124552"/>
        <c:crosses val="autoZero"/>
        <c:auto val="1"/>
        <c:lblAlgn val="ctr"/>
        <c:lblOffset val="100"/>
        <c:tickLblSkip val="3"/>
        <c:noMultiLvlLbl val="0"/>
      </c:catAx>
      <c:valAx>
        <c:axId val="-21071245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Energy (MeV/u)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7385304"/>
        <c:crossesAt val="0.0"/>
        <c:crossBetween val="midCat"/>
      </c:valAx>
    </c:plotArea>
    <c:legend>
      <c:legendPos val="r"/>
      <c:legendEntry>
        <c:idx val="0"/>
        <c:delete val="1"/>
      </c:legendEntry>
      <c:layout/>
      <c:overlay val="0"/>
    </c:legend>
    <c:plotVisOnly val="1"/>
    <c:dispBlanksAs val="zero"/>
    <c:showDLblsOverMax val="0"/>
  </c:chart>
  <c:spPr>
    <a:noFill/>
  </c:spPr>
  <c:txPr>
    <a:bodyPr/>
    <a:lstStyle/>
    <a:p>
      <a:pPr>
        <a:defRPr sz="1600">
          <a:latin typeface="+mj-lt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Colin!$R$2</c:f>
              <c:strCache>
                <c:ptCount val="1"/>
                <c:pt idx="0">
                  <c:v>2013: CSB</c:v>
                </c:pt>
              </c:strCache>
            </c:strRef>
          </c:tx>
          <c:spPr>
            <a:noFill/>
            <a:effectLst/>
          </c:spPr>
          <c:cat>
            <c:numRef>
              <c:f>Colin!$A$3:$A$33</c:f>
              <c:numCache>
                <c:formatCode>0</c:formatCode>
                <c:ptCount val="31"/>
                <c:pt idx="0">
                  <c:v>5.0</c:v>
                </c:pt>
                <c:pt idx="1">
                  <c:v>10.0</c:v>
                </c:pt>
                <c:pt idx="2">
                  <c:v>15.0</c:v>
                </c:pt>
                <c:pt idx="3">
                  <c:v>20.0</c:v>
                </c:pt>
                <c:pt idx="4">
                  <c:v>25.0</c:v>
                </c:pt>
                <c:pt idx="5">
                  <c:v>30.0</c:v>
                </c:pt>
                <c:pt idx="6">
                  <c:v>35.0</c:v>
                </c:pt>
                <c:pt idx="7">
                  <c:v>40.0</c:v>
                </c:pt>
                <c:pt idx="8">
                  <c:v>45.0</c:v>
                </c:pt>
                <c:pt idx="9">
                  <c:v>50.0</c:v>
                </c:pt>
                <c:pt idx="10">
                  <c:v>55.0</c:v>
                </c:pt>
                <c:pt idx="11">
                  <c:v>60.0</c:v>
                </c:pt>
                <c:pt idx="12">
                  <c:v>65.0</c:v>
                </c:pt>
                <c:pt idx="13">
                  <c:v>70.0</c:v>
                </c:pt>
                <c:pt idx="14">
                  <c:v>75.0</c:v>
                </c:pt>
                <c:pt idx="15">
                  <c:v>80.0</c:v>
                </c:pt>
                <c:pt idx="16">
                  <c:v>85.0</c:v>
                </c:pt>
                <c:pt idx="17">
                  <c:v>90.0</c:v>
                </c:pt>
                <c:pt idx="18">
                  <c:v>95.0</c:v>
                </c:pt>
                <c:pt idx="19">
                  <c:v>100.0</c:v>
                </c:pt>
                <c:pt idx="20">
                  <c:v>105.0</c:v>
                </c:pt>
                <c:pt idx="21">
                  <c:v>110.0</c:v>
                </c:pt>
                <c:pt idx="22">
                  <c:v>115.0</c:v>
                </c:pt>
                <c:pt idx="23">
                  <c:v>120.0</c:v>
                </c:pt>
                <c:pt idx="24">
                  <c:v>125.0</c:v>
                </c:pt>
                <c:pt idx="25">
                  <c:v>130.0</c:v>
                </c:pt>
                <c:pt idx="26">
                  <c:v>135.0</c:v>
                </c:pt>
                <c:pt idx="27">
                  <c:v>140.0</c:v>
                </c:pt>
                <c:pt idx="28">
                  <c:v>145.0</c:v>
                </c:pt>
                <c:pt idx="29">
                  <c:v>150.0</c:v>
                </c:pt>
                <c:pt idx="30">
                  <c:v>155.0</c:v>
                </c:pt>
              </c:numCache>
            </c:numRef>
          </c:cat>
          <c:val>
            <c:numRef>
              <c:f>Colin!$R$3:$R$33</c:f>
              <c:numCache>
                <c:formatCode>General</c:formatCode>
                <c:ptCount val="31"/>
                <c:pt idx="0">
                  <c:v>17.5</c:v>
                </c:pt>
                <c:pt idx="1">
                  <c:v>13.5</c:v>
                </c:pt>
                <c:pt idx="2">
                  <c:v>12.16666666666667</c:v>
                </c:pt>
                <c:pt idx="3">
                  <c:v>9.5</c:v>
                </c:pt>
                <c:pt idx="4">
                  <c:v>9.5</c:v>
                </c:pt>
                <c:pt idx="5">
                  <c:v>8.16666666666667</c:v>
                </c:pt>
                <c:pt idx="6">
                  <c:v>11.67682228724081</c:v>
                </c:pt>
                <c:pt idx="7">
                  <c:v>11.24658869395711</c:v>
                </c:pt>
                <c:pt idx="8">
                  <c:v>10.85781962802667</c:v>
                </c:pt>
                <c:pt idx="9">
                  <c:v>10.5049527239982</c:v>
                </c:pt>
                <c:pt idx="10">
                  <c:v>10.18338217735808</c:v>
                </c:pt>
                <c:pt idx="11">
                  <c:v>9.889261744966443</c:v>
                </c:pt>
                <c:pt idx="12">
                  <c:v>9.61935451131635</c:v>
                </c:pt>
                <c:pt idx="13">
                  <c:v>9.370916961826052</c:v>
                </c:pt>
                <c:pt idx="14">
                  <c:v>9.141608558601581</c:v>
                </c:pt>
                <c:pt idx="15">
                  <c:v>8.929420505200592</c:v>
                </c:pt>
                <c:pt idx="16">
                  <c:v>8.732619112196005</c:v>
                </c:pt>
                <c:pt idx="17">
                  <c:v>8.549700387733518</c:v>
                </c:pt>
                <c:pt idx="18">
                  <c:v>8.379353340785966</c:v>
                </c:pt>
                <c:pt idx="19">
                  <c:v>8.220430107526881</c:v>
                </c:pt>
                <c:pt idx="20">
                  <c:v>8.071921465538463</c:v>
                </c:pt>
                <c:pt idx="21">
                  <c:v>7.93293663557414</c:v>
                </c:pt>
                <c:pt idx="22">
                  <c:v>7.802686520129196</c:v>
                </c:pt>
                <c:pt idx="23">
                  <c:v>7.680469715698393</c:v>
                </c:pt>
                <c:pt idx="24">
                  <c:v>7.565660777920995</c:v>
                </c:pt>
                <c:pt idx="25">
                  <c:v>7.457700327673518</c:v>
                </c:pt>
                <c:pt idx="26">
                  <c:v>7.356086670082709</c:v>
                </c:pt>
                <c:pt idx="27">
                  <c:v>7.26036866359447</c:v>
                </c:pt>
                <c:pt idx="28">
                  <c:v>7.170139627188314</c:v>
                </c:pt>
                <c:pt idx="29">
                  <c:v>7.08503211393466</c:v>
                </c:pt>
                <c:pt idx="30">
                  <c:v>7.004713410858048</c:v>
                </c:pt>
              </c:numCache>
            </c:numRef>
          </c:val>
        </c:ser>
        <c:ser>
          <c:idx val="1"/>
          <c:order val="1"/>
          <c:tx>
            <c:strRef>
              <c:f>Colin!$Q$2</c:f>
              <c:strCache>
                <c:ptCount val="1"/>
                <c:pt idx="0">
                  <c:v>2010: ISAC-II Phase 2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</c:spPr>
          <c:val>
            <c:numRef>
              <c:f>Colin!$Q$3:$Q$8</c:f>
              <c:numCache>
                <c:formatCode>General</c:formatCode>
                <c:ptCount val="6"/>
                <c:pt idx="0">
                  <c:v>17.5</c:v>
                </c:pt>
                <c:pt idx="1">
                  <c:v>13.5</c:v>
                </c:pt>
                <c:pt idx="2">
                  <c:v>12.16666666666667</c:v>
                </c:pt>
                <c:pt idx="3">
                  <c:v>9.5</c:v>
                </c:pt>
                <c:pt idx="4">
                  <c:v>9.5</c:v>
                </c:pt>
                <c:pt idx="5">
                  <c:v>8.16666666666667</c:v>
                </c:pt>
              </c:numCache>
            </c:numRef>
          </c:val>
        </c:ser>
        <c:ser>
          <c:idx val="2"/>
          <c:order val="2"/>
          <c:tx>
            <c:strRef>
              <c:f>Colin!$P$2</c:f>
              <c:strCache>
                <c:ptCount val="1"/>
                <c:pt idx="0">
                  <c:v>2009: Phase 1 full energy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</c:spPr>
          <c:val>
            <c:numRef>
              <c:f>Colin!$P$3:$P$8</c:f>
              <c:numCache>
                <c:formatCode>General</c:formatCode>
                <c:ptCount val="6"/>
                <c:pt idx="0">
                  <c:v>9.5</c:v>
                </c:pt>
                <c:pt idx="1">
                  <c:v>7.5</c:v>
                </c:pt>
                <c:pt idx="2">
                  <c:v>6.833333333333332</c:v>
                </c:pt>
                <c:pt idx="3">
                  <c:v>5.5</c:v>
                </c:pt>
                <c:pt idx="4">
                  <c:v>5.5</c:v>
                </c:pt>
                <c:pt idx="5">
                  <c:v>4.833333333333333</c:v>
                </c:pt>
              </c:numCache>
            </c:numRef>
          </c:val>
        </c:ser>
        <c:ser>
          <c:idx val="3"/>
          <c:order val="3"/>
          <c:tx>
            <c:strRef>
              <c:f>Colin!$O$2</c:f>
              <c:strCache>
                <c:ptCount val="1"/>
                <c:pt idx="0">
                  <c:v>2006: ISAC-II Phase 1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</c:spPr>
          <c:val>
            <c:numRef>
              <c:f>Colin!$O$3:$O$8</c:f>
              <c:numCache>
                <c:formatCode>General</c:formatCode>
                <c:ptCount val="6"/>
                <c:pt idx="0">
                  <c:v>5.0</c:v>
                </c:pt>
                <c:pt idx="1">
                  <c:v>5.0</c:v>
                </c:pt>
                <c:pt idx="2">
                  <c:v>5.0</c:v>
                </c:pt>
                <c:pt idx="3">
                  <c:v>5.0</c:v>
                </c:pt>
                <c:pt idx="4">
                  <c:v>5.0</c:v>
                </c:pt>
                <c:pt idx="5">
                  <c:v>4.833333333333333</c:v>
                </c:pt>
              </c:numCache>
            </c:numRef>
          </c:val>
        </c:ser>
        <c:ser>
          <c:idx val="4"/>
          <c:order val="4"/>
          <c:tx>
            <c:strRef>
              <c:f>Colin!$N$2</c:f>
              <c:strCache>
                <c:ptCount val="1"/>
                <c:pt idx="0">
                  <c:v>2000: ISAC-I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</c:spPr>
          <c:val>
            <c:numRef>
              <c:f>Colin!$N$3:$N$8</c:f>
              <c:numCache>
                <c:formatCode>General</c:formatCode>
                <c:ptCount val="6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2706856"/>
        <c:axId val="-2112773592"/>
      </c:areaChart>
      <c:catAx>
        <c:axId val="-21127068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-2112773592"/>
        <c:crosses val="autoZero"/>
        <c:auto val="1"/>
        <c:lblAlgn val="ctr"/>
        <c:lblOffset val="100"/>
        <c:tickLblSkip val="3"/>
        <c:noMultiLvlLbl val="0"/>
      </c:catAx>
      <c:valAx>
        <c:axId val="-21127735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Energy (MeV/u)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12706856"/>
        <c:crossesAt val="0.0"/>
        <c:crossBetween val="midCat"/>
      </c:valAx>
    </c:plotArea>
    <c:legend>
      <c:legendPos val="r"/>
      <c:legendEntry>
        <c:idx val="0"/>
        <c:delete val="1"/>
      </c:legendEntry>
      <c:layout/>
      <c:overlay val="0"/>
    </c:legend>
    <c:plotVisOnly val="1"/>
    <c:dispBlanksAs val="zero"/>
    <c:showDLblsOverMax val="0"/>
  </c:chart>
  <c:spPr>
    <a:noFill/>
  </c:spPr>
  <c:txPr>
    <a:bodyPr/>
    <a:lstStyle/>
    <a:p>
      <a:pPr>
        <a:defRPr sz="1600">
          <a:latin typeface="+mj-lt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Colin!$R$2</c:f>
              <c:strCache>
                <c:ptCount val="1"/>
                <c:pt idx="0">
                  <c:v>2013: CSB</c:v>
                </c:pt>
              </c:strCache>
            </c:strRef>
          </c:tx>
          <c:spPr>
            <a:gradFill flip="none" rotWithShape="1">
              <a:gsLst>
                <a:gs pos="60000">
                  <a:schemeClr val="accent1"/>
                </a:gs>
                <a:gs pos="100000">
                  <a:schemeClr val="accent1">
                    <a:alpha val="50000"/>
                  </a:schemeClr>
                </a:gs>
              </a:gsLst>
              <a:lin ang="0" scaled="1"/>
              <a:tileRect/>
            </a:gradFill>
          </c:spPr>
          <c:cat>
            <c:numRef>
              <c:f>Colin!$A$3:$A$33</c:f>
              <c:numCache>
                <c:formatCode>0</c:formatCode>
                <c:ptCount val="31"/>
                <c:pt idx="0">
                  <c:v>5.0</c:v>
                </c:pt>
                <c:pt idx="1">
                  <c:v>10.0</c:v>
                </c:pt>
                <c:pt idx="2">
                  <c:v>15.0</c:v>
                </c:pt>
                <c:pt idx="3">
                  <c:v>20.0</c:v>
                </c:pt>
                <c:pt idx="4">
                  <c:v>25.0</c:v>
                </c:pt>
                <c:pt idx="5">
                  <c:v>30.0</c:v>
                </c:pt>
                <c:pt idx="6">
                  <c:v>35.0</c:v>
                </c:pt>
                <c:pt idx="7">
                  <c:v>40.0</c:v>
                </c:pt>
                <c:pt idx="8">
                  <c:v>45.0</c:v>
                </c:pt>
                <c:pt idx="9">
                  <c:v>50.0</c:v>
                </c:pt>
                <c:pt idx="10">
                  <c:v>55.0</c:v>
                </c:pt>
                <c:pt idx="11">
                  <c:v>60.0</c:v>
                </c:pt>
                <c:pt idx="12">
                  <c:v>65.0</c:v>
                </c:pt>
                <c:pt idx="13">
                  <c:v>70.0</c:v>
                </c:pt>
                <c:pt idx="14">
                  <c:v>75.0</c:v>
                </c:pt>
                <c:pt idx="15">
                  <c:v>80.0</c:v>
                </c:pt>
                <c:pt idx="16">
                  <c:v>85.0</c:v>
                </c:pt>
                <c:pt idx="17">
                  <c:v>90.0</c:v>
                </c:pt>
                <c:pt idx="18">
                  <c:v>95.0</c:v>
                </c:pt>
                <c:pt idx="19">
                  <c:v>100.0</c:v>
                </c:pt>
                <c:pt idx="20">
                  <c:v>105.0</c:v>
                </c:pt>
                <c:pt idx="21">
                  <c:v>110.0</c:v>
                </c:pt>
                <c:pt idx="22">
                  <c:v>115.0</c:v>
                </c:pt>
                <c:pt idx="23">
                  <c:v>120.0</c:v>
                </c:pt>
                <c:pt idx="24">
                  <c:v>125.0</c:v>
                </c:pt>
                <c:pt idx="25">
                  <c:v>130.0</c:v>
                </c:pt>
                <c:pt idx="26">
                  <c:v>135.0</c:v>
                </c:pt>
                <c:pt idx="27">
                  <c:v>140.0</c:v>
                </c:pt>
                <c:pt idx="28">
                  <c:v>145.0</c:v>
                </c:pt>
                <c:pt idx="29">
                  <c:v>150.0</c:v>
                </c:pt>
                <c:pt idx="30">
                  <c:v>155.0</c:v>
                </c:pt>
              </c:numCache>
            </c:numRef>
          </c:cat>
          <c:val>
            <c:numRef>
              <c:f>Colin!$R$3:$R$33</c:f>
              <c:numCache>
                <c:formatCode>General</c:formatCode>
                <c:ptCount val="31"/>
                <c:pt idx="0">
                  <c:v>17.5</c:v>
                </c:pt>
                <c:pt idx="1">
                  <c:v>13.5</c:v>
                </c:pt>
                <c:pt idx="2">
                  <c:v>12.16666666666667</c:v>
                </c:pt>
                <c:pt idx="3">
                  <c:v>9.5</c:v>
                </c:pt>
                <c:pt idx="4">
                  <c:v>9.5</c:v>
                </c:pt>
                <c:pt idx="5">
                  <c:v>8.16666666666667</c:v>
                </c:pt>
                <c:pt idx="6">
                  <c:v>11.67682228724081</c:v>
                </c:pt>
                <c:pt idx="7">
                  <c:v>11.24658869395711</c:v>
                </c:pt>
                <c:pt idx="8">
                  <c:v>10.85781962802667</c:v>
                </c:pt>
                <c:pt idx="9">
                  <c:v>10.5049527239982</c:v>
                </c:pt>
                <c:pt idx="10">
                  <c:v>10.18338217735808</c:v>
                </c:pt>
                <c:pt idx="11">
                  <c:v>9.889261744966443</c:v>
                </c:pt>
                <c:pt idx="12">
                  <c:v>9.61935451131635</c:v>
                </c:pt>
                <c:pt idx="13">
                  <c:v>9.370916961826052</c:v>
                </c:pt>
                <c:pt idx="14">
                  <c:v>9.141608558601581</c:v>
                </c:pt>
                <c:pt idx="15">
                  <c:v>8.929420505200592</c:v>
                </c:pt>
                <c:pt idx="16">
                  <c:v>8.732619112196005</c:v>
                </c:pt>
                <c:pt idx="17">
                  <c:v>8.549700387733518</c:v>
                </c:pt>
                <c:pt idx="18">
                  <c:v>8.379353340785966</c:v>
                </c:pt>
                <c:pt idx="19">
                  <c:v>8.220430107526881</c:v>
                </c:pt>
                <c:pt idx="20">
                  <c:v>8.071921465538466</c:v>
                </c:pt>
                <c:pt idx="21">
                  <c:v>7.93293663557414</c:v>
                </c:pt>
                <c:pt idx="22">
                  <c:v>7.802686520129197</c:v>
                </c:pt>
                <c:pt idx="23">
                  <c:v>7.680469715698393</c:v>
                </c:pt>
                <c:pt idx="24">
                  <c:v>7.565660777920995</c:v>
                </c:pt>
                <c:pt idx="25">
                  <c:v>7.457700327673518</c:v>
                </c:pt>
                <c:pt idx="26">
                  <c:v>7.35608667008271</c:v>
                </c:pt>
                <c:pt idx="27">
                  <c:v>7.26036866359447</c:v>
                </c:pt>
                <c:pt idx="28">
                  <c:v>7.170139627188314</c:v>
                </c:pt>
                <c:pt idx="29">
                  <c:v>7.08503211393466</c:v>
                </c:pt>
                <c:pt idx="30">
                  <c:v>7.004713410858048</c:v>
                </c:pt>
              </c:numCache>
            </c:numRef>
          </c:val>
        </c:ser>
        <c:ser>
          <c:idx val="1"/>
          <c:order val="1"/>
          <c:tx>
            <c:strRef>
              <c:f>Colin!$Q$2</c:f>
              <c:strCache>
                <c:ptCount val="1"/>
                <c:pt idx="0">
                  <c:v>2010: ISAC-II Phase 2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</c:spPr>
          <c:val>
            <c:numRef>
              <c:f>Colin!$Q$3:$Q$8</c:f>
              <c:numCache>
                <c:formatCode>General</c:formatCode>
                <c:ptCount val="6"/>
                <c:pt idx="0">
                  <c:v>17.5</c:v>
                </c:pt>
                <c:pt idx="1">
                  <c:v>13.5</c:v>
                </c:pt>
                <c:pt idx="2">
                  <c:v>12.16666666666667</c:v>
                </c:pt>
                <c:pt idx="3">
                  <c:v>9.5</c:v>
                </c:pt>
                <c:pt idx="4">
                  <c:v>9.5</c:v>
                </c:pt>
                <c:pt idx="5">
                  <c:v>8.16666666666667</c:v>
                </c:pt>
              </c:numCache>
            </c:numRef>
          </c:val>
        </c:ser>
        <c:ser>
          <c:idx val="2"/>
          <c:order val="2"/>
          <c:tx>
            <c:strRef>
              <c:f>Colin!$P$2</c:f>
              <c:strCache>
                <c:ptCount val="1"/>
                <c:pt idx="0">
                  <c:v>2009: Phase 1 full energy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</c:spPr>
          <c:val>
            <c:numRef>
              <c:f>Colin!$P$3:$P$8</c:f>
              <c:numCache>
                <c:formatCode>General</c:formatCode>
                <c:ptCount val="6"/>
                <c:pt idx="0">
                  <c:v>9.5</c:v>
                </c:pt>
                <c:pt idx="1">
                  <c:v>7.5</c:v>
                </c:pt>
                <c:pt idx="2">
                  <c:v>6.833333333333332</c:v>
                </c:pt>
                <c:pt idx="3">
                  <c:v>5.5</c:v>
                </c:pt>
                <c:pt idx="4">
                  <c:v>5.5</c:v>
                </c:pt>
                <c:pt idx="5">
                  <c:v>4.833333333333333</c:v>
                </c:pt>
              </c:numCache>
            </c:numRef>
          </c:val>
        </c:ser>
        <c:ser>
          <c:idx val="3"/>
          <c:order val="3"/>
          <c:tx>
            <c:strRef>
              <c:f>Colin!$O$2</c:f>
              <c:strCache>
                <c:ptCount val="1"/>
                <c:pt idx="0">
                  <c:v>2006: ISAC-II Phase 1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</c:spPr>
          <c:val>
            <c:numRef>
              <c:f>Colin!$O$3:$O$8</c:f>
              <c:numCache>
                <c:formatCode>General</c:formatCode>
                <c:ptCount val="6"/>
                <c:pt idx="0">
                  <c:v>5.0</c:v>
                </c:pt>
                <c:pt idx="1">
                  <c:v>5.0</c:v>
                </c:pt>
                <c:pt idx="2">
                  <c:v>5.0</c:v>
                </c:pt>
                <c:pt idx="3">
                  <c:v>5.0</c:v>
                </c:pt>
                <c:pt idx="4">
                  <c:v>5.0</c:v>
                </c:pt>
                <c:pt idx="5">
                  <c:v>4.833333333333333</c:v>
                </c:pt>
              </c:numCache>
            </c:numRef>
          </c:val>
        </c:ser>
        <c:ser>
          <c:idx val="4"/>
          <c:order val="4"/>
          <c:tx>
            <c:strRef>
              <c:f>Colin!$N$2</c:f>
              <c:strCache>
                <c:ptCount val="1"/>
                <c:pt idx="0">
                  <c:v>2000: ISAC-I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</c:spPr>
          <c:val>
            <c:numRef>
              <c:f>Colin!$N$3:$N$8</c:f>
              <c:numCache>
                <c:formatCode>General</c:formatCode>
                <c:ptCount val="6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2024520"/>
        <c:axId val="-2112032120"/>
      </c:areaChart>
      <c:catAx>
        <c:axId val="-21120245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-2112032120"/>
        <c:crosses val="autoZero"/>
        <c:auto val="1"/>
        <c:lblAlgn val="ctr"/>
        <c:lblOffset val="100"/>
        <c:tickLblSkip val="3"/>
        <c:noMultiLvlLbl val="0"/>
      </c:catAx>
      <c:valAx>
        <c:axId val="-21120321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Energy (MeV/u)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12024520"/>
        <c:crossesAt val="0.0"/>
        <c:crossBetween val="midCat"/>
      </c:valAx>
    </c:plotArea>
    <c:legend>
      <c:legendPos val="r"/>
      <c:layout/>
      <c:overlay val="0"/>
    </c:legend>
    <c:plotVisOnly val="1"/>
    <c:dispBlanksAs val="zero"/>
    <c:showDLblsOverMax val="0"/>
  </c:chart>
  <c:spPr>
    <a:noFill/>
  </c:spPr>
  <c:txPr>
    <a:bodyPr/>
    <a:lstStyle/>
    <a:p>
      <a:pPr>
        <a:defRPr sz="1600">
          <a:latin typeface="+mj-lt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2803E-4E2A-804D-82BD-F1CBE5BC41E4}" type="datetimeFigureOut">
              <a:rPr lang="en-US" smtClean="0"/>
              <a:t>2014-09-24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053DD-6C80-ED44-91F7-48AA48903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1377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63EF3-6134-7348-8B47-11396702C540}" type="datetimeFigureOut">
              <a:rPr lang="en-US" smtClean="0"/>
              <a:t>2014-09-24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D3F3E-C48C-BF48-ABDB-5E8E89FF7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934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3F3E-C48C-BF48-ABDB-5E8E89FF7AA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8776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Isotopes “</a:t>
            </a:r>
            <a:r>
              <a: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elucidate our fundamental understanding of atomic nuclei by enabling studies of the evolution of structure and dynamics of very neutron-rich nuclei approaching the r-process path.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3F3E-C48C-BF48-ABDB-5E8E89FF7AA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8842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Isotopes “</a:t>
            </a:r>
            <a:r>
              <a: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molecular imaging of diseases and treatment of cancer in the ARIEL collection station and isotopes for developing a standard model for nuclear physics.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CANREB: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CANadian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Rare isotope facility with Electron Beam ion source”</a:t>
            </a: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3F3E-C48C-BF48-ABDB-5E8E89FF7AA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103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Isotopes “</a:t>
            </a:r>
            <a:r>
              <a: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search for new forces in nature.”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3F3E-C48C-BF48-ABDB-5E8E89FF7AA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6653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Isotopes</a:t>
            </a:r>
            <a:r>
              <a:rPr lang="en-US" baseline="0" dirty="0" smtClean="0"/>
              <a:t> “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determine how the heavy elements from iron to uranium were produced in the universe. ”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3F3E-C48C-BF48-ABDB-5E8E89FF7AA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0696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CFI decision: ~$13.5M</a:t>
            </a:r>
            <a:r>
              <a:rPr lang="en-US" baseline="0" dirty="0" smtClean="0"/>
              <a:t> requested; total project cost ~$34M</a:t>
            </a:r>
            <a:endParaRPr lang="en-US" dirty="0" smtClean="0"/>
          </a:p>
          <a:p>
            <a:r>
              <a:rPr lang="en-US" dirty="0" smtClean="0"/>
              <a:t>Milestones: 2018</a:t>
            </a:r>
            <a:r>
              <a:rPr lang="en-US" baseline="0" dirty="0" smtClean="0"/>
              <a:t> – </a:t>
            </a:r>
            <a:r>
              <a:rPr lang="en-US" baseline="0" dirty="0" err="1" smtClean="0"/>
              <a:t>photofission</a:t>
            </a:r>
            <a:r>
              <a:rPr lang="en-US" baseline="0" dirty="0" smtClean="0"/>
              <a:t>; 2019 – 3 RIB simultaneously</a:t>
            </a:r>
          </a:p>
          <a:p>
            <a:r>
              <a:rPr lang="en-US" baseline="0" dirty="0" smtClean="0"/>
              <a:t>Interruptions: 2019 – BL4N and construction of ATP; 2020 – high-power converter development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3F3E-C48C-BF48-ABDB-5E8E89FF7AA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7497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19 collaborating institutions</a:t>
            </a:r>
            <a:r>
              <a:rPr lang="en-US" baseline="0" dirty="0" smtClean="0"/>
              <a:t> from across Canada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3F3E-C48C-BF48-ABDB-5E8E89FF7AA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194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3F3E-C48C-BF48-ABDB-5E8E89FF7AA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10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Modified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Pantechnik</a:t>
            </a:r>
            <a:r>
              <a:rPr lang="en-US" baseline="0" dirty="0" smtClean="0"/>
              <a:t> Phoenix ECRIS held at source bias. Singly charged RIB are injected, come to a soft landing in the ionization region, are charge-bred to high charge states and are extracted to the initial beam energy.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14BB-2CFA-A940-B0C0-80B8E74BCDA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952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Note:</a:t>
            </a:r>
            <a:r>
              <a:rPr lang="en-US" baseline="0" dirty="0" smtClean="0"/>
              <a:t> The ISAC accelerator chain was not designed for separation. Can achieve resolving powers of several hundred with each technique.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3F3E-C48C-BF48-ABDB-5E8E89FF7AA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990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94,95,96Sr</a:t>
            </a:r>
            <a:r>
              <a:rPr lang="en-US" baseline="0" dirty="0" smtClean="0"/>
              <a:t> to TIGRESS (two runs); 38K to DRAGON</a:t>
            </a:r>
          </a:p>
          <a:p>
            <a:r>
              <a:rPr lang="en-US" baseline="0" dirty="0" smtClean="0"/>
              <a:t>User community given guidance re. preparing proposals for high-mass delivery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3F3E-C48C-BF48-ABDB-5E8E89FF7AA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69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Time-lapse video of ARIEL building construction</a:t>
            </a:r>
            <a:r>
              <a:rPr lang="en-US" baseline="0" dirty="0" smtClean="0"/>
              <a:t> is on </a:t>
            </a:r>
            <a:r>
              <a:rPr lang="en-US" baseline="0" dirty="0" err="1" smtClean="0"/>
              <a:t>Vimeo</a:t>
            </a:r>
            <a:r>
              <a:rPr lang="en-US" baseline="0" dirty="0" smtClean="0"/>
              <a:t> (http://</a:t>
            </a:r>
            <a:r>
              <a:rPr lang="en-US" baseline="0" dirty="0" err="1" smtClean="0"/>
              <a:t>vimeo.com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triumflab</a:t>
            </a:r>
            <a:r>
              <a:rPr lang="en-US" baseline="0" dirty="0" smtClean="0"/>
              <a:t>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3F3E-C48C-BF48-ABDB-5E8E89FF7AA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273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From the ARIEL-II</a:t>
            </a:r>
            <a:r>
              <a:rPr lang="en-US" baseline="0" dirty="0" smtClean="0"/>
              <a:t> CFI funding proposal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3F3E-C48C-BF48-ABDB-5E8E89FF7AA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4380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Isotopes</a:t>
            </a:r>
            <a:r>
              <a:rPr lang="en-US" baseline="0" dirty="0" smtClean="0"/>
              <a:t> </a:t>
            </a:r>
            <a:r>
              <a:rPr lang="en-US" dirty="0" smtClean="0"/>
              <a:t>“as probes of magnetism at interfaces and surfaces of new functional materials using β-NMR.”</a:t>
            </a:r>
          </a:p>
          <a:p>
            <a:r>
              <a:rPr lang="en-US" dirty="0" smtClean="0"/>
              <a:t>First</a:t>
            </a:r>
            <a:r>
              <a:rPr lang="en-US" baseline="0" dirty="0" smtClean="0"/>
              <a:t> multi-user capabilities.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3F3E-C48C-BF48-ABDB-5E8E89FF7AA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609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Dr. Nigel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Lockyer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(former Director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TRIUMF)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Dr. Dinesh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Srivastava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(VECC)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3F3E-C48C-BF48-ABDB-5E8E89FF7AA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609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20" Type="http://schemas.openxmlformats.org/officeDocument/2006/relationships/image" Target="../media/image20.png"/><Relationship Id="rId21" Type="http://schemas.openxmlformats.org/officeDocument/2006/relationships/image" Target="../media/image21.png"/><Relationship Id="rId22" Type="http://schemas.openxmlformats.org/officeDocument/2006/relationships/image" Target="../media/image22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7.jpeg"/><Relationship Id="rId18" Type="http://schemas.openxmlformats.org/officeDocument/2006/relationships/image" Target="../media/image18.png"/><Relationship Id="rId19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jpeg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20" Type="http://schemas.openxmlformats.org/officeDocument/2006/relationships/image" Target="../media/image20.png"/><Relationship Id="rId21" Type="http://schemas.openxmlformats.org/officeDocument/2006/relationships/image" Target="../media/image21.png"/><Relationship Id="rId22" Type="http://schemas.openxmlformats.org/officeDocument/2006/relationships/image" Target="../media/image22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7.jpeg"/><Relationship Id="rId18" Type="http://schemas.openxmlformats.org/officeDocument/2006/relationships/image" Target="../media/image18.png"/><Relationship Id="rId19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rgbClr val="4F494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443665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algn="l"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" y="2239963"/>
            <a:ext cx="6076950" cy="655638"/>
          </a:xfrm>
        </p:spPr>
        <p:txBody>
          <a:bodyPr/>
          <a:lstStyle>
            <a:lvl1pPr algn="r">
              <a:buNone/>
              <a:defRPr b="1">
                <a:solidFill>
                  <a:srgbClr val="113F7C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CA" dirty="0" smtClean="0"/>
              <a:t>Presentation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4F4946"/>
                </a:solidFill>
              </a:defRPr>
            </a:lvl1pPr>
          </a:lstStyle>
          <a:p>
            <a:pPr lvl="0"/>
            <a:r>
              <a:rPr lang="en-CA"/>
              <a:t>Subtitle, if any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rgbClr val="95938E"/>
                </a:solidFill>
              </a:defRPr>
            </a:lvl1pPr>
          </a:lstStyle>
          <a:p>
            <a:pPr lvl="0"/>
            <a:r>
              <a:rPr lang="en-CA"/>
              <a:t>Tagline, if any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rgbClr val="113F7C"/>
                </a:solidFill>
              </a:defRPr>
            </a:lvl1pPr>
          </a:lstStyle>
          <a:p>
            <a:pPr lvl="0"/>
            <a:r>
              <a:rPr lang="en-CA"/>
              <a:t>Name | Position | TRIUMF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953000"/>
            <a:ext cx="1905000" cy="1676400"/>
          </a:xfrm>
        </p:spPr>
        <p:txBody>
          <a:bodyPr/>
          <a:lstStyle/>
          <a:p>
            <a:pPr lvl="0"/>
            <a:r>
              <a:rPr lang="en-CA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r>
              <a:rPr lang="en-CA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7028656" y="3124200"/>
            <a:ext cx="1905000" cy="1676400"/>
          </a:xfrm>
        </p:spPr>
        <p:txBody>
          <a:bodyPr/>
          <a:lstStyle/>
          <a:p>
            <a:pPr lvl="0"/>
            <a:r>
              <a:rPr lang="en-CA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457200" y="6087521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 userDrawn="1"/>
        </p:nvSpPr>
        <p:spPr bwMode="auto">
          <a:xfrm>
            <a:off x="533400" y="6102881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i="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Accelerating</a:t>
            </a:r>
            <a:r>
              <a:rPr lang="en-US" sz="600" i="0" baseline="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Science for Canada</a:t>
            </a:r>
          </a:p>
          <a:p>
            <a:pPr marL="0" marR="0" indent="0" algn="l" defTabSz="457200" rtl="0" eaLnBrk="1" fontAlgn="base" latinLnBrk="0" hangingPunct="1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12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Un </a:t>
            </a:r>
            <a:r>
              <a:rPr lang="en-US" sz="600" kern="12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accélérateur</a:t>
            </a:r>
            <a:r>
              <a:rPr lang="en-US" sz="600" kern="12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de la </a:t>
            </a:r>
            <a:r>
              <a:rPr lang="en-US" sz="600" kern="12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démarche</a:t>
            </a:r>
            <a:r>
              <a:rPr lang="en-US" sz="600" kern="12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kern="12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scientifique</a:t>
            </a:r>
            <a:r>
              <a:rPr lang="en-US" sz="600" kern="12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kern="12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canadienne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221111" y="1411111"/>
            <a:ext cx="3654602" cy="4642556"/>
          </a:xfrm>
        </p:spPr>
        <p:txBody>
          <a:bodyPr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5"/>
          </p:nvPr>
        </p:nvSpPr>
        <p:spPr>
          <a:xfrm>
            <a:off x="381000" y="1411111"/>
            <a:ext cx="4629150" cy="4642556"/>
          </a:xfrm>
        </p:spPr>
        <p:txBody>
          <a:bodyPr/>
          <a:lstStyle/>
          <a:p>
            <a:pPr lvl="0"/>
            <a:r>
              <a:rPr lang="en-CA" noProof="0" smtClean="0"/>
              <a:t>Click icon to add table</a:t>
            </a:r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9A9CC-D407-2C40-A733-1A362103C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457200" y="1495425"/>
            <a:ext cx="8077200" cy="4586288"/>
          </a:xfrm>
        </p:spPr>
        <p:txBody>
          <a:bodyPr/>
          <a:lstStyle/>
          <a:p>
            <a:pPr lvl="0"/>
            <a:r>
              <a:rPr lang="en-CA" noProof="0" smtClean="0"/>
              <a:t>Click icon to add table</a:t>
            </a:r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CB916-5AC1-644C-AE40-D75B460B9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381000" y="1439863"/>
            <a:ext cx="4797425" cy="4725987"/>
          </a:xfrm>
        </p:spPr>
        <p:txBody>
          <a:bodyPr/>
          <a:lstStyle/>
          <a:p>
            <a:pPr lvl="0"/>
            <a:r>
              <a:rPr lang="en-CA" noProof="0" smtClean="0"/>
              <a:t>Click icon to add media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362575" y="1439863"/>
            <a:ext cx="3443288" cy="4725987"/>
          </a:xfrm>
        </p:spPr>
        <p:txBody>
          <a:bodyPr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7CCD4-CC97-4D48-A617-7F176D989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algn="l">
              <a:spcBef>
                <a:spcPct val="50000"/>
              </a:spcBef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1985126"/>
            <a:ext cx="6818884" cy="3349657"/>
          </a:xfrm>
          <a:prstGeom prst="rect">
            <a:avLst/>
          </a:prstGeom>
          <a:noFill/>
        </p:spPr>
        <p:txBody>
          <a:bodyPr wrap="square" anchor="ctr">
            <a:normAutofit/>
          </a:bodyPr>
          <a:lstStyle/>
          <a:p>
            <a:pPr algn="ctr">
              <a:defRPr/>
            </a:pPr>
            <a:r>
              <a:rPr lang="en-US" sz="7000" dirty="0">
                <a:solidFill>
                  <a:srgbClr val="113F7C"/>
                </a:solidFill>
                <a:latin typeface="+mj-lt"/>
                <a:ea typeface="ヒラギノ角ゴ Pro W3" charset="-128"/>
                <a:cs typeface="Myriad Pro"/>
              </a:rPr>
              <a:t>Thank</a:t>
            </a:r>
            <a:r>
              <a:rPr lang="en-US" sz="7000" baseline="0" dirty="0">
                <a:solidFill>
                  <a:srgbClr val="113F7C"/>
                </a:solidFill>
                <a:latin typeface="+mj-lt"/>
                <a:ea typeface="ヒラギノ角ゴ Pro W3" charset="-128"/>
                <a:cs typeface="Myriad Pro"/>
              </a:rPr>
              <a:t> </a:t>
            </a:r>
            <a:r>
              <a:rPr lang="en-US" sz="7000" dirty="0">
                <a:solidFill>
                  <a:srgbClr val="113F7C"/>
                </a:solidFill>
                <a:latin typeface="+mj-lt"/>
                <a:ea typeface="ヒラギノ角ゴ Pro W3" charset="-128"/>
                <a:cs typeface="Myriad Pro"/>
              </a:rPr>
              <a:t>you!</a:t>
            </a:r>
          </a:p>
          <a:p>
            <a:pPr algn="ctr">
              <a:defRPr/>
            </a:pPr>
            <a:r>
              <a:rPr lang="en-US" sz="7000" dirty="0" smtClean="0">
                <a:solidFill>
                  <a:srgbClr val="113F7C"/>
                </a:solidFill>
                <a:latin typeface="+mj-lt"/>
                <a:ea typeface="ヒラギノ角ゴ Pro W3" charset="-128"/>
                <a:cs typeface="Myriad Pro"/>
              </a:rPr>
              <a:t>Merci!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49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48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4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NRCan-Canada_E.jpg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42" name="Picture 6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7"/>
          <p:cNvPicPr>
            <a:picLocks noChangeAspect="1" noChangeArrowheads="1"/>
          </p:cNvPicPr>
          <p:nvPr userDrawn="1"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7" name="Group 66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68" name="Rectangle 67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70" name="Picture 69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3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5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6" name="Picture 75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8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9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0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1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83" name="TextBox 82"/>
          <p:cNvSpPr txBox="1"/>
          <p:nvPr userDrawn="1"/>
        </p:nvSpPr>
        <p:spPr>
          <a:xfrm>
            <a:off x="6948166" y="1798767"/>
            <a:ext cx="2113284" cy="958168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>
              <a:lnSpc>
                <a:spcPts val="1130"/>
              </a:lnSpc>
              <a:spcAft>
                <a:spcPts val="600"/>
              </a:spcAft>
            </a:pPr>
            <a:r>
              <a:rPr lang="en-US" sz="800" b="0" dirty="0" smtClean="0">
                <a:solidFill>
                  <a:schemeClr val="bg1"/>
                </a:solidFill>
              </a:rPr>
              <a:t>TRIUMF: </a:t>
            </a:r>
            <a:r>
              <a:rPr lang="en-US" sz="800" b="0" dirty="0" smtClean="0">
                <a:solidFill>
                  <a:schemeClr val="bg1"/>
                </a:solidFill>
              </a:rPr>
              <a:t>Alberta | </a:t>
            </a:r>
            <a:r>
              <a:rPr lang="en-US" sz="800" b="0" dirty="0" smtClean="0">
                <a:solidFill>
                  <a:schemeClr val="bg1"/>
                </a:solidFill>
              </a:rPr>
              <a:t>British </a:t>
            </a:r>
            <a:r>
              <a:rPr lang="en-US" sz="800" b="0" dirty="0" smtClean="0">
                <a:solidFill>
                  <a:schemeClr val="bg1"/>
                </a:solidFill>
              </a:rPr>
              <a:t>Columbia | Calgary | Carleton | Guelph | Manitoba | McMaster | Montréal | </a:t>
            </a:r>
            <a:r>
              <a:rPr lang="en-US" sz="800" b="0" dirty="0" smtClean="0">
                <a:solidFill>
                  <a:schemeClr val="bg1"/>
                </a:solidFill>
              </a:rPr>
              <a:t>Northern British </a:t>
            </a:r>
            <a:r>
              <a:rPr lang="en-US" sz="800" b="0" dirty="0" smtClean="0">
                <a:solidFill>
                  <a:schemeClr val="bg1"/>
                </a:solidFill>
              </a:rPr>
              <a:t>Columbia |</a:t>
            </a:r>
            <a:r>
              <a:rPr lang="en-US" sz="800" b="0" baseline="0" dirty="0" smtClean="0">
                <a:solidFill>
                  <a:schemeClr val="bg1"/>
                </a:solidFill>
              </a:rPr>
              <a:t> </a:t>
            </a:r>
            <a:r>
              <a:rPr lang="en-US" sz="800" b="0" dirty="0" smtClean="0">
                <a:solidFill>
                  <a:schemeClr val="bg1"/>
                </a:solidFill>
              </a:rPr>
              <a:t>Queen’s | Regina | </a:t>
            </a:r>
            <a:r>
              <a:rPr lang="en-US" sz="800" b="0" dirty="0" smtClean="0">
                <a:solidFill>
                  <a:schemeClr val="bg1"/>
                </a:solidFill>
              </a:rPr>
              <a:t>Saint </a:t>
            </a:r>
            <a:r>
              <a:rPr lang="en-US" sz="800" b="0" dirty="0" smtClean="0">
                <a:solidFill>
                  <a:schemeClr val="bg1"/>
                </a:solidFill>
              </a:rPr>
              <a:t>Mary’s | </a:t>
            </a:r>
            <a:r>
              <a:rPr lang="en-US" sz="800" b="0" dirty="0" smtClean="0">
                <a:solidFill>
                  <a:schemeClr val="bg1"/>
                </a:solidFill>
              </a:rPr>
              <a:t>Simon </a:t>
            </a:r>
            <a:r>
              <a:rPr lang="en-US" sz="800" b="0" dirty="0" smtClean="0">
                <a:solidFill>
                  <a:schemeClr val="bg1"/>
                </a:solidFill>
              </a:rPr>
              <a:t>Fraser | Toronto</a:t>
            </a:r>
            <a:r>
              <a:rPr lang="en-US" sz="800" b="0" baseline="0" dirty="0" smtClean="0">
                <a:solidFill>
                  <a:schemeClr val="bg1"/>
                </a:solidFill>
              </a:rPr>
              <a:t> | </a:t>
            </a:r>
            <a:r>
              <a:rPr lang="en-US" sz="800" b="0" dirty="0" smtClean="0">
                <a:solidFill>
                  <a:schemeClr val="bg1"/>
                </a:solidFill>
              </a:rPr>
              <a:t>Victoria | Winnipeg | </a:t>
            </a:r>
            <a:r>
              <a:rPr lang="en-US" sz="800" b="0" dirty="0" smtClean="0">
                <a:solidFill>
                  <a:schemeClr val="bg1"/>
                </a:solidFill>
              </a:rPr>
              <a:t>York</a:t>
            </a:r>
            <a:endParaRPr lang="en-US" sz="8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algn="l">
              <a:spcBef>
                <a:spcPct val="50000"/>
              </a:spcBef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2235078"/>
            <a:ext cx="6818884" cy="234950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defRPr/>
            </a:pPr>
            <a:r>
              <a:rPr lang="en-US" sz="6200" dirty="0">
                <a:solidFill>
                  <a:srgbClr val="113F7C"/>
                </a:solidFill>
                <a:latin typeface="+mj-lt"/>
                <a:ea typeface="ヒラギノ角ゴ Pro W3" charset="-128"/>
                <a:cs typeface="Myriad Pro"/>
              </a:rPr>
              <a:t>Thank</a:t>
            </a:r>
            <a:r>
              <a:rPr lang="en-US" sz="6200" baseline="0" dirty="0">
                <a:solidFill>
                  <a:srgbClr val="113F7C"/>
                </a:solidFill>
                <a:latin typeface="+mj-lt"/>
                <a:ea typeface="ヒラギノ角ゴ Pro W3" charset="-128"/>
                <a:cs typeface="Myriad Pro"/>
              </a:rPr>
              <a:t> </a:t>
            </a:r>
            <a:r>
              <a:rPr lang="en-US" sz="6200" dirty="0">
                <a:solidFill>
                  <a:srgbClr val="113F7C"/>
                </a:solidFill>
                <a:latin typeface="+mj-lt"/>
                <a:ea typeface="ヒラギノ角ゴ Pro W3" charset="-128"/>
                <a:cs typeface="Myriad Pro"/>
              </a:rPr>
              <a:t>you!</a:t>
            </a:r>
          </a:p>
          <a:p>
            <a:pPr algn="ctr">
              <a:defRPr/>
            </a:pPr>
            <a:r>
              <a:rPr lang="en-US" sz="6200" dirty="0">
                <a:solidFill>
                  <a:srgbClr val="113F7C"/>
                </a:solidFill>
                <a:latin typeface="+mj-lt"/>
                <a:ea typeface="ヒラギノ角ゴ Pro W3" charset="-128"/>
                <a:cs typeface="Myriad Pro"/>
              </a:rPr>
              <a:t>Merci!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9" descr="NRCan-Canada_E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51" name="Picture 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" name="Group 35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34" name="Rectangle 33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53" name="Picture 52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4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5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6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9" name="Picture 58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60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3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4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5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66" name="TextBox 65"/>
          <p:cNvSpPr txBox="1"/>
          <p:nvPr/>
        </p:nvSpPr>
        <p:spPr>
          <a:xfrm>
            <a:off x="6948166" y="1798767"/>
            <a:ext cx="2113284" cy="958168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>
              <a:lnSpc>
                <a:spcPts val="1130"/>
              </a:lnSpc>
              <a:spcAft>
                <a:spcPts val="600"/>
              </a:spcAft>
            </a:pPr>
            <a:r>
              <a:rPr lang="en-US" sz="800" b="0" dirty="0" smtClean="0">
                <a:solidFill>
                  <a:schemeClr val="bg1"/>
                </a:solidFill>
              </a:rPr>
              <a:t>TRIUMF: Alberta | British Columbia | Calgary | Carleton | Guelph | Manitoba | McMaster | Montréal | Northern British Columbia |</a:t>
            </a:r>
            <a:r>
              <a:rPr lang="en-US" sz="800" b="0" baseline="0" dirty="0" smtClean="0">
                <a:solidFill>
                  <a:schemeClr val="bg1"/>
                </a:solidFill>
              </a:rPr>
              <a:t> </a:t>
            </a:r>
            <a:r>
              <a:rPr lang="en-US" sz="800" b="0" dirty="0" smtClean="0">
                <a:solidFill>
                  <a:schemeClr val="bg1"/>
                </a:solidFill>
              </a:rPr>
              <a:t>Queen’s | Regina | Saint Mary’s | Simon Fraser | Toronto</a:t>
            </a:r>
            <a:r>
              <a:rPr lang="en-US" sz="800" b="0" baseline="0" dirty="0" smtClean="0">
                <a:solidFill>
                  <a:schemeClr val="bg1"/>
                </a:solidFill>
              </a:rPr>
              <a:t> | </a:t>
            </a:r>
            <a:r>
              <a:rPr lang="en-US" sz="800" b="0" dirty="0" smtClean="0">
                <a:solidFill>
                  <a:schemeClr val="bg1"/>
                </a:solidFill>
              </a:rPr>
              <a:t>Victoria | Winnipeg | York</a:t>
            </a:r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" y="4810499"/>
            <a:ext cx="6818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113F7C"/>
                </a:solidFill>
                <a:latin typeface="+mj-lt"/>
                <a:cs typeface="Myriad Pro"/>
              </a:rPr>
              <a:t>Questions?</a:t>
            </a:r>
            <a:endParaRPr lang="en-US" sz="3600" dirty="0">
              <a:solidFill>
                <a:srgbClr val="113F7C"/>
              </a:solidFill>
              <a:latin typeface="+mj-lt"/>
              <a:cs typeface="Myriad Pr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"/>
            <a:ext cx="9144000" cy="68579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04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7D6E3-EA9D-E741-9881-B35FD4502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15247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TRIUMF_logo_grey.pd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099" y="67606"/>
            <a:ext cx="1102360" cy="30226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654051" y="603778"/>
            <a:ext cx="7835899" cy="5650444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07000"/>
          </a:xfrm>
        </p:spPr>
        <p:txBody>
          <a:bodyPr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2C25A-5506-FD4F-B37D-9145376A3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4D01-0053-A943-B22B-53B005C72D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12733-F38B-6A49-BC10-73E8D4B90B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86354"/>
            <a:ext cx="5111750" cy="49398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48404"/>
            <a:ext cx="3008313" cy="377775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71CA4-6432-C847-B056-BB428797EB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89413"/>
            <a:ext cx="5486400" cy="30381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CA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0DE00-3A65-8A49-9448-F76943956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AE6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76999"/>
            <a:ext cx="8229600" cy="605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6888" y="6396038"/>
            <a:ext cx="1416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r>
              <a:rPr lang="en-CA" smtClean="0"/>
              <a:t>September 25, 2014</a:t>
            </a: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7400" y="6400800"/>
            <a:ext cx="502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 dirty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7250" y="6400800"/>
            <a:ext cx="1439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fld id="{6A860FD2-16CC-AD45-96AE-CBD078A1C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7200" y="6400800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47113" y="6400800"/>
            <a:ext cx="39687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1034" name="Picture 10" descr="TRIUMF_logo_white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93663" y="68263"/>
            <a:ext cx="10922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2" r:id="rId3"/>
    <p:sldLayoutId id="2147483943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  <p:sldLayoutId id="2147483940" r:id="rId12"/>
    <p:sldLayoutId id="2147483945" r:id="rId13"/>
    <p:sldLayoutId id="2147483946" r:id="rId14"/>
    <p:sldLayoutId id="2147483947" r:id="rId15"/>
  </p:sldLayoutIdLst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hf hdr="0"/>
  <p:txStyles>
    <p:titleStyle>
      <a:lvl1pPr algn="r" rtl="0" eaLnBrk="1" fontAlgn="base" hangingPunct="1">
        <a:lnSpc>
          <a:spcPts val="3040"/>
        </a:lnSpc>
        <a:spcBef>
          <a:spcPct val="0"/>
        </a:spcBef>
        <a:spcAft>
          <a:spcPct val="0"/>
        </a:spcAft>
        <a:defRPr sz="3200" b="1" kern="0" spc="0">
          <a:solidFill>
            <a:schemeClr val="bg1"/>
          </a:solidFill>
          <a:latin typeface="+mj-lt"/>
          <a:ea typeface="ＭＳ Ｐゴシック" pitchFamily="-109" charset="-128"/>
          <a:cs typeface="Myriad Pro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113F7C"/>
          </a:solidFill>
          <a:latin typeface="+mj-lt"/>
          <a:ea typeface="ＭＳ Ｐゴシック" pitchFamily="-109" charset="-128"/>
          <a:cs typeface="Myriad Pro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2400">
          <a:solidFill>
            <a:srgbClr val="4F4946"/>
          </a:solidFill>
          <a:latin typeface="+mj-lt"/>
          <a:ea typeface="ＭＳ Ｐゴシック" pitchFamily="-109" charset="-128"/>
          <a:cs typeface="Myriad Pro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4F4946"/>
          </a:solidFill>
          <a:latin typeface="+mj-lt"/>
          <a:ea typeface="ＭＳ Ｐゴシック" pitchFamily="-109" charset="-128"/>
          <a:cs typeface="Myriad Pro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800">
          <a:solidFill>
            <a:srgbClr val="4F4946"/>
          </a:solidFill>
          <a:latin typeface="+mj-lt"/>
          <a:ea typeface="ＭＳ Ｐゴシック" pitchFamily="-10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600">
          <a:solidFill>
            <a:srgbClr val="4F4946"/>
          </a:solidFill>
          <a:latin typeface="+mj-lt"/>
          <a:ea typeface="ＭＳ Ｐゴシック" pitchFamily="-10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4" Type="http://schemas.openxmlformats.org/officeDocument/2006/relationships/image" Target="../media/image35.png"/><Relationship Id="rId5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g"/><Relationship Id="rId3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47650" y="2582540"/>
            <a:ext cx="6076950" cy="655638"/>
          </a:xfrm>
        </p:spPr>
        <p:txBody>
          <a:bodyPr/>
          <a:lstStyle/>
          <a:p>
            <a:r>
              <a:rPr lang="en-US" dirty="0" smtClean="0"/>
              <a:t>RIB at TRIUMF: From ISAC to ARIEL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47650" y="3490548"/>
            <a:ext cx="607695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47650" y="4176348"/>
            <a:ext cx="607695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47650" y="4685977"/>
            <a:ext cx="6076950" cy="533400"/>
          </a:xfrm>
        </p:spPr>
        <p:txBody>
          <a:bodyPr/>
          <a:lstStyle/>
          <a:p>
            <a:r>
              <a:rPr lang="en-US" dirty="0" smtClean="0"/>
              <a:t>Colin Morton | Beam Delivery Group Liaison/Coordinator | TRIUMF</a:t>
            </a:r>
            <a:endParaRPr lang="en-US" dirty="0"/>
          </a:p>
        </p:txBody>
      </p:sp>
      <p:pic>
        <p:nvPicPr>
          <p:cNvPr id="9" name="Picture Placeholder 8" descr="ARIEL_side.jpg"/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37" t="275" r="5913" b="-275"/>
          <a:stretch/>
        </p:blipFill>
        <p:spPr>
          <a:xfrm>
            <a:off x="7027863" y="1295400"/>
            <a:ext cx="1905000" cy="5334000"/>
          </a:xfrm>
        </p:spPr>
      </p:pic>
    </p:spTree>
    <p:extLst>
      <p:ext uri="{BB962C8B-B14F-4D97-AF65-F5344CB8AC3E}">
        <p14:creationId xmlns:p14="http://schemas.microsoft.com/office/powerpoint/2010/main" val="205545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ISAC operating envelope, 2000–2010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5002003"/>
              </p:ext>
            </p:extLst>
          </p:nvPr>
        </p:nvGraphicFramePr>
        <p:xfrm>
          <a:off x="457200" y="1295400"/>
          <a:ext cx="8229600" cy="5100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ounded Rectangular Callout 1"/>
          <p:cNvSpPr/>
          <p:nvPr/>
        </p:nvSpPr>
        <p:spPr>
          <a:xfrm>
            <a:off x="2216728" y="2147454"/>
            <a:ext cx="3317394" cy="1094894"/>
          </a:xfrm>
          <a:prstGeom prst="wedgeRoundRectCallout">
            <a:avLst>
              <a:gd name="adj1" fmla="val -54940"/>
              <a:gd name="adj2" fmla="val 118739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/>
              <a:buChar char="•"/>
            </a:pPr>
            <a:r>
              <a:rPr lang="en-US" sz="2800" dirty="0" smtClean="0">
                <a:latin typeface="+mj-lt"/>
              </a:rPr>
              <a:t>RFQ limit: A/q&lt;30</a:t>
            </a:r>
          </a:p>
          <a:p>
            <a:pPr marL="177800" indent="-177800">
              <a:buFont typeface="Arial"/>
              <a:buChar char="•"/>
            </a:pPr>
            <a:r>
              <a:rPr lang="en-US" sz="2800" dirty="0" smtClean="0">
                <a:latin typeface="+mj-lt"/>
              </a:rPr>
              <a:t>q=1, so </a:t>
            </a:r>
            <a:r>
              <a:rPr lang="en-US" sz="2800" b="1" dirty="0" smtClean="0">
                <a:latin typeface="+mj-lt"/>
              </a:rPr>
              <a:t>A&lt;30</a:t>
            </a:r>
            <a:endParaRPr lang="en-US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348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5266928" cy="4800600"/>
          </a:xfrm>
        </p:spPr>
        <p:txBody>
          <a:bodyPr anchor="ctr"/>
          <a:lstStyle/>
          <a:p>
            <a:r>
              <a:rPr lang="en-US" dirty="0" smtClean="0"/>
              <a:t>Need </a:t>
            </a:r>
            <a:r>
              <a:rPr lang="en-US" dirty="0"/>
              <a:t>to increase q, lower A/q before acceleration</a:t>
            </a:r>
          </a:p>
          <a:p>
            <a:r>
              <a:rPr lang="en-US" dirty="0" smtClean="0"/>
              <a:t>Charge </a:t>
            </a:r>
            <a:r>
              <a:rPr lang="en-US" dirty="0"/>
              <a:t>State Booster (CSB)</a:t>
            </a:r>
          </a:p>
          <a:p>
            <a:pPr lvl="1"/>
            <a:r>
              <a:rPr lang="en-US" dirty="0" err="1" smtClean="0"/>
              <a:t>Pantechnik</a:t>
            </a:r>
            <a:r>
              <a:rPr lang="en-US" dirty="0" smtClean="0"/>
              <a:t> PHOENIX ECRIS </a:t>
            </a:r>
            <a:r>
              <a:rPr lang="en-US" dirty="0"/>
              <a:t>charge </a:t>
            </a:r>
            <a:r>
              <a:rPr lang="en-US" dirty="0" smtClean="0"/>
              <a:t>breeder</a:t>
            </a:r>
          </a:p>
          <a:p>
            <a:pPr lvl="1"/>
            <a:r>
              <a:rPr lang="en-US" dirty="0" smtClean="0"/>
              <a:t>Boosts RIB to high charge states, A</a:t>
            </a:r>
            <a:r>
              <a:rPr lang="en-US" dirty="0"/>
              <a:t>/q &lt; </a:t>
            </a:r>
            <a:r>
              <a:rPr lang="en-US" dirty="0" smtClean="0"/>
              <a:t>7</a:t>
            </a:r>
          </a:p>
          <a:p>
            <a:pPr lvl="1"/>
            <a:r>
              <a:rPr lang="en-US" b="1" dirty="0" smtClean="0">
                <a:solidFill>
                  <a:srgbClr val="D6612E"/>
                </a:solidFill>
              </a:rPr>
              <a:t>10s to 1000s of </a:t>
            </a:r>
            <a:r>
              <a:rPr lang="en-US" b="1" dirty="0" err="1" smtClean="0">
                <a:solidFill>
                  <a:srgbClr val="D6612E"/>
                </a:solidFill>
              </a:rPr>
              <a:t>pA</a:t>
            </a:r>
            <a:r>
              <a:rPr lang="en-US" b="1" dirty="0" smtClean="0">
                <a:solidFill>
                  <a:srgbClr val="D6612E"/>
                </a:solidFill>
              </a:rPr>
              <a:t> of stable-beam background</a:t>
            </a:r>
            <a:endParaRPr lang="en-US" b="1" dirty="0">
              <a:solidFill>
                <a:srgbClr val="D6612E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Beyond A=30…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5857981" y="1295401"/>
            <a:ext cx="2789129" cy="4800600"/>
            <a:chOff x="5652118" y="1052736"/>
            <a:chExt cx="2994993" cy="5154929"/>
          </a:xfrm>
        </p:grpSpPr>
        <p:pic>
          <p:nvPicPr>
            <p:cNvPr id="7" name="Content Placeholder 7" descr="CSB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52118" y="1052736"/>
              <a:ext cx="2994993" cy="255359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Picture 7" descr="CSBbackground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2118" y="3717032"/>
              <a:ext cx="2994993" cy="24906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1" name="Oval 10"/>
          <p:cNvSpPr/>
          <p:nvPr/>
        </p:nvSpPr>
        <p:spPr>
          <a:xfrm>
            <a:off x="6287843" y="1437926"/>
            <a:ext cx="600986" cy="584263"/>
          </a:xfrm>
          <a:prstGeom prst="ellipse">
            <a:avLst/>
          </a:prstGeom>
          <a:noFill/>
          <a:ln w="38100" cmpd="sng">
            <a:solidFill>
              <a:srgbClr val="D6612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20000"/>
          </a:bodyPr>
          <a:lstStyle/>
          <a:p>
            <a:r>
              <a:rPr lang="en-CA" dirty="0" smtClean="0"/>
              <a:t>New equipment:</a:t>
            </a:r>
          </a:p>
          <a:p>
            <a:pPr lvl="1"/>
            <a:r>
              <a:rPr lang="en-CA" dirty="0" smtClean="0"/>
              <a:t>Al liner for CSB plasma chamber</a:t>
            </a:r>
          </a:p>
          <a:p>
            <a:pPr lvl="1"/>
            <a:r>
              <a:rPr lang="en-CA" dirty="0" smtClean="0"/>
              <a:t>Bragg detector for particle ID and beam setup</a:t>
            </a:r>
          </a:p>
          <a:p>
            <a:r>
              <a:rPr lang="en-CA" dirty="0" smtClean="0"/>
              <a:t>New techniques:</a:t>
            </a:r>
          </a:p>
          <a:p>
            <a:pPr lvl="1"/>
            <a:r>
              <a:rPr lang="en-CA" dirty="0"/>
              <a:t>Time-of-flight separation using the low-energy </a:t>
            </a:r>
            <a:r>
              <a:rPr lang="en-CA" dirty="0" err="1"/>
              <a:t>prebuncher</a:t>
            </a:r>
            <a:r>
              <a:rPr lang="en-CA" dirty="0"/>
              <a:t> and RFQ</a:t>
            </a:r>
          </a:p>
          <a:p>
            <a:pPr lvl="1"/>
            <a:r>
              <a:rPr lang="en-CA" dirty="0" smtClean="0"/>
              <a:t>A/q separation using the </a:t>
            </a:r>
            <a:r>
              <a:rPr lang="en-CA" dirty="0" err="1" smtClean="0"/>
              <a:t>beamline</a:t>
            </a:r>
            <a:r>
              <a:rPr lang="en-CA" dirty="0" smtClean="0"/>
              <a:t> magnets between the DTL and ISAC-II</a:t>
            </a:r>
          </a:p>
          <a:p>
            <a:pPr lvl="1"/>
            <a:r>
              <a:rPr lang="en-CA" dirty="0" smtClean="0"/>
              <a:t>Stripping at 1.5 MeV/u to select charge states with favourable signal/noise ratios</a:t>
            </a:r>
          </a:p>
          <a:p>
            <a:r>
              <a:rPr lang="en-CA" dirty="0" smtClean="0"/>
              <a:t>New tools:</a:t>
            </a:r>
          </a:p>
          <a:p>
            <a:pPr lvl="1"/>
            <a:r>
              <a:rPr lang="en-CA" dirty="0" smtClean="0"/>
              <a:t>Tune scaling utilities</a:t>
            </a:r>
          </a:p>
          <a:p>
            <a:pPr lvl="1"/>
            <a:r>
              <a:rPr lang="en-CA" dirty="0" smtClean="0"/>
              <a:t>Web-based tools for planning high-mass delivery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…to high-mass beam delivery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37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ISAC operating envelope, 2014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9117526"/>
              </p:ext>
            </p:extLst>
          </p:nvPr>
        </p:nvGraphicFramePr>
        <p:xfrm>
          <a:off x="457200" y="1295400"/>
          <a:ext cx="8229600" cy="5100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57400" y="3917757"/>
            <a:ext cx="35921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3 high-mass,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high-energy </a:t>
            </a:r>
            <a:r>
              <a:rPr lang="en-US" dirty="0" err="1" smtClean="0">
                <a:solidFill>
                  <a:schemeClr val="bg1"/>
                </a:solidFill>
              </a:rPr>
              <a:t>exp’ts</a:t>
            </a:r>
            <a:r>
              <a:rPr lang="en-US" dirty="0" smtClean="0">
                <a:solidFill>
                  <a:schemeClr val="bg1"/>
                </a:solidFill>
              </a:rPr>
              <a:t> to date (2013/2014)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Several more approved</a:t>
            </a:r>
          </a:p>
        </p:txBody>
      </p:sp>
    </p:spTree>
    <p:extLst>
      <p:ext uri="{BB962C8B-B14F-4D97-AF65-F5344CB8AC3E}">
        <p14:creationId xmlns:p14="http://schemas.microsoft.com/office/powerpoint/2010/main" val="197014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1996: ISAC construction begins</a:t>
            </a:r>
          </a:p>
          <a:p>
            <a:r>
              <a:rPr lang="en-US" dirty="0" smtClean="0"/>
              <a:t>1998: first RIB at ISAC</a:t>
            </a:r>
          </a:p>
          <a:p>
            <a:r>
              <a:rPr lang="en-US" dirty="0" smtClean="0"/>
              <a:t>2000: first accelerated RIB at ISAC-I</a:t>
            </a:r>
          </a:p>
          <a:p>
            <a:r>
              <a:rPr lang="en-US" dirty="0" smtClean="0"/>
              <a:t>2007: first RIB with ISAC-II SC-LINAC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Now: </a:t>
            </a:r>
            <a:r>
              <a:rPr lang="en-US" b="1" dirty="0" smtClean="0">
                <a:solidFill>
                  <a:schemeClr val="accent1"/>
                </a:solidFill>
              </a:rPr>
              <a:t>3000+ hours/year </a:t>
            </a:r>
            <a:r>
              <a:rPr lang="en-US" dirty="0" smtClean="0">
                <a:solidFill>
                  <a:schemeClr val="accent1"/>
                </a:solidFill>
              </a:rPr>
              <a:t>of RIB to users</a:t>
            </a:r>
          </a:p>
          <a:p>
            <a:pPr lvl="1"/>
            <a:r>
              <a:rPr lang="en-US" dirty="0" smtClean="0"/>
              <a:t>~32–36 weeks, 8–10 targets, 15–20 experiments + development</a:t>
            </a:r>
          </a:p>
          <a:p>
            <a:pPr lvl="1"/>
            <a:r>
              <a:rPr lang="en-US" dirty="0" smtClean="0"/>
              <a:t>Broad range of isotopes</a:t>
            </a:r>
          </a:p>
          <a:p>
            <a:pPr lvl="1"/>
            <a:r>
              <a:rPr lang="en-US" dirty="0" smtClean="0"/>
              <a:t>Low-energy beams from ~10–60 </a:t>
            </a:r>
            <a:r>
              <a:rPr lang="en-US" dirty="0" err="1" smtClean="0"/>
              <a:t>keV</a:t>
            </a:r>
            <a:r>
              <a:rPr lang="en-US" dirty="0" smtClean="0"/>
              <a:t>; high-energy beams from 150 </a:t>
            </a:r>
            <a:r>
              <a:rPr lang="en-US" dirty="0" err="1" smtClean="0"/>
              <a:t>keV</a:t>
            </a:r>
            <a:r>
              <a:rPr lang="en-US" dirty="0" smtClean="0"/>
              <a:t>/u to &gt;6.5 MeV/u (A/q=6)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ISAC to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61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Top-notch science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12733-F38B-6A49-BC10-73E8D4B90B7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pSp>
        <p:nvGrpSpPr>
          <p:cNvPr id="2865" name="Gruppieren 3027"/>
          <p:cNvGrpSpPr/>
          <p:nvPr/>
        </p:nvGrpSpPr>
        <p:grpSpPr>
          <a:xfrm>
            <a:off x="2335628" y="1216472"/>
            <a:ext cx="6638735" cy="4657372"/>
            <a:chOff x="1090706" y="1928368"/>
            <a:chExt cx="6638735" cy="4657372"/>
          </a:xfrm>
        </p:grpSpPr>
        <p:grpSp>
          <p:nvGrpSpPr>
            <p:cNvPr id="2866" name="Gruppieren 3018"/>
            <p:cNvGrpSpPr/>
            <p:nvPr/>
          </p:nvGrpSpPr>
          <p:grpSpPr>
            <a:xfrm>
              <a:off x="1391547" y="1928368"/>
              <a:ext cx="6337894" cy="4657372"/>
              <a:chOff x="1391547" y="1928368"/>
              <a:chExt cx="6337894" cy="4657372"/>
            </a:xfrm>
          </p:grpSpPr>
          <p:grpSp>
            <p:nvGrpSpPr>
              <p:cNvPr id="2872" name="Gruppieren 2838"/>
              <p:cNvGrpSpPr/>
              <p:nvPr/>
            </p:nvGrpSpPr>
            <p:grpSpPr>
              <a:xfrm>
                <a:off x="1391547" y="1928368"/>
                <a:ext cx="6337894" cy="4657372"/>
                <a:chOff x="822436" y="1305683"/>
                <a:chExt cx="6337894" cy="4657372"/>
              </a:xfrm>
            </p:grpSpPr>
            <p:grpSp>
              <p:nvGrpSpPr>
                <p:cNvPr id="2874" name="Gruppieren 3018"/>
                <p:cNvGrpSpPr/>
                <p:nvPr/>
              </p:nvGrpSpPr>
              <p:grpSpPr>
                <a:xfrm>
                  <a:off x="822436" y="1305683"/>
                  <a:ext cx="6337894" cy="4657372"/>
                  <a:chOff x="822436" y="1305683"/>
                  <a:chExt cx="6337894" cy="4657372"/>
                </a:xfrm>
              </p:grpSpPr>
              <p:sp>
                <p:nvSpPr>
                  <p:cNvPr id="2877" name="Rechteck 2902"/>
                  <p:cNvSpPr/>
                  <p:nvPr/>
                </p:nvSpPr>
                <p:spPr bwMode="auto">
                  <a:xfrm>
                    <a:off x="1904330" y="4524237"/>
                    <a:ext cx="36000" cy="36000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Helvetica Neue" pitchFamily="1" charset="0"/>
                    </a:endParaRPr>
                  </a:p>
                </p:txBody>
              </p:sp>
              <p:grpSp>
                <p:nvGrpSpPr>
                  <p:cNvPr id="2878" name="Gruppieren 2861"/>
                  <p:cNvGrpSpPr/>
                  <p:nvPr/>
                </p:nvGrpSpPr>
                <p:grpSpPr>
                  <a:xfrm>
                    <a:off x="1184330" y="1495171"/>
                    <a:ext cx="5976000" cy="4073066"/>
                    <a:chOff x="248330" y="2269284"/>
                    <a:chExt cx="5976000" cy="4073066"/>
                  </a:xfrm>
                </p:grpSpPr>
                <p:sp>
                  <p:nvSpPr>
                    <p:cNvPr id="2935" name="Rechteck 97"/>
                    <p:cNvSpPr/>
                    <p:nvPr/>
                  </p:nvSpPr>
                  <p:spPr bwMode="auto">
                    <a:xfrm>
                      <a:off x="284330" y="63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36" name="Rechteck 98"/>
                    <p:cNvSpPr/>
                    <p:nvPr/>
                  </p:nvSpPr>
                  <p:spPr bwMode="auto">
                    <a:xfrm>
                      <a:off x="320330" y="62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37" name="Rechteck 101"/>
                    <p:cNvSpPr/>
                    <p:nvPr/>
                  </p:nvSpPr>
                  <p:spPr bwMode="auto">
                    <a:xfrm>
                      <a:off x="356330" y="62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38" name="Rechteck 102"/>
                    <p:cNvSpPr/>
                    <p:nvPr/>
                  </p:nvSpPr>
                  <p:spPr bwMode="auto">
                    <a:xfrm>
                      <a:off x="392330" y="62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39" name="Rechteck 103"/>
                    <p:cNvSpPr/>
                    <p:nvPr/>
                  </p:nvSpPr>
                  <p:spPr bwMode="auto">
                    <a:xfrm>
                      <a:off x="428330" y="62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40" name="Rechteck 104"/>
                    <p:cNvSpPr/>
                    <p:nvPr/>
                  </p:nvSpPr>
                  <p:spPr bwMode="auto">
                    <a:xfrm>
                      <a:off x="464330" y="62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41" name="Rechteck 105"/>
                    <p:cNvSpPr/>
                    <p:nvPr/>
                  </p:nvSpPr>
                  <p:spPr bwMode="auto">
                    <a:xfrm>
                      <a:off x="320330" y="61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42" name="Rechteck 106"/>
                    <p:cNvSpPr/>
                    <p:nvPr/>
                  </p:nvSpPr>
                  <p:spPr bwMode="auto">
                    <a:xfrm>
                      <a:off x="536330" y="61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43" name="Rechteck 107"/>
                    <p:cNvSpPr/>
                    <p:nvPr/>
                  </p:nvSpPr>
                  <p:spPr bwMode="auto">
                    <a:xfrm>
                      <a:off x="500330" y="62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44" name="Rechteck 108"/>
                    <p:cNvSpPr/>
                    <p:nvPr/>
                  </p:nvSpPr>
                  <p:spPr bwMode="auto">
                    <a:xfrm>
                      <a:off x="320330" y="61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45" name="Rechteck 111"/>
                    <p:cNvSpPr/>
                    <p:nvPr/>
                  </p:nvSpPr>
                  <p:spPr bwMode="auto">
                    <a:xfrm>
                      <a:off x="428330" y="61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46" name="Rechteck 112"/>
                    <p:cNvSpPr/>
                    <p:nvPr/>
                  </p:nvSpPr>
                  <p:spPr bwMode="auto">
                    <a:xfrm>
                      <a:off x="464330" y="61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47" name="Rechteck 113"/>
                    <p:cNvSpPr/>
                    <p:nvPr/>
                  </p:nvSpPr>
                  <p:spPr bwMode="auto">
                    <a:xfrm>
                      <a:off x="500330" y="61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48" name="Rechteck 114"/>
                    <p:cNvSpPr/>
                    <p:nvPr/>
                  </p:nvSpPr>
                  <p:spPr bwMode="auto">
                    <a:xfrm>
                      <a:off x="320330" y="61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49" name="Rechteck 115"/>
                    <p:cNvSpPr/>
                    <p:nvPr/>
                  </p:nvSpPr>
                  <p:spPr bwMode="auto">
                    <a:xfrm>
                      <a:off x="356330" y="61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50" name="Rechteck 116"/>
                    <p:cNvSpPr/>
                    <p:nvPr/>
                  </p:nvSpPr>
                  <p:spPr bwMode="auto">
                    <a:xfrm>
                      <a:off x="392330" y="61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51" name="Rechteck 118"/>
                    <p:cNvSpPr/>
                    <p:nvPr/>
                  </p:nvSpPr>
                  <p:spPr bwMode="auto">
                    <a:xfrm>
                      <a:off x="464330" y="61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52" name="Rechteck 119"/>
                    <p:cNvSpPr/>
                    <p:nvPr/>
                  </p:nvSpPr>
                  <p:spPr bwMode="auto">
                    <a:xfrm>
                      <a:off x="500330" y="61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53" name="Rechteck 120"/>
                    <p:cNvSpPr/>
                    <p:nvPr/>
                  </p:nvSpPr>
                  <p:spPr bwMode="auto">
                    <a:xfrm>
                      <a:off x="572330" y="61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54" name="Rechteck 121"/>
                    <p:cNvSpPr/>
                    <p:nvPr/>
                  </p:nvSpPr>
                  <p:spPr bwMode="auto">
                    <a:xfrm>
                      <a:off x="536330" y="61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55" name="Rechteck 122"/>
                    <p:cNvSpPr/>
                    <p:nvPr/>
                  </p:nvSpPr>
                  <p:spPr bwMode="auto">
                    <a:xfrm>
                      <a:off x="356330" y="61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56" name="Rechteck 123"/>
                    <p:cNvSpPr/>
                    <p:nvPr/>
                  </p:nvSpPr>
                  <p:spPr bwMode="auto">
                    <a:xfrm>
                      <a:off x="392330" y="61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57" name="Rechteck 126"/>
                    <p:cNvSpPr/>
                    <p:nvPr/>
                  </p:nvSpPr>
                  <p:spPr bwMode="auto">
                    <a:xfrm>
                      <a:off x="500330" y="61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58" name="Rechteck 127"/>
                    <p:cNvSpPr/>
                    <p:nvPr/>
                  </p:nvSpPr>
                  <p:spPr bwMode="auto">
                    <a:xfrm>
                      <a:off x="536330" y="61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59" name="Rechteck 128"/>
                    <p:cNvSpPr/>
                    <p:nvPr/>
                  </p:nvSpPr>
                  <p:spPr bwMode="auto">
                    <a:xfrm>
                      <a:off x="608330" y="61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60" name="Rechteck 129"/>
                    <p:cNvSpPr/>
                    <p:nvPr/>
                  </p:nvSpPr>
                  <p:spPr bwMode="auto">
                    <a:xfrm>
                      <a:off x="392330" y="60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61" name="Rechteck 130"/>
                    <p:cNvSpPr/>
                    <p:nvPr/>
                  </p:nvSpPr>
                  <p:spPr bwMode="auto">
                    <a:xfrm>
                      <a:off x="320330" y="60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62" name="Rechteck 131"/>
                    <p:cNvSpPr/>
                    <p:nvPr/>
                  </p:nvSpPr>
                  <p:spPr bwMode="auto">
                    <a:xfrm>
                      <a:off x="572330" y="60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63" name="Rechteck 132"/>
                    <p:cNvSpPr/>
                    <p:nvPr/>
                  </p:nvSpPr>
                  <p:spPr bwMode="auto">
                    <a:xfrm>
                      <a:off x="356330" y="60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64" name="Rechteck 133"/>
                    <p:cNvSpPr/>
                    <p:nvPr/>
                  </p:nvSpPr>
                  <p:spPr bwMode="auto">
                    <a:xfrm>
                      <a:off x="392330" y="60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65" name="Rechteck 134"/>
                    <p:cNvSpPr/>
                    <p:nvPr/>
                  </p:nvSpPr>
                  <p:spPr bwMode="auto">
                    <a:xfrm>
                      <a:off x="428330" y="60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66" name="Rechteck 137"/>
                    <p:cNvSpPr/>
                    <p:nvPr/>
                  </p:nvSpPr>
                  <p:spPr bwMode="auto">
                    <a:xfrm>
                      <a:off x="536330" y="60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67" name="Rechteck 138"/>
                    <p:cNvSpPr/>
                    <p:nvPr/>
                  </p:nvSpPr>
                  <p:spPr bwMode="auto">
                    <a:xfrm>
                      <a:off x="428330" y="60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68" name="Rechteck 139"/>
                    <p:cNvSpPr/>
                    <p:nvPr/>
                  </p:nvSpPr>
                  <p:spPr bwMode="auto">
                    <a:xfrm>
                      <a:off x="680330" y="60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69" name="Rechteck 140"/>
                    <p:cNvSpPr/>
                    <p:nvPr/>
                  </p:nvSpPr>
                  <p:spPr bwMode="auto">
                    <a:xfrm>
                      <a:off x="464330" y="60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70" name="Rechteck 143"/>
                    <p:cNvSpPr/>
                    <p:nvPr/>
                  </p:nvSpPr>
                  <p:spPr bwMode="auto">
                    <a:xfrm>
                      <a:off x="572330" y="60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71" name="Rechteck 144"/>
                    <p:cNvSpPr/>
                    <p:nvPr/>
                  </p:nvSpPr>
                  <p:spPr bwMode="auto">
                    <a:xfrm>
                      <a:off x="608330" y="60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72" name="Rechteck 145"/>
                    <p:cNvSpPr/>
                    <p:nvPr/>
                  </p:nvSpPr>
                  <p:spPr bwMode="auto">
                    <a:xfrm>
                      <a:off x="644330" y="60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73" name="Rechteck 146"/>
                    <p:cNvSpPr/>
                    <p:nvPr/>
                  </p:nvSpPr>
                  <p:spPr bwMode="auto">
                    <a:xfrm>
                      <a:off x="608330" y="61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74" name="Rechteck 147"/>
                    <p:cNvSpPr/>
                    <p:nvPr/>
                  </p:nvSpPr>
                  <p:spPr bwMode="auto">
                    <a:xfrm>
                      <a:off x="968330" y="59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75" name="Rechteck 148"/>
                    <p:cNvSpPr/>
                    <p:nvPr/>
                  </p:nvSpPr>
                  <p:spPr bwMode="auto">
                    <a:xfrm>
                      <a:off x="680330" y="61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76" name="Rechteck 149"/>
                    <p:cNvSpPr/>
                    <p:nvPr/>
                  </p:nvSpPr>
                  <p:spPr bwMode="auto">
                    <a:xfrm>
                      <a:off x="824330" y="60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77" name="Rechteck 150"/>
                    <p:cNvSpPr/>
                    <p:nvPr/>
                  </p:nvSpPr>
                  <p:spPr bwMode="auto">
                    <a:xfrm>
                      <a:off x="752330" y="61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78" name="Rechteck 151"/>
                    <p:cNvSpPr/>
                    <p:nvPr/>
                  </p:nvSpPr>
                  <p:spPr bwMode="auto">
                    <a:xfrm>
                      <a:off x="752330" y="60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79" name="Rechteck 152"/>
                    <p:cNvSpPr/>
                    <p:nvPr/>
                  </p:nvSpPr>
                  <p:spPr bwMode="auto">
                    <a:xfrm>
                      <a:off x="716330" y="60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80" name="Rechteck 153"/>
                    <p:cNvSpPr/>
                    <p:nvPr/>
                  </p:nvSpPr>
                  <p:spPr bwMode="auto">
                    <a:xfrm>
                      <a:off x="608330" y="60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81" name="Rechteck 154"/>
                    <p:cNvSpPr/>
                    <p:nvPr/>
                  </p:nvSpPr>
                  <p:spPr bwMode="auto">
                    <a:xfrm>
                      <a:off x="644330" y="60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82" name="Rechteck 155"/>
                    <p:cNvSpPr/>
                    <p:nvPr/>
                  </p:nvSpPr>
                  <p:spPr bwMode="auto">
                    <a:xfrm>
                      <a:off x="680330" y="60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83" name="Rechteck 156"/>
                    <p:cNvSpPr/>
                    <p:nvPr/>
                  </p:nvSpPr>
                  <p:spPr bwMode="auto">
                    <a:xfrm>
                      <a:off x="716330" y="60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84" name="Rechteck 157"/>
                    <p:cNvSpPr/>
                    <p:nvPr/>
                  </p:nvSpPr>
                  <p:spPr bwMode="auto">
                    <a:xfrm>
                      <a:off x="752330" y="60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85" name="Rechteck 158"/>
                    <p:cNvSpPr/>
                    <p:nvPr/>
                  </p:nvSpPr>
                  <p:spPr bwMode="auto">
                    <a:xfrm>
                      <a:off x="788330" y="60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86" name="Rechteck 159"/>
                    <p:cNvSpPr/>
                    <p:nvPr/>
                  </p:nvSpPr>
                  <p:spPr bwMode="auto">
                    <a:xfrm>
                      <a:off x="824330" y="60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87" name="Rechteck 160"/>
                    <p:cNvSpPr/>
                    <p:nvPr/>
                  </p:nvSpPr>
                  <p:spPr bwMode="auto">
                    <a:xfrm>
                      <a:off x="896330" y="59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88" name="Rechteck 161"/>
                    <p:cNvSpPr/>
                    <p:nvPr/>
                  </p:nvSpPr>
                  <p:spPr bwMode="auto">
                    <a:xfrm>
                      <a:off x="428330" y="60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89" name="Rechteck 162"/>
                    <p:cNvSpPr/>
                    <p:nvPr/>
                  </p:nvSpPr>
                  <p:spPr bwMode="auto">
                    <a:xfrm>
                      <a:off x="680330" y="60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90" name="Rechteck 163"/>
                    <p:cNvSpPr/>
                    <p:nvPr/>
                  </p:nvSpPr>
                  <p:spPr bwMode="auto">
                    <a:xfrm>
                      <a:off x="464330" y="60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91" name="Rechteck 164"/>
                    <p:cNvSpPr/>
                    <p:nvPr/>
                  </p:nvSpPr>
                  <p:spPr bwMode="auto">
                    <a:xfrm>
                      <a:off x="500330" y="60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92" name="Rechteck 168"/>
                    <p:cNvSpPr/>
                    <p:nvPr/>
                  </p:nvSpPr>
                  <p:spPr bwMode="auto">
                    <a:xfrm>
                      <a:off x="644330" y="60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93" name="Rechteck 169"/>
                    <p:cNvSpPr/>
                    <p:nvPr/>
                  </p:nvSpPr>
                  <p:spPr bwMode="auto">
                    <a:xfrm>
                      <a:off x="824330" y="60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94" name="Rechteck 170"/>
                    <p:cNvSpPr/>
                    <p:nvPr/>
                  </p:nvSpPr>
                  <p:spPr bwMode="auto">
                    <a:xfrm>
                      <a:off x="752330" y="60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95" name="Rechteck 171"/>
                    <p:cNvSpPr/>
                    <p:nvPr/>
                  </p:nvSpPr>
                  <p:spPr bwMode="auto">
                    <a:xfrm>
                      <a:off x="716330" y="60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96" name="Rechteck 172"/>
                    <p:cNvSpPr/>
                    <p:nvPr/>
                  </p:nvSpPr>
                  <p:spPr bwMode="auto">
                    <a:xfrm>
                      <a:off x="788330" y="60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97" name="Rechteck 173"/>
                    <p:cNvSpPr/>
                    <p:nvPr/>
                  </p:nvSpPr>
                  <p:spPr bwMode="auto">
                    <a:xfrm>
                      <a:off x="860330" y="59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98" name="Rechteck 174"/>
                    <p:cNvSpPr/>
                    <p:nvPr/>
                  </p:nvSpPr>
                  <p:spPr bwMode="auto">
                    <a:xfrm>
                      <a:off x="1040330" y="59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2999" name="Rechteck 175"/>
                    <p:cNvSpPr/>
                    <p:nvPr/>
                  </p:nvSpPr>
                  <p:spPr bwMode="auto">
                    <a:xfrm>
                      <a:off x="680330" y="59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00" name="Rechteck 176"/>
                    <p:cNvSpPr/>
                    <p:nvPr/>
                  </p:nvSpPr>
                  <p:spPr bwMode="auto">
                    <a:xfrm>
                      <a:off x="464330" y="59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01" name="Rechteck 177"/>
                    <p:cNvSpPr/>
                    <p:nvPr/>
                  </p:nvSpPr>
                  <p:spPr bwMode="auto">
                    <a:xfrm>
                      <a:off x="500330" y="59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02" name="Rechteck 178"/>
                    <p:cNvSpPr/>
                    <p:nvPr/>
                  </p:nvSpPr>
                  <p:spPr bwMode="auto">
                    <a:xfrm>
                      <a:off x="536330" y="59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03" name="Rechteck 179"/>
                    <p:cNvSpPr/>
                    <p:nvPr/>
                  </p:nvSpPr>
                  <p:spPr bwMode="auto">
                    <a:xfrm>
                      <a:off x="572330" y="59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04" name="Rechteck 181"/>
                    <p:cNvSpPr/>
                    <p:nvPr/>
                  </p:nvSpPr>
                  <p:spPr bwMode="auto">
                    <a:xfrm>
                      <a:off x="644330" y="59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05" name="Rechteck 182"/>
                    <p:cNvSpPr/>
                    <p:nvPr/>
                  </p:nvSpPr>
                  <p:spPr bwMode="auto">
                    <a:xfrm>
                      <a:off x="824330" y="59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06" name="Rechteck 183"/>
                    <p:cNvSpPr/>
                    <p:nvPr/>
                  </p:nvSpPr>
                  <p:spPr bwMode="auto">
                    <a:xfrm>
                      <a:off x="752330" y="59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07" name="Rechteck 184"/>
                    <p:cNvSpPr/>
                    <p:nvPr/>
                  </p:nvSpPr>
                  <p:spPr bwMode="auto">
                    <a:xfrm>
                      <a:off x="716330" y="59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08" name="Rechteck 185"/>
                    <p:cNvSpPr/>
                    <p:nvPr/>
                  </p:nvSpPr>
                  <p:spPr bwMode="auto">
                    <a:xfrm>
                      <a:off x="788330" y="59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09" name="Rechteck 199"/>
                    <p:cNvSpPr/>
                    <p:nvPr/>
                  </p:nvSpPr>
                  <p:spPr bwMode="auto">
                    <a:xfrm>
                      <a:off x="968330" y="59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10" name="Rechteck 200"/>
                    <p:cNvSpPr/>
                    <p:nvPr/>
                  </p:nvSpPr>
                  <p:spPr bwMode="auto">
                    <a:xfrm>
                      <a:off x="896330" y="59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11" name="Rechteck 201"/>
                    <p:cNvSpPr/>
                    <p:nvPr/>
                  </p:nvSpPr>
                  <p:spPr bwMode="auto">
                    <a:xfrm>
                      <a:off x="860330" y="59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12" name="Rechteck 202"/>
                    <p:cNvSpPr/>
                    <p:nvPr/>
                  </p:nvSpPr>
                  <p:spPr bwMode="auto">
                    <a:xfrm>
                      <a:off x="932330" y="59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13" name="Rechteck 204"/>
                    <p:cNvSpPr/>
                    <p:nvPr/>
                  </p:nvSpPr>
                  <p:spPr bwMode="auto">
                    <a:xfrm>
                      <a:off x="464330" y="59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14" name="Rechteck 205"/>
                    <p:cNvSpPr/>
                    <p:nvPr/>
                  </p:nvSpPr>
                  <p:spPr bwMode="auto">
                    <a:xfrm>
                      <a:off x="500330" y="59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15" name="Rechteck 206"/>
                    <p:cNvSpPr/>
                    <p:nvPr/>
                  </p:nvSpPr>
                  <p:spPr bwMode="auto">
                    <a:xfrm>
                      <a:off x="536330" y="59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16" name="Rechteck 207"/>
                    <p:cNvSpPr/>
                    <p:nvPr/>
                  </p:nvSpPr>
                  <p:spPr bwMode="auto">
                    <a:xfrm>
                      <a:off x="572330" y="59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17" name="Rechteck 210"/>
                    <p:cNvSpPr/>
                    <p:nvPr/>
                  </p:nvSpPr>
                  <p:spPr bwMode="auto">
                    <a:xfrm>
                      <a:off x="824330" y="59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18" name="Rechteck 211"/>
                    <p:cNvSpPr/>
                    <p:nvPr/>
                  </p:nvSpPr>
                  <p:spPr bwMode="auto">
                    <a:xfrm>
                      <a:off x="752330" y="59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19" name="Rechteck 212"/>
                    <p:cNvSpPr/>
                    <p:nvPr/>
                  </p:nvSpPr>
                  <p:spPr bwMode="auto">
                    <a:xfrm>
                      <a:off x="716330" y="59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20" name="Rechteck 213"/>
                    <p:cNvSpPr/>
                    <p:nvPr/>
                  </p:nvSpPr>
                  <p:spPr bwMode="auto">
                    <a:xfrm>
                      <a:off x="788330" y="59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21" name="Rechteck 214"/>
                    <p:cNvSpPr/>
                    <p:nvPr/>
                  </p:nvSpPr>
                  <p:spPr bwMode="auto">
                    <a:xfrm>
                      <a:off x="1040330" y="59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22" name="Rechteck 215"/>
                    <p:cNvSpPr/>
                    <p:nvPr/>
                  </p:nvSpPr>
                  <p:spPr bwMode="auto">
                    <a:xfrm>
                      <a:off x="968330" y="59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23" name="Rechteck 216"/>
                    <p:cNvSpPr/>
                    <p:nvPr/>
                  </p:nvSpPr>
                  <p:spPr bwMode="auto">
                    <a:xfrm>
                      <a:off x="932330" y="59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24" name="Rechteck 217"/>
                    <p:cNvSpPr/>
                    <p:nvPr/>
                  </p:nvSpPr>
                  <p:spPr bwMode="auto">
                    <a:xfrm>
                      <a:off x="1004330" y="59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25" name="Rechteck 218"/>
                    <p:cNvSpPr/>
                    <p:nvPr/>
                  </p:nvSpPr>
                  <p:spPr bwMode="auto">
                    <a:xfrm>
                      <a:off x="752330" y="59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26" name="Rechteck 219"/>
                    <p:cNvSpPr/>
                    <p:nvPr/>
                  </p:nvSpPr>
                  <p:spPr bwMode="auto">
                    <a:xfrm>
                      <a:off x="536330" y="59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27" name="Rechteck 220"/>
                    <p:cNvSpPr/>
                    <p:nvPr/>
                  </p:nvSpPr>
                  <p:spPr bwMode="auto">
                    <a:xfrm>
                      <a:off x="572330" y="59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28" name="Rechteck 221"/>
                    <p:cNvSpPr/>
                    <p:nvPr/>
                  </p:nvSpPr>
                  <p:spPr bwMode="auto">
                    <a:xfrm>
                      <a:off x="608330" y="59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29" name="Rechteck 222"/>
                    <p:cNvSpPr/>
                    <p:nvPr/>
                  </p:nvSpPr>
                  <p:spPr bwMode="auto">
                    <a:xfrm>
                      <a:off x="644330" y="59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30" name="Rechteck 224"/>
                    <p:cNvSpPr/>
                    <p:nvPr/>
                  </p:nvSpPr>
                  <p:spPr bwMode="auto">
                    <a:xfrm>
                      <a:off x="716330" y="59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31" name="Rechteck 225"/>
                    <p:cNvSpPr/>
                    <p:nvPr/>
                  </p:nvSpPr>
                  <p:spPr bwMode="auto">
                    <a:xfrm>
                      <a:off x="896330" y="59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32" name="Rechteck 226"/>
                    <p:cNvSpPr/>
                    <p:nvPr/>
                  </p:nvSpPr>
                  <p:spPr bwMode="auto">
                    <a:xfrm>
                      <a:off x="824330" y="59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33" name="Rechteck 227"/>
                    <p:cNvSpPr/>
                    <p:nvPr/>
                  </p:nvSpPr>
                  <p:spPr bwMode="auto">
                    <a:xfrm>
                      <a:off x="788330" y="59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34" name="Rechteck 228"/>
                    <p:cNvSpPr/>
                    <p:nvPr/>
                  </p:nvSpPr>
                  <p:spPr bwMode="auto">
                    <a:xfrm>
                      <a:off x="860330" y="59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35" name="Rechteck 244"/>
                    <p:cNvSpPr/>
                    <p:nvPr/>
                  </p:nvSpPr>
                  <p:spPr bwMode="auto">
                    <a:xfrm>
                      <a:off x="1040330" y="58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36" name="Rechteck 245"/>
                    <p:cNvSpPr/>
                    <p:nvPr/>
                  </p:nvSpPr>
                  <p:spPr bwMode="auto">
                    <a:xfrm>
                      <a:off x="968330" y="58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37" name="Rechteck 246"/>
                    <p:cNvSpPr/>
                    <p:nvPr/>
                  </p:nvSpPr>
                  <p:spPr bwMode="auto">
                    <a:xfrm>
                      <a:off x="932330" y="58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38" name="Rechteck 247"/>
                    <p:cNvSpPr/>
                    <p:nvPr/>
                  </p:nvSpPr>
                  <p:spPr bwMode="auto">
                    <a:xfrm>
                      <a:off x="1004330" y="58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39" name="Rechteck 249"/>
                    <p:cNvSpPr/>
                    <p:nvPr/>
                  </p:nvSpPr>
                  <p:spPr bwMode="auto">
                    <a:xfrm>
                      <a:off x="536330" y="58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40" name="Rechteck 250"/>
                    <p:cNvSpPr/>
                    <p:nvPr/>
                  </p:nvSpPr>
                  <p:spPr bwMode="auto">
                    <a:xfrm>
                      <a:off x="572330" y="58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41" name="Rechteck 251"/>
                    <p:cNvSpPr/>
                    <p:nvPr/>
                  </p:nvSpPr>
                  <p:spPr bwMode="auto">
                    <a:xfrm>
                      <a:off x="608330" y="58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42" name="Rechteck 252"/>
                    <p:cNvSpPr/>
                    <p:nvPr/>
                  </p:nvSpPr>
                  <p:spPr bwMode="auto">
                    <a:xfrm>
                      <a:off x="644330" y="58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43" name="Rechteck 255"/>
                    <p:cNvSpPr/>
                    <p:nvPr/>
                  </p:nvSpPr>
                  <p:spPr bwMode="auto">
                    <a:xfrm>
                      <a:off x="896330" y="58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44" name="Rechteck 256"/>
                    <p:cNvSpPr/>
                    <p:nvPr/>
                  </p:nvSpPr>
                  <p:spPr bwMode="auto">
                    <a:xfrm>
                      <a:off x="824330" y="58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45" name="Rechteck 257"/>
                    <p:cNvSpPr/>
                    <p:nvPr/>
                  </p:nvSpPr>
                  <p:spPr bwMode="auto">
                    <a:xfrm>
                      <a:off x="788330" y="58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46" name="Rechteck 258"/>
                    <p:cNvSpPr/>
                    <p:nvPr/>
                  </p:nvSpPr>
                  <p:spPr bwMode="auto">
                    <a:xfrm>
                      <a:off x="860330" y="58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47" name="Rechteck 263"/>
                    <p:cNvSpPr/>
                    <p:nvPr/>
                  </p:nvSpPr>
                  <p:spPr bwMode="auto">
                    <a:xfrm>
                      <a:off x="1076330" y="58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48" name="Rechteck 264"/>
                    <p:cNvSpPr/>
                    <p:nvPr/>
                  </p:nvSpPr>
                  <p:spPr bwMode="auto">
                    <a:xfrm>
                      <a:off x="1004330" y="58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49" name="Rechteck 265"/>
                    <p:cNvSpPr/>
                    <p:nvPr/>
                  </p:nvSpPr>
                  <p:spPr bwMode="auto">
                    <a:xfrm>
                      <a:off x="968330" y="58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50" name="Rechteck 266"/>
                    <p:cNvSpPr/>
                    <p:nvPr/>
                  </p:nvSpPr>
                  <p:spPr bwMode="auto">
                    <a:xfrm>
                      <a:off x="1040330" y="58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51" name="Rechteck 267"/>
                    <p:cNvSpPr/>
                    <p:nvPr/>
                  </p:nvSpPr>
                  <p:spPr bwMode="auto">
                    <a:xfrm>
                      <a:off x="788330" y="58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52" name="Rechteck 268"/>
                    <p:cNvSpPr/>
                    <p:nvPr/>
                  </p:nvSpPr>
                  <p:spPr bwMode="auto">
                    <a:xfrm>
                      <a:off x="572330" y="58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53" name="Rechteck 269"/>
                    <p:cNvSpPr/>
                    <p:nvPr/>
                  </p:nvSpPr>
                  <p:spPr bwMode="auto">
                    <a:xfrm>
                      <a:off x="608330" y="58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54" name="Rechteck 270"/>
                    <p:cNvSpPr/>
                    <p:nvPr/>
                  </p:nvSpPr>
                  <p:spPr bwMode="auto">
                    <a:xfrm>
                      <a:off x="644330" y="58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55" name="Rechteck 271"/>
                    <p:cNvSpPr/>
                    <p:nvPr/>
                  </p:nvSpPr>
                  <p:spPr bwMode="auto">
                    <a:xfrm>
                      <a:off x="680330" y="58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56" name="Rechteck 272"/>
                    <p:cNvSpPr/>
                    <p:nvPr/>
                  </p:nvSpPr>
                  <p:spPr bwMode="auto">
                    <a:xfrm>
                      <a:off x="716330" y="58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57" name="Rechteck 274"/>
                    <p:cNvSpPr/>
                    <p:nvPr/>
                  </p:nvSpPr>
                  <p:spPr bwMode="auto">
                    <a:xfrm>
                      <a:off x="932330" y="58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58" name="Rechteck 275"/>
                    <p:cNvSpPr/>
                    <p:nvPr/>
                  </p:nvSpPr>
                  <p:spPr bwMode="auto">
                    <a:xfrm>
                      <a:off x="860330" y="58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59" name="Rechteck 276"/>
                    <p:cNvSpPr/>
                    <p:nvPr/>
                  </p:nvSpPr>
                  <p:spPr bwMode="auto">
                    <a:xfrm>
                      <a:off x="824330" y="58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60" name="Rechteck 277"/>
                    <p:cNvSpPr/>
                    <p:nvPr/>
                  </p:nvSpPr>
                  <p:spPr bwMode="auto">
                    <a:xfrm>
                      <a:off x="896330" y="58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61" name="Rechteck 278"/>
                    <p:cNvSpPr/>
                    <p:nvPr/>
                  </p:nvSpPr>
                  <p:spPr bwMode="auto">
                    <a:xfrm>
                      <a:off x="1076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62" name="Rechteck 279"/>
                    <p:cNvSpPr/>
                    <p:nvPr/>
                  </p:nvSpPr>
                  <p:spPr bwMode="auto">
                    <a:xfrm>
                      <a:off x="1004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63" name="Rechteck 280"/>
                    <p:cNvSpPr/>
                    <p:nvPr/>
                  </p:nvSpPr>
                  <p:spPr bwMode="auto">
                    <a:xfrm>
                      <a:off x="968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64" name="Rechteck 281"/>
                    <p:cNvSpPr/>
                    <p:nvPr/>
                  </p:nvSpPr>
                  <p:spPr bwMode="auto">
                    <a:xfrm>
                      <a:off x="1040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65" name="Rechteck 283"/>
                    <p:cNvSpPr/>
                    <p:nvPr/>
                  </p:nvSpPr>
                  <p:spPr bwMode="auto">
                    <a:xfrm>
                      <a:off x="572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66" name="Rechteck 284"/>
                    <p:cNvSpPr/>
                    <p:nvPr/>
                  </p:nvSpPr>
                  <p:spPr bwMode="auto">
                    <a:xfrm>
                      <a:off x="608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67" name="Rechteck 285"/>
                    <p:cNvSpPr/>
                    <p:nvPr/>
                  </p:nvSpPr>
                  <p:spPr bwMode="auto">
                    <a:xfrm>
                      <a:off x="644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68" name="Rechteck 286"/>
                    <p:cNvSpPr/>
                    <p:nvPr/>
                  </p:nvSpPr>
                  <p:spPr bwMode="auto">
                    <a:xfrm>
                      <a:off x="680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69" name="Rechteck 287"/>
                    <p:cNvSpPr/>
                    <p:nvPr/>
                  </p:nvSpPr>
                  <p:spPr bwMode="auto">
                    <a:xfrm>
                      <a:off x="716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70" name="Rechteck 289"/>
                    <p:cNvSpPr/>
                    <p:nvPr/>
                  </p:nvSpPr>
                  <p:spPr bwMode="auto">
                    <a:xfrm>
                      <a:off x="932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71" name="Rechteck 290"/>
                    <p:cNvSpPr/>
                    <p:nvPr/>
                  </p:nvSpPr>
                  <p:spPr bwMode="auto">
                    <a:xfrm>
                      <a:off x="860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72" name="Rechteck 292"/>
                    <p:cNvSpPr/>
                    <p:nvPr/>
                  </p:nvSpPr>
                  <p:spPr bwMode="auto">
                    <a:xfrm>
                      <a:off x="896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73" name="Rechteck 298"/>
                    <p:cNvSpPr/>
                    <p:nvPr/>
                  </p:nvSpPr>
                  <p:spPr bwMode="auto">
                    <a:xfrm>
                      <a:off x="1076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74" name="Rechteck 299"/>
                    <p:cNvSpPr/>
                    <p:nvPr/>
                  </p:nvSpPr>
                  <p:spPr bwMode="auto">
                    <a:xfrm>
                      <a:off x="1040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75" name="Rechteck 301"/>
                    <p:cNvSpPr/>
                    <p:nvPr/>
                  </p:nvSpPr>
                  <p:spPr bwMode="auto">
                    <a:xfrm>
                      <a:off x="860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76" name="Rechteck 302"/>
                    <p:cNvSpPr/>
                    <p:nvPr/>
                  </p:nvSpPr>
                  <p:spPr bwMode="auto">
                    <a:xfrm>
                      <a:off x="644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77" name="Rechteck 303"/>
                    <p:cNvSpPr/>
                    <p:nvPr/>
                  </p:nvSpPr>
                  <p:spPr bwMode="auto">
                    <a:xfrm>
                      <a:off x="680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78" name="Rechteck 304"/>
                    <p:cNvSpPr/>
                    <p:nvPr/>
                  </p:nvSpPr>
                  <p:spPr bwMode="auto">
                    <a:xfrm>
                      <a:off x="716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79" name="Rechteck 305"/>
                    <p:cNvSpPr/>
                    <p:nvPr/>
                  </p:nvSpPr>
                  <p:spPr bwMode="auto">
                    <a:xfrm>
                      <a:off x="752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80" name="Rechteck 306"/>
                    <p:cNvSpPr/>
                    <p:nvPr/>
                  </p:nvSpPr>
                  <p:spPr bwMode="auto">
                    <a:xfrm>
                      <a:off x="788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81" name="Rechteck 308"/>
                    <p:cNvSpPr/>
                    <p:nvPr/>
                  </p:nvSpPr>
                  <p:spPr bwMode="auto">
                    <a:xfrm>
                      <a:off x="1004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82" name="Rechteck 309"/>
                    <p:cNvSpPr/>
                    <p:nvPr/>
                  </p:nvSpPr>
                  <p:spPr bwMode="auto">
                    <a:xfrm>
                      <a:off x="932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83" name="Rechteck 310"/>
                    <p:cNvSpPr/>
                    <p:nvPr/>
                  </p:nvSpPr>
                  <p:spPr bwMode="auto">
                    <a:xfrm>
                      <a:off x="896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84" name="Rechteck 311"/>
                    <p:cNvSpPr/>
                    <p:nvPr/>
                  </p:nvSpPr>
                  <p:spPr bwMode="auto">
                    <a:xfrm>
                      <a:off x="968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85" name="Rechteck 313"/>
                    <p:cNvSpPr/>
                    <p:nvPr/>
                  </p:nvSpPr>
                  <p:spPr bwMode="auto">
                    <a:xfrm>
                      <a:off x="1076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86" name="Rechteck 314"/>
                    <p:cNvSpPr/>
                    <p:nvPr/>
                  </p:nvSpPr>
                  <p:spPr bwMode="auto">
                    <a:xfrm>
                      <a:off x="1040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87" name="Rechteck 317"/>
                    <p:cNvSpPr/>
                    <p:nvPr/>
                  </p:nvSpPr>
                  <p:spPr bwMode="auto">
                    <a:xfrm>
                      <a:off x="644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88" name="Rechteck 318"/>
                    <p:cNvSpPr/>
                    <p:nvPr/>
                  </p:nvSpPr>
                  <p:spPr bwMode="auto">
                    <a:xfrm>
                      <a:off x="680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89" name="Rechteck 319"/>
                    <p:cNvSpPr/>
                    <p:nvPr/>
                  </p:nvSpPr>
                  <p:spPr bwMode="auto">
                    <a:xfrm>
                      <a:off x="716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90" name="Rechteck 320"/>
                    <p:cNvSpPr/>
                    <p:nvPr/>
                  </p:nvSpPr>
                  <p:spPr bwMode="auto">
                    <a:xfrm>
                      <a:off x="752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91" name="Rechteck 321"/>
                    <p:cNvSpPr/>
                    <p:nvPr/>
                  </p:nvSpPr>
                  <p:spPr bwMode="auto">
                    <a:xfrm>
                      <a:off x="788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92" name="Rechteck 323"/>
                    <p:cNvSpPr/>
                    <p:nvPr/>
                  </p:nvSpPr>
                  <p:spPr bwMode="auto">
                    <a:xfrm>
                      <a:off x="1004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93" name="Rechteck 324"/>
                    <p:cNvSpPr/>
                    <p:nvPr/>
                  </p:nvSpPr>
                  <p:spPr bwMode="auto">
                    <a:xfrm>
                      <a:off x="932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94" name="Rechteck 331"/>
                    <p:cNvSpPr/>
                    <p:nvPr/>
                  </p:nvSpPr>
                  <p:spPr bwMode="auto">
                    <a:xfrm>
                      <a:off x="1076330" y="58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95" name="Rechteck 332"/>
                    <p:cNvSpPr/>
                    <p:nvPr/>
                  </p:nvSpPr>
                  <p:spPr bwMode="auto">
                    <a:xfrm>
                      <a:off x="1076330" y="59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96" name="Rechteck 333"/>
                    <p:cNvSpPr/>
                    <p:nvPr/>
                  </p:nvSpPr>
                  <p:spPr bwMode="auto">
                    <a:xfrm>
                      <a:off x="1112330" y="59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97" name="Rechteck 334"/>
                    <p:cNvSpPr/>
                    <p:nvPr/>
                  </p:nvSpPr>
                  <p:spPr bwMode="auto">
                    <a:xfrm>
                      <a:off x="1112330" y="58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98" name="Rechteck 335"/>
                    <p:cNvSpPr/>
                    <p:nvPr/>
                  </p:nvSpPr>
                  <p:spPr bwMode="auto">
                    <a:xfrm>
                      <a:off x="1184330" y="58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099" name="Rechteck 336"/>
                    <p:cNvSpPr/>
                    <p:nvPr/>
                  </p:nvSpPr>
                  <p:spPr bwMode="auto">
                    <a:xfrm>
                      <a:off x="1148330" y="58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00" name="Rechteck 337"/>
                    <p:cNvSpPr/>
                    <p:nvPr/>
                  </p:nvSpPr>
                  <p:spPr bwMode="auto">
                    <a:xfrm>
                      <a:off x="1112330" y="58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01" name="Rechteck 338"/>
                    <p:cNvSpPr/>
                    <p:nvPr/>
                  </p:nvSpPr>
                  <p:spPr bwMode="auto">
                    <a:xfrm>
                      <a:off x="1184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02" name="Rechteck 339"/>
                    <p:cNvSpPr/>
                    <p:nvPr/>
                  </p:nvSpPr>
                  <p:spPr bwMode="auto">
                    <a:xfrm>
                      <a:off x="1148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03" name="Rechteck 340"/>
                    <p:cNvSpPr/>
                    <p:nvPr/>
                  </p:nvSpPr>
                  <p:spPr bwMode="auto">
                    <a:xfrm>
                      <a:off x="1112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04" name="Rechteck 342"/>
                    <p:cNvSpPr/>
                    <p:nvPr/>
                  </p:nvSpPr>
                  <p:spPr bwMode="auto">
                    <a:xfrm>
                      <a:off x="1256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05" name="Rechteck 343"/>
                    <p:cNvSpPr/>
                    <p:nvPr/>
                  </p:nvSpPr>
                  <p:spPr bwMode="auto">
                    <a:xfrm>
                      <a:off x="1220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06" name="Rechteck 344"/>
                    <p:cNvSpPr/>
                    <p:nvPr/>
                  </p:nvSpPr>
                  <p:spPr bwMode="auto">
                    <a:xfrm>
                      <a:off x="1184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07" name="Rechteck 345"/>
                    <p:cNvSpPr/>
                    <p:nvPr/>
                  </p:nvSpPr>
                  <p:spPr bwMode="auto">
                    <a:xfrm>
                      <a:off x="1148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08" name="Rechteck 346"/>
                    <p:cNvSpPr/>
                    <p:nvPr/>
                  </p:nvSpPr>
                  <p:spPr bwMode="auto">
                    <a:xfrm>
                      <a:off x="1112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09" name="Rechteck 347"/>
                    <p:cNvSpPr/>
                    <p:nvPr/>
                  </p:nvSpPr>
                  <p:spPr bwMode="auto">
                    <a:xfrm>
                      <a:off x="1292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10" name="Rechteck 348"/>
                    <p:cNvSpPr/>
                    <p:nvPr/>
                  </p:nvSpPr>
                  <p:spPr bwMode="auto">
                    <a:xfrm>
                      <a:off x="1256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11" name="Rechteck 349"/>
                    <p:cNvSpPr/>
                    <p:nvPr/>
                  </p:nvSpPr>
                  <p:spPr bwMode="auto">
                    <a:xfrm>
                      <a:off x="1220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12" name="Rechteck 351"/>
                    <p:cNvSpPr/>
                    <p:nvPr/>
                  </p:nvSpPr>
                  <p:spPr bwMode="auto">
                    <a:xfrm>
                      <a:off x="1364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13" name="Rechteck 352"/>
                    <p:cNvSpPr/>
                    <p:nvPr/>
                  </p:nvSpPr>
                  <p:spPr bwMode="auto">
                    <a:xfrm>
                      <a:off x="1328330" y="57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14" name="Rechteck 353"/>
                    <p:cNvSpPr/>
                    <p:nvPr/>
                  </p:nvSpPr>
                  <p:spPr bwMode="auto">
                    <a:xfrm>
                      <a:off x="536330" y="58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15" name="Rechteck 355"/>
                    <p:cNvSpPr/>
                    <p:nvPr/>
                  </p:nvSpPr>
                  <p:spPr bwMode="auto">
                    <a:xfrm>
                      <a:off x="1328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16" name="Rechteck 356"/>
                    <p:cNvSpPr/>
                    <p:nvPr/>
                  </p:nvSpPr>
                  <p:spPr bwMode="auto">
                    <a:xfrm>
                      <a:off x="1112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17" name="Rechteck 357"/>
                    <p:cNvSpPr/>
                    <p:nvPr/>
                  </p:nvSpPr>
                  <p:spPr bwMode="auto">
                    <a:xfrm>
                      <a:off x="1148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18" name="Rechteck 358"/>
                    <p:cNvSpPr/>
                    <p:nvPr/>
                  </p:nvSpPr>
                  <p:spPr bwMode="auto">
                    <a:xfrm>
                      <a:off x="1184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19" name="Rechteck 359"/>
                    <p:cNvSpPr/>
                    <p:nvPr/>
                  </p:nvSpPr>
                  <p:spPr bwMode="auto">
                    <a:xfrm>
                      <a:off x="1220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20" name="Rechteck 360"/>
                    <p:cNvSpPr/>
                    <p:nvPr/>
                  </p:nvSpPr>
                  <p:spPr bwMode="auto">
                    <a:xfrm>
                      <a:off x="1256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21" name="Rechteck 361"/>
                    <p:cNvSpPr/>
                    <p:nvPr/>
                  </p:nvSpPr>
                  <p:spPr bwMode="auto">
                    <a:xfrm>
                      <a:off x="1292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22" name="Rechteck 363"/>
                    <p:cNvSpPr/>
                    <p:nvPr/>
                  </p:nvSpPr>
                  <p:spPr bwMode="auto">
                    <a:xfrm>
                      <a:off x="1400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23" name="Rechteck 364"/>
                    <p:cNvSpPr/>
                    <p:nvPr/>
                  </p:nvSpPr>
                  <p:spPr bwMode="auto">
                    <a:xfrm>
                      <a:off x="1364330" y="57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24" name="Rechteck 366"/>
                    <p:cNvSpPr/>
                    <p:nvPr/>
                  </p:nvSpPr>
                  <p:spPr bwMode="auto">
                    <a:xfrm>
                      <a:off x="1184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25" name="Rechteck 367"/>
                    <p:cNvSpPr/>
                    <p:nvPr/>
                  </p:nvSpPr>
                  <p:spPr bwMode="auto">
                    <a:xfrm>
                      <a:off x="1148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26" name="Rechteck 369"/>
                    <p:cNvSpPr/>
                    <p:nvPr/>
                  </p:nvSpPr>
                  <p:spPr bwMode="auto">
                    <a:xfrm>
                      <a:off x="752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27" name="Rechteck 370"/>
                    <p:cNvSpPr/>
                    <p:nvPr/>
                  </p:nvSpPr>
                  <p:spPr bwMode="auto">
                    <a:xfrm>
                      <a:off x="788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28" name="Rechteck 371"/>
                    <p:cNvSpPr/>
                    <p:nvPr/>
                  </p:nvSpPr>
                  <p:spPr bwMode="auto">
                    <a:xfrm>
                      <a:off x="824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29" name="Rechteck 372"/>
                    <p:cNvSpPr/>
                    <p:nvPr/>
                  </p:nvSpPr>
                  <p:spPr bwMode="auto">
                    <a:xfrm>
                      <a:off x="860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30" name="Rechteck 374"/>
                    <p:cNvSpPr/>
                    <p:nvPr/>
                  </p:nvSpPr>
                  <p:spPr bwMode="auto">
                    <a:xfrm>
                      <a:off x="932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31" name="Rechteck 375"/>
                    <p:cNvSpPr/>
                    <p:nvPr/>
                  </p:nvSpPr>
                  <p:spPr bwMode="auto">
                    <a:xfrm>
                      <a:off x="1112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32" name="Rechteck 376"/>
                    <p:cNvSpPr/>
                    <p:nvPr/>
                  </p:nvSpPr>
                  <p:spPr bwMode="auto">
                    <a:xfrm>
                      <a:off x="1040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33" name="Rechteck 377"/>
                    <p:cNvSpPr/>
                    <p:nvPr/>
                  </p:nvSpPr>
                  <p:spPr bwMode="auto">
                    <a:xfrm>
                      <a:off x="1004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34" name="Rechteck 378"/>
                    <p:cNvSpPr/>
                    <p:nvPr/>
                  </p:nvSpPr>
                  <p:spPr bwMode="auto">
                    <a:xfrm>
                      <a:off x="1076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35" name="Rechteck 379"/>
                    <p:cNvSpPr/>
                    <p:nvPr/>
                  </p:nvSpPr>
                  <p:spPr bwMode="auto">
                    <a:xfrm>
                      <a:off x="1184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36" name="Rechteck 380"/>
                    <p:cNvSpPr/>
                    <p:nvPr/>
                  </p:nvSpPr>
                  <p:spPr bwMode="auto">
                    <a:xfrm>
                      <a:off x="1148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37" name="Rechteck 382"/>
                    <p:cNvSpPr/>
                    <p:nvPr/>
                  </p:nvSpPr>
                  <p:spPr bwMode="auto">
                    <a:xfrm>
                      <a:off x="752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38" name="Rechteck 383"/>
                    <p:cNvSpPr/>
                    <p:nvPr/>
                  </p:nvSpPr>
                  <p:spPr bwMode="auto">
                    <a:xfrm>
                      <a:off x="788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39" name="Rechteck 384"/>
                    <p:cNvSpPr/>
                    <p:nvPr/>
                  </p:nvSpPr>
                  <p:spPr bwMode="auto">
                    <a:xfrm>
                      <a:off x="824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40" name="Rechteck 385"/>
                    <p:cNvSpPr/>
                    <p:nvPr/>
                  </p:nvSpPr>
                  <p:spPr bwMode="auto">
                    <a:xfrm>
                      <a:off x="860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41" name="Rechteck 387"/>
                    <p:cNvSpPr/>
                    <p:nvPr/>
                  </p:nvSpPr>
                  <p:spPr bwMode="auto">
                    <a:xfrm>
                      <a:off x="932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42" name="Rechteck 388"/>
                    <p:cNvSpPr/>
                    <p:nvPr/>
                  </p:nvSpPr>
                  <p:spPr bwMode="auto">
                    <a:xfrm>
                      <a:off x="1112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43" name="Rechteck 390"/>
                    <p:cNvSpPr/>
                    <p:nvPr/>
                  </p:nvSpPr>
                  <p:spPr bwMode="auto">
                    <a:xfrm>
                      <a:off x="1004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44" name="Rechteck 391"/>
                    <p:cNvSpPr/>
                    <p:nvPr/>
                  </p:nvSpPr>
                  <p:spPr bwMode="auto">
                    <a:xfrm>
                      <a:off x="1076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45" name="Rechteck 392"/>
                    <p:cNvSpPr/>
                    <p:nvPr/>
                  </p:nvSpPr>
                  <p:spPr bwMode="auto">
                    <a:xfrm>
                      <a:off x="1292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46" name="Rechteck 393"/>
                    <p:cNvSpPr/>
                    <p:nvPr/>
                  </p:nvSpPr>
                  <p:spPr bwMode="auto">
                    <a:xfrm>
                      <a:off x="1256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47" name="Rechteck 394"/>
                    <p:cNvSpPr/>
                    <p:nvPr/>
                  </p:nvSpPr>
                  <p:spPr bwMode="auto">
                    <a:xfrm>
                      <a:off x="1220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48" name="Rechteck 395"/>
                    <p:cNvSpPr/>
                    <p:nvPr/>
                  </p:nvSpPr>
                  <p:spPr bwMode="auto">
                    <a:xfrm>
                      <a:off x="1400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49" name="Rechteck 396"/>
                    <p:cNvSpPr/>
                    <p:nvPr/>
                  </p:nvSpPr>
                  <p:spPr bwMode="auto">
                    <a:xfrm>
                      <a:off x="1364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50" name="Rechteck 397"/>
                    <p:cNvSpPr/>
                    <p:nvPr/>
                  </p:nvSpPr>
                  <p:spPr bwMode="auto">
                    <a:xfrm>
                      <a:off x="1328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51" name="Rechteck 398"/>
                    <p:cNvSpPr/>
                    <p:nvPr/>
                  </p:nvSpPr>
                  <p:spPr bwMode="auto">
                    <a:xfrm>
                      <a:off x="1472330" y="56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52" name="Rechteck 400"/>
                    <p:cNvSpPr/>
                    <p:nvPr/>
                  </p:nvSpPr>
                  <p:spPr bwMode="auto">
                    <a:xfrm>
                      <a:off x="1436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53" name="Rechteck 401"/>
                    <p:cNvSpPr/>
                    <p:nvPr/>
                  </p:nvSpPr>
                  <p:spPr bwMode="auto">
                    <a:xfrm>
                      <a:off x="1220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54" name="Rechteck 402"/>
                    <p:cNvSpPr/>
                    <p:nvPr/>
                  </p:nvSpPr>
                  <p:spPr bwMode="auto">
                    <a:xfrm>
                      <a:off x="1256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55" name="Rechteck 403"/>
                    <p:cNvSpPr/>
                    <p:nvPr/>
                  </p:nvSpPr>
                  <p:spPr bwMode="auto">
                    <a:xfrm>
                      <a:off x="1292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56" name="Rechteck 404"/>
                    <p:cNvSpPr/>
                    <p:nvPr/>
                  </p:nvSpPr>
                  <p:spPr bwMode="auto">
                    <a:xfrm>
                      <a:off x="1328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57" name="Rechteck 405"/>
                    <p:cNvSpPr/>
                    <p:nvPr/>
                  </p:nvSpPr>
                  <p:spPr bwMode="auto">
                    <a:xfrm>
                      <a:off x="1364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58" name="Rechteck 406"/>
                    <p:cNvSpPr/>
                    <p:nvPr/>
                  </p:nvSpPr>
                  <p:spPr bwMode="auto">
                    <a:xfrm>
                      <a:off x="1400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59" name="Rechteck 407"/>
                    <p:cNvSpPr/>
                    <p:nvPr/>
                  </p:nvSpPr>
                  <p:spPr bwMode="auto">
                    <a:xfrm>
                      <a:off x="716330" y="56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60" name="Rechteck 409"/>
                    <p:cNvSpPr/>
                    <p:nvPr/>
                  </p:nvSpPr>
                  <p:spPr bwMode="auto">
                    <a:xfrm>
                      <a:off x="1256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61" name="Rechteck 410"/>
                    <p:cNvSpPr/>
                    <p:nvPr/>
                  </p:nvSpPr>
                  <p:spPr bwMode="auto">
                    <a:xfrm>
                      <a:off x="1220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62" name="Rechteck 412"/>
                    <p:cNvSpPr/>
                    <p:nvPr/>
                  </p:nvSpPr>
                  <p:spPr bwMode="auto">
                    <a:xfrm>
                      <a:off x="824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63" name="Rechteck 413"/>
                    <p:cNvSpPr/>
                    <p:nvPr/>
                  </p:nvSpPr>
                  <p:spPr bwMode="auto">
                    <a:xfrm>
                      <a:off x="860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64" name="Rechteck 414"/>
                    <p:cNvSpPr/>
                    <p:nvPr/>
                  </p:nvSpPr>
                  <p:spPr bwMode="auto">
                    <a:xfrm>
                      <a:off x="896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65" name="Rechteck 415"/>
                    <p:cNvSpPr/>
                    <p:nvPr/>
                  </p:nvSpPr>
                  <p:spPr bwMode="auto">
                    <a:xfrm>
                      <a:off x="932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66" name="Rechteck 417"/>
                    <p:cNvSpPr/>
                    <p:nvPr/>
                  </p:nvSpPr>
                  <p:spPr bwMode="auto">
                    <a:xfrm>
                      <a:off x="1004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67" name="Rechteck 418"/>
                    <p:cNvSpPr/>
                    <p:nvPr/>
                  </p:nvSpPr>
                  <p:spPr bwMode="auto">
                    <a:xfrm>
                      <a:off x="1184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68" name="Rechteck 419"/>
                    <p:cNvSpPr/>
                    <p:nvPr/>
                  </p:nvSpPr>
                  <p:spPr bwMode="auto">
                    <a:xfrm>
                      <a:off x="1112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69" name="Rechteck 420"/>
                    <p:cNvSpPr/>
                    <p:nvPr/>
                  </p:nvSpPr>
                  <p:spPr bwMode="auto">
                    <a:xfrm>
                      <a:off x="1076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70" name="Rechteck 421"/>
                    <p:cNvSpPr/>
                    <p:nvPr/>
                  </p:nvSpPr>
                  <p:spPr bwMode="auto">
                    <a:xfrm>
                      <a:off x="1148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71" name="Rechteck 423"/>
                    <p:cNvSpPr/>
                    <p:nvPr/>
                  </p:nvSpPr>
                  <p:spPr bwMode="auto">
                    <a:xfrm>
                      <a:off x="1220330" y="55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72" name="Rechteck 425"/>
                    <p:cNvSpPr/>
                    <p:nvPr/>
                  </p:nvSpPr>
                  <p:spPr bwMode="auto">
                    <a:xfrm>
                      <a:off x="824330" y="55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73" name="Rechteck 426"/>
                    <p:cNvSpPr/>
                    <p:nvPr/>
                  </p:nvSpPr>
                  <p:spPr bwMode="auto">
                    <a:xfrm>
                      <a:off x="860330" y="55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74" name="Rechteck 427"/>
                    <p:cNvSpPr/>
                    <p:nvPr/>
                  </p:nvSpPr>
                  <p:spPr bwMode="auto">
                    <a:xfrm>
                      <a:off x="896330" y="55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75" name="Rechteck 428"/>
                    <p:cNvSpPr/>
                    <p:nvPr/>
                  </p:nvSpPr>
                  <p:spPr bwMode="auto">
                    <a:xfrm>
                      <a:off x="932330" y="55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76" name="Rechteck 430"/>
                    <p:cNvSpPr/>
                    <p:nvPr/>
                  </p:nvSpPr>
                  <p:spPr bwMode="auto">
                    <a:xfrm>
                      <a:off x="1004330" y="55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77" name="Rechteck 434"/>
                    <p:cNvSpPr/>
                    <p:nvPr/>
                  </p:nvSpPr>
                  <p:spPr bwMode="auto">
                    <a:xfrm>
                      <a:off x="1148330" y="55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78" name="Rechteck 435"/>
                    <p:cNvSpPr/>
                    <p:nvPr/>
                  </p:nvSpPr>
                  <p:spPr bwMode="auto">
                    <a:xfrm>
                      <a:off x="1364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79" name="Rechteck 436"/>
                    <p:cNvSpPr/>
                    <p:nvPr/>
                  </p:nvSpPr>
                  <p:spPr bwMode="auto">
                    <a:xfrm>
                      <a:off x="1328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80" name="Rechteck 437"/>
                    <p:cNvSpPr/>
                    <p:nvPr/>
                  </p:nvSpPr>
                  <p:spPr bwMode="auto">
                    <a:xfrm>
                      <a:off x="1292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81" name="Rechteck 438"/>
                    <p:cNvSpPr/>
                    <p:nvPr/>
                  </p:nvSpPr>
                  <p:spPr bwMode="auto">
                    <a:xfrm>
                      <a:off x="1472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82" name="Rechteck 439"/>
                    <p:cNvSpPr/>
                    <p:nvPr/>
                  </p:nvSpPr>
                  <p:spPr bwMode="auto">
                    <a:xfrm>
                      <a:off x="1436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83" name="Rechteck 440"/>
                    <p:cNvSpPr/>
                    <p:nvPr/>
                  </p:nvSpPr>
                  <p:spPr bwMode="auto">
                    <a:xfrm>
                      <a:off x="1400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84" name="Rechteck 441"/>
                    <p:cNvSpPr/>
                    <p:nvPr/>
                  </p:nvSpPr>
                  <p:spPr bwMode="auto">
                    <a:xfrm>
                      <a:off x="1508330" y="56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85" name="Rechteck 442"/>
                    <p:cNvSpPr/>
                    <p:nvPr/>
                  </p:nvSpPr>
                  <p:spPr bwMode="auto">
                    <a:xfrm>
                      <a:off x="1508330" y="55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86" name="Rechteck 443"/>
                    <p:cNvSpPr/>
                    <p:nvPr/>
                  </p:nvSpPr>
                  <p:spPr bwMode="auto">
                    <a:xfrm>
                      <a:off x="1292330" y="55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87" name="Rechteck 444"/>
                    <p:cNvSpPr/>
                    <p:nvPr/>
                  </p:nvSpPr>
                  <p:spPr bwMode="auto">
                    <a:xfrm>
                      <a:off x="1328330" y="55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88" name="Rechteck 445"/>
                    <p:cNvSpPr/>
                    <p:nvPr/>
                  </p:nvSpPr>
                  <p:spPr bwMode="auto">
                    <a:xfrm>
                      <a:off x="1364330" y="55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89" name="Rechteck 446"/>
                    <p:cNvSpPr/>
                    <p:nvPr/>
                  </p:nvSpPr>
                  <p:spPr bwMode="auto">
                    <a:xfrm>
                      <a:off x="1400330" y="55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90" name="Rechteck 447"/>
                    <p:cNvSpPr/>
                    <p:nvPr/>
                  </p:nvSpPr>
                  <p:spPr bwMode="auto">
                    <a:xfrm>
                      <a:off x="1436330" y="55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91" name="Rechteck 448"/>
                    <p:cNvSpPr/>
                    <p:nvPr/>
                  </p:nvSpPr>
                  <p:spPr bwMode="auto">
                    <a:xfrm>
                      <a:off x="1472330" y="55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92" name="Rechteck 449"/>
                    <p:cNvSpPr/>
                    <p:nvPr/>
                  </p:nvSpPr>
                  <p:spPr bwMode="auto">
                    <a:xfrm>
                      <a:off x="788330" y="55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93" name="Rechteck 450"/>
                    <p:cNvSpPr/>
                    <p:nvPr/>
                  </p:nvSpPr>
                  <p:spPr bwMode="auto">
                    <a:xfrm>
                      <a:off x="1544330" y="55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94" name="Rechteck 556"/>
                    <p:cNvSpPr/>
                    <p:nvPr/>
                  </p:nvSpPr>
                  <p:spPr bwMode="auto">
                    <a:xfrm>
                      <a:off x="1364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95" name="Rechteck 557"/>
                    <p:cNvSpPr/>
                    <p:nvPr/>
                  </p:nvSpPr>
                  <p:spPr bwMode="auto">
                    <a:xfrm>
                      <a:off x="1328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96" name="Rechteck 558"/>
                    <p:cNvSpPr/>
                    <p:nvPr/>
                  </p:nvSpPr>
                  <p:spPr bwMode="auto">
                    <a:xfrm>
                      <a:off x="1148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97" name="Rechteck 559"/>
                    <p:cNvSpPr/>
                    <p:nvPr/>
                  </p:nvSpPr>
                  <p:spPr bwMode="auto">
                    <a:xfrm>
                      <a:off x="932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98" name="Rechteck 560"/>
                    <p:cNvSpPr/>
                    <p:nvPr/>
                  </p:nvSpPr>
                  <p:spPr bwMode="auto">
                    <a:xfrm>
                      <a:off x="968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199" name="Rechteck 561"/>
                    <p:cNvSpPr/>
                    <p:nvPr/>
                  </p:nvSpPr>
                  <p:spPr bwMode="auto">
                    <a:xfrm>
                      <a:off x="1004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00" name="Rechteck 562"/>
                    <p:cNvSpPr/>
                    <p:nvPr/>
                  </p:nvSpPr>
                  <p:spPr bwMode="auto">
                    <a:xfrm>
                      <a:off x="1040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01" name="Rechteck 563"/>
                    <p:cNvSpPr/>
                    <p:nvPr/>
                  </p:nvSpPr>
                  <p:spPr bwMode="auto">
                    <a:xfrm>
                      <a:off x="1076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02" name="Rechteck 565"/>
                    <p:cNvSpPr/>
                    <p:nvPr/>
                  </p:nvSpPr>
                  <p:spPr bwMode="auto">
                    <a:xfrm>
                      <a:off x="1292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03" name="Rechteck 566"/>
                    <p:cNvSpPr/>
                    <p:nvPr/>
                  </p:nvSpPr>
                  <p:spPr bwMode="auto">
                    <a:xfrm>
                      <a:off x="1220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04" name="Rechteck 567"/>
                    <p:cNvSpPr/>
                    <p:nvPr/>
                  </p:nvSpPr>
                  <p:spPr bwMode="auto">
                    <a:xfrm>
                      <a:off x="1184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05" name="Rechteck 568"/>
                    <p:cNvSpPr/>
                    <p:nvPr/>
                  </p:nvSpPr>
                  <p:spPr bwMode="auto">
                    <a:xfrm>
                      <a:off x="1256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06" name="Rechteck 569"/>
                    <p:cNvSpPr/>
                    <p:nvPr/>
                  </p:nvSpPr>
                  <p:spPr bwMode="auto">
                    <a:xfrm>
                      <a:off x="1364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07" name="Rechteck 570"/>
                    <p:cNvSpPr/>
                    <p:nvPr/>
                  </p:nvSpPr>
                  <p:spPr bwMode="auto">
                    <a:xfrm>
                      <a:off x="1328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08" name="Rechteck 572"/>
                    <p:cNvSpPr/>
                    <p:nvPr/>
                  </p:nvSpPr>
                  <p:spPr bwMode="auto">
                    <a:xfrm>
                      <a:off x="932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09" name="Rechteck 573"/>
                    <p:cNvSpPr/>
                    <p:nvPr/>
                  </p:nvSpPr>
                  <p:spPr bwMode="auto">
                    <a:xfrm>
                      <a:off x="968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10" name="Rechteck 574"/>
                    <p:cNvSpPr/>
                    <p:nvPr/>
                  </p:nvSpPr>
                  <p:spPr bwMode="auto">
                    <a:xfrm>
                      <a:off x="1004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11" name="Rechteck 575"/>
                    <p:cNvSpPr/>
                    <p:nvPr/>
                  </p:nvSpPr>
                  <p:spPr bwMode="auto">
                    <a:xfrm>
                      <a:off x="1040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12" name="Rechteck 576"/>
                    <p:cNvSpPr/>
                    <p:nvPr/>
                  </p:nvSpPr>
                  <p:spPr bwMode="auto">
                    <a:xfrm>
                      <a:off x="1076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13" name="Rechteck 578"/>
                    <p:cNvSpPr/>
                    <p:nvPr/>
                  </p:nvSpPr>
                  <p:spPr bwMode="auto">
                    <a:xfrm>
                      <a:off x="1292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grpSp>
                  <p:nvGrpSpPr>
                    <p:cNvPr id="3214" name="Gruppieren 2851"/>
                    <p:cNvGrpSpPr/>
                    <p:nvPr/>
                  </p:nvGrpSpPr>
                  <p:grpSpPr>
                    <a:xfrm>
                      <a:off x="248330" y="5514350"/>
                      <a:ext cx="1044000" cy="792000"/>
                      <a:chOff x="248330" y="5514350"/>
                      <a:chExt cx="1044000" cy="792000"/>
                    </a:xfrm>
                  </p:grpSpPr>
                  <p:sp>
                    <p:nvSpPr>
                      <p:cNvPr id="5638" name="Rechteck 429"/>
                      <p:cNvSpPr/>
                      <p:nvPr/>
                    </p:nvSpPr>
                    <p:spPr bwMode="auto">
                      <a:xfrm>
                        <a:off x="968330" y="5586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grpSp>
                    <p:nvGrpSpPr>
                      <p:cNvPr id="5639" name="Gruppieren 2761"/>
                      <p:cNvGrpSpPr/>
                      <p:nvPr/>
                    </p:nvGrpSpPr>
                    <p:grpSpPr>
                      <a:xfrm>
                        <a:off x="248330" y="5514350"/>
                        <a:ext cx="1044000" cy="792000"/>
                        <a:chOff x="248330" y="5514350"/>
                        <a:chExt cx="1044000" cy="792000"/>
                      </a:xfrm>
                    </p:grpSpPr>
                    <p:sp>
                      <p:nvSpPr>
                        <p:cNvPr id="5640" name="Rechteck 3"/>
                        <p:cNvSpPr/>
                        <p:nvPr/>
                      </p:nvSpPr>
                      <p:spPr bwMode="auto">
                        <a:xfrm>
                          <a:off x="248330" y="6270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41" name="Rechteck 8"/>
                        <p:cNvSpPr/>
                        <p:nvPr/>
                      </p:nvSpPr>
                      <p:spPr bwMode="auto">
                        <a:xfrm>
                          <a:off x="284330" y="6270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42" name="Rechteck 99"/>
                        <p:cNvSpPr/>
                        <p:nvPr/>
                      </p:nvSpPr>
                      <p:spPr bwMode="auto">
                        <a:xfrm>
                          <a:off x="284330" y="623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43" name="Rechteck 100"/>
                        <p:cNvSpPr/>
                        <p:nvPr/>
                      </p:nvSpPr>
                      <p:spPr bwMode="auto">
                        <a:xfrm>
                          <a:off x="320330" y="623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44" name="Rechteck 109"/>
                        <p:cNvSpPr/>
                        <p:nvPr/>
                      </p:nvSpPr>
                      <p:spPr bwMode="auto">
                        <a:xfrm>
                          <a:off x="356330" y="6198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45" name="Rechteck 110"/>
                        <p:cNvSpPr/>
                        <p:nvPr/>
                      </p:nvSpPr>
                      <p:spPr bwMode="auto">
                        <a:xfrm>
                          <a:off x="392330" y="6198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46" name="Rechteck 117"/>
                        <p:cNvSpPr/>
                        <p:nvPr/>
                      </p:nvSpPr>
                      <p:spPr bwMode="auto">
                        <a:xfrm>
                          <a:off x="428330" y="6162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47" name="Rechteck 124"/>
                        <p:cNvSpPr/>
                        <p:nvPr/>
                      </p:nvSpPr>
                      <p:spPr bwMode="auto">
                        <a:xfrm>
                          <a:off x="428330" y="6126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48" name="Rechteck 125"/>
                        <p:cNvSpPr/>
                        <p:nvPr/>
                      </p:nvSpPr>
                      <p:spPr bwMode="auto">
                        <a:xfrm>
                          <a:off x="464330" y="6126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49" name="Rechteck 135"/>
                        <p:cNvSpPr/>
                        <p:nvPr/>
                      </p:nvSpPr>
                      <p:spPr bwMode="auto">
                        <a:xfrm>
                          <a:off x="464330" y="6090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50" name="Rechteck 136"/>
                        <p:cNvSpPr/>
                        <p:nvPr/>
                      </p:nvSpPr>
                      <p:spPr bwMode="auto">
                        <a:xfrm>
                          <a:off x="500330" y="6090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51" name="Rechteck 141"/>
                        <p:cNvSpPr/>
                        <p:nvPr/>
                      </p:nvSpPr>
                      <p:spPr bwMode="auto">
                        <a:xfrm>
                          <a:off x="500330" y="605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52" name="Rechteck 142"/>
                        <p:cNvSpPr/>
                        <p:nvPr/>
                      </p:nvSpPr>
                      <p:spPr bwMode="auto">
                        <a:xfrm>
                          <a:off x="536330" y="605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53" name="Rechteck 165"/>
                        <p:cNvSpPr/>
                        <p:nvPr/>
                      </p:nvSpPr>
                      <p:spPr bwMode="auto">
                        <a:xfrm>
                          <a:off x="536330" y="6018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54" name="Rechteck 166"/>
                        <p:cNvSpPr/>
                        <p:nvPr/>
                      </p:nvSpPr>
                      <p:spPr bwMode="auto">
                        <a:xfrm>
                          <a:off x="572330" y="6018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55" name="Rechteck 167"/>
                        <p:cNvSpPr/>
                        <p:nvPr/>
                      </p:nvSpPr>
                      <p:spPr bwMode="auto">
                        <a:xfrm>
                          <a:off x="608330" y="6018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56" name="Rechteck 180"/>
                        <p:cNvSpPr/>
                        <p:nvPr/>
                      </p:nvSpPr>
                      <p:spPr bwMode="auto">
                        <a:xfrm>
                          <a:off x="608330" y="5982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57" name="Rechteck 203"/>
                        <p:cNvSpPr/>
                        <p:nvPr/>
                      </p:nvSpPr>
                      <p:spPr bwMode="auto">
                        <a:xfrm>
                          <a:off x="680330" y="5946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58" name="Rechteck 208"/>
                        <p:cNvSpPr/>
                        <p:nvPr/>
                      </p:nvSpPr>
                      <p:spPr bwMode="auto">
                        <a:xfrm>
                          <a:off x="608330" y="5946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59" name="Rechteck 209"/>
                        <p:cNvSpPr/>
                        <p:nvPr/>
                      </p:nvSpPr>
                      <p:spPr bwMode="auto">
                        <a:xfrm>
                          <a:off x="644330" y="5946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60" name="Rechteck 223"/>
                        <p:cNvSpPr/>
                        <p:nvPr/>
                      </p:nvSpPr>
                      <p:spPr bwMode="auto">
                        <a:xfrm>
                          <a:off x="680330" y="5910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61" name="Rechteck 248"/>
                        <p:cNvSpPr/>
                        <p:nvPr/>
                      </p:nvSpPr>
                      <p:spPr bwMode="auto">
                        <a:xfrm>
                          <a:off x="752330" y="587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62" name="Rechteck 253"/>
                        <p:cNvSpPr/>
                        <p:nvPr/>
                      </p:nvSpPr>
                      <p:spPr bwMode="auto">
                        <a:xfrm>
                          <a:off x="680330" y="587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63" name="Rechteck 254"/>
                        <p:cNvSpPr/>
                        <p:nvPr/>
                      </p:nvSpPr>
                      <p:spPr bwMode="auto">
                        <a:xfrm>
                          <a:off x="716330" y="587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64" name="Rechteck 273"/>
                        <p:cNvSpPr/>
                        <p:nvPr/>
                      </p:nvSpPr>
                      <p:spPr bwMode="auto">
                        <a:xfrm>
                          <a:off x="752330" y="5838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65" name="Rechteck 282"/>
                        <p:cNvSpPr/>
                        <p:nvPr/>
                      </p:nvSpPr>
                      <p:spPr bwMode="auto">
                        <a:xfrm>
                          <a:off x="788330" y="5802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66" name="Rechteck 288"/>
                        <p:cNvSpPr/>
                        <p:nvPr/>
                      </p:nvSpPr>
                      <p:spPr bwMode="auto">
                        <a:xfrm>
                          <a:off x="752330" y="5802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67" name="Rechteck 291"/>
                        <p:cNvSpPr/>
                        <p:nvPr/>
                      </p:nvSpPr>
                      <p:spPr bwMode="auto">
                        <a:xfrm>
                          <a:off x="824330" y="5802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68" name="Rechteck 307"/>
                        <p:cNvSpPr/>
                        <p:nvPr/>
                      </p:nvSpPr>
                      <p:spPr bwMode="auto">
                        <a:xfrm>
                          <a:off x="824330" y="5766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69" name="Rechteck 316"/>
                        <p:cNvSpPr/>
                        <p:nvPr/>
                      </p:nvSpPr>
                      <p:spPr bwMode="auto">
                        <a:xfrm>
                          <a:off x="860330" y="5730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70" name="Rechteck 322"/>
                        <p:cNvSpPr/>
                        <p:nvPr/>
                      </p:nvSpPr>
                      <p:spPr bwMode="auto">
                        <a:xfrm>
                          <a:off x="824330" y="5730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71" name="Rechteck 325"/>
                        <p:cNvSpPr/>
                        <p:nvPr/>
                      </p:nvSpPr>
                      <p:spPr bwMode="auto">
                        <a:xfrm>
                          <a:off x="896330" y="5730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72" name="Rechteck 326"/>
                        <p:cNvSpPr/>
                        <p:nvPr/>
                      </p:nvSpPr>
                      <p:spPr bwMode="auto">
                        <a:xfrm>
                          <a:off x="968330" y="5730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73" name="Rechteck 368"/>
                        <p:cNvSpPr/>
                        <p:nvPr/>
                      </p:nvSpPr>
                      <p:spPr bwMode="auto">
                        <a:xfrm>
                          <a:off x="968330" y="569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74" name="Rechteck 373"/>
                        <p:cNvSpPr/>
                        <p:nvPr/>
                      </p:nvSpPr>
                      <p:spPr bwMode="auto">
                        <a:xfrm>
                          <a:off x="896330" y="569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75" name="Rechteck 381"/>
                        <p:cNvSpPr/>
                        <p:nvPr/>
                      </p:nvSpPr>
                      <p:spPr bwMode="auto">
                        <a:xfrm>
                          <a:off x="968330" y="5658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76" name="Rechteck 386"/>
                        <p:cNvSpPr/>
                        <p:nvPr/>
                      </p:nvSpPr>
                      <p:spPr bwMode="auto">
                        <a:xfrm>
                          <a:off x="896330" y="5658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77" name="Rechteck 389"/>
                        <p:cNvSpPr/>
                        <p:nvPr/>
                      </p:nvSpPr>
                      <p:spPr bwMode="auto">
                        <a:xfrm>
                          <a:off x="1040330" y="5658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78" name="Rechteck 411"/>
                        <p:cNvSpPr/>
                        <p:nvPr/>
                      </p:nvSpPr>
                      <p:spPr bwMode="auto">
                        <a:xfrm>
                          <a:off x="1040330" y="5622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79" name="Rechteck 416"/>
                        <p:cNvSpPr/>
                        <p:nvPr/>
                      </p:nvSpPr>
                      <p:spPr bwMode="auto">
                        <a:xfrm>
                          <a:off x="968330" y="5622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80" name="Rechteck 422"/>
                        <p:cNvSpPr/>
                        <p:nvPr/>
                      </p:nvSpPr>
                      <p:spPr bwMode="auto">
                        <a:xfrm>
                          <a:off x="1256330" y="5586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81" name="Rechteck 424"/>
                        <p:cNvSpPr/>
                        <p:nvPr/>
                      </p:nvSpPr>
                      <p:spPr bwMode="auto">
                        <a:xfrm>
                          <a:off x="1040330" y="5586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82" name="Rechteck 431"/>
                        <p:cNvSpPr/>
                        <p:nvPr/>
                      </p:nvSpPr>
                      <p:spPr bwMode="auto">
                        <a:xfrm>
                          <a:off x="1184330" y="5586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83" name="Rechteck 432"/>
                        <p:cNvSpPr/>
                        <p:nvPr/>
                      </p:nvSpPr>
                      <p:spPr bwMode="auto">
                        <a:xfrm>
                          <a:off x="1112330" y="5586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84" name="Rechteck 433"/>
                        <p:cNvSpPr/>
                        <p:nvPr/>
                      </p:nvSpPr>
                      <p:spPr bwMode="auto">
                        <a:xfrm>
                          <a:off x="1076330" y="5586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85" name="Rechteck 564"/>
                        <p:cNvSpPr/>
                        <p:nvPr/>
                      </p:nvSpPr>
                      <p:spPr bwMode="auto">
                        <a:xfrm>
                          <a:off x="1112330" y="5550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86" name="Rechteck 571"/>
                        <p:cNvSpPr/>
                        <p:nvPr/>
                      </p:nvSpPr>
                      <p:spPr bwMode="auto">
                        <a:xfrm>
                          <a:off x="1148330" y="551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87" name="Rechteck 577"/>
                        <p:cNvSpPr/>
                        <p:nvPr/>
                      </p:nvSpPr>
                      <p:spPr bwMode="auto">
                        <a:xfrm>
                          <a:off x="1112330" y="551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88" name="Rechteck 579"/>
                        <p:cNvSpPr/>
                        <p:nvPr/>
                      </p:nvSpPr>
                      <p:spPr bwMode="auto">
                        <a:xfrm>
                          <a:off x="1220330" y="551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89" name="Rechteck 580"/>
                        <p:cNvSpPr/>
                        <p:nvPr/>
                      </p:nvSpPr>
                      <p:spPr bwMode="auto">
                        <a:xfrm>
                          <a:off x="1184330" y="551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690" name="Rechteck 581"/>
                        <p:cNvSpPr/>
                        <p:nvPr/>
                      </p:nvSpPr>
                      <p:spPr bwMode="auto">
                        <a:xfrm>
                          <a:off x="1256330" y="551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3215" name="Rechteck 582"/>
                    <p:cNvSpPr/>
                    <p:nvPr/>
                  </p:nvSpPr>
                  <p:spPr bwMode="auto">
                    <a:xfrm>
                      <a:off x="1472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16" name="Rechteck 583"/>
                    <p:cNvSpPr/>
                    <p:nvPr/>
                  </p:nvSpPr>
                  <p:spPr bwMode="auto">
                    <a:xfrm>
                      <a:off x="1436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17" name="Rechteck 584"/>
                    <p:cNvSpPr/>
                    <p:nvPr/>
                  </p:nvSpPr>
                  <p:spPr bwMode="auto">
                    <a:xfrm>
                      <a:off x="1400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18" name="Rechteck 585"/>
                    <p:cNvSpPr/>
                    <p:nvPr/>
                  </p:nvSpPr>
                  <p:spPr bwMode="auto">
                    <a:xfrm>
                      <a:off x="1580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19" name="Rechteck 586"/>
                    <p:cNvSpPr/>
                    <p:nvPr/>
                  </p:nvSpPr>
                  <p:spPr bwMode="auto">
                    <a:xfrm>
                      <a:off x="1544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20" name="Rechteck 587"/>
                    <p:cNvSpPr/>
                    <p:nvPr/>
                  </p:nvSpPr>
                  <p:spPr bwMode="auto">
                    <a:xfrm>
                      <a:off x="1508330" y="55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21" name="Rechteck 588"/>
                    <p:cNvSpPr/>
                    <p:nvPr/>
                  </p:nvSpPr>
                  <p:spPr bwMode="auto">
                    <a:xfrm>
                      <a:off x="860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22" name="Rechteck 589"/>
                    <p:cNvSpPr/>
                    <p:nvPr/>
                  </p:nvSpPr>
                  <p:spPr bwMode="auto">
                    <a:xfrm>
                      <a:off x="1616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23" name="Rechteck 590"/>
                    <p:cNvSpPr/>
                    <p:nvPr/>
                  </p:nvSpPr>
                  <p:spPr bwMode="auto">
                    <a:xfrm>
                      <a:off x="1400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24" name="Rechteck 591"/>
                    <p:cNvSpPr/>
                    <p:nvPr/>
                  </p:nvSpPr>
                  <p:spPr bwMode="auto">
                    <a:xfrm>
                      <a:off x="1436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25" name="Rechteck 592"/>
                    <p:cNvSpPr/>
                    <p:nvPr/>
                  </p:nvSpPr>
                  <p:spPr bwMode="auto">
                    <a:xfrm>
                      <a:off x="1472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26" name="Rechteck 593"/>
                    <p:cNvSpPr/>
                    <p:nvPr/>
                  </p:nvSpPr>
                  <p:spPr bwMode="auto">
                    <a:xfrm>
                      <a:off x="1508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27" name="Rechteck 594"/>
                    <p:cNvSpPr/>
                    <p:nvPr/>
                  </p:nvSpPr>
                  <p:spPr bwMode="auto">
                    <a:xfrm>
                      <a:off x="1544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28" name="Rechteck 595"/>
                    <p:cNvSpPr/>
                    <p:nvPr/>
                  </p:nvSpPr>
                  <p:spPr bwMode="auto">
                    <a:xfrm>
                      <a:off x="1580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29" name="Rechteck 596"/>
                    <p:cNvSpPr/>
                    <p:nvPr/>
                  </p:nvSpPr>
                  <p:spPr bwMode="auto">
                    <a:xfrm>
                      <a:off x="896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30" name="Rechteck 597"/>
                    <p:cNvSpPr/>
                    <p:nvPr/>
                  </p:nvSpPr>
                  <p:spPr bwMode="auto">
                    <a:xfrm>
                      <a:off x="1436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31" name="Rechteck 598"/>
                    <p:cNvSpPr/>
                    <p:nvPr/>
                  </p:nvSpPr>
                  <p:spPr bwMode="auto">
                    <a:xfrm>
                      <a:off x="1400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32" name="Rechteck 600"/>
                    <p:cNvSpPr/>
                    <p:nvPr/>
                  </p:nvSpPr>
                  <p:spPr bwMode="auto">
                    <a:xfrm>
                      <a:off x="1004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33" name="Rechteck 601"/>
                    <p:cNvSpPr/>
                    <p:nvPr/>
                  </p:nvSpPr>
                  <p:spPr bwMode="auto">
                    <a:xfrm>
                      <a:off x="1040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34" name="Rechteck 602"/>
                    <p:cNvSpPr/>
                    <p:nvPr/>
                  </p:nvSpPr>
                  <p:spPr bwMode="auto">
                    <a:xfrm>
                      <a:off x="1076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35" name="Rechteck 603"/>
                    <p:cNvSpPr/>
                    <p:nvPr/>
                  </p:nvSpPr>
                  <p:spPr bwMode="auto">
                    <a:xfrm>
                      <a:off x="1112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36" name="Rechteck 604"/>
                    <p:cNvSpPr/>
                    <p:nvPr/>
                  </p:nvSpPr>
                  <p:spPr bwMode="auto">
                    <a:xfrm>
                      <a:off x="1148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37" name="Rechteck 605"/>
                    <p:cNvSpPr/>
                    <p:nvPr/>
                  </p:nvSpPr>
                  <p:spPr bwMode="auto">
                    <a:xfrm>
                      <a:off x="1184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38" name="Rechteck 606"/>
                    <p:cNvSpPr/>
                    <p:nvPr/>
                  </p:nvSpPr>
                  <p:spPr bwMode="auto">
                    <a:xfrm>
                      <a:off x="1364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39" name="Rechteck 607"/>
                    <p:cNvSpPr/>
                    <p:nvPr/>
                  </p:nvSpPr>
                  <p:spPr bwMode="auto">
                    <a:xfrm>
                      <a:off x="1292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40" name="Rechteck 609"/>
                    <p:cNvSpPr/>
                    <p:nvPr/>
                  </p:nvSpPr>
                  <p:spPr bwMode="auto">
                    <a:xfrm>
                      <a:off x="1328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41" name="Rechteck 610"/>
                    <p:cNvSpPr/>
                    <p:nvPr/>
                  </p:nvSpPr>
                  <p:spPr bwMode="auto">
                    <a:xfrm>
                      <a:off x="1436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42" name="Rechteck 611"/>
                    <p:cNvSpPr/>
                    <p:nvPr/>
                  </p:nvSpPr>
                  <p:spPr bwMode="auto">
                    <a:xfrm>
                      <a:off x="1400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43" name="Rechteck 612"/>
                    <p:cNvSpPr/>
                    <p:nvPr/>
                  </p:nvSpPr>
                  <p:spPr bwMode="auto">
                    <a:xfrm>
                      <a:off x="1220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44" name="Rechteck 613"/>
                    <p:cNvSpPr/>
                    <p:nvPr/>
                  </p:nvSpPr>
                  <p:spPr bwMode="auto">
                    <a:xfrm>
                      <a:off x="1004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45" name="Rechteck 614"/>
                    <p:cNvSpPr/>
                    <p:nvPr/>
                  </p:nvSpPr>
                  <p:spPr bwMode="auto">
                    <a:xfrm>
                      <a:off x="1040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46" name="Rechteck 615"/>
                    <p:cNvSpPr/>
                    <p:nvPr/>
                  </p:nvSpPr>
                  <p:spPr bwMode="auto">
                    <a:xfrm>
                      <a:off x="1076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47" name="Rechteck 616"/>
                    <p:cNvSpPr/>
                    <p:nvPr/>
                  </p:nvSpPr>
                  <p:spPr bwMode="auto">
                    <a:xfrm>
                      <a:off x="1112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48" name="Rechteck 617"/>
                    <p:cNvSpPr/>
                    <p:nvPr/>
                  </p:nvSpPr>
                  <p:spPr bwMode="auto">
                    <a:xfrm>
                      <a:off x="1148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49" name="Rechteck 619"/>
                    <p:cNvSpPr/>
                    <p:nvPr/>
                  </p:nvSpPr>
                  <p:spPr bwMode="auto">
                    <a:xfrm>
                      <a:off x="1364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50" name="Rechteck 623"/>
                    <p:cNvSpPr/>
                    <p:nvPr/>
                  </p:nvSpPr>
                  <p:spPr bwMode="auto">
                    <a:xfrm>
                      <a:off x="1544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51" name="Rechteck 624"/>
                    <p:cNvSpPr/>
                    <p:nvPr/>
                  </p:nvSpPr>
                  <p:spPr bwMode="auto">
                    <a:xfrm>
                      <a:off x="1508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52" name="Rechteck 625"/>
                    <p:cNvSpPr/>
                    <p:nvPr/>
                  </p:nvSpPr>
                  <p:spPr bwMode="auto">
                    <a:xfrm>
                      <a:off x="1472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53" name="Rechteck 626"/>
                    <p:cNvSpPr/>
                    <p:nvPr/>
                  </p:nvSpPr>
                  <p:spPr bwMode="auto">
                    <a:xfrm>
                      <a:off x="1652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54" name="Rechteck 627"/>
                    <p:cNvSpPr/>
                    <p:nvPr/>
                  </p:nvSpPr>
                  <p:spPr bwMode="auto">
                    <a:xfrm>
                      <a:off x="1616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55" name="Rechteck 628"/>
                    <p:cNvSpPr/>
                    <p:nvPr/>
                  </p:nvSpPr>
                  <p:spPr bwMode="auto">
                    <a:xfrm>
                      <a:off x="1580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56" name="Rechteck 629"/>
                    <p:cNvSpPr/>
                    <p:nvPr/>
                  </p:nvSpPr>
                  <p:spPr bwMode="auto">
                    <a:xfrm>
                      <a:off x="1688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57" name="Rechteck 630"/>
                    <p:cNvSpPr/>
                    <p:nvPr/>
                  </p:nvSpPr>
                  <p:spPr bwMode="auto">
                    <a:xfrm>
                      <a:off x="1688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58" name="Rechteck 631"/>
                    <p:cNvSpPr/>
                    <p:nvPr/>
                  </p:nvSpPr>
                  <p:spPr bwMode="auto">
                    <a:xfrm>
                      <a:off x="1472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59" name="Rechteck 632"/>
                    <p:cNvSpPr/>
                    <p:nvPr/>
                  </p:nvSpPr>
                  <p:spPr bwMode="auto">
                    <a:xfrm>
                      <a:off x="1508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60" name="Rechteck 633"/>
                    <p:cNvSpPr/>
                    <p:nvPr/>
                  </p:nvSpPr>
                  <p:spPr bwMode="auto">
                    <a:xfrm>
                      <a:off x="1544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61" name="Rechteck 634"/>
                    <p:cNvSpPr/>
                    <p:nvPr/>
                  </p:nvSpPr>
                  <p:spPr bwMode="auto">
                    <a:xfrm>
                      <a:off x="1580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62" name="Rechteck 635"/>
                    <p:cNvSpPr/>
                    <p:nvPr/>
                  </p:nvSpPr>
                  <p:spPr bwMode="auto">
                    <a:xfrm>
                      <a:off x="1616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63" name="Rechteck 636"/>
                    <p:cNvSpPr/>
                    <p:nvPr/>
                  </p:nvSpPr>
                  <p:spPr bwMode="auto">
                    <a:xfrm>
                      <a:off x="1652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64" name="Rechteck 637"/>
                    <p:cNvSpPr/>
                    <p:nvPr/>
                  </p:nvSpPr>
                  <p:spPr bwMode="auto">
                    <a:xfrm>
                      <a:off x="968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65" name="Rechteck 638"/>
                    <p:cNvSpPr/>
                    <p:nvPr/>
                  </p:nvSpPr>
                  <p:spPr bwMode="auto">
                    <a:xfrm>
                      <a:off x="1724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66" name="Rechteck 639"/>
                    <p:cNvSpPr/>
                    <p:nvPr/>
                  </p:nvSpPr>
                  <p:spPr bwMode="auto">
                    <a:xfrm>
                      <a:off x="1652330" y="55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67" name="Rechteck 640"/>
                    <p:cNvSpPr/>
                    <p:nvPr/>
                  </p:nvSpPr>
                  <p:spPr bwMode="auto">
                    <a:xfrm>
                      <a:off x="1724330" y="54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68" name="Rechteck 641"/>
                    <p:cNvSpPr/>
                    <p:nvPr/>
                  </p:nvSpPr>
                  <p:spPr bwMode="auto">
                    <a:xfrm>
                      <a:off x="1760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69" name="Rechteck 642"/>
                    <p:cNvSpPr/>
                    <p:nvPr/>
                  </p:nvSpPr>
                  <p:spPr bwMode="auto">
                    <a:xfrm>
                      <a:off x="1796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70" name="Rechteck 643"/>
                    <p:cNvSpPr/>
                    <p:nvPr/>
                  </p:nvSpPr>
                  <p:spPr bwMode="auto">
                    <a:xfrm>
                      <a:off x="896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71" name="Rechteck 644"/>
                    <p:cNvSpPr/>
                    <p:nvPr/>
                  </p:nvSpPr>
                  <p:spPr bwMode="auto">
                    <a:xfrm>
                      <a:off x="932330" y="54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72" name="Rechteck 645"/>
                    <p:cNvSpPr/>
                    <p:nvPr/>
                  </p:nvSpPr>
                  <p:spPr bwMode="auto">
                    <a:xfrm>
                      <a:off x="1436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73" name="Rechteck 646"/>
                    <p:cNvSpPr/>
                    <p:nvPr/>
                  </p:nvSpPr>
                  <p:spPr bwMode="auto">
                    <a:xfrm>
                      <a:off x="1400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74" name="Rechteck 647"/>
                    <p:cNvSpPr/>
                    <p:nvPr/>
                  </p:nvSpPr>
                  <p:spPr bwMode="auto">
                    <a:xfrm>
                      <a:off x="1220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75" name="Rechteck 648"/>
                    <p:cNvSpPr/>
                    <p:nvPr/>
                  </p:nvSpPr>
                  <p:spPr bwMode="auto">
                    <a:xfrm>
                      <a:off x="1004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76" name="Rechteck 649"/>
                    <p:cNvSpPr/>
                    <p:nvPr/>
                  </p:nvSpPr>
                  <p:spPr bwMode="auto">
                    <a:xfrm>
                      <a:off x="1040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77" name="Rechteck 650"/>
                    <p:cNvSpPr/>
                    <p:nvPr/>
                  </p:nvSpPr>
                  <p:spPr bwMode="auto">
                    <a:xfrm>
                      <a:off x="1076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78" name="Rechteck 651"/>
                    <p:cNvSpPr/>
                    <p:nvPr/>
                  </p:nvSpPr>
                  <p:spPr bwMode="auto">
                    <a:xfrm>
                      <a:off x="1112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79" name="Rechteck 652"/>
                    <p:cNvSpPr/>
                    <p:nvPr/>
                  </p:nvSpPr>
                  <p:spPr bwMode="auto">
                    <a:xfrm>
                      <a:off x="1148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80" name="Rechteck 653"/>
                    <p:cNvSpPr/>
                    <p:nvPr/>
                  </p:nvSpPr>
                  <p:spPr bwMode="auto">
                    <a:xfrm>
                      <a:off x="1184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81" name="Rechteck 654"/>
                    <p:cNvSpPr/>
                    <p:nvPr/>
                  </p:nvSpPr>
                  <p:spPr bwMode="auto">
                    <a:xfrm>
                      <a:off x="1364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82" name="Rechteck 655"/>
                    <p:cNvSpPr/>
                    <p:nvPr/>
                  </p:nvSpPr>
                  <p:spPr bwMode="auto">
                    <a:xfrm>
                      <a:off x="1292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83" name="Rechteck 656"/>
                    <p:cNvSpPr/>
                    <p:nvPr/>
                  </p:nvSpPr>
                  <p:spPr bwMode="auto">
                    <a:xfrm>
                      <a:off x="1256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84" name="Rechteck 658"/>
                    <p:cNvSpPr/>
                    <p:nvPr/>
                  </p:nvSpPr>
                  <p:spPr bwMode="auto">
                    <a:xfrm>
                      <a:off x="1436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85" name="Rechteck 660"/>
                    <p:cNvSpPr/>
                    <p:nvPr/>
                  </p:nvSpPr>
                  <p:spPr bwMode="auto">
                    <a:xfrm>
                      <a:off x="1220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86" name="Rechteck 661"/>
                    <p:cNvSpPr/>
                    <p:nvPr/>
                  </p:nvSpPr>
                  <p:spPr bwMode="auto">
                    <a:xfrm>
                      <a:off x="1004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87" name="Rechteck 662"/>
                    <p:cNvSpPr/>
                    <p:nvPr/>
                  </p:nvSpPr>
                  <p:spPr bwMode="auto">
                    <a:xfrm>
                      <a:off x="1040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88" name="Rechteck 663"/>
                    <p:cNvSpPr/>
                    <p:nvPr/>
                  </p:nvSpPr>
                  <p:spPr bwMode="auto">
                    <a:xfrm>
                      <a:off x="1076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89" name="Rechteck 664"/>
                    <p:cNvSpPr/>
                    <p:nvPr/>
                  </p:nvSpPr>
                  <p:spPr bwMode="auto">
                    <a:xfrm>
                      <a:off x="1112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90" name="Rechteck 665"/>
                    <p:cNvSpPr/>
                    <p:nvPr/>
                  </p:nvSpPr>
                  <p:spPr bwMode="auto">
                    <a:xfrm>
                      <a:off x="1148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91" name="Rechteck 666"/>
                    <p:cNvSpPr/>
                    <p:nvPr/>
                  </p:nvSpPr>
                  <p:spPr bwMode="auto">
                    <a:xfrm>
                      <a:off x="1184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92" name="Rechteck 668"/>
                    <p:cNvSpPr/>
                    <p:nvPr/>
                  </p:nvSpPr>
                  <p:spPr bwMode="auto">
                    <a:xfrm>
                      <a:off x="1292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93" name="Rechteck 671"/>
                    <p:cNvSpPr/>
                    <p:nvPr/>
                  </p:nvSpPr>
                  <p:spPr bwMode="auto">
                    <a:xfrm>
                      <a:off x="1544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94" name="Rechteck 672"/>
                    <p:cNvSpPr/>
                    <p:nvPr/>
                  </p:nvSpPr>
                  <p:spPr bwMode="auto">
                    <a:xfrm>
                      <a:off x="1508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95" name="Rechteck 673"/>
                    <p:cNvSpPr/>
                    <p:nvPr/>
                  </p:nvSpPr>
                  <p:spPr bwMode="auto">
                    <a:xfrm>
                      <a:off x="1472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96" name="Rechteck 674"/>
                    <p:cNvSpPr/>
                    <p:nvPr/>
                  </p:nvSpPr>
                  <p:spPr bwMode="auto">
                    <a:xfrm>
                      <a:off x="1652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97" name="Rechteck 675"/>
                    <p:cNvSpPr/>
                    <p:nvPr/>
                  </p:nvSpPr>
                  <p:spPr bwMode="auto">
                    <a:xfrm>
                      <a:off x="1616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98" name="Rechteck 676"/>
                    <p:cNvSpPr/>
                    <p:nvPr/>
                  </p:nvSpPr>
                  <p:spPr bwMode="auto">
                    <a:xfrm>
                      <a:off x="1580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299" name="Rechteck 677"/>
                    <p:cNvSpPr/>
                    <p:nvPr/>
                  </p:nvSpPr>
                  <p:spPr bwMode="auto">
                    <a:xfrm>
                      <a:off x="932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00" name="Rechteck 678"/>
                    <p:cNvSpPr/>
                    <p:nvPr/>
                  </p:nvSpPr>
                  <p:spPr bwMode="auto">
                    <a:xfrm>
                      <a:off x="1688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01" name="Rechteck 679"/>
                    <p:cNvSpPr/>
                    <p:nvPr/>
                  </p:nvSpPr>
                  <p:spPr bwMode="auto">
                    <a:xfrm>
                      <a:off x="1472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02" name="Rechteck 680"/>
                    <p:cNvSpPr/>
                    <p:nvPr/>
                  </p:nvSpPr>
                  <p:spPr bwMode="auto">
                    <a:xfrm>
                      <a:off x="1508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03" name="Rechteck 681"/>
                    <p:cNvSpPr/>
                    <p:nvPr/>
                  </p:nvSpPr>
                  <p:spPr bwMode="auto">
                    <a:xfrm>
                      <a:off x="1544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04" name="Rechteck 682"/>
                    <p:cNvSpPr/>
                    <p:nvPr/>
                  </p:nvSpPr>
                  <p:spPr bwMode="auto">
                    <a:xfrm>
                      <a:off x="1580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05" name="Rechteck 683"/>
                    <p:cNvSpPr/>
                    <p:nvPr/>
                  </p:nvSpPr>
                  <p:spPr bwMode="auto">
                    <a:xfrm>
                      <a:off x="1616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06" name="Rechteck 684"/>
                    <p:cNvSpPr/>
                    <p:nvPr/>
                  </p:nvSpPr>
                  <p:spPr bwMode="auto">
                    <a:xfrm>
                      <a:off x="1652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07" name="Rechteck 685"/>
                    <p:cNvSpPr/>
                    <p:nvPr/>
                  </p:nvSpPr>
                  <p:spPr bwMode="auto">
                    <a:xfrm>
                      <a:off x="968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08" name="Rechteck 686"/>
                    <p:cNvSpPr/>
                    <p:nvPr/>
                  </p:nvSpPr>
                  <p:spPr bwMode="auto">
                    <a:xfrm>
                      <a:off x="1508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09" name="Rechteck 687"/>
                    <p:cNvSpPr/>
                    <p:nvPr/>
                  </p:nvSpPr>
                  <p:spPr bwMode="auto">
                    <a:xfrm>
                      <a:off x="1472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10" name="Rechteck 688"/>
                    <p:cNvSpPr/>
                    <p:nvPr/>
                  </p:nvSpPr>
                  <p:spPr bwMode="auto">
                    <a:xfrm>
                      <a:off x="1292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11" name="Rechteck 689"/>
                    <p:cNvSpPr/>
                    <p:nvPr/>
                  </p:nvSpPr>
                  <p:spPr bwMode="auto">
                    <a:xfrm>
                      <a:off x="1076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12" name="Rechteck 690"/>
                    <p:cNvSpPr/>
                    <p:nvPr/>
                  </p:nvSpPr>
                  <p:spPr bwMode="auto">
                    <a:xfrm>
                      <a:off x="1112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13" name="Rechteck 691"/>
                    <p:cNvSpPr/>
                    <p:nvPr/>
                  </p:nvSpPr>
                  <p:spPr bwMode="auto">
                    <a:xfrm>
                      <a:off x="1148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14" name="Rechteck 692"/>
                    <p:cNvSpPr/>
                    <p:nvPr/>
                  </p:nvSpPr>
                  <p:spPr bwMode="auto">
                    <a:xfrm>
                      <a:off x="1184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15" name="Rechteck 693"/>
                    <p:cNvSpPr/>
                    <p:nvPr/>
                  </p:nvSpPr>
                  <p:spPr bwMode="auto">
                    <a:xfrm>
                      <a:off x="1220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16" name="Rechteck 694"/>
                    <p:cNvSpPr/>
                    <p:nvPr/>
                  </p:nvSpPr>
                  <p:spPr bwMode="auto">
                    <a:xfrm>
                      <a:off x="1256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17" name="Rechteck 695"/>
                    <p:cNvSpPr/>
                    <p:nvPr/>
                  </p:nvSpPr>
                  <p:spPr bwMode="auto">
                    <a:xfrm>
                      <a:off x="1436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18" name="Rechteck 696"/>
                    <p:cNvSpPr/>
                    <p:nvPr/>
                  </p:nvSpPr>
                  <p:spPr bwMode="auto">
                    <a:xfrm>
                      <a:off x="1364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19" name="Rechteck 697"/>
                    <p:cNvSpPr/>
                    <p:nvPr/>
                  </p:nvSpPr>
                  <p:spPr bwMode="auto">
                    <a:xfrm>
                      <a:off x="1328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20" name="Rechteck 699"/>
                    <p:cNvSpPr/>
                    <p:nvPr/>
                  </p:nvSpPr>
                  <p:spPr bwMode="auto">
                    <a:xfrm>
                      <a:off x="1508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21" name="Rechteck 701"/>
                    <p:cNvSpPr/>
                    <p:nvPr/>
                  </p:nvSpPr>
                  <p:spPr bwMode="auto">
                    <a:xfrm>
                      <a:off x="1292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22" name="Rechteck 702"/>
                    <p:cNvSpPr/>
                    <p:nvPr/>
                  </p:nvSpPr>
                  <p:spPr bwMode="auto">
                    <a:xfrm>
                      <a:off x="1076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23" name="Rechteck 703"/>
                    <p:cNvSpPr/>
                    <p:nvPr/>
                  </p:nvSpPr>
                  <p:spPr bwMode="auto">
                    <a:xfrm>
                      <a:off x="1112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24" name="Rechteck 704"/>
                    <p:cNvSpPr/>
                    <p:nvPr/>
                  </p:nvSpPr>
                  <p:spPr bwMode="auto">
                    <a:xfrm>
                      <a:off x="1148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25" name="Rechteck 705"/>
                    <p:cNvSpPr/>
                    <p:nvPr/>
                  </p:nvSpPr>
                  <p:spPr bwMode="auto">
                    <a:xfrm>
                      <a:off x="1184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26" name="Rechteck 706"/>
                    <p:cNvSpPr/>
                    <p:nvPr/>
                  </p:nvSpPr>
                  <p:spPr bwMode="auto">
                    <a:xfrm>
                      <a:off x="1220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27" name="Rechteck 707"/>
                    <p:cNvSpPr/>
                    <p:nvPr/>
                  </p:nvSpPr>
                  <p:spPr bwMode="auto">
                    <a:xfrm>
                      <a:off x="1256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28" name="Rechteck 709"/>
                    <p:cNvSpPr/>
                    <p:nvPr/>
                  </p:nvSpPr>
                  <p:spPr bwMode="auto">
                    <a:xfrm>
                      <a:off x="1364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29" name="Rechteck 712"/>
                    <p:cNvSpPr/>
                    <p:nvPr/>
                  </p:nvSpPr>
                  <p:spPr bwMode="auto">
                    <a:xfrm>
                      <a:off x="1616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30" name="Rechteck 713"/>
                    <p:cNvSpPr/>
                    <p:nvPr/>
                  </p:nvSpPr>
                  <p:spPr bwMode="auto">
                    <a:xfrm>
                      <a:off x="1580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31" name="Rechteck 714"/>
                    <p:cNvSpPr/>
                    <p:nvPr/>
                  </p:nvSpPr>
                  <p:spPr bwMode="auto">
                    <a:xfrm>
                      <a:off x="1544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32" name="Rechteck 715"/>
                    <p:cNvSpPr/>
                    <p:nvPr/>
                  </p:nvSpPr>
                  <p:spPr bwMode="auto">
                    <a:xfrm>
                      <a:off x="1724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33" name="Rechteck 716"/>
                    <p:cNvSpPr/>
                    <p:nvPr/>
                  </p:nvSpPr>
                  <p:spPr bwMode="auto">
                    <a:xfrm>
                      <a:off x="1688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34" name="Rechteck 717"/>
                    <p:cNvSpPr/>
                    <p:nvPr/>
                  </p:nvSpPr>
                  <p:spPr bwMode="auto">
                    <a:xfrm>
                      <a:off x="1652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35" name="Rechteck 718"/>
                    <p:cNvSpPr/>
                    <p:nvPr/>
                  </p:nvSpPr>
                  <p:spPr bwMode="auto">
                    <a:xfrm>
                      <a:off x="1760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36" name="Rechteck 719"/>
                    <p:cNvSpPr/>
                    <p:nvPr/>
                  </p:nvSpPr>
                  <p:spPr bwMode="auto">
                    <a:xfrm>
                      <a:off x="1760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37" name="Rechteck 721"/>
                    <p:cNvSpPr/>
                    <p:nvPr/>
                  </p:nvSpPr>
                  <p:spPr bwMode="auto">
                    <a:xfrm>
                      <a:off x="1580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38" name="Rechteck 722"/>
                    <p:cNvSpPr/>
                    <p:nvPr/>
                  </p:nvSpPr>
                  <p:spPr bwMode="auto">
                    <a:xfrm>
                      <a:off x="1616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39" name="Rechteck 723"/>
                    <p:cNvSpPr/>
                    <p:nvPr/>
                  </p:nvSpPr>
                  <p:spPr bwMode="auto">
                    <a:xfrm>
                      <a:off x="1652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40" name="Rechteck 724"/>
                    <p:cNvSpPr/>
                    <p:nvPr/>
                  </p:nvSpPr>
                  <p:spPr bwMode="auto">
                    <a:xfrm>
                      <a:off x="1688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41" name="Rechteck 725"/>
                    <p:cNvSpPr/>
                    <p:nvPr/>
                  </p:nvSpPr>
                  <p:spPr bwMode="auto">
                    <a:xfrm>
                      <a:off x="1724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42" name="Rechteck 726"/>
                    <p:cNvSpPr/>
                    <p:nvPr/>
                  </p:nvSpPr>
                  <p:spPr bwMode="auto">
                    <a:xfrm>
                      <a:off x="1040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43" name="Rechteck 727"/>
                    <p:cNvSpPr/>
                    <p:nvPr/>
                  </p:nvSpPr>
                  <p:spPr bwMode="auto">
                    <a:xfrm>
                      <a:off x="1796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44" name="Rechteck 728"/>
                    <p:cNvSpPr/>
                    <p:nvPr/>
                  </p:nvSpPr>
                  <p:spPr bwMode="auto">
                    <a:xfrm>
                      <a:off x="1724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45" name="Rechteck 729"/>
                    <p:cNvSpPr/>
                    <p:nvPr/>
                  </p:nvSpPr>
                  <p:spPr bwMode="auto">
                    <a:xfrm>
                      <a:off x="1796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46" name="Rechteck 730"/>
                    <p:cNvSpPr/>
                    <p:nvPr/>
                  </p:nvSpPr>
                  <p:spPr bwMode="auto">
                    <a:xfrm>
                      <a:off x="1832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47" name="Rechteck 731"/>
                    <p:cNvSpPr/>
                    <p:nvPr/>
                  </p:nvSpPr>
                  <p:spPr bwMode="auto">
                    <a:xfrm>
                      <a:off x="1868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48" name="Rechteck 732"/>
                    <p:cNvSpPr/>
                    <p:nvPr/>
                  </p:nvSpPr>
                  <p:spPr bwMode="auto">
                    <a:xfrm>
                      <a:off x="1688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49" name="Rechteck 733"/>
                    <p:cNvSpPr/>
                    <p:nvPr/>
                  </p:nvSpPr>
                  <p:spPr bwMode="auto">
                    <a:xfrm>
                      <a:off x="1004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50" name="Rechteck 734"/>
                    <p:cNvSpPr/>
                    <p:nvPr/>
                  </p:nvSpPr>
                  <p:spPr bwMode="auto">
                    <a:xfrm>
                      <a:off x="1724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51" name="Rechteck 735"/>
                    <p:cNvSpPr/>
                    <p:nvPr/>
                  </p:nvSpPr>
                  <p:spPr bwMode="auto">
                    <a:xfrm>
                      <a:off x="1760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52" name="Rechteck 736"/>
                    <p:cNvSpPr/>
                    <p:nvPr/>
                  </p:nvSpPr>
                  <p:spPr bwMode="auto">
                    <a:xfrm>
                      <a:off x="1796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53" name="Rechteck 737"/>
                    <p:cNvSpPr/>
                    <p:nvPr/>
                  </p:nvSpPr>
                  <p:spPr bwMode="auto">
                    <a:xfrm>
                      <a:off x="1832330" y="54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54" name="Rechteck 742"/>
                    <p:cNvSpPr/>
                    <p:nvPr/>
                  </p:nvSpPr>
                  <p:spPr bwMode="auto">
                    <a:xfrm>
                      <a:off x="1760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55" name="Rechteck 743"/>
                    <p:cNvSpPr/>
                    <p:nvPr/>
                  </p:nvSpPr>
                  <p:spPr bwMode="auto">
                    <a:xfrm>
                      <a:off x="1796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56" name="Rechteck 744"/>
                    <p:cNvSpPr/>
                    <p:nvPr/>
                  </p:nvSpPr>
                  <p:spPr bwMode="auto">
                    <a:xfrm>
                      <a:off x="1832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57" name="Rechteck 745"/>
                    <p:cNvSpPr/>
                    <p:nvPr/>
                  </p:nvSpPr>
                  <p:spPr bwMode="auto">
                    <a:xfrm>
                      <a:off x="1868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58" name="Rechteck 746"/>
                    <p:cNvSpPr/>
                    <p:nvPr/>
                  </p:nvSpPr>
                  <p:spPr bwMode="auto">
                    <a:xfrm>
                      <a:off x="1832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59" name="Rechteck 747"/>
                    <p:cNvSpPr/>
                    <p:nvPr/>
                  </p:nvSpPr>
                  <p:spPr bwMode="auto">
                    <a:xfrm>
                      <a:off x="1868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60" name="Rechteck 748"/>
                    <p:cNvSpPr/>
                    <p:nvPr/>
                  </p:nvSpPr>
                  <p:spPr bwMode="auto">
                    <a:xfrm>
                      <a:off x="1904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61" name="Rechteck 749"/>
                    <p:cNvSpPr/>
                    <p:nvPr/>
                  </p:nvSpPr>
                  <p:spPr bwMode="auto">
                    <a:xfrm>
                      <a:off x="1940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62" name="Rechteck 750"/>
                    <p:cNvSpPr/>
                    <p:nvPr/>
                  </p:nvSpPr>
                  <p:spPr bwMode="auto">
                    <a:xfrm>
                      <a:off x="1904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63" name="Rechteck 751"/>
                    <p:cNvSpPr/>
                    <p:nvPr/>
                  </p:nvSpPr>
                  <p:spPr bwMode="auto">
                    <a:xfrm>
                      <a:off x="1940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64" name="Rechteck 752"/>
                    <p:cNvSpPr/>
                    <p:nvPr/>
                  </p:nvSpPr>
                  <p:spPr bwMode="auto">
                    <a:xfrm>
                      <a:off x="1976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65" name="Rechteck 753"/>
                    <p:cNvSpPr/>
                    <p:nvPr/>
                  </p:nvSpPr>
                  <p:spPr bwMode="auto">
                    <a:xfrm>
                      <a:off x="2012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66" name="Rechteck 754"/>
                    <p:cNvSpPr/>
                    <p:nvPr/>
                  </p:nvSpPr>
                  <p:spPr bwMode="auto">
                    <a:xfrm>
                      <a:off x="1904330" y="53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67" name="Rechteck 755"/>
                    <p:cNvSpPr/>
                    <p:nvPr/>
                  </p:nvSpPr>
                  <p:spPr bwMode="auto">
                    <a:xfrm>
                      <a:off x="1976330" y="53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68" name="Rechteck 756"/>
                    <p:cNvSpPr/>
                    <p:nvPr/>
                  </p:nvSpPr>
                  <p:spPr bwMode="auto">
                    <a:xfrm>
                      <a:off x="2048330" y="52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69" name="Rechteck 757"/>
                    <p:cNvSpPr/>
                    <p:nvPr/>
                  </p:nvSpPr>
                  <p:spPr bwMode="auto">
                    <a:xfrm>
                      <a:off x="1868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70" name="Rechteck 758"/>
                    <p:cNvSpPr/>
                    <p:nvPr/>
                  </p:nvSpPr>
                  <p:spPr bwMode="auto">
                    <a:xfrm>
                      <a:off x="1832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71" name="Rechteck 759"/>
                    <p:cNvSpPr/>
                    <p:nvPr/>
                  </p:nvSpPr>
                  <p:spPr bwMode="auto">
                    <a:xfrm>
                      <a:off x="1652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72" name="Rechteck 760"/>
                    <p:cNvSpPr/>
                    <p:nvPr/>
                  </p:nvSpPr>
                  <p:spPr bwMode="auto">
                    <a:xfrm>
                      <a:off x="1436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73" name="Rechteck 762"/>
                    <p:cNvSpPr/>
                    <p:nvPr/>
                  </p:nvSpPr>
                  <p:spPr bwMode="auto">
                    <a:xfrm>
                      <a:off x="1508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74" name="Rechteck 764"/>
                    <p:cNvSpPr/>
                    <p:nvPr/>
                  </p:nvSpPr>
                  <p:spPr bwMode="auto">
                    <a:xfrm>
                      <a:off x="1580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75" name="Rechteck 765"/>
                    <p:cNvSpPr/>
                    <p:nvPr/>
                  </p:nvSpPr>
                  <p:spPr bwMode="auto">
                    <a:xfrm>
                      <a:off x="1616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76" name="Rechteck 766"/>
                    <p:cNvSpPr/>
                    <p:nvPr/>
                  </p:nvSpPr>
                  <p:spPr bwMode="auto">
                    <a:xfrm>
                      <a:off x="1796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77" name="Rechteck 767"/>
                    <p:cNvSpPr/>
                    <p:nvPr/>
                  </p:nvSpPr>
                  <p:spPr bwMode="auto">
                    <a:xfrm>
                      <a:off x="1724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78" name="Rechteck 768"/>
                    <p:cNvSpPr/>
                    <p:nvPr/>
                  </p:nvSpPr>
                  <p:spPr bwMode="auto">
                    <a:xfrm>
                      <a:off x="1688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79" name="Rechteck 769"/>
                    <p:cNvSpPr/>
                    <p:nvPr/>
                  </p:nvSpPr>
                  <p:spPr bwMode="auto">
                    <a:xfrm>
                      <a:off x="1760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80" name="Rechteck 770"/>
                    <p:cNvSpPr/>
                    <p:nvPr/>
                  </p:nvSpPr>
                  <p:spPr bwMode="auto">
                    <a:xfrm>
                      <a:off x="1868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81" name="Rechteck 771"/>
                    <p:cNvSpPr/>
                    <p:nvPr/>
                  </p:nvSpPr>
                  <p:spPr bwMode="auto">
                    <a:xfrm>
                      <a:off x="1832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82" name="Rechteck 772"/>
                    <p:cNvSpPr/>
                    <p:nvPr/>
                  </p:nvSpPr>
                  <p:spPr bwMode="auto">
                    <a:xfrm>
                      <a:off x="1652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83" name="Rechteck 773"/>
                    <p:cNvSpPr/>
                    <p:nvPr/>
                  </p:nvSpPr>
                  <p:spPr bwMode="auto">
                    <a:xfrm>
                      <a:off x="1436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84" name="Rechteck 775"/>
                    <p:cNvSpPr/>
                    <p:nvPr/>
                  </p:nvSpPr>
                  <p:spPr bwMode="auto">
                    <a:xfrm>
                      <a:off x="1508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85" name="Rechteck 779"/>
                    <p:cNvSpPr/>
                    <p:nvPr/>
                  </p:nvSpPr>
                  <p:spPr bwMode="auto">
                    <a:xfrm>
                      <a:off x="1796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86" name="Rechteck 780"/>
                    <p:cNvSpPr/>
                    <p:nvPr/>
                  </p:nvSpPr>
                  <p:spPr bwMode="auto">
                    <a:xfrm>
                      <a:off x="1724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87" name="Rechteck 782"/>
                    <p:cNvSpPr/>
                    <p:nvPr/>
                  </p:nvSpPr>
                  <p:spPr bwMode="auto">
                    <a:xfrm>
                      <a:off x="1760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88" name="Rechteck 783"/>
                    <p:cNvSpPr/>
                    <p:nvPr/>
                  </p:nvSpPr>
                  <p:spPr bwMode="auto">
                    <a:xfrm>
                      <a:off x="1976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89" name="Rechteck 784"/>
                    <p:cNvSpPr/>
                    <p:nvPr/>
                  </p:nvSpPr>
                  <p:spPr bwMode="auto">
                    <a:xfrm>
                      <a:off x="1940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90" name="Rechteck 785"/>
                    <p:cNvSpPr/>
                    <p:nvPr/>
                  </p:nvSpPr>
                  <p:spPr bwMode="auto">
                    <a:xfrm>
                      <a:off x="1904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91" name="Rechteck 786"/>
                    <p:cNvSpPr/>
                    <p:nvPr/>
                  </p:nvSpPr>
                  <p:spPr bwMode="auto">
                    <a:xfrm>
                      <a:off x="2084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92" name="Rechteck 787"/>
                    <p:cNvSpPr/>
                    <p:nvPr/>
                  </p:nvSpPr>
                  <p:spPr bwMode="auto">
                    <a:xfrm>
                      <a:off x="2048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93" name="Rechteck 788"/>
                    <p:cNvSpPr/>
                    <p:nvPr/>
                  </p:nvSpPr>
                  <p:spPr bwMode="auto">
                    <a:xfrm>
                      <a:off x="2012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94" name="Rechteck 789"/>
                    <p:cNvSpPr/>
                    <p:nvPr/>
                  </p:nvSpPr>
                  <p:spPr bwMode="auto">
                    <a:xfrm>
                      <a:off x="1364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95" name="Rechteck 790"/>
                    <p:cNvSpPr/>
                    <p:nvPr/>
                  </p:nvSpPr>
                  <p:spPr bwMode="auto">
                    <a:xfrm>
                      <a:off x="2120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96" name="Rechteck 791"/>
                    <p:cNvSpPr/>
                    <p:nvPr/>
                  </p:nvSpPr>
                  <p:spPr bwMode="auto">
                    <a:xfrm>
                      <a:off x="1904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97" name="Rechteck 792"/>
                    <p:cNvSpPr/>
                    <p:nvPr/>
                  </p:nvSpPr>
                  <p:spPr bwMode="auto">
                    <a:xfrm>
                      <a:off x="1940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98" name="Rechteck 793"/>
                    <p:cNvSpPr/>
                    <p:nvPr/>
                  </p:nvSpPr>
                  <p:spPr bwMode="auto">
                    <a:xfrm>
                      <a:off x="1976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399" name="Rechteck 794"/>
                    <p:cNvSpPr/>
                    <p:nvPr/>
                  </p:nvSpPr>
                  <p:spPr bwMode="auto">
                    <a:xfrm>
                      <a:off x="2012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00" name="Rechteck 795"/>
                    <p:cNvSpPr/>
                    <p:nvPr/>
                  </p:nvSpPr>
                  <p:spPr bwMode="auto">
                    <a:xfrm>
                      <a:off x="2048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01" name="Rechteck 796"/>
                    <p:cNvSpPr/>
                    <p:nvPr/>
                  </p:nvSpPr>
                  <p:spPr bwMode="auto">
                    <a:xfrm>
                      <a:off x="2084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02" name="Rechteck 797"/>
                    <p:cNvSpPr/>
                    <p:nvPr/>
                  </p:nvSpPr>
                  <p:spPr bwMode="auto">
                    <a:xfrm>
                      <a:off x="1400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03" name="Rechteck 798"/>
                    <p:cNvSpPr/>
                    <p:nvPr/>
                  </p:nvSpPr>
                  <p:spPr bwMode="auto">
                    <a:xfrm>
                      <a:off x="1940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04" name="Rechteck 799"/>
                    <p:cNvSpPr/>
                    <p:nvPr/>
                  </p:nvSpPr>
                  <p:spPr bwMode="auto">
                    <a:xfrm>
                      <a:off x="1904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05" name="Rechteck 800"/>
                    <p:cNvSpPr/>
                    <p:nvPr/>
                  </p:nvSpPr>
                  <p:spPr bwMode="auto">
                    <a:xfrm>
                      <a:off x="1724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06" name="Rechteck 801"/>
                    <p:cNvSpPr/>
                    <p:nvPr/>
                  </p:nvSpPr>
                  <p:spPr bwMode="auto">
                    <a:xfrm>
                      <a:off x="1508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07" name="Rechteck 802"/>
                    <p:cNvSpPr/>
                    <p:nvPr/>
                  </p:nvSpPr>
                  <p:spPr bwMode="auto">
                    <a:xfrm>
                      <a:off x="1544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08" name="Rechteck 803"/>
                    <p:cNvSpPr/>
                    <p:nvPr/>
                  </p:nvSpPr>
                  <p:spPr bwMode="auto">
                    <a:xfrm>
                      <a:off x="1580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09" name="Rechteck 805"/>
                    <p:cNvSpPr/>
                    <p:nvPr/>
                  </p:nvSpPr>
                  <p:spPr bwMode="auto">
                    <a:xfrm>
                      <a:off x="1652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10" name="Rechteck 806"/>
                    <p:cNvSpPr/>
                    <p:nvPr/>
                  </p:nvSpPr>
                  <p:spPr bwMode="auto">
                    <a:xfrm>
                      <a:off x="1688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11" name="Rechteck 807"/>
                    <p:cNvSpPr/>
                    <p:nvPr/>
                  </p:nvSpPr>
                  <p:spPr bwMode="auto">
                    <a:xfrm>
                      <a:off x="1868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12" name="Rechteck 808"/>
                    <p:cNvSpPr/>
                    <p:nvPr/>
                  </p:nvSpPr>
                  <p:spPr bwMode="auto">
                    <a:xfrm>
                      <a:off x="1796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13" name="Rechteck 809"/>
                    <p:cNvSpPr/>
                    <p:nvPr/>
                  </p:nvSpPr>
                  <p:spPr bwMode="auto">
                    <a:xfrm>
                      <a:off x="1760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14" name="Rechteck 810"/>
                    <p:cNvSpPr/>
                    <p:nvPr/>
                  </p:nvSpPr>
                  <p:spPr bwMode="auto">
                    <a:xfrm>
                      <a:off x="1832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15" name="Rechteck 811"/>
                    <p:cNvSpPr/>
                    <p:nvPr/>
                  </p:nvSpPr>
                  <p:spPr bwMode="auto">
                    <a:xfrm>
                      <a:off x="1940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16" name="Rechteck 812"/>
                    <p:cNvSpPr/>
                    <p:nvPr/>
                  </p:nvSpPr>
                  <p:spPr bwMode="auto">
                    <a:xfrm>
                      <a:off x="1904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17" name="Rechteck 814"/>
                    <p:cNvSpPr/>
                    <p:nvPr/>
                  </p:nvSpPr>
                  <p:spPr bwMode="auto">
                    <a:xfrm>
                      <a:off x="1508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18" name="Rechteck 815"/>
                    <p:cNvSpPr/>
                    <p:nvPr/>
                  </p:nvSpPr>
                  <p:spPr bwMode="auto">
                    <a:xfrm>
                      <a:off x="1544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19" name="Rechteck 816"/>
                    <p:cNvSpPr/>
                    <p:nvPr/>
                  </p:nvSpPr>
                  <p:spPr bwMode="auto">
                    <a:xfrm>
                      <a:off x="1580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20" name="Rechteck 818"/>
                    <p:cNvSpPr/>
                    <p:nvPr/>
                  </p:nvSpPr>
                  <p:spPr bwMode="auto">
                    <a:xfrm>
                      <a:off x="1652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21" name="Rechteck 820"/>
                    <p:cNvSpPr/>
                    <p:nvPr/>
                  </p:nvSpPr>
                  <p:spPr bwMode="auto">
                    <a:xfrm>
                      <a:off x="1868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22" name="Rechteck 821"/>
                    <p:cNvSpPr/>
                    <p:nvPr/>
                  </p:nvSpPr>
                  <p:spPr bwMode="auto">
                    <a:xfrm>
                      <a:off x="1796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23" name="Rechteck 824"/>
                    <p:cNvSpPr/>
                    <p:nvPr/>
                  </p:nvSpPr>
                  <p:spPr bwMode="auto">
                    <a:xfrm>
                      <a:off x="2048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24" name="Rechteck 825"/>
                    <p:cNvSpPr/>
                    <p:nvPr/>
                  </p:nvSpPr>
                  <p:spPr bwMode="auto">
                    <a:xfrm>
                      <a:off x="2012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25" name="Rechteck 826"/>
                    <p:cNvSpPr/>
                    <p:nvPr/>
                  </p:nvSpPr>
                  <p:spPr bwMode="auto">
                    <a:xfrm>
                      <a:off x="1976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26" name="Rechteck 827"/>
                    <p:cNvSpPr/>
                    <p:nvPr/>
                  </p:nvSpPr>
                  <p:spPr bwMode="auto">
                    <a:xfrm>
                      <a:off x="2156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27" name="Rechteck 828"/>
                    <p:cNvSpPr/>
                    <p:nvPr/>
                  </p:nvSpPr>
                  <p:spPr bwMode="auto">
                    <a:xfrm>
                      <a:off x="2120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28" name="Rechteck 829"/>
                    <p:cNvSpPr/>
                    <p:nvPr/>
                  </p:nvSpPr>
                  <p:spPr bwMode="auto">
                    <a:xfrm>
                      <a:off x="2084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29" name="Rechteck 830"/>
                    <p:cNvSpPr/>
                    <p:nvPr/>
                  </p:nvSpPr>
                  <p:spPr bwMode="auto">
                    <a:xfrm>
                      <a:off x="2192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30" name="Rechteck 831"/>
                    <p:cNvSpPr/>
                    <p:nvPr/>
                  </p:nvSpPr>
                  <p:spPr bwMode="auto">
                    <a:xfrm>
                      <a:off x="2192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31" name="Rechteck 832"/>
                    <p:cNvSpPr/>
                    <p:nvPr/>
                  </p:nvSpPr>
                  <p:spPr bwMode="auto">
                    <a:xfrm>
                      <a:off x="1976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32" name="Rechteck 833"/>
                    <p:cNvSpPr/>
                    <p:nvPr/>
                  </p:nvSpPr>
                  <p:spPr bwMode="auto">
                    <a:xfrm>
                      <a:off x="2012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33" name="Rechteck 834"/>
                    <p:cNvSpPr/>
                    <p:nvPr/>
                  </p:nvSpPr>
                  <p:spPr bwMode="auto">
                    <a:xfrm>
                      <a:off x="2048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34" name="Rechteck 835"/>
                    <p:cNvSpPr/>
                    <p:nvPr/>
                  </p:nvSpPr>
                  <p:spPr bwMode="auto">
                    <a:xfrm>
                      <a:off x="2084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35" name="Rechteck 836"/>
                    <p:cNvSpPr/>
                    <p:nvPr/>
                  </p:nvSpPr>
                  <p:spPr bwMode="auto">
                    <a:xfrm>
                      <a:off x="2120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36" name="Rechteck 837"/>
                    <p:cNvSpPr/>
                    <p:nvPr/>
                  </p:nvSpPr>
                  <p:spPr bwMode="auto">
                    <a:xfrm>
                      <a:off x="2156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37" name="Rechteck 838"/>
                    <p:cNvSpPr/>
                    <p:nvPr/>
                  </p:nvSpPr>
                  <p:spPr bwMode="auto">
                    <a:xfrm>
                      <a:off x="1472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38" name="Rechteck 839"/>
                    <p:cNvSpPr/>
                    <p:nvPr/>
                  </p:nvSpPr>
                  <p:spPr bwMode="auto">
                    <a:xfrm>
                      <a:off x="2228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39" name="Rechteck 840"/>
                    <p:cNvSpPr/>
                    <p:nvPr/>
                  </p:nvSpPr>
                  <p:spPr bwMode="auto">
                    <a:xfrm>
                      <a:off x="2156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40" name="Rechteck 841"/>
                    <p:cNvSpPr/>
                    <p:nvPr/>
                  </p:nvSpPr>
                  <p:spPr bwMode="auto">
                    <a:xfrm>
                      <a:off x="2228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41" name="Rechteck 842"/>
                    <p:cNvSpPr/>
                    <p:nvPr/>
                  </p:nvSpPr>
                  <p:spPr bwMode="auto">
                    <a:xfrm>
                      <a:off x="2264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42" name="Rechteck 843"/>
                    <p:cNvSpPr/>
                    <p:nvPr/>
                  </p:nvSpPr>
                  <p:spPr bwMode="auto">
                    <a:xfrm>
                      <a:off x="2300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43" name="Rechteck 844"/>
                    <p:cNvSpPr/>
                    <p:nvPr/>
                  </p:nvSpPr>
                  <p:spPr bwMode="auto">
                    <a:xfrm>
                      <a:off x="1400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44" name="Rechteck 845"/>
                    <p:cNvSpPr/>
                    <p:nvPr/>
                  </p:nvSpPr>
                  <p:spPr bwMode="auto">
                    <a:xfrm>
                      <a:off x="1436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45" name="Rechteck 846"/>
                    <p:cNvSpPr/>
                    <p:nvPr/>
                  </p:nvSpPr>
                  <p:spPr bwMode="auto">
                    <a:xfrm>
                      <a:off x="1940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46" name="Rechteck 847"/>
                    <p:cNvSpPr/>
                    <p:nvPr/>
                  </p:nvSpPr>
                  <p:spPr bwMode="auto">
                    <a:xfrm>
                      <a:off x="1904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47" name="Rechteck 848"/>
                    <p:cNvSpPr/>
                    <p:nvPr/>
                  </p:nvSpPr>
                  <p:spPr bwMode="auto">
                    <a:xfrm>
                      <a:off x="1724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48" name="Rechteck 849"/>
                    <p:cNvSpPr/>
                    <p:nvPr/>
                  </p:nvSpPr>
                  <p:spPr bwMode="auto">
                    <a:xfrm>
                      <a:off x="1508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49" name="Rechteck 850"/>
                    <p:cNvSpPr/>
                    <p:nvPr/>
                  </p:nvSpPr>
                  <p:spPr bwMode="auto">
                    <a:xfrm>
                      <a:off x="1544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50" name="Rechteck 851"/>
                    <p:cNvSpPr/>
                    <p:nvPr/>
                  </p:nvSpPr>
                  <p:spPr bwMode="auto">
                    <a:xfrm>
                      <a:off x="1580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51" name="Rechteck 852"/>
                    <p:cNvSpPr/>
                    <p:nvPr/>
                  </p:nvSpPr>
                  <p:spPr bwMode="auto">
                    <a:xfrm>
                      <a:off x="1616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52" name="Rechteck 853"/>
                    <p:cNvSpPr/>
                    <p:nvPr/>
                  </p:nvSpPr>
                  <p:spPr bwMode="auto">
                    <a:xfrm>
                      <a:off x="1652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53" name="Rechteck 854"/>
                    <p:cNvSpPr/>
                    <p:nvPr/>
                  </p:nvSpPr>
                  <p:spPr bwMode="auto">
                    <a:xfrm>
                      <a:off x="1688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54" name="Rechteck 855"/>
                    <p:cNvSpPr/>
                    <p:nvPr/>
                  </p:nvSpPr>
                  <p:spPr bwMode="auto">
                    <a:xfrm>
                      <a:off x="1868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55" name="Rechteck 856"/>
                    <p:cNvSpPr/>
                    <p:nvPr/>
                  </p:nvSpPr>
                  <p:spPr bwMode="auto">
                    <a:xfrm>
                      <a:off x="1796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56" name="Rechteck 858"/>
                    <p:cNvSpPr/>
                    <p:nvPr/>
                  </p:nvSpPr>
                  <p:spPr bwMode="auto">
                    <a:xfrm>
                      <a:off x="1832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57" name="Rechteck 859"/>
                    <p:cNvSpPr/>
                    <p:nvPr/>
                  </p:nvSpPr>
                  <p:spPr bwMode="auto">
                    <a:xfrm>
                      <a:off x="1940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58" name="Rechteck 861"/>
                    <p:cNvSpPr/>
                    <p:nvPr/>
                  </p:nvSpPr>
                  <p:spPr bwMode="auto">
                    <a:xfrm>
                      <a:off x="1724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59" name="Rechteck 862"/>
                    <p:cNvSpPr/>
                    <p:nvPr/>
                  </p:nvSpPr>
                  <p:spPr bwMode="auto">
                    <a:xfrm>
                      <a:off x="1508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60" name="Rechteck 863"/>
                    <p:cNvSpPr/>
                    <p:nvPr/>
                  </p:nvSpPr>
                  <p:spPr bwMode="auto">
                    <a:xfrm>
                      <a:off x="1544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61" name="Rechteck 864"/>
                    <p:cNvSpPr/>
                    <p:nvPr/>
                  </p:nvSpPr>
                  <p:spPr bwMode="auto">
                    <a:xfrm>
                      <a:off x="1580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62" name="Rechteck 865"/>
                    <p:cNvSpPr/>
                    <p:nvPr/>
                  </p:nvSpPr>
                  <p:spPr bwMode="auto">
                    <a:xfrm>
                      <a:off x="1616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63" name="Rechteck 866"/>
                    <p:cNvSpPr/>
                    <p:nvPr/>
                  </p:nvSpPr>
                  <p:spPr bwMode="auto">
                    <a:xfrm>
                      <a:off x="1652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64" name="Rechteck 868"/>
                    <p:cNvSpPr/>
                    <p:nvPr/>
                  </p:nvSpPr>
                  <p:spPr bwMode="auto">
                    <a:xfrm>
                      <a:off x="1868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65" name="Rechteck 872"/>
                    <p:cNvSpPr/>
                    <p:nvPr/>
                  </p:nvSpPr>
                  <p:spPr bwMode="auto">
                    <a:xfrm>
                      <a:off x="2048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66" name="Rechteck 873"/>
                    <p:cNvSpPr/>
                    <p:nvPr/>
                  </p:nvSpPr>
                  <p:spPr bwMode="auto">
                    <a:xfrm>
                      <a:off x="2012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67" name="Rechteck 874"/>
                    <p:cNvSpPr/>
                    <p:nvPr/>
                  </p:nvSpPr>
                  <p:spPr bwMode="auto">
                    <a:xfrm>
                      <a:off x="1976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68" name="Rechteck 875"/>
                    <p:cNvSpPr/>
                    <p:nvPr/>
                  </p:nvSpPr>
                  <p:spPr bwMode="auto">
                    <a:xfrm>
                      <a:off x="2156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69" name="Rechteck 876"/>
                    <p:cNvSpPr/>
                    <p:nvPr/>
                  </p:nvSpPr>
                  <p:spPr bwMode="auto">
                    <a:xfrm>
                      <a:off x="2120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70" name="Rechteck 877"/>
                    <p:cNvSpPr/>
                    <p:nvPr/>
                  </p:nvSpPr>
                  <p:spPr bwMode="auto">
                    <a:xfrm>
                      <a:off x="2084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71" name="Rechteck 878"/>
                    <p:cNvSpPr/>
                    <p:nvPr/>
                  </p:nvSpPr>
                  <p:spPr bwMode="auto">
                    <a:xfrm>
                      <a:off x="1436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72" name="Rechteck 879"/>
                    <p:cNvSpPr/>
                    <p:nvPr/>
                  </p:nvSpPr>
                  <p:spPr bwMode="auto">
                    <a:xfrm>
                      <a:off x="2192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73" name="Rechteck 881"/>
                    <p:cNvSpPr/>
                    <p:nvPr/>
                  </p:nvSpPr>
                  <p:spPr bwMode="auto">
                    <a:xfrm>
                      <a:off x="2012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74" name="Rechteck 882"/>
                    <p:cNvSpPr/>
                    <p:nvPr/>
                  </p:nvSpPr>
                  <p:spPr bwMode="auto">
                    <a:xfrm>
                      <a:off x="2048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75" name="Rechteck 883"/>
                    <p:cNvSpPr/>
                    <p:nvPr/>
                  </p:nvSpPr>
                  <p:spPr bwMode="auto">
                    <a:xfrm>
                      <a:off x="2084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76" name="Rechteck 884"/>
                    <p:cNvSpPr/>
                    <p:nvPr/>
                  </p:nvSpPr>
                  <p:spPr bwMode="auto">
                    <a:xfrm>
                      <a:off x="2120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77" name="Rechteck 885"/>
                    <p:cNvSpPr/>
                    <p:nvPr/>
                  </p:nvSpPr>
                  <p:spPr bwMode="auto">
                    <a:xfrm>
                      <a:off x="2156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78" name="Rechteck 886"/>
                    <p:cNvSpPr/>
                    <p:nvPr/>
                  </p:nvSpPr>
                  <p:spPr bwMode="auto">
                    <a:xfrm>
                      <a:off x="1472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79" name="Rechteck 887"/>
                    <p:cNvSpPr/>
                    <p:nvPr/>
                  </p:nvSpPr>
                  <p:spPr bwMode="auto">
                    <a:xfrm>
                      <a:off x="2012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80" name="Rechteck 888"/>
                    <p:cNvSpPr/>
                    <p:nvPr/>
                  </p:nvSpPr>
                  <p:spPr bwMode="auto">
                    <a:xfrm>
                      <a:off x="1976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81" name="Rechteck 889"/>
                    <p:cNvSpPr/>
                    <p:nvPr/>
                  </p:nvSpPr>
                  <p:spPr bwMode="auto">
                    <a:xfrm>
                      <a:off x="1796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82" name="Rechteck 890"/>
                    <p:cNvSpPr/>
                    <p:nvPr/>
                  </p:nvSpPr>
                  <p:spPr bwMode="auto">
                    <a:xfrm>
                      <a:off x="1580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83" name="Rechteck 891"/>
                    <p:cNvSpPr/>
                    <p:nvPr/>
                  </p:nvSpPr>
                  <p:spPr bwMode="auto">
                    <a:xfrm>
                      <a:off x="1616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84" name="Rechteck 892"/>
                    <p:cNvSpPr/>
                    <p:nvPr/>
                  </p:nvSpPr>
                  <p:spPr bwMode="auto">
                    <a:xfrm>
                      <a:off x="1652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85" name="Rechteck 893"/>
                    <p:cNvSpPr/>
                    <p:nvPr/>
                  </p:nvSpPr>
                  <p:spPr bwMode="auto">
                    <a:xfrm>
                      <a:off x="1688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86" name="Rechteck 894"/>
                    <p:cNvSpPr/>
                    <p:nvPr/>
                  </p:nvSpPr>
                  <p:spPr bwMode="auto">
                    <a:xfrm>
                      <a:off x="1724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87" name="Rechteck 895"/>
                    <p:cNvSpPr/>
                    <p:nvPr/>
                  </p:nvSpPr>
                  <p:spPr bwMode="auto">
                    <a:xfrm>
                      <a:off x="1760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88" name="Rechteck 896"/>
                    <p:cNvSpPr/>
                    <p:nvPr/>
                  </p:nvSpPr>
                  <p:spPr bwMode="auto">
                    <a:xfrm>
                      <a:off x="1940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89" name="Rechteck 897"/>
                    <p:cNvSpPr/>
                    <p:nvPr/>
                  </p:nvSpPr>
                  <p:spPr bwMode="auto">
                    <a:xfrm>
                      <a:off x="1868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90" name="Rechteck 900"/>
                    <p:cNvSpPr/>
                    <p:nvPr/>
                  </p:nvSpPr>
                  <p:spPr bwMode="auto">
                    <a:xfrm>
                      <a:off x="2012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91" name="Rechteck 902"/>
                    <p:cNvSpPr/>
                    <p:nvPr/>
                  </p:nvSpPr>
                  <p:spPr bwMode="auto">
                    <a:xfrm>
                      <a:off x="1796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92" name="Rechteck 903"/>
                    <p:cNvSpPr/>
                    <p:nvPr/>
                  </p:nvSpPr>
                  <p:spPr bwMode="auto">
                    <a:xfrm>
                      <a:off x="1580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93" name="Rechteck 904"/>
                    <p:cNvSpPr/>
                    <p:nvPr/>
                  </p:nvSpPr>
                  <p:spPr bwMode="auto">
                    <a:xfrm>
                      <a:off x="1616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94" name="Rechteck 905"/>
                    <p:cNvSpPr/>
                    <p:nvPr/>
                  </p:nvSpPr>
                  <p:spPr bwMode="auto">
                    <a:xfrm>
                      <a:off x="1652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95" name="Rechteck 906"/>
                    <p:cNvSpPr/>
                    <p:nvPr/>
                  </p:nvSpPr>
                  <p:spPr bwMode="auto">
                    <a:xfrm>
                      <a:off x="1688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96" name="Rechteck 907"/>
                    <p:cNvSpPr/>
                    <p:nvPr/>
                  </p:nvSpPr>
                  <p:spPr bwMode="auto">
                    <a:xfrm>
                      <a:off x="1724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97" name="Rechteck 910"/>
                    <p:cNvSpPr/>
                    <p:nvPr/>
                  </p:nvSpPr>
                  <p:spPr bwMode="auto">
                    <a:xfrm>
                      <a:off x="1868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98" name="Rechteck 913"/>
                    <p:cNvSpPr/>
                    <p:nvPr/>
                  </p:nvSpPr>
                  <p:spPr bwMode="auto">
                    <a:xfrm>
                      <a:off x="2120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499" name="Rechteck 914"/>
                    <p:cNvSpPr/>
                    <p:nvPr/>
                  </p:nvSpPr>
                  <p:spPr bwMode="auto">
                    <a:xfrm>
                      <a:off x="2084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00" name="Rechteck 915"/>
                    <p:cNvSpPr/>
                    <p:nvPr/>
                  </p:nvSpPr>
                  <p:spPr bwMode="auto">
                    <a:xfrm>
                      <a:off x="2048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01" name="Rechteck 916"/>
                    <p:cNvSpPr/>
                    <p:nvPr/>
                  </p:nvSpPr>
                  <p:spPr bwMode="auto">
                    <a:xfrm>
                      <a:off x="2228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02" name="Rechteck 917"/>
                    <p:cNvSpPr/>
                    <p:nvPr/>
                  </p:nvSpPr>
                  <p:spPr bwMode="auto">
                    <a:xfrm>
                      <a:off x="2192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03" name="Rechteck 918"/>
                    <p:cNvSpPr/>
                    <p:nvPr/>
                  </p:nvSpPr>
                  <p:spPr bwMode="auto">
                    <a:xfrm>
                      <a:off x="2156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04" name="Rechteck 919"/>
                    <p:cNvSpPr/>
                    <p:nvPr/>
                  </p:nvSpPr>
                  <p:spPr bwMode="auto">
                    <a:xfrm>
                      <a:off x="2264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05" name="Rechteck 920"/>
                    <p:cNvSpPr/>
                    <p:nvPr/>
                  </p:nvSpPr>
                  <p:spPr bwMode="auto">
                    <a:xfrm>
                      <a:off x="2264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06" name="Rechteck 922"/>
                    <p:cNvSpPr/>
                    <p:nvPr/>
                  </p:nvSpPr>
                  <p:spPr bwMode="auto">
                    <a:xfrm>
                      <a:off x="2084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07" name="Rechteck 923"/>
                    <p:cNvSpPr/>
                    <p:nvPr/>
                  </p:nvSpPr>
                  <p:spPr bwMode="auto">
                    <a:xfrm>
                      <a:off x="2120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08" name="Rechteck 924"/>
                    <p:cNvSpPr/>
                    <p:nvPr/>
                  </p:nvSpPr>
                  <p:spPr bwMode="auto">
                    <a:xfrm>
                      <a:off x="2156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09" name="Rechteck 925"/>
                    <p:cNvSpPr/>
                    <p:nvPr/>
                  </p:nvSpPr>
                  <p:spPr bwMode="auto">
                    <a:xfrm>
                      <a:off x="2192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10" name="Rechteck 926"/>
                    <p:cNvSpPr/>
                    <p:nvPr/>
                  </p:nvSpPr>
                  <p:spPr bwMode="auto">
                    <a:xfrm>
                      <a:off x="2228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11" name="Rechteck 927"/>
                    <p:cNvSpPr/>
                    <p:nvPr/>
                  </p:nvSpPr>
                  <p:spPr bwMode="auto">
                    <a:xfrm>
                      <a:off x="1544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12" name="Rechteck 928"/>
                    <p:cNvSpPr/>
                    <p:nvPr/>
                  </p:nvSpPr>
                  <p:spPr bwMode="auto">
                    <a:xfrm>
                      <a:off x="2300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13" name="Rechteck 929"/>
                    <p:cNvSpPr/>
                    <p:nvPr/>
                  </p:nvSpPr>
                  <p:spPr bwMode="auto">
                    <a:xfrm>
                      <a:off x="2228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14" name="Rechteck 930"/>
                    <p:cNvSpPr/>
                    <p:nvPr/>
                  </p:nvSpPr>
                  <p:spPr bwMode="auto">
                    <a:xfrm>
                      <a:off x="2300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15" name="Rechteck 931"/>
                    <p:cNvSpPr/>
                    <p:nvPr/>
                  </p:nvSpPr>
                  <p:spPr bwMode="auto">
                    <a:xfrm>
                      <a:off x="2336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16" name="Rechteck 932"/>
                    <p:cNvSpPr/>
                    <p:nvPr/>
                  </p:nvSpPr>
                  <p:spPr bwMode="auto">
                    <a:xfrm>
                      <a:off x="2372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17" name="Rechteck 933"/>
                    <p:cNvSpPr/>
                    <p:nvPr/>
                  </p:nvSpPr>
                  <p:spPr bwMode="auto">
                    <a:xfrm>
                      <a:off x="2192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18" name="Rechteck 934"/>
                    <p:cNvSpPr/>
                    <p:nvPr/>
                  </p:nvSpPr>
                  <p:spPr bwMode="auto">
                    <a:xfrm>
                      <a:off x="1508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19" name="Rechteck 935"/>
                    <p:cNvSpPr/>
                    <p:nvPr/>
                  </p:nvSpPr>
                  <p:spPr bwMode="auto">
                    <a:xfrm>
                      <a:off x="2228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20" name="Rechteck 936"/>
                    <p:cNvSpPr/>
                    <p:nvPr/>
                  </p:nvSpPr>
                  <p:spPr bwMode="auto">
                    <a:xfrm>
                      <a:off x="2264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21" name="Rechteck 937"/>
                    <p:cNvSpPr/>
                    <p:nvPr/>
                  </p:nvSpPr>
                  <p:spPr bwMode="auto">
                    <a:xfrm>
                      <a:off x="2300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22" name="Rechteck 938"/>
                    <p:cNvSpPr/>
                    <p:nvPr/>
                  </p:nvSpPr>
                  <p:spPr bwMode="auto">
                    <a:xfrm>
                      <a:off x="2336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23" name="Rechteck 939"/>
                    <p:cNvSpPr/>
                    <p:nvPr/>
                  </p:nvSpPr>
                  <p:spPr bwMode="auto">
                    <a:xfrm>
                      <a:off x="2264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24" name="Rechteck 940"/>
                    <p:cNvSpPr/>
                    <p:nvPr/>
                  </p:nvSpPr>
                  <p:spPr bwMode="auto">
                    <a:xfrm>
                      <a:off x="2300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25" name="Rechteck 941"/>
                    <p:cNvSpPr/>
                    <p:nvPr/>
                  </p:nvSpPr>
                  <p:spPr bwMode="auto">
                    <a:xfrm>
                      <a:off x="2336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26" name="Rechteck 942"/>
                    <p:cNvSpPr/>
                    <p:nvPr/>
                  </p:nvSpPr>
                  <p:spPr bwMode="auto">
                    <a:xfrm>
                      <a:off x="2372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27" name="Rechteck 943"/>
                    <p:cNvSpPr/>
                    <p:nvPr/>
                  </p:nvSpPr>
                  <p:spPr bwMode="auto">
                    <a:xfrm>
                      <a:off x="2336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28" name="Rechteck 944"/>
                    <p:cNvSpPr/>
                    <p:nvPr/>
                  </p:nvSpPr>
                  <p:spPr bwMode="auto">
                    <a:xfrm>
                      <a:off x="2372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29" name="Rechteck 945"/>
                    <p:cNvSpPr/>
                    <p:nvPr/>
                  </p:nvSpPr>
                  <p:spPr bwMode="auto">
                    <a:xfrm>
                      <a:off x="2408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30" name="Rechteck 946"/>
                    <p:cNvSpPr/>
                    <p:nvPr/>
                  </p:nvSpPr>
                  <p:spPr bwMode="auto">
                    <a:xfrm>
                      <a:off x="2444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31" name="Rechteck 947"/>
                    <p:cNvSpPr/>
                    <p:nvPr/>
                  </p:nvSpPr>
                  <p:spPr bwMode="auto">
                    <a:xfrm>
                      <a:off x="2408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32" name="Rechteck 948"/>
                    <p:cNvSpPr/>
                    <p:nvPr/>
                  </p:nvSpPr>
                  <p:spPr bwMode="auto">
                    <a:xfrm>
                      <a:off x="2444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33" name="Rechteck 949"/>
                    <p:cNvSpPr/>
                    <p:nvPr/>
                  </p:nvSpPr>
                  <p:spPr bwMode="auto">
                    <a:xfrm>
                      <a:off x="2480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34" name="Rechteck 950"/>
                    <p:cNvSpPr/>
                    <p:nvPr/>
                  </p:nvSpPr>
                  <p:spPr bwMode="auto">
                    <a:xfrm>
                      <a:off x="2516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35" name="Rechteck 951"/>
                    <p:cNvSpPr/>
                    <p:nvPr/>
                  </p:nvSpPr>
                  <p:spPr bwMode="auto">
                    <a:xfrm>
                      <a:off x="2408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36" name="Rechteck 952"/>
                    <p:cNvSpPr/>
                    <p:nvPr/>
                  </p:nvSpPr>
                  <p:spPr bwMode="auto">
                    <a:xfrm>
                      <a:off x="2480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37" name="Rechteck 953"/>
                    <p:cNvSpPr/>
                    <p:nvPr/>
                  </p:nvSpPr>
                  <p:spPr bwMode="auto">
                    <a:xfrm>
                      <a:off x="2552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38" name="Rechteck 954"/>
                    <p:cNvSpPr/>
                    <p:nvPr/>
                  </p:nvSpPr>
                  <p:spPr bwMode="auto">
                    <a:xfrm>
                      <a:off x="1220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39" name="Rechteck 955"/>
                    <p:cNvSpPr/>
                    <p:nvPr/>
                  </p:nvSpPr>
                  <p:spPr bwMode="auto">
                    <a:xfrm>
                      <a:off x="1256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40" name="Rechteck 956"/>
                    <p:cNvSpPr/>
                    <p:nvPr/>
                  </p:nvSpPr>
                  <p:spPr bwMode="auto">
                    <a:xfrm>
                      <a:off x="1292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41" name="Rechteck 957"/>
                    <p:cNvSpPr/>
                    <p:nvPr/>
                  </p:nvSpPr>
                  <p:spPr bwMode="auto">
                    <a:xfrm>
                      <a:off x="1328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42" name="Rechteck 958"/>
                    <p:cNvSpPr/>
                    <p:nvPr/>
                  </p:nvSpPr>
                  <p:spPr bwMode="auto">
                    <a:xfrm>
                      <a:off x="1364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43" name="Rechteck 959"/>
                    <p:cNvSpPr/>
                    <p:nvPr/>
                  </p:nvSpPr>
                  <p:spPr bwMode="auto">
                    <a:xfrm>
                      <a:off x="1400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44" name="Rechteck 960"/>
                    <p:cNvSpPr/>
                    <p:nvPr/>
                  </p:nvSpPr>
                  <p:spPr bwMode="auto">
                    <a:xfrm>
                      <a:off x="1184330" y="52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45" name="Rechteck 962"/>
                    <p:cNvSpPr/>
                    <p:nvPr/>
                  </p:nvSpPr>
                  <p:spPr bwMode="auto">
                    <a:xfrm>
                      <a:off x="1292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46" name="Rechteck 963"/>
                    <p:cNvSpPr/>
                    <p:nvPr/>
                  </p:nvSpPr>
                  <p:spPr bwMode="auto">
                    <a:xfrm>
                      <a:off x="1328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47" name="Rechteck 964"/>
                    <p:cNvSpPr/>
                    <p:nvPr/>
                  </p:nvSpPr>
                  <p:spPr bwMode="auto">
                    <a:xfrm>
                      <a:off x="1364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48" name="Rechteck 965"/>
                    <p:cNvSpPr/>
                    <p:nvPr/>
                  </p:nvSpPr>
                  <p:spPr bwMode="auto">
                    <a:xfrm>
                      <a:off x="1400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49" name="Rechteck 966"/>
                    <p:cNvSpPr/>
                    <p:nvPr/>
                  </p:nvSpPr>
                  <p:spPr bwMode="auto">
                    <a:xfrm>
                      <a:off x="1436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50" name="Rechteck 967"/>
                    <p:cNvSpPr/>
                    <p:nvPr/>
                  </p:nvSpPr>
                  <p:spPr bwMode="auto">
                    <a:xfrm>
                      <a:off x="1472330" y="51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51" name="Rechteck 970"/>
                    <p:cNvSpPr/>
                    <p:nvPr/>
                  </p:nvSpPr>
                  <p:spPr bwMode="auto">
                    <a:xfrm>
                      <a:off x="2372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52" name="Rechteck 972"/>
                    <p:cNvSpPr/>
                    <p:nvPr/>
                  </p:nvSpPr>
                  <p:spPr bwMode="auto">
                    <a:xfrm>
                      <a:off x="1220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53" name="Rechteck 973"/>
                    <p:cNvSpPr/>
                    <p:nvPr/>
                  </p:nvSpPr>
                  <p:spPr bwMode="auto">
                    <a:xfrm>
                      <a:off x="1256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54" name="Rechteck 974"/>
                    <p:cNvSpPr/>
                    <p:nvPr/>
                  </p:nvSpPr>
                  <p:spPr bwMode="auto">
                    <a:xfrm>
                      <a:off x="1292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55" name="Rechteck 975"/>
                    <p:cNvSpPr/>
                    <p:nvPr/>
                  </p:nvSpPr>
                  <p:spPr bwMode="auto">
                    <a:xfrm>
                      <a:off x="1328330" y="52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56" name="Rechteck 976"/>
                    <p:cNvSpPr/>
                    <p:nvPr/>
                  </p:nvSpPr>
                  <p:spPr bwMode="auto">
                    <a:xfrm>
                      <a:off x="1544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57" name="Rechteck 977"/>
                    <p:cNvSpPr/>
                    <p:nvPr/>
                  </p:nvSpPr>
                  <p:spPr bwMode="auto">
                    <a:xfrm>
                      <a:off x="1508330" y="50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58" name="Rechteck 980"/>
                    <p:cNvSpPr/>
                    <p:nvPr/>
                  </p:nvSpPr>
                  <p:spPr bwMode="auto">
                    <a:xfrm>
                      <a:off x="1364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59" name="Rechteck 981"/>
                    <p:cNvSpPr/>
                    <p:nvPr/>
                  </p:nvSpPr>
                  <p:spPr bwMode="auto">
                    <a:xfrm>
                      <a:off x="1400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60" name="Rechteck 982"/>
                    <p:cNvSpPr/>
                    <p:nvPr/>
                  </p:nvSpPr>
                  <p:spPr bwMode="auto">
                    <a:xfrm>
                      <a:off x="1436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61" name="Rechteck 983"/>
                    <p:cNvSpPr/>
                    <p:nvPr/>
                  </p:nvSpPr>
                  <p:spPr bwMode="auto">
                    <a:xfrm>
                      <a:off x="1472330" y="51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62" name="Rechteck 986"/>
                    <p:cNvSpPr/>
                    <p:nvPr/>
                  </p:nvSpPr>
                  <p:spPr bwMode="auto">
                    <a:xfrm>
                      <a:off x="1436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63" name="Rechteck 987"/>
                    <p:cNvSpPr/>
                    <p:nvPr/>
                  </p:nvSpPr>
                  <p:spPr bwMode="auto">
                    <a:xfrm>
                      <a:off x="1472330" y="50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64" name="Rechteck 989"/>
                    <p:cNvSpPr/>
                    <p:nvPr/>
                  </p:nvSpPr>
                  <p:spPr bwMode="auto">
                    <a:xfrm>
                      <a:off x="1292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65" name="Rechteck 990"/>
                    <p:cNvSpPr/>
                    <p:nvPr/>
                  </p:nvSpPr>
                  <p:spPr bwMode="auto">
                    <a:xfrm>
                      <a:off x="1328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66" name="Rechteck 991"/>
                    <p:cNvSpPr/>
                    <p:nvPr/>
                  </p:nvSpPr>
                  <p:spPr bwMode="auto">
                    <a:xfrm>
                      <a:off x="1364330" y="51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67" name="Rechteck 992"/>
                    <p:cNvSpPr/>
                    <p:nvPr/>
                  </p:nvSpPr>
                  <p:spPr bwMode="auto">
                    <a:xfrm>
                      <a:off x="1400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68" name="Rechteck 993"/>
                    <p:cNvSpPr/>
                    <p:nvPr/>
                  </p:nvSpPr>
                  <p:spPr bwMode="auto">
                    <a:xfrm>
                      <a:off x="1364330" y="50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69" name="Rechteck 994"/>
                    <p:cNvSpPr/>
                    <p:nvPr/>
                  </p:nvSpPr>
                  <p:spPr bwMode="auto">
                    <a:xfrm>
                      <a:off x="2372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70" name="Rechteck 995"/>
                    <p:cNvSpPr/>
                    <p:nvPr/>
                  </p:nvSpPr>
                  <p:spPr bwMode="auto">
                    <a:xfrm>
                      <a:off x="2336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71" name="Rechteck 996"/>
                    <p:cNvSpPr/>
                    <p:nvPr/>
                  </p:nvSpPr>
                  <p:spPr bwMode="auto">
                    <a:xfrm>
                      <a:off x="2156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72" name="Rechteck 997"/>
                    <p:cNvSpPr/>
                    <p:nvPr/>
                  </p:nvSpPr>
                  <p:spPr bwMode="auto">
                    <a:xfrm>
                      <a:off x="1940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73" name="Rechteck 999"/>
                    <p:cNvSpPr/>
                    <p:nvPr/>
                  </p:nvSpPr>
                  <p:spPr bwMode="auto">
                    <a:xfrm>
                      <a:off x="2012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74" name="Rechteck 1001"/>
                    <p:cNvSpPr/>
                    <p:nvPr/>
                  </p:nvSpPr>
                  <p:spPr bwMode="auto">
                    <a:xfrm>
                      <a:off x="2084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75" name="Rechteck 1002"/>
                    <p:cNvSpPr/>
                    <p:nvPr/>
                  </p:nvSpPr>
                  <p:spPr bwMode="auto">
                    <a:xfrm>
                      <a:off x="2120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76" name="Rechteck 1003"/>
                    <p:cNvSpPr/>
                    <p:nvPr/>
                  </p:nvSpPr>
                  <p:spPr bwMode="auto">
                    <a:xfrm>
                      <a:off x="2300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77" name="Rechteck 1004"/>
                    <p:cNvSpPr/>
                    <p:nvPr/>
                  </p:nvSpPr>
                  <p:spPr bwMode="auto">
                    <a:xfrm>
                      <a:off x="2228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78" name="Rechteck 1005"/>
                    <p:cNvSpPr/>
                    <p:nvPr/>
                  </p:nvSpPr>
                  <p:spPr bwMode="auto">
                    <a:xfrm>
                      <a:off x="2192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79" name="Rechteck 1006"/>
                    <p:cNvSpPr/>
                    <p:nvPr/>
                  </p:nvSpPr>
                  <p:spPr bwMode="auto">
                    <a:xfrm>
                      <a:off x="2264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80" name="Rechteck 1007"/>
                    <p:cNvSpPr/>
                    <p:nvPr/>
                  </p:nvSpPr>
                  <p:spPr bwMode="auto">
                    <a:xfrm>
                      <a:off x="2372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81" name="Rechteck 1008"/>
                    <p:cNvSpPr/>
                    <p:nvPr/>
                  </p:nvSpPr>
                  <p:spPr bwMode="auto">
                    <a:xfrm>
                      <a:off x="2336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82" name="Rechteck 1009"/>
                    <p:cNvSpPr/>
                    <p:nvPr/>
                  </p:nvSpPr>
                  <p:spPr bwMode="auto">
                    <a:xfrm>
                      <a:off x="2156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83" name="Rechteck 1010"/>
                    <p:cNvSpPr/>
                    <p:nvPr/>
                  </p:nvSpPr>
                  <p:spPr bwMode="auto">
                    <a:xfrm>
                      <a:off x="1940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84" name="Rechteck 1014"/>
                    <p:cNvSpPr/>
                    <p:nvPr/>
                  </p:nvSpPr>
                  <p:spPr bwMode="auto">
                    <a:xfrm>
                      <a:off x="2084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85" name="Rechteck 1015"/>
                    <p:cNvSpPr/>
                    <p:nvPr/>
                  </p:nvSpPr>
                  <p:spPr bwMode="auto">
                    <a:xfrm>
                      <a:off x="2120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86" name="Rechteck 1016"/>
                    <p:cNvSpPr/>
                    <p:nvPr/>
                  </p:nvSpPr>
                  <p:spPr bwMode="auto">
                    <a:xfrm>
                      <a:off x="2300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87" name="Rechteck 1017"/>
                    <p:cNvSpPr/>
                    <p:nvPr/>
                  </p:nvSpPr>
                  <p:spPr bwMode="auto">
                    <a:xfrm>
                      <a:off x="2228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88" name="Rechteck 1018"/>
                    <p:cNvSpPr/>
                    <p:nvPr/>
                  </p:nvSpPr>
                  <p:spPr bwMode="auto">
                    <a:xfrm>
                      <a:off x="2192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89" name="Rechteck 1019"/>
                    <p:cNvSpPr/>
                    <p:nvPr/>
                  </p:nvSpPr>
                  <p:spPr bwMode="auto">
                    <a:xfrm>
                      <a:off x="2264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90" name="Rechteck 1020"/>
                    <p:cNvSpPr/>
                    <p:nvPr/>
                  </p:nvSpPr>
                  <p:spPr bwMode="auto">
                    <a:xfrm>
                      <a:off x="2480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91" name="Rechteck 1021"/>
                    <p:cNvSpPr/>
                    <p:nvPr/>
                  </p:nvSpPr>
                  <p:spPr bwMode="auto">
                    <a:xfrm>
                      <a:off x="2444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92" name="Rechteck 1022"/>
                    <p:cNvSpPr/>
                    <p:nvPr/>
                  </p:nvSpPr>
                  <p:spPr bwMode="auto">
                    <a:xfrm>
                      <a:off x="2408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93" name="Rechteck 1023"/>
                    <p:cNvSpPr/>
                    <p:nvPr/>
                  </p:nvSpPr>
                  <p:spPr bwMode="auto">
                    <a:xfrm>
                      <a:off x="2588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94" name="Rechteck 1024"/>
                    <p:cNvSpPr/>
                    <p:nvPr/>
                  </p:nvSpPr>
                  <p:spPr bwMode="auto">
                    <a:xfrm>
                      <a:off x="2552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95" name="Rechteck 1027"/>
                    <p:cNvSpPr/>
                    <p:nvPr/>
                  </p:nvSpPr>
                  <p:spPr bwMode="auto">
                    <a:xfrm>
                      <a:off x="2516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96" name="Rechteck 1028"/>
                    <p:cNvSpPr/>
                    <p:nvPr/>
                  </p:nvSpPr>
                  <p:spPr bwMode="auto">
                    <a:xfrm>
                      <a:off x="1868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97" name="Rechteck 1029"/>
                    <p:cNvSpPr/>
                    <p:nvPr/>
                  </p:nvSpPr>
                  <p:spPr bwMode="auto">
                    <a:xfrm>
                      <a:off x="2624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98" name="Rechteck 1030"/>
                    <p:cNvSpPr/>
                    <p:nvPr/>
                  </p:nvSpPr>
                  <p:spPr bwMode="auto">
                    <a:xfrm>
                      <a:off x="2408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599" name="Rechteck 1031"/>
                    <p:cNvSpPr/>
                    <p:nvPr/>
                  </p:nvSpPr>
                  <p:spPr bwMode="auto">
                    <a:xfrm>
                      <a:off x="2444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00" name="Rechteck 1032"/>
                    <p:cNvSpPr/>
                    <p:nvPr/>
                  </p:nvSpPr>
                  <p:spPr bwMode="auto">
                    <a:xfrm>
                      <a:off x="2480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01" name="Rechteck 1033"/>
                    <p:cNvSpPr/>
                    <p:nvPr/>
                  </p:nvSpPr>
                  <p:spPr bwMode="auto">
                    <a:xfrm>
                      <a:off x="2516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02" name="Rechteck 1034"/>
                    <p:cNvSpPr/>
                    <p:nvPr/>
                  </p:nvSpPr>
                  <p:spPr bwMode="auto">
                    <a:xfrm>
                      <a:off x="2552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03" name="Rechteck 1035"/>
                    <p:cNvSpPr/>
                    <p:nvPr/>
                  </p:nvSpPr>
                  <p:spPr bwMode="auto">
                    <a:xfrm>
                      <a:off x="2588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grpSp>
                  <p:nvGrpSpPr>
                    <p:cNvPr id="3604" name="Gruppieren 2799"/>
                    <p:cNvGrpSpPr/>
                    <p:nvPr/>
                  </p:nvGrpSpPr>
                  <p:grpSpPr>
                    <a:xfrm>
                      <a:off x="1184330" y="4938350"/>
                      <a:ext cx="900000" cy="576000"/>
                      <a:chOff x="1184330" y="4938350"/>
                      <a:chExt cx="900000" cy="576000"/>
                    </a:xfrm>
                  </p:grpSpPr>
                  <p:sp>
                    <p:nvSpPr>
                      <p:cNvPr id="5587" name="Rechteck 599"/>
                      <p:cNvSpPr/>
                      <p:nvPr/>
                    </p:nvSpPr>
                    <p:spPr bwMode="auto">
                      <a:xfrm>
                        <a:off x="1220330" y="5478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88" name="Rechteck 608"/>
                      <p:cNvSpPr/>
                      <p:nvPr/>
                    </p:nvSpPr>
                    <p:spPr bwMode="auto">
                      <a:xfrm>
                        <a:off x="1256330" y="5478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89" name="Rechteck 618"/>
                      <p:cNvSpPr/>
                      <p:nvPr/>
                    </p:nvSpPr>
                    <p:spPr bwMode="auto">
                      <a:xfrm>
                        <a:off x="1184330" y="5442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90" name="Rechteck 620"/>
                      <p:cNvSpPr/>
                      <p:nvPr/>
                    </p:nvSpPr>
                    <p:spPr bwMode="auto">
                      <a:xfrm>
                        <a:off x="1292330" y="5442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91" name="Rechteck 621"/>
                      <p:cNvSpPr/>
                      <p:nvPr/>
                    </p:nvSpPr>
                    <p:spPr bwMode="auto">
                      <a:xfrm>
                        <a:off x="1256330" y="5442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92" name="Rechteck 622"/>
                      <p:cNvSpPr/>
                      <p:nvPr/>
                    </p:nvSpPr>
                    <p:spPr bwMode="auto">
                      <a:xfrm>
                        <a:off x="1328330" y="5442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93" name="Rechteck 657"/>
                      <p:cNvSpPr/>
                      <p:nvPr/>
                    </p:nvSpPr>
                    <p:spPr bwMode="auto">
                      <a:xfrm>
                        <a:off x="1328330" y="5406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94" name="Rechteck 659"/>
                      <p:cNvSpPr/>
                      <p:nvPr/>
                    </p:nvSpPr>
                    <p:spPr bwMode="auto">
                      <a:xfrm>
                        <a:off x="1400330" y="5370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95" name="Rechteck 667"/>
                      <p:cNvSpPr/>
                      <p:nvPr/>
                    </p:nvSpPr>
                    <p:spPr bwMode="auto">
                      <a:xfrm>
                        <a:off x="1364330" y="5370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96" name="Rechteck 669"/>
                      <p:cNvSpPr/>
                      <p:nvPr/>
                    </p:nvSpPr>
                    <p:spPr bwMode="auto">
                      <a:xfrm>
                        <a:off x="1256330" y="5370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97" name="Rechteck 670"/>
                      <p:cNvSpPr/>
                      <p:nvPr/>
                    </p:nvSpPr>
                    <p:spPr bwMode="auto">
                      <a:xfrm>
                        <a:off x="1328330" y="5370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98" name="Rechteck 698"/>
                      <p:cNvSpPr/>
                      <p:nvPr/>
                    </p:nvSpPr>
                    <p:spPr bwMode="auto">
                      <a:xfrm>
                        <a:off x="1400330" y="5334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99" name="Rechteck 700"/>
                      <p:cNvSpPr/>
                      <p:nvPr/>
                    </p:nvSpPr>
                    <p:spPr bwMode="auto">
                      <a:xfrm>
                        <a:off x="1472330" y="5298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00" name="Rechteck 708"/>
                      <p:cNvSpPr/>
                      <p:nvPr/>
                    </p:nvSpPr>
                    <p:spPr bwMode="auto">
                      <a:xfrm>
                        <a:off x="1436330" y="5298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01" name="Rechteck 710"/>
                      <p:cNvSpPr/>
                      <p:nvPr/>
                    </p:nvSpPr>
                    <p:spPr bwMode="auto">
                      <a:xfrm>
                        <a:off x="1328330" y="5298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02" name="Rechteck 711"/>
                      <p:cNvSpPr/>
                      <p:nvPr/>
                    </p:nvSpPr>
                    <p:spPr bwMode="auto">
                      <a:xfrm>
                        <a:off x="1400330" y="5298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03" name="Rechteck 720"/>
                      <p:cNvSpPr/>
                      <p:nvPr/>
                    </p:nvSpPr>
                    <p:spPr bwMode="auto">
                      <a:xfrm>
                        <a:off x="1544330" y="5298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04" name="Rechteck 761"/>
                      <p:cNvSpPr/>
                      <p:nvPr/>
                    </p:nvSpPr>
                    <p:spPr bwMode="auto">
                      <a:xfrm>
                        <a:off x="1472330" y="5262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05" name="Rechteck 763"/>
                      <p:cNvSpPr/>
                      <p:nvPr/>
                    </p:nvSpPr>
                    <p:spPr bwMode="auto">
                      <a:xfrm>
                        <a:off x="1544330" y="5262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06" name="Rechteck 774"/>
                      <p:cNvSpPr/>
                      <p:nvPr/>
                    </p:nvSpPr>
                    <p:spPr bwMode="auto">
                      <a:xfrm>
                        <a:off x="1472330" y="5226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07" name="Rechteck 776"/>
                      <p:cNvSpPr/>
                      <p:nvPr/>
                    </p:nvSpPr>
                    <p:spPr bwMode="auto">
                      <a:xfrm>
                        <a:off x="1544330" y="5226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08" name="Rechteck 777"/>
                      <p:cNvSpPr/>
                      <p:nvPr/>
                    </p:nvSpPr>
                    <p:spPr bwMode="auto">
                      <a:xfrm>
                        <a:off x="1580330" y="5226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09" name="Rechteck 778"/>
                      <p:cNvSpPr/>
                      <p:nvPr/>
                    </p:nvSpPr>
                    <p:spPr bwMode="auto">
                      <a:xfrm>
                        <a:off x="1616330" y="5226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10" name="Rechteck 781"/>
                      <p:cNvSpPr/>
                      <p:nvPr/>
                    </p:nvSpPr>
                    <p:spPr bwMode="auto">
                      <a:xfrm>
                        <a:off x="1688330" y="5226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11" name="Rechteck 804"/>
                      <p:cNvSpPr/>
                      <p:nvPr/>
                    </p:nvSpPr>
                    <p:spPr bwMode="auto">
                      <a:xfrm>
                        <a:off x="1616330" y="5190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12" name="Rechteck 813"/>
                      <p:cNvSpPr/>
                      <p:nvPr/>
                    </p:nvSpPr>
                    <p:spPr bwMode="auto">
                      <a:xfrm>
                        <a:off x="1724330" y="5154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13" name="Rechteck 817"/>
                      <p:cNvSpPr/>
                      <p:nvPr/>
                    </p:nvSpPr>
                    <p:spPr bwMode="auto">
                      <a:xfrm>
                        <a:off x="1616330" y="5154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14" name="Rechteck 819"/>
                      <p:cNvSpPr/>
                      <p:nvPr/>
                    </p:nvSpPr>
                    <p:spPr bwMode="auto">
                      <a:xfrm>
                        <a:off x="1688330" y="5154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15" name="Rechteck 822"/>
                      <p:cNvSpPr/>
                      <p:nvPr/>
                    </p:nvSpPr>
                    <p:spPr bwMode="auto">
                      <a:xfrm>
                        <a:off x="1760330" y="5154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16" name="Rechteck 823"/>
                      <p:cNvSpPr/>
                      <p:nvPr/>
                    </p:nvSpPr>
                    <p:spPr bwMode="auto">
                      <a:xfrm>
                        <a:off x="1832330" y="5154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17" name="Rechteck 857"/>
                      <p:cNvSpPr/>
                      <p:nvPr/>
                    </p:nvSpPr>
                    <p:spPr bwMode="auto">
                      <a:xfrm>
                        <a:off x="1760330" y="5118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18" name="Rechteck 860"/>
                      <p:cNvSpPr/>
                      <p:nvPr/>
                    </p:nvSpPr>
                    <p:spPr bwMode="auto">
                      <a:xfrm>
                        <a:off x="1904330" y="5082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19" name="Rechteck 867"/>
                      <p:cNvSpPr/>
                      <p:nvPr/>
                    </p:nvSpPr>
                    <p:spPr bwMode="auto">
                      <a:xfrm>
                        <a:off x="1688330" y="5082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20" name="Rechteck 869"/>
                      <p:cNvSpPr/>
                      <p:nvPr/>
                    </p:nvSpPr>
                    <p:spPr bwMode="auto">
                      <a:xfrm>
                        <a:off x="1796330" y="5082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21" name="Rechteck 870"/>
                      <p:cNvSpPr/>
                      <p:nvPr/>
                    </p:nvSpPr>
                    <p:spPr bwMode="auto">
                      <a:xfrm>
                        <a:off x="1760330" y="5082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22" name="Rechteck 871"/>
                      <p:cNvSpPr/>
                      <p:nvPr/>
                    </p:nvSpPr>
                    <p:spPr bwMode="auto">
                      <a:xfrm>
                        <a:off x="1832330" y="5082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23" name="Rechteck 880"/>
                      <p:cNvSpPr/>
                      <p:nvPr/>
                    </p:nvSpPr>
                    <p:spPr bwMode="auto">
                      <a:xfrm>
                        <a:off x="1976330" y="5082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24" name="Rechteck 898"/>
                      <p:cNvSpPr/>
                      <p:nvPr/>
                    </p:nvSpPr>
                    <p:spPr bwMode="auto">
                      <a:xfrm>
                        <a:off x="1832330" y="5046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25" name="Rechteck 899"/>
                      <p:cNvSpPr/>
                      <p:nvPr/>
                    </p:nvSpPr>
                    <p:spPr bwMode="auto">
                      <a:xfrm>
                        <a:off x="1904330" y="5046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26" name="Rechteck 901"/>
                      <p:cNvSpPr/>
                      <p:nvPr/>
                    </p:nvSpPr>
                    <p:spPr bwMode="auto">
                      <a:xfrm>
                        <a:off x="1976330" y="5010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27" name="Rechteck 908"/>
                      <p:cNvSpPr/>
                      <p:nvPr/>
                    </p:nvSpPr>
                    <p:spPr bwMode="auto">
                      <a:xfrm>
                        <a:off x="1760330" y="5010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28" name="Rechteck 909"/>
                      <p:cNvSpPr/>
                      <p:nvPr/>
                    </p:nvSpPr>
                    <p:spPr bwMode="auto">
                      <a:xfrm>
                        <a:off x="1940330" y="5010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29" name="Rechteck 911"/>
                      <p:cNvSpPr/>
                      <p:nvPr/>
                    </p:nvSpPr>
                    <p:spPr bwMode="auto">
                      <a:xfrm>
                        <a:off x="1832330" y="5010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30" name="Rechteck 912"/>
                      <p:cNvSpPr/>
                      <p:nvPr/>
                    </p:nvSpPr>
                    <p:spPr bwMode="auto">
                      <a:xfrm>
                        <a:off x="1904330" y="5010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31" name="Rechteck 921"/>
                      <p:cNvSpPr/>
                      <p:nvPr/>
                    </p:nvSpPr>
                    <p:spPr bwMode="auto">
                      <a:xfrm>
                        <a:off x="2048330" y="5010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32" name="Rechteck 998"/>
                      <p:cNvSpPr/>
                      <p:nvPr/>
                    </p:nvSpPr>
                    <p:spPr bwMode="auto">
                      <a:xfrm>
                        <a:off x="1976330" y="4974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33" name="Rechteck 1000"/>
                      <p:cNvSpPr/>
                      <p:nvPr/>
                    </p:nvSpPr>
                    <p:spPr bwMode="auto">
                      <a:xfrm>
                        <a:off x="2048330" y="4974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34" name="Rechteck 1011"/>
                      <p:cNvSpPr/>
                      <p:nvPr/>
                    </p:nvSpPr>
                    <p:spPr bwMode="auto">
                      <a:xfrm>
                        <a:off x="1976330" y="4938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35" name="Rechteck 1012"/>
                      <p:cNvSpPr/>
                      <p:nvPr/>
                    </p:nvSpPr>
                    <p:spPr bwMode="auto">
                      <a:xfrm>
                        <a:off x="2012330" y="4938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36" name="Rechteck 1013"/>
                      <p:cNvSpPr/>
                      <p:nvPr/>
                    </p:nvSpPr>
                    <p:spPr bwMode="auto">
                      <a:xfrm>
                        <a:off x="2048330" y="4938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637" name="Rechteck 1036"/>
                      <p:cNvSpPr/>
                      <p:nvPr/>
                    </p:nvSpPr>
                    <p:spPr bwMode="auto">
                      <a:xfrm>
                        <a:off x="1904330" y="4938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</p:grpSp>
                <p:sp>
                  <p:nvSpPr>
                    <p:cNvPr id="3605" name="Rechteck 1037"/>
                    <p:cNvSpPr/>
                    <p:nvPr/>
                  </p:nvSpPr>
                  <p:spPr bwMode="auto">
                    <a:xfrm>
                      <a:off x="2444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06" name="Rechteck 1038"/>
                    <p:cNvSpPr/>
                    <p:nvPr/>
                  </p:nvSpPr>
                  <p:spPr bwMode="auto">
                    <a:xfrm>
                      <a:off x="2408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07" name="Rechteck 1039"/>
                    <p:cNvSpPr/>
                    <p:nvPr/>
                  </p:nvSpPr>
                  <p:spPr bwMode="auto">
                    <a:xfrm>
                      <a:off x="2228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08" name="Rechteck 1040"/>
                    <p:cNvSpPr/>
                    <p:nvPr/>
                  </p:nvSpPr>
                  <p:spPr bwMode="auto">
                    <a:xfrm>
                      <a:off x="2012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09" name="Rechteck 1042"/>
                    <p:cNvSpPr/>
                    <p:nvPr/>
                  </p:nvSpPr>
                  <p:spPr bwMode="auto">
                    <a:xfrm>
                      <a:off x="2084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10" name="Rechteck 1043"/>
                    <p:cNvSpPr/>
                    <p:nvPr/>
                  </p:nvSpPr>
                  <p:spPr bwMode="auto">
                    <a:xfrm>
                      <a:off x="2120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11" name="Rechteck 1044"/>
                    <p:cNvSpPr/>
                    <p:nvPr/>
                  </p:nvSpPr>
                  <p:spPr bwMode="auto">
                    <a:xfrm>
                      <a:off x="2156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12" name="Rechteck 1045"/>
                    <p:cNvSpPr/>
                    <p:nvPr/>
                  </p:nvSpPr>
                  <p:spPr bwMode="auto">
                    <a:xfrm>
                      <a:off x="2192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13" name="Rechteck 1046"/>
                    <p:cNvSpPr/>
                    <p:nvPr/>
                  </p:nvSpPr>
                  <p:spPr bwMode="auto">
                    <a:xfrm>
                      <a:off x="2372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14" name="Rechteck 1047"/>
                    <p:cNvSpPr/>
                    <p:nvPr/>
                  </p:nvSpPr>
                  <p:spPr bwMode="auto">
                    <a:xfrm>
                      <a:off x="2300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15" name="Rechteck 1048"/>
                    <p:cNvSpPr/>
                    <p:nvPr/>
                  </p:nvSpPr>
                  <p:spPr bwMode="auto">
                    <a:xfrm>
                      <a:off x="2264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16" name="Rechteck 1049"/>
                    <p:cNvSpPr/>
                    <p:nvPr/>
                  </p:nvSpPr>
                  <p:spPr bwMode="auto">
                    <a:xfrm>
                      <a:off x="2336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17" name="Rechteck 1050"/>
                    <p:cNvSpPr/>
                    <p:nvPr/>
                  </p:nvSpPr>
                  <p:spPr bwMode="auto">
                    <a:xfrm>
                      <a:off x="2444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18" name="Rechteck 1051"/>
                    <p:cNvSpPr/>
                    <p:nvPr/>
                  </p:nvSpPr>
                  <p:spPr bwMode="auto">
                    <a:xfrm>
                      <a:off x="2408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19" name="Rechteck 1052"/>
                    <p:cNvSpPr/>
                    <p:nvPr/>
                  </p:nvSpPr>
                  <p:spPr bwMode="auto">
                    <a:xfrm>
                      <a:off x="2228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20" name="Rechteck 1053"/>
                    <p:cNvSpPr/>
                    <p:nvPr/>
                  </p:nvSpPr>
                  <p:spPr bwMode="auto">
                    <a:xfrm>
                      <a:off x="2012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21" name="Rechteck 1057"/>
                    <p:cNvSpPr/>
                    <p:nvPr/>
                  </p:nvSpPr>
                  <p:spPr bwMode="auto">
                    <a:xfrm>
                      <a:off x="2156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22" name="Rechteck 1059"/>
                    <p:cNvSpPr/>
                    <p:nvPr/>
                  </p:nvSpPr>
                  <p:spPr bwMode="auto">
                    <a:xfrm>
                      <a:off x="2372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23" name="Rechteck 1060"/>
                    <p:cNvSpPr/>
                    <p:nvPr/>
                  </p:nvSpPr>
                  <p:spPr bwMode="auto">
                    <a:xfrm>
                      <a:off x="2300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24" name="Rechteck 1062"/>
                    <p:cNvSpPr/>
                    <p:nvPr/>
                  </p:nvSpPr>
                  <p:spPr bwMode="auto">
                    <a:xfrm>
                      <a:off x="2336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25" name="Rechteck 1063"/>
                    <p:cNvSpPr/>
                    <p:nvPr/>
                  </p:nvSpPr>
                  <p:spPr bwMode="auto">
                    <a:xfrm>
                      <a:off x="2552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26" name="Rechteck 1064"/>
                    <p:cNvSpPr/>
                    <p:nvPr/>
                  </p:nvSpPr>
                  <p:spPr bwMode="auto">
                    <a:xfrm>
                      <a:off x="2516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27" name="Rechteck 1065"/>
                    <p:cNvSpPr/>
                    <p:nvPr/>
                  </p:nvSpPr>
                  <p:spPr bwMode="auto">
                    <a:xfrm>
                      <a:off x="2480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28" name="Rechteck 1066"/>
                    <p:cNvSpPr/>
                    <p:nvPr/>
                  </p:nvSpPr>
                  <p:spPr bwMode="auto">
                    <a:xfrm>
                      <a:off x="2660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29" name="Rechteck 1067"/>
                    <p:cNvSpPr/>
                    <p:nvPr/>
                  </p:nvSpPr>
                  <p:spPr bwMode="auto">
                    <a:xfrm>
                      <a:off x="2624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30" name="Rechteck 1068"/>
                    <p:cNvSpPr/>
                    <p:nvPr/>
                  </p:nvSpPr>
                  <p:spPr bwMode="auto">
                    <a:xfrm>
                      <a:off x="2588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31" name="Rechteck 1069"/>
                    <p:cNvSpPr/>
                    <p:nvPr/>
                  </p:nvSpPr>
                  <p:spPr bwMode="auto">
                    <a:xfrm>
                      <a:off x="2696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32" name="Rechteck 1070"/>
                    <p:cNvSpPr/>
                    <p:nvPr/>
                  </p:nvSpPr>
                  <p:spPr bwMode="auto">
                    <a:xfrm>
                      <a:off x="2696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33" name="Rechteck 1071"/>
                    <p:cNvSpPr/>
                    <p:nvPr/>
                  </p:nvSpPr>
                  <p:spPr bwMode="auto">
                    <a:xfrm>
                      <a:off x="2480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34" name="Rechteck 1072"/>
                    <p:cNvSpPr/>
                    <p:nvPr/>
                  </p:nvSpPr>
                  <p:spPr bwMode="auto">
                    <a:xfrm>
                      <a:off x="2516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35" name="Rechteck 1073"/>
                    <p:cNvSpPr/>
                    <p:nvPr/>
                  </p:nvSpPr>
                  <p:spPr bwMode="auto">
                    <a:xfrm>
                      <a:off x="2552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36" name="Rechteck 1074"/>
                    <p:cNvSpPr/>
                    <p:nvPr/>
                  </p:nvSpPr>
                  <p:spPr bwMode="auto">
                    <a:xfrm>
                      <a:off x="2588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37" name="Rechteck 1075"/>
                    <p:cNvSpPr/>
                    <p:nvPr/>
                  </p:nvSpPr>
                  <p:spPr bwMode="auto">
                    <a:xfrm>
                      <a:off x="2624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38" name="Rechteck 1076"/>
                    <p:cNvSpPr/>
                    <p:nvPr/>
                  </p:nvSpPr>
                  <p:spPr bwMode="auto">
                    <a:xfrm>
                      <a:off x="2660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39" name="Rechteck 1077"/>
                    <p:cNvSpPr/>
                    <p:nvPr/>
                  </p:nvSpPr>
                  <p:spPr bwMode="auto">
                    <a:xfrm>
                      <a:off x="1976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40" name="Rechteck 1078"/>
                    <p:cNvSpPr/>
                    <p:nvPr/>
                  </p:nvSpPr>
                  <p:spPr bwMode="auto">
                    <a:xfrm>
                      <a:off x="2732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41" name="Rechteck 1079"/>
                    <p:cNvSpPr/>
                    <p:nvPr/>
                  </p:nvSpPr>
                  <p:spPr bwMode="auto">
                    <a:xfrm>
                      <a:off x="2660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42" name="Rechteck 1080"/>
                    <p:cNvSpPr/>
                    <p:nvPr/>
                  </p:nvSpPr>
                  <p:spPr bwMode="auto">
                    <a:xfrm>
                      <a:off x="1976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43" name="Rechteck 1081"/>
                    <p:cNvSpPr/>
                    <p:nvPr/>
                  </p:nvSpPr>
                  <p:spPr bwMode="auto">
                    <a:xfrm>
                      <a:off x="2768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44" name="Rechteck 1082"/>
                    <p:cNvSpPr/>
                    <p:nvPr/>
                  </p:nvSpPr>
                  <p:spPr bwMode="auto">
                    <a:xfrm>
                      <a:off x="1940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45" name="Rechteck 1083"/>
                    <p:cNvSpPr/>
                    <p:nvPr/>
                  </p:nvSpPr>
                  <p:spPr bwMode="auto">
                    <a:xfrm>
                      <a:off x="1904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46" name="Rechteck 1084"/>
                    <p:cNvSpPr/>
                    <p:nvPr/>
                  </p:nvSpPr>
                  <p:spPr bwMode="auto">
                    <a:xfrm>
                      <a:off x="1940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47" name="Rechteck 1085"/>
                    <p:cNvSpPr/>
                    <p:nvPr/>
                  </p:nvSpPr>
                  <p:spPr bwMode="auto">
                    <a:xfrm>
                      <a:off x="2444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48" name="Rechteck 1086"/>
                    <p:cNvSpPr/>
                    <p:nvPr/>
                  </p:nvSpPr>
                  <p:spPr bwMode="auto">
                    <a:xfrm>
                      <a:off x="2408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49" name="Rechteck 1087"/>
                    <p:cNvSpPr/>
                    <p:nvPr/>
                  </p:nvSpPr>
                  <p:spPr bwMode="auto">
                    <a:xfrm>
                      <a:off x="2228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50" name="Rechteck 1088"/>
                    <p:cNvSpPr/>
                    <p:nvPr/>
                  </p:nvSpPr>
                  <p:spPr bwMode="auto">
                    <a:xfrm>
                      <a:off x="2012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51" name="Rechteck 1089"/>
                    <p:cNvSpPr/>
                    <p:nvPr/>
                  </p:nvSpPr>
                  <p:spPr bwMode="auto">
                    <a:xfrm>
                      <a:off x="2048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52" name="Rechteck 1090"/>
                    <p:cNvSpPr/>
                    <p:nvPr/>
                  </p:nvSpPr>
                  <p:spPr bwMode="auto">
                    <a:xfrm>
                      <a:off x="2084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53" name="Rechteck 1092"/>
                    <p:cNvSpPr/>
                    <p:nvPr/>
                  </p:nvSpPr>
                  <p:spPr bwMode="auto">
                    <a:xfrm>
                      <a:off x="2156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54" name="Rechteck 1093"/>
                    <p:cNvSpPr/>
                    <p:nvPr/>
                  </p:nvSpPr>
                  <p:spPr bwMode="auto">
                    <a:xfrm>
                      <a:off x="2192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55" name="Rechteck 1094"/>
                    <p:cNvSpPr/>
                    <p:nvPr/>
                  </p:nvSpPr>
                  <p:spPr bwMode="auto">
                    <a:xfrm>
                      <a:off x="2372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56" name="Rechteck 1095"/>
                    <p:cNvSpPr/>
                    <p:nvPr/>
                  </p:nvSpPr>
                  <p:spPr bwMode="auto">
                    <a:xfrm>
                      <a:off x="2300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57" name="Rechteck 1096"/>
                    <p:cNvSpPr/>
                    <p:nvPr/>
                  </p:nvSpPr>
                  <p:spPr bwMode="auto">
                    <a:xfrm>
                      <a:off x="2264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58" name="Rechteck 1097"/>
                    <p:cNvSpPr/>
                    <p:nvPr/>
                  </p:nvSpPr>
                  <p:spPr bwMode="auto">
                    <a:xfrm>
                      <a:off x="2336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59" name="Rechteck 1098"/>
                    <p:cNvSpPr/>
                    <p:nvPr/>
                  </p:nvSpPr>
                  <p:spPr bwMode="auto">
                    <a:xfrm>
                      <a:off x="2444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60" name="Rechteck 1099"/>
                    <p:cNvSpPr/>
                    <p:nvPr/>
                  </p:nvSpPr>
                  <p:spPr bwMode="auto">
                    <a:xfrm>
                      <a:off x="2408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61" name="Rechteck 1101"/>
                    <p:cNvSpPr/>
                    <p:nvPr/>
                  </p:nvSpPr>
                  <p:spPr bwMode="auto">
                    <a:xfrm>
                      <a:off x="2012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62" name="Rechteck 1103"/>
                    <p:cNvSpPr/>
                    <p:nvPr/>
                  </p:nvSpPr>
                  <p:spPr bwMode="auto">
                    <a:xfrm>
                      <a:off x="2084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63" name="Rechteck 1107"/>
                    <p:cNvSpPr/>
                    <p:nvPr/>
                  </p:nvSpPr>
                  <p:spPr bwMode="auto">
                    <a:xfrm>
                      <a:off x="2372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64" name="Rechteck 1108"/>
                    <p:cNvSpPr/>
                    <p:nvPr/>
                  </p:nvSpPr>
                  <p:spPr bwMode="auto">
                    <a:xfrm>
                      <a:off x="2300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65" name="Rechteck 1111"/>
                    <p:cNvSpPr/>
                    <p:nvPr/>
                  </p:nvSpPr>
                  <p:spPr bwMode="auto">
                    <a:xfrm>
                      <a:off x="2552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66" name="Rechteck 1112"/>
                    <p:cNvSpPr/>
                    <p:nvPr/>
                  </p:nvSpPr>
                  <p:spPr bwMode="auto">
                    <a:xfrm>
                      <a:off x="2516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67" name="Rechteck 1113"/>
                    <p:cNvSpPr/>
                    <p:nvPr/>
                  </p:nvSpPr>
                  <p:spPr bwMode="auto">
                    <a:xfrm>
                      <a:off x="2480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68" name="Rechteck 1114"/>
                    <p:cNvSpPr/>
                    <p:nvPr/>
                  </p:nvSpPr>
                  <p:spPr bwMode="auto">
                    <a:xfrm>
                      <a:off x="2660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69" name="Rechteck 1115"/>
                    <p:cNvSpPr/>
                    <p:nvPr/>
                  </p:nvSpPr>
                  <p:spPr bwMode="auto">
                    <a:xfrm>
                      <a:off x="2624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70" name="Rechteck 1116"/>
                    <p:cNvSpPr/>
                    <p:nvPr/>
                  </p:nvSpPr>
                  <p:spPr bwMode="auto">
                    <a:xfrm>
                      <a:off x="2588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71" name="Rechteck 1117"/>
                    <p:cNvSpPr/>
                    <p:nvPr/>
                  </p:nvSpPr>
                  <p:spPr bwMode="auto">
                    <a:xfrm>
                      <a:off x="1940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72" name="Rechteck 1118"/>
                    <p:cNvSpPr/>
                    <p:nvPr/>
                  </p:nvSpPr>
                  <p:spPr bwMode="auto">
                    <a:xfrm>
                      <a:off x="2696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73" name="Rechteck 1119"/>
                    <p:cNvSpPr/>
                    <p:nvPr/>
                  </p:nvSpPr>
                  <p:spPr bwMode="auto">
                    <a:xfrm>
                      <a:off x="2480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74" name="Rechteck 1120"/>
                    <p:cNvSpPr/>
                    <p:nvPr/>
                  </p:nvSpPr>
                  <p:spPr bwMode="auto">
                    <a:xfrm>
                      <a:off x="2516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75" name="Rechteck 1121"/>
                    <p:cNvSpPr/>
                    <p:nvPr/>
                  </p:nvSpPr>
                  <p:spPr bwMode="auto">
                    <a:xfrm>
                      <a:off x="2552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76" name="Rechteck 1122"/>
                    <p:cNvSpPr/>
                    <p:nvPr/>
                  </p:nvSpPr>
                  <p:spPr bwMode="auto">
                    <a:xfrm>
                      <a:off x="2588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77" name="Rechteck 1123"/>
                    <p:cNvSpPr/>
                    <p:nvPr/>
                  </p:nvSpPr>
                  <p:spPr bwMode="auto">
                    <a:xfrm>
                      <a:off x="2624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78" name="Rechteck 1124"/>
                    <p:cNvSpPr/>
                    <p:nvPr/>
                  </p:nvSpPr>
                  <p:spPr bwMode="auto">
                    <a:xfrm>
                      <a:off x="2660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79" name="Rechteck 1125"/>
                    <p:cNvSpPr/>
                    <p:nvPr/>
                  </p:nvSpPr>
                  <p:spPr bwMode="auto">
                    <a:xfrm>
                      <a:off x="1976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80" name="Rechteck 1126"/>
                    <p:cNvSpPr/>
                    <p:nvPr/>
                  </p:nvSpPr>
                  <p:spPr bwMode="auto">
                    <a:xfrm>
                      <a:off x="2516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81" name="Rechteck 1127"/>
                    <p:cNvSpPr/>
                    <p:nvPr/>
                  </p:nvSpPr>
                  <p:spPr bwMode="auto">
                    <a:xfrm>
                      <a:off x="2480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82" name="Rechteck 1128"/>
                    <p:cNvSpPr/>
                    <p:nvPr/>
                  </p:nvSpPr>
                  <p:spPr bwMode="auto">
                    <a:xfrm>
                      <a:off x="2300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83" name="Rechteck 1129"/>
                    <p:cNvSpPr/>
                    <p:nvPr/>
                  </p:nvSpPr>
                  <p:spPr bwMode="auto">
                    <a:xfrm>
                      <a:off x="2084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84" name="Rechteck 1130"/>
                    <p:cNvSpPr/>
                    <p:nvPr/>
                  </p:nvSpPr>
                  <p:spPr bwMode="auto">
                    <a:xfrm>
                      <a:off x="2120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85" name="Rechteck 1131"/>
                    <p:cNvSpPr/>
                    <p:nvPr/>
                  </p:nvSpPr>
                  <p:spPr bwMode="auto">
                    <a:xfrm>
                      <a:off x="2156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86" name="Rechteck 1132"/>
                    <p:cNvSpPr/>
                    <p:nvPr/>
                  </p:nvSpPr>
                  <p:spPr bwMode="auto">
                    <a:xfrm>
                      <a:off x="2192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87" name="Rechteck 1133"/>
                    <p:cNvSpPr/>
                    <p:nvPr/>
                  </p:nvSpPr>
                  <p:spPr bwMode="auto">
                    <a:xfrm>
                      <a:off x="2228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88" name="Rechteck 1134"/>
                    <p:cNvSpPr/>
                    <p:nvPr/>
                  </p:nvSpPr>
                  <p:spPr bwMode="auto">
                    <a:xfrm>
                      <a:off x="2264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89" name="Rechteck 1135"/>
                    <p:cNvSpPr/>
                    <p:nvPr/>
                  </p:nvSpPr>
                  <p:spPr bwMode="auto">
                    <a:xfrm>
                      <a:off x="2444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90" name="Rechteck 1136"/>
                    <p:cNvSpPr/>
                    <p:nvPr/>
                  </p:nvSpPr>
                  <p:spPr bwMode="auto">
                    <a:xfrm>
                      <a:off x="2372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91" name="Rechteck 1137"/>
                    <p:cNvSpPr/>
                    <p:nvPr/>
                  </p:nvSpPr>
                  <p:spPr bwMode="auto">
                    <a:xfrm>
                      <a:off x="2336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92" name="Rechteck 1138"/>
                    <p:cNvSpPr/>
                    <p:nvPr/>
                  </p:nvSpPr>
                  <p:spPr bwMode="auto">
                    <a:xfrm>
                      <a:off x="2408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93" name="Rechteck 1139"/>
                    <p:cNvSpPr/>
                    <p:nvPr/>
                  </p:nvSpPr>
                  <p:spPr bwMode="auto">
                    <a:xfrm>
                      <a:off x="2516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94" name="Rechteck 1140"/>
                    <p:cNvSpPr/>
                    <p:nvPr/>
                  </p:nvSpPr>
                  <p:spPr bwMode="auto">
                    <a:xfrm>
                      <a:off x="2480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95" name="Rechteck 1142"/>
                    <p:cNvSpPr/>
                    <p:nvPr/>
                  </p:nvSpPr>
                  <p:spPr bwMode="auto">
                    <a:xfrm>
                      <a:off x="2084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96" name="Rechteck 1144"/>
                    <p:cNvSpPr/>
                    <p:nvPr/>
                  </p:nvSpPr>
                  <p:spPr bwMode="auto">
                    <a:xfrm>
                      <a:off x="2156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97" name="Rechteck 1148"/>
                    <p:cNvSpPr/>
                    <p:nvPr/>
                  </p:nvSpPr>
                  <p:spPr bwMode="auto">
                    <a:xfrm>
                      <a:off x="2444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98" name="Rechteck 1149"/>
                    <p:cNvSpPr/>
                    <p:nvPr/>
                  </p:nvSpPr>
                  <p:spPr bwMode="auto">
                    <a:xfrm>
                      <a:off x="2372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699" name="Rechteck 1152"/>
                    <p:cNvSpPr/>
                    <p:nvPr/>
                  </p:nvSpPr>
                  <p:spPr bwMode="auto">
                    <a:xfrm>
                      <a:off x="2624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00" name="Rechteck 1153"/>
                    <p:cNvSpPr/>
                    <p:nvPr/>
                  </p:nvSpPr>
                  <p:spPr bwMode="auto">
                    <a:xfrm>
                      <a:off x="2588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01" name="Rechteck 1154"/>
                    <p:cNvSpPr/>
                    <p:nvPr/>
                  </p:nvSpPr>
                  <p:spPr bwMode="auto">
                    <a:xfrm>
                      <a:off x="2552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02" name="Rechteck 1155"/>
                    <p:cNvSpPr/>
                    <p:nvPr/>
                  </p:nvSpPr>
                  <p:spPr bwMode="auto">
                    <a:xfrm>
                      <a:off x="2732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03" name="Rechteck 1156"/>
                    <p:cNvSpPr/>
                    <p:nvPr/>
                  </p:nvSpPr>
                  <p:spPr bwMode="auto">
                    <a:xfrm>
                      <a:off x="2696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04" name="Rechteck 1157"/>
                    <p:cNvSpPr/>
                    <p:nvPr/>
                  </p:nvSpPr>
                  <p:spPr bwMode="auto">
                    <a:xfrm>
                      <a:off x="2660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05" name="Rechteck 1158"/>
                    <p:cNvSpPr/>
                    <p:nvPr/>
                  </p:nvSpPr>
                  <p:spPr bwMode="auto">
                    <a:xfrm>
                      <a:off x="2768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06" name="Rechteck 1159"/>
                    <p:cNvSpPr/>
                    <p:nvPr/>
                  </p:nvSpPr>
                  <p:spPr bwMode="auto">
                    <a:xfrm>
                      <a:off x="2768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07" name="Rechteck 1160"/>
                    <p:cNvSpPr/>
                    <p:nvPr/>
                  </p:nvSpPr>
                  <p:spPr bwMode="auto">
                    <a:xfrm>
                      <a:off x="2552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08" name="Rechteck 1161"/>
                    <p:cNvSpPr/>
                    <p:nvPr/>
                  </p:nvSpPr>
                  <p:spPr bwMode="auto">
                    <a:xfrm>
                      <a:off x="2588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09" name="Rechteck 1162"/>
                    <p:cNvSpPr/>
                    <p:nvPr/>
                  </p:nvSpPr>
                  <p:spPr bwMode="auto">
                    <a:xfrm>
                      <a:off x="2624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10" name="Rechteck 1163"/>
                    <p:cNvSpPr/>
                    <p:nvPr/>
                  </p:nvSpPr>
                  <p:spPr bwMode="auto">
                    <a:xfrm>
                      <a:off x="2660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11" name="Rechteck 1164"/>
                    <p:cNvSpPr/>
                    <p:nvPr/>
                  </p:nvSpPr>
                  <p:spPr bwMode="auto">
                    <a:xfrm>
                      <a:off x="2696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12" name="Rechteck 1165"/>
                    <p:cNvSpPr/>
                    <p:nvPr/>
                  </p:nvSpPr>
                  <p:spPr bwMode="auto">
                    <a:xfrm>
                      <a:off x="2732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13" name="Rechteck 1166"/>
                    <p:cNvSpPr/>
                    <p:nvPr/>
                  </p:nvSpPr>
                  <p:spPr bwMode="auto">
                    <a:xfrm>
                      <a:off x="2048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14" name="Rechteck 1167"/>
                    <p:cNvSpPr/>
                    <p:nvPr/>
                  </p:nvSpPr>
                  <p:spPr bwMode="auto">
                    <a:xfrm>
                      <a:off x="2804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15" name="Rechteck 1168"/>
                    <p:cNvSpPr/>
                    <p:nvPr/>
                  </p:nvSpPr>
                  <p:spPr bwMode="auto">
                    <a:xfrm>
                      <a:off x="2732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16" name="Rechteck 1169"/>
                    <p:cNvSpPr/>
                    <p:nvPr/>
                  </p:nvSpPr>
                  <p:spPr bwMode="auto">
                    <a:xfrm>
                      <a:off x="2804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17" name="Rechteck 1170"/>
                    <p:cNvSpPr/>
                    <p:nvPr/>
                  </p:nvSpPr>
                  <p:spPr bwMode="auto">
                    <a:xfrm>
                      <a:off x="2840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18" name="Rechteck 1171"/>
                    <p:cNvSpPr/>
                    <p:nvPr/>
                  </p:nvSpPr>
                  <p:spPr bwMode="auto">
                    <a:xfrm>
                      <a:off x="2876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19" name="Rechteck 1172"/>
                    <p:cNvSpPr/>
                    <p:nvPr/>
                  </p:nvSpPr>
                  <p:spPr bwMode="auto">
                    <a:xfrm>
                      <a:off x="2696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20" name="Rechteck 1173"/>
                    <p:cNvSpPr/>
                    <p:nvPr/>
                  </p:nvSpPr>
                  <p:spPr bwMode="auto">
                    <a:xfrm>
                      <a:off x="2012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21" name="Rechteck 1174"/>
                    <p:cNvSpPr/>
                    <p:nvPr/>
                  </p:nvSpPr>
                  <p:spPr bwMode="auto">
                    <a:xfrm>
                      <a:off x="2732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22" name="Rechteck 1175"/>
                    <p:cNvSpPr/>
                    <p:nvPr/>
                  </p:nvSpPr>
                  <p:spPr bwMode="auto">
                    <a:xfrm>
                      <a:off x="2768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23" name="Rechteck 1176"/>
                    <p:cNvSpPr/>
                    <p:nvPr/>
                  </p:nvSpPr>
                  <p:spPr bwMode="auto">
                    <a:xfrm>
                      <a:off x="2804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24" name="Rechteck 1177"/>
                    <p:cNvSpPr/>
                    <p:nvPr/>
                  </p:nvSpPr>
                  <p:spPr bwMode="auto">
                    <a:xfrm>
                      <a:off x="2840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25" name="Rechteck 1178"/>
                    <p:cNvSpPr/>
                    <p:nvPr/>
                  </p:nvSpPr>
                  <p:spPr bwMode="auto">
                    <a:xfrm>
                      <a:off x="2768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26" name="Rechteck 1179"/>
                    <p:cNvSpPr/>
                    <p:nvPr/>
                  </p:nvSpPr>
                  <p:spPr bwMode="auto">
                    <a:xfrm>
                      <a:off x="2804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27" name="Rechteck 1180"/>
                    <p:cNvSpPr/>
                    <p:nvPr/>
                  </p:nvSpPr>
                  <p:spPr bwMode="auto">
                    <a:xfrm>
                      <a:off x="2840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28" name="Rechteck 1182"/>
                    <p:cNvSpPr/>
                    <p:nvPr/>
                  </p:nvSpPr>
                  <p:spPr bwMode="auto">
                    <a:xfrm>
                      <a:off x="2840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29" name="Rechteck 1183"/>
                    <p:cNvSpPr/>
                    <p:nvPr/>
                  </p:nvSpPr>
                  <p:spPr bwMode="auto">
                    <a:xfrm>
                      <a:off x="2876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30" name="Rechteck 1184"/>
                    <p:cNvSpPr/>
                    <p:nvPr/>
                  </p:nvSpPr>
                  <p:spPr bwMode="auto">
                    <a:xfrm>
                      <a:off x="2912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31" name="Rechteck 1186"/>
                    <p:cNvSpPr/>
                    <p:nvPr/>
                  </p:nvSpPr>
                  <p:spPr bwMode="auto">
                    <a:xfrm>
                      <a:off x="2912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32" name="Rechteck 1187"/>
                    <p:cNvSpPr/>
                    <p:nvPr/>
                  </p:nvSpPr>
                  <p:spPr bwMode="auto">
                    <a:xfrm>
                      <a:off x="2948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33" name="Rechteck 1193"/>
                    <p:cNvSpPr/>
                    <p:nvPr/>
                  </p:nvSpPr>
                  <p:spPr bwMode="auto">
                    <a:xfrm>
                      <a:off x="1724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34" name="Rechteck 1194"/>
                    <p:cNvSpPr/>
                    <p:nvPr/>
                  </p:nvSpPr>
                  <p:spPr bwMode="auto">
                    <a:xfrm>
                      <a:off x="1760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35" name="Rechteck 1195"/>
                    <p:cNvSpPr/>
                    <p:nvPr/>
                  </p:nvSpPr>
                  <p:spPr bwMode="auto">
                    <a:xfrm>
                      <a:off x="1796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36" name="Rechteck 1196"/>
                    <p:cNvSpPr/>
                    <p:nvPr/>
                  </p:nvSpPr>
                  <p:spPr bwMode="auto">
                    <a:xfrm>
                      <a:off x="1832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37" name="Rechteck 1197"/>
                    <p:cNvSpPr/>
                    <p:nvPr/>
                  </p:nvSpPr>
                  <p:spPr bwMode="auto">
                    <a:xfrm>
                      <a:off x="1868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38" name="Rechteck 1198"/>
                    <p:cNvSpPr/>
                    <p:nvPr/>
                  </p:nvSpPr>
                  <p:spPr bwMode="auto">
                    <a:xfrm>
                      <a:off x="1904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39" name="Rechteck 1199"/>
                    <p:cNvSpPr/>
                    <p:nvPr/>
                  </p:nvSpPr>
                  <p:spPr bwMode="auto">
                    <a:xfrm>
                      <a:off x="1688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40" name="Rechteck 1200"/>
                    <p:cNvSpPr/>
                    <p:nvPr/>
                  </p:nvSpPr>
                  <p:spPr bwMode="auto">
                    <a:xfrm>
                      <a:off x="1796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41" name="Rechteck 1201"/>
                    <p:cNvSpPr/>
                    <p:nvPr/>
                  </p:nvSpPr>
                  <p:spPr bwMode="auto">
                    <a:xfrm>
                      <a:off x="1832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42" name="Rechteck 1202"/>
                    <p:cNvSpPr/>
                    <p:nvPr/>
                  </p:nvSpPr>
                  <p:spPr bwMode="auto">
                    <a:xfrm>
                      <a:off x="1868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43" name="Rechteck 1203"/>
                    <p:cNvSpPr/>
                    <p:nvPr/>
                  </p:nvSpPr>
                  <p:spPr bwMode="auto">
                    <a:xfrm>
                      <a:off x="1904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44" name="Rechteck 1204"/>
                    <p:cNvSpPr/>
                    <p:nvPr/>
                  </p:nvSpPr>
                  <p:spPr bwMode="auto">
                    <a:xfrm>
                      <a:off x="1940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45" name="Rechteck 1205"/>
                    <p:cNvSpPr/>
                    <p:nvPr/>
                  </p:nvSpPr>
                  <p:spPr bwMode="auto">
                    <a:xfrm>
                      <a:off x="1976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46" name="Rechteck 1207"/>
                    <p:cNvSpPr/>
                    <p:nvPr/>
                  </p:nvSpPr>
                  <p:spPr bwMode="auto">
                    <a:xfrm>
                      <a:off x="1724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47" name="Rechteck 1208"/>
                    <p:cNvSpPr/>
                    <p:nvPr/>
                  </p:nvSpPr>
                  <p:spPr bwMode="auto">
                    <a:xfrm>
                      <a:off x="1760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48" name="Rechteck 1209"/>
                    <p:cNvSpPr/>
                    <p:nvPr/>
                  </p:nvSpPr>
                  <p:spPr bwMode="auto">
                    <a:xfrm>
                      <a:off x="1796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49" name="Rechteck 1210"/>
                    <p:cNvSpPr/>
                    <p:nvPr/>
                  </p:nvSpPr>
                  <p:spPr bwMode="auto">
                    <a:xfrm>
                      <a:off x="1832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50" name="Rechteck 1211"/>
                    <p:cNvSpPr/>
                    <p:nvPr/>
                  </p:nvSpPr>
                  <p:spPr bwMode="auto">
                    <a:xfrm>
                      <a:off x="2048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51" name="Rechteck 1212"/>
                    <p:cNvSpPr/>
                    <p:nvPr/>
                  </p:nvSpPr>
                  <p:spPr bwMode="auto">
                    <a:xfrm>
                      <a:off x="2012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52" name="Rechteck 1213"/>
                    <p:cNvSpPr/>
                    <p:nvPr/>
                  </p:nvSpPr>
                  <p:spPr bwMode="auto">
                    <a:xfrm>
                      <a:off x="1868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53" name="Rechteck 1214"/>
                    <p:cNvSpPr/>
                    <p:nvPr/>
                  </p:nvSpPr>
                  <p:spPr bwMode="auto">
                    <a:xfrm>
                      <a:off x="1904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54" name="Rechteck 1215"/>
                    <p:cNvSpPr/>
                    <p:nvPr/>
                  </p:nvSpPr>
                  <p:spPr bwMode="auto">
                    <a:xfrm>
                      <a:off x="1940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55" name="Rechteck 1216"/>
                    <p:cNvSpPr/>
                    <p:nvPr/>
                  </p:nvSpPr>
                  <p:spPr bwMode="auto">
                    <a:xfrm>
                      <a:off x="1976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56" name="Rechteck 1217"/>
                    <p:cNvSpPr/>
                    <p:nvPr/>
                  </p:nvSpPr>
                  <p:spPr bwMode="auto">
                    <a:xfrm>
                      <a:off x="1940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57" name="Rechteck 1218"/>
                    <p:cNvSpPr/>
                    <p:nvPr/>
                  </p:nvSpPr>
                  <p:spPr bwMode="auto">
                    <a:xfrm>
                      <a:off x="1976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58" name="Rechteck 1219"/>
                    <p:cNvSpPr/>
                    <p:nvPr/>
                  </p:nvSpPr>
                  <p:spPr bwMode="auto">
                    <a:xfrm>
                      <a:off x="1796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59" name="Rechteck 1220"/>
                    <p:cNvSpPr/>
                    <p:nvPr/>
                  </p:nvSpPr>
                  <p:spPr bwMode="auto">
                    <a:xfrm>
                      <a:off x="1832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60" name="Rechteck 1221"/>
                    <p:cNvSpPr/>
                    <p:nvPr/>
                  </p:nvSpPr>
                  <p:spPr bwMode="auto">
                    <a:xfrm>
                      <a:off x="1868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61" name="Rechteck 1222"/>
                    <p:cNvSpPr/>
                    <p:nvPr/>
                  </p:nvSpPr>
                  <p:spPr bwMode="auto">
                    <a:xfrm>
                      <a:off x="1904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62" name="Rechteck 1223"/>
                    <p:cNvSpPr/>
                    <p:nvPr/>
                  </p:nvSpPr>
                  <p:spPr bwMode="auto">
                    <a:xfrm>
                      <a:off x="1868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63" name="Rechteck 1224"/>
                    <p:cNvSpPr/>
                    <p:nvPr/>
                  </p:nvSpPr>
                  <p:spPr bwMode="auto">
                    <a:xfrm>
                      <a:off x="1652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64" name="Rechteck 1225"/>
                    <p:cNvSpPr/>
                    <p:nvPr/>
                  </p:nvSpPr>
                  <p:spPr bwMode="auto">
                    <a:xfrm>
                      <a:off x="1616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65" name="Rechteck 1226"/>
                    <p:cNvSpPr/>
                    <p:nvPr/>
                  </p:nvSpPr>
                  <p:spPr bwMode="auto">
                    <a:xfrm>
                      <a:off x="1544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66" name="Rechteck 1227"/>
                    <p:cNvSpPr/>
                    <p:nvPr/>
                  </p:nvSpPr>
                  <p:spPr bwMode="auto">
                    <a:xfrm>
                      <a:off x="1580330" y="49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67" name="Rechteck 1228"/>
                    <p:cNvSpPr/>
                    <p:nvPr/>
                  </p:nvSpPr>
                  <p:spPr bwMode="auto">
                    <a:xfrm>
                      <a:off x="1688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68" name="Rechteck 1229"/>
                    <p:cNvSpPr/>
                    <p:nvPr/>
                  </p:nvSpPr>
                  <p:spPr bwMode="auto">
                    <a:xfrm>
                      <a:off x="1652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69" name="Rechteck 1230"/>
                    <p:cNvSpPr/>
                    <p:nvPr/>
                  </p:nvSpPr>
                  <p:spPr bwMode="auto">
                    <a:xfrm>
                      <a:off x="1580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70" name="Rechteck 1231"/>
                    <p:cNvSpPr/>
                    <p:nvPr/>
                  </p:nvSpPr>
                  <p:spPr bwMode="auto">
                    <a:xfrm>
                      <a:off x="1616330" y="49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71" name="Rechteck 1232"/>
                    <p:cNvSpPr/>
                    <p:nvPr/>
                  </p:nvSpPr>
                  <p:spPr bwMode="auto">
                    <a:xfrm>
                      <a:off x="1760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72" name="Rechteck 1233"/>
                    <p:cNvSpPr/>
                    <p:nvPr/>
                  </p:nvSpPr>
                  <p:spPr bwMode="auto">
                    <a:xfrm>
                      <a:off x="1724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73" name="Rechteck 1234"/>
                    <p:cNvSpPr/>
                    <p:nvPr/>
                  </p:nvSpPr>
                  <p:spPr bwMode="auto">
                    <a:xfrm>
                      <a:off x="1652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74" name="Rechteck 1235"/>
                    <p:cNvSpPr/>
                    <p:nvPr/>
                  </p:nvSpPr>
                  <p:spPr bwMode="auto">
                    <a:xfrm>
                      <a:off x="1688330" y="49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75" name="Rechteck 1236"/>
                    <p:cNvSpPr/>
                    <p:nvPr/>
                  </p:nvSpPr>
                  <p:spPr bwMode="auto">
                    <a:xfrm>
                      <a:off x="1760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76" name="Rechteck 1237"/>
                    <p:cNvSpPr/>
                    <p:nvPr/>
                  </p:nvSpPr>
                  <p:spPr bwMode="auto">
                    <a:xfrm>
                      <a:off x="1724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77" name="Rechteck 1239"/>
                    <p:cNvSpPr/>
                    <p:nvPr/>
                  </p:nvSpPr>
                  <p:spPr bwMode="auto">
                    <a:xfrm>
                      <a:off x="1688330" y="48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78" name="Rechteck 1240"/>
                    <p:cNvSpPr/>
                    <p:nvPr/>
                  </p:nvSpPr>
                  <p:spPr bwMode="auto">
                    <a:xfrm>
                      <a:off x="1832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79" name="Rechteck 1241"/>
                    <p:cNvSpPr/>
                    <p:nvPr/>
                  </p:nvSpPr>
                  <p:spPr bwMode="auto">
                    <a:xfrm>
                      <a:off x="1796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80" name="Rechteck 1242"/>
                    <p:cNvSpPr/>
                    <p:nvPr/>
                  </p:nvSpPr>
                  <p:spPr bwMode="auto">
                    <a:xfrm>
                      <a:off x="1724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81" name="Rechteck 1243"/>
                    <p:cNvSpPr/>
                    <p:nvPr/>
                  </p:nvSpPr>
                  <p:spPr bwMode="auto">
                    <a:xfrm>
                      <a:off x="1760330" y="48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82" name="Rechteck 1244"/>
                    <p:cNvSpPr/>
                    <p:nvPr/>
                  </p:nvSpPr>
                  <p:spPr bwMode="auto">
                    <a:xfrm>
                      <a:off x="1832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83" name="Rechteck 1245"/>
                    <p:cNvSpPr/>
                    <p:nvPr/>
                  </p:nvSpPr>
                  <p:spPr bwMode="auto">
                    <a:xfrm>
                      <a:off x="1796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84" name="Rechteck 1247"/>
                    <p:cNvSpPr/>
                    <p:nvPr/>
                  </p:nvSpPr>
                  <p:spPr bwMode="auto">
                    <a:xfrm>
                      <a:off x="1760330" y="47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85" name="Rechteck 1248"/>
                    <p:cNvSpPr/>
                    <p:nvPr/>
                  </p:nvSpPr>
                  <p:spPr bwMode="auto">
                    <a:xfrm>
                      <a:off x="1904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86" name="Rechteck 1249"/>
                    <p:cNvSpPr/>
                    <p:nvPr/>
                  </p:nvSpPr>
                  <p:spPr bwMode="auto">
                    <a:xfrm>
                      <a:off x="1868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87" name="Rechteck 1250"/>
                    <p:cNvSpPr/>
                    <p:nvPr/>
                  </p:nvSpPr>
                  <p:spPr bwMode="auto">
                    <a:xfrm>
                      <a:off x="1796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88" name="Rechteck 1251"/>
                    <p:cNvSpPr/>
                    <p:nvPr/>
                  </p:nvSpPr>
                  <p:spPr bwMode="auto">
                    <a:xfrm>
                      <a:off x="1832330" y="47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89" name="Rechteck 1252"/>
                    <p:cNvSpPr/>
                    <p:nvPr/>
                  </p:nvSpPr>
                  <p:spPr bwMode="auto">
                    <a:xfrm>
                      <a:off x="1904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90" name="Rechteck 1253"/>
                    <p:cNvSpPr/>
                    <p:nvPr/>
                  </p:nvSpPr>
                  <p:spPr bwMode="auto">
                    <a:xfrm>
                      <a:off x="1868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91" name="Rechteck 1254"/>
                    <p:cNvSpPr/>
                    <p:nvPr/>
                  </p:nvSpPr>
                  <p:spPr bwMode="auto">
                    <a:xfrm>
                      <a:off x="1796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92" name="Rechteck 1255"/>
                    <p:cNvSpPr/>
                    <p:nvPr/>
                  </p:nvSpPr>
                  <p:spPr bwMode="auto">
                    <a:xfrm>
                      <a:off x="1832330" y="47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93" name="Rechteck 1260"/>
                    <p:cNvSpPr/>
                    <p:nvPr/>
                  </p:nvSpPr>
                  <p:spPr bwMode="auto">
                    <a:xfrm>
                      <a:off x="2768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94" name="Rechteck 1261"/>
                    <p:cNvSpPr/>
                    <p:nvPr/>
                  </p:nvSpPr>
                  <p:spPr bwMode="auto">
                    <a:xfrm>
                      <a:off x="2732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95" name="Rechteck 1262"/>
                    <p:cNvSpPr/>
                    <p:nvPr/>
                  </p:nvSpPr>
                  <p:spPr bwMode="auto">
                    <a:xfrm>
                      <a:off x="2552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96" name="Rechteck 1264"/>
                    <p:cNvSpPr/>
                    <p:nvPr/>
                  </p:nvSpPr>
                  <p:spPr bwMode="auto">
                    <a:xfrm>
                      <a:off x="2372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97" name="Rechteck 1265"/>
                    <p:cNvSpPr/>
                    <p:nvPr/>
                  </p:nvSpPr>
                  <p:spPr bwMode="auto">
                    <a:xfrm>
                      <a:off x="2408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98" name="Rechteck 1266"/>
                    <p:cNvSpPr/>
                    <p:nvPr/>
                  </p:nvSpPr>
                  <p:spPr bwMode="auto">
                    <a:xfrm>
                      <a:off x="2444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799" name="Rechteck 1267"/>
                    <p:cNvSpPr/>
                    <p:nvPr/>
                  </p:nvSpPr>
                  <p:spPr bwMode="auto">
                    <a:xfrm>
                      <a:off x="2480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00" name="Rechteck 1268"/>
                    <p:cNvSpPr/>
                    <p:nvPr/>
                  </p:nvSpPr>
                  <p:spPr bwMode="auto">
                    <a:xfrm>
                      <a:off x="2516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01" name="Rechteck 1269"/>
                    <p:cNvSpPr/>
                    <p:nvPr/>
                  </p:nvSpPr>
                  <p:spPr bwMode="auto">
                    <a:xfrm>
                      <a:off x="2696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02" name="Rechteck 1270"/>
                    <p:cNvSpPr/>
                    <p:nvPr/>
                  </p:nvSpPr>
                  <p:spPr bwMode="auto">
                    <a:xfrm>
                      <a:off x="2624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03" name="Rechteck 1271"/>
                    <p:cNvSpPr/>
                    <p:nvPr/>
                  </p:nvSpPr>
                  <p:spPr bwMode="auto">
                    <a:xfrm>
                      <a:off x="2588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04" name="Rechteck 1272"/>
                    <p:cNvSpPr/>
                    <p:nvPr/>
                  </p:nvSpPr>
                  <p:spPr bwMode="auto">
                    <a:xfrm>
                      <a:off x="2660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05" name="Rechteck 1273"/>
                    <p:cNvSpPr/>
                    <p:nvPr/>
                  </p:nvSpPr>
                  <p:spPr bwMode="auto">
                    <a:xfrm>
                      <a:off x="2768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06" name="Rechteck 1274"/>
                    <p:cNvSpPr/>
                    <p:nvPr/>
                  </p:nvSpPr>
                  <p:spPr bwMode="auto">
                    <a:xfrm>
                      <a:off x="2732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07" name="Rechteck 1279"/>
                    <p:cNvSpPr/>
                    <p:nvPr/>
                  </p:nvSpPr>
                  <p:spPr bwMode="auto">
                    <a:xfrm>
                      <a:off x="2444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08" name="Rechteck 1281"/>
                    <p:cNvSpPr/>
                    <p:nvPr/>
                  </p:nvSpPr>
                  <p:spPr bwMode="auto">
                    <a:xfrm>
                      <a:off x="2516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09" name="Rechteck 1282"/>
                    <p:cNvSpPr/>
                    <p:nvPr/>
                  </p:nvSpPr>
                  <p:spPr bwMode="auto">
                    <a:xfrm>
                      <a:off x="2696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10" name="Rechteck 1283"/>
                    <p:cNvSpPr/>
                    <p:nvPr/>
                  </p:nvSpPr>
                  <p:spPr bwMode="auto">
                    <a:xfrm>
                      <a:off x="2624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11" name="Rechteck 1284"/>
                    <p:cNvSpPr/>
                    <p:nvPr/>
                  </p:nvSpPr>
                  <p:spPr bwMode="auto">
                    <a:xfrm>
                      <a:off x="2588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12" name="Rechteck 1285"/>
                    <p:cNvSpPr/>
                    <p:nvPr/>
                  </p:nvSpPr>
                  <p:spPr bwMode="auto">
                    <a:xfrm>
                      <a:off x="2660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13" name="Rechteck 1286"/>
                    <p:cNvSpPr/>
                    <p:nvPr/>
                  </p:nvSpPr>
                  <p:spPr bwMode="auto">
                    <a:xfrm>
                      <a:off x="2876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14" name="Rechteck 1287"/>
                    <p:cNvSpPr/>
                    <p:nvPr/>
                  </p:nvSpPr>
                  <p:spPr bwMode="auto">
                    <a:xfrm>
                      <a:off x="2840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15" name="Rechteck 1288"/>
                    <p:cNvSpPr/>
                    <p:nvPr/>
                  </p:nvSpPr>
                  <p:spPr bwMode="auto">
                    <a:xfrm>
                      <a:off x="2804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16" name="Rechteck 1289"/>
                    <p:cNvSpPr/>
                    <p:nvPr/>
                  </p:nvSpPr>
                  <p:spPr bwMode="auto">
                    <a:xfrm>
                      <a:off x="2984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17" name="Rechteck 1290"/>
                    <p:cNvSpPr/>
                    <p:nvPr/>
                  </p:nvSpPr>
                  <p:spPr bwMode="auto">
                    <a:xfrm>
                      <a:off x="2948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18" name="Rechteck 1291"/>
                    <p:cNvSpPr/>
                    <p:nvPr/>
                  </p:nvSpPr>
                  <p:spPr bwMode="auto">
                    <a:xfrm>
                      <a:off x="2912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19" name="Rechteck 1293"/>
                    <p:cNvSpPr/>
                    <p:nvPr/>
                  </p:nvSpPr>
                  <p:spPr bwMode="auto">
                    <a:xfrm>
                      <a:off x="3020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20" name="Rechteck 1294"/>
                    <p:cNvSpPr/>
                    <p:nvPr/>
                  </p:nvSpPr>
                  <p:spPr bwMode="auto">
                    <a:xfrm>
                      <a:off x="2804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21" name="Rechteck 1295"/>
                    <p:cNvSpPr/>
                    <p:nvPr/>
                  </p:nvSpPr>
                  <p:spPr bwMode="auto">
                    <a:xfrm>
                      <a:off x="2840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22" name="Rechteck 1296"/>
                    <p:cNvSpPr/>
                    <p:nvPr/>
                  </p:nvSpPr>
                  <p:spPr bwMode="auto">
                    <a:xfrm>
                      <a:off x="2876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23" name="Rechteck 1297"/>
                    <p:cNvSpPr/>
                    <p:nvPr/>
                  </p:nvSpPr>
                  <p:spPr bwMode="auto">
                    <a:xfrm>
                      <a:off x="2912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24" name="Rechteck 1298"/>
                    <p:cNvSpPr/>
                    <p:nvPr/>
                  </p:nvSpPr>
                  <p:spPr bwMode="auto">
                    <a:xfrm>
                      <a:off x="2948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25" name="Rechteck 1299"/>
                    <p:cNvSpPr/>
                    <p:nvPr/>
                  </p:nvSpPr>
                  <p:spPr bwMode="auto">
                    <a:xfrm>
                      <a:off x="2984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26" name="Rechteck 1300"/>
                    <p:cNvSpPr/>
                    <p:nvPr/>
                  </p:nvSpPr>
                  <p:spPr bwMode="auto">
                    <a:xfrm>
                      <a:off x="2300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27" name="Rechteck 1301"/>
                    <p:cNvSpPr/>
                    <p:nvPr/>
                  </p:nvSpPr>
                  <p:spPr bwMode="auto">
                    <a:xfrm>
                      <a:off x="2840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28" name="Rechteck 1302"/>
                    <p:cNvSpPr/>
                    <p:nvPr/>
                  </p:nvSpPr>
                  <p:spPr bwMode="auto">
                    <a:xfrm>
                      <a:off x="2804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29" name="Rechteck 1303"/>
                    <p:cNvSpPr/>
                    <p:nvPr/>
                  </p:nvSpPr>
                  <p:spPr bwMode="auto">
                    <a:xfrm>
                      <a:off x="2624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30" name="Rechteck 1305"/>
                    <p:cNvSpPr/>
                    <p:nvPr/>
                  </p:nvSpPr>
                  <p:spPr bwMode="auto">
                    <a:xfrm>
                      <a:off x="2444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31" name="Rechteck 1307"/>
                    <p:cNvSpPr/>
                    <p:nvPr/>
                  </p:nvSpPr>
                  <p:spPr bwMode="auto">
                    <a:xfrm>
                      <a:off x="2516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32" name="Rechteck 1308"/>
                    <p:cNvSpPr/>
                    <p:nvPr/>
                  </p:nvSpPr>
                  <p:spPr bwMode="auto">
                    <a:xfrm>
                      <a:off x="2552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33" name="Rechteck 1309"/>
                    <p:cNvSpPr/>
                    <p:nvPr/>
                  </p:nvSpPr>
                  <p:spPr bwMode="auto">
                    <a:xfrm>
                      <a:off x="2588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34" name="Rechteck 1310"/>
                    <p:cNvSpPr/>
                    <p:nvPr/>
                  </p:nvSpPr>
                  <p:spPr bwMode="auto">
                    <a:xfrm>
                      <a:off x="2768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35" name="Rechteck 1311"/>
                    <p:cNvSpPr/>
                    <p:nvPr/>
                  </p:nvSpPr>
                  <p:spPr bwMode="auto">
                    <a:xfrm>
                      <a:off x="2696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36" name="Rechteck 1312"/>
                    <p:cNvSpPr/>
                    <p:nvPr/>
                  </p:nvSpPr>
                  <p:spPr bwMode="auto">
                    <a:xfrm>
                      <a:off x="2660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37" name="Rechteck 1313"/>
                    <p:cNvSpPr/>
                    <p:nvPr/>
                  </p:nvSpPr>
                  <p:spPr bwMode="auto">
                    <a:xfrm>
                      <a:off x="2732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38" name="Rechteck 1314"/>
                    <p:cNvSpPr/>
                    <p:nvPr/>
                  </p:nvSpPr>
                  <p:spPr bwMode="auto">
                    <a:xfrm>
                      <a:off x="2840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39" name="Rechteck 1315"/>
                    <p:cNvSpPr/>
                    <p:nvPr/>
                  </p:nvSpPr>
                  <p:spPr bwMode="auto">
                    <a:xfrm>
                      <a:off x="2804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40" name="Rechteck 1318"/>
                    <p:cNvSpPr/>
                    <p:nvPr/>
                  </p:nvSpPr>
                  <p:spPr bwMode="auto">
                    <a:xfrm>
                      <a:off x="2444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41" name="Rechteck 1323"/>
                    <p:cNvSpPr/>
                    <p:nvPr/>
                  </p:nvSpPr>
                  <p:spPr bwMode="auto">
                    <a:xfrm>
                      <a:off x="2768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42" name="Rechteck 1325"/>
                    <p:cNvSpPr/>
                    <p:nvPr/>
                  </p:nvSpPr>
                  <p:spPr bwMode="auto">
                    <a:xfrm>
                      <a:off x="2660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43" name="Rechteck 1326"/>
                    <p:cNvSpPr/>
                    <p:nvPr/>
                  </p:nvSpPr>
                  <p:spPr bwMode="auto">
                    <a:xfrm>
                      <a:off x="2732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44" name="Rechteck 1327"/>
                    <p:cNvSpPr/>
                    <p:nvPr/>
                  </p:nvSpPr>
                  <p:spPr bwMode="auto">
                    <a:xfrm>
                      <a:off x="2948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45" name="Rechteck 1328"/>
                    <p:cNvSpPr/>
                    <p:nvPr/>
                  </p:nvSpPr>
                  <p:spPr bwMode="auto">
                    <a:xfrm>
                      <a:off x="2912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46" name="Rechteck 1329"/>
                    <p:cNvSpPr/>
                    <p:nvPr/>
                  </p:nvSpPr>
                  <p:spPr bwMode="auto">
                    <a:xfrm>
                      <a:off x="2876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47" name="Rechteck 1330"/>
                    <p:cNvSpPr/>
                    <p:nvPr/>
                  </p:nvSpPr>
                  <p:spPr bwMode="auto">
                    <a:xfrm>
                      <a:off x="3056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48" name="Rechteck 1331"/>
                    <p:cNvSpPr/>
                    <p:nvPr/>
                  </p:nvSpPr>
                  <p:spPr bwMode="auto">
                    <a:xfrm>
                      <a:off x="3020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49" name="Rechteck 1332"/>
                    <p:cNvSpPr/>
                    <p:nvPr/>
                  </p:nvSpPr>
                  <p:spPr bwMode="auto">
                    <a:xfrm>
                      <a:off x="2984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50" name="Rechteck 1333"/>
                    <p:cNvSpPr/>
                    <p:nvPr/>
                  </p:nvSpPr>
                  <p:spPr bwMode="auto">
                    <a:xfrm>
                      <a:off x="3092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51" name="Rechteck 1334"/>
                    <p:cNvSpPr/>
                    <p:nvPr/>
                  </p:nvSpPr>
                  <p:spPr bwMode="auto">
                    <a:xfrm>
                      <a:off x="3092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52" name="Rechteck 1335"/>
                    <p:cNvSpPr/>
                    <p:nvPr/>
                  </p:nvSpPr>
                  <p:spPr bwMode="auto">
                    <a:xfrm>
                      <a:off x="2876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53" name="Rechteck 1336"/>
                    <p:cNvSpPr/>
                    <p:nvPr/>
                  </p:nvSpPr>
                  <p:spPr bwMode="auto">
                    <a:xfrm>
                      <a:off x="2912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54" name="Rechteck 1337"/>
                    <p:cNvSpPr/>
                    <p:nvPr/>
                  </p:nvSpPr>
                  <p:spPr bwMode="auto">
                    <a:xfrm>
                      <a:off x="2948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55" name="Rechteck 1338"/>
                    <p:cNvSpPr/>
                    <p:nvPr/>
                  </p:nvSpPr>
                  <p:spPr bwMode="auto">
                    <a:xfrm>
                      <a:off x="2984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56" name="Rechteck 1339"/>
                    <p:cNvSpPr/>
                    <p:nvPr/>
                  </p:nvSpPr>
                  <p:spPr bwMode="auto">
                    <a:xfrm>
                      <a:off x="3020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57" name="Rechteck 1340"/>
                    <p:cNvSpPr/>
                    <p:nvPr/>
                  </p:nvSpPr>
                  <p:spPr bwMode="auto">
                    <a:xfrm>
                      <a:off x="3056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58" name="Rechteck 1341"/>
                    <p:cNvSpPr/>
                    <p:nvPr/>
                  </p:nvSpPr>
                  <p:spPr bwMode="auto">
                    <a:xfrm>
                      <a:off x="2372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59" name="Rechteck 1342"/>
                    <p:cNvSpPr/>
                    <p:nvPr/>
                  </p:nvSpPr>
                  <p:spPr bwMode="auto">
                    <a:xfrm>
                      <a:off x="3128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60" name="Rechteck 1343"/>
                    <p:cNvSpPr/>
                    <p:nvPr/>
                  </p:nvSpPr>
                  <p:spPr bwMode="auto">
                    <a:xfrm>
                      <a:off x="3056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61" name="Rechteck 1344"/>
                    <p:cNvSpPr/>
                    <p:nvPr/>
                  </p:nvSpPr>
                  <p:spPr bwMode="auto">
                    <a:xfrm>
                      <a:off x="3128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62" name="Rechteck 1345"/>
                    <p:cNvSpPr/>
                    <p:nvPr/>
                  </p:nvSpPr>
                  <p:spPr bwMode="auto">
                    <a:xfrm>
                      <a:off x="3164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63" name="Rechteck 1346"/>
                    <p:cNvSpPr/>
                    <p:nvPr/>
                  </p:nvSpPr>
                  <p:spPr bwMode="auto">
                    <a:xfrm>
                      <a:off x="3200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64" name="Rechteck 1347"/>
                    <p:cNvSpPr/>
                    <p:nvPr/>
                  </p:nvSpPr>
                  <p:spPr bwMode="auto">
                    <a:xfrm>
                      <a:off x="2300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65" name="Rechteck 1349"/>
                    <p:cNvSpPr/>
                    <p:nvPr/>
                  </p:nvSpPr>
                  <p:spPr bwMode="auto">
                    <a:xfrm>
                      <a:off x="2840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66" name="Rechteck 1350"/>
                    <p:cNvSpPr/>
                    <p:nvPr/>
                  </p:nvSpPr>
                  <p:spPr bwMode="auto">
                    <a:xfrm>
                      <a:off x="2804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67" name="Rechteck 1352"/>
                    <p:cNvSpPr/>
                    <p:nvPr/>
                  </p:nvSpPr>
                  <p:spPr bwMode="auto">
                    <a:xfrm>
                      <a:off x="2408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68" name="Rechteck 1353"/>
                    <p:cNvSpPr/>
                    <p:nvPr/>
                  </p:nvSpPr>
                  <p:spPr bwMode="auto">
                    <a:xfrm>
                      <a:off x="2444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69" name="Rechteck 1354"/>
                    <p:cNvSpPr/>
                    <p:nvPr/>
                  </p:nvSpPr>
                  <p:spPr bwMode="auto">
                    <a:xfrm>
                      <a:off x="2480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70" name="Rechteck 1355"/>
                    <p:cNvSpPr/>
                    <p:nvPr/>
                  </p:nvSpPr>
                  <p:spPr bwMode="auto">
                    <a:xfrm>
                      <a:off x="2516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grpSp>
                  <p:nvGrpSpPr>
                    <p:cNvPr id="3871" name="Gruppieren 2805"/>
                    <p:cNvGrpSpPr/>
                    <p:nvPr/>
                  </p:nvGrpSpPr>
                  <p:grpSpPr>
                    <a:xfrm>
                      <a:off x="2048330" y="4542350"/>
                      <a:ext cx="684000" cy="396000"/>
                      <a:chOff x="2048330" y="4542350"/>
                      <a:chExt cx="684000" cy="396000"/>
                    </a:xfrm>
                  </p:grpSpPr>
                  <p:sp>
                    <p:nvSpPr>
                      <p:cNvPr id="5546" name="Rechteck 1292"/>
                      <p:cNvSpPr/>
                      <p:nvPr/>
                    </p:nvSpPr>
                    <p:spPr bwMode="auto">
                      <a:xfrm>
                        <a:off x="2264330" y="4650350"/>
                        <a:ext cx="36000" cy="36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grpSp>
                    <p:nvGrpSpPr>
                      <p:cNvPr id="5547" name="Gruppieren 2802"/>
                      <p:cNvGrpSpPr/>
                      <p:nvPr/>
                    </p:nvGrpSpPr>
                    <p:grpSpPr>
                      <a:xfrm>
                        <a:off x="2048330" y="4542350"/>
                        <a:ext cx="684000" cy="396000"/>
                        <a:chOff x="2048330" y="4542350"/>
                        <a:chExt cx="684000" cy="396000"/>
                      </a:xfrm>
                    </p:grpSpPr>
                    <p:sp>
                      <p:nvSpPr>
                        <p:cNvPr id="5548" name="Rechteck 1041"/>
                        <p:cNvSpPr/>
                        <p:nvPr/>
                      </p:nvSpPr>
                      <p:spPr bwMode="auto">
                        <a:xfrm>
                          <a:off x="2048330" y="4902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49" name="Rechteck 1054"/>
                        <p:cNvSpPr/>
                        <p:nvPr/>
                      </p:nvSpPr>
                      <p:spPr bwMode="auto">
                        <a:xfrm>
                          <a:off x="2048330" y="4866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50" name="Rechteck 1055"/>
                        <p:cNvSpPr/>
                        <p:nvPr/>
                      </p:nvSpPr>
                      <p:spPr bwMode="auto">
                        <a:xfrm>
                          <a:off x="2084330" y="4866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51" name="Rechteck 1056"/>
                        <p:cNvSpPr/>
                        <p:nvPr/>
                      </p:nvSpPr>
                      <p:spPr bwMode="auto">
                        <a:xfrm>
                          <a:off x="2120330" y="4866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52" name="Rechteck 1058"/>
                        <p:cNvSpPr/>
                        <p:nvPr/>
                      </p:nvSpPr>
                      <p:spPr bwMode="auto">
                        <a:xfrm>
                          <a:off x="2192330" y="4866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53" name="Rechteck 1061"/>
                        <p:cNvSpPr/>
                        <p:nvPr/>
                      </p:nvSpPr>
                      <p:spPr bwMode="auto">
                        <a:xfrm>
                          <a:off x="2264330" y="4866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54" name="Rechteck 1091"/>
                        <p:cNvSpPr/>
                        <p:nvPr/>
                      </p:nvSpPr>
                      <p:spPr bwMode="auto">
                        <a:xfrm>
                          <a:off x="2120330" y="4830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55" name="Rechteck 1100"/>
                        <p:cNvSpPr/>
                        <p:nvPr/>
                      </p:nvSpPr>
                      <p:spPr bwMode="auto">
                        <a:xfrm>
                          <a:off x="2228330" y="479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56" name="Rechteck 1102"/>
                        <p:cNvSpPr/>
                        <p:nvPr/>
                      </p:nvSpPr>
                      <p:spPr bwMode="auto">
                        <a:xfrm>
                          <a:off x="2048330" y="479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57" name="Rechteck 1104"/>
                        <p:cNvSpPr/>
                        <p:nvPr/>
                      </p:nvSpPr>
                      <p:spPr bwMode="auto">
                        <a:xfrm>
                          <a:off x="2120330" y="479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58" name="Rechteck 1105"/>
                        <p:cNvSpPr/>
                        <p:nvPr/>
                      </p:nvSpPr>
                      <p:spPr bwMode="auto">
                        <a:xfrm>
                          <a:off x="2156330" y="479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59" name="Rechteck 1106"/>
                        <p:cNvSpPr/>
                        <p:nvPr/>
                      </p:nvSpPr>
                      <p:spPr bwMode="auto">
                        <a:xfrm>
                          <a:off x="2192330" y="479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60" name="Rechteck 1109"/>
                        <p:cNvSpPr/>
                        <p:nvPr/>
                      </p:nvSpPr>
                      <p:spPr bwMode="auto">
                        <a:xfrm>
                          <a:off x="2264330" y="479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61" name="Rechteck 1110"/>
                        <p:cNvSpPr/>
                        <p:nvPr/>
                      </p:nvSpPr>
                      <p:spPr bwMode="auto">
                        <a:xfrm>
                          <a:off x="2336330" y="479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62" name="Rechteck 1141"/>
                        <p:cNvSpPr/>
                        <p:nvPr/>
                      </p:nvSpPr>
                      <p:spPr bwMode="auto">
                        <a:xfrm>
                          <a:off x="2300330" y="4722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63" name="Rechteck 1143"/>
                        <p:cNvSpPr/>
                        <p:nvPr/>
                      </p:nvSpPr>
                      <p:spPr bwMode="auto">
                        <a:xfrm>
                          <a:off x="2120330" y="4722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64" name="Rechteck 1145"/>
                        <p:cNvSpPr/>
                        <p:nvPr/>
                      </p:nvSpPr>
                      <p:spPr bwMode="auto">
                        <a:xfrm>
                          <a:off x="2192330" y="4722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65" name="Rechteck 1146"/>
                        <p:cNvSpPr/>
                        <p:nvPr/>
                      </p:nvSpPr>
                      <p:spPr bwMode="auto">
                        <a:xfrm>
                          <a:off x="2228330" y="4722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66" name="Rechteck 1147"/>
                        <p:cNvSpPr/>
                        <p:nvPr/>
                      </p:nvSpPr>
                      <p:spPr bwMode="auto">
                        <a:xfrm>
                          <a:off x="2264330" y="4722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67" name="Rechteck 1150"/>
                        <p:cNvSpPr/>
                        <p:nvPr/>
                      </p:nvSpPr>
                      <p:spPr bwMode="auto">
                        <a:xfrm>
                          <a:off x="2336330" y="4722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68" name="Rechteck 1151"/>
                        <p:cNvSpPr/>
                        <p:nvPr/>
                      </p:nvSpPr>
                      <p:spPr bwMode="auto">
                        <a:xfrm>
                          <a:off x="2408330" y="4722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69" name="Rechteck 1263"/>
                        <p:cNvSpPr/>
                        <p:nvPr/>
                      </p:nvSpPr>
                      <p:spPr bwMode="auto">
                        <a:xfrm>
                          <a:off x="2336330" y="4686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70" name="Rechteck 1275"/>
                        <p:cNvSpPr/>
                        <p:nvPr/>
                      </p:nvSpPr>
                      <p:spPr bwMode="auto">
                        <a:xfrm>
                          <a:off x="2552330" y="4650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71" name="Rechteck 1276"/>
                        <p:cNvSpPr/>
                        <p:nvPr/>
                      </p:nvSpPr>
                      <p:spPr bwMode="auto">
                        <a:xfrm>
                          <a:off x="2336330" y="4650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72" name="Rechteck 1277"/>
                        <p:cNvSpPr/>
                        <p:nvPr/>
                      </p:nvSpPr>
                      <p:spPr bwMode="auto">
                        <a:xfrm>
                          <a:off x="2372330" y="4650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73" name="Rechteck 1278"/>
                        <p:cNvSpPr/>
                        <p:nvPr/>
                      </p:nvSpPr>
                      <p:spPr bwMode="auto">
                        <a:xfrm>
                          <a:off x="2408330" y="4650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74" name="Rechteck 1280"/>
                        <p:cNvSpPr/>
                        <p:nvPr/>
                      </p:nvSpPr>
                      <p:spPr bwMode="auto">
                        <a:xfrm>
                          <a:off x="2480330" y="4650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75" name="Rechteck 1304"/>
                        <p:cNvSpPr/>
                        <p:nvPr/>
                      </p:nvSpPr>
                      <p:spPr bwMode="auto">
                        <a:xfrm>
                          <a:off x="2408330" y="461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76" name="Rechteck 1306"/>
                        <p:cNvSpPr/>
                        <p:nvPr/>
                      </p:nvSpPr>
                      <p:spPr bwMode="auto">
                        <a:xfrm>
                          <a:off x="2480330" y="4614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77" name="Rechteck 1316"/>
                        <p:cNvSpPr/>
                        <p:nvPr/>
                      </p:nvSpPr>
                      <p:spPr bwMode="auto">
                        <a:xfrm>
                          <a:off x="2624330" y="4578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78" name="Rechteck 1317"/>
                        <p:cNvSpPr/>
                        <p:nvPr/>
                      </p:nvSpPr>
                      <p:spPr bwMode="auto">
                        <a:xfrm>
                          <a:off x="2408330" y="4578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79" name="Rechteck 1319"/>
                        <p:cNvSpPr/>
                        <p:nvPr/>
                      </p:nvSpPr>
                      <p:spPr bwMode="auto">
                        <a:xfrm>
                          <a:off x="2480330" y="4578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80" name="Rechteck 1320"/>
                        <p:cNvSpPr/>
                        <p:nvPr/>
                      </p:nvSpPr>
                      <p:spPr bwMode="auto">
                        <a:xfrm>
                          <a:off x="2516330" y="4578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81" name="Rechteck 1321"/>
                        <p:cNvSpPr/>
                        <p:nvPr/>
                      </p:nvSpPr>
                      <p:spPr bwMode="auto">
                        <a:xfrm>
                          <a:off x="2552330" y="4578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82" name="Rechteck 1322"/>
                        <p:cNvSpPr/>
                        <p:nvPr/>
                      </p:nvSpPr>
                      <p:spPr bwMode="auto">
                        <a:xfrm>
                          <a:off x="2588330" y="4578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83" name="Rechteck 1324"/>
                        <p:cNvSpPr/>
                        <p:nvPr/>
                      </p:nvSpPr>
                      <p:spPr bwMode="auto">
                        <a:xfrm>
                          <a:off x="2696330" y="4578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84" name="Rechteck 1348"/>
                        <p:cNvSpPr/>
                        <p:nvPr/>
                      </p:nvSpPr>
                      <p:spPr bwMode="auto">
                        <a:xfrm>
                          <a:off x="2336330" y="4578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85" name="Rechteck 1351"/>
                        <p:cNvSpPr/>
                        <p:nvPr/>
                      </p:nvSpPr>
                      <p:spPr bwMode="auto">
                        <a:xfrm>
                          <a:off x="2624330" y="4542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  <p:sp>
                      <p:nvSpPr>
                        <p:cNvPr id="5586" name="Rechteck 1356"/>
                        <p:cNvSpPr/>
                        <p:nvPr/>
                      </p:nvSpPr>
                      <p:spPr bwMode="auto">
                        <a:xfrm>
                          <a:off x="2552330" y="4542350"/>
                          <a:ext cx="36000" cy="360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Helvetica Neue" pitchFamily="1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3872" name="Rechteck 1357"/>
                    <p:cNvSpPr/>
                    <p:nvPr/>
                  </p:nvSpPr>
                  <p:spPr bwMode="auto">
                    <a:xfrm>
                      <a:off x="2588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73" name="Rechteck 1358"/>
                    <p:cNvSpPr/>
                    <p:nvPr/>
                  </p:nvSpPr>
                  <p:spPr bwMode="auto">
                    <a:xfrm>
                      <a:off x="2768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74" name="Rechteck 1359"/>
                    <p:cNvSpPr/>
                    <p:nvPr/>
                  </p:nvSpPr>
                  <p:spPr bwMode="auto">
                    <a:xfrm>
                      <a:off x="2696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75" name="Rechteck 1360"/>
                    <p:cNvSpPr/>
                    <p:nvPr/>
                  </p:nvSpPr>
                  <p:spPr bwMode="auto">
                    <a:xfrm>
                      <a:off x="2660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76" name="Rechteck 1361"/>
                    <p:cNvSpPr/>
                    <p:nvPr/>
                  </p:nvSpPr>
                  <p:spPr bwMode="auto">
                    <a:xfrm>
                      <a:off x="2732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77" name="Rechteck 1362"/>
                    <p:cNvSpPr/>
                    <p:nvPr/>
                  </p:nvSpPr>
                  <p:spPr bwMode="auto">
                    <a:xfrm>
                      <a:off x="2840330" y="450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78" name="Rechteck 1363"/>
                    <p:cNvSpPr/>
                    <p:nvPr/>
                  </p:nvSpPr>
                  <p:spPr bwMode="auto">
                    <a:xfrm>
                      <a:off x="2804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79" name="Rechteck 1364"/>
                    <p:cNvSpPr/>
                    <p:nvPr/>
                  </p:nvSpPr>
                  <p:spPr bwMode="auto">
                    <a:xfrm>
                      <a:off x="2624330" y="450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80" name="Rechteck 1365"/>
                    <p:cNvSpPr/>
                    <p:nvPr/>
                  </p:nvSpPr>
                  <p:spPr bwMode="auto">
                    <a:xfrm>
                      <a:off x="2408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81" name="Rechteck 1366"/>
                    <p:cNvSpPr/>
                    <p:nvPr/>
                  </p:nvSpPr>
                  <p:spPr bwMode="auto">
                    <a:xfrm>
                      <a:off x="2444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82" name="Rechteck 1367"/>
                    <p:cNvSpPr/>
                    <p:nvPr/>
                  </p:nvSpPr>
                  <p:spPr bwMode="auto">
                    <a:xfrm>
                      <a:off x="2480330" y="450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83" name="Rechteck 1368"/>
                    <p:cNvSpPr/>
                    <p:nvPr/>
                  </p:nvSpPr>
                  <p:spPr bwMode="auto">
                    <a:xfrm>
                      <a:off x="2516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84" name="Rechteck 1369"/>
                    <p:cNvSpPr/>
                    <p:nvPr/>
                  </p:nvSpPr>
                  <p:spPr bwMode="auto">
                    <a:xfrm>
                      <a:off x="2552330" y="450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85" name="Rechteck 1370"/>
                    <p:cNvSpPr/>
                    <p:nvPr/>
                  </p:nvSpPr>
                  <p:spPr bwMode="auto">
                    <a:xfrm>
                      <a:off x="2588330" y="450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86" name="Rechteck 1371"/>
                    <p:cNvSpPr/>
                    <p:nvPr/>
                  </p:nvSpPr>
                  <p:spPr bwMode="auto">
                    <a:xfrm>
                      <a:off x="2768330" y="450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87" name="Rechteck 1372"/>
                    <p:cNvSpPr/>
                    <p:nvPr/>
                  </p:nvSpPr>
                  <p:spPr bwMode="auto">
                    <a:xfrm>
                      <a:off x="2696330" y="450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88" name="Rechteck 1373"/>
                    <p:cNvSpPr/>
                    <p:nvPr/>
                  </p:nvSpPr>
                  <p:spPr bwMode="auto">
                    <a:xfrm>
                      <a:off x="2660330" y="450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89" name="Rechteck 1374"/>
                    <p:cNvSpPr/>
                    <p:nvPr/>
                  </p:nvSpPr>
                  <p:spPr bwMode="auto">
                    <a:xfrm>
                      <a:off x="2732330" y="450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90" name="Rechteck 1375"/>
                    <p:cNvSpPr/>
                    <p:nvPr/>
                  </p:nvSpPr>
                  <p:spPr bwMode="auto">
                    <a:xfrm>
                      <a:off x="2948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91" name="Rechteck 1376"/>
                    <p:cNvSpPr/>
                    <p:nvPr/>
                  </p:nvSpPr>
                  <p:spPr bwMode="auto">
                    <a:xfrm>
                      <a:off x="2912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92" name="Rechteck 1377"/>
                    <p:cNvSpPr/>
                    <p:nvPr/>
                  </p:nvSpPr>
                  <p:spPr bwMode="auto">
                    <a:xfrm>
                      <a:off x="2876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93" name="Rechteck 1378"/>
                    <p:cNvSpPr/>
                    <p:nvPr/>
                  </p:nvSpPr>
                  <p:spPr bwMode="auto">
                    <a:xfrm>
                      <a:off x="3056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94" name="Rechteck 1379"/>
                    <p:cNvSpPr/>
                    <p:nvPr/>
                  </p:nvSpPr>
                  <p:spPr bwMode="auto">
                    <a:xfrm>
                      <a:off x="3020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95" name="Rechteck 1380"/>
                    <p:cNvSpPr/>
                    <p:nvPr/>
                  </p:nvSpPr>
                  <p:spPr bwMode="auto">
                    <a:xfrm>
                      <a:off x="2984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96" name="Rechteck 1381"/>
                    <p:cNvSpPr/>
                    <p:nvPr/>
                  </p:nvSpPr>
                  <p:spPr bwMode="auto">
                    <a:xfrm>
                      <a:off x="2336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97" name="Rechteck 1382"/>
                    <p:cNvSpPr/>
                    <p:nvPr/>
                  </p:nvSpPr>
                  <p:spPr bwMode="auto">
                    <a:xfrm>
                      <a:off x="3092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98" name="Rechteck 1383"/>
                    <p:cNvSpPr/>
                    <p:nvPr/>
                  </p:nvSpPr>
                  <p:spPr bwMode="auto">
                    <a:xfrm>
                      <a:off x="2876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899" name="Rechteck 1384"/>
                    <p:cNvSpPr/>
                    <p:nvPr/>
                  </p:nvSpPr>
                  <p:spPr bwMode="auto">
                    <a:xfrm>
                      <a:off x="2912330" y="450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00" name="Rechteck 1385"/>
                    <p:cNvSpPr/>
                    <p:nvPr/>
                  </p:nvSpPr>
                  <p:spPr bwMode="auto">
                    <a:xfrm>
                      <a:off x="2948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01" name="Rechteck 1386"/>
                    <p:cNvSpPr/>
                    <p:nvPr/>
                  </p:nvSpPr>
                  <p:spPr bwMode="auto">
                    <a:xfrm>
                      <a:off x="2984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02" name="Rechteck 1387"/>
                    <p:cNvSpPr/>
                    <p:nvPr/>
                  </p:nvSpPr>
                  <p:spPr bwMode="auto">
                    <a:xfrm>
                      <a:off x="3020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03" name="Rechteck 1388"/>
                    <p:cNvSpPr/>
                    <p:nvPr/>
                  </p:nvSpPr>
                  <p:spPr bwMode="auto">
                    <a:xfrm>
                      <a:off x="3056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04" name="Rechteck 1389"/>
                    <p:cNvSpPr/>
                    <p:nvPr/>
                  </p:nvSpPr>
                  <p:spPr bwMode="auto">
                    <a:xfrm>
                      <a:off x="2372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05" name="Rechteck 1390"/>
                    <p:cNvSpPr/>
                    <p:nvPr/>
                  </p:nvSpPr>
                  <p:spPr bwMode="auto">
                    <a:xfrm>
                      <a:off x="2912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06" name="Rechteck 1391"/>
                    <p:cNvSpPr/>
                    <p:nvPr/>
                  </p:nvSpPr>
                  <p:spPr bwMode="auto">
                    <a:xfrm>
                      <a:off x="2876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07" name="Rechteck 1392"/>
                    <p:cNvSpPr/>
                    <p:nvPr/>
                  </p:nvSpPr>
                  <p:spPr bwMode="auto">
                    <a:xfrm>
                      <a:off x="2696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08" name="Rechteck 1393"/>
                    <p:cNvSpPr/>
                    <p:nvPr/>
                  </p:nvSpPr>
                  <p:spPr bwMode="auto">
                    <a:xfrm>
                      <a:off x="2480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09" name="Rechteck 1394"/>
                    <p:cNvSpPr/>
                    <p:nvPr/>
                  </p:nvSpPr>
                  <p:spPr bwMode="auto">
                    <a:xfrm>
                      <a:off x="2516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10" name="Rechteck 1395"/>
                    <p:cNvSpPr/>
                    <p:nvPr/>
                  </p:nvSpPr>
                  <p:spPr bwMode="auto">
                    <a:xfrm>
                      <a:off x="2552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11" name="Rechteck 1396"/>
                    <p:cNvSpPr/>
                    <p:nvPr/>
                  </p:nvSpPr>
                  <p:spPr bwMode="auto">
                    <a:xfrm>
                      <a:off x="2588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12" name="Rechteck 1397"/>
                    <p:cNvSpPr/>
                    <p:nvPr/>
                  </p:nvSpPr>
                  <p:spPr bwMode="auto">
                    <a:xfrm>
                      <a:off x="2624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13" name="Rechteck 1398"/>
                    <p:cNvSpPr/>
                    <p:nvPr/>
                  </p:nvSpPr>
                  <p:spPr bwMode="auto">
                    <a:xfrm>
                      <a:off x="2660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14" name="Rechteck 1399"/>
                    <p:cNvSpPr/>
                    <p:nvPr/>
                  </p:nvSpPr>
                  <p:spPr bwMode="auto">
                    <a:xfrm>
                      <a:off x="2840330" y="447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15" name="Rechteck 1400"/>
                    <p:cNvSpPr/>
                    <p:nvPr/>
                  </p:nvSpPr>
                  <p:spPr bwMode="auto">
                    <a:xfrm>
                      <a:off x="2768330" y="447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16" name="Rechteck 1401"/>
                    <p:cNvSpPr/>
                    <p:nvPr/>
                  </p:nvSpPr>
                  <p:spPr bwMode="auto">
                    <a:xfrm>
                      <a:off x="2732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17" name="Rechteck 1402"/>
                    <p:cNvSpPr/>
                    <p:nvPr/>
                  </p:nvSpPr>
                  <p:spPr bwMode="auto">
                    <a:xfrm>
                      <a:off x="2804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18" name="Rechteck 1403"/>
                    <p:cNvSpPr/>
                    <p:nvPr/>
                  </p:nvSpPr>
                  <p:spPr bwMode="auto">
                    <a:xfrm>
                      <a:off x="2912330" y="443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19" name="Rechteck 1404"/>
                    <p:cNvSpPr/>
                    <p:nvPr/>
                  </p:nvSpPr>
                  <p:spPr bwMode="auto">
                    <a:xfrm>
                      <a:off x="2876330" y="443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20" name="Rechteck 1405"/>
                    <p:cNvSpPr/>
                    <p:nvPr/>
                  </p:nvSpPr>
                  <p:spPr bwMode="auto">
                    <a:xfrm>
                      <a:off x="2696330" y="443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21" name="Rechteck 1406"/>
                    <p:cNvSpPr/>
                    <p:nvPr/>
                  </p:nvSpPr>
                  <p:spPr bwMode="auto">
                    <a:xfrm>
                      <a:off x="2480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22" name="Rechteck 1407"/>
                    <p:cNvSpPr/>
                    <p:nvPr/>
                  </p:nvSpPr>
                  <p:spPr bwMode="auto">
                    <a:xfrm>
                      <a:off x="2516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23" name="Rechteck 1408"/>
                    <p:cNvSpPr/>
                    <p:nvPr/>
                  </p:nvSpPr>
                  <p:spPr bwMode="auto">
                    <a:xfrm>
                      <a:off x="2552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24" name="Rechteck 1409"/>
                    <p:cNvSpPr/>
                    <p:nvPr/>
                  </p:nvSpPr>
                  <p:spPr bwMode="auto">
                    <a:xfrm>
                      <a:off x="2588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25" name="Rechteck 1410"/>
                    <p:cNvSpPr/>
                    <p:nvPr/>
                  </p:nvSpPr>
                  <p:spPr bwMode="auto">
                    <a:xfrm>
                      <a:off x="2624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26" name="Rechteck 1411"/>
                    <p:cNvSpPr/>
                    <p:nvPr/>
                  </p:nvSpPr>
                  <p:spPr bwMode="auto">
                    <a:xfrm>
                      <a:off x="2660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27" name="Rechteck 1412"/>
                    <p:cNvSpPr/>
                    <p:nvPr/>
                  </p:nvSpPr>
                  <p:spPr bwMode="auto">
                    <a:xfrm>
                      <a:off x="2840330" y="443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28" name="Rechteck 1413"/>
                    <p:cNvSpPr/>
                    <p:nvPr/>
                  </p:nvSpPr>
                  <p:spPr bwMode="auto">
                    <a:xfrm>
                      <a:off x="2768330" y="443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29" name="Rechteck 1414"/>
                    <p:cNvSpPr/>
                    <p:nvPr/>
                  </p:nvSpPr>
                  <p:spPr bwMode="auto">
                    <a:xfrm>
                      <a:off x="2732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30" name="Rechteck 1415"/>
                    <p:cNvSpPr/>
                    <p:nvPr/>
                  </p:nvSpPr>
                  <p:spPr bwMode="auto">
                    <a:xfrm>
                      <a:off x="2804330" y="443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31" name="Rechteck 1416"/>
                    <p:cNvSpPr/>
                    <p:nvPr/>
                  </p:nvSpPr>
                  <p:spPr bwMode="auto">
                    <a:xfrm>
                      <a:off x="3020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32" name="Rechteck 1417"/>
                    <p:cNvSpPr/>
                    <p:nvPr/>
                  </p:nvSpPr>
                  <p:spPr bwMode="auto">
                    <a:xfrm>
                      <a:off x="2984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33" name="Rechteck 1418"/>
                    <p:cNvSpPr/>
                    <p:nvPr/>
                  </p:nvSpPr>
                  <p:spPr bwMode="auto">
                    <a:xfrm>
                      <a:off x="2948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34" name="Rechteck 1419"/>
                    <p:cNvSpPr/>
                    <p:nvPr/>
                  </p:nvSpPr>
                  <p:spPr bwMode="auto">
                    <a:xfrm>
                      <a:off x="3128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35" name="Rechteck 1420"/>
                    <p:cNvSpPr/>
                    <p:nvPr/>
                  </p:nvSpPr>
                  <p:spPr bwMode="auto">
                    <a:xfrm>
                      <a:off x="3092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36" name="Rechteck 1421"/>
                    <p:cNvSpPr/>
                    <p:nvPr/>
                  </p:nvSpPr>
                  <p:spPr bwMode="auto">
                    <a:xfrm>
                      <a:off x="3056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37" name="Rechteck 1422"/>
                    <p:cNvSpPr/>
                    <p:nvPr/>
                  </p:nvSpPr>
                  <p:spPr bwMode="auto">
                    <a:xfrm>
                      <a:off x="3164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38" name="Rechteck 1423"/>
                    <p:cNvSpPr/>
                    <p:nvPr/>
                  </p:nvSpPr>
                  <p:spPr bwMode="auto">
                    <a:xfrm>
                      <a:off x="3164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39" name="Rechteck 1424"/>
                    <p:cNvSpPr/>
                    <p:nvPr/>
                  </p:nvSpPr>
                  <p:spPr bwMode="auto">
                    <a:xfrm>
                      <a:off x="2948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40" name="Rechteck 1425"/>
                    <p:cNvSpPr/>
                    <p:nvPr/>
                  </p:nvSpPr>
                  <p:spPr bwMode="auto">
                    <a:xfrm>
                      <a:off x="2984330" y="443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41" name="Rechteck 1426"/>
                    <p:cNvSpPr/>
                    <p:nvPr/>
                  </p:nvSpPr>
                  <p:spPr bwMode="auto">
                    <a:xfrm>
                      <a:off x="3020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42" name="Rechteck 1427"/>
                    <p:cNvSpPr/>
                    <p:nvPr/>
                  </p:nvSpPr>
                  <p:spPr bwMode="auto">
                    <a:xfrm>
                      <a:off x="3056330" y="443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43" name="Rechteck 1428"/>
                    <p:cNvSpPr/>
                    <p:nvPr/>
                  </p:nvSpPr>
                  <p:spPr bwMode="auto">
                    <a:xfrm>
                      <a:off x="3092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44" name="Rechteck 1429"/>
                    <p:cNvSpPr/>
                    <p:nvPr/>
                  </p:nvSpPr>
                  <p:spPr bwMode="auto">
                    <a:xfrm>
                      <a:off x="3128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45" name="Rechteck 1430"/>
                    <p:cNvSpPr/>
                    <p:nvPr/>
                  </p:nvSpPr>
                  <p:spPr bwMode="auto">
                    <a:xfrm>
                      <a:off x="2444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46" name="Rechteck 1431"/>
                    <p:cNvSpPr/>
                    <p:nvPr/>
                  </p:nvSpPr>
                  <p:spPr bwMode="auto">
                    <a:xfrm>
                      <a:off x="3200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47" name="Rechteck 1432"/>
                    <p:cNvSpPr/>
                    <p:nvPr/>
                  </p:nvSpPr>
                  <p:spPr bwMode="auto">
                    <a:xfrm>
                      <a:off x="3128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48" name="Rechteck 1433"/>
                    <p:cNvSpPr/>
                    <p:nvPr/>
                  </p:nvSpPr>
                  <p:spPr bwMode="auto">
                    <a:xfrm>
                      <a:off x="3200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49" name="Rechteck 1434"/>
                    <p:cNvSpPr/>
                    <p:nvPr/>
                  </p:nvSpPr>
                  <p:spPr bwMode="auto">
                    <a:xfrm>
                      <a:off x="3236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50" name="Rechteck 1435"/>
                    <p:cNvSpPr/>
                    <p:nvPr/>
                  </p:nvSpPr>
                  <p:spPr bwMode="auto">
                    <a:xfrm>
                      <a:off x="3272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51" name="Rechteck 1436"/>
                    <p:cNvSpPr/>
                    <p:nvPr/>
                  </p:nvSpPr>
                  <p:spPr bwMode="auto">
                    <a:xfrm>
                      <a:off x="3092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52" name="Rechteck 1437"/>
                    <p:cNvSpPr/>
                    <p:nvPr/>
                  </p:nvSpPr>
                  <p:spPr bwMode="auto">
                    <a:xfrm>
                      <a:off x="2408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53" name="Rechteck 1438"/>
                    <p:cNvSpPr/>
                    <p:nvPr/>
                  </p:nvSpPr>
                  <p:spPr bwMode="auto">
                    <a:xfrm>
                      <a:off x="3128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54" name="Rechteck 1439"/>
                    <p:cNvSpPr/>
                    <p:nvPr/>
                  </p:nvSpPr>
                  <p:spPr bwMode="auto">
                    <a:xfrm>
                      <a:off x="3164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55" name="Rechteck 1440"/>
                    <p:cNvSpPr/>
                    <p:nvPr/>
                  </p:nvSpPr>
                  <p:spPr bwMode="auto">
                    <a:xfrm>
                      <a:off x="3200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56" name="Rechteck 1441"/>
                    <p:cNvSpPr/>
                    <p:nvPr/>
                  </p:nvSpPr>
                  <p:spPr bwMode="auto">
                    <a:xfrm>
                      <a:off x="3236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57" name="Rechteck 1442"/>
                    <p:cNvSpPr/>
                    <p:nvPr/>
                  </p:nvSpPr>
                  <p:spPr bwMode="auto">
                    <a:xfrm>
                      <a:off x="3164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58" name="Rechteck 1443"/>
                    <p:cNvSpPr/>
                    <p:nvPr/>
                  </p:nvSpPr>
                  <p:spPr bwMode="auto">
                    <a:xfrm>
                      <a:off x="3200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59" name="Rechteck 1444"/>
                    <p:cNvSpPr/>
                    <p:nvPr/>
                  </p:nvSpPr>
                  <p:spPr bwMode="auto">
                    <a:xfrm>
                      <a:off x="3236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60" name="Rechteck 1445"/>
                    <p:cNvSpPr/>
                    <p:nvPr/>
                  </p:nvSpPr>
                  <p:spPr bwMode="auto">
                    <a:xfrm>
                      <a:off x="3272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61" name="Rechteck 1446"/>
                    <p:cNvSpPr/>
                    <p:nvPr/>
                  </p:nvSpPr>
                  <p:spPr bwMode="auto">
                    <a:xfrm>
                      <a:off x="3236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62" name="Rechteck 1447"/>
                    <p:cNvSpPr/>
                    <p:nvPr/>
                  </p:nvSpPr>
                  <p:spPr bwMode="auto">
                    <a:xfrm>
                      <a:off x="3272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63" name="Rechteck 1448"/>
                    <p:cNvSpPr/>
                    <p:nvPr/>
                  </p:nvSpPr>
                  <p:spPr bwMode="auto">
                    <a:xfrm>
                      <a:off x="3308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64" name="Rechteck 1449"/>
                    <p:cNvSpPr/>
                    <p:nvPr/>
                  </p:nvSpPr>
                  <p:spPr bwMode="auto">
                    <a:xfrm>
                      <a:off x="3344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65" name="Rechteck 1450"/>
                    <p:cNvSpPr/>
                    <p:nvPr/>
                  </p:nvSpPr>
                  <p:spPr bwMode="auto">
                    <a:xfrm>
                      <a:off x="3308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66" name="Rechteck 1451"/>
                    <p:cNvSpPr/>
                    <p:nvPr/>
                  </p:nvSpPr>
                  <p:spPr bwMode="auto">
                    <a:xfrm>
                      <a:off x="3344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67" name="Rechteck 1452"/>
                    <p:cNvSpPr/>
                    <p:nvPr/>
                  </p:nvSpPr>
                  <p:spPr bwMode="auto">
                    <a:xfrm>
                      <a:off x="3380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68" name="Rechteck 1453"/>
                    <p:cNvSpPr/>
                    <p:nvPr/>
                  </p:nvSpPr>
                  <p:spPr bwMode="auto">
                    <a:xfrm>
                      <a:off x="3416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69" name="Rechteck 1454"/>
                    <p:cNvSpPr/>
                    <p:nvPr/>
                  </p:nvSpPr>
                  <p:spPr bwMode="auto">
                    <a:xfrm>
                      <a:off x="3308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70" name="Rechteck 1455"/>
                    <p:cNvSpPr/>
                    <p:nvPr/>
                  </p:nvSpPr>
                  <p:spPr bwMode="auto">
                    <a:xfrm>
                      <a:off x="3380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71" name="Rechteck 1456"/>
                    <p:cNvSpPr/>
                    <p:nvPr/>
                  </p:nvSpPr>
                  <p:spPr bwMode="auto">
                    <a:xfrm>
                      <a:off x="3452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72" name="Rechteck 1457"/>
                    <p:cNvSpPr/>
                    <p:nvPr/>
                  </p:nvSpPr>
                  <p:spPr bwMode="auto">
                    <a:xfrm>
                      <a:off x="2120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73" name="Rechteck 1458"/>
                    <p:cNvSpPr/>
                    <p:nvPr/>
                  </p:nvSpPr>
                  <p:spPr bwMode="auto">
                    <a:xfrm>
                      <a:off x="2156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74" name="Rechteck 1459"/>
                    <p:cNvSpPr/>
                    <p:nvPr/>
                  </p:nvSpPr>
                  <p:spPr bwMode="auto">
                    <a:xfrm>
                      <a:off x="2192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75" name="Rechteck 1460"/>
                    <p:cNvSpPr/>
                    <p:nvPr/>
                  </p:nvSpPr>
                  <p:spPr bwMode="auto">
                    <a:xfrm>
                      <a:off x="2228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76" name="Rechteck 1461"/>
                    <p:cNvSpPr/>
                    <p:nvPr/>
                  </p:nvSpPr>
                  <p:spPr bwMode="auto">
                    <a:xfrm>
                      <a:off x="2264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77" name="Rechteck 1462"/>
                    <p:cNvSpPr/>
                    <p:nvPr/>
                  </p:nvSpPr>
                  <p:spPr bwMode="auto">
                    <a:xfrm>
                      <a:off x="2300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78" name="Rechteck 1463"/>
                    <p:cNvSpPr/>
                    <p:nvPr/>
                  </p:nvSpPr>
                  <p:spPr bwMode="auto">
                    <a:xfrm>
                      <a:off x="2084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79" name="Rechteck 1464"/>
                    <p:cNvSpPr/>
                    <p:nvPr/>
                  </p:nvSpPr>
                  <p:spPr bwMode="auto">
                    <a:xfrm>
                      <a:off x="2192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80" name="Rechteck 1466"/>
                    <p:cNvSpPr/>
                    <p:nvPr/>
                  </p:nvSpPr>
                  <p:spPr bwMode="auto">
                    <a:xfrm>
                      <a:off x="2264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81" name="Rechteck 1467"/>
                    <p:cNvSpPr/>
                    <p:nvPr/>
                  </p:nvSpPr>
                  <p:spPr bwMode="auto">
                    <a:xfrm>
                      <a:off x="2300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82" name="Rechteck 1468"/>
                    <p:cNvSpPr/>
                    <p:nvPr/>
                  </p:nvSpPr>
                  <p:spPr bwMode="auto">
                    <a:xfrm>
                      <a:off x="2336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83" name="Rechteck 1469"/>
                    <p:cNvSpPr/>
                    <p:nvPr/>
                  </p:nvSpPr>
                  <p:spPr bwMode="auto">
                    <a:xfrm>
                      <a:off x="2372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84" name="Rechteck 1470"/>
                    <p:cNvSpPr/>
                    <p:nvPr/>
                  </p:nvSpPr>
                  <p:spPr bwMode="auto">
                    <a:xfrm>
                      <a:off x="3272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85" name="Rechteck 1471"/>
                    <p:cNvSpPr/>
                    <p:nvPr/>
                  </p:nvSpPr>
                  <p:spPr bwMode="auto">
                    <a:xfrm>
                      <a:off x="2120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86" name="Rechteck 1472"/>
                    <p:cNvSpPr/>
                    <p:nvPr/>
                  </p:nvSpPr>
                  <p:spPr bwMode="auto">
                    <a:xfrm>
                      <a:off x="2156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87" name="Rechteck 1473"/>
                    <p:cNvSpPr/>
                    <p:nvPr/>
                  </p:nvSpPr>
                  <p:spPr bwMode="auto">
                    <a:xfrm>
                      <a:off x="2192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88" name="Rechteck 1474"/>
                    <p:cNvSpPr/>
                    <p:nvPr/>
                  </p:nvSpPr>
                  <p:spPr bwMode="auto">
                    <a:xfrm>
                      <a:off x="2228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89" name="Rechteck 1475"/>
                    <p:cNvSpPr/>
                    <p:nvPr/>
                  </p:nvSpPr>
                  <p:spPr bwMode="auto">
                    <a:xfrm>
                      <a:off x="2444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90" name="Rechteck 1476"/>
                    <p:cNvSpPr/>
                    <p:nvPr/>
                  </p:nvSpPr>
                  <p:spPr bwMode="auto">
                    <a:xfrm>
                      <a:off x="2408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91" name="Rechteck 1477"/>
                    <p:cNvSpPr/>
                    <p:nvPr/>
                  </p:nvSpPr>
                  <p:spPr bwMode="auto">
                    <a:xfrm>
                      <a:off x="2264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92" name="Rechteck 1478"/>
                    <p:cNvSpPr/>
                    <p:nvPr/>
                  </p:nvSpPr>
                  <p:spPr bwMode="auto">
                    <a:xfrm>
                      <a:off x="2300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93" name="Rechteck 1479"/>
                    <p:cNvSpPr/>
                    <p:nvPr/>
                  </p:nvSpPr>
                  <p:spPr bwMode="auto">
                    <a:xfrm>
                      <a:off x="2336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94" name="Rechteck 1480"/>
                    <p:cNvSpPr/>
                    <p:nvPr/>
                  </p:nvSpPr>
                  <p:spPr bwMode="auto">
                    <a:xfrm>
                      <a:off x="2372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95" name="Rechteck 1481"/>
                    <p:cNvSpPr/>
                    <p:nvPr/>
                  </p:nvSpPr>
                  <p:spPr bwMode="auto">
                    <a:xfrm>
                      <a:off x="2336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96" name="Rechteck 1482"/>
                    <p:cNvSpPr/>
                    <p:nvPr/>
                  </p:nvSpPr>
                  <p:spPr bwMode="auto">
                    <a:xfrm>
                      <a:off x="2372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97" name="Rechteck 1483"/>
                    <p:cNvSpPr/>
                    <p:nvPr/>
                  </p:nvSpPr>
                  <p:spPr bwMode="auto">
                    <a:xfrm>
                      <a:off x="2192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98" name="Rechteck 1484"/>
                    <p:cNvSpPr/>
                    <p:nvPr/>
                  </p:nvSpPr>
                  <p:spPr bwMode="auto">
                    <a:xfrm>
                      <a:off x="2228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3999" name="Rechteck 1485"/>
                    <p:cNvSpPr/>
                    <p:nvPr/>
                  </p:nvSpPr>
                  <p:spPr bwMode="auto">
                    <a:xfrm>
                      <a:off x="2264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00" name="Rechteck 1486"/>
                    <p:cNvSpPr/>
                    <p:nvPr/>
                  </p:nvSpPr>
                  <p:spPr bwMode="auto">
                    <a:xfrm>
                      <a:off x="2300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01" name="Rechteck 1487"/>
                    <p:cNvSpPr/>
                    <p:nvPr/>
                  </p:nvSpPr>
                  <p:spPr bwMode="auto">
                    <a:xfrm>
                      <a:off x="2264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02" name="Rechteck 1488"/>
                    <p:cNvSpPr/>
                    <p:nvPr/>
                  </p:nvSpPr>
                  <p:spPr bwMode="auto">
                    <a:xfrm>
                      <a:off x="3272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03" name="Rechteck 1489"/>
                    <p:cNvSpPr/>
                    <p:nvPr/>
                  </p:nvSpPr>
                  <p:spPr bwMode="auto">
                    <a:xfrm>
                      <a:off x="3236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04" name="Rechteck 1490"/>
                    <p:cNvSpPr/>
                    <p:nvPr/>
                  </p:nvSpPr>
                  <p:spPr bwMode="auto">
                    <a:xfrm>
                      <a:off x="3056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05" name="Rechteck 1491"/>
                    <p:cNvSpPr/>
                    <p:nvPr/>
                  </p:nvSpPr>
                  <p:spPr bwMode="auto">
                    <a:xfrm>
                      <a:off x="2840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06" name="Rechteck 1492"/>
                    <p:cNvSpPr/>
                    <p:nvPr/>
                  </p:nvSpPr>
                  <p:spPr bwMode="auto">
                    <a:xfrm>
                      <a:off x="2876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07" name="Rechteck 1493"/>
                    <p:cNvSpPr/>
                    <p:nvPr/>
                  </p:nvSpPr>
                  <p:spPr bwMode="auto">
                    <a:xfrm>
                      <a:off x="2912330" y="439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08" name="Rechteck 1494"/>
                    <p:cNvSpPr/>
                    <p:nvPr/>
                  </p:nvSpPr>
                  <p:spPr bwMode="auto">
                    <a:xfrm>
                      <a:off x="2948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09" name="Rechteck 1495"/>
                    <p:cNvSpPr/>
                    <p:nvPr/>
                  </p:nvSpPr>
                  <p:spPr bwMode="auto">
                    <a:xfrm>
                      <a:off x="2984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10" name="Rechteck 1496"/>
                    <p:cNvSpPr/>
                    <p:nvPr/>
                  </p:nvSpPr>
                  <p:spPr bwMode="auto">
                    <a:xfrm>
                      <a:off x="3020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11" name="Rechteck 1497"/>
                    <p:cNvSpPr/>
                    <p:nvPr/>
                  </p:nvSpPr>
                  <p:spPr bwMode="auto">
                    <a:xfrm>
                      <a:off x="3200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12" name="Rechteck 1498"/>
                    <p:cNvSpPr/>
                    <p:nvPr/>
                  </p:nvSpPr>
                  <p:spPr bwMode="auto">
                    <a:xfrm>
                      <a:off x="3128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13" name="Rechteck 1499"/>
                    <p:cNvSpPr/>
                    <p:nvPr/>
                  </p:nvSpPr>
                  <p:spPr bwMode="auto">
                    <a:xfrm>
                      <a:off x="3092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14" name="Rechteck 1500"/>
                    <p:cNvSpPr/>
                    <p:nvPr/>
                  </p:nvSpPr>
                  <p:spPr bwMode="auto">
                    <a:xfrm>
                      <a:off x="3164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15" name="Rechteck 1501"/>
                    <p:cNvSpPr/>
                    <p:nvPr/>
                  </p:nvSpPr>
                  <p:spPr bwMode="auto">
                    <a:xfrm>
                      <a:off x="3272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16" name="Rechteck 1502"/>
                    <p:cNvSpPr/>
                    <p:nvPr/>
                  </p:nvSpPr>
                  <p:spPr bwMode="auto">
                    <a:xfrm>
                      <a:off x="3236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17" name="Rechteck 1503"/>
                    <p:cNvSpPr/>
                    <p:nvPr/>
                  </p:nvSpPr>
                  <p:spPr bwMode="auto">
                    <a:xfrm>
                      <a:off x="3056330" y="436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18" name="Rechteck 1504"/>
                    <p:cNvSpPr/>
                    <p:nvPr/>
                  </p:nvSpPr>
                  <p:spPr bwMode="auto">
                    <a:xfrm>
                      <a:off x="2840330" y="436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19" name="Rechteck 1505"/>
                    <p:cNvSpPr/>
                    <p:nvPr/>
                  </p:nvSpPr>
                  <p:spPr bwMode="auto">
                    <a:xfrm>
                      <a:off x="2876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20" name="Rechteck 1506"/>
                    <p:cNvSpPr/>
                    <p:nvPr/>
                  </p:nvSpPr>
                  <p:spPr bwMode="auto">
                    <a:xfrm>
                      <a:off x="2912330" y="436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21" name="Rechteck 1507"/>
                    <p:cNvSpPr/>
                    <p:nvPr/>
                  </p:nvSpPr>
                  <p:spPr bwMode="auto">
                    <a:xfrm>
                      <a:off x="2948330" y="436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22" name="Rechteck 1508"/>
                    <p:cNvSpPr/>
                    <p:nvPr/>
                  </p:nvSpPr>
                  <p:spPr bwMode="auto">
                    <a:xfrm>
                      <a:off x="2984330" y="436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23" name="Rechteck 1509"/>
                    <p:cNvSpPr/>
                    <p:nvPr/>
                  </p:nvSpPr>
                  <p:spPr bwMode="auto">
                    <a:xfrm>
                      <a:off x="3020330" y="436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24" name="Rechteck 1510"/>
                    <p:cNvSpPr/>
                    <p:nvPr/>
                  </p:nvSpPr>
                  <p:spPr bwMode="auto">
                    <a:xfrm>
                      <a:off x="3200330" y="436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25" name="Rechteck 1511"/>
                    <p:cNvSpPr/>
                    <p:nvPr/>
                  </p:nvSpPr>
                  <p:spPr bwMode="auto">
                    <a:xfrm>
                      <a:off x="3128330" y="436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26" name="Rechteck 1512"/>
                    <p:cNvSpPr/>
                    <p:nvPr/>
                  </p:nvSpPr>
                  <p:spPr bwMode="auto">
                    <a:xfrm>
                      <a:off x="3092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27" name="Rechteck 1513"/>
                    <p:cNvSpPr/>
                    <p:nvPr/>
                  </p:nvSpPr>
                  <p:spPr bwMode="auto">
                    <a:xfrm>
                      <a:off x="3164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28" name="Rechteck 1514"/>
                    <p:cNvSpPr/>
                    <p:nvPr/>
                  </p:nvSpPr>
                  <p:spPr bwMode="auto">
                    <a:xfrm>
                      <a:off x="3380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29" name="Rechteck 1515"/>
                    <p:cNvSpPr/>
                    <p:nvPr/>
                  </p:nvSpPr>
                  <p:spPr bwMode="auto">
                    <a:xfrm>
                      <a:off x="3344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30" name="Rechteck 1516"/>
                    <p:cNvSpPr/>
                    <p:nvPr/>
                  </p:nvSpPr>
                  <p:spPr bwMode="auto">
                    <a:xfrm>
                      <a:off x="3308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31" name="Rechteck 1517"/>
                    <p:cNvSpPr/>
                    <p:nvPr/>
                  </p:nvSpPr>
                  <p:spPr bwMode="auto">
                    <a:xfrm>
                      <a:off x="3488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32" name="Rechteck 1518"/>
                    <p:cNvSpPr/>
                    <p:nvPr/>
                  </p:nvSpPr>
                  <p:spPr bwMode="auto">
                    <a:xfrm>
                      <a:off x="3452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33" name="Rechteck 1519"/>
                    <p:cNvSpPr/>
                    <p:nvPr/>
                  </p:nvSpPr>
                  <p:spPr bwMode="auto">
                    <a:xfrm>
                      <a:off x="3416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34" name="Rechteck 1520"/>
                    <p:cNvSpPr/>
                    <p:nvPr/>
                  </p:nvSpPr>
                  <p:spPr bwMode="auto">
                    <a:xfrm>
                      <a:off x="2768330" y="436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35" name="Rechteck 1521"/>
                    <p:cNvSpPr/>
                    <p:nvPr/>
                  </p:nvSpPr>
                  <p:spPr bwMode="auto">
                    <a:xfrm>
                      <a:off x="3524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36" name="Rechteck 1522"/>
                    <p:cNvSpPr/>
                    <p:nvPr/>
                  </p:nvSpPr>
                  <p:spPr bwMode="auto">
                    <a:xfrm>
                      <a:off x="3308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37" name="Rechteck 1523"/>
                    <p:cNvSpPr/>
                    <p:nvPr/>
                  </p:nvSpPr>
                  <p:spPr bwMode="auto">
                    <a:xfrm>
                      <a:off x="3344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38" name="Rechteck 1524"/>
                    <p:cNvSpPr/>
                    <p:nvPr/>
                  </p:nvSpPr>
                  <p:spPr bwMode="auto">
                    <a:xfrm>
                      <a:off x="3380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39" name="Rechteck 1525"/>
                    <p:cNvSpPr/>
                    <p:nvPr/>
                  </p:nvSpPr>
                  <p:spPr bwMode="auto">
                    <a:xfrm>
                      <a:off x="3416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40" name="Rechteck 1526"/>
                    <p:cNvSpPr/>
                    <p:nvPr/>
                  </p:nvSpPr>
                  <p:spPr bwMode="auto">
                    <a:xfrm>
                      <a:off x="3452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41" name="Rechteck 1527"/>
                    <p:cNvSpPr/>
                    <p:nvPr/>
                  </p:nvSpPr>
                  <p:spPr bwMode="auto">
                    <a:xfrm>
                      <a:off x="3488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42" name="Rechteck 1528"/>
                    <p:cNvSpPr/>
                    <p:nvPr/>
                  </p:nvSpPr>
                  <p:spPr bwMode="auto">
                    <a:xfrm>
                      <a:off x="2804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43" name="Rechteck 1529"/>
                    <p:cNvSpPr/>
                    <p:nvPr/>
                  </p:nvSpPr>
                  <p:spPr bwMode="auto">
                    <a:xfrm>
                      <a:off x="3344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44" name="Rechteck 1530"/>
                    <p:cNvSpPr/>
                    <p:nvPr/>
                  </p:nvSpPr>
                  <p:spPr bwMode="auto">
                    <a:xfrm>
                      <a:off x="3308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45" name="Rechteck 1531"/>
                    <p:cNvSpPr/>
                    <p:nvPr/>
                  </p:nvSpPr>
                  <p:spPr bwMode="auto">
                    <a:xfrm>
                      <a:off x="3128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46" name="Rechteck 1532"/>
                    <p:cNvSpPr/>
                    <p:nvPr/>
                  </p:nvSpPr>
                  <p:spPr bwMode="auto">
                    <a:xfrm>
                      <a:off x="2912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47" name="Rechteck 1533"/>
                    <p:cNvSpPr/>
                    <p:nvPr/>
                  </p:nvSpPr>
                  <p:spPr bwMode="auto">
                    <a:xfrm>
                      <a:off x="2948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48" name="Rechteck 1534"/>
                    <p:cNvSpPr/>
                    <p:nvPr/>
                  </p:nvSpPr>
                  <p:spPr bwMode="auto">
                    <a:xfrm>
                      <a:off x="2984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49" name="Rechteck 1535"/>
                    <p:cNvSpPr/>
                    <p:nvPr/>
                  </p:nvSpPr>
                  <p:spPr bwMode="auto">
                    <a:xfrm>
                      <a:off x="3020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50" name="Rechteck 1536"/>
                    <p:cNvSpPr/>
                    <p:nvPr/>
                  </p:nvSpPr>
                  <p:spPr bwMode="auto">
                    <a:xfrm>
                      <a:off x="3056330" y="432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51" name="Rechteck 1537"/>
                    <p:cNvSpPr/>
                    <p:nvPr/>
                  </p:nvSpPr>
                  <p:spPr bwMode="auto">
                    <a:xfrm>
                      <a:off x="3092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52" name="Rechteck 1538"/>
                    <p:cNvSpPr/>
                    <p:nvPr/>
                  </p:nvSpPr>
                  <p:spPr bwMode="auto">
                    <a:xfrm>
                      <a:off x="3272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53" name="Rechteck 1539"/>
                    <p:cNvSpPr/>
                    <p:nvPr/>
                  </p:nvSpPr>
                  <p:spPr bwMode="auto">
                    <a:xfrm>
                      <a:off x="3200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54" name="Rechteck 1540"/>
                    <p:cNvSpPr/>
                    <p:nvPr/>
                  </p:nvSpPr>
                  <p:spPr bwMode="auto">
                    <a:xfrm>
                      <a:off x="3164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55" name="Rechteck 1541"/>
                    <p:cNvSpPr/>
                    <p:nvPr/>
                  </p:nvSpPr>
                  <p:spPr bwMode="auto">
                    <a:xfrm>
                      <a:off x="3236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56" name="Rechteck 1542"/>
                    <p:cNvSpPr/>
                    <p:nvPr/>
                  </p:nvSpPr>
                  <p:spPr bwMode="auto">
                    <a:xfrm>
                      <a:off x="3344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57" name="Rechteck 1543"/>
                    <p:cNvSpPr/>
                    <p:nvPr/>
                  </p:nvSpPr>
                  <p:spPr bwMode="auto">
                    <a:xfrm>
                      <a:off x="3308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58" name="Rechteck 1544"/>
                    <p:cNvSpPr/>
                    <p:nvPr/>
                  </p:nvSpPr>
                  <p:spPr bwMode="auto">
                    <a:xfrm>
                      <a:off x="3128330" y="429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59" name="Rechteck 1545"/>
                    <p:cNvSpPr/>
                    <p:nvPr/>
                  </p:nvSpPr>
                  <p:spPr bwMode="auto">
                    <a:xfrm>
                      <a:off x="2912330" y="429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60" name="Rechteck 1546"/>
                    <p:cNvSpPr/>
                    <p:nvPr/>
                  </p:nvSpPr>
                  <p:spPr bwMode="auto">
                    <a:xfrm>
                      <a:off x="2948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61" name="Rechteck 1547"/>
                    <p:cNvSpPr/>
                    <p:nvPr/>
                  </p:nvSpPr>
                  <p:spPr bwMode="auto">
                    <a:xfrm>
                      <a:off x="2984330" y="429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62" name="Rechteck 1548"/>
                    <p:cNvSpPr/>
                    <p:nvPr/>
                  </p:nvSpPr>
                  <p:spPr bwMode="auto">
                    <a:xfrm>
                      <a:off x="3020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63" name="Rechteck 1549"/>
                    <p:cNvSpPr/>
                    <p:nvPr/>
                  </p:nvSpPr>
                  <p:spPr bwMode="auto">
                    <a:xfrm>
                      <a:off x="3056330" y="429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64" name="Rechteck 1550"/>
                    <p:cNvSpPr/>
                    <p:nvPr/>
                  </p:nvSpPr>
                  <p:spPr bwMode="auto">
                    <a:xfrm>
                      <a:off x="3092330" y="429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65" name="Rechteck 1551"/>
                    <p:cNvSpPr/>
                    <p:nvPr/>
                  </p:nvSpPr>
                  <p:spPr bwMode="auto">
                    <a:xfrm>
                      <a:off x="3272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66" name="Rechteck 1552"/>
                    <p:cNvSpPr/>
                    <p:nvPr/>
                  </p:nvSpPr>
                  <p:spPr bwMode="auto">
                    <a:xfrm>
                      <a:off x="3200330" y="429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67" name="Rechteck 1553"/>
                    <p:cNvSpPr/>
                    <p:nvPr/>
                  </p:nvSpPr>
                  <p:spPr bwMode="auto">
                    <a:xfrm>
                      <a:off x="3164330" y="429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68" name="Rechteck 1554"/>
                    <p:cNvSpPr/>
                    <p:nvPr/>
                  </p:nvSpPr>
                  <p:spPr bwMode="auto">
                    <a:xfrm>
                      <a:off x="3236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69" name="Rechteck 1555"/>
                    <p:cNvSpPr/>
                    <p:nvPr/>
                  </p:nvSpPr>
                  <p:spPr bwMode="auto">
                    <a:xfrm>
                      <a:off x="3452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70" name="Rechteck 1556"/>
                    <p:cNvSpPr/>
                    <p:nvPr/>
                  </p:nvSpPr>
                  <p:spPr bwMode="auto">
                    <a:xfrm>
                      <a:off x="3416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71" name="Rechteck 1557"/>
                    <p:cNvSpPr/>
                    <p:nvPr/>
                  </p:nvSpPr>
                  <p:spPr bwMode="auto">
                    <a:xfrm>
                      <a:off x="3380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72" name="Rechteck 1558"/>
                    <p:cNvSpPr/>
                    <p:nvPr/>
                  </p:nvSpPr>
                  <p:spPr bwMode="auto">
                    <a:xfrm>
                      <a:off x="3560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73" name="Rechteck 1559"/>
                    <p:cNvSpPr/>
                    <p:nvPr/>
                  </p:nvSpPr>
                  <p:spPr bwMode="auto">
                    <a:xfrm>
                      <a:off x="3524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74" name="Rechteck 1560"/>
                    <p:cNvSpPr/>
                    <p:nvPr/>
                  </p:nvSpPr>
                  <p:spPr bwMode="auto">
                    <a:xfrm>
                      <a:off x="3488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75" name="Rechteck 1561"/>
                    <p:cNvSpPr/>
                    <p:nvPr/>
                  </p:nvSpPr>
                  <p:spPr bwMode="auto">
                    <a:xfrm>
                      <a:off x="3596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76" name="Rechteck 1562"/>
                    <p:cNvSpPr/>
                    <p:nvPr/>
                  </p:nvSpPr>
                  <p:spPr bwMode="auto">
                    <a:xfrm>
                      <a:off x="3596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77" name="Rechteck 1563"/>
                    <p:cNvSpPr/>
                    <p:nvPr/>
                  </p:nvSpPr>
                  <p:spPr bwMode="auto">
                    <a:xfrm>
                      <a:off x="3380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78" name="Rechteck 1564"/>
                    <p:cNvSpPr/>
                    <p:nvPr/>
                  </p:nvSpPr>
                  <p:spPr bwMode="auto">
                    <a:xfrm>
                      <a:off x="3416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79" name="Rechteck 1565"/>
                    <p:cNvSpPr/>
                    <p:nvPr/>
                  </p:nvSpPr>
                  <p:spPr bwMode="auto">
                    <a:xfrm>
                      <a:off x="3452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80" name="Rechteck 1566"/>
                    <p:cNvSpPr/>
                    <p:nvPr/>
                  </p:nvSpPr>
                  <p:spPr bwMode="auto">
                    <a:xfrm>
                      <a:off x="3488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81" name="Rechteck 1567"/>
                    <p:cNvSpPr/>
                    <p:nvPr/>
                  </p:nvSpPr>
                  <p:spPr bwMode="auto">
                    <a:xfrm>
                      <a:off x="3524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82" name="Rechteck 1568"/>
                    <p:cNvSpPr/>
                    <p:nvPr/>
                  </p:nvSpPr>
                  <p:spPr bwMode="auto">
                    <a:xfrm>
                      <a:off x="3560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83" name="Rechteck 1569"/>
                    <p:cNvSpPr/>
                    <p:nvPr/>
                  </p:nvSpPr>
                  <p:spPr bwMode="auto">
                    <a:xfrm>
                      <a:off x="2876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84" name="Rechteck 1570"/>
                    <p:cNvSpPr/>
                    <p:nvPr/>
                  </p:nvSpPr>
                  <p:spPr bwMode="auto">
                    <a:xfrm>
                      <a:off x="3632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85" name="Rechteck 1571"/>
                    <p:cNvSpPr/>
                    <p:nvPr/>
                  </p:nvSpPr>
                  <p:spPr bwMode="auto">
                    <a:xfrm>
                      <a:off x="3560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86" name="Rechteck 1572"/>
                    <p:cNvSpPr/>
                    <p:nvPr/>
                  </p:nvSpPr>
                  <p:spPr bwMode="auto">
                    <a:xfrm>
                      <a:off x="2876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87" name="Rechteck 1573"/>
                    <p:cNvSpPr/>
                    <p:nvPr/>
                  </p:nvSpPr>
                  <p:spPr bwMode="auto">
                    <a:xfrm>
                      <a:off x="3668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88" name="Rechteck 1574"/>
                    <p:cNvSpPr/>
                    <p:nvPr/>
                  </p:nvSpPr>
                  <p:spPr bwMode="auto">
                    <a:xfrm>
                      <a:off x="2840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89" name="Rechteck 1575"/>
                    <p:cNvSpPr/>
                    <p:nvPr/>
                  </p:nvSpPr>
                  <p:spPr bwMode="auto">
                    <a:xfrm>
                      <a:off x="2804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90" name="Rechteck 1576"/>
                    <p:cNvSpPr/>
                    <p:nvPr/>
                  </p:nvSpPr>
                  <p:spPr bwMode="auto">
                    <a:xfrm>
                      <a:off x="2840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91" name="Rechteck 1577"/>
                    <p:cNvSpPr/>
                    <p:nvPr/>
                  </p:nvSpPr>
                  <p:spPr bwMode="auto">
                    <a:xfrm>
                      <a:off x="3344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92" name="Rechteck 1578"/>
                    <p:cNvSpPr/>
                    <p:nvPr/>
                  </p:nvSpPr>
                  <p:spPr bwMode="auto">
                    <a:xfrm>
                      <a:off x="3308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93" name="Rechteck 1579"/>
                    <p:cNvSpPr/>
                    <p:nvPr/>
                  </p:nvSpPr>
                  <p:spPr bwMode="auto">
                    <a:xfrm>
                      <a:off x="3128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94" name="Rechteck 1580"/>
                    <p:cNvSpPr/>
                    <p:nvPr/>
                  </p:nvSpPr>
                  <p:spPr bwMode="auto">
                    <a:xfrm>
                      <a:off x="2912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95" name="Rechteck 1581"/>
                    <p:cNvSpPr/>
                    <p:nvPr/>
                  </p:nvSpPr>
                  <p:spPr bwMode="auto">
                    <a:xfrm>
                      <a:off x="2948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96" name="Rechteck 1582"/>
                    <p:cNvSpPr/>
                    <p:nvPr/>
                  </p:nvSpPr>
                  <p:spPr bwMode="auto">
                    <a:xfrm>
                      <a:off x="2984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97" name="Rechteck 1583"/>
                    <p:cNvSpPr/>
                    <p:nvPr/>
                  </p:nvSpPr>
                  <p:spPr bwMode="auto">
                    <a:xfrm>
                      <a:off x="3020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98" name="Rechteck 1584"/>
                    <p:cNvSpPr/>
                    <p:nvPr/>
                  </p:nvSpPr>
                  <p:spPr bwMode="auto">
                    <a:xfrm>
                      <a:off x="3056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099" name="Rechteck 1585"/>
                    <p:cNvSpPr/>
                    <p:nvPr/>
                  </p:nvSpPr>
                  <p:spPr bwMode="auto">
                    <a:xfrm>
                      <a:off x="3092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00" name="Rechteck 1586"/>
                    <p:cNvSpPr/>
                    <p:nvPr/>
                  </p:nvSpPr>
                  <p:spPr bwMode="auto">
                    <a:xfrm>
                      <a:off x="3272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01" name="Rechteck 1587"/>
                    <p:cNvSpPr/>
                    <p:nvPr/>
                  </p:nvSpPr>
                  <p:spPr bwMode="auto">
                    <a:xfrm>
                      <a:off x="3200330" y="425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02" name="Rechteck 1588"/>
                    <p:cNvSpPr/>
                    <p:nvPr/>
                  </p:nvSpPr>
                  <p:spPr bwMode="auto">
                    <a:xfrm>
                      <a:off x="3164330" y="425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03" name="Rechteck 1589"/>
                    <p:cNvSpPr/>
                    <p:nvPr/>
                  </p:nvSpPr>
                  <p:spPr bwMode="auto">
                    <a:xfrm>
                      <a:off x="3236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04" name="Rechteck 1590"/>
                    <p:cNvSpPr/>
                    <p:nvPr/>
                  </p:nvSpPr>
                  <p:spPr bwMode="auto">
                    <a:xfrm>
                      <a:off x="3344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05" name="Rechteck 1591"/>
                    <p:cNvSpPr/>
                    <p:nvPr/>
                  </p:nvSpPr>
                  <p:spPr bwMode="auto">
                    <a:xfrm>
                      <a:off x="3308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06" name="Rechteck 1592"/>
                    <p:cNvSpPr/>
                    <p:nvPr/>
                  </p:nvSpPr>
                  <p:spPr bwMode="auto">
                    <a:xfrm>
                      <a:off x="3128330" y="421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07" name="Rechteck 1593"/>
                    <p:cNvSpPr/>
                    <p:nvPr/>
                  </p:nvSpPr>
                  <p:spPr bwMode="auto">
                    <a:xfrm>
                      <a:off x="2912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08" name="Rechteck 1594"/>
                    <p:cNvSpPr/>
                    <p:nvPr/>
                  </p:nvSpPr>
                  <p:spPr bwMode="auto">
                    <a:xfrm>
                      <a:off x="2948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09" name="Rechteck 1595"/>
                    <p:cNvSpPr/>
                    <p:nvPr/>
                  </p:nvSpPr>
                  <p:spPr bwMode="auto">
                    <a:xfrm>
                      <a:off x="2984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10" name="Rechteck 1596"/>
                    <p:cNvSpPr/>
                    <p:nvPr/>
                  </p:nvSpPr>
                  <p:spPr bwMode="auto">
                    <a:xfrm>
                      <a:off x="3020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11" name="Rechteck 1597"/>
                    <p:cNvSpPr/>
                    <p:nvPr/>
                  </p:nvSpPr>
                  <p:spPr bwMode="auto">
                    <a:xfrm>
                      <a:off x="3056330" y="421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12" name="Rechteck 1598"/>
                    <p:cNvSpPr/>
                    <p:nvPr/>
                  </p:nvSpPr>
                  <p:spPr bwMode="auto">
                    <a:xfrm>
                      <a:off x="3092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13" name="Rechteck 1599"/>
                    <p:cNvSpPr/>
                    <p:nvPr/>
                  </p:nvSpPr>
                  <p:spPr bwMode="auto">
                    <a:xfrm>
                      <a:off x="3272330" y="421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14" name="Rechteck 1600"/>
                    <p:cNvSpPr/>
                    <p:nvPr/>
                  </p:nvSpPr>
                  <p:spPr bwMode="auto">
                    <a:xfrm>
                      <a:off x="3200330" y="421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15" name="Rechteck 1601"/>
                    <p:cNvSpPr/>
                    <p:nvPr/>
                  </p:nvSpPr>
                  <p:spPr bwMode="auto">
                    <a:xfrm>
                      <a:off x="3164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16" name="Rechteck 1602"/>
                    <p:cNvSpPr/>
                    <p:nvPr/>
                  </p:nvSpPr>
                  <p:spPr bwMode="auto">
                    <a:xfrm>
                      <a:off x="3236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17" name="Rechteck 1603"/>
                    <p:cNvSpPr/>
                    <p:nvPr/>
                  </p:nvSpPr>
                  <p:spPr bwMode="auto">
                    <a:xfrm>
                      <a:off x="3452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18" name="Rechteck 1604"/>
                    <p:cNvSpPr/>
                    <p:nvPr/>
                  </p:nvSpPr>
                  <p:spPr bwMode="auto">
                    <a:xfrm>
                      <a:off x="3416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19" name="Rechteck 1605"/>
                    <p:cNvSpPr/>
                    <p:nvPr/>
                  </p:nvSpPr>
                  <p:spPr bwMode="auto">
                    <a:xfrm>
                      <a:off x="3380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20" name="Rechteck 1606"/>
                    <p:cNvSpPr/>
                    <p:nvPr/>
                  </p:nvSpPr>
                  <p:spPr bwMode="auto">
                    <a:xfrm>
                      <a:off x="3560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21" name="Rechteck 1607"/>
                    <p:cNvSpPr/>
                    <p:nvPr/>
                  </p:nvSpPr>
                  <p:spPr bwMode="auto">
                    <a:xfrm>
                      <a:off x="3524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22" name="Rechteck 1608"/>
                    <p:cNvSpPr/>
                    <p:nvPr/>
                  </p:nvSpPr>
                  <p:spPr bwMode="auto">
                    <a:xfrm>
                      <a:off x="3488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23" name="Rechteck 1609"/>
                    <p:cNvSpPr/>
                    <p:nvPr/>
                  </p:nvSpPr>
                  <p:spPr bwMode="auto">
                    <a:xfrm>
                      <a:off x="2840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24" name="Rechteck 1610"/>
                    <p:cNvSpPr/>
                    <p:nvPr/>
                  </p:nvSpPr>
                  <p:spPr bwMode="auto">
                    <a:xfrm>
                      <a:off x="3596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25" name="Rechteck 1611"/>
                    <p:cNvSpPr/>
                    <p:nvPr/>
                  </p:nvSpPr>
                  <p:spPr bwMode="auto">
                    <a:xfrm>
                      <a:off x="3380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26" name="Rechteck 1612"/>
                    <p:cNvSpPr/>
                    <p:nvPr/>
                  </p:nvSpPr>
                  <p:spPr bwMode="auto">
                    <a:xfrm>
                      <a:off x="3416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27" name="Rechteck 1613"/>
                    <p:cNvSpPr/>
                    <p:nvPr/>
                  </p:nvSpPr>
                  <p:spPr bwMode="auto">
                    <a:xfrm>
                      <a:off x="3452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28" name="Rechteck 1614"/>
                    <p:cNvSpPr/>
                    <p:nvPr/>
                  </p:nvSpPr>
                  <p:spPr bwMode="auto">
                    <a:xfrm>
                      <a:off x="3488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29" name="Rechteck 1615"/>
                    <p:cNvSpPr/>
                    <p:nvPr/>
                  </p:nvSpPr>
                  <p:spPr bwMode="auto">
                    <a:xfrm>
                      <a:off x="3524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30" name="Rechteck 1616"/>
                    <p:cNvSpPr/>
                    <p:nvPr/>
                  </p:nvSpPr>
                  <p:spPr bwMode="auto">
                    <a:xfrm>
                      <a:off x="3560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31" name="Rechteck 1617"/>
                    <p:cNvSpPr/>
                    <p:nvPr/>
                  </p:nvSpPr>
                  <p:spPr bwMode="auto">
                    <a:xfrm>
                      <a:off x="2876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32" name="Rechteck 1618"/>
                    <p:cNvSpPr/>
                    <p:nvPr/>
                  </p:nvSpPr>
                  <p:spPr bwMode="auto">
                    <a:xfrm>
                      <a:off x="3416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33" name="Rechteck 1619"/>
                    <p:cNvSpPr/>
                    <p:nvPr/>
                  </p:nvSpPr>
                  <p:spPr bwMode="auto">
                    <a:xfrm>
                      <a:off x="3380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34" name="Rechteck 1620"/>
                    <p:cNvSpPr/>
                    <p:nvPr/>
                  </p:nvSpPr>
                  <p:spPr bwMode="auto">
                    <a:xfrm>
                      <a:off x="3200330" y="418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35" name="Rechteck 1621"/>
                    <p:cNvSpPr/>
                    <p:nvPr/>
                  </p:nvSpPr>
                  <p:spPr bwMode="auto">
                    <a:xfrm>
                      <a:off x="2984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36" name="Rechteck 1622"/>
                    <p:cNvSpPr/>
                    <p:nvPr/>
                  </p:nvSpPr>
                  <p:spPr bwMode="auto">
                    <a:xfrm>
                      <a:off x="3020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37" name="Rechteck 1623"/>
                    <p:cNvSpPr/>
                    <p:nvPr/>
                  </p:nvSpPr>
                  <p:spPr bwMode="auto">
                    <a:xfrm>
                      <a:off x="3056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38" name="Rechteck 1624"/>
                    <p:cNvSpPr/>
                    <p:nvPr/>
                  </p:nvSpPr>
                  <p:spPr bwMode="auto">
                    <a:xfrm>
                      <a:off x="3092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39" name="Rechteck 1625"/>
                    <p:cNvSpPr/>
                    <p:nvPr/>
                  </p:nvSpPr>
                  <p:spPr bwMode="auto">
                    <a:xfrm>
                      <a:off x="3128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40" name="Rechteck 1626"/>
                    <p:cNvSpPr/>
                    <p:nvPr/>
                  </p:nvSpPr>
                  <p:spPr bwMode="auto">
                    <a:xfrm>
                      <a:off x="3164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41" name="Rechteck 1627"/>
                    <p:cNvSpPr/>
                    <p:nvPr/>
                  </p:nvSpPr>
                  <p:spPr bwMode="auto">
                    <a:xfrm>
                      <a:off x="3344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42" name="Rechteck 1628"/>
                    <p:cNvSpPr/>
                    <p:nvPr/>
                  </p:nvSpPr>
                  <p:spPr bwMode="auto">
                    <a:xfrm>
                      <a:off x="3272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43" name="Rechteck 1629"/>
                    <p:cNvSpPr/>
                    <p:nvPr/>
                  </p:nvSpPr>
                  <p:spPr bwMode="auto">
                    <a:xfrm>
                      <a:off x="3236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44" name="Rechteck 1630"/>
                    <p:cNvSpPr/>
                    <p:nvPr/>
                  </p:nvSpPr>
                  <p:spPr bwMode="auto">
                    <a:xfrm>
                      <a:off x="3308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45" name="Rechteck 1631"/>
                    <p:cNvSpPr/>
                    <p:nvPr/>
                  </p:nvSpPr>
                  <p:spPr bwMode="auto">
                    <a:xfrm>
                      <a:off x="3416330" y="414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46" name="Rechteck 1632"/>
                    <p:cNvSpPr/>
                    <p:nvPr/>
                  </p:nvSpPr>
                  <p:spPr bwMode="auto">
                    <a:xfrm>
                      <a:off x="3380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47" name="Rechteck 1633"/>
                    <p:cNvSpPr/>
                    <p:nvPr/>
                  </p:nvSpPr>
                  <p:spPr bwMode="auto">
                    <a:xfrm>
                      <a:off x="3200330" y="414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48" name="Rechteck 1634"/>
                    <p:cNvSpPr/>
                    <p:nvPr/>
                  </p:nvSpPr>
                  <p:spPr bwMode="auto">
                    <a:xfrm>
                      <a:off x="2984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49" name="Rechteck 1635"/>
                    <p:cNvSpPr/>
                    <p:nvPr/>
                  </p:nvSpPr>
                  <p:spPr bwMode="auto">
                    <a:xfrm>
                      <a:off x="3020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50" name="Rechteck 1636"/>
                    <p:cNvSpPr/>
                    <p:nvPr/>
                  </p:nvSpPr>
                  <p:spPr bwMode="auto">
                    <a:xfrm>
                      <a:off x="3056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51" name="Rechteck 1637"/>
                    <p:cNvSpPr/>
                    <p:nvPr/>
                  </p:nvSpPr>
                  <p:spPr bwMode="auto">
                    <a:xfrm>
                      <a:off x="3092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52" name="Rechteck 1638"/>
                    <p:cNvSpPr/>
                    <p:nvPr/>
                  </p:nvSpPr>
                  <p:spPr bwMode="auto">
                    <a:xfrm>
                      <a:off x="3128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53" name="Rechteck 1639"/>
                    <p:cNvSpPr/>
                    <p:nvPr/>
                  </p:nvSpPr>
                  <p:spPr bwMode="auto">
                    <a:xfrm>
                      <a:off x="3164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54" name="Rechteck 1640"/>
                    <p:cNvSpPr/>
                    <p:nvPr/>
                  </p:nvSpPr>
                  <p:spPr bwMode="auto">
                    <a:xfrm>
                      <a:off x="3344330" y="414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55" name="Rechteck 1641"/>
                    <p:cNvSpPr/>
                    <p:nvPr/>
                  </p:nvSpPr>
                  <p:spPr bwMode="auto">
                    <a:xfrm>
                      <a:off x="3272330" y="414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56" name="Rechteck 1642"/>
                    <p:cNvSpPr/>
                    <p:nvPr/>
                  </p:nvSpPr>
                  <p:spPr bwMode="auto">
                    <a:xfrm>
                      <a:off x="3236330" y="414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57" name="Rechteck 1643"/>
                    <p:cNvSpPr/>
                    <p:nvPr/>
                  </p:nvSpPr>
                  <p:spPr bwMode="auto">
                    <a:xfrm>
                      <a:off x="3308330" y="414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58" name="Rechteck 1644"/>
                    <p:cNvSpPr/>
                    <p:nvPr/>
                  </p:nvSpPr>
                  <p:spPr bwMode="auto">
                    <a:xfrm>
                      <a:off x="3524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59" name="Rechteck 1645"/>
                    <p:cNvSpPr/>
                    <p:nvPr/>
                  </p:nvSpPr>
                  <p:spPr bwMode="auto">
                    <a:xfrm>
                      <a:off x="3488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60" name="Rechteck 1646"/>
                    <p:cNvSpPr/>
                    <p:nvPr/>
                  </p:nvSpPr>
                  <p:spPr bwMode="auto">
                    <a:xfrm>
                      <a:off x="3452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61" name="Rechteck 1647"/>
                    <p:cNvSpPr/>
                    <p:nvPr/>
                  </p:nvSpPr>
                  <p:spPr bwMode="auto">
                    <a:xfrm>
                      <a:off x="3632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62" name="Rechteck 1648"/>
                    <p:cNvSpPr/>
                    <p:nvPr/>
                  </p:nvSpPr>
                  <p:spPr bwMode="auto">
                    <a:xfrm>
                      <a:off x="3596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63" name="Rechteck 1649"/>
                    <p:cNvSpPr/>
                    <p:nvPr/>
                  </p:nvSpPr>
                  <p:spPr bwMode="auto">
                    <a:xfrm>
                      <a:off x="3560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64" name="Rechteck 1650"/>
                    <p:cNvSpPr/>
                    <p:nvPr/>
                  </p:nvSpPr>
                  <p:spPr bwMode="auto">
                    <a:xfrm>
                      <a:off x="3668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65" name="Rechteck 1651"/>
                    <p:cNvSpPr/>
                    <p:nvPr/>
                  </p:nvSpPr>
                  <p:spPr bwMode="auto">
                    <a:xfrm>
                      <a:off x="3668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66" name="Rechteck 1652"/>
                    <p:cNvSpPr/>
                    <p:nvPr/>
                  </p:nvSpPr>
                  <p:spPr bwMode="auto">
                    <a:xfrm>
                      <a:off x="3452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67" name="Rechteck 1653"/>
                    <p:cNvSpPr/>
                    <p:nvPr/>
                  </p:nvSpPr>
                  <p:spPr bwMode="auto">
                    <a:xfrm>
                      <a:off x="3488330" y="414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68" name="Rechteck 1654"/>
                    <p:cNvSpPr/>
                    <p:nvPr/>
                  </p:nvSpPr>
                  <p:spPr bwMode="auto">
                    <a:xfrm>
                      <a:off x="3524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69" name="Rechteck 1655"/>
                    <p:cNvSpPr/>
                    <p:nvPr/>
                  </p:nvSpPr>
                  <p:spPr bwMode="auto">
                    <a:xfrm>
                      <a:off x="3560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70" name="Rechteck 1656"/>
                    <p:cNvSpPr/>
                    <p:nvPr/>
                  </p:nvSpPr>
                  <p:spPr bwMode="auto">
                    <a:xfrm>
                      <a:off x="3596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71" name="Rechteck 1657"/>
                    <p:cNvSpPr/>
                    <p:nvPr/>
                  </p:nvSpPr>
                  <p:spPr bwMode="auto">
                    <a:xfrm>
                      <a:off x="3632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72" name="Rechteck 1658"/>
                    <p:cNvSpPr/>
                    <p:nvPr/>
                  </p:nvSpPr>
                  <p:spPr bwMode="auto">
                    <a:xfrm>
                      <a:off x="2948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73" name="Rechteck 1659"/>
                    <p:cNvSpPr/>
                    <p:nvPr/>
                  </p:nvSpPr>
                  <p:spPr bwMode="auto">
                    <a:xfrm>
                      <a:off x="3704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74" name="Rechteck 1660"/>
                    <p:cNvSpPr/>
                    <p:nvPr/>
                  </p:nvSpPr>
                  <p:spPr bwMode="auto">
                    <a:xfrm>
                      <a:off x="3632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75" name="Rechteck 1661"/>
                    <p:cNvSpPr/>
                    <p:nvPr/>
                  </p:nvSpPr>
                  <p:spPr bwMode="auto">
                    <a:xfrm>
                      <a:off x="3704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76" name="Rechteck 1662"/>
                    <p:cNvSpPr/>
                    <p:nvPr/>
                  </p:nvSpPr>
                  <p:spPr bwMode="auto">
                    <a:xfrm>
                      <a:off x="3740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77" name="Rechteck 1663"/>
                    <p:cNvSpPr/>
                    <p:nvPr/>
                  </p:nvSpPr>
                  <p:spPr bwMode="auto">
                    <a:xfrm>
                      <a:off x="3704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78" name="Rechteck 1664"/>
                    <p:cNvSpPr/>
                    <p:nvPr/>
                  </p:nvSpPr>
                  <p:spPr bwMode="auto">
                    <a:xfrm>
                      <a:off x="3596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79" name="Rechteck 1665"/>
                    <p:cNvSpPr/>
                    <p:nvPr/>
                  </p:nvSpPr>
                  <p:spPr bwMode="auto">
                    <a:xfrm>
                      <a:off x="2912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80" name="Rechteck 1666"/>
                    <p:cNvSpPr/>
                    <p:nvPr/>
                  </p:nvSpPr>
                  <p:spPr bwMode="auto">
                    <a:xfrm>
                      <a:off x="3632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81" name="Rechteck 1667"/>
                    <p:cNvSpPr/>
                    <p:nvPr/>
                  </p:nvSpPr>
                  <p:spPr bwMode="auto">
                    <a:xfrm>
                      <a:off x="3668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82" name="Rechteck 1668"/>
                    <p:cNvSpPr/>
                    <p:nvPr/>
                  </p:nvSpPr>
                  <p:spPr bwMode="auto">
                    <a:xfrm>
                      <a:off x="3704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83" name="Rechteck 1669"/>
                    <p:cNvSpPr/>
                    <p:nvPr/>
                  </p:nvSpPr>
                  <p:spPr bwMode="auto">
                    <a:xfrm>
                      <a:off x="3740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84" name="Rechteck 1670"/>
                    <p:cNvSpPr/>
                    <p:nvPr/>
                  </p:nvSpPr>
                  <p:spPr bwMode="auto">
                    <a:xfrm>
                      <a:off x="3668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85" name="Rechteck 1671"/>
                    <p:cNvSpPr/>
                    <p:nvPr/>
                  </p:nvSpPr>
                  <p:spPr bwMode="auto">
                    <a:xfrm>
                      <a:off x="3704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86" name="Rechteck 1672"/>
                    <p:cNvSpPr/>
                    <p:nvPr/>
                  </p:nvSpPr>
                  <p:spPr bwMode="auto">
                    <a:xfrm>
                      <a:off x="3740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87" name="Rechteck 1673"/>
                    <p:cNvSpPr/>
                    <p:nvPr/>
                  </p:nvSpPr>
                  <p:spPr bwMode="auto">
                    <a:xfrm>
                      <a:off x="3740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88" name="Rechteck 1674"/>
                    <p:cNvSpPr/>
                    <p:nvPr/>
                  </p:nvSpPr>
                  <p:spPr bwMode="auto">
                    <a:xfrm>
                      <a:off x="3776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89" name="Rechteck 1675"/>
                    <p:cNvSpPr/>
                    <p:nvPr/>
                  </p:nvSpPr>
                  <p:spPr bwMode="auto">
                    <a:xfrm>
                      <a:off x="3776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90" name="Rechteck 1676"/>
                    <p:cNvSpPr/>
                    <p:nvPr/>
                  </p:nvSpPr>
                  <p:spPr bwMode="auto">
                    <a:xfrm>
                      <a:off x="3704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91" name="Rechteck 1677"/>
                    <p:cNvSpPr/>
                    <p:nvPr/>
                  </p:nvSpPr>
                  <p:spPr bwMode="auto">
                    <a:xfrm>
                      <a:off x="3668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92" name="Rechteck 1678"/>
                    <p:cNvSpPr/>
                    <p:nvPr/>
                  </p:nvSpPr>
                  <p:spPr bwMode="auto">
                    <a:xfrm>
                      <a:off x="2624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93" name="Rechteck 1679"/>
                    <p:cNvSpPr/>
                    <p:nvPr/>
                  </p:nvSpPr>
                  <p:spPr bwMode="auto">
                    <a:xfrm>
                      <a:off x="2660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94" name="Rechteck 1680"/>
                    <p:cNvSpPr/>
                    <p:nvPr/>
                  </p:nvSpPr>
                  <p:spPr bwMode="auto">
                    <a:xfrm>
                      <a:off x="2696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95" name="Rechteck 1681"/>
                    <p:cNvSpPr/>
                    <p:nvPr/>
                  </p:nvSpPr>
                  <p:spPr bwMode="auto">
                    <a:xfrm>
                      <a:off x="2732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96" name="Rechteck 1682"/>
                    <p:cNvSpPr/>
                    <p:nvPr/>
                  </p:nvSpPr>
                  <p:spPr bwMode="auto">
                    <a:xfrm>
                      <a:off x="2768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97" name="Rechteck 1683"/>
                    <p:cNvSpPr/>
                    <p:nvPr/>
                  </p:nvSpPr>
                  <p:spPr bwMode="auto">
                    <a:xfrm>
                      <a:off x="2804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98" name="Rechteck 1684"/>
                    <p:cNvSpPr/>
                    <p:nvPr/>
                  </p:nvSpPr>
                  <p:spPr bwMode="auto">
                    <a:xfrm>
                      <a:off x="2588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199" name="Rechteck 1685"/>
                    <p:cNvSpPr/>
                    <p:nvPr/>
                  </p:nvSpPr>
                  <p:spPr bwMode="auto">
                    <a:xfrm>
                      <a:off x="2696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00" name="Rechteck 1686"/>
                    <p:cNvSpPr/>
                    <p:nvPr/>
                  </p:nvSpPr>
                  <p:spPr bwMode="auto">
                    <a:xfrm>
                      <a:off x="2732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01" name="Rechteck 1687"/>
                    <p:cNvSpPr/>
                    <p:nvPr/>
                  </p:nvSpPr>
                  <p:spPr bwMode="auto">
                    <a:xfrm>
                      <a:off x="2768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02" name="Rechteck 1688"/>
                    <p:cNvSpPr/>
                    <p:nvPr/>
                  </p:nvSpPr>
                  <p:spPr bwMode="auto">
                    <a:xfrm>
                      <a:off x="2804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03" name="Rechteck 1689"/>
                    <p:cNvSpPr/>
                    <p:nvPr/>
                  </p:nvSpPr>
                  <p:spPr bwMode="auto">
                    <a:xfrm>
                      <a:off x="2840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04" name="Rechteck 1690"/>
                    <p:cNvSpPr/>
                    <p:nvPr/>
                  </p:nvSpPr>
                  <p:spPr bwMode="auto">
                    <a:xfrm>
                      <a:off x="2876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05" name="Rechteck 1691"/>
                    <p:cNvSpPr/>
                    <p:nvPr/>
                  </p:nvSpPr>
                  <p:spPr bwMode="auto">
                    <a:xfrm>
                      <a:off x="2624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06" name="Rechteck 1692"/>
                    <p:cNvSpPr/>
                    <p:nvPr/>
                  </p:nvSpPr>
                  <p:spPr bwMode="auto">
                    <a:xfrm>
                      <a:off x="2660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07" name="Rechteck 1693"/>
                    <p:cNvSpPr/>
                    <p:nvPr/>
                  </p:nvSpPr>
                  <p:spPr bwMode="auto">
                    <a:xfrm>
                      <a:off x="2696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08" name="Rechteck 1694"/>
                    <p:cNvSpPr/>
                    <p:nvPr/>
                  </p:nvSpPr>
                  <p:spPr bwMode="auto">
                    <a:xfrm>
                      <a:off x="2732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09" name="Rechteck 1695"/>
                    <p:cNvSpPr/>
                    <p:nvPr/>
                  </p:nvSpPr>
                  <p:spPr bwMode="auto">
                    <a:xfrm>
                      <a:off x="2948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10" name="Rechteck 1696"/>
                    <p:cNvSpPr/>
                    <p:nvPr/>
                  </p:nvSpPr>
                  <p:spPr bwMode="auto">
                    <a:xfrm>
                      <a:off x="2912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11" name="Rechteck 1697"/>
                    <p:cNvSpPr/>
                    <p:nvPr/>
                  </p:nvSpPr>
                  <p:spPr bwMode="auto">
                    <a:xfrm>
                      <a:off x="2768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12" name="Rechteck 1698"/>
                    <p:cNvSpPr/>
                    <p:nvPr/>
                  </p:nvSpPr>
                  <p:spPr bwMode="auto">
                    <a:xfrm>
                      <a:off x="2804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13" name="Rechteck 1699"/>
                    <p:cNvSpPr/>
                    <p:nvPr/>
                  </p:nvSpPr>
                  <p:spPr bwMode="auto">
                    <a:xfrm>
                      <a:off x="2840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14" name="Rechteck 1700"/>
                    <p:cNvSpPr/>
                    <p:nvPr/>
                  </p:nvSpPr>
                  <p:spPr bwMode="auto">
                    <a:xfrm>
                      <a:off x="2876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15" name="Rechteck 1701"/>
                    <p:cNvSpPr/>
                    <p:nvPr/>
                  </p:nvSpPr>
                  <p:spPr bwMode="auto">
                    <a:xfrm>
                      <a:off x="2840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16" name="Rechteck 1702"/>
                    <p:cNvSpPr/>
                    <p:nvPr/>
                  </p:nvSpPr>
                  <p:spPr bwMode="auto">
                    <a:xfrm>
                      <a:off x="2876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17" name="Rechteck 1703"/>
                    <p:cNvSpPr/>
                    <p:nvPr/>
                  </p:nvSpPr>
                  <p:spPr bwMode="auto">
                    <a:xfrm>
                      <a:off x="2696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18" name="Rechteck 1704"/>
                    <p:cNvSpPr/>
                    <p:nvPr/>
                  </p:nvSpPr>
                  <p:spPr bwMode="auto">
                    <a:xfrm>
                      <a:off x="2732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19" name="Rechteck 1705"/>
                    <p:cNvSpPr/>
                    <p:nvPr/>
                  </p:nvSpPr>
                  <p:spPr bwMode="auto">
                    <a:xfrm>
                      <a:off x="2768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20" name="Rechteck 1706"/>
                    <p:cNvSpPr/>
                    <p:nvPr/>
                  </p:nvSpPr>
                  <p:spPr bwMode="auto">
                    <a:xfrm>
                      <a:off x="2804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21" name="Rechteck 1707"/>
                    <p:cNvSpPr/>
                    <p:nvPr/>
                  </p:nvSpPr>
                  <p:spPr bwMode="auto">
                    <a:xfrm>
                      <a:off x="2768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22" name="Rechteck 1708"/>
                    <p:cNvSpPr/>
                    <p:nvPr/>
                  </p:nvSpPr>
                  <p:spPr bwMode="auto">
                    <a:xfrm>
                      <a:off x="2552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23" name="Rechteck 1709"/>
                    <p:cNvSpPr/>
                    <p:nvPr/>
                  </p:nvSpPr>
                  <p:spPr bwMode="auto">
                    <a:xfrm>
                      <a:off x="2516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24" name="Rechteck 1710"/>
                    <p:cNvSpPr/>
                    <p:nvPr/>
                  </p:nvSpPr>
                  <p:spPr bwMode="auto">
                    <a:xfrm>
                      <a:off x="2444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25" name="Rechteck 1711"/>
                    <p:cNvSpPr/>
                    <p:nvPr/>
                  </p:nvSpPr>
                  <p:spPr bwMode="auto">
                    <a:xfrm>
                      <a:off x="2480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26" name="Rechteck 1712"/>
                    <p:cNvSpPr/>
                    <p:nvPr/>
                  </p:nvSpPr>
                  <p:spPr bwMode="auto">
                    <a:xfrm>
                      <a:off x="2588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27" name="Rechteck 1713"/>
                    <p:cNvSpPr/>
                    <p:nvPr/>
                  </p:nvSpPr>
                  <p:spPr bwMode="auto">
                    <a:xfrm>
                      <a:off x="2552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28" name="Rechteck 1714"/>
                    <p:cNvSpPr/>
                    <p:nvPr/>
                  </p:nvSpPr>
                  <p:spPr bwMode="auto">
                    <a:xfrm>
                      <a:off x="2480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29" name="Rechteck 1715"/>
                    <p:cNvSpPr/>
                    <p:nvPr/>
                  </p:nvSpPr>
                  <p:spPr bwMode="auto">
                    <a:xfrm>
                      <a:off x="2516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30" name="Rechteck 1716"/>
                    <p:cNvSpPr/>
                    <p:nvPr/>
                  </p:nvSpPr>
                  <p:spPr bwMode="auto">
                    <a:xfrm>
                      <a:off x="2660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31" name="Rechteck 1717"/>
                    <p:cNvSpPr/>
                    <p:nvPr/>
                  </p:nvSpPr>
                  <p:spPr bwMode="auto">
                    <a:xfrm>
                      <a:off x="2624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32" name="Rechteck 1718"/>
                    <p:cNvSpPr/>
                    <p:nvPr/>
                  </p:nvSpPr>
                  <p:spPr bwMode="auto">
                    <a:xfrm>
                      <a:off x="2552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33" name="Rechteck 1719"/>
                    <p:cNvSpPr/>
                    <p:nvPr/>
                  </p:nvSpPr>
                  <p:spPr bwMode="auto">
                    <a:xfrm>
                      <a:off x="2588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34" name="Rechteck 1720"/>
                    <p:cNvSpPr/>
                    <p:nvPr/>
                  </p:nvSpPr>
                  <p:spPr bwMode="auto">
                    <a:xfrm>
                      <a:off x="2660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35" name="Rechteck 1721"/>
                    <p:cNvSpPr/>
                    <p:nvPr/>
                  </p:nvSpPr>
                  <p:spPr bwMode="auto">
                    <a:xfrm>
                      <a:off x="2624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36" name="Rechteck 1722"/>
                    <p:cNvSpPr/>
                    <p:nvPr/>
                  </p:nvSpPr>
                  <p:spPr bwMode="auto">
                    <a:xfrm>
                      <a:off x="2588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37" name="Rechteck 1723"/>
                    <p:cNvSpPr/>
                    <p:nvPr/>
                  </p:nvSpPr>
                  <p:spPr bwMode="auto">
                    <a:xfrm>
                      <a:off x="2732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38" name="Rechteck 1724"/>
                    <p:cNvSpPr/>
                    <p:nvPr/>
                  </p:nvSpPr>
                  <p:spPr bwMode="auto">
                    <a:xfrm>
                      <a:off x="2696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39" name="Rechteck 1725"/>
                    <p:cNvSpPr/>
                    <p:nvPr/>
                  </p:nvSpPr>
                  <p:spPr bwMode="auto">
                    <a:xfrm>
                      <a:off x="2624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40" name="Rechteck 1726"/>
                    <p:cNvSpPr/>
                    <p:nvPr/>
                  </p:nvSpPr>
                  <p:spPr bwMode="auto">
                    <a:xfrm>
                      <a:off x="2660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41" name="Rechteck 1727"/>
                    <p:cNvSpPr/>
                    <p:nvPr/>
                  </p:nvSpPr>
                  <p:spPr bwMode="auto">
                    <a:xfrm>
                      <a:off x="2732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42" name="Rechteck 1728"/>
                    <p:cNvSpPr/>
                    <p:nvPr/>
                  </p:nvSpPr>
                  <p:spPr bwMode="auto">
                    <a:xfrm>
                      <a:off x="2696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43" name="Rechteck 1729"/>
                    <p:cNvSpPr/>
                    <p:nvPr/>
                  </p:nvSpPr>
                  <p:spPr bwMode="auto">
                    <a:xfrm>
                      <a:off x="2660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44" name="Rechteck 1730"/>
                    <p:cNvSpPr/>
                    <p:nvPr/>
                  </p:nvSpPr>
                  <p:spPr bwMode="auto">
                    <a:xfrm>
                      <a:off x="2804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45" name="Rechteck 1731"/>
                    <p:cNvSpPr/>
                    <p:nvPr/>
                  </p:nvSpPr>
                  <p:spPr bwMode="auto">
                    <a:xfrm>
                      <a:off x="2768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46" name="Rechteck 1732"/>
                    <p:cNvSpPr/>
                    <p:nvPr/>
                  </p:nvSpPr>
                  <p:spPr bwMode="auto">
                    <a:xfrm>
                      <a:off x="2696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47" name="Rechteck 1733"/>
                    <p:cNvSpPr/>
                    <p:nvPr/>
                  </p:nvSpPr>
                  <p:spPr bwMode="auto">
                    <a:xfrm>
                      <a:off x="2732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48" name="Rechteck 1734"/>
                    <p:cNvSpPr/>
                    <p:nvPr/>
                  </p:nvSpPr>
                  <p:spPr bwMode="auto">
                    <a:xfrm>
                      <a:off x="2804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49" name="Rechteck 1735"/>
                    <p:cNvSpPr/>
                    <p:nvPr/>
                  </p:nvSpPr>
                  <p:spPr bwMode="auto">
                    <a:xfrm>
                      <a:off x="2768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50" name="Rechteck 1736"/>
                    <p:cNvSpPr/>
                    <p:nvPr/>
                  </p:nvSpPr>
                  <p:spPr bwMode="auto">
                    <a:xfrm>
                      <a:off x="2696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51" name="Rechteck 1737"/>
                    <p:cNvSpPr/>
                    <p:nvPr/>
                  </p:nvSpPr>
                  <p:spPr bwMode="auto">
                    <a:xfrm>
                      <a:off x="2732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52" name="Rechteck 1738"/>
                    <p:cNvSpPr/>
                    <p:nvPr/>
                  </p:nvSpPr>
                  <p:spPr bwMode="auto">
                    <a:xfrm>
                      <a:off x="3416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53" name="Rechteck 1739"/>
                    <p:cNvSpPr/>
                    <p:nvPr/>
                  </p:nvSpPr>
                  <p:spPr bwMode="auto">
                    <a:xfrm>
                      <a:off x="3380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54" name="Rechteck 1740"/>
                    <p:cNvSpPr/>
                    <p:nvPr/>
                  </p:nvSpPr>
                  <p:spPr bwMode="auto">
                    <a:xfrm>
                      <a:off x="3200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55" name="Rechteck 1741"/>
                    <p:cNvSpPr/>
                    <p:nvPr/>
                  </p:nvSpPr>
                  <p:spPr bwMode="auto">
                    <a:xfrm>
                      <a:off x="2984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56" name="Rechteck 1742"/>
                    <p:cNvSpPr/>
                    <p:nvPr/>
                  </p:nvSpPr>
                  <p:spPr bwMode="auto">
                    <a:xfrm>
                      <a:off x="3020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57" name="Rechteck 1743"/>
                    <p:cNvSpPr/>
                    <p:nvPr/>
                  </p:nvSpPr>
                  <p:spPr bwMode="auto">
                    <a:xfrm>
                      <a:off x="3056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58" name="Rechteck 1744"/>
                    <p:cNvSpPr/>
                    <p:nvPr/>
                  </p:nvSpPr>
                  <p:spPr bwMode="auto">
                    <a:xfrm>
                      <a:off x="3092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59" name="Rechteck 1745"/>
                    <p:cNvSpPr/>
                    <p:nvPr/>
                  </p:nvSpPr>
                  <p:spPr bwMode="auto">
                    <a:xfrm>
                      <a:off x="3128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60" name="Rechteck 1746"/>
                    <p:cNvSpPr/>
                    <p:nvPr/>
                  </p:nvSpPr>
                  <p:spPr bwMode="auto">
                    <a:xfrm>
                      <a:off x="3164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61" name="Rechteck 1747"/>
                    <p:cNvSpPr/>
                    <p:nvPr/>
                  </p:nvSpPr>
                  <p:spPr bwMode="auto">
                    <a:xfrm>
                      <a:off x="3344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62" name="Rechteck 1748"/>
                    <p:cNvSpPr/>
                    <p:nvPr/>
                  </p:nvSpPr>
                  <p:spPr bwMode="auto">
                    <a:xfrm>
                      <a:off x="3272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63" name="Rechteck 1749"/>
                    <p:cNvSpPr/>
                    <p:nvPr/>
                  </p:nvSpPr>
                  <p:spPr bwMode="auto">
                    <a:xfrm>
                      <a:off x="3236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64" name="Rechteck 1750"/>
                    <p:cNvSpPr/>
                    <p:nvPr/>
                  </p:nvSpPr>
                  <p:spPr bwMode="auto">
                    <a:xfrm>
                      <a:off x="3308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65" name="Rechteck 1751"/>
                    <p:cNvSpPr/>
                    <p:nvPr/>
                  </p:nvSpPr>
                  <p:spPr bwMode="auto">
                    <a:xfrm>
                      <a:off x="3416330" y="407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66" name="Rechteck 1752"/>
                    <p:cNvSpPr/>
                    <p:nvPr/>
                  </p:nvSpPr>
                  <p:spPr bwMode="auto">
                    <a:xfrm>
                      <a:off x="3380330" y="407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67" name="Rechteck 1753"/>
                    <p:cNvSpPr/>
                    <p:nvPr/>
                  </p:nvSpPr>
                  <p:spPr bwMode="auto">
                    <a:xfrm>
                      <a:off x="3200330" y="407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68" name="Rechteck 1754"/>
                    <p:cNvSpPr/>
                    <p:nvPr/>
                  </p:nvSpPr>
                  <p:spPr bwMode="auto">
                    <a:xfrm>
                      <a:off x="2984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69" name="Rechteck 1755"/>
                    <p:cNvSpPr/>
                    <p:nvPr/>
                  </p:nvSpPr>
                  <p:spPr bwMode="auto">
                    <a:xfrm>
                      <a:off x="3020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70" name="Rechteck 1756"/>
                    <p:cNvSpPr/>
                    <p:nvPr/>
                  </p:nvSpPr>
                  <p:spPr bwMode="auto">
                    <a:xfrm>
                      <a:off x="3056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71" name="Rechteck 1757"/>
                    <p:cNvSpPr/>
                    <p:nvPr/>
                  </p:nvSpPr>
                  <p:spPr bwMode="auto">
                    <a:xfrm>
                      <a:off x="3092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72" name="Rechteck 1758"/>
                    <p:cNvSpPr/>
                    <p:nvPr/>
                  </p:nvSpPr>
                  <p:spPr bwMode="auto">
                    <a:xfrm>
                      <a:off x="3128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73" name="Rechteck 1759"/>
                    <p:cNvSpPr/>
                    <p:nvPr/>
                  </p:nvSpPr>
                  <p:spPr bwMode="auto">
                    <a:xfrm>
                      <a:off x="3164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74" name="Rechteck 1760"/>
                    <p:cNvSpPr/>
                    <p:nvPr/>
                  </p:nvSpPr>
                  <p:spPr bwMode="auto">
                    <a:xfrm>
                      <a:off x="3344330" y="407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75" name="Rechteck 1761"/>
                    <p:cNvSpPr/>
                    <p:nvPr/>
                  </p:nvSpPr>
                  <p:spPr bwMode="auto">
                    <a:xfrm>
                      <a:off x="3272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76" name="Rechteck 1762"/>
                    <p:cNvSpPr/>
                    <p:nvPr/>
                  </p:nvSpPr>
                  <p:spPr bwMode="auto">
                    <a:xfrm>
                      <a:off x="3236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77" name="Rechteck 1763"/>
                    <p:cNvSpPr/>
                    <p:nvPr/>
                  </p:nvSpPr>
                  <p:spPr bwMode="auto">
                    <a:xfrm>
                      <a:off x="3308330" y="407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78" name="Rechteck 1764"/>
                    <p:cNvSpPr/>
                    <p:nvPr/>
                  </p:nvSpPr>
                  <p:spPr bwMode="auto">
                    <a:xfrm>
                      <a:off x="3524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79" name="Rechteck 1765"/>
                    <p:cNvSpPr/>
                    <p:nvPr/>
                  </p:nvSpPr>
                  <p:spPr bwMode="auto">
                    <a:xfrm>
                      <a:off x="3488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80" name="Rechteck 1766"/>
                    <p:cNvSpPr/>
                    <p:nvPr/>
                  </p:nvSpPr>
                  <p:spPr bwMode="auto">
                    <a:xfrm>
                      <a:off x="3452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81" name="Rechteck 1767"/>
                    <p:cNvSpPr/>
                    <p:nvPr/>
                  </p:nvSpPr>
                  <p:spPr bwMode="auto">
                    <a:xfrm>
                      <a:off x="3632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82" name="Rechteck 1768"/>
                    <p:cNvSpPr/>
                    <p:nvPr/>
                  </p:nvSpPr>
                  <p:spPr bwMode="auto">
                    <a:xfrm>
                      <a:off x="3596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83" name="Rechteck 1769"/>
                    <p:cNvSpPr/>
                    <p:nvPr/>
                  </p:nvSpPr>
                  <p:spPr bwMode="auto">
                    <a:xfrm>
                      <a:off x="3560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84" name="Rechteck 1770"/>
                    <p:cNvSpPr/>
                    <p:nvPr/>
                  </p:nvSpPr>
                  <p:spPr bwMode="auto">
                    <a:xfrm>
                      <a:off x="2912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85" name="Rechteck 1771"/>
                    <p:cNvSpPr/>
                    <p:nvPr/>
                  </p:nvSpPr>
                  <p:spPr bwMode="auto">
                    <a:xfrm>
                      <a:off x="3668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86" name="Rechteck 1772"/>
                    <p:cNvSpPr/>
                    <p:nvPr/>
                  </p:nvSpPr>
                  <p:spPr bwMode="auto">
                    <a:xfrm>
                      <a:off x="3452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87" name="Rechteck 1773"/>
                    <p:cNvSpPr/>
                    <p:nvPr/>
                  </p:nvSpPr>
                  <p:spPr bwMode="auto">
                    <a:xfrm>
                      <a:off x="3488330" y="407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88" name="Rechteck 1774"/>
                    <p:cNvSpPr/>
                    <p:nvPr/>
                  </p:nvSpPr>
                  <p:spPr bwMode="auto">
                    <a:xfrm>
                      <a:off x="3524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89" name="Rechteck 1775"/>
                    <p:cNvSpPr/>
                    <p:nvPr/>
                  </p:nvSpPr>
                  <p:spPr bwMode="auto">
                    <a:xfrm>
                      <a:off x="3560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90" name="Rechteck 1776"/>
                    <p:cNvSpPr/>
                    <p:nvPr/>
                  </p:nvSpPr>
                  <p:spPr bwMode="auto">
                    <a:xfrm>
                      <a:off x="3596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91" name="Rechteck 1777"/>
                    <p:cNvSpPr/>
                    <p:nvPr/>
                  </p:nvSpPr>
                  <p:spPr bwMode="auto">
                    <a:xfrm>
                      <a:off x="3632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92" name="Rechteck 1778"/>
                    <p:cNvSpPr/>
                    <p:nvPr/>
                  </p:nvSpPr>
                  <p:spPr bwMode="auto">
                    <a:xfrm>
                      <a:off x="2948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93" name="Rechteck 1779"/>
                    <p:cNvSpPr/>
                    <p:nvPr/>
                  </p:nvSpPr>
                  <p:spPr bwMode="auto">
                    <a:xfrm>
                      <a:off x="3488330" y="403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94" name="Rechteck 1780"/>
                    <p:cNvSpPr/>
                    <p:nvPr/>
                  </p:nvSpPr>
                  <p:spPr bwMode="auto">
                    <a:xfrm>
                      <a:off x="3452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95" name="Rechteck 1781"/>
                    <p:cNvSpPr/>
                    <p:nvPr/>
                  </p:nvSpPr>
                  <p:spPr bwMode="auto">
                    <a:xfrm>
                      <a:off x="3272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96" name="Rechteck 1782"/>
                    <p:cNvSpPr/>
                    <p:nvPr/>
                  </p:nvSpPr>
                  <p:spPr bwMode="auto">
                    <a:xfrm>
                      <a:off x="3056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97" name="Rechteck 1783"/>
                    <p:cNvSpPr/>
                    <p:nvPr/>
                  </p:nvSpPr>
                  <p:spPr bwMode="auto">
                    <a:xfrm>
                      <a:off x="3092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98" name="Rechteck 1784"/>
                    <p:cNvSpPr/>
                    <p:nvPr/>
                  </p:nvSpPr>
                  <p:spPr bwMode="auto">
                    <a:xfrm>
                      <a:off x="3128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299" name="Rechteck 1785"/>
                    <p:cNvSpPr/>
                    <p:nvPr/>
                  </p:nvSpPr>
                  <p:spPr bwMode="auto">
                    <a:xfrm>
                      <a:off x="3164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00" name="Rechteck 1786"/>
                    <p:cNvSpPr/>
                    <p:nvPr/>
                  </p:nvSpPr>
                  <p:spPr bwMode="auto">
                    <a:xfrm>
                      <a:off x="3200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01" name="Rechteck 1787"/>
                    <p:cNvSpPr/>
                    <p:nvPr/>
                  </p:nvSpPr>
                  <p:spPr bwMode="auto">
                    <a:xfrm>
                      <a:off x="3236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02" name="Rechteck 1788"/>
                    <p:cNvSpPr/>
                    <p:nvPr/>
                  </p:nvSpPr>
                  <p:spPr bwMode="auto">
                    <a:xfrm>
                      <a:off x="3416330" y="403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03" name="Rechteck 1789"/>
                    <p:cNvSpPr/>
                    <p:nvPr/>
                  </p:nvSpPr>
                  <p:spPr bwMode="auto">
                    <a:xfrm>
                      <a:off x="3344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04" name="Rechteck 1790"/>
                    <p:cNvSpPr/>
                    <p:nvPr/>
                  </p:nvSpPr>
                  <p:spPr bwMode="auto">
                    <a:xfrm>
                      <a:off x="3308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05" name="Rechteck 1791"/>
                    <p:cNvSpPr/>
                    <p:nvPr/>
                  </p:nvSpPr>
                  <p:spPr bwMode="auto">
                    <a:xfrm>
                      <a:off x="3380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06" name="Rechteck 1792"/>
                    <p:cNvSpPr/>
                    <p:nvPr/>
                  </p:nvSpPr>
                  <p:spPr bwMode="auto">
                    <a:xfrm>
                      <a:off x="3488330" y="400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07" name="Rechteck 1793"/>
                    <p:cNvSpPr/>
                    <p:nvPr/>
                  </p:nvSpPr>
                  <p:spPr bwMode="auto">
                    <a:xfrm>
                      <a:off x="3452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08" name="Rechteck 1794"/>
                    <p:cNvSpPr/>
                    <p:nvPr/>
                  </p:nvSpPr>
                  <p:spPr bwMode="auto">
                    <a:xfrm>
                      <a:off x="3272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09" name="Rechteck 1795"/>
                    <p:cNvSpPr/>
                    <p:nvPr/>
                  </p:nvSpPr>
                  <p:spPr bwMode="auto">
                    <a:xfrm>
                      <a:off x="3056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10" name="Rechteck 1796"/>
                    <p:cNvSpPr/>
                    <p:nvPr/>
                  </p:nvSpPr>
                  <p:spPr bwMode="auto">
                    <a:xfrm>
                      <a:off x="3092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11" name="Rechteck 1797"/>
                    <p:cNvSpPr/>
                    <p:nvPr/>
                  </p:nvSpPr>
                  <p:spPr bwMode="auto">
                    <a:xfrm>
                      <a:off x="3128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12" name="Rechteck 1798"/>
                    <p:cNvSpPr/>
                    <p:nvPr/>
                  </p:nvSpPr>
                  <p:spPr bwMode="auto">
                    <a:xfrm>
                      <a:off x="3164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13" name="Rechteck 1799"/>
                    <p:cNvSpPr/>
                    <p:nvPr/>
                  </p:nvSpPr>
                  <p:spPr bwMode="auto">
                    <a:xfrm>
                      <a:off x="3200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14" name="Rechteck 1800"/>
                    <p:cNvSpPr/>
                    <p:nvPr/>
                  </p:nvSpPr>
                  <p:spPr bwMode="auto">
                    <a:xfrm>
                      <a:off x="3236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15" name="Rechteck 1801"/>
                    <p:cNvSpPr/>
                    <p:nvPr/>
                  </p:nvSpPr>
                  <p:spPr bwMode="auto">
                    <a:xfrm>
                      <a:off x="3416330" y="400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16" name="Rechteck 1802"/>
                    <p:cNvSpPr/>
                    <p:nvPr/>
                  </p:nvSpPr>
                  <p:spPr bwMode="auto">
                    <a:xfrm>
                      <a:off x="3344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17" name="Rechteck 1803"/>
                    <p:cNvSpPr/>
                    <p:nvPr/>
                  </p:nvSpPr>
                  <p:spPr bwMode="auto">
                    <a:xfrm>
                      <a:off x="3308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18" name="Rechteck 1804"/>
                    <p:cNvSpPr/>
                    <p:nvPr/>
                  </p:nvSpPr>
                  <p:spPr bwMode="auto">
                    <a:xfrm>
                      <a:off x="3380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19" name="Rechteck 1805"/>
                    <p:cNvSpPr/>
                    <p:nvPr/>
                  </p:nvSpPr>
                  <p:spPr bwMode="auto">
                    <a:xfrm>
                      <a:off x="3596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20" name="Rechteck 1806"/>
                    <p:cNvSpPr/>
                    <p:nvPr/>
                  </p:nvSpPr>
                  <p:spPr bwMode="auto">
                    <a:xfrm>
                      <a:off x="3560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21" name="Rechteck 1807"/>
                    <p:cNvSpPr/>
                    <p:nvPr/>
                  </p:nvSpPr>
                  <p:spPr bwMode="auto">
                    <a:xfrm>
                      <a:off x="3524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22" name="Rechteck 1808"/>
                    <p:cNvSpPr/>
                    <p:nvPr/>
                  </p:nvSpPr>
                  <p:spPr bwMode="auto">
                    <a:xfrm>
                      <a:off x="3704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23" name="Rechteck 1809"/>
                    <p:cNvSpPr/>
                    <p:nvPr/>
                  </p:nvSpPr>
                  <p:spPr bwMode="auto">
                    <a:xfrm>
                      <a:off x="3668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24" name="Rechteck 1810"/>
                    <p:cNvSpPr/>
                    <p:nvPr/>
                  </p:nvSpPr>
                  <p:spPr bwMode="auto">
                    <a:xfrm>
                      <a:off x="3632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25" name="Rechteck 1811"/>
                    <p:cNvSpPr/>
                    <p:nvPr/>
                  </p:nvSpPr>
                  <p:spPr bwMode="auto">
                    <a:xfrm>
                      <a:off x="3740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26" name="Rechteck 1812"/>
                    <p:cNvSpPr/>
                    <p:nvPr/>
                  </p:nvSpPr>
                  <p:spPr bwMode="auto">
                    <a:xfrm>
                      <a:off x="3740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27" name="Rechteck 1813"/>
                    <p:cNvSpPr/>
                    <p:nvPr/>
                  </p:nvSpPr>
                  <p:spPr bwMode="auto">
                    <a:xfrm>
                      <a:off x="3524330" y="400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28" name="Rechteck 1814"/>
                    <p:cNvSpPr/>
                    <p:nvPr/>
                  </p:nvSpPr>
                  <p:spPr bwMode="auto">
                    <a:xfrm>
                      <a:off x="3560330" y="400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29" name="Rechteck 1815"/>
                    <p:cNvSpPr/>
                    <p:nvPr/>
                  </p:nvSpPr>
                  <p:spPr bwMode="auto">
                    <a:xfrm>
                      <a:off x="3596330" y="400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30" name="Rechteck 1816"/>
                    <p:cNvSpPr/>
                    <p:nvPr/>
                  </p:nvSpPr>
                  <p:spPr bwMode="auto">
                    <a:xfrm>
                      <a:off x="3632330" y="400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31" name="Rechteck 1817"/>
                    <p:cNvSpPr/>
                    <p:nvPr/>
                  </p:nvSpPr>
                  <p:spPr bwMode="auto">
                    <a:xfrm>
                      <a:off x="3668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32" name="Rechteck 1818"/>
                    <p:cNvSpPr/>
                    <p:nvPr/>
                  </p:nvSpPr>
                  <p:spPr bwMode="auto">
                    <a:xfrm>
                      <a:off x="3704330" y="400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33" name="Rechteck 1819"/>
                    <p:cNvSpPr/>
                    <p:nvPr/>
                  </p:nvSpPr>
                  <p:spPr bwMode="auto">
                    <a:xfrm>
                      <a:off x="3020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34" name="Rechteck 1820"/>
                    <p:cNvSpPr/>
                    <p:nvPr/>
                  </p:nvSpPr>
                  <p:spPr bwMode="auto">
                    <a:xfrm>
                      <a:off x="3776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35" name="Rechteck 1821"/>
                    <p:cNvSpPr/>
                    <p:nvPr/>
                  </p:nvSpPr>
                  <p:spPr bwMode="auto">
                    <a:xfrm>
                      <a:off x="3704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36" name="Rechteck 1822"/>
                    <p:cNvSpPr/>
                    <p:nvPr/>
                  </p:nvSpPr>
                  <p:spPr bwMode="auto">
                    <a:xfrm>
                      <a:off x="3776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37" name="Rechteck 1823"/>
                    <p:cNvSpPr/>
                    <p:nvPr/>
                  </p:nvSpPr>
                  <p:spPr bwMode="auto">
                    <a:xfrm>
                      <a:off x="3812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38" name="Rechteck 1824"/>
                    <p:cNvSpPr/>
                    <p:nvPr/>
                  </p:nvSpPr>
                  <p:spPr bwMode="auto">
                    <a:xfrm>
                      <a:off x="3848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39" name="Rechteck 1825"/>
                    <p:cNvSpPr/>
                    <p:nvPr/>
                  </p:nvSpPr>
                  <p:spPr bwMode="auto">
                    <a:xfrm>
                      <a:off x="2948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40" name="Rechteck 1826"/>
                    <p:cNvSpPr/>
                    <p:nvPr/>
                  </p:nvSpPr>
                  <p:spPr bwMode="auto">
                    <a:xfrm>
                      <a:off x="2984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41" name="Rechteck 1827"/>
                    <p:cNvSpPr/>
                    <p:nvPr/>
                  </p:nvSpPr>
                  <p:spPr bwMode="auto">
                    <a:xfrm>
                      <a:off x="3488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42" name="Rechteck 1828"/>
                    <p:cNvSpPr/>
                    <p:nvPr/>
                  </p:nvSpPr>
                  <p:spPr bwMode="auto">
                    <a:xfrm>
                      <a:off x="3452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43" name="Rechteck 1829"/>
                    <p:cNvSpPr/>
                    <p:nvPr/>
                  </p:nvSpPr>
                  <p:spPr bwMode="auto">
                    <a:xfrm>
                      <a:off x="3272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44" name="Rechteck 1830"/>
                    <p:cNvSpPr/>
                    <p:nvPr/>
                  </p:nvSpPr>
                  <p:spPr bwMode="auto">
                    <a:xfrm>
                      <a:off x="3056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45" name="Rechteck 1831"/>
                    <p:cNvSpPr/>
                    <p:nvPr/>
                  </p:nvSpPr>
                  <p:spPr bwMode="auto">
                    <a:xfrm>
                      <a:off x="3092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46" name="Rechteck 1832"/>
                    <p:cNvSpPr/>
                    <p:nvPr/>
                  </p:nvSpPr>
                  <p:spPr bwMode="auto">
                    <a:xfrm>
                      <a:off x="3128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47" name="Rechteck 1833"/>
                    <p:cNvSpPr/>
                    <p:nvPr/>
                  </p:nvSpPr>
                  <p:spPr bwMode="auto">
                    <a:xfrm>
                      <a:off x="3164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48" name="Rechteck 1834"/>
                    <p:cNvSpPr/>
                    <p:nvPr/>
                  </p:nvSpPr>
                  <p:spPr bwMode="auto">
                    <a:xfrm>
                      <a:off x="3200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49" name="Rechteck 1835"/>
                    <p:cNvSpPr/>
                    <p:nvPr/>
                  </p:nvSpPr>
                  <p:spPr bwMode="auto">
                    <a:xfrm>
                      <a:off x="3236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50" name="Rechteck 1836"/>
                    <p:cNvSpPr/>
                    <p:nvPr/>
                  </p:nvSpPr>
                  <p:spPr bwMode="auto">
                    <a:xfrm>
                      <a:off x="3416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51" name="Rechteck 1837"/>
                    <p:cNvSpPr/>
                    <p:nvPr/>
                  </p:nvSpPr>
                  <p:spPr bwMode="auto">
                    <a:xfrm>
                      <a:off x="3344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52" name="Rechteck 1838"/>
                    <p:cNvSpPr/>
                    <p:nvPr/>
                  </p:nvSpPr>
                  <p:spPr bwMode="auto">
                    <a:xfrm>
                      <a:off x="3308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53" name="Rechteck 1839"/>
                    <p:cNvSpPr/>
                    <p:nvPr/>
                  </p:nvSpPr>
                  <p:spPr bwMode="auto">
                    <a:xfrm>
                      <a:off x="3380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54" name="Rechteck 1840"/>
                    <p:cNvSpPr/>
                    <p:nvPr/>
                  </p:nvSpPr>
                  <p:spPr bwMode="auto">
                    <a:xfrm>
                      <a:off x="3488330" y="393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55" name="Rechteck 1841"/>
                    <p:cNvSpPr/>
                    <p:nvPr/>
                  </p:nvSpPr>
                  <p:spPr bwMode="auto">
                    <a:xfrm>
                      <a:off x="3452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56" name="Rechteck 1842"/>
                    <p:cNvSpPr/>
                    <p:nvPr/>
                  </p:nvSpPr>
                  <p:spPr bwMode="auto">
                    <a:xfrm>
                      <a:off x="3272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57" name="Rechteck 1843"/>
                    <p:cNvSpPr/>
                    <p:nvPr/>
                  </p:nvSpPr>
                  <p:spPr bwMode="auto">
                    <a:xfrm>
                      <a:off x="3056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58" name="Rechteck 1844"/>
                    <p:cNvSpPr/>
                    <p:nvPr/>
                  </p:nvSpPr>
                  <p:spPr bwMode="auto">
                    <a:xfrm>
                      <a:off x="3092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59" name="Rechteck 1845"/>
                    <p:cNvSpPr/>
                    <p:nvPr/>
                  </p:nvSpPr>
                  <p:spPr bwMode="auto">
                    <a:xfrm>
                      <a:off x="3128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60" name="Rechteck 1846"/>
                    <p:cNvSpPr/>
                    <p:nvPr/>
                  </p:nvSpPr>
                  <p:spPr bwMode="auto">
                    <a:xfrm>
                      <a:off x="3164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61" name="Rechteck 1847"/>
                    <p:cNvSpPr/>
                    <p:nvPr/>
                  </p:nvSpPr>
                  <p:spPr bwMode="auto">
                    <a:xfrm>
                      <a:off x="3200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62" name="Rechteck 1848"/>
                    <p:cNvSpPr/>
                    <p:nvPr/>
                  </p:nvSpPr>
                  <p:spPr bwMode="auto">
                    <a:xfrm>
                      <a:off x="3236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63" name="Rechteck 1849"/>
                    <p:cNvSpPr/>
                    <p:nvPr/>
                  </p:nvSpPr>
                  <p:spPr bwMode="auto">
                    <a:xfrm>
                      <a:off x="3416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64" name="Rechteck 1850"/>
                    <p:cNvSpPr/>
                    <p:nvPr/>
                  </p:nvSpPr>
                  <p:spPr bwMode="auto">
                    <a:xfrm>
                      <a:off x="3344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65" name="Rechteck 1851"/>
                    <p:cNvSpPr/>
                    <p:nvPr/>
                  </p:nvSpPr>
                  <p:spPr bwMode="auto">
                    <a:xfrm>
                      <a:off x="3308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66" name="Rechteck 1852"/>
                    <p:cNvSpPr/>
                    <p:nvPr/>
                  </p:nvSpPr>
                  <p:spPr bwMode="auto">
                    <a:xfrm>
                      <a:off x="3380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67" name="Rechteck 1853"/>
                    <p:cNvSpPr/>
                    <p:nvPr/>
                  </p:nvSpPr>
                  <p:spPr bwMode="auto">
                    <a:xfrm>
                      <a:off x="3596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68" name="Rechteck 1854"/>
                    <p:cNvSpPr/>
                    <p:nvPr/>
                  </p:nvSpPr>
                  <p:spPr bwMode="auto">
                    <a:xfrm>
                      <a:off x="3560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69" name="Rechteck 1855"/>
                    <p:cNvSpPr/>
                    <p:nvPr/>
                  </p:nvSpPr>
                  <p:spPr bwMode="auto">
                    <a:xfrm>
                      <a:off x="3524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70" name="Rechteck 1856"/>
                    <p:cNvSpPr/>
                    <p:nvPr/>
                  </p:nvSpPr>
                  <p:spPr bwMode="auto">
                    <a:xfrm>
                      <a:off x="3704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71" name="Rechteck 1857"/>
                    <p:cNvSpPr/>
                    <p:nvPr/>
                  </p:nvSpPr>
                  <p:spPr bwMode="auto">
                    <a:xfrm>
                      <a:off x="3668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72" name="Rechteck 1858"/>
                    <p:cNvSpPr/>
                    <p:nvPr/>
                  </p:nvSpPr>
                  <p:spPr bwMode="auto">
                    <a:xfrm>
                      <a:off x="3632330" y="396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73" name="Rechteck 1859"/>
                    <p:cNvSpPr/>
                    <p:nvPr/>
                  </p:nvSpPr>
                  <p:spPr bwMode="auto">
                    <a:xfrm>
                      <a:off x="2984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74" name="Rechteck 1860"/>
                    <p:cNvSpPr/>
                    <p:nvPr/>
                  </p:nvSpPr>
                  <p:spPr bwMode="auto">
                    <a:xfrm>
                      <a:off x="3740330" y="393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75" name="Rechteck 1861"/>
                    <p:cNvSpPr/>
                    <p:nvPr/>
                  </p:nvSpPr>
                  <p:spPr bwMode="auto">
                    <a:xfrm>
                      <a:off x="3524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76" name="Rechteck 1862"/>
                    <p:cNvSpPr/>
                    <p:nvPr/>
                  </p:nvSpPr>
                  <p:spPr bwMode="auto">
                    <a:xfrm>
                      <a:off x="3560330" y="393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77" name="Rechteck 1863"/>
                    <p:cNvSpPr/>
                    <p:nvPr/>
                  </p:nvSpPr>
                  <p:spPr bwMode="auto">
                    <a:xfrm>
                      <a:off x="3596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78" name="Rechteck 1864"/>
                    <p:cNvSpPr/>
                    <p:nvPr/>
                  </p:nvSpPr>
                  <p:spPr bwMode="auto">
                    <a:xfrm>
                      <a:off x="3632330" y="393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79" name="Rechteck 1865"/>
                    <p:cNvSpPr/>
                    <p:nvPr/>
                  </p:nvSpPr>
                  <p:spPr bwMode="auto">
                    <a:xfrm>
                      <a:off x="3668330" y="393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80" name="Rechteck 1866"/>
                    <p:cNvSpPr/>
                    <p:nvPr/>
                  </p:nvSpPr>
                  <p:spPr bwMode="auto">
                    <a:xfrm>
                      <a:off x="3704330" y="393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81" name="Rechteck 1867"/>
                    <p:cNvSpPr/>
                    <p:nvPr/>
                  </p:nvSpPr>
                  <p:spPr bwMode="auto">
                    <a:xfrm>
                      <a:off x="3020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82" name="Rechteck 1868"/>
                    <p:cNvSpPr/>
                    <p:nvPr/>
                  </p:nvSpPr>
                  <p:spPr bwMode="auto">
                    <a:xfrm>
                      <a:off x="3560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83" name="Rechteck 1869"/>
                    <p:cNvSpPr/>
                    <p:nvPr/>
                  </p:nvSpPr>
                  <p:spPr bwMode="auto">
                    <a:xfrm>
                      <a:off x="3524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84" name="Rechteck 1870"/>
                    <p:cNvSpPr/>
                    <p:nvPr/>
                  </p:nvSpPr>
                  <p:spPr bwMode="auto">
                    <a:xfrm>
                      <a:off x="3344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85" name="Rechteck 1871"/>
                    <p:cNvSpPr/>
                    <p:nvPr/>
                  </p:nvSpPr>
                  <p:spPr bwMode="auto">
                    <a:xfrm>
                      <a:off x="3128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86" name="Rechteck 1872"/>
                    <p:cNvSpPr/>
                    <p:nvPr/>
                  </p:nvSpPr>
                  <p:spPr bwMode="auto">
                    <a:xfrm>
                      <a:off x="3164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87" name="Rechteck 1873"/>
                    <p:cNvSpPr/>
                    <p:nvPr/>
                  </p:nvSpPr>
                  <p:spPr bwMode="auto">
                    <a:xfrm>
                      <a:off x="3200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88" name="Rechteck 1874"/>
                    <p:cNvSpPr/>
                    <p:nvPr/>
                  </p:nvSpPr>
                  <p:spPr bwMode="auto">
                    <a:xfrm>
                      <a:off x="3236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89" name="Rechteck 1875"/>
                    <p:cNvSpPr/>
                    <p:nvPr/>
                  </p:nvSpPr>
                  <p:spPr bwMode="auto">
                    <a:xfrm>
                      <a:off x="3272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90" name="Rechteck 1876"/>
                    <p:cNvSpPr/>
                    <p:nvPr/>
                  </p:nvSpPr>
                  <p:spPr bwMode="auto">
                    <a:xfrm>
                      <a:off x="3308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91" name="Rechteck 1877"/>
                    <p:cNvSpPr/>
                    <p:nvPr/>
                  </p:nvSpPr>
                  <p:spPr bwMode="auto">
                    <a:xfrm>
                      <a:off x="3488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92" name="Rechteck 1878"/>
                    <p:cNvSpPr/>
                    <p:nvPr/>
                  </p:nvSpPr>
                  <p:spPr bwMode="auto">
                    <a:xfrm>
                      <a:off x="3416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93" name="Rechteck 1879"/>
                    <p:cNvSpPr/>
                    <p:nvPr/>
                  </p:nvSpPr>
                  <p:spPr bwMode="auto">
                    <a:xfrm>
                      <a:off x="3380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94" name="Rechteck 1880"/>
                    <p:cNvSpPr/>
                    <p:nvPr/>
                  </p:nvSpPr>
                  <p:spPr bwMode="auto">
                    <a:xfrm>
                      <a:off x="3452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95" name="Rechteck 1881"/>
                    <p:cNvSpPr/>
                    <p:nvPr/>
                  </p:nvSpPr>
                  <p:spPr bwMode="auto">
                    <a:xfrm>
                      <a:off x="3560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96" name="Rechteck 1882"/>
                    <p:cNvSpPr/>
                    <p:nvPr/>
                  </p:nvSpPr>
                  <p:spPr bwMode="auto">
                    <a:xfrm>
                      <a:off x="3524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97" name="Rechteck 1883"/>
                    <p:cNvSpPr/>
                    <p:nvPr/>
                  </p:nvSpPr>
                  <p:spPr bwMode="auto">
                    <a:xfrm>
                      <a:off x="3344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98" name="Rechteck 1884"/>
                    <p:cNvSpPr/>
                    <p:nvPr/>
                  </p:nvSpPr>
                  <p:spPr bwMode="auto">
                    <a:xfrm>
                      <a:off x="3128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399" name="Rechteck 1885"/>
                    <p:cNvSpPr/>
                    <p:nvPr/>
                  </p:nvSpPr>
                  <p:spPr bwMode="auto">
                    <a:xfrm>
                      <a:off x="3164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00" name="Rechteck 1886"/>
                    <p:cNvSpPr/>
                    <p:nvPr/>
                  </p:nvSpPr>
                  <p:spPr bwMode="auto">
                    <a:xfrm>
                      <a:off x="3200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01" name="Rechteck 1887"/>
                    <p:cNvSpPr/>
                    <p:nvPr/>
                  </p:nvSpPr>
                  <p:spPr bwMode="auto">
                    <a:xfrm>
                      <a:off x="3236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02" name="Rechteck 1888"/>
                    <p:cNvSpPr/>
                    <p:nvPr/>
                  </p:nvSpPr>
                  <p:spPr bwMode="auto">
                    <a:xfrm>
                      <a:off x="3272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03" name="Rechteck 1889"/>
                    <p:cNvSpPr/>
                    <p:nvPr/>
                  </p:nvSpPr>
                  <p:spPr bwMode="auto">
                    <a:xfrm>
                      <a:off x="3308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04" name="Rechteck 1890"/>
                    <p:cNvSpPr/>
                    <p:nvPr/>
                  </p:nvSpPr>
                  <p:spPr bwMode="auto">
                    <a:xfrm>
                      <a:off x="3488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05" name="Rechteck 1891"/>
                    <p:cNvSpPr/>
                    <p:nvPr/>
                  </p:nvSpPr>
                  <p:spPr bwMode="auto">
                    <a:xfrm>
                      <a:off x="3416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06" name="Rechteck 1892"/>
                    <p:cNvSpPr/>
                    <p:nvPr/>
                  </p:nvSpPr>
                  <p:spPr bwMode="auto">
                    <a:xfrm>
                      <a:off x="3380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07" name="Rechteck 1893"/>
                    <p:cNvSpPr/>
                    <p:nvPr/>
                  </p:nvSpPr>
                  <p:spPr bwMode="auto">
                    <a:xfrm>
                      <a:off x="3452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08" name="Rechteck 1894"/>
                    <p:cNvSpPr/>
                    <p:nvPr/>
                  </p:nvSpPr>
                  <p:spPr bwMode="auto">
                    <a:xfrm>
                      <a:off x="3668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09" name="Rechteck 1895"/>
                    <p:cNvSpPr/>
                    <p:nvPr/>
                  </p:nvSpPr>
                  <p:spPr bwMode="auto">
                    <a:xfrm>
                      <a:off x="3632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10" name="Rechteck 1896"/>
                    <p:cNvSpPr/>
                    <p:nvPr/>
                  </p:nvSpPr>
                  <p:spPr bwMode="auto">
                    <a:xfrm>
                      <a:off x="3596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11" name="Rechteck 1897"/>
                    <p:cNvSpPr/>
                    <p:nvPr/>
                  </p:nvSpPr>
                  <p:spPr bwMode="auto">
                    <a:xfrm>
                      <a:off x="3776330" y="389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12" name="Rechteck 1898"/>
                    <p:cNvSpPr/>
                    <p:nvPr/>
                  </p:nvSpPr>
                  <p:spPr bwMode="auto">
                    <a:xfrm>
                      <a:off x="3740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13" name="Rechteck 1899"/>
                    <p:cNvSpPr/>
                    <p:nvPr/>
                  </p:nvSpPr>
                  <p:spPr bwMode="auto">
                    <a:xfrm>
                      <a:off x="3704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14" name="Rechteck 1900"/>
                    <p:cNvSpPr/>
                    <p:nvPr/>
                  </p:nvSpPr>
                  <p:spPr bwMode="auto">
                    <a:xfrm>
                      <a:off x="3812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15" name="Rechteck 1901"/>
                    <p:cNvSpPr/>
                    <p:nvPr/>
                  </p:nvSpPr>
                  <p:spPr bwMode="auto">
                    <a:xfrm>
                      <a:off x="3812330" y="385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16" name="Rechteck 1902"/>
                    <p:cNvSpPr/>
                    <p:nvPr/>
                  </p:nvSpPr>
                  <p:spPr bwMode="auto">
                    <a:xfrm>
                      <a:off x="3596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17" name="Rechteck 1903"/>
                    <p:cNvSpPr/>
                    <p:nvPr/>
                  </p:nvSpPr>
                  <p:spPr bwMode="auto">
                    <a:xfrm>
                      <a:off x="3632330" y="385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18" name="Rechteck 1904"/>
                    <p:cNvSpPr/>
                    <p:nvPr/>
                  </p:nvSpPr>
                  <p:spPr bwMode="auto">
                    <a:xfrm>
                      <a:off x="3668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19" name="Rechteck 1905"/>
                    <p:cNvSpPr/>
                    <p:nvPr/>
                  </p:nvSpPr>
                  <p:spPr bwMode="auto">
                    <a:xfrm>
                      <a:off x="3704330" y="385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20" name="Rechteck 1906"/>
                    <p:cNvSpPr/>
                    <p:nvPr/>
                  </p:nvSpPr>
                  <p:spPr bwMode="auto">
                    <a:xfrm>
                      <a:off x="3740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21" name="Rechteck 1907"/>
                    <p:cNvSpPr/>
                    <p:nvPr/>
                  </p:nvSpPr>
                  <p:spPr bwMode="auto">
                    <a:xfrm>
                      <a:off x="3776330" y="385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22" name="Rechteck 1908"/>
                    <p:cNvSpPr/>
                    <p:nvPr/>
                  </p:nvSpPr>
                  <p:spPr bwMode="auto">
                    <a:xfrm>
                      <a:off x="3092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23" name="Rechteck 1909"/>
                    <p:cNvSpPr/>
                    <p:nvPr/>
                  </p:nvSpPr>
                  <p:spPr bwMode="auto">
                    <a:xfrm>
                      <a:off x="3848330" y="385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24" name="Rechteck 1910"/>
                    <p:cNvSpPr/>
                    <p:nvPr/>
                  </p:nvSpPr>
                  <p:spPr bwMode="auto">
                    <a:xfrm>
                      <a:off x="3776330" y="393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25" name="Rechteck 1911"/>
                    <p:cNvSpPr/>
                    <p:nvPr/>
                  </p:nvSpPr>
                  <p:spPr bwMode="auto">
                    <a:xfrm>
                      <a:off x="3848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26" name="Rechteck 1912"/>
                    <p:cNvSpPr/>
                    <p:nvPr/>
                  </p:nvSpPr>
                  <p:spPr bwMode="auto">
                    <a:xfrm>
                      <a:off x="3884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27" name="Rechteck 1914"/>
                    <p:cNvSpPr/>
                    <p:nvPr/>
                  </p:nvSpPr>
                  <p:spPr bwMode="auto">
                    <a:xfrm>
                      <a:off x="3740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28" name="Rechteck 1913"/>
                    <p:cNvSpPr/>
                    <p:nvPr/>
                  </p:nvSpPr>
                  <p:spPr bwMode="auto">
                    <a:xfrm>
                      <a:off x="3920330" y="385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29" name="Rechteck 1915"/>
                    <p:cNvSpPr/>
                    <p:nvPr/>
                  </p:nvSpPr>
                  <p:spPr bwMode="auto">
                    <a:xfrm>
                      <a:off x="3056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30" name="Rechteck 1916"/>
                    <p:cNvSpPr/>
                    <p:nvPr/>
                  </p:nvSpPr>
                  <p:spPr bwMode="auto">
                    <a:xfrm>
                      <a:off x="3776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31" name="Rechteck 1917"/>
                    <p:cNvSpPr/>
                    <p:nvPr/>
                  </p:nvSpPr>
                  <p:spPr bwMode="auto">
                    <a:xfrm>
                      <a:off x="3812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32" name="Rechteck 1918"/>
                    <p:cNvSpPr/>
                    <p:nvPr/>
                  </p:nvSpPr>
                  <p:spPr bwMode="auto">
                    <a:xfrm>
                      <a:off x="3848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33" name="Rechteck 1919"/>
                    <p:cNvSpPr/>
                    <p:nvPr/>
                  </p:nvSpPr>
                  <p:spPr bwMode="auto">
                    <a:xfrm>
                      <a:off x="3092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34" name="Rechteck 1920"/>
                    <p:cNvSpPr/>
                    <p:nvPr/>
                  </p:nvSpPr>
                  <p:spPr bwMode="auto">
                    <a:xfrm>
                      <a:off x="3812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35" name="Rechteck 1921"/>
                    <p:cNvSpPr/>
                    <p:nvPr/>
                  </p:nvSpPr>
                  <p:spPr bwMode="auto">
                    <a:xfrm>
                      <a:off x="3848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36" name="Rechteck 1922"/>
                    <p:cNvSpPr/>
                    <p:nvPr/>
                  </p:nvSpPr>
                  <p:spPr bwMode="auto">
                    <a:xfrm>
                      <a:off x="3884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37" name="Rechteck 1923"/>
                    <p:cNvSpPr/>
                    <p:nvPr/>
                  </p:nvSpPr>
                  <p:spPr bwMode="auto">
                    <a:xfrm>
                      <a:off x="3920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38" name="Rechteck 1924"/>
                    <p:cNvSpPr/>
                    <p:nvPr/>
                  </p:nvSpPr>
                  <p:spPr bwMode="auto">
                    <a:xfrm>
                      <a:off x="3884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39" name="Rechteck 1925"/>
                    <p:cNvSpPr/>
                    <p:nvPr/>
                  </p:nvSpPr>
                  <p:spPr bwMode="auto">
                    <a:xfrm>
                      <a:off x="3920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40" name="Rechteck 1926"/>
                    <p:cNvSpPr/>
                    <p:nvPr/>
                  </p:nvSpPr>
                  <p:spPr bwMode="auto">
                    <a:xfrm>
                      <a:off x="3956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41" name="Rechteck 1927"/>
                    <p:cNvSpPr/>
                    <p:nvPr/>
                  </p:nvSpPr>
                  <p:spPr bwMode="auto">
                    <a:xfrm>
                      <a:off x="3992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42" name="Rechteck 1928"/>
                    <p:cNvSpPr/>
                    <p:nvPr/>
                  </p:nvSpPr>
                  <p:spPr bwMode="auto">
                    <a:xfrm>
                      <a:off x="3956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43" name="Rechteck 1929"/>
                    <p:cNvSpPr/>
                    <p:nvPr/>
                  </p:nvSpPr>
                  <p:spPr bwMode="auto">
                    <a:xfrm>
                      <a:off x="3992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44" name="Rechteck 1930"/>
                    <p:cNvSpPr/>
                    <p:nvPr/>
                  </p:nvSpPr>
                  <p:spPr bwMode="auto">
                    <a:xfrm>
                      <a:off x="4028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45" name="Rechteck 1931"/>
                    <p:cNvSpPr/>
                    <p:nvPr/>
                  </p:nvSpPr>
                  <p:spPr bwMode="auto">
                    <a:xfrm>
                      <a:off x="4064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46" name="Rechteck 1932"/>
                    <p:cNvSpPr/>
                    <p:nvPr/>
                  </p:nvSpPr>
                  <p:spPr bwMode="auto">
                    <a:xfrm>
                      <a:off x="3956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47" name="Rechteck 1933"/>
                    <p:cNvSpPr/>
                    <p:nvPr/>
                  </p:nvSpPr>
                  <p:spPr bwMode="auto">
                    <a:xfrm>
                      <a:off x="4028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48" name="Rechteck 1934"/>
                    <p:cNvSpPr/>
                    <p:nvPr/>
                  </p:nvSpPr>
                  <p:spPr bwMode="auto">
                    <a:xfrm>
                      <a:off x="4100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49" name="Rechteck 1935"/>
                    <p:cNvSpPr/>
                    <p:nvPr/>
                  </p:nvSpPr>
                  <p:spPr bwMode="auto">
                    <a:xfrm>
                      <a:off x="2768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50" name="Rechteck 1936"/>
                    <p:cNvSpPr/>
                    <p:nvPr/>
                  </p:nvSpPr>
                  <p:spPr bwMode="auto">
                    <a:xfrm>
                      <a:off x="2804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51" name="Rechteck 1937"/>
                    <p:cNvSpPr/>
                    <p:nvPr/>
                  </p:nvSpPr>
                  <p:spPr bwMode="auto">
                    <a:xfrm>
                      <a:off x="2840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52" name="Rechteck 1938"/>
                    <p:cNvSpPr/>
                    <p:nvPr/>
                  </p:nvSpPr>
                  <p:spPr bwMode="auto">
                    <a:xfrm>
                      <a:off x="2876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53" name="Rechteck 1939"/>
                    <p:cNvSpPr/>
                    <p:nvPr/>
                  </p:nvSpPr>
                  <p:spPr bwMode="auto">
                    <a:xfrm>
                      <a:off x="2912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54" name="Rechteck 1940"/>
                    <p:cNvSpPr/>
                    <p:nvPr/>
                  </p:nvSpPr>
                  <p:spPr bwMode="auto">
                    <a:xfrm>
                      <a:off x="2948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55" name="Rechteck 1941"/>
                    <p:cNvSpPr/>
                    <p:nvPr/>
                  </p:nvSpPr>
                  <p:spPr bwMode="auto">
                    <a:xfrm>
                      <a:off x="2732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56" name="Rechteck 1942"/>
                    <p:cNvSpPr/>
                    <p:nvPr/>
                  </p:nvSpPr>
                  <p:spPr bwMode="auto">
                    <a:xfrm>
                      <a:off x="2840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57" name="Rechteck 1943"/>
                    <p:cNvSpPr/>
                    <p:nvPr/>
                  </p:nvSpPr>
                  <p:spPr bwMode="auto">
                    <a:xfrm>
                      <a:off x="2876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58" name="Rechteck 1944"/>
                    <p:cNvSpPr/>
                    <p:nvPr/>
                  </p:nvSpPr>
                  <p:spPr bwMode="auto">
                    <a:xfrm>
                      <a:off x="2912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59" name="Rechteck 1945"/>
                    <p:cNvSpPr/>
                    <p:nvPr/>
                  </p:nvSpPr>
                  <p:spPr bwMode="auto">
                    <a:xfrm>
                      <a:off x="2948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60" name="Rechteck 1946"/>
                    <p:cNvSpPr/>
                    <p:nvPr/>
                  </p:nvSpPr>
                  <p:spPr bwMode="auto">
                    <a:xfrm>
                      <a:off x="2984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61" name="Rechteck 1947"/>
                    <p:cNvSpPr/>
                    <p:nvPr/>
                  </p:nvSpPr>
                  <p:spPr bwMode="auto">
                    <a:xfrm>
                      <a:off x="3020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62" name="Rechteck 1948"/>
                    <p:cNvSpPr/>
                    <p:nvPr/>
                  </p:nvSpPr>
                  <p:spPr bwMode="auto">
                    <a:xfrm>
                      <a:off x="3128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63" name="Rechteck 1949"/>
                    <p:cNvSpPr/>
                    <p:nvPr/>
                  </p:nvSpPr>
                  <p:spPr bwMode="auto">
                    <a:xfrm>
                      <a:off x="2768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64" name="Rechteck 1950"/>
                    <p:cNvSpPr/>
                    <p:nvPr/>
                  </p:nvSpPr>
                  <p:spPr bwMode="auto">
                    <a:xfrm>
                      <a:off x="2804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65" name="Rechteck 1951"/>
                    <p:cNvSpPr/>
                    <p:nvPr/>
                  </p:nvSpPr>
                  <p:spPr bwMode="auto">
                    <a:xfrm>
                      <a:off x="2840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66" name="Rechteck 1952"/>
                    <p:cNvSpPr/>
                    <p:nvPr/>
                  </p:nvSpPr>
                  <p:spPr bwMode="auto">
                    <a:xfrm>
                      <a:off x="2876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67" name="Rechteck 1953"/>
                    <p:cNvSpPr/>
                    <p:nvPr/>
                  </p:nvSpPr>
                  <p:spPr bwMode="auto">
                    <a:xfrm>
                      <a:off x="3092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68" name="Rechteck 1954"/>
                    <p:cNvSpPr/>
                    <p:nvPr/>
                  </p:nvSpPr>
                  <p:spPr bwMode="auto">
                    <a:xfrm>
                      <a:off x="3056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69" name="Rechteck 1955"/>
                    <p:cNvSpPr/>
                    <p:nvPr/>
                  </p:nvSpPr>
                  <p:spPr bwMode="auto">
                    <a:xfrm>
                      <a:off x="3020330" y="38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70" name="Rechteck 1956"/>
                    <p:cNvSpPr/>
                    <p:nvPr/>
                  </p:nvSpPr>
                  <p:spPr bwMode="auto">
                    <a:xfrm>
                      <a:off x="2948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71" name="Rechteck 1957"/>
                    <p:cNvSpPr/>
                    <p:nvPr/>
                  </p:nvSpPr>
                  <p:spPr bwMode="auto">
                    <a:xfrm>
                      <a:off x="2984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72" name="Rechteck 1958"/>
                    <p:cNvSpPr/>
                    <p:nvPr/>
                  </p:nvSpPr>
                  <p:spPr bwMode="auto">
                    <a:xfrm>
                      <a:off x="3020330" y="396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73" name="Rechteck 1959"/>
                    <p:cNvSpPr/>
                    <p:nvPr/>
                  </p:nvSpPr>
                  <p:spPr bwMode="auto">
                    <a:xfrm>
                      <a:off x="3020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74" name="Rechteck 1960"/>
                    <p:cNvSpPr/>
                    <p:nvPr/>
                  </p:nvSpPr>
                  <p:spPr bwMode="auto">
                    <a:xfrm>
                      <a:off x="3020330" y="38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75" name="Rechteck 1961"/>
                    <p:cNvSpPr/>
                    <p:nvPr/>
                  </p:nvSpPr>
                  <p:spPr bwMode="auto">
                    <a:xfrm>
                      <a:off x="3092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76" name="Rechteck 1962"/>
                    <p:cNvSpPr/>
                    <p:nvPr/>
                  </p:nvSpPr>
                  <p:spPr bwMode="auto">
                    <a:xfrm>
                      <a:off x="2876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77" name="Rechteck 1963"/>
                    <p:cNvSpPr/>
                    <p:nvPr/>
                  </p:nvSpPr>
                  <p:spPr bwMode="auto">
                    <a:xfrm>
                      <a:off x="2912330" y="40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78" name="Rechteck 1964"/>
                    <p:cNvSpPr/>
                    <p:nvPr/>
                  </p:nvSpPr>
                  <p:spPr bwMode="auto">
                    <a:xfrm>
                      <a:off x="2948330" y="39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79" name="Rechteck 1965"/>
                    <p:cNvSpPr/>
                    <p:nvPr/>
                  </p:nvSpPr>
                  <p:spPr bwMode="auto">
                    <a:xfrm>
                      <a:off x="3056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80" name="Rechteck 1966"/>
                    <p:cNvSpPr/>
                    <p:nvPr/>
                  </p:nvSpPr>
                  <p:spPr bwMode="auto">
                    <a:xfrm>
                      <a:off x="3920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81" name="Rechteck 1967"/>
                    <p:cNvSpPr/>
                    <p:nvPr/>
                  </p:nvSpPr>
                  <p:spPr bwMode="auto">
                    <a:xfrm>
                      <a:off x="3884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82" name="Rechteck 1968"/>
                    <p:cNvSpPr/>
                    <p:nvPr/>
                  </p:nvSpPr>
                  <p:spPr bwMode="auto">
                    <a:xfrm>
                      <a:off x="3704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83" name="Rechteck 1969"/>
                    <p:cNvSpPr/>
                    <p:nvPr/>
                  </p:nvSpPr>
                  <p:spPr bwMode="auto">
                    <a:xfrm>
                      <a:off x="3488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84" name="Rechteck 1970"/>
                    <p:cNvSpPr/>
                    <p:nvPr/>
                  </p:nvSpPr>
                  <p:spPr bwMode="auto">
                    <a:xfrm>
                      <a:off x="3524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85" name="Rechteck 1971"/>
                    <p:cNvSpPr/>
                    <p:nvPr/>
                  </p:nvSpPr>
                  <p:spPr bwMode="auto">
                    <a:xfrm>
                      <a:off x="3560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86" name="Rechteck 1972"/>
                    <p:cNvSpPr/>
                    <p:nvPr/>
                  </p:nvSpPr>
                  <p:spPr bwMode="auto">
                    <a:xfrm>
                      <a:off x="3596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87" name="Rechteck 1973"/>
                    <p:cNvSpPr/>
                    <p:nvPr/>
                  </p:nvSpPr>
                  <p:spPr bwMode="auto">
                    <a:xfrm>
                      <a:off x="3632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88" name="Rechteck 1974"/>
                    <p:cNvSpPr/>
                    <p:nvPr/>
                  </p:nvSpPr>
                  <p:spPr bwMode="auto">
                    <a:xfrm>
                      <a:off x="3668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89" name="Rechteck 1975"/>
                    <p:cNvSpPr/>
                    <p:nvPr/>
                  </p:nvSpPr>
                  <p:spPr bwMode="auto">
                    <a:xfrm>
                      <a:off x="3848330" y="382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90" name="Rechteck 1976"/>
                    <p:cNvSpPr/>
                    <p:nvPr/>
                  </p:nvSpPr>
                  <p:spPr bwMode="auto">
                    <a:xfrm>
                      <a:off x="3776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91" name="Rechteck 1977"/>
                    <p:cNvSpPr/>
                    <p:nvPr/>
                  </p:nvSpPr>
                  <p:spPr bwMode="auto">
                    <a:xfrm>
                      <a:off x="3740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92" name="Rechteck 1978"/>
                    <p:cNvSpPr/>
                    <p:nvPr/>
                  </p:nvSpPr>
                  <p:spPr bwMode="auto">
                    <a:xfrm>
                      <a:off x="3812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93" name="Rechteck 1979"/>
                    <p:cNvSpPr/>
                    <p:nvPr/>
                  </p:nvSpPr>
                  <p:spPr bwMode="auto">
                    <a:xfrm>
                      <a:off x="3920330" y="378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94" name="Rechteck 1980"/>
                    <p:cNvSpPr/>
                    <p:nvPr/>
                  </p:nvSpPr>
                  <p:spPr bwMode="auto">
                    <a:xfrm>
                      <a:off x="3884330" y="378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95" name="Rechteck 1981"/>
                    <p:cNvSpPr/>
                    <p:nvPr/>
                  </p:nvSpPr>
                  <p:spPr bwMode="auto">
                    <a:xfrm>
                      <a:off x="3704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96" name="Rechteck 1982"/>
                    <p:cNvSpPr/>
                    <p:nvPr/>
                  </p:nvSpPr>
                  <p:spPr bwMode="auto">
                    <a:xfrm>
                      <a:off x="3488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97" name="Rechteck 1983"/>
                    <p:cNvSpPr/>
                    <p:nvPr/>
                  </p:nvSpPr>
                  <p:spPr bwMode="auto">
                    <a:xfrm>
                      <a:off x="3524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98" name="Rechteck 1984"/>
                    <p:cNvSpPr/>
                    <p:nvPr/>
                  </p:nvSpPr>
                  <p:spPr bwMode="auto">
                    <a:xfrm>
                      <a:off x="3560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499" name="Rechteck 1985"/>
                    <p:cNvSpPr/>
                    <p:nvPr/>
                  </p:nvSpPr>
                  <p:spPr bwMode="auto">
                    <a:xfrm>
                      <a:off x="3596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00" name="Rechteck 1986"/>
                    <p:cNvSpPr/>
                    <p:nvPr/>
                  </p:nvSpPr>
                  <p:spPr bwMode="auto">
                    <a:xfrm>
                      <a:off x="3632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01" name="Rechteck 1987"/>
                    <p:cNvSpPr/>
                    <p:nvPr/>
                  </p:nvSpPr>
                  <p:spPr bwMode="auto">
                    <a:xfrm>
                      <a:off x="3668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02" name="Rechteck 1988"/>
                    <p:cNvSpPr/>
                    <p:nvPr/>
                  </p:nvSpPr>
                  <p:spPr bwMode="auto">
                    <a:xfrm>
                      <a:off x="3848330" y="378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03" name="Rechteck 1989"/>
                    <p:cNvSpPr/>
                    <p:nvPr/>
                  </p:nvSpPr>
                  <p:spPr bwMode="auto">
                    <a:xfrm>
                      <a:off x="3776330" y="378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04" name="Rechteck 1990"/>
                    <p:cNvSpPr/>
                    <p:nvPr/>
                  </p:nvSpPr>
                  <p:spPr bwMode="auto">
                    <a:xfrm>
                      <a:off x="3740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05" name="Rechteck 1991"/>
                    <p:cNvSpPr/>
                    <p:nvPr/>
                  </p:nvSpPr>
                  <p:spPr bwMode="auto">
                    <a:xfrm>
                      <a:off x="3812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06" name="Rechteck 1992"/>
                    <p:cNvSpPr/>
                    <p:nvPr/>
                  </p:nvSpPr>
                  <p:spPr bwMode="auto">
                    <a:xfrm>
                      <a:off x="4028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07" name="Rechteck 1993"/>
                    <p:cNvSpPr/>
                    <p:nvPr/>
                  </p:nvSpPr>
                  <p:spPr bwMode="auto">
                    <a:xfrm>
                      <a:off x="3992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08" name="Rechteck 1994"/>
                    <p:cNvSpPr/>
                    <p:nvPr/>
                  </p:nvSpPr>
                  <p:spPr bwMode="auto">
                    <a:xfrm>
                      <a:off x="3956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09" name="Rechteck 1995"/>
                    <p:cNvSpPr/>
                    <p:nvPr/>
                  </p:nvSpPr>
                  <p:spPr bwMode="auto">
                    <a:xfrm>
                      <a:off x="4136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10" name="Rechteck 1996"/>
                    <p:cNvSpPr/>
                    <p:nvPr/>
                  </p:nvSpPr>
                  <p:spPr bwMode="auto">
                    <a:xfrm>
                      <a:off x="4100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11" name="Rechteck 1997"/>
                    <p:cNvSpPr/>
                    <p:nvPr/>
                  </p:nvSpPr>
                  <p:spPr bwMode="auto">
                    <a:xfrm>
                      <a:off x="4064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12" name="Rechteck 1998"/>
                    <p:cNvSpPr/>
                    <p:nvPr/>
                  </p:nvSpPr>
                  <p:spPr bwMode="auto">
                    <a:xfrm>
                      <a:off x="3416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13" name="Rechteck 1999"/>
                    <p:cNvSpPr/>
                    <p:nvPr/>
                  </p:nvSpPr>
                  <p:spPr bwMode="auto">
                    <a:xfrm>
                      <a:off x="4172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14" name="Rechteck 2000"/>
                    <p:cNvSpPr/>
                    <p:nvPr/>
                  </p:nvSpPr>
                  <p:spPr bwMode="auto">
                    <a:xfrm>
                      <a:off x="3956330" y="378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15" name="Rechteck 2001"/>
                    <p:cNvSpPr/>
                    <p:nvPr/>
                  </p:nvSpPr>
                  <p:spPr bwMode="auto">
                    <a:xfrm>
                      <a:off x="3992330" y="378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16" name="Rechteck 2002"/>
                    <p:cNvSpPr/>
                    <p:nvPr/>
                  </p:nvSpPr>
                  <p:spPr bwMode="auto">
                    <a:xfrm>
                      <a:off x="4028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17" name="Rechteck 2003"/>
                    <p:cNvSpPr/>
                    <p:nvPr/>
                  </p:nvSpPr>
                  <p:spPr bwMode="auto">
                    <a:xfrm>
                      <a:off x="4064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18" name="Rechteck 2004"/>
                    <p:cNvSpPr/>
                    <p:nvPr/>
                  </p:nvSpPr>
                  <p:spPr bwMode="auto">
                    <a:xfrm>
                      <a:off x="4100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19" name="Rechteck 2005"/>
                    <p:cNvSpPr/>
                    <p:nvPr/>
                  </p:nvSpPr>
                  <p:spPr bwMode="auto">
                    <a:xfrm>
                      <a:off x="4136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20" name="Rechteck 2006"/>
                    <p:cNvSpPr/>
                    <p:nvPr/>
                  </p:nvSpPr>
                  <p:spPr bwMode="auto">
                    <a:xfrm>
                      <a:off x="3452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21" name="Rechteck 2007"/>
                    <p:cNvSpPr/>
                    <p:nvPr/>
                  </p:nvSpPr>
                  <p:spPr bwMode="auto">
                    <a:xfrm>
                      <a:off x="3992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22" name="Rechteck 2008"/>
                    <p:cNvSpPr/>
                    <p:nvPr/>
                  </p:nvSpPr>
                  <p:spPr bwMode="auto">
                    <a:xfrm>
                      <a:off x="3956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23" name="Rechteck 2009"/>
                    <p:cNvSpPr/>
                    <p:nvPr/>
                  </p:nvSpPr>
                  <p:spPr bwMode="auto">
                    <a:xfrm>
                      <a:off x="3776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24" name="Rechteck 2010"/>
                    <p:cNvSpPr/>
                    <p:nvPr/>
                  </p:nvSpPr>
                  <p:spPr bwMode="auto">
                    <a:xfrm>
                      <a:off x="3560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25" name="Rechteck 2011"/>
                    <p:cNvSpPr/>
                    <p:nvPr/>
                  </p:nvSpPr>
                  <p:spPr bwMode="auto">
                    <a:xfrm>
                      <a:off x="3596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26" name="Rechteck 2012"/>
                    <p:cNvSpPr/>
                    <p:nvPr/>
                  </p:nvSpPr>
                  <p:spPr bwMode="auto">
                    <a:xfrm>
                      <a:off x="3632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27" name="Rechteck 2013"/>
                    <p:cNvSpPr/>
                    <p:nvPr/>
                  </p:nvSpPr>
                  <p:spPr bwMode="auto">
                    <a:xfrm>
                      <a:off x="3668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28" name="Rechteck 2014"/>
                    <p:cNvSpPr/>
                    <p:nvPr/>
                  </p:nvSpPr>
                  <p:spPr bwMode="auto">
                    <a:xfrm>
                      <a:off x="3704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29" name="Rechteck 2015"/>
                    <p:cNvSpPr/>
                    <p:nvPr/>
                  </p:nvSpPr>
                  <p:spPr bwMode="auto">
                    <a:xfrm>
                      <a:off x="3740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30" name="Rechteck 2016"/>
                    <p:cNvSpPr/>
                    <p:nvPr/>
                  </p:nvSpPr>
                  <p:spPr bwMode="auto">
                    <a:xfrm>
                      <a:off x="3920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31" name="Rechteck 2017"/>
                    <p:cNvSpPr/>
                    <p:nvPr/>
                  </p:nvSpPr>
                  <p:spPr bwMode="auto">
                    <a:xfrm>
                      <a:off x="3848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32" name="Rechteck 2018"/>
                    <p:cNvSpPr/>
                    <p:nvPr/>
                  </p:nvSpPr>
                  <p:spPr bwMode="auto">
                    <a:xfrm>
                      <a:off x="3812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33" name="Rechteck 2019"/>
                    <p:cNvSpPr/>
                    <p:nvPr/>
                  </p:nvSpPr>
                  <p:spPr bwMode="auto">
                    <a:xfrm>
                      <a:off x="3884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34" name="Rechteck 2020"/>
                    <p:cNvSpPr/>
                    <p:nvPr/>
                  </p:nvSpPr>
                  <p:spPr bwMode="auto">
                    <a:xfrm>
                      <a:off x="3992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35" name="Rechteck 2021"/>
                    <p:cNvSpPr/>
                    <p:nvPr/>
                  </p:nvSpPr>
                  <p:spPr bwMode="auto">
                    <a:xfrm>
                      <a:off x="3956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36" name="Rechteck 2022"/>
                    <p:cNvSpPr/>
                    <p:nvPr/>
                  </p:nvSpPr>
                  <p:spPr bwMode="auto">
                    <a:xfrm>
                      <a:off x="3776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37" name="Rechteck 2023"/>
                    <p:cNvSpPr/>
                    <p:nvPr/>
                  </p:nvSpPr>
                  <p:spPr bwMode="auto">
                    <a:xfrm>
                      <a:off x="3560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38" name="Rechteck 2024"/>
                    <p:cNvSpPr/>
                    <p:nvPr/>
                  </p:nvSpPr>
                  <p:spPr bwMode="auto">
                    <a:xfrm>
                      <a:off x="3596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39" name="Rechteck 2025"/>
                    <p:cNvSpPr/>
                    <p:nvPr/>
                  </p:nvSpPr>
                  <p:spPr bwMode="auto">
                    <a:xfrm>
                      <a:off x="3632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40" name="Rechteck 2026"/>
                    <p:cNvSpPr/>
                    <p:nvPr/>
                  </p:nvSpPr>
                  <p:spPr bwMode="auto">
                    <a:xfrm>
                      <a:off x="3668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41" name="Rechteck 2027"/>
                    <p:cNvSpPr/>
                    <p:nvPr/>
                  </p:nvSpPr>
                  <p:spPr bwMode="auto">
                    <a:xfrm>
                      <a:off x="3704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42" name="Rechteck 2028"/>
                    <p:cNvSpPr/>
                    <p:nvPr/>
                  </p:nvSpPr>
                  <p:spPr bwMode="auto">
                    <a:xfrm>
                      <a:off x="3740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43" name="Rechteck 2029"/>
                    <p:cNvSpPr/>
                    <p:nvPr/>
                  </p:nvSpPr>
                  <p:spPr bwMode="auto">
                    <a:xfrm>
                      <a:off x="3920330" y="371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44" name="Rechteck 2030"/>
                    <p:cNvSpPr/>
                    <p:nvPr/>
                  </p:nvSpPr>
                  <p:spPr bwMode="auto">
                    <a:xfrm>
                      <a:off x="3848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45" name="Rechteck 2031"/>
                    <p:cNvSpPr/>
                    <p:nvPr/>
                  </p:nvSpPr>
                  <p:spPr bwMode="auto">
                    <a:xfrm>
                      <a:off x="3812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46" name="Rechteck 2032"/>
                    <p:cNvSpPr/>
                    <p:nvPr/>
                  </p:nvSpPr>
                  <p:spPr bwMode="auto">
                    <a:xfrm>
                      <a:off x="3884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47" name="Rechteck 2033"/>
                    <p:cNvSpPr/>
                    <p:nvPr/>
                  </p:nvSpPr>
                  <p:spPr bwMode="auto">
                    <a:xfrm>
                      <a:off x="4100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48" name="Rechteck 2034"/>
                    <p:cNvSpPr/>
                    <p:nvPr/>
                  </p:nvSpPr>
                  <p:spPr bwMode="auto">
                    <a:xfrm>
                      <a:off x="4064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49" name="Rechteck 2035"/>
                    <p:cNvSpPr/>
                    <p:nvPr/>
                  </p:nvSpPr>
                  <p:spPr bwMode="auto">
                    <a:xfrm>
                      <a:off x="4028330" y="375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50" name="Rechteck 2036"/>
                    <p:cNvSpPr/>
                    <p:nvPr/>
                  </p:nvSpPr>
                  <p:spPr bwMode="auto">
                    <a:xfrm>
                      <a:off x="4208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51" name="Rechteck 2037"/>
                    <p:cNvSpPr/>
                    <p:nvPr/>
                  </p:nvSpPr>
                  <p:spPr bwMode="auto">
                    <a:xfrm>
                      <a:off x="4172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52" name="Rechteck 2038"/>
                    <p:cNvSpPr/>
                    <p:nvPr/>
                  </p:nvSpPr>
                  <p:spPr bwMode="auto">
                    <a:xfrm>
                      <a:off x="4136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53" name="Rechteck 2039"/>
                    <p:cNvSpPr/>
                    <p:nvPr/>
                  </p:nvSpPr>
                  <p:spPr bwMode="auto">
                    <a:xfrm>
                      <a:off x="4244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54" name="Rechteck 2040"/>
                    <p:cNvSpPr/>
                    <p:nvPr/>
                  </p:nvSpPr>
                  <p:spPr bwMode="auto">
                    <a:xfrm>
                      <a:off x="4244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55" name="Rechteck 2041"/>
                    <p:cNvSpPr/>
                    <p:nvPr/>
                  </p:nvSpPr>
                  <p:spPr bwMode="auto">
                    <a:xfrm>
                      <a:off x="4028330" y="371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56" name="Rechteck 2042"/>
                    <p:cNvSpPr/>
                    <p:nvPr/>
                  </p:nvSpPr>
                  <p:spPr bwMode="auto">
                    <a:xfrm>
                      <a:off x="4064330" y="371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57" name="Rechteck 2043"/>
                    <p:cNvSpPr/>
                    <p:nvPr/>
                  </p:nvSpPr>
                  <p:spPr bwMode="auto">
                    <a:xfrm>
                      <a:off x="4100330" y="371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58" name="Rechteck 2044"/>
                    <p:cNvSpPr/>
                    <p:nvPr/>
                  </p:nvSpPr>
                  <p:spPr bwMode="auto">
                    <a:xfrm>
                      <a:off x="4136330" y="371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59" name="Rechteck 2045"/>
                    <p:cNvSpPr/>
                    <p:nvPr/>
                  </p:nvSpPr>
                  <p:spPr bwMode="auto">
                    <a:xfrm>
                      <a:off x="4172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60" name="Rechteck 2046"/>
                    <p:cNvSpPr/>
                    <p:nvPr/>
                  </p:nvSpPr>
                  <p:spPr bwMode="auto">
                    <a:xfrm>
                      <a:off x="4208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61" name="Rechteck 2047"/>
                    <p:cNvSpPr/>
                    <p:nvPr/>
                  </p:nvSpPr>
                  <p:spPr bwMode="auto">
                    <a:xfrm>
                      <a:off x="3524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62" name="Rechteck 2048"/>
                    <p:cNvSpPr/>
                    <p:nvPr/>
                  </p:nvSpPr>
                  <p:spPr bwMode="auto">
                    <a:xfrm>
                      <a:off x="4280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63" name="Rechteck 2049"/>
                    <p:cNvSpPr/>
                    <p:nvPr/>
                  </p:nvSpPr>
                  <p:spPr bwMode="auto">
                    <a:xfrm>
                      <a:off x="4208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64" name="Rechteck 2050"/>
                    <p:cNvSpPr/>
                    <p:nvPr/>
                  </p:nvSpPr>
                  <p:spPr bwMode="auto">
                    <a:xfrm>
                      <a:off x="3524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65" name="Rechteck 2051"/>
                    <p:cNvSpPr/>
                    <p:nvPr/>
                  </p:nvSpPr>
                  <p:spPr bwMode="auto">
                    <a:xfrm>
                      <a:off x="4316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66" name="Rechteck 2052"/>
                    <p:cNvSpPr/>
                    <p:nvPr/>
                  </p:nvSpPr>
                  <p:spPr bwMode="auto">
                    <a:xfrm>
                      <a:off x="3488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67" name="Rechteck 2053"/>
                    <p:cNvSpPr/>
                    <p:nvPr/>
                  </p:nvSpPr>
                  <p:spPr bwMode="auto">
                    <a:xfrm>
                      <a:off x="3452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68" name="Rechteck 2054"/>
                    <p:cNvSpPr/>
                    <p:nvPr/>
                  </p:nvSpPr>
                  <p:spPr bwMode="auto">
                    <a:xfrm>
                      <a:off x="3488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69" name="Rechteck 2055"/>
                    <p:cNvSpPr/>
                    <p:nvPr/>
                  </p:nvSpPr>
                  <p:spPr bwMode="auto">
                    <a:xfrm>
                      <a:off x="3992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70" name="Rechteck 2056"/>
                    <p:cNvSpPr/>
                    <p:nvPr/>
                  </p:nvSpPr>
                  <p:spPr bwMode="auto">
                    <a:xfrm>
                      <a:off x="3956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71" name="Rechteck 2057"/>
                    <p:cNvSpPr/>
                    <p:nvPr/>
                  </p:nvSpPr>
                  <p:spPr bwMode="auto">
                    <a:xfrm>
                      <a:off x="3776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72" name="Rechteck 2058"/>
                    <p:cNvSpPr/>
                    <p:nvPr/>
                  </p:nvSpPr>
                  <p:spPr bwMode="auto">
                    <a:xfrm>
                      <a:off x="3560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73" name="Rechteck 2059"/>
                    <p:cNvSpPr/>
                    <p:nvPr/>
                  </p:nvSpPr>
                  <p:spPr bwMode="auto">
                    <a:xfrm>
                      <a:off x="3596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74" name="Rechteck 2060"/>
                    <p:cNvSpPr/>
                    <p:nvPr/>
                  </p:nvSpPr>
                  <p:spPr bwMode="auto">
                    <a:xfrm>
                      <a:off x="3632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75" name="Rechteck 2061"/>
                    <p:cNvSpPr/>
                    <p:nvPr/>
                  </p:nvSpPr>
                  <p:spPr bwMode="auto">
                    <a:xfrm>
                      <a:off x="3668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76" name="Rechteck 2062"/>
                    <p:cNvSpPr/>
                    <p:nvPr/>
                  </p:nvSpPr>
                  <p:spPr bwMode="auto">
                    <a:xfrm>
                      <a:off x="3704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77" name="Rechteck 2063"/>
                    <p:cNvSpPr/>
                    <p:nvPr/>
                  </p:nvSpPr>
                  <p:spPr bwMode="auto">
                    <a:xfrm>
                      <a:off x="3740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78" name="Rechteck 2064"/>
                    <p:cNvSpPr/>
                    <p:nvPr/>
                  </p:nvSpPr>
                  <p:spPr bwMode="auto">
                    <a:xfrm>
                      <a:off x="3920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79" name="Rechteck 2065"/>
                    <p:cNvSpPr/>
                    <p:nvPr/>
                  </p:nvSpPr>
                  <p:spPr bwMode="auto">
                    <a:xfrm>
                      <a:off x="3848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80" name="Rechteck 2066"/>
                    <p:cNvSpPr/>
                    <p:nvPr/>
                  </p:nvSpPr>
                  <p:spPr bwMode="auto">
                    <a:xfrm>
                      <a:off x="3812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81" name="Rechteck 2067"/>
                    <p:cNvSpPr/>
                    <p:nvPr/>
                  </p:nvSpPr>
                  <p:spPr bwMode="auto">
                    <a:xfrm>
                      <a:off x="3884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82" name="Rechteck 2068"/>
                    <p:cNvSpPr/>
                    <p:nvPr/>
                  </p:nvSpPr>
                  <p:spPr bwMode="auto">
                    <a:xfrm>
                      <a:off x="3992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83" name="Rechteck 2069"/>
                    <p:cNvSpPr/>
                    <p:nvPr/>
                  </p:nvSpPr>
                  <p:spPr bwMode="auto">
                    <a:xfrm>
                      <a:off x="3956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84" name="Rechteck 2070"/>
                    <p:cNvSpPr/>
                    <p:nvPr/>
                  </p:nvSpPr>
                  <p:spPr bwMode="auto">
                    <a:xfrm>
                      <a:off x="3776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85" name="Rechteck 2071"/>
                    <p:cNvSpPr/>
                    <p:nvPr/>
                  </p:nvSpPr>
                  <p:spPr bwMode="auto">
                    <a:xfrm>
                      <a:off x="3560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86" name="Rechteck 2072"/>
                    <p:cNvSpPr/>
                    <p:nvPr/>
                  </p:nvSpPr>
                  <p:spPr bwMode="auto">
                    <a:xfrm>
                      <a:off x="3596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87" name="Rechteck 2073"/>
                    <p:cNvSpPr/>
                    <p:nvPr/>
                  </p:nvSpPr>
                  <p:spPr bwMode="auto">
                    <a:xfrm>
                      <a:off x="3632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88" name="Rechteck 2074"/>
                    <p:cNvSpPr/>
                    <p:nvPr/>
                  </p:nvSpPr>
                  <p:spPr bwMode="auto">
                    <a:xfrm>
                      <a:off x="3668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89" name="Rechteck 2075"/>
                    <p:cNvSpPr/>
                    <p:nvPr/>
                  </p:nvSpPr>
                  <p:spPr bwMode="auto">
                    <a:xfrm>
                      <a:off x="3704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90" name="Rechteck 2076"/>
                    <p:cNvSpPr/>
                    <p:nvPr/>
                  </p:nvSpPr>
                  <p:spPr bwMode="auto">
                    <a:xfrm>
                      <a:off x="3740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91" name="Rechteck 2077"/>
                    <p:cNvSpPr/>
                    <p:nvPr/>
                  </p:nvSpPr>
                  <p:spPr bwMode="auto">
                    <a:xfrm>
                      <a:off x="3920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92" name="Rechteck 2078"/>
                    <p:cNvSpPr/>
                    <p:nvPr/>
                  </p:nvSpPr>
                  <p:spPr bwMode="auto">
                    <a:xfrm>
                      <a:off x="3848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93" name="Rechteck 2079"/>
                    <p:cNvSpPr/>
                    <p:nvPr/>
                  </p:nvSpPr>
                  <p:spPr bwMode="auto">
                    <a:xfrm>
                      <a:off x="3812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94" name="Rechteck 2080"/>
                    <p:cNvSpPr/>
                    <p:nvPr/>
                  </p:nvSpPr>
                  <p:spPr bwMode="auto">
                    <a:xfrm>
                      <a:off x="3884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95" name="Rechteck 2081"/>
                    <p:cNvSpPr/>
                    <p:nvPr/>
                  </p:nvSpPr>
                  <p:spPr bwMode="auto">
                    <a:xfrm>
                      <a:off x="4100330" y="367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96" name="Rechteck 2082"/>
                    <p:cNvSpPr/>
                    <p:nvPr/>
                  </p:nvSpPr>
                  <p:spPr bwMode="auto">
                    <a:xfrm>
                      <a:off x="4064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97" name="Rechteck 2083"/>
                    <p:cNvSpPr/>
                    <p:nvPr/>
                  </p:nvSpPr>
                  <p:spPr bwMode="auto">
                    <a:xfrm>
                      <a:off x="4028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98" name="Rechteck 2084"/>
                    <p:cNvSpPr/>
                    <p:nvPr/>
                  </p:nvSpPr>
                  <p:spPr bwMode="auto">
                    <a:xfrm>
                      <a:off x="4208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599" name="Rechteck 2085"/>
                    <p:cNvSpPr/>
                    <p:nvPr/>
                  </p:nvSpPr>
                  <p:spPr bwMode="auto">
                    <a:xfrm>
                      <a:off x="4172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00" name="Rechteck 2086"/>
                    <p:cNvSpPr/>
                    <p:nvPr/>
                  </p:nvSpPr>
                  <p:spPr bwMode="auto">
                    <a:xfrm>
                      <a:off x="4136330" y="367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01" name="Rechteck 2087"/>
                    <p:cNvSpPr/>
                    <p:nvPr/>
                  </p:nvSpPr>
                  <p:spPr bwMode="auto">
                    <a:xfrm>
                      <a:off x="3488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02" name="Rechteck 2088"/>
                    <p:cNvSpPr/>
                    <p:nvPr/>
                  </p:nvSpPr>
                  <p:spPr bwMode="auto">
                    <a:xfrm>
                      <a:off x="4244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03" name="Rechteck 2089"/>
                    <p:cNvSpPr/>
                    <p:nvPr/>
                  </p:nvSpPr>
                  <p:spPr bwMode="auto">
                    <a:xfrm>
                      <a:off x="4028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04" name="Rechteck 2090"/>
                    <p:cNvSpPr/>
                    <p:nvPr/>
                  </p:nvSpPr>
                  <p:spPr bwMode="auto">
                    <a:xfrm>
                      <a:off x="4064330" y="364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05" name="Rechteck 2091"/>
                    <p:cNvSpPr/>
                    <p:nvPr/>
                  </p:nvSpPr>
                  <p:spPr bwMode="auto">
                    <a:xfrm>
                      <a:off x="4100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06" name="Rechteck 2092"/>
                    <p:cNvSpPr/>
                    <p:nvPr/>
                  </p:nvSpPr>
                  <p:spPr bwMode="auto">
                    <a:xfrm>
                      <a:off x="4136330" y="364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07" name="Rechteck 2093"/>
                    <p:cNvSpPr/>
                    <p:nvPr/>
                  </p:nvSpPr>
                  <p:spPr bwMode="auto">
                    <a:xfrm>
                      <a:off x="4172330" y="364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08" name="Rechteck 2094"/>
                    <p:cNvSpPr/>
                    <p:nvPr/>
                  </p:nvSpPr>
                  <p:spPr bwMode="auto">
                    <a:xfrm>
                      <a:off x="4208330" y="364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09" name="Rechteck 2095"/>
                    <p:cNvSpPr/>
                    <p:nvPr/>
                  </p:nvSpPr>
                  <p:spPr bwMode="auto">
                    <a:xfrm>
                      <a:off x="3524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10" name="Rechteck 2096"/>
                    <p:cNvSpPr/>
                    <p:nvPr/>
                  </p:nvSpPr>
                  <p:spPr bwMode="auto">
                    <a:xfrm>
                      <a:off x="4064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11" name="Rechteck 2097"/>
                    <p:cNvSpPr/>
                    <p:nvPr/>
                  </p:nvSpPr>
                  <p:spPr bwMode="auto">
                    <a:xfrm>
                      <a:off x="4028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12" name="Rechteck 2098"/>
                    <p:cNvSpPr/>
                    <p:nvPr/>
                  </p:nvSpPr>
                  <p:spPr bwMode="auto">
                    <a:xfrm>
                      <a:off x="3848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13" name="Rechteck 2099"/>
                    <p:cNvSpPr/>
                    <p:nvPr/>
                  </p:nvSpPr>
                  <p:spPr bwMode="auto">
                    <a:xfrm>
                      <a:off x="3632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14" name="Rechteck 2100"/>
                    <p:cNvSpPr/>
                    <p:nvPr/>
                  </p:nvSpPr>
                  <p:spPr bwMode="auto">
                    <a:xfrm>
                      <a:off x="3668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15" name="Rechteck 2101"/>
                    <p:cNvSpPr/>
                    <p:nvPr/>
                  </p:nvSpPr>
                  <p:spPr bwMode="auto">
                    <a:xfrm>
                      <a:off x="3704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16" name="Rechteck 2102"/>
                    <p:cNvSpPr/>
                    <p:nvPr/>
                  </p:nvSpPr>
                  <p:spPr bwMode="auto">
                    <a:xfrm>
                      <a:off x="3740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17" name="Rechteck 2103"/>
                    <p:cNvSpPr/>
                    <p:nvPr/>
                  </p:nvSpPr>
                  <p:spPr bwMode="auto">
                    <a:xfrm>
                      <a:off x="3776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18" name="Rechteck 2104"/>
                    <p:cNvSpPr/>
                    <p:nvPr/>
                  </p:nvSpPr>
                  <p:spPr bwMode="auto">
                    <a:xfrm>
                      <a:off x="3812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19" name="Rechteck 2105"/>
                    <p:cNvSpPr/>
                    <p:nvPr/>
                  </p:nvSpPr>
                  <p:spPr bwMode="auto">
                    <a:xfrm>
                      <a:off x="3992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20" name="Rechteck 2106"/>
                    <p:cNvSpPr/>
                    <p:nvPr/>
                  </p:nvSpPr>
                  <p:spPr bwMode="auto">
                    <a:xfrm>
                      <a:off x="3920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21" name="Rechteck 2107"/>
                    <p:cNvSpPr/>
                    <p:nvPr/>
                  </p:nvSpPr>
                  <p:spPr bwMode="auto">
                    <a:xfrm>
                      <a:off x="3884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22" name="Rechteck 2108"/>
                    <p:cNvSpPr/>
                    <p:nvPr/>
                  </p:nvSpPr>
                  <p:spPr bwMode="auto">
                    <a:xfrm>
                      <a:off x="3956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23" name="Rechteck 2109"/>
                    <p:cNvSpPr/>
                    <p:nvPr/>
                  </p:nvSpPr>
                  <p:spPr bwMode="auto">
                    <a:xfrm>
                      <a:off x="4064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24" name="Rechteck 2110"/>
                    <p:cNvSpPr/>
                    <p:nvPr/>
                  </p:nvSpPr>
                  <p:spPr bwMode="auto">
                    <a:xfrm>
                      <a:off x="4028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25" name="Rechteck 2111"/>
                    <p:cNvSpPr/>
                    <p:nvPr/>
                  </p:nvSpPr>
                  <p:spPr bwMode="auto">
                    <a:xfrm>
                      <a:off x="3848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26" name="Rechteck 2112"/>
                    <p:cNvSpPr/>
                    <p:nvPr/>
                  </p:nvSpPr>
                  <p:spPr bwMode="auto">
                    <a:xfrm>
                      <a:off x="3632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27" name="Rechteck 2113"/>
                    <p:cNvSpPr/>
                    <p:nvPr/>
                  </p:nvSpPr>
                  <p:spPr bwMode="auto">
                    <a:xfrm>
                      <a:off x="3668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28" name="Rechteck 2114"/>
                    <p:cNvSpPr/>
                    <p:nvPr/>
                  </p:nvSpPr>
                  <p:spPr bwMode="auto">
                    <a:xfrm>
                      <a:off x="3704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29" name="Rechteck 2115"/>
                    <p:cNvSpPr/>
                    <p:nvPr/>
                  </p:nvSpPr>
                  <p:spPr bwMode="auto">
                    <a:xfrm>
                      <a:off x="3740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30" name="Rechteck 2116"/>
                    <p:cNvSpPr/>
                    <p:nvPr/>
                  </p:nvSpPr>
                  <p:spPr bwMode="auto">
                    <a:xfrm>
                      <a:off x="3776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31" name="Rechteck 2117"/>
                    <p:cNvSpPr/>
                    <p:nvPr/>
                  </p:nvSpPr>
                  <p:spPr bwMode="auto">
                    <a:xfrm>
                      <a:off x="3812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32" name="Rechteck 2118"/>
                    <p:cNvSpPr/>
                    <p:nvPr/>
                  </p:nvSpPr>
                  <p:spPr bwMode="auto">
                    <a:xfrm>
                      <a:off x="3992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33" name="Rechteck 2119"/>
                    <p:cNvSpPr/>
                    <p:nvPr/>
                  </p:nvSpPr>
                  <p:spPr bwMode="auto">
                    <a:xfrm>
                      <a:off x="3920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34" name="Rechteck 2120"/>
                    <p:cNvSpPr/>
                    <p:nvPr/>
                  </p:nvSpPr>
                  <p:spPr bwMode="auto">
                    <a:xfrm>
                      <a:off x="3884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35" name="Rechteck 2121"/>
                    <p:cNvSpPr/>
                    <p:nvPr/>
                  </p:nvSpPr>
                  <p:spPr bwMode="auto">
                    <a:xfrm>
                      <a:off x="3956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36" name="Rechteck 2122"/>
                    <p:cNvSpPr/>
                    <p:nvPr/>
                  </p:nvSpPr>
                  <p:spPr bwMode="auto">
                    <a:xfrm>
                      <a:off x="4172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37" name="Rechteck 2123"/>
                    <p:cNvSpPr/>
                    <p:nvPr/>
                  </p:nvSpPr>
                  <p:spPr bwMode="auto">
                    <a:xfrm>
                      <a:off x="4136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38" name="Rechteck 2124"/>
                    <p:cNvSpPr/>
                    <p:nvPr/>
                  </p:nvSpPr>
                  <p:spPr bwMode="auto">
                    <a:xfrm>
                      <a:off x="4100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39" name="Rechteck 2125"/>
                    <p:cNvSpPr/>
                    <p:nvPr/>
                  </p:nvSpPr>
                  <p:spPr bwMode="auto">
                    <a:xfrm>
                      <a:off x="4280330" y="360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40" name="Rechteck 2126"/>
                    <p:cNvSpPr/>
                    <p:nvPr/>
                  </p:nvSpPr>
                  <p:spPr bwMode="auto">
                    <a:xfrm>
                      <a:off x="4244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41" name="Rechteck 2127"/>
                    <p:cNvSpPr/>
                    <p:nvPr/>
                  </p:nvSpPr>
                  <p:spPr bwMode="auto">
                    <a:xfrm>
                      <a:off x="4208330" y="360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42" name="Rechteck 2128"/>
                    <p:cNvSpPr/>
                    <p:nvPr/>
                  </p:nvSpPr>
                  <p:spPr bwMode="auto">
                    <a:xfrm>
                      <a:off x="4316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43" name="Rechteck 2129"/>
                    <p:cNvSpPr/>
                    <p:nvPr/>
                  </p:nvSpPr>
                  <p:spPr bwMode="auto">
                    <a:xfrm>
                      <a:off x="4316330" y="357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44" name="Rechteck 2130"/>
                    <p:cNvSpPr/>
                    <p:nvPr/>
                  </p:nvSpPr>
                  <p:spPr bwMode="auto">
                    <a:xfrm>
                      <a:off x="4100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45" name="Rechteck 2131"/>
                    <p:cNvSpPr/>
                    <p:nvPr/>
                  </p:nvSpPr>
                  <p:spPr bwMode="auto">
                    <a:xfrm>
                      <a:off x="4136330" y="357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46" name="Rechteck 2132"/>
                    <p:cNvSpPr/>
                    <p:nvPr/>
                  </p:nvSpPr>
                  <p:spPr bwMode="auto">
                    <a:xfrm>
                      <a:off x="4172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47" name="Rechteck 2133"/>
                    <p:cNvSpPr/>
                    <p:nvPr/>
                  </p:nvSpPr>
                  <p:spPr bwMode="auto">
                    <a:xfrm>
                      <a:off x="4208330" y="357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48" name="Rechteck 2134"/>
                    <p:cNvSpPr/>
                    <p:nvPr/>
                  </p:nvSpPr>
                  <p:spPr bwMode="auto">
                    <a:xfrm>
                      <a:off x="4244330" y="357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49" name="Rechteck 2135"/>
                    <p:cNvSpPr/>
                    <p:nvPr/>
                  </p:nvSpPr>
                  <p:spPr bwMode="auto">
                    <a:xfrm>
                      <a:off x="4280330" y="357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50" name="Rechteck 2136"/>
                    <p:cNvSpPr/>
                    <p:nvPr/>
                  </p:nvSpPr>
                  <p:spPr bwMode="auto">
                    <a:xfrm>
                      <a:off x="3596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51" name="Rechteck 2137"/>
                    <p:cNvSpPr/>
                    <p:nvPr/>
                  </p:nvSpPr>
                  <p:spPr bwMode="auto">
                    <a:xfrm>
                      <a:off x="4352330" y="357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52" name="Rechteck 2138"/>
                    <p:cNvSpPr/>
                    <p:nvPr/>
                  </p:nvSpPr>
                  <p:spPr bwMode="auto">
                    <a:xfrm>
                      <a:off x="4280330" y="3642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53" name="Rechteck 2139"/>
                    <p:cNvSpPr/>
                    <p:nvPr/>
                  </p:nvSpPr>
                  <p:spPr bwMode="auto">
                    <a:xfrm>
                      <a:off x="4352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54" name="Rechteck 2140"/>
                    <p:cNvSpPr/>
                    <p:nvPr/>
                  </p:nvSpPr>
                  <p:spPr bwMode="auto">
                    <a:xfrm>
                      <a:off x="4388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55" name="Rechteck 2141"/>
                    <p:cNvSpPr/>
                    <p:nvPr/>
                  </p:nvSpPr>
                  <p:spPr bwMode="auto">
                    <a:xfrm>
                      <a:off x="4424330" y="357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56" name="Rechteck 2142"/>
                    <p:cNvSpPr/>
                    <p:nvPr/>
                  </p:nvSpPr>
                  <p:spPr bwMode="auto">
                    <a:xfrm>
                      <a:off x="4244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57" name="Rechteck 2143"/>
                    <p:cNvSpPr/>
                    <p:nvPr/>
                  </p:nvSpPr>
                  <p:spPr bwMode="auto">
                    <a:xfrm>
                      <a:off x="3560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58" name="Rechteck 2144"/>
                    <p:cNvSpPr/>
                    <p:nvPr/>
                  </p:nvSpPr>
                  <p:spPr bwMode="auto">
                    <a:xfrm>
                      <a:off x="4280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59" name="Rechteck 2145"/>
                    <p:cNvSpPr/>
                    <p:nvPr/>
                  </p:nvSpPr>
                  <p:spPr bwMode="auto">
                    <a:xfrm>
                      <a:off x="4316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60" name="Rechteck 2146"/>
                    <p:cNvSpPr/>
                    <p:nvPr/>
                  </p:nvSpPr>
                  <p:spPr bwMode="auto">
                    <a:xfrm>
                      <a:off x="3200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61" name="Rechteck 2147"/>
                    <p:cNvSpPr/>
                    <p:nvPr/>
                  </p:nvSpPr>
                  <p:spPr bwMode="auto">
                    <a:xfrm>
                      <a:off x="4424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62" name="Rechteck 2148"/>
                    <p:cNvSpPr/>
                    <p:nvPr/>
                  </p:nvSpPr>
                  <p:spPr bwMode="auto">
                    <a:xfrm>
                      <a:off x="4316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63" name="Rechteck 2149"/>
                    <p:cNvSpPr/>
                    <p:nvPr/>
                  </p:nvSpPr>
                  <p:spPr bwMode="auto">
                    <a:xfrm>
                      <a:off x="4352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64" name="Rechteck 2150"/>
                    <p:cNvSpPr/>
                    <p:nvPr/>
                  </p:nvSpPr>
                  <p:spPr bwMode="auto">
                    <a:xfrm>
                      <a:off x="4388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65" name="Rechteck 2151"/>
                    <p:cNvSpPr/>
                    <p:nvPr/>
                  </p:nvSpPr>
                  <p:spPr bwMode="auto">
                    <a:xfrm>
                      <a:off x="4388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66" name="Rechteck 2152"/>
                    <p:cNvSpPr/>
                    <p:nvPr/>
                  </p:nvSpPr>
                  <p:spPr bwMode="auto">
                    <a:xfrm>
                      <a:off x="4424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67" name="Rechteck 2153"/>
                    <p:cNvSpPr/>
                    <p:nvPr/>
                  </p:nvSpPr>
                  <p:spPr bwMode="auto">
                    <a:xfrm>
                      <a:off x="4460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68" name="Rechteck 2154"/>
                    <p:cNvSpPr/>
                    <p:nvPr/>
                  </p:nvSpPr>
                  <p:spPr bwMode="auto">
                    <a:xfrm>
                      <a:off x="4460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69" name="Rechteck 2155"/>
                    <p:cNvSpPr/>
                    <p:nvPr/>
                  </p:nvSpPr>
                  <p:spPr bwMode="auto">
                    <a:xfrm>
                      <a:off x="4496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70" name="Rechteck 2156"/>
                    <p:cNvSpPr/>
                    <p:nvPr/>
                  </p:nvSpPr>
                  <p:spPr bwMode="auto">
                    <a:xfrm>
                      <a:off x="3272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71" name="Rechteck 2157"/>
                    <p:cNvSpPr/>
                    <p:nvPr/>
                  </p:nvSpPr>
                  <p:spPr bwMode="auto">
                    <a:xfrm>
                      <a:off x="3308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72" name="Rechteck 2158"/>
                    <p:cNvSpPr/>
                    <p:nvPr/>
                  </p:nvSpPr>
                  <p:spPr bwMode="auto">
                    <a:xfrm>
                      <a:off x="3344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73" name="Rechteck 2159"/>
                    <p:cNvSpPr/>
                    <p:nvPr/>
                  </p:nvSpPr>
                  <p:spPr bwMode="auto">
                    <a:xfrm>
                      <a:off x="3380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74" name="Rechteck 2160"/>
                    <p:cNvSpPr/>
                    <p:nvPr/>
                  </p:nvSpPr>
                  <p:spPr bwMode="auto">
                    <a:xfrm>
                      <a:off x="3416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75" name="Rechteck 2161"/>
                    <p:cNvSpPr/>
                    <p:nvPr/>
                  </p:nvSpPr>
                  <p:spPr bwMode="auto">
                    <a:xfrm>
                      <a:off x="3452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76" name="Rechteck 2162"/>
                    <p:cNvSpPr/>
                    <p:nvPr/>
                  </p:nvSpPr>
                  <p:spPr bwMode="auto">
                    <a:xfrm>
                      <a:off x="3236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77" name="Rechteck 2163"/>
                    <p:cNvSpPr/>
                    <p:nvPr/>
                  </p:nvSpPr>
                  <p:spPr bwMode="auto">
                    <a:xfrm>
                      <a:off x="3344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78" name="Rechteck 2164"/>
                    <p:cNvSpPr/>
                    <p:nvPr/>
                  </p:nvSpPr>
                  <p:spPr bwMode="auto">
                    <a:xfrm>
                      <a:off x="3380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79" name="Rechteck 2165"/>
                    <p:cNvSpPr/>
                    <p:nvPr/>
                  </p:nvSpPr>
                  <p:spPr bwMode="auto">
                    <a:xfrm>
                      <a:off x="3416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80" name="Rechteck 2166"/>
                    <p:cNvSpPr/>
                    <p:nvPr/>
                  </p:nvSpPr>
                  <p:spPr bwMode="auto">
                    <a:xfrm>
                      <a:off x="3452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81" name="Rechteck 2167"/>
                    <p:cNvSpPr/>
                    <p:nvPr/>
                  </p:nvSpPr>
                  <p:spPr bwMode="auto">
                    <a:xfrm>
                      <a:off x="3488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82" name="Rechteck 2168"/>
                    <p:cNvSpPr/>
                    <p:nvPr/>
                  </p:nvSpPr>
                  <p:spPr bwMode="auto">
                    <a:xfrm>
                      <a:off x="3524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83" name="Rechteck 2169"/>
                    <p:cNvSpPr/>
                    <p:nvPr/>
                  </p:nvSpPr>
                  <p:spPr bwMode="auto">
                    <a:xfrm>
                      <a:off x="3272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84" name="Rechteck 2170"/>
                    <p:cNvSpPr/>
                    <p:nvPr/>
                  </p:nvSpPr>
                  <p:spPr bwMode="auto">
                    <a:xfrm>
                      <a:off x="3308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85" name="Rechteck 2171"/>
                    <p:cNvSpPr/>
                    <p:nvPr/>
                  </p:nvSpPr>
                  <p:spPr bwMode="auto">
                    <a:xfrm>
                      <a:off x="3344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86" name="Rechteck 2172"/>
                    <p:cNvSpPr/>
                    <p:nvPr/>
                  </p:nvSpPr>
                  <p:spPr bwMode="auto">
                    <a:xfrm>
                      <a:off x="3380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87" name="Rechteck 2173"/>
                    <p:cNvSpPr/>
                    <p:nvPr/>
                  </p:nvSpPr>
                  <p:spPr bwMode="auto">
                    <a:xfrm>
                      <a:off x="3596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88" name="Rechteck 2174"/>
                    <p:cNvSpPr/>
                    <p:nvPr/>
                  </p:nvSpPr>
                  <p:spPr bwMode="auto">
                    <a:xfrm>
                      <a:off x="3560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89" name="Rechteck 2175"/>
                    <p:cNvSpPr/>
                    <p:nvPr/>
                  </p:nvSpPr>
                  <p:spPr bwMode="auto">
                    <a:xfrm>
                      <a:off x="3416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90" name="Rechteck 2176"/>
                    <p:cNvSpPr/>
                    <p:nvPr/>
                  </p:nvSpPr>
                  <p:spPr bwMode="auto">
                    <a:xfrm>
                      <a:off x="3452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91" name="Rechteck 2177"/>
                    <p:cNvSpPr/>
                    <p:nvPr/>
                  </p:nvSpPr>
                  <p:spPr bwMode="auto">
                    <a:xfrm>
                      <a:off x="3488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92" name="Rechteck 2178"/>
                    <p:cNvSpPr/>
                    <p:nvPr/>
                  </p:nvSpPr>
                  <p:spPr bwMode="auto">
                    <a:xfrm>
                      <a:off x="3524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93" name="Rechteck 2179"/>
                    <p:cNvSpPr/>
                    <p:nvPr/>
                  </p:nvSpPr>
                  <p:spPr bwMode="auto">
                    <a:xfrm>
                      <a:off x="3488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94" name="Rechteck 2180"/>
                    <p:cNvSpPr/>
                    <p:nvPr/>
                  </p:nvSpPr>
                  <p:spPr bwMode="auto">
                    <a:xfrm>
                      <a:off x="3524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95" name="Rechteck 2181"/>
                    <p:cNvSpPr/>
                    <p:nvPr/>
                  </p:nvSpPr>
                  <p:spPr bwMode="auto">
                    <a:xfrm>
                      <a:off x="3344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96" name="Rechteck 2182"/>
                    <p:cNvSpPr/>
                    <p:nvPr/>
                  </p:nvSpPr>
                  <p:spPr bwMode="auto">
                    <a:xfrm>
                      <a:off x="3380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97" name="Rechteck 2183"/>
                    <p:cNvSpPr/>
                    <p:nvPr/>
                  </p:nvSpPr>
                  <p:spPr bwMode="auto">
                    <a:xfrm>
                      <a:off x="3416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98" name="Rechteck 2184"/>
                    <p:cNvSpPr/>
                    <p:nvPr/>
                  </p:nvSpPr>
                  <p:spPr bwMode="auto">
                    <a:xfrm>
                      <a:off x="3452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699" name="Rechteck 2185"/>
                    <p:cNvSpPr/>
                    <p:nvPr/>
                  </p:nvSpPr>
                  <p:spPr bwMode="auto">
                    <a:xfrm>
                      <a:off x="3416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00" name="Rechteck 2186"/>
                    <p:cNvSpPr/>
                    <p:nvPr/>
                  </p:nvSpPr>
                  <p:spPr bwMode="auto">
                    <a:xfrm>
                      <a:off x="3200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01" name="Rechteck 2187"/>
                    <p:cNvSpPr/>
                    <p:nvPr/>
                  </p:nvSpPr>
                  <p:spPr bwMode="auto">
                    <a:xfrm>
                      <a:off x="3164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02" name="Rechteck 2188"/>
                    <p:cNvSpPr/>
                    <p:nvPr/>
                  </p:nvSpPr>
                  <p:spPr bwMode="auto">
                    <a:xfrm>
                      <a:off x="3164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03" name="Rechteck 2189"/>
                    <p:cNvSpPr/>
                    <p:nvPr/>
                  </p:nvSpPr>
                  <p:spPr bwMode="auto">
                    <a:xfrm>
                      <a:off x="3128330" y="38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04" name="Rechteck 2190"/>
                    <p:cNvSpPr/>
                    <p:nvPr/>
                  </p:nvSpPr>
                  <p:spPr bwMode="auto">
                    <a:xfrm>
                      <a:off x="3236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05" name="Rechteck 2191"/>
                    <p:cNvSpPr/>
                    <p:nvPr/>
                  </p:nvSpPr>
                  <p:spPr bwMode="auto">
                    <a:xfrm>
                      <a:off x="3200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06" name="Rechteck 2193"/>
                    <p:cNvSpPr/>
                    <p:nvPr/>
                  </p:nvSpPr>
                  <p:spPr bwMode="auto">
                    <a:xfrm>
                      <a:off x="3164330" y="37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07" name="Rechteck 2194"/>
                    <p:cNvSpPr/>
                    <p:nvPr/>
                  </p:nvSpPr>
                  <p:spPr bwMode="auto">
                    <a:xfrm>
                      <a:off x="3308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08" name="Rechteck 2195"/>
                    <p:cNvSpPr/>
                    <p:nvPr/>
                  </p:nvSpPr>
                  <p:spPr bwMode="auto">
                    <a:xfrm>
                      <a:off x="3272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09" name="Rechteck 2196"/>
                    <p:cNvSpPr/>
                    <p:nvPr/>
                  </p:nvSpPr>
                  <p:spPr bwMode="auto">
                    <a:xfrm>
                      <a:off x="3200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10" name="Rechteck 2197"/>
                    <p:cNvSpPr/>
                    <p:nvPr/>
                  </p:nvSpPr>
                  <p:spPr bwMode="auto">
                    <a:xfrm>
                      <a:off x="3236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11" name="Rechteck 2198"/>
                    <p:cNvSpPr/>
                    <p:nvPr/>
                  </p:nvSpPr>
                  <p:spPr bwMode="auto">
                    <a:xfrm>
                      <a:off x="3308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12" name="Rechteck 2199"/>
                    <p:cNvSpPr/>
                    <p:nvPr/>
                  </p:nvSpPr>
                  <p:spPr bwMode="auto">
                    <a:xfrm>
                      <a:off x="3272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13" name="Rechteck 2200"/>
                    <p:cNvSpPr/>
                    <p:nvPr/>
                  </p:nvSpPr>
                  <p:spPr bwMode="auto">
                    <a:xfrm>
                      <a:off x="3236330" y="37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14" name="Rechteck 2201"/>
                    <p:cNvSpPr/>
                    <p:nvPr/>
                  </p:nvSpPr>
                  <p:spPr bwMode="auto">
                    <a:xfrm>
                      <a:off x="3380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15" name="Rechteck 2202"/>
                    <p:cNvSpPr/>
                    <p:nvPr/>
                  </p:nvSpPr>
                  <p:spPr bwMode="auto">
                    <a:xfrm>
                      <a:off x="3344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16" name="Rechteck 2203"/>
                    <p:cNvSpPr/>
                    <p:nvPr/>
                  </p:nvSpPr>
                  <p:spPr bwMode="auto">
                    <a:xfrm>
                      <a:off x="3272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17" name="Rechteck 2204"/>
                    <p:cNvSpPr/>
                    <p:nvPr/>
                  </p:nvSpPr>
                  <p:spPr bwMode="auto">
                    <a:xfrm>
                      <a:off x="3308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18" name="Rechteck 2205"/>
                    <p:cNvSpPr/>
                    <p:nvPr/>
                  </p:nvSpPr>
                  <p:spPr bwMode="auto">
                    <a:xfrm>
                      <a:off x="3380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19" name="Rechteck 2206"/>
                    <p:cNvSpPr/>
                    <p:nvPr/>
                  </p:nvSpPr>
                  <p:spPr bwMode="auto">
                    <a:xfrm>
                      <a:off x="3344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20" name="Rechteck 2207"/>
                    <p:cNvSpPr/>
                    <p:nvPr/>
                  </p:nvSpPr>
                  <p:spPr bwMode="auto">
                    <a:xfrm>
                      <a:off x="3308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21" name="Rechteck 2208"/>
                    <p:cNvSpPr/>
                    <p:nvPr/>
                  </p:nvSpPr>
                  <p:spPr bwMode="auto">
                    <a:xfrm>
                      <a:off x="3452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22" name="Rechteck 2209"/>
                    <p:cNvSpPr/>
                    <p:nvPr/>
                  </p:nvSpPr>
                  <p:spPr bwMode="auto">
                    <a:xfrm>
                      <a:off x="3416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23" name="Rechteck 2210"/>
                    <p:cNvSpPr/>
                    <p:nvPr/>
                  </p:nvSpPr>
                  <p:spPr bwMode="auto">
                    <a:xfrm>
                      <a:off x="3344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24" name="Rechteck 2211"/>
                    <p:cNvSpPr/>
                    <p:nvPr/>
                  </p:nvSpPr>
                  <p:spPr bwMode="auto">
                    <a:xfrm>
                      <a:off x="3380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25" name="Rechteck 2212"/>
                    <p:cNvSpPr/>
                    <p:nvPr/>
                  </p:nvSpPr>
                  <p:spPr bwMode="auto">
                    <a:xfrm>
                      <a:off x="3452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26" name="Rechteck 2213"/>
                    <p:cNvSpPr/>
                    <p:nvPr/>
                  </p:nvSpPr>
                  <p:spPr bwMode="auto">
                    <a:xfrm>
                      <a:off x="3416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27" name="Rechteck 2214"/>
                    <p:cNvSpPr/>
                    <p:nvPr/>
                  </p:nvSpPr>
                  <p:spPr bwMode="auto">
                    <a:xfrm>
                      <a:off x="3344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28" name="Rechteck 2215"/>
                    <p:cNvSpPr/>
                    <p:nvPr/>
                  </p:nvSpPr>
                  <p:spPr bwMode="auto">
                    <a:xfrm>
                      <a:off x="3380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29" name="Rechteck 2216"/>
                    <p:cNvSpPr/>
                    <p:nvPr/>
                  </p:nvSpPr>
                  <p:spPr bwMode="auto">
                    <a:xfrm>
                      <a:off x="2048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30" name="Rechteck 2217"/>
                    <p:cNvSpPr/>
                    <p:nvPr/>
                  </p:nvSpPr>
                  <p:spPr bwMode="auto">
                    <a:xfrm>
                      <a:off x="2012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31" name="Rechteck 2218"/>
                    <p:cNvSpPr/>
                    <p:nvPr/>
                  </p:nvSpPr>
                  <p:spPr bwMode="auto">
                    <a:xfrm>
                      <a:off x="1940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32" name="Rechteck 2219"/>
                    <p:cNvSpPr/>
                    <p:nvPr/>
                  </p:nvSpPr>
                  <p:spPr bwMode="auto">
                    <a:xfrm>
                      <a:off x="1976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33" name="Rechteck 2220"/>
                    <p:cNvSpPr/>
                    <p:nvPr/>
                  </p:nvSpPr>
                  <p:spPr bwMode="auto">
                    <a:xfrm>
                      <a:off x="1904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34" name="Rechteck 2221"/>
                    <p:cNvSpPr/>
                    <p:nvPr/>
                  </p:nvSpPr>
                  <p:spPr bwMode="auto">
                    <a:xfrm>
                      <a:off x="1868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35" name="Rechteck 2222"/>
                    <p:cNvSpPr/>
                    <p:nvPr/>
                  </p:nvSpPr>
                  <p:spPr bwMode="auto">
                    <a:xfrm>
                      <a:off x="3020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36" name="Rechteck 2223"/>
                    <p:cNvSpPr/>
                    <p:nvPr/>
                  </p:nvSpPr>
                  <p:spPr bwMode="auto">
                    <a:xfrm>
                      <a:off x="1832330" y="468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37" name="Rechteck 2224"/>
                    <p:cNvSpPr/>
                    <p:nvPr/>
                  </p:nvSpPr>
                  <p:spPr bwMode="auto">
                    <a:xfrm>
                      <a:off x="2084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38" name="Rechteck 2225"/>
                    <p:cNvSpPr/>
                    <p:nvPr/>
                  </p:nvSpPr>
                  <p:spPr bwMode="auto">
                    <a:xfrm>
                      <a:off x="2048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39" name="Rechteck 2226"/>
                    <p:cNvSpPr/>
                    <p:nvPr/>
                  </p:nvSpPr>
                  <p:spPr bwMode="auto">
                    <a:xfrm>
                      <a:off x="1976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40" name="Rechteck 2227"/>
                    <p:cNvSpPr/>
                    <p:nvPr/>
                  </p:nvSpPr>
                  <p:spPr bwMode="auto">
                    <a:xfrm>
                      <a:off x="2012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41" name="Rechteck 2228"/>
                    <p:cNvSpPr/>
                    <p:nvPr/>
                  </p:nvSpPr>
                  <p:spPr bwMode="auto">
                    <a:xfrm>
                      <a:off x="1940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42" name="Rechteck 2229"/>
                    <p:cNvSpPr/>
                    <p:nvPr/>
                  </p:nvSpPr>
                  <p:spPr bwMode="auto">
                    <a:xfrm>
                      <a:off x="1904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43" name="Rechteck 2230"/>
                    <p:cNvSpPr/>
                    <p:nvPr/>
                  </p:nvSpPr>
                  <p:spPr bwMode="auto">
                    <a:xfrm>
                      <a:off x="3416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44" name="Rechteck 2231"/>
                    <p:cNvSpPr/>
                    <p:nvPr/>
                  </p:nvSpPr>
                  <p:spPr bwMode="auto">
                    <a:xfrm>
                      <a:off x="1868330" y="46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45" name="Rechteck 2232"/>
                    <p:cNvSpPr/>
                    <p:nvPr/>
                  </p:nvSpPr>
                  <p:spPr bwMode="auto">
                    <a:xfrm>
                      <a:off x="2156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46" name="Rechteck 2233"/>
                    <p:cNvSpPr/>
                    <p:nvPr/>
                  </p:nvSpPr>
                  <p:spPr bwMode="auto">
                    <a:xfrm>
                      <a:off x="2120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47" name="Rechteck 2234"/>
                    <p:cNvSpPr/>
                    <p:nvPr/>
                  </p:nvSpPr>
                  <p:spPr bwMode="auto">
                    <a:xfrm>
                      <a:off x="2048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48" name="Rechteck 2235"/>
                    <p:cNvSpPr/>
                    <p:nvPr/>
                  </p:nvSpPr>
                  <p:spPr bwMode="auto">
                    <a:xfrm>
                      <a:off x="2084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49" name="Rechteck 2236"/>
                    <p:cNvSpPr/>
                    <p:nvPr/>
                  </p:nvSpPr>
                  <p:spPr bwMode="auto">
                    <a:xfrm>
                      <a:off x="2012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50" name="Rechteck 2237"/>
                    <p:cNvSpPr/>
                    <p:nvPr/>
                  </p:nvSpPr>
                  <p:spPr bwMode="auto">
                    <a:xfrm>
                      <a:off x="1976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51" name="Rechteck 2238"/>
                    <p:cNvSpPr/>
                    <p:nvPr/>
                  </p:nvSpPr>
                  <p:spPr bwMode="auto">
                    <a:xfrm>
                      <a:off x="3524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52" name="Rechteck 2239"/>
                    <p:cNvSpPr/>
                    <p:nvPr/>
                  </p:nvSpPr>
                  <p:spPr bwMode="auto">
                    <a:xfrm>
                      <a:off x="1940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53" name="Rechteck 2240"/>
                    <p:cNvSpPr/>
                    <p:nvPr/>
                  </p:nvSpPr>
                  <p:spPr bwMode="auto">
                    <a:xfrm>
                      <a:off x="2156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54" name="Rechteck 2241"/>
                    <p:cNvSpPr/>
                    <p:nvPr/>
                  </p:nvSpPr>
                  <p:spPr bwMode="auto">
                    <a:xfrm>
                      <a:off x="2120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55" name="Rechteck 2242"/>
                    <p:cNvSpPr/>
                    <p:nvPr/>
                  </p:nvSpPr>
                  <p:spPr bwMode="auto">
                    <a:xfrm>
                      <a:off x="2048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56" name="Rechteck 2243"/>
                    <p:cNvSpPr/>
                    <p:nvPr/>
                  </p:nvSpPr>
                  <p:spPr bwMode="auto">
                    <a:xfrm>
                      <a:off x="2084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57" name="Rechteck 2244"/>
                    <p:cNvSpPr/>
                    <p:nvPr/>
                  </p:nvSpPr>
                  <p:spPr bwMode="auto">
                    <a:xfrm>
                      <a:off x="2012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58" name="Rechteck 2245"/>
                    <p:cNvSpPr/>
                    <p:nvPr/>
                  </p:nvSpPr>
                  <p:spPr bwMode="auto">
                    <a:xfrm>
                      <a:off x="1976330" y="45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59" name="Rechteck 2246"/>
                    <p:cNvSpPr/>
                    <p:nvPr/>
                  </p:nvSpPr>
                  <p:spPr bwMode="auto">
                    <a:xfrm>
                      <a:off x="3164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60" name="Rechteck 2247"/>
                    <p:cNvSpPr/>
                    <p:nvPr/>
                  </p:nvSpPr>
                  <p:spPr bwMode="auto">
                    <a:xfrm>
                      <a:off x="3488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61" name="Rechteck 2248"/>
                    <p:cNvSpPr/>
                    <p:nvPr/>
                  </p:nvSpPr>
                  <p:spPr bwMode="auto">
                    <a:xfrm>
                      <a:off x="2228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62" name="Rechteck 2249"/>
                    <p:cNvSpPr/>
                    <p:nvPr/>
                  </p:nvSpPr>
                  <p:spPr bwMode="auto">
                    <a:xfrm>
                      <a:off x="2192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63" name="Rechteck 2250"/>
                    <p:cNvSpPr/>
                    <p:nvPr/>
                  </p:nvSpPr>
                  <p:spPr bwMode="auto">
                    <a:xfrm>
                      <a:off x="2120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64" name="Rechteck 2251"/>
                    <p:cNvSpPr/>
                    <p:nvPr/>
                  </p:nvSpPr>
                  <p:spPr bwMode="auto">
                    <a:xfrm>
                      <a:off x="2156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65" name="Rechteck 2252"/>
                    <p:cNvSpPr/>
                    <p:nvPr/>
                  </p:nvSpPr>
                  <p:spPr bwMode="auto">
                    <a:xfrm>
                      <a:off x="2084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66" name="Rechteck 2253"/>
                    <p:cNvSpPr/>
                    <p:nvPr/>
                  </p:nvSpPr>
                  <p:spPr bwMode="auto">
                    <a:xfrm>
                      <a:off x="2048330" y="45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67" name="Rechteck 2254"/>
                    <p:cNvSpPr/>
                    <p:nvPr/>
                  </p:nvSpPr>
                  <p:spPr bwMode="auto">
                    <a:xfrm>
                      <a:off x="3344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68" name="Rechteck 2255"/>
                    <p:cNvSpPr/>
                    <p:nvPr/>
                  </p:nvSpPr>
                  <p:spPr bwMode="auto">
                    <a:xfrm>
                      <a:off x="3380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69" name="Rechteck 2256"/>
                    <p:cNvSpPr/>
                    <p:nvPr/>
                  </p:nvSpPr>
                  <p:spPr bwMode="auto">
                    <a:xfrm>
                      <a:off x="2228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70" name="Rechteck 2257"/>
                    <p:cNvSpPr/>
                    <p:nvPr/>
                  </p:nvSpPr>
                  <p:spPr bwMode="auto">
                    <a:xfrm>
                      <a:off x="2192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71" name="Rechteck 2258"/>
                    <p:cNvSpPr/>
                    <p:nvPr/>
                  </p:nvSpPr>
                  <p:spPr bwMode="auto">
                    <a:xfrm>
                      <a:off x="2120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72" name="Rechteck 2259"/>
                    <p:cNvSpPr/>
                    <p:nvPr/>
                  </p:nvSpPr>
                  <p:spPr bwMode="auto">
                    <a:xfrm>
                      <a:off x="2156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73" name="Rechteck 2260"/>
                    <p:cNvSpPr/>
                    <p:nvPr/>
                  </p:nvSpPr>
                  <p:spPr bwMode="auto">
                    <a:xfrm>
                      <a:off x="2084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74" name="Rechteck 2261"/>
                    <p:cNvSpPr/>
                    <p:nvPr/>
                  </p:nvSpPr>
                  <p:spPr bwMode="auto">
                    <a:xfrm>
                      <a:off x="2048330" y="45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75" name="Rechteck 2262"/>
                    <p:cNvSpPr/>
                    <p:nvPr/>
                  </p:nvSpPr>
                  <p:spPr bwMode="auto">
                    <a:xfrm>
                      <a:off x="2588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76" name="Rechteck 2263"/>
                    <p:cNvSpPr/>
                    <p:nvPr/>
                  </p:nvSpPr>
                  <p:spPr bwMode="auto">
                    <a:xfrm>
                      <a:off x="2624330" y="42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77" name="Rechteck 2264"/>
                    <p:cNvSpPr/>
                    <p:nvPr/>
                  </p:nvSpPr>
                  <p:spPr bwMode="auto">
                    <a:xfrm>
                      <a:off x="2372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78" name="Rechteck 2265"/>
                    <p:cNvSpPr/>
                    <p:nvPr/>
                  </p:nvSpPr>
                  <p:spPr bwMode="auto">
                    <a:xfrm>
                      <a:off x="2336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79" name="Rechteck 2266"/>
                    <p:cNvSpPr/>
                    <p:nvPr/>
                  </p:nvSpPr>
                  <p:spPr bwMode="auto">
                    <a:xfrm>
                      <a:off x="2264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80" name="Rechteck 2267"/>
                    <p:cNvSpPr/>
                    <p:nvPr/>
                  </p:nvSpPr>
                  <p:spPr bwMode="auto">
                    <a:xfrm>
                      <a:off x="2300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81" name="Rechteck 2268"/>
                    <p:cNvSpPr/>
                    <p:nvPr/>
                  </p:nvSpPr>
                  <p:spPr bwMode="auto">
                    <a:xfrm>
                      <a:off x="2228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82" name="Rechteck 2269"/>
                    <p:cNvSpPr/>
                    <p:nvPr/>
                  </p:nvSpPr>
                  <p:spPr bwMode="auto">
                    <a:xfrm>
                      <a:off x="2192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83" name="Rechteck 2270"/>
                    <p:cNvSpPr/>
                    <p:nvPr/>
                  </p:nvSpPr>
                  <p:spPr bwMode="auto">
                    <a:xfrm>
                      <a:off x="2120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84" name="Rechteck 2271"/>
                    <p:cNvSpPr/>
                    <p:nvPr/>
                  </p:nvSpPr>
                  <p:spPr bwMode="auto">
                    <a:xfrm>
                      <a:off x="2156330" y="44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85" name="Rechteck 2272"/>
                    <p:cNvSpPr/>
                    <p:nvPr/>
                  </p:nvSpPr>
                  <p:spPr bwMode="auto">
                    <a:xfrm>
                      <a:off x="2300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86" name="Rechteck 2273"/>
                    <p:cNvSpPr/>
                    <p:nvPr/>
                  </p:nvSpPr>
                  <p:spPr bwMode="auto">
                    <a:xfrm>
                      <a:off x="2264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87" name="Rechteck 2274"/>
                    <p:cNvSpPr/>
                    <p:nvPr/>
                  </p:nvSpPr>
                  <p:spPr bwMode="auto">
                    <a:xfrm>
                      <a:off x="2192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88" name="Rechteck 2275"/>
                    <p:cNvSpPr/>
                    <p:nvPr/>
                  </p:nvSpPr>
                  <p:spPr bwMode="auto">
                    <a:xfrm>
                      <a:off x="2228330" y="443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89" name="Rechteck 2276"/>
                    <p:cNvSpPr/>
                    <p:nvPr/>
                  </p:nvSpPr>
                  <p:spPr bwMode="auto">
                    <a:xfrm>
                      <a:off x="2660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90" name="Rechteck 2277"/>
                    <p:cNvSpPr/>
                    <p:nvPr/>
                  </p:nvSpPr>
                  <p:spPr bwMode="auto">
                    <a:xfrm>
                      <a:off x="2624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91" name="Rechteck 2278"/>
                    <p:cNvSpPr/>
                    <p:nvPr/>
                  </p:nvSpPr>
                  <p:spPr bwMode="auto">
                    <a:xfrm>
                      <a:off x="3668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92" name="Rechteck 2279"/>
                    <p:cNvSpPr/>
                    <p:nvPr/>
                  </p:nvSpPr>
                  <p:spPr bwMode="auto">
                    <a:xfrm>
                      <a:off x="2588330" y="41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93" name="Rechteck 2280"/>
                    <p:cNvSpPr/>
                    <p:nvPr/>
                  </p:nvSpPr>
                  <p:spPr bwMode="auto">
                    <a:xfrm>
                      <a:off x="2444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94" name="Rechteck 2281"/>
                    <p:cNvSpPr/>
                    <p:nvPr/>
                  </p:nvSpPr>
                  <p:spPr bwMode="auto">
                    <a:xfrm>
                      <a:off x="2408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95" name="Rechteck 2282"/>
                    <p:cNvSpPr/>
                    <p:nvPr/>
                  </p:nvSpPr>
                  <p:spPr bwMode="auto">
                    <a:xfrm>
                      <a:off x="2336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96" name="Rechteck 2283"/>
                    <p:cNvSpPr/>
                    <p:nvPr/>
                  </p:nvSpPr>
                  <p:spPr bwMode="auto">
                    <a:xfrm>
                      <a:off x="2372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97" name="Rechteck 2284"/>
                    <p:cNvSpPr/>
                    <p:nvPr/>
                  </p:nvSpPr>
                  <p:spPr bwMode="auto">
                    <a:xfrm>
                      <a:off x="2300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98" name="Rechteck 2285"/>
                    <p:cNvSpPr/>
                    <p:nvPr/>
                  </p:nvSpPr>
                  <p:spPr bwMode="auto">
                    <a:xfrm>
                      <a:off x="2264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799" name="Rechteck 2286"/>
                    <p:cNvSpPr/>
                    <p:nvPr/>
                  </p:nvSpPr>
                  <p:spPr bwMode="auto">
                    <a:xfrm>
                      <a:off x="3596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00" name="Rechteck 2287"/>
                    <p:cNvSpPr/>
                    <p:nvPr/>
                  </p:nvSpPr>
                  <p:spPr bwMode="auto">
                    <a:xfrm>
                      <a:off x="2228330" y="43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01" name="Rechteck 2288"/>
                    <p:cNvSpPr/>
                    <p:nvPr/>
                  </p:nvSpPr>
                  <p:spPr bwMode="auto">
                    <a:xfrm>
                      <a:off x="2408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02" name="Rechteck 2289"/>
                    <p:cNvSpPr/>
                    <p:nvPr/>
                  </p:nvSpPr>
                  <p:spPr bwMode="auto">
                    <a:xfrm>
                      <a:off x="2372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03" name="Rechteck 2290"/>
                    <p:cNvSpPr/>
                    <p:nvPr/>
                  </p:nvSpPr>
                  <p:spPr bwMode="auto">
                    <a:xfrm>
                      <a:off x="2300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04" name="Rechteck 2291"/>
                    <p:cNvSpPr/>
                    <p:nvPr/>
                  </p:nvSpPr>
                  <p:spPr bwMode="auto">
                    <a:xfrm>
                      <a:off x="2336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05" name="Rechteck 2292"/>
                    <p:cNvSpPr/>
                    <p:nvPr/>
                  </p:nvSpPr>
                  <p:spPr bwMode="auto">
                    <a:xfrm>
                      <a:off x="2264330" y="43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06" name="Rechteck 2293"/>
                    <p:cNvSpPr/>
                    <p:nvPr/>
                  </p:nvSpPr>
                  <p:spPr bwMode="auto">
                    <a:xfrm>
                      <a:off x="2588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07" name="Rechteck 2294"/>
                    <p:cNvSpPr/>
                    <p:nvPr/>
                  </p:nvSpPr>
                  <p:spPr bwMode="auto">
                    <a:xfrm>
                      <a:off x="2516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08" name="Rechteck 2295"/>
                    <p:cNvSpPr/>
                    <p:nvPr/>
                  </p:nvSpPr>
                  <p:spPr bwMode="auto">
                    <a:xfrm>
                      <a:off x="2552330" y="42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09" name="Rechteck 2296"/>
                    <p:cNvSpPr/>
                    <p:nvPr/>
                  </p:nvSpPr>
                  <p:spPr bwMode="auto">
                    <a:xfrm>
                      <a:off x="2516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10" name="Rechteck 2297"/>
                    <p:cNvSpPr/>
                    <p:nvPr/>
                  </p:nvSpPr>
                  <p:spPr bwMode="auto">
                    <a:xfrm>
                      <a:off x="2480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11" name="Rechteck 2298"/>
                    <p:cNvSpPr/>
                    <p:nvPr/>
                  </p:nvSpPr>
                  <p:spPr bwMode="auto">
                    <a:xfrm>
                      <a:off x="2408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12" name="Rechteck 2299"/>
                    <p:cNvSpPr/>
                    <p:nvPr/>
                  </p:nvSpPr>
                  <p:spPr bwMode="auto">
                    <a:xfrm>
                      <a:off x="2444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13" name="Rechteck 2300"/>
                    <p:cNvSpPr/>
                    <p:nvPr/>
                  </p:nvSpPr>
                  <p:spPr bwMode="auto">
                    <a:xfrm>
                      <a:off x="2372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14" name="Rechteck 2301"/>
                    <p:cNvSpPr/>
                    <p:nvPr/>
                  </p:nvSpPr>
                  <p:spPr bwMode="auto">
                    <a:xfrm>
                      <a:off x="2336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15" name="Rechteck 2302"/>
                    <p:cNvSpPr/>
                    <p:nvPr/>
                  </p:nvSpPr>
                  <p:spPr bwMode="auto">
                    <a:xfrm>
                      <a:off x="3632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16" name="Rechteck 2303"/>
                    <p:cNvSpPr/>
                    <p:nvPr/>
                  </p:nvSpPr>
                  <p:spPr bwMode="auto">
                    <a:xfrm>
                      <a:off x="2300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17" name="Rechteck 2304"/>
                    <p:cNvSpPr/>
                    <p:nvPr/>
                  </p:nvSpPr>
                  <p:spPr bwMode="auto">
                    <a:xfrm>
                      <a:off x="2552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18" name="Rechteck 2305"/>
                    <p:cNvSpPr/>
                    <p:nvPr/>
                  </p:nvSpPr>
                  <p:spPr bwMode="auto">
                    <a:xfrm>
                      <a:off x="2516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19" name="Rechteck 2306"/>
                    <p:cNvSpPr/>
                    <p:nvPr/>
                  </p:nvSpPr>
                  <p:spPr bwMode="auto">
                    <a:xfrm>
                      <a:off x="2444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20" name="Rechteck 2307"/>
                    <p:cNvSpPr/>
                    <p:nvPr/>
                  </p:nvSpPr>
                  <p:spPr bwMode="auto">
                    <a:xfrm>
                      <a:off x="2480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21" name="Rechteck 2308"/>
                    <p:cNvSpPr/>
                    <p:nvPr/>
                  </p:nvSpPr>
                  <p:spPr bwMode="auto">
                    <a:xfrm>
                      <a:off x="2408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22" name="Rechteck 2309"/>
                    <p:cNvSpPr/>
                    <p:nvPr/>
                  </p:nvSpPr>
                  <p:spPr bwMode="auto">
                    <a:xfrm>
                      <a:off x="2372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23" name="Rechteck 2310"/>
                    <p:cNvSpPr/>
                    <p:nvPr/>
                  </p:nvSpPr>
                  <p:spPr bwMode="auto">
                    <a:xfrm>
                      <a:off x="2660330" y="41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24" name="Rechteck 2311"/>
                    <p:cNvSpPr/>
                    <p:nvPr/>
                  </p:nvSpPr>
                  <p:spPr bwMode="auto">
                    <a:xfrm>
                      <a:off x="2336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25" name="Rechteck 2312"/>
                    <p:cNvSpPr/>
                    <p:nvPr/>
                  </p:nvSpPr>
                  <p:spPr bwMode="auto">
                    <a:xfrm>
                      <a:off x="3740330" y="42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26" name="Rechteck 2313"/>
                    <p:cNvSpPr/>
                    <p:nvPr/>
                  </p:nvSpPr>
                  <p:spPr bwMode="auto">
                    <a:xfrm>
                      <a:off x="3704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27" name="Rechteck 2314"/>
                    <p:cNvSpPr/>
                    <p:nvPr/>
                  </p:nvSpPr>
                  <p:spPr bwMode="auto">
                    <a:xfrm>
                      <a:off x="3740330" y="43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28" name="Rechteck 2315"/>
                    <p:cNvSpPr/>
                    <p:nvPr/>
                  </p:nvSpPr>
                  <p:spPr bwMode="auto">
                    <a:xfrm>
                      <a:off x="3740330" y="41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29" name="Rechteck 2316"/>
                    <p:cNvSpPr/>
                    <p:nvPr/>
                  </p:nvSpPr>
                  <p:spPr bwMode="auto">
                    <a:xfrm>
                      <a:off x="3740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30" name="Rechteck 2317"/>
                    <p:cNvSpPr/>
                    <p:nvPr/>
                  </p:nvSpPr>
                  <p:spPr bwMode="auto">
                    <a:xfrm>
                      <a:off x="3776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31" name="Rechteck 2318"/>
                    <p:cNvSpPr/>
                    <p:nvPr/>
                  </p:nvSpPr>
                  <p:spPr bwMode="auto">
                    <a:xfrm>
                      <a:off x="3812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32" name="Rechteck 2319"/>
                    <p:cNvSpPr/>
                    <p:nvPr/>
                  </p:nvSpPr>
                  <p:spPr bwMode="auto">
                    <a:xfrm>
                      <a:off x="2732330" y="40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33" name="Rechteck 2320"/>
                    <p:cNvSpPr/>
                    <p:nvPr/>
                  </p:nvSpPr>
                  <p:spPr bwMode="auto">
                    <a:xfrm>
                      <a:off x="2804330" y="403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34" name="Rechteck 2321"/>
                    <p:cNvSpPr/>
                    <p:nvPr/>
                  </p:nvSpPr>
                  <p:spPr bwMode="auto">
                    <a:xfrm>
                      <a:off x="4280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35" name="Rechteck 2322"/>
                    <p:cNvSpPr/>
                    <p:nvPr/>
                  </p:nvSpPr>
                  <p:spPr bwMode="auto">
                    <a:xfrm>
                      <a:off x="4316330" y="37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36" name="Rechteck 2323"/>
                    <p:cNvSpPr/>
                    <p:nvPr/>
                  </p:nvSpPr>
                  <p:spPr bwMode="auto">
                    <a:xfrm>
                      <a:off x="4532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37" name="Rechteck 2324"/>
                    <p:cNvSpPr/>
                    <p:nvPr/>
                  </p:nvSpPr>
                  <p:spPr bwMode="auto">
                    <a:xfrm>
                      <a:off x="4568330" y="357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38" name="Rechteck 2325"/>
                    <p:cNvSpPr/>
                    <p:nvPr/>
                  </p:nvSpPr>
                  <p:spPr bwMode="auto">
                    <a:xfrm>
                      <a:off x="4244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39" name="Rechteck 2326"/>
                    <p:cNvSpPr/>
                    <p:nvPr/>
                  </p:nvSpPr>
                  <p:spPr bwMode="auto">
                    <a:xfrm>
                      <a:off x="4208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40" name="Rechteck 2327"/>
                    <p:cNvSpPr/>
                    <p:nvPr/>
                  </p:nvSpPr>
                  <p:spPr bwMode="auto">
                    <a:xfrm>
                      <a:off x="4028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41" name="Rechteck 2328"/>
                    <p:cNvSpPr/>
                    <p:nvPr/>
                  </p:nvSpPr>
                  <p:spPr bwMode="auto">
                    <a:xfrm>
                      <a:off x="3812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42" name="Rechteck 2329"/>
                    <p:cNvSpPr/>
                    <p:nvPr/>
                  </p:nvSpPr>
                  <p:spPr bwMode="auto">
                    <a:xfrm>
                      <a:off x="3848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43" name="Rechteck 2330"/>
                    <p:cNvSpPr/>
                    <p:nvPr/>
                  </p:nvSpPr>
                  <p:spPr bwMode="auto">
                    <a:xfrm>
                      <a:off x="3884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44" name="Rechteck 2331"/>
                    <p:cNvSpPr/>
                    <p:nvPr/>
                  </p:nvSpPr>
                  <p:spPr bwMode="auto">
                    <a:xfrm>
                      <a:off x="3920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45" name="Rechteck 2332"/>
                    <p:cNvSpPr/>
                    <p:nvPr/>
                  </p:nvSpPr>
                  <p:spPr bwMode="auto">
                    <a:xfrm>
                      <a:off x="3956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46" name="Rechteck 2333"/>
                    <p:cNvSpPr/>
                    <p:nvPr/>
                  </p:nvSpPr>
                  <p:spPr bwMode="auto">
                    <a:xfrm>
                      <a:off x="3992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47" name="Rechteck 2334"/>
                    <p:cNvSpPr/>
                    <p:nvPr/>
                  </p:nvSpPr>
                  <p:spPr bwMode="auto">
                    <a:xfrm>
                      <a:off x="4172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48" name="Rechteck 2335"/>
                    <p:cNvSpPr/>
                    <p:nvPr/>
                  </p:nvSpPr>
                  <p:spPr bwMode="auto">
                    <a:xfrm>
                      <a:off x="4100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49" name="Rechteck 2336"/>
                    <p:cNvSpPr/>
                    <p:nvPr/>
                  </p:nvSpPr>
                  <p:spPr bwMode="auto">
                    <a:xfrm>
                      <a:off x="4064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50" name="Rechteck 2337"/>
                    <p:cNvSpPr/>
                    <p:nvPr/>
                  </p:nvSpPr>
                  <p:spPr bwMode="auto">
                    <a:xfrm>
                      <a:off x="4136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51" name="Rechteck 2338"/>
                    <p:cNvSpPr/>
                    <p:nvPr/>
                  </p:nvSpPr>
                  <p:spPr bwMode="auto">
                    <a:xfrm>
                      <a:off x="4244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52" name="Rechteck 2339"/>
                    <p:cNvSpPr/>
                    <p:nvPr/>
                  </p:nvSpPr>
                  <p:spPr bwMode="auto">
                    <a:xfrm>
                      <a:off x="4208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53" name="Rechteck 2340"/>
                    <p:cNvSpPr/>
                    <p:nvPr/>
                  </p:nvSpPr>
                  <p:spPr bwMode="auto">
                    <a:xfrm>
                      <a:off x="4028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54" name="Rechteck 2341"/>
                    <p:cNvSpPr/>
                    <p:nvPr/>
                  </p:nvSpPr>
                  <p:spPr bwMode="auto">
                    <a:xfrm>
                      <a:off x="3812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55" name="Rechteck 2342"/>
                    <p:cNvSpPr/>
                    <p:nvPr/>
                  </p:nvSpPr>
                  <p:spPr bwMode="auto">
                    <a:xfrm>
                      <a:off x="3848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56" name="Rechteck 2343"/>
                    <p:cNvSpPr/>
                    <p:nvPr/>
                  </p:nvSpPr>
                  <p:spPr bwMode="auto">
                    <a:xfrm>
                      <a:off x="3884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57" name="Rechteck 2344"/>
                    <p:cNvSpPr/>
                    <p:nvPr/>
                  </p:nvSpPr>
                  <p:spPr bwMode="auto">
                    <a:xfrm>
                      <a:off x="3920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58" name="Rechteck 2345"/>
                    <p:cNvSpPr/>
                    <p:nvPr/>
                  </p:nvSpPr>
                  <p:spPr bwMode="auto">
                    <a:xfrm>
                      <a:off x="3956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59" name="Rechteck 2346"/>
                    <p:cNvSpPr/>
                    <p:nvPr/>
                  </p:nvSpPr>
                  <p:spPr bwMode="auto">
                    <a:xfrm>
                      <a:off x="3992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60" name="Rechteck 2347"/>
                    <p:cNvSpPr/>
                    <p:nvPr/>
                  </p:nvSpPr>
                  <p:spPr bwMode="auto">
                    <a:xfrm>
                      <a:off x="4172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61" name="Rechteck 2348"/>
                    <p:cNvSpPr/>
                    <p:nvPr/>
                  </p:nvSpPr>
                  <p:spPr bwMode="auto">
                    <a:xfrm>
                      <a:off x="4100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62" name="Rechteck 2349"/>
                    <p:cNvSpPr/>
                    <p:nvPr/>
                  </p:nvSpPr>
                  <p:spPr bwMode="auto">
                    <a:xfrm>
                      <a:off x="4064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63" name="Rechteck 2350"/>
                    <p:cNvSpPr/>
                    <p:nvPr/>
                  </p:nvSpPr>
                  <p:spPr bwMode="auto">
                    <a:xfrm>
                      <a:off x="4136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64" name="Rechteck 2351"/>
                    <p:cNvSpPr/>
                    <p:nvPr/>
                  </p:nvSpPr>
                  <p:spPr bwMode="auto">
                    <a:xfrm>
                      <a:off x="4352330" y="353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65" name="Rechteck 2352"/>
                    <p:cNvSpPr/>
                    <p:nvPr/>
                  </p:nvSpPr>
                  <p:spPr bwMode="auto">
                    <a:xfrm>
                      <a:off x="4316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66" name="Rechteck 2353"/>
                    <p:cNvSpPr/>
                    <p:nvPr/>
                  </p:nvSpPr>
                  <p:spPr bwMode="auto">
                    <a:xfrm>
                      <a:off x="4280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67" name="Rechteck 2354"/>
                    <p:cNvSpPr/>
                    <p:nvPr/>
                  </p:nvSpPr>
                  <p:spPr bwMode="auto">
                    <a:xfrm>
                      <a:off x="4460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68" name="Rechteck 2355"/>
                    <p:cNvSpPr/>
                    <p:nvPr/>
                  </p:nvSpPr>
                  <p:spPr bwMode="auto">
                    <a:xfrm>
                      <a:off x="4424330" y="353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69" name="Rechteck 2356"/>
                    <p:cNvSpPr/>
                    <p:nvPr/>
                  </p:nvSpPr>
                  <p:spPr bwMode="auto">
                    <a:xfrm>
                      <a:off x="4388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70" name="Rechteck 2357"/>
                    <p:cNvSpPr/>
                    <p:nvPr/>
                  </p:nvSpPr>
                  <p:spPr bwMode="auto">
                    <a:xfrm>
                      <a:off x="3740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71" name="Rechteck 2358"/>
                    <p:cNvSpPr/>
                    <p:nvPr/>
                  </p:nvSpPr>
                  <p:spPr bwMode="auto">
                    <a:xfrm>
                      <a:off x="4496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72" name="Rechteck 2359"/>
                    <p:cNvSpPr/>
                    <p:nvPr/>
                  </p:nvSpPr>
                  <p:spPr bwMode="auto">
                    <a:xfrm>
                      <a:off x="4280330" y="349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73" name="Rechteck 2360"/>
                    <p:cNvSpPr/>
                    <p:nvPr/>
                  </p:nvSpPr>
                  <p:spPr bwMode="auto">
                    <a:xfrm>
                      <a:off x="4316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74" name="Rechteck 2361"/>
                    <p:cNvSpPr/>
                    <p:nvPr/>
                  </p:nvSpPr>
                  <p:spPr bwMode="auto">
                    <a:xfrm>
                      <a:off x="4352330" y="349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75" name="Rechteck 2362"/>
                    <p:cNvSpPr/>
                    <p:nvPr/>
                  </p:nvSpPr>
                  <p:spPr bwMode="auto">
                    <a:xfrm>
                      <a:off x="4388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76" name="Rechteck 2363"/>
                    <p:cNvSpPr/>
                    <p:nvPr/>
                  </p:nvSpPr>
                  <p:spPr bwMode="auto">
                    <a:xfrm>
                      <a:off x="4424330" y="349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77" name="Rechteck 2364"/>
                    <p:cNvSpPr/>
                    <p:nvPr/>
                  </p:nvSpPr>
                  <p:spPr bwMode="auto">
                    <a:xfrm>
                      <a:off x="4460330" y="349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78" name="Rechteck 2365"/>
                    <p:cNvSpPr/>
                    <p:nvPr/>
                  </p:nvSpPr>
                  <p:spPr bwMode="auto">
                    <a:xfrm>
                      <a:off x="3776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79" name="Rechteck 2366"/>
                    <p:cNvSpPr/>
                    <p:nvPr/>
                  </p:nvSpPr>
                  <p:spPr bwMode="auto">
                    <a:xfrm>
                      <a:off x="4316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80" name="Rechteck 2367"/>
                    <p:cNvSpPr/>
                    <p:nvPr/>
                  </p:nvSpPr>
                  <p:spPr bwMode="auto">
                    <a:xfrm>
                      <a:off x="4280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81" name="Rechteck 2368"/>
                    <p:cNvSpPr/>
                    <p:nvPr/>
                  </p:nvSpPr>
                  <p:spPr bwMode="auto">
                    <a:xfrm>
                      <a:off x="4100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82" name="Rechteck 2369"/>
                    <p:cNvSpPr/>
                    <p:nvPr/>
                  </p:nvSpPr>
                  <p:spPr bwMode="auto">
                    <a:xfrm>
                      <a:off x="3884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83" name="Rechteck 2370"/>
                    <p:cNvSpPr/>
                    <p:nvPr/>
                  </p:nvSpPr>
                  <p:spPr bwMode="auto">
                    <a:xfrm>
                      <a:off x="3920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84" name="Rechteck 2371"/>
                    <p:cNvSpPr/>
                    <p:nvPr/>
                  </p:nvSpPr>
                  <p:spPr bwMode="auto">
                    <a:xfrm>
                      <a:off x="3956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85" name="Rechteck 2372"/>
                    <p:cNvSpPr/>
                    <p:nvPr/>
                  </p:nvSpPr>
                  <p:spPr bwMode="auto">
                    <a:xfrm>
                      <a:off x="3992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86" name="Rechteck 2373"/>
                    <p:cNvSpPr/>
                    <p:nvPr/>
                  </p:nvSpPr>
                  <p:spPr bwMode="auto">
                    <a:xfrm>
                      <a:off x="4028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87" name="Rechteck 2374"/>
                    <p:cNvSpPr/>
                    <p:nvPr/>
                  </p:nvSpPr>
                  <p:spPr bwMode="auto">
                    <a:xfrm>
                      <a:off x="4064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88" name="Rechteck 2375"/>
                    <p:cNvSpPr/>
                    <p:nvPr/>
                  </p:nvSpPr>
                  <p:spPr bwMode="auto">
                    <a:xfrm>
                      <a:off x="4244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89" name="Rechteck 2376"/>
                    <p:cNvSpPr/>
                    <p:nvPr/>
                  </p:nvSpPr>
                  <p:spPr bwMode="auto">
                    <a:xfrm>
                      <a:off x="4172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90" name="Rechteck 2377"/>
                    <p:cNvSpPr/>
                    <p:nvPr/>
                  </p:nvSpPr>
                  <p:spPr bwMode="auto">
                    <a:xfrm>
                      <a:off x="4136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91" name="Rechteck 2378"/>
                    <p:cNvSpPr/>
                    <p:nvPr/>
                  </p:nvSpPr>
                  <p:spPr bwMode="auto">
                    <a:xfrm>
                      <a:off x="4208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92" name="Rechteck 2379"/>
                    <p:cNvSpPr/>
                    <p:nvPr/>
                  </p:nvSpPr>
                  <p:spPr bwMode="auto">
                    <a:xfrm>
                      <a:off x="4316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93" name="Rechteck 2380"/>
                    <p:cNvSpPr/>
                    <p:nvPr/>
                  </p:nvSpPr>
                  <p:spPr bwMode="auto">
                    <a:xfrm>
                      <a:off x="4280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94" name="Rechteck 2381"/>
                    <p:cNvSpPr/>
                    <p:nvPr/>
                  </p:nvSpPr>
                  <p:spPr bwMode="auto">
                    <a:xfrm>
                      <a:off x="4100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95" name="Rechteck 2382"/>
                    <p:cNvSpPr/>
                    <p:nvPr/>
                  </p:nvSpPr>
                  <p:spPr bwMode="auto">
                    <a:xfrm>
                      <a:off x="3884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96" name="Rechteck 2383"/>
                    <p:cNvSpPr/>
                    <p:nvPr/>
                  </p:nvSpPr>
                  <p:spPr bwMode="auto">
                    <a:xfrm>
                      <a:off x="3920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97" name="Rechteck 2384"/>
                    <p:cNvSpPr/>
                    <p:nvPr/>
                  </p:nvSpPr>
                  <p:spPr bwMode="auto">
                    <a:xfrm>
                      <a:off x="3956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98" name="Rechteck 2385"/>
                    <p:cNvSpPr/>
                    <p:nvPr/>
                  </p:nvSpPr>
                  <p:spPr bwMode="auto">
                    <a:xfrm>
                      <a:off x="3992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899" name="Rechteck 2386"/>
                    <p:cNvSpPr/>
                    <p:nvPr/>
                  </p:nvSpPr>
                  <p:spPr bwMode="auto">
                    <a:xfrm>
                      <a:off x="4028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00" name="Rechteck 2387"/>
                    <p:cNvSpPr/>
                    <p:nvPr/>
                  </p:nvSpPr>
                  <p:spPr bwMode="auto">
                    <a:xfrm>
                      <a:off x="4064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01" name="Rechteck 2388"/>
                    <p:cNvSpPr/>
                    <p:nvPr/>
                  </p:nvSpPr>
                  <p:spPr bwMode="auto">
                    <a:xfrm>
                      <a:off x="4244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02" name="Rechteck 2389"/>
                    <p:cNvSpPr/>
                    <p:nvPr/>
                  </p:nvSpPr>
                  <p:spPr bwMode="auto">
                    <a:xfrm>
                      <a:off x="4172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03" name="Rechteck 2390"/>
                    <p:cNvSpPr/>
                    <p:nvPr/>
                  </p:nvSpPr>
                  <p:spPr bwMode="auto">
                    <a:xfrm>
                      <a:off x="4136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04" name="Rechteck 2391"/>
                    <p:cNvSpPr/>
                    <p:nvPr/>
                  </p:nvSpPr>
                  <p:spPr bwMode="auto">
                    <a:xfrm>
                      <a:off x="4208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05" name="Rechteck 2392"/>
                    <p:cNvSpPr/>
                    <p:nvPr/>
                  </p:nvSpPr>
                  <p:spPr bwMode="auto">
                    <a:xfrm>
                      <a:off x="4424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06" name="Rechteck 2393"/>
                    <p:cNvSpPr/>
                    <p:nvPr/>
                  </p:nvSpPr>
                  <p:spPr bwMode="auto">
                    <a:xfrm>
                      <a:off x="4388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07" name="Rechteck 2394"/>
                    <p:cNvSpPr/>
                    <p:nvPr/>
                  </p:nvSpPr>
                  <p:spPr bwMode="auto">
                    <a:xfrm>
                      <a:off x="4352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08" name="Rechteck 2395"/>
                    <p:cNvSpPr/>
                    <p:nvPr/>
                  </p:nvSpPr>
                  <p:spPr bwMode="auto">
                    <a:xfrm>
                      <a:off x="4532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09" name="Rechteck 2396"/>
                    <p:cNvSpPr/>
                    <p:nvPr/>
                  </p:nvSpPr>
                  <p:spPr bwMode="auto">
                    <a:xfrm>
                      <a:off x="4496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10" name="Rechteck 2397"/>
                    <p:cNvSpPr/>
                    <p:nvPr/>
                  </p:nvSpPr>
                  <p:spPr bwMode="auto">
                    <a:xfrm>
                      <a:off x="4460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11" name="Rechteck 2398"/>
                    <p:cNvSpPr/>
                    <p:nvPr/>
                  </p:nvSpPr>
                  <p:spPr bwMode="auto">
                    <a:xfrm>
                      <a:off x="4568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12" name="Rechteck 2399"/>
                    <p:cNvSpPr/>
                    <p:nvPr/>
                  </p:nvSpPr>
                  <p:spPr bwMode="auto">
                    <a:xfrm>
                      <a:off x="4568330" y="342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13" name="Rechteck 2400"/>
                    <p:cNvSpPr/>
                    <p:nvPr/>
                  </p:nvSpPr>
                  <p:spPr bwMode="auto">
                    <a:xfrm>
                      <a:off x="4352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14" name="Rechteck 2401"/>
                    <p:cNvSpPr/>
                    <p:nvPr/>
                  </p:nvSpPr>
                  <p:spPr bwMode="auto">
                    <a:xfrm>
                      <a:off x="4388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15" name="Rechteck 2402"/>
                    <p:cNvSpPr/>
                    <p:nvPr/>
                  </p:nvSpPr>
                  <p:spPr bwMode="auto">
                    <a:xfrm>
                      <a:off x="4424330" y="342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16" name="Rechteck 2403"/>
                    <p:cNvSpPr/>
                    <p:nvPr/>
                  </p:nvSpPr>
                  <p:spPr bwMode="auto">
                    <a:xfrm>
                      <a:off x="4460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17" name="Rechteck 2404"/>
                    <p:cNvSpPr/>
                    <p:nvPr/>
                  </p:nvSpPr>
                  <p:spPr bwMode="auto">
                    <a:xfrm>
                      <a:off x="4496330" y="342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18" name="Rechteck 2405"/>
                    <p:cNvSpPr/>
                    <p:nvPr/>
                  </p:nvSpPr>
                  <p:spPr bwMode="auto">
                    <a:xfrm>
                      <a:off x="4532330" y="342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19" name="Rechteck 2406"/>
                    <p:cNvSpPr/>
                    <p:nvPr/>
                  </p:nvSpPr>
                  <p:spPr bwMode="auto">
                    <a:xfrm>
                      <a:off x="3848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20" name="Rechteck 2407"/>
                    <p:cNvSpPr/>
                    <p:nvPr/>
                  </p:nvSpPr>
                  <p:spPr bwMode="auto">
                    <a:xfrm>
                      <a:off x="4604330" y="342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21" name="Rechteck 2408"/>
                    <p:cNvSpPr/>
                    <p:nvPr/>
                  </p:nvSpPr>
                  <p:spPr bwMode="auto">
                    <a:xfrm>
                      <a:off x="4532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22" name="Rechteck 2409"/>
                    <p:cNvSpPr/>
                    <p:nvPr/>
                  </p:nvSpPr>
                  <p:spPr bwMode="auto">
                    <a:xfrm>
                      <a:off x="4604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23" name="Rechteck 2410"/>
                    <p:cNvSpPr/>
                    <p:nvPr/>
                  </p:nvSpPr>
                  <p:spPr bwMode="auto">
                    <a:xfrm>
                      <a:off x="4640330" y="342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24" name="Rechteck 2411"/>
                    <p:cNvSpPr/>
                    <p:nvPr/>
                  </p:nvSpPr>
                  <p:spPr bwMode="auto">
                    <a:xfrm>
                      <a:off x="4676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25" name="Rechteck 2412"/>
                    <p:cNvSpPr/>
                    <p:nvPr/>
                  </p:nvSpPr>
                  <p:spPr bwMode="auto">
                    <a:xfrm>
                      <a:off x="4496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26" name="Rechteck 2413"/>
                    <p:cNvSpPr/>
                    <p:nvPr/>
                  </p:nvSpPr>
                  <p:spPr bwMode="auto">
                    <a:xfrm>
                      <a:off x="3812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27" name="Rechteck 2414"/>
                    <p:cNvSpPr/>
                    <p:nvPr/>
                  </p:nvSpPr>
                  <p:spPr bwMode="auto">
                    <a:xfrm>
                      <a:off x="4532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28" name="Rechteck 2415"/>
                    <p:cNvSpPr/>
                    <p:nvPr/>
                  </p:nvSpPr>
                  <p:spPr bwMode="auto">
                    <a:xfrm>
                      <a:off x="4568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29" name="Rechteck 2416"/>
                    <p:cNvSpPr/>
                    <p:nvPr/>
                  </p:nvSpPr>
                  <p:spPr bwMode="auto">
                    <a:xfrm>
                      <a:off x="4604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30" name="Rechteck 2417"/>
                    <p:cNvSpPr/>
                    <p:nvPr/>
                  </p:nvSpPr>
                  <p:spPr bwMode="auto">
                    <a:xfrm>
                      <a:off x="3920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31" name="Rechteck 2418"/>
                    <p:cNvSpPr/>
                    <p:nvPr/>
                  </p:nvSpPr>
                  <p:spPr bwMode="auto">
                    <a:xfrm>
                      <a:off x="4568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32" name="Rechteck 2419"/>
                    <p:cNvSpPr/>
                    <p:nvPr/>
                  </p:nvSpPr>
                  <p:spPr bwMode="auto">
                    <a:xfrm>
                      <a:off x="4604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33" name="Rechteck 2420"/>
                    <p:cNvSpPr/>
                    <p:nvPr/>
                  </p:nvSpPr>
                  <p:spPr bwMode="auto">
                    <a:xfrm>
                      <a:off x="4640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34" name="Rechteck 2421"/>
                    <p:cNvSpPr/>
                    <p:nvPr/>
                  </p:nvSpPr>
                  <p:spPr bwMode="auto">
                    <a:xfrm>
                      <a:off x="4676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35" name="Rechteck 2422"/>
                    <p:cNvSpPr/>
                    <p:nvPr/>
                  </p:nvSpPr>
                  <p:spPr bwMode="auto">
                    <a:xfrm>
                      <a:off x="4640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36" name="Rechteck 2423"/>
                    <p:cNvSpPr/>
                    <p:nvPr/>
                  </p:nvSpPr>
                  <p:spPr bwMode="auto">
                    <a:xfrm>
                      <a:off x="4676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37" name="Rechteck 2424"/>
                    <p:cNvSpPr/>
                    <p:nvPr/>
                  </p:nvSpPr>
                  <p:spPr bwMode="auto">
                    <a:xfrm>
                      <a:off x="4712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38" name="Rechteck 2425"/>
                    <p:cNvSpPr/>
                    <p:nvPr/>
                  </p:nvSpPr>
                  <p:spPr bwMode="auto">
                    <a:xfrm>
                      <a:off x="4748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39" name="Rechteck 2426"/>
                    <p:cNvSpPr/>
                    <p:nvPr/>
                  </p:nvSpPr>
                  <p:spPr bwMode="auto">
                    <a:xfrm>
                      <a:off x="4712330" y="3426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40" name="Rechteck 2427"/>
                    <p:cNvSpPr/>
                    <p:nvPr/>
                  </p:nvSpPr>
                  <p:spPr bwMode="auto">
                    <a:xfrm>
                      <a:off x="4748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41" name="Rechteck 2428"/>
                    <p:cNvSpPr/>
                    <p:nvPr/>
                  </p:nvSpPr>
                  <p:spPr bwMode="auto">
                    <a:xfrm>
                      <a:off x="4784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42" name="Rechteck 2429"/>
                    <p:cNvSpPr/>
                    <p:nvPr/>
                  </p:nvSpPr>
                  <p:spPr bwMode="auto">
                    <a:xfrm>
                      <a:off x="4820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43" name="Rechteck 2430"/>
                    <p:cNvSpPr/>
                    <p:nvPr/>
                  </p:nvSpPr>
                  <p:spPr bwMode="auto">
                    <a:xfrm>
                      <a:off x="4712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44" name="Rechteck 2431"/>
                    <p:cNvSpPr/>
                    <p:nvPr/>
                  </p:nvSpPr>
                  <p:spPr bwMode="auto">
                    <a:xfrm>
                      <a:off x="4784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45" name="Rechteck 2432"/>
                    <p:cNvSpPr/>
                    <p:nvPr/>
                  </p:nvSpPr>
                  <p:spPr bwMode="auto">
                    <a:xfrm>
                      <a:off x="4856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46" name="Rechteck 2433"/>
                    <p:cNvSpPr/>
                    <p:nvPr/>
                  </p:nvSpPr>
                  <p:spPr bwMode="auto">
                    <a:xfrm>
                      <a:off x="3812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47" name="Rechteck 2434"/>
                    <p:cNvSpPr/>
                    <p:nvPr/>
                  </p:nvSpPr>
                  <p:spPr bwMode="auto">
                    <a:xfrm>
                      <a:off x="3848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48" name="Rechteck 2435"/>
                    <p:cNvSpPr/>
                    <p:nvPr/>
                  </p:nvSpPr>
                  <p:spPr bwMode="auto">
                    <a:xfrm>
                      <a:off x="3812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49" name="Rechteck 2436"/>
                    <p:cNvSpPr/>
                    <p:nvPr/>
                  </p:nvSpPr>
                  <p:spPr bwMode="auto">
                    <a:xfrm>
                      <a:off x="3776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50" name="Rechteck 2437"/>
                    <p:cNvSpPr/>
                    <p:nvPr/>
                  </p:nvSpPr>
                  <p:spPr bwMode="auto">
                    <a:xfrm>
                      <a:off x="3704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51" name="Rechteck 2438"/>
                    <p:cNvSpPr/>
                    <p:nvPr/>
                  </p:nvSpPr>
                  <p:spPr bwMode="auto">
                    <a:xfrm>
                      <a:off x="3740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52" name="Rechteck 2439"/>
                    <p:cNvSpPr/>
                    <p:nvPr/>
                  </p:nvSpPr>
                  <p:spPr bwMode="auto">
                    <a:xfrm>
                      <a:off x="3776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53" name="Rechteck 2440"/>
                    <p:cNvSpPr/>
                    <p:nvPr/>
                  </p:nvSpPr>
                  <p:spPr bwMode="auto">
                    <a:xfrm>
                      <a:off x="3776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54" name="Rechteck 2441"/>
                    <p:cNvSpPr/>
                    <p:nvPr/>
                  </p:nvSpPr>
                  <p:spPr bwMode="auto">
                    <a:xfrm>
                      <a:off x="3776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55" name="Rechteck 2442"/>
                    <p:cNvSpPr/>
                    <p:nvPr/>
                  </p:nvSpPr>
                  <p:spPr bwMode="auto">
                    <a:xfrm>
                      <a:off x="3848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56" name="Rechteck 2443"/>
                    <p:cNvSpPr/>
                    <p:nvPr/>
                  </p:nvSpPr>
                  <p:spPr bwMode="auto">
                    <a:xfrm>
                      <a:off x="3704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57" name="Rechteck 2444"/>
                    <p:cNvSpPr/>
                    <p:nvPr/>
                  </p:nvSpPr>
                  <p:spPr bwMode="auto">
                    <a:xfrm>
                      <a:off x="3812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58" name="Rechteck 2445"/>
                    <p:cNvSpPr/>
                    <p:nvPr/>
                  </p:nvSpPr>
                  <p:spPr bwMode="auto">
                    <a:xfrm>
                      <a:off x="4676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59" name="Rechteck 2446"/>
                    <p:cNvSpPr/>
                    <p:nvPr/>
                  </p:nvSpPr>
                  <p:spPr bwMode="auto">
                    <a:xfrm>
                      <a:off x="4640330" y="339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60" name="Rechteck 2447"/>
                    <p:cNvSpPr/>
                    <p:nvPr/>
                  </p:nvSpPr>
                  <p:spPr bwMode="auto">
                    <a:xfrm>
                      <a:off x="4460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61" name="Rechteck 2448"/>
                    <p:cNvSpPr/>
                    <p:nvPr/>
                  </p:nvSpPr>
                  <p:spPr bwMode="auto">
                    <a:xfrm>
                      <a:off x="4244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62" name="Rechteck 2449"/>
                    <p:cNvSpPr/>
                    <p:nvPr/>
                  </p:nvSpPr>
                  <p:spPr bwMode="auto">
                    <a:xfrm>
                      <a:off x="4280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63" name="Rechteck 2450"/>
                    <p:cNvSpPr/>
                    <p:nvPr/>
                  </p:nvSpPr>
                  <p:spPr bwMode="auto">
                    <a:xfrm>
                      <a:off x="4316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64" name="Rechteck 2451"/>
                    <p:cNvSpPr/>
                    <p:nvPr/>
                  </p:nvSpPr>
                  <p:spPr bwMode="auto">
                    <a:xfrm>
                      <a:off x="4352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65" name="Rechteck 2452"/>
                    <p:cNvSpPr/>
                    <p:nvPr/>
                  </p:nvSpPr>
                  <p:spPr bwMode="auto">
                    <a:xfrm>
                      <a:off x="4388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66" name="Rechteck 2453"/>
                    <p:cNvSpPr/>
                    <p:nvPr/>
                  </p:nvSpPr>
                  <p:spPr bwMode="auto">
                    <a:xfrm>
                      <a:off x="4424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67" name="Rechteck 2454"/>
                    <p:cNvSpPr/>
                    <p:nvPr/>
                  </p:nvSpPr>
                  <p:spPr bwMode="auto">
                    <a:xfrm>
                      <a:off x="4604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68" name="Rechteck 2455"/>
                    <p:cNvSpPr/>
                    <p:nvPr/>
                  </p:nvSpPr>
                  <p:spPr bwMode="auto">
                    <a:xfrm>
                      <a:off x="4532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69" name="Rechteck 2456"/>
                    <p:cNvSpPr/>
                    <p:nvPr/>
                  </p:nvSpPr>
                  <p:spPr bwMode="auto">
                    <a:xfrm>
                      <a:off x="4496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70" name="Rechteck 2457"/>
                    <p:cNvSpPr/>
                    <p:nvPr/>
                  </p:nvSpPr>
                  <p:spPr bwMode="auto">
                    <a:xfrm>
                      <a:off x="4568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71" name="Rechteck 2458"/>
                    <p:cNvSpPr/>
                    <p:nvPr/>
                  </p:nvSpPr>
                  <p:spPr bwMode="auto">
                    <a:xfrm>
                      <a:off x="4676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72" name="Rechteck 2459"/>
                    <p:cNvSpPr/>
                    <p:nvPr/>
                  </p:nvSpPr>
                  <p:spPr bwMode="auto">
                    <a:xfrm>
                      <a:off x="4640330" y="335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73" name="Rechteck 2460"/>
                    <p:cNvSpPr/>
                    <p:nvPr/>
                  </p:nvSpPr>
                  <p:spPr bwMode="auto">
                    <a:xfrm>
                      <a:off x="4460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74" name="Rechteck 2461"/>
                    <p:cNvSpPr/>
                    <p:nvPr/>
                  </p:nvSpPr>
                  <p:spPr bwMode="auto">
                    <a:xfrm>
                      <a:off x="4244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75" name="Rechteck 2462"/>
                    <p:cNvSpPr/>
                    <p:nvPr/>
                  </p:nvSpPr>
                  <p:spPr bwMode="auto">
                    <a:xfrm>
                      <a:off x="4280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76" name="Rechteck 2463"/>
                    <p:cNvSpPr/>
                    <p:nvPr/>
                  </p:nvSpPr>
                  <p:spPr bwMode="auto">
                    <a:xfrm>
                      <a:off x="4316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77" name="Rechteck 2464"/>
                    <p:cNvSpPr/>
                    <p:nvPr/>
                  </p:nvSpPr>
                  <p:spPr bwMode="auto">
                    <a:xfrm>
                      <a:off x="4352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78" name="Rechteck 2465"/>
                    <p:cNvSpPr/>
                    <p:nvPr/>
                  </p:nvSpPr>
                  <p:spPr bwMode="auto">
                    <a:xfrm>
                      <a:off x="4388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79" name="Rechteck 2466"/>
                    <p:cNvSpPr/>
                    <p:nvPr/>
                  </p:nvSpPr>
                  <p:spPr bwMode="auto">
                    <a:xfrm>
                      <a:off x="4424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80" name="Rechteck 2467"/>
                    <p:cNvSpPr/>
                    <p:nvPr/>
                  </p:nvSpPr>
                  <p:spPr bwMode="auto">
                    <a:xfrm>
                      <a:off x="4604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81" name="Rechteck 2468"/>
                    <p:cNvSpPr/>
                    <p:nvPr/>
                  </p:nvSpPr>
                  <p:spPr bwMode="auto">
                    <a:xfrm>
                      <a:off x="4532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82" name="Rechteck 2469"/>
                    <p:cNvSpPr/>
                    <p:nvPr/>
                  </p:nvSpPr>
                  <p:spPr bwMode="auto">
                    <a:xfrm>
                      <a:off x="4496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83" name="Rechteck 2470"/>
                    <p:cNvSpPr/>
                    <p:nvPr/>
                  </p:nvSpPr>
                  <p:spPr bwMode="auto">
                    <a:xfrm>
                      <a:off x="4568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84" name="Rechteck 2471"/>
                    <p:cNvSpPr/>
                    <p:nvPr/>
                  </p:nvSpPr>
                  <p:spPr bwMode="auto">
                    <a:xfrm>
                      <a:off x="4784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85" name="Rechteck 2472"/>
                    <p:cNvSpPr/>
                    <p:nvPr/>
                  </p:nvSpPr>
                  <p:spPr bwMode="auto">
                    <a:xfrm>
                      <a:off x="4748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86" name="Rechteck 2473"/>
                    <p:cNvSpPr/>
                    <p:nvPr/>
                  </p:nvSpPr>
                  <p:spPr bwMode="auto">
                    <a:xfrm>
                      <a:off x="4712330" y="3390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87" name="Rechteck 2474"/>
                    <p:cNvSpPr/>
                    <p:nvPr/>
                  </p:nvSpPr>
                  <p:spPr bwMode="auto">
                    <a:xfrm>
                      <a:off x="4892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88" name="Rechteck 2475"/>
                    <p:cNvSpPr/>
                    <p:nvPr/>
                  </p:nvSpPr>
                  <p:spPr bwMode="auto">
                    <a:xfrm>
                      <a:off x="4856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89" name="Rechteck 2476"/>
                    <p:cNvSpPr/>
                    <p:nvPr/>
                  </p:nvSpPr>
                  <p:spPr bwMode="auto">
                    <a:xfrm>
                      <a:off x="4820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90" name="Rechteck 2477"/>
                    <p:cNvSpPr/>
                    <p:nvPr/>
                  </p:nvSpPr>
                  <p:spPr bwMode="auto">
                    <a:xfrm>
                      <a:off x="4172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91" name="Rechteck 2478"/>
                    <p:cNvSpPr/>
                    <p:nvPr/>
                  </p:nvSpPr>
                  <p:spPr bwMode="auto">
                    <a:xfrm>
                      <a:off x="4928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92" name="Rechteck 2479"/>
                    <p:cNvSpPr/>
                    <p:nvPr/>
                  </p:nvSpPr>
                  <p:spPr bwMode="auto">
                    <a:xfrm>
                      <a:off x="4712330" y="335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93" name="Rechteck 2480"/>
                    <p:cNvSpPr/>
                    <p:nvPr/>
                  </p:nvSpPr>
                  <p:spPr bwMode="auto">
                    <a:xfrm>
                      <a:off x="4748330" y="335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94" name="Rechteck 2481"/>
                    <p:cNvSpPr/>
                    <p:nvPr/>
                  </p:nvSpPr>
                  <p:spPr bwMode="auto">
                    <a:xfrm>
                      <a:off x="4784330" y="3354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95" name="Rechteck 2482"/>
                    <p:cNvSpPr/>
                    <p:nvPr/>
                  </p:nvSpPr>
                  <p:spPr bwMode="auto">
                    <a:xfrm>
                      <a:off x="4820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96" name="Rechteck 2483"/>
                    <p:cNvSpPr/>
                    <p:nvPr/>
                  </p:nvSpPr>
                  <p:spPr bwMode="auto">
                    <a:xfrm>
                      <a:off x="4856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97" name="Rechteck 2484"/>
                    <p:cNvSpPr/>
                    <p:nvPr/>
                  </p:nvSpPr>
                  <p:spPr bwMode="auto">
                    <a:xfrm>
                      <a:off x="4892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98" name="Rechteck 2485"/>
                    <p:cNvSpPr/>
                    <p:nvPr/>
                  </p:nvSpPr>
                  <p:spPr bwMode="auto">
                    <a:xfrm>
                      <a:off x="4208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4999" name="Rechteck 2486"/>
                    <p:cNvSpPr/>
                    <p:nvPr/>
                  </p:nvSpPr>
                  <p:spPr bwMode="auto">
                    <a:xfrm>
                      <a:off x="4748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00" name="Rechteck 2487"/>
                    <p:cNvSpPr/>
                    <p:nvPr/>
                  </p:nvSpPr>
                  <p:spPr bwMode="auto">
                    <a:xfrm>
                      <a:off x="4712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01" name="Rechteck 2488"/>
                    <p:cNvSpPr/>
                    <p:nvPr/>
                  </p:nvSpPr>
                  <p:spPr bwMode="auto">
                    <a:xfrm>
                      <a:off x="4532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02" name="Rechteck 2489"/>
                    <p:cNvSpPr/>
                    <p:nvPr/>
                  </p:nvSpPr>
                  <p:spPr bwMode="auto">
                    <a:xfrm>
                      <a:off x="4316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03" name="Rechteck 2490"/>
                    <p:cNvSpPr/>
                    <p:nvPr/>
                  </p:nvSpPr>
                  <p:spPr bwMode="auto">
                    <a:xfrm>
                      <a:off x="4352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04" name="Rechteck 2491"/>
                    <p:cNvSpPr/>
                    <p:nvPr/>
                  </p:nvSpPr>
                  <p:spPr bwMode="auto">
                    <a:xfrm>
                      <a:off x="4388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05" name="Rechteck 2492"/>
                    <p:cNvSpPr/>
                    <p:nvPr/>
                  </p:nvSpPr>
                  <p:spPr bwMode="auto">
                    <a:xfrm>
                      <a:off x="4424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06" name="Rechteck 2493"/>
                    <p:cNvSpPr/>
                    <p:nvPr/>
                  </p:nvSpPr>
                  <p:spPr bwMode="auto">
                    <a:xfrm>
                      <a:off x="4460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07" name="Rechteck 2494"/>
                    <p:cNvSpPr/>
                    <p:nvPr/>
                  </p:nvSpPr>
                  <p:spPr bwMode="auto">
                    <a:xfrm>
                      <a:off x="4496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08" name="Rechteck 2495"/>
                    <p:cNvSpPr/>
                    <p:nvPr/>
                  </p:nvSpPr>
                  <p:spPr bwMode="auto">
                    <a:xfrm>
                      <a:off x="4676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09" name="Rechteck 2496"/>
                    <p:cNvSpPr/>
                    <p:nvPr/>
                  </p:nvSpPr>
                  <p:spPr bwMode="auto">
                    <a:xfrm>
                      <a:off x="4604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10" name="Rechteck 2497"/>
                    <p:cNvSpPr/>
                    <p:nvPr/>
                  </p:nvSpPr>
                  <p:spPr bwMode="auto">
                    <a:xfrm>
                      <a:off x="4568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11" name="Rechteck 2498"/>
                    <p:cNvSpPr/>
                    <p:nvPr/>
                  </p:nvSpPr>
                  <p:spPr bwMode="auto">
                    <a:xfrm>
                      <a:off x="4640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12" name="Rechteck 2499"/>
                    <p:cNvSpPr/>
                    <p:nvPr/>
                  </p:nvSpPr>
                  <p:spPr bwMode="auto">
                    <a:xfrm>
                      <a:off x="4748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13" name="Rechteck 2500"/>
                    <p:cNvSpPr/>
                    <p:nvPr/>
                  </p:nvSpPr>
                  <p:spPr bwMode="auto">
                    <a:xfrm>
                      <a:off x="4712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14" name="Rechteck 2501"/>
                    <p:cNvSpPr/>
                    <p:nvPr/>
                  </p:nvSpPr>
                  <p:spPr bwMode="auto">
                    <a:xfrm>
                      <a:off x="4532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15" name="Rechteck 2502"/>
                    <p:cNvSpPr/>
                    <p:nvPr/>
                  </p:nvSpPr>
                  <p:spPr bwMode="auto">
                    <a:xfrm>
                      <a:off x="4316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16" name="Rechteck 2503"/>
                    <p:cNvSpPr/>
                    <p:nvPr/>
                  </p:nvSpPr>
                  <p:spPr bwMode="auto">
                    <a:xfrm>
                      <a:off x="4352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17" name="Rechteck 2504"/>
                    <p:cNvSpPr/>
                    <p:nvPr/>
                  </p:nvSpPr>
                  <p:spPr bwMode="auto">
                    <a:xfrm>
                      <a:off x="4388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18" name="Rechteck 2505"/>
                    <p:cNvSpPr/>
                    <p:nvPr/>
                  </p:nvSpPr>
                  <p:spPr bwMode="auto">
                    <a:xfrm>
                      <a:off x="4424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19" name="Rechteck 2506"/>
                    <p:cNvSpPr/>
                    <p:nvPr/>
                  </p:nvSpPr>
                  <p:spPr bwMode="auto">
                    <a:xfrm>
                      <a:off x="4460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20" name="Rechteck 2507"/>
                    <p:cNvSpPr/>
                    <p:nvPr/>
                  </p:nvSpPr>
                  <p:spPr bwMode="auto">
                    <a:xfrm>
                      <a:off x="4496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21" name="Rechteck 2508"/>
                    <p:cNvSpPr/>
                    <p:nvPr/>
                  </p:nvSpPr>
                  <p:spPr bwMode="auto">
                    <a:xfrm>
                      <a:off x="4676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22" name="Rechteck 2509"/>
                    <p:cNvSpPr/>
                    <p:nvPr/>
                  </p:nvSpPr>
                  <p:spPr bwMode="auto">
                    <a:xfrm>
                      <a:off x="4604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23" name="Rechteck 2510"/>
                    <p:cNvSpPr/>
                    <p:nvPr/>
                  </p:nvSpPr>
                  <p:spPr bwMode="auto">
                    <a:xfrm>
                      <a:off x="4568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24" name="Rechteck 2511"/>
                    <p:cNvSpPr/>
                    <p:nvPr/>
                  </p:nvSpPr>
                  <p:spPr bwMode="auto">
                    <a:xfrm>
                      <a:off x="4640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25" name="Rechteck 2512"/>
                    <p:cNvSpPr/>
                    <p:nvPr/>
                  </p:nvSpPr>
                  <p:spPr bwMode="auto">
                    <a:xfrm>
                      <a:off x="4856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26" name="Rechteck 2513"/>
                    <p:cNvSpPr/>
                    <p:nvPr/>
                  </p:nvSpPr>
                  <p:spPr bwMode="auto">
                    <a:xfrm>
                      <a:off x="4820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27" name="Rechteck 2514"/>
                    <p:cNvSpPr/>
                    <p:nvPr/>
                  </p:nvSpPr>
                  <p:spPr bwMode="auto">
                    <a:xfrm>
                      <a:off x="4784330" y="3318350"/>
                      <a:ext cx="36000" cy="36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28" name="Rechteck 2515"/>
                    <p:cNvSpPr/>
                    <p:nvPr/>
                  </p:nvSpPr>
                  <p:spPr bwMode="auto">
                    <a:xfrm>
                      <a:off x="4964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29" name="Rechteck 2516"/>
                    <p:cNvSpPr/>
                    <p:nvPr/>
                  </p:nvSpPr>
                  <p:spPr bwMode="auto">
                    <a:xfrm>
                      <a:off x="4928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30" name="Rechteck 2517"/>
                    <p:cNvSpPr/>
                    <p:nvPr/>
                  </p:nvSpPr>
                  <p:spPr bwMode="auto">
                    <a:xfrm>
                      <a:off x="4892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31" name="Rechteck 2518"/>
                    <p:cNvSpPr/>
                    <p:nvPr/>
                  </p:nvSpPr>
                  <p:spPr bwMode="auto">
                    <a:xfrm>
                      <a:off x="5000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32" name="Rechteck 2519"/>
                    <p:cNvSpPr/>
                    <p:nvPr/>
                  </p:nvSpPr>
                  <p:spPr bwMode="auto">
                    <a:xfrm>
                      <a:off x="5000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33" name="Rechteck 2520"/>
                    <p:cNvSpPr/>
                    <p:nvPr/>
                  </p:nvSpPr>
                  <p:spPr bwMode="auto">
                    <a:xfrm>
                      <a:off x="4784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34" name="Rechteck 2521"/>
                    <p:cNvSpPr/>
                    <p:nvPr/>
                  </p:nvSpPr>
                  <p:spPr bwMode="auto">
                    <a:xfrm>
                      <a:off x="4820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35" name="Rechteck 2522"/>
                    <p:cNvSpPr/>
                    <p:nvPr/>
                  </p:nvSpPr>
                  <p:spPr bwMode="auto">
                    <a:xfrm>
                      <a:off x="4856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36" name="Rechteck 2523"/>
                    <p:cNvSpPr/>
                    <p:nvPr/>
                  </p:nvSpPr>
                  <p:spPr bwMode="auto">
                    <a:xfrm>
                      <a:off x="4892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37" name="Rechteck 2524"/>
                    <p:cNvSpPr/>
                    <p:nvPr/>
                  </p:nvSpPr>
                  <p:spPr bwMode="auto">
                    <a:xfrm>
                      <a:off x="4928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38" name="Rechteck 2525"/>
                    <p:cNvSpPr/>
                    <p:nvPr/>
                  </p:nvSpPr>
                  <p:spPr bwMode="auto">
                    <a:xfrm>
                      <a:off x="4964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39" name="Rechteck 2526"/>
                    <p:cNvSpPr/>
                    <p:nvPr/>
                  </p:nvSpPr>
                  <p:spPr bwMode="auto">
                    <a:xfrm>
                      <a:off x="4280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40" name="Rechteck 2527"/>
                    <p:cNvSpPr/>
                    <p:nvPr/>
                  </p:nvSpPr>
                  <p:spPr bwMode="auto">
                    <a:xfrm>
                      <a:off x="5036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41" name="Rechteck 2528"/>
                    <p:cNvSpPr/>
                    <p:nvPr/>
                  </p:nvSpPr>
                  <p:spPr bwMode="auto">
                    <a:xfrm>
                      <a:off x="4964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42" name="Rechteck 2529"/>
                    <p:cNvSpPr/>
                    <p:nvPr/>
                  </p:nvSpPr>
                  <p:spPr bwMode="auto">
                    <a:xfrm>
                      <a:off x="3668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43" name="Rechteck 2530"/>
                    <p:cNvSpPr/>
                    <p:nvPr/>
                  </p:nvSpPr>
                  <p:spPr bwMode="auto">
                    <a:xfrm>
                      <a:off x="5072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44" name="Rechteck 2531"/>
                    <p:cNvSpPr/>
                    <p:nvPr/>
                  </p:nvSpPr>
                  <p:spPr bwMode="auto">
                    <a:xfrm>
                      <a:off x="3632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45" name="Rechteck 2532"/>
                    <p:cNvSpPr/>
                    <p:nvPr/>
                  </p:nvSpPr>
                  <p:spPr bwMode="auto">
                    <a:xfrm>
                      <a:off x="4208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46" name="Rechteck 2533"/>
                    <p:cNvSpPr/>
                    <p:nvPr/>
                  </p:nvSpPr>
                  <p:spPr bwMode="auto">
                    <a:xfrm>
                      <a:off x="4244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47" name="Rechteck 2534"/>
                    <p:cNvSpPr/>
                    <p:nvPr/>
                  </p:nvSpPr>
                  <p:spPr bwMode="auto">
                    <a:xfrm>
                      <a:off x="4748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48" name="Rechteck 2535"/>
                    <p:cNvSpPr/>
                    <p:nvPr/>
                  </p:nvSpPr>
                  <p:spPr bwMode="auto">
                    <a:xfrm>
                      <a:off x="4712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49" name="Rechteck 2536"/>
                    <p:cNvSpPr/>
                    <p:nvPr/>
                  </p:nvSpPr>
                  <p:spPr bwMode="auto">
                    <a:xfrm>
                      <a:off x="4532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50" name="Rechteck 2537"/>
                    <p:cNvSpPr/>
                    <p:nvPr/>
                  </p:nvSpPr>
                  <p:spPr bwMode="auto">
                    <a:xfrm>
                      <a:off x="4316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51" name="Rechteck 2538"/>
                    <p:cNvSpPr/>
                    <p:nvPr/>
                  </p:nvSpPr>
                  <p:spPr bwMode="auto">
                    <a:xfrm>
                      <a:off x="4352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52" name="Rechteck 2539"/>
                    <p:cNvSpPr/>
                    <p:nvPr/>
                  </p:nvSpPr>
                  <p:spPr bwMode="auto">
                    <a:xfrm>
                      <a:off x="4388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53" name="Rechteck 2540"/>
                    <p:cNvSpPr/>
                    <p:nvPr/>
                  </p:nvSpPr>
                  <p:spPr bwMode="auto">
                    <a:xfrm>
                      <a:off x="4424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54" name="Rechteck 2541"/>
                    <p:cNvSpPr/>
                    <p:nvPr/>
                  </p:nvSpPr>
                  <p:spPr bwMode="auto">
                    <a:xfrm>
                      <a:off x="4460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55" name="Rechteck 2542"/>
                    <p:cNvSpPr/>
                    <p:nvPr/>
                  </p:nvSpPr>
                  <p:spPr bwMode="auto">
                    <a:xfrm>
                      <a:off x="4496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56" name="Rechteck 2543"/>
                    <p:cNvSpPr/>
                    <p:nvPr/>
                  </p:nvSpPr>
                  <p:spPr bwMode="auto">
                    <a:xfrm>
                      <a:off x="4676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57" name="Rechteck 2544"/>
                    <p:cNvSpPr/>
                    <p:nvPr/>
                  </p:nvSpPr>
                  <p:spPr bwMode="auto">
                    <a:xfrm>
                      <a:off x="4604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58" name="Rechteck 2545"/>
                    <p:cNvSpPr/>
                    <p:nvPr/>
                  </p:nvSpPr>
                  <p:spPr bwMode="auto">
                    <a:xfrm>
                      <a:off x="4568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59" name="Rechteck 2546"/>
                    <p:cNvSpPr/>
                    <p:nvPr/>
                  </p:nvSpPr>
                  <p:spPr bwMode="auto">
                    <a:xfrm>
                      <a:off x="4640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60" name="Rechteck 2547"/>
                    <p:cNvSpPr/>
                    <p:nvPr/>
                  </p:nvSpPr>
                  <p:spPr bwMode="auto">
                    <a:xfrm>
                      <a:off x="4748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61" name="Rechteck 2548"/>
                    <p:cNvSpPr/>
                    <p:nvPr/>
                  </p:nvSpPr>
                  <p:spPr bwMode="auto">
                    <a:xfrm>
                      <a:off x="4712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62" name="Rechteck 2549"/>
                    <p:cNvSpPr/>
                    <p:nvPr/>
                  </p:nvSpPr>
                  <p:spPr bwMode="auto">
                    <a:xfrm>
                      <a:off x="4532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63" name="Rechteck 2550"/>
                    <p:cNvSpPr/>
                    <p:nvPr/>
                  </p:nvSpPr>
                  <p:spPr bwMode="auto">
                    <a:xfrm>
                      <a:off x="4316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64" name="Rechteck 2551"/>
                    <p:cNvSpPr/>
                    <p:nvPr/>
                  </p:nvSpPr>
                  <p:spPr bwMode="auto">
                    <a:xfrm>
                      <a:off x="4352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65" name="Rechteck 2552"/>
                    <p:cNvSpPr/>
                    <p:nvPr/>
                  </p:nvSpPr>
                  <p:spPr bwMode="auto">
                    <a:xfrm>
                      <a:off x="4388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66" name="Rechteck 2553"/>
                    <p:cNvSpPr/>
                    <p:nvPr/>
                  </p:nvSpPr>
                  <p:spPr bwMode="auto">
                    <a:xfrm>
                      <a:off x="4424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67" name="Rechteck 2554"/>
                    <p:cNvSpPr/>
                    <p:nvPr/>
                  </p:nvSpPr>
                  <p:spPr bwMode="auto">
                    <a:xfrm>
                      <a:off x="4460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68" name="Rechteck 2555"/>
                    <p:cNvSpPr/>
                    <p:nvPr/>
                  </p:nvSpPr>
                  <p:spPr bwMode="auto">
                    <a:xfrm>
                      <a:off x="4496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69" name="Rechteck 2556"/>
                    <p:cNvSpPr/>
                    <p:nvPr/>
                  </p:nvSpPr>
                  <p:spPr bwMode="auto">
                    <a:xfrm>
                      <a:off x="4676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70" name="Rechteck 2557"/>
                    <p:cNvSpPr/>
                    <p:nvPr/>
                  </p:nvSpPr>
                  <p:spPr bwMode="auto">
                    <a:xfrm>
                      <a:off x="4604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71" name="Rechteck 2558"/>
                    <p:cNvSpPr/>
                    <p:nvPr/>
                  </p:nvSpPr>
                  <p:spPr bwMode="auto">
                    <a:xfrm>
                      <a:off x="4568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72" name="Rechteck 2559"/>
                    <p:cNvSpPr/>
                    <p:nvPr/>
                  </p:nvSpPr>
                  <p:spPr bwMode="auto">
                    <a:xfrm>
                      <a:off x="4640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73" name="Rechteck 2560"/>
                    <p:cNvSpPr/>
                    <p:nvPr/>
                  </p:nvSpPr>
                  <p:spPr bwMode="auto">
                    <a:xfrm>
                      <a:off x="4856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74" name="Rechteck 2561"/>
                    <p:cNvSpPr/>
                    <p:nvPr/>
                  </p:nvSpPr>
                  <p:spPr bwMode="auto">
                    <a:xfrm>
                      <a:off x="4820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75" name="Rechteck 2562"/>
                    <p:cNvSpPr/>
                    <p:nvPr/>
                  </p:nvSpPr>
                  <p:spPr bwMode="auto">
                    <a:xfrm>
                      <a:off x="4784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76" name="Rechteck 2563"/>
                    <p:cNvSpPr/>
                    <p:nvPr/>
                  </p:nvSpPr>
                  <p:spPr bwMode="auto">
                    <a:xfrm>
                      <a:off x="4964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77" name="Rechteck 2564"/>
                    <p:cNvSpPr/>
                    <p:nvPr/>
                  </p:nvSpPr>
                  <p:spPr bwMode="auto">
                    <a:xfrm>
                      <a:off x="4928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78" name="Rechteck 2565"/>
                    <p:cNvSpPr/>
                    <p:nvPr/>
                  </p:nvSpPr>
                  <p:spPr bwMode="auto">
                    <a:xfrm>
                      <a:off x="4892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79" name="Rechteck 2566"/>
                    <p:cNvSpPr/>
                    <p:nvPr/>
                  </p:nvSpPr>
                  <p:spPr bwMode="auto">
                    <a:xfrm>
                      <a:off x="4244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80" name="Rechteck 2574"/>
                    <p:cNvSpPr/>
                    <p:nvPr/>
                  </p:nvSpPr>
                  <p:spPr bwMode="auto">
                    <a:xfrm>
                      <a:off x="4280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81" name="Rechteck 2577"/>
                    <p:cNvSpPr/>
                    <p:nvPr/>
                  </p:nvSpPr>
                  <p:spPr bwMode="auto">
                    <a:xfrm>
                      <a:off x="4604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82" name="Rechteck 2578"/>
                    <p:cNvSpPr/>
                    <p:nvPr/>
                  </p:nvSpPr>
                  <p:spPr bwMode="auto">
                    <a:xfrm>
                      <a:off x="4388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83" name="Rechteck 2579"/>
                    <p:cNvSpPr/>
                    <p:nvPr/>
                  </p:nvSpPr>
                  <p:spPr bwMode="auto">
                    <a:xfrm>
                      <a:off x="4424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84" name="Rechteck 2580"/>
                    <p:cNvSpPr/>
                    <p:nvPr/>
                  </p:nvSpPr>
                  <p:spPr bwMode="auto">
                    <a:xfrm>
                      <a:off x="4460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85" name="Rechteck 2581"/>
                    <p:cNvSpPr/>
                    <p:nvPr/>
                  </p:nvSpPr>
                  <p:spPr bwMode="auto">
                    <a:xfrm>
                      <a:off x="4496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86" name="Rechteck 2582"/>
                    <p:cNvSpPr/>
                    <p:nvPr/>
                  </p:nvSpPr>
                  <p:spPr bwMode="auto">
                    <a:xfrm>
                      <a:off x="4532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87" name="Rechteck 2583"/>
                    <p:cNvSpPr/>
                    <p:nvPr/>
                  </p:nvSpPr>
                  <p:spPr bwMode="auto">
                    <a:xfrm>
                      <a:off x="4568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88" name="Rechteck 2584"/>
                    <p:cNvSpPr/>
                    <p:nvPr/>
                  </p:nvSpPr>
                  <p:spPr bwMode="auto">
                    <a:xfrm>
                      <a:off x="4748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89" name="Rechteck 2585"/>
                    <p:cNvSpPr/>
                    <p:nvPr/>
                  </p:nvSpPr>
                  <p:spPr bwMode="auto">
                    <a:xfrm>
                      <a:off x="4676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90" name="Rechteck 2586"/>
                    <p:cNvSpPr/>
                    <p:nvPr/>
                  </p:nvSpPr>
                  <p:spPr bwMode="auto">
                    <a:xfrm>
                      <a:off x="4640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91" name="Rechteck 2587"/>
                    <p:cNvSpPr/>
                    <p:nvPr/>
                  </p:nvSpPr>
                  <p:spPr bwMode="auto">
                    <a:xfrm>
                      <a:off x="4712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92" name="Rechteck 2615"/>
                    <p:cNvSpPr/>
                    <p:nvPr/>
                  </p:nvSpPr>
                  <p:spPr bwMode="auto">
                    <a:xfrm>
                      <a:off x="3596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93" name="Rechteck 2616"/>
                    <p:cNvSpPr/>
                    <p:nvPr/>
                  </p:nvSpPr>
                  <p:spPr bwMode="auto">
                    <a:xfrm>
                      <a:off x="5108330" y="313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94" name="Rechteck 2618"/>
                    <p:cNvSpPr/>
                    <p:nvPr/>
                  </p:nvSpPr>
                  <p:spPr bwMode="auto">
                    <a:xfrm>
                      <a:off x="5108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95" name="Rechteck 2619"/>
                    <p:cNvSpPr/>
                    <p:nvPr/>
                  </p:nvSpPr>
                  <p:spPr bwMode="auto">
                    <a:xfrm>
                      <a:off x="5144330" y="313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96" name="Rechteck 2620"/>
                    <p:cNvSpPr/>
                    <p:nvPr/>
                  </p:nvSpPr>
                  <p:spPr bwMode="auto">
                    <a:xfrm>
                      <a:off x="5180330" y="31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97" name="Rechteck 2621"/>
                    <p:cNvSpPr/>
                    <p:nvPr/>
                  </p:nvSpPr>
                  <p:spPr bwMode="auto">
                    <a:xfrm>
                      <a:off x="5000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98" name="Rechteck 2622"/>
                    <p:cNvSpPr/>
                    <p:nvPr/>
                  </p:nvSpPr>
                  <p:spPr bwMode="auto">
                    <a:xfrm>
                      <a:off x="3560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099" name="Rechteck 2623"/>
                    <p:cNvSpPr/>
                    <p:nvPr/>
                  </p:nvSpPr>
                  <p:spPr bwMode="auto">
                    <a:xfrm>
                      <a:off x="5036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00" name="Rechteck 2624"/>
                    <p:cNvSpPr/>
                    <p:nvPr/>
                  </p:nvSpPr>
                  <p:spPr bwMode="auto">
                    <a:xfrm>
                      <a:off x="5072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01" name="Rechteck 2625"/>
                    <p:cNvSpPr/>
                    <p:nvPr/>
                  </p:nvSpPr>
                  <p:spPr bwMode="auto">
                    <a:xfrm>
                      <a:off x="3308330" y="3606350"/>
                      <a:ext cx="36000" cy="3600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02" name="Rechteck 2626"/>
                    <p:cNvSpPr/>
                    <p:nvPr/>
                  </p:nvSpPr>
                  <p:spPr bwMode="auto">
                    <a:xfrm>
                      <a:off x="5180330" y="3210350"/>
                      <a:ext cx="36000" cy="36000"/>
                    </a:xfrm>
                    <a:prstGeom prst="rect">
                      <a:avLst/>
                    </a:prstGeom>
                    <a:noFill/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03" name="Rechteck 2628"/>
                    <p:cNvSpPr/>
                    <p:nvPr/>
                  </p:nvSpPr>
                  <p:spPr bwMode="auto">
                    <a:xfrm>
                      <a:off x="5108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04" name="Rechteck 2629"/>
                    <p:cNvSpPr/>
                    <p:nvPr/>
                  </p:nvSpPr>
                  <p:spPr bwMode="auto">
                    <a:xfrm>
                      <a:off x="5144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05" name="Rechteck 2630"/>
                    <p:cNvSpPr/>
                    <p:nvPr/>
                  </p:nvSpPr>
                  <p:spPr bwMode="auto">
                    <a:xfrm>
                      <a:off x="5144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06" name="Rechteck 2631"/>
                    <p:cNvSpPr/>
                    <p:nvPr/>
                  </p:nvSpPr>
                  <p:spPr bwMode="auto">
                    <a:xfrm>
                      <a:off x="5180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07" name="Rechteck 2632"/>
                    <p:cNvSpPr/>
                    <p:nvPr/>
                  </p:nvSpPr>
                  <p:spPr bwMode="auto">
                    <a:xfrm>
                      <a:off x="5216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08" name="Rechteck 2633"/>
                    <p:cNvSpPr/>
                    <p:nvPr/>
                  </p:nvSpPr>
                  <p:spPr bwMode="auto">
                    <a:xfrm>
                      <a:off x="5216330" y="313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09" name="Rechteck 2634"/>
                    <p:cNvSpPr/>
                    <p:nvPr/>
                  </p:nvSpPr>
                  <p:spPr bwMode="auto">
                    <a:xfrm>
                      <a:off x="5252330" y="31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10" name="Rechteck 2635"/>
                    <p:cNvSpPr/>
                    <p:nvPr/>
                  </p:nvSpPr>
                  <p:spPr bwMode="auto">
                    <a:xfrm>
                      <a:off x="4028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11" name="Rechteck 2636"/>
                    <p:cNvSpPr/>
                    <p:nvPr/>
                  </p:nvSpPr>
                  <p:spPr bwMode="auto">
                    <a:xfrm>
                      <a:off x="4064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12" name="Rechteck 2637"/>
                    <p:cNvSpPr/>
                    <p:nvPr/>
                  </p:nvSpPr>
                  <p:spPr bwMode="auto">
                    <a:xfrm>
                      <a:off x="4100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13" name="Rechteck 2638"/>
                    <p:cNvSpPr/>
                    <p:nvPr/>
                  </p:nvSpPr>
                  <p:spPr bwMode="auto">
                    <a:xfrm>
                      <a:off x="4136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14" name="Rechteck 2639"/>
                    <p:cNvSpPr/>
                    <p:nvPr/>
                  </p:nvSpPr>
                  <p:spPr bwMode="auto">
                    <a:xfrm>
                      <a:off x="4172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15" name="Rechteck 2640"/>
                    <p:cNvSpPr/>
                    <p:nvPr/>
                  </p:nvSpPr>
                  <p:spPr bwMode="auto">
                    <a:xfrm>
                      <a:off x="4208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16" name="Rechteck 2641"/>
                    <p:cNvSpPr/>
                    <p:nvPr/>
                  </p:nvSpPr>
                  <p:spPr bwMode="auto">
                    <a:xfrm>
                      <a:off x="3992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17" name="Rechteck 2642"/>
                    <p:cNvSpPr/>
                    <p:nvPr/>
                  </p:nvSpPr>
                  <p:spPr bwMode="auto">
                    <a:xfrm>
                      <a:off x="4100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18" name="Rechteck 2643"/>
                    <p:cNvSpPr/>
                    <p:nvPr/>
                  </p:nvSpPr>
                  <p:spPr bwMode="auto">
                    <a:xfrm>
                      <a:off x="4136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19" name="Rechteck 2644"/>
                    <p:cNvSpPr/>
                    <p:nvPr/>
                  </p:nvSpPr>
                  <p:spPr bwMode="auto">
                    <a:xfrm>
                      <a:off x="4172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20" name="Rechteck 2645"/>
                    <p:cNvSpPr/>
                    <p:nvPr/>
                  </p:nvSpPr>
                  <p:spPr bwMode="auto">
                    <a:xfrm>
                      <a:off x="4208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21" name="Rechteck 2646"/>
                    <p:cNvSpPr/>
                    <p:nvPr/>
                  </p:nvSpPr>
                  <p:spPr bwMode="auto">
                    <a:xfrm>
                      <a:off x="4244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22" name="Rechteck 2647"/>
                    <p:cNvSpPr/>
                    <p:nvPr/>
                  </p:nvSpPr>
                  <p:spPr bwMode="auto">
                    <a:xfrm>
                      <a:off x="4280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23" name="Rechteck 2648"/>
                    <p:cNvSpPr/>
                    <p:nvPr/>
                  </p:nvSpPr>
                  <p:spPr bwMode="auto">
                    <a:xfrm>
                      <a:off x="4028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24" name="Rechteck 2649"/>
                    <p:cNvSpPr/>
                    <p:nvPr/>
                  </p:nvSpPr>
                  <p:spPr bwMode="auto">
                    <a:xfrm>
                      <a:off x="4064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25" name="Rechteck 2650"/>
                    <p:cNvSpPr/>
                    <p:nvPr/>
                  </p:nvSpPr>
                  <p:spPr bwMode="auto">
                    <a:xfrm>
                      <a:off x="4100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26" name="Rechteck 2651"/>
                    <p:cNvSpPr/>
                    <p:nvPr/>
                  </p:nvSpPr>
                  <p:spPr bwMode="auto">
                    <a:xfrm>
                      <a:off x="4136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27" name="Rechteck 2652"/>
                    <p:cNvSpPr/>
                    <p:nvPr/>
                  </p:nvSpPr>
                  <p:spPr bwMode="auto">
                    <a:xfrm>
                      <a:off x="4352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28" name="Rechteck 2653"/>
                    <p:cNvSpPr/>
                    <p:nvPr/>
                  </p:nvSpPr>
                  <p:spPr bwMode="auto">
                    <a:xfrm>
                      <a:off x="4316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29" name="Rechteck 2654"/>
                    <p:cNvSpPr/>
                    <p:nvPr/>
                  </p:nvSpPr>
                  <p:spPr bwMode="auto">
                    <a:xfrm>
                      <a:off x="4172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30" name="Rechteck 2655"/>
                    <p:cNvSpPr/>
                    <p:nvPr/>
                  </p:nvSpPr>
                  <p:spPr bwMode="auto">
                    <a:xfrm>
                      <a:off x="4208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31" name="Rechteck 2656"/>
                    <p:cNvSpPr/>
                    <p:nvPr/>
                  </p:nvSpPr>
                  <p:spPr bwMode="auto">
                    <a:xfrm>
                      <a:off x="4244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32" name="Rechteck 2657"/>
                    <p:cNvSpPr/>
                    <p:nvPr/>
                  </p:nvSpPr>
                  <p:spPr bwMode="auto">
                    <a:xfrm>
                      <a:off x="4280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33" name="Rechteck 2658"/>
                    <p:cNvSpPr/>
                    <p:nvPr/>
                  </p:nvSpPr>
                  <p:spPr bwMode="auto">
                    <a:xfrm>
                      <a:off x="3488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34" name="Rechteck 2659"/>
                    <p:cNvSpPr/>
                    <p:nvPr/>
                  </p:nvSpPr>
                  <p:spPr bwMode="auto">
                    <a:xfrm>
                      <a:off x="3524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35" name="Rechteck 2660"/>
                    <p:cNvSpPr/>
                    <p:nvPr/>
                  </p:nvSpPr>
                  <p:spPr bwMode="auto">
                    <a:xfrm>
                      <a:off x="4100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36" name="Rechteck 2661"/>
                    <p:cNvSpPr/>
                    <p:nvPr/>
                  </p:nvSpPr>
                  <p:spPr bwMode="auto">
                    <a:xfrm>
                      <a:off x="4136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37" name="Rechteck 2662"/>
                    <p:cNvSpPr/>
                    <p:nvPr/>
                  </p:nvSpPr>
                  <p:spPr bwMode="auto">
                    <a:xfrm>
                      <a:off x="4172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38" name="Rechteck 2663"/>
                    <p:cNvSpPr/>
                    <p:nvPr/>
                  </p:nvSpPr>
                  <p:spPr bwMode="auto">
                    <a:xfrm>
                      <a:off x="3740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39" name="Rechteck 2664"/>
                    <p:cNvSpPr/>
                    <p:nvPr/>
                  </p:nvSpPr>
                  <p:spPr bwMode="auto">
                    <a:xfrm>
                      <a:off x="3704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40" name="Rechteck 2665"/>
                    <p:cNvSpPr/>
                    <p:nvPr/>
                  </p:nvSpPr>
                  <p:spPr bwMode="auto">
                    <a:xfrm>
                      <a:off x="3956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41" name="Rechteck 2666"/>
                    <p:cNvSpPr/>
                    <p:nvPr/>
                  </p:nvSpPr>
                  <p:spPr bwMode="auto">
                    <a:xfrm>
                      <a:off x="3920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42" name="Rechteck 2667"/>
                    <p:cNvSpPr/>
                    <p:nvPr/>
                  </p:nvSpPr>
                  <p:spPr bwMode="auto">
                    <a:xfrm>
                      <a:off x="3848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43" name="Rechteck 2668"/>
                    <p:cNvSpPr/>
                    <p:nvPr/>
                  </p:nvSpPr>
                  <p:spPr bwMode="auto">
                    <a:xfrm>
                      <a:off x="3884330" y="339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44" name="Rechteck 2669"/>
                    <p:cNvSpPr/>
                    <p:nvPr/>
                  </p:nvSpPr>
                  <p:spPr bwMode="auto">
                    <a:xfrm>
                      <a:off x="3992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45" name="Rechteck 2670"/>
                    <p:cNvSpPr/>
                    <p:nvPr/>
                  </p:nvSpPr>
                  <p:spPr bwMode="auto">
                    <a:xfrm>
                      <a:off x="3956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46" name="Rechteck 2671"/>
                    <p:cNvSpPr/>
                    <p:nvPr/>
                  </p:nvSpPr>
                  <p:spPr bwMode="auto">
                    <a:xfrm>
                      <a:off x="3884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47" name="Rechteck 2672"/>
                    <p:cNvSpPr/>
                    <p:nvPr/>
                  </p:nvSpPr>
                  <p:spPr bwMode="auto">
                    <a:xfrm>
                      <a:off x="3920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48" name="Rechteck 2673"/>
                    <p:cNvSpPr/>
                    <p:nvPr/>
                  </p:nvSpPr>
                  <p:spPr bwMode="auto">
                    <a:xfrm>
                      <a:off x="4064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49" name="Rechteck 2674"/>
                    <p:cNvSpPr/>
                    <p:nvPr/>
                  </p:nvSpPr>
                  <p:spPr bwMode="auto">
                    <a:xfrm>
                      <a:off x="4028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50" name="Rechteck 2675"/>
                    <p:cNvSpPr/>
                    <p:nvPr/>
                  </p:nvSpPr>
                  <p:spPr bwMode="auto">
                    <a:xfrm>
                      <a:off x="3236330" y="36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51" name="Rechteck 2676"/>
                    <p:cNvSpPr/>
                    <p:nvPr/>
                  </p:nvSpPr>
                  <p:spPr bwMode="auto">
                    <a:xfrm>
                      <a:off x="3992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52" name="Rechteck 2677"/>
                    <p:cNvSpPr/>
                    <p:nvPr/>
                  </p:nvSpPr>
                  <p:spPr bwMode="auto">
                    <a:xfrm>
                      <a:off x="4064330" y="32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53" name="Rechteck 2678"/>
                    <p:cNvSpPr/>
                    <p:nvPr/>
                  </p:nvSpPr>
                  <p:spPr bwMode="auto">
                    <a:xfrm>
                      <a:off x="3272330" y="364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54" name="Rechteck 2679"/>
                    <p:cNvSpPr/>
                    <p:nvPr/>
                  </p:nvSpPr>
                  <p:spPr bwMode="auto">
                    <a:xfrm>
                      <a:off x="3560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55" name="Rechteck 2680"/>
                    <p:cNvSpPr/>
                    <p:nvPr/>
                  </p:nvSpPr>
                  <p:spPr bwMode="auto">
                    <a:xfrm>
                      <a:off x="3740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56" name="Rechteck 2681"/>
                    <p:cNvSpPr/>
                    <p:nvPr/>
                  </p:nvSpPr>
                  <p:spPr bwMode="auto">
                    <a:xfrm>
                      <a:off x="3704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57" name="Rechteck 2683"/>
                    <p:cNvSpPr/>
                    <p:nvPr/>
                  </p:nvSpPr>
                  <p:spPr bwMode="auto">
                    <a:xfrm>
                      <a:off x="3668330" y="342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58" name="Rechteck 2684"/>
                    <p:cNvSpPr/>
                    <p:nvPr/>
                  </p:nvSpPr>
                  <p:spPr bwMode="auto">
                    <a:xfrm>
                      <a:off x="3668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59" name="Rechteck 2685"/>
                    <p:cNvSpPr/>
                    <p:nvPr/>
                  </p:nvSpPr>
                  <p:spPr bwMode="auto">
                    <a:xfrm>
                      <a:off x="3632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60" name="Rechteck 2686"/>
                    <p:cNvSpPr/>
                    <p:nvPr/>
                  </p:nvSpPr>
                  <p:spPr bwMode="auto">
                    <a:xfrm>
                      <a:off x="3596330" y="346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61" name="Rechteck 2687"/>
                    <p:cNvSpPr/>
                    <p:nvPr/>
                  </p:nvSpPr>
                  <p:spPr bwMode="auto">
                    <a:xfrm>
                      <a:off x="3596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62" name="Rechteck 2688"/>
                    <p:cNvSpPr/>
                    <p:nvPr/>
                  </p:nvSpPr>
                  <p:spPr bwMode="auto">
                    <a:xfrm>
                      <a:off x="3560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63" name="Rechteck 2689"/>
                    <p:cNvSpPr/>
                    <p:nvPr/>
                  </p:nvSpPr>
                  <p:spPr bwMode="auto">
                    <a:xfrm>
                      <a:off x="3488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64" name="Rechteck 2690"/>
                    <p:cNvSpPr/>
                    <p:nvPr/>
                  </p:nvSpPr>
                  <p:spPr bwMode="auto">
                    <a:xfrm>
                      <a:off x="3524330" y="34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65" name="Rechteck 2691"/>
                    <p:cNvSpPr/>
                    <p:nvPr/>
                  </p:nvSpPr>
                  <p:spPr bwMode="auto">
                    <a:xfrm>
                      <a:off x="3452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66" name="Rechteck 2693"/>
                    <p:cNvSpPr/>
                    <p:nvPr/>
                  </p:nvSpPr>
                  <p:spPr bwMode="auto">
                    <a:xfrm>
                      <a:off x="3668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67" name="Rechteck 2694"/>
                    <p:cNvSpPr/>
                    <p:nvPr/>
                  </p:nvSpPr>
                  <p:spPr bwMode="auto">
                    <a:xfrm>
                      <a:off x="3632330" y="353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68" name="Rechteck 2695"/>
                    <p:cNvSpPr/>
                    <p:nvPr/>
                  </p:nvSpPr>
                  <p:spPr bwMode="auto">
                    <a:xfrm>
                      <a:off x="5036330" y="331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69" name="Rechteck 2696"/>
                    <p:cNvSpPr/>
                    <p:nvPr/>
                  </p:nvSpPr>
                  <p:spPr bwMode="auto">
                    <a:xfrm>
                      <a:off x="5108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70" name="Rechteck 2697"/>
                    <p:cNvSpPr/>
                    <p:nvPr/>
                  </p:nvSpPr>
                  <p:spPr bwMode="auto">
                    <a:xfrm>
                      <a:off x="5288330" y="31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71" name="Rechteck 2698"/>
                    <p:cNvSpPr/>
                    <p:nvPr/>
                  </p:nvSpPr>
                  <p:spPr bwMode="auto">
                    <a:xfrm>
                      <a:off x="5324330" y="31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72" name="Rechteck 2725"/>
                    <p:cNvSpPr/>
                    <p:nvPr/>
                  </p:nvSpPr>
                  <p:spPr bwMode="auto">
                    <a:xfrm>
                      <a:off x="5180330" y="31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73" name="Rechteck 2726"/>
                    <p:cNvSpPr/>
                    <p:nvPr/>
                  </p:nvSpPr>
                  <p:spPr bwMode="auto">
                    <a:xfrm>
                      <a:off x="5144330" y="310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74" name="Rechteck 2727"/>
                    <p:cNvSpPr/>
                    <p:nvPr/>
                  </p:nvSpPr>
                  <p:spPr bwMode="auto">
                    <a:xfrm>
                      <a:off x="5108330" y="310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75" name="Rechteck 2728"/>
                    <p:cNvSpPr/>
                    <p:nvPr/>
                  </p:nvSpPr>
                  <p:spPr bwMode="auto">
                    <a:xfrm>
                      <a:off x="5288330" y="31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76" name="Rechteck 2729"/>
                    <p:cNvSpPr/>
                    <p:nvPr/>
                  </p:nvSpPr>
                  <p:spPr bwMode="auto">
                    <a:xfrm>
                      <a:off x="5252330" y="31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77" name="Rechteck 2730"/>
                    <p:cNvSpPr/>
                    <p:nvPr/>
                  </p:nvSpPr>
                  <p:spPr bwMode="auto">
                    <a:xfrm>
                      <a:off x="5216330" y="31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78" name="Rechteck 2732"/>
                    <p:cNvSpPr/>
                    <p:nvPr/>
                  </p:nvSpPr>
                  <p:spPr bwMode="auto">
                    <a:xfrm>
                      <a:off x="5324330" y="30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79" name="Rechteck 2733"/>
                    <p:cNvSpPr/>
                    <p:nvPr/>
                  </p:nvSpPr>
                  <p:spPr bwMode="auto">
                    <a:xfrm>
                      <a:off x="5108330" y="306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80" name="Rechteck 2734"/>
                    <p:cNvSpPr/>
                    <p:nvPr/>
                  </p:nvSpPr>
                  <p:spPr bwMode="auto">
                    <a:xfrm>
                      <a:off x="5144330" y="306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81" name="Rechteck 2735"/>
                    <p:cNvSpPr/>
                    <p:nvPr/>
                  </p:nvSpPr>
                  <p:spPr bwMode="auto">
                    <a:xfrm>
                      <a:off x="5180330" y="306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82" name="Rechteck 2736"/>
                    <p:cNvSpPr/>
                    <p:nvPr/>
                  </p:nvSpPr>
                  <p:spPr bwMode="auto">
                    <a:xfrm>
                      <a:off x="5216330" y="306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83" name="Rechteck 2737"/>
                    <p:cNvSpPr/>
                    <p:nvPr/>
                  </p:nvSpPr>
                  <p:spPr bwMode="auto">
                    <a:xfrm>
                      <a:off x="5252330" y="306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84" name="Rechteck 2738"/>
                    <p:cNvSpPr/>
                    <p:nvPr/>
                  </p:nvSpPr>
                  <p:spPr bwMode="auto">
                    <a:xfrm>
                      <a:off x="5288330" y="306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85" name="Rechteck 2740"/>
                    <p:cNvSpPr/>
                    <p:nvPr/>
                  </p:nvSpPr>
                  <p:spPr bwMode="auto">
                    <a:xfrm>
                      <a:off x="5144330" y="303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86" name="Rechteck 2741"/>
                    <p:cNvSpPr/>
                    <p:nvPr/>
                  </p:nvSpPr>
                  <p:spPr bwMode="auto">
                    <a:xfrm>
                      <a:off x="5108330" y="303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87" name="Rechteck 2753"/>
                    <p:cNvSpPr/>
                    <p:nvPr/>
                  </p:nvSpPr>
                  <p:spPr bwMode="auto">
                    <a:xfrm>
                      <a:off x="5144330" y="299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88" name="Rechteck 2754"/>
                    <p:cNvSpPr/>
                    <p:nvPr/>
                  </p:nvSpPr>
                  <p:spPr bwMode="auto">
                    <a:xfrm>
                      <a:off x="5108330" y="299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89" name="Rechteck 2756"/>
                    <p:cNvSpPr/>
                    <p:nvPr/>
                  </p:nvSpPr>
                  <p:spPr bwMode="auto">
                    <a:xfrm>
                      <a:off x="5324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90" name="Rechteck 2757"/>
                    <p:cNvSpPr/>
                    <p:nvPr/>
                  </p:nvSpPr>
                  <p:spPr bwMode="auto">
                    <a:xfrm>
                      <a:off x="5360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91" name="Rechteck 2766"/>
                    <p:cNvSpPr/>
                    <p:nvPr/>
                  </p:nvSpPr>
                  <p:spPr bwMode="auto">
                    <a:xfrm>
                      <a:off x="5252330" y="30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92" name="Rechteck 2767"/>
                    <p:cNvSpPr/>
                    <p:nvPr/>
                  </p:nvSpPr>
                  <p:spPr bwMode="auto">
                    <a:xfrm>
                      <a:off x="5216330" y="30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93" name="Rechteck 2768"/>
                    <p:cNvSpPr/>
                    <p:nvPr/>
                  </p:nvSpPr>
                  <p:spPr bwMode="auto">
                    <a:xfrm>
                      <a:off x="5180330" y="303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94" name="Rechteck 2769"/>
                    <p:cNvSpPr/>
                    <p:nvPr/>
                  </p:nvSpPr>
                  <p:spPr bwMode="auto">
                    <a:xfrm>
                      <a:off x="5360330" y="30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95" name="Rechteck 2770"/>
                    <p:cNvSpPr/>
                    <p:nvPr/>
                  </p:nvSpPr>
                  <p:spPr bwMode="auto">
                    <a:xfrm>
                      <a:off x="5324330" y="30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96" name="Rechteck 2771"/>
                    <p:cNvSpPr/>
                    <p:nvPr/>
                  </p:nvSpPr>
                  <p:spPr bwMode="auto">
                    <a:xfrm>
                      <a:off x="5288330" y="303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97" name="Rechteck 2772"/>
                    <p:cNvSpPr/>
                    <p:nvPr/>
                  </p:nvSpPr>
                  <p:spPr bwMode="auto">
                    <a:xfrm>
                      <a:off x="5396330" y="30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98" name="Rechteck 2773"/>
                    <p:cNvSpPr/>
                    <p:nvPr/>
                  </p:nvSpPr>
                  <p:spPr bwMode="auto">
                    <a:xfrm>
                      <a:off x="5396330" y="299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199" name="Rechteck 2774"/>
                    <p:cNvSpPr/>
                    <p:nvPr/>
                  </p:nvSpPr>
                  <p:spPr bwMode="auto">
                    <a:xfrm>
                      <a:off x="5180330" y="29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00" name="Rechteck 2775"/>
                    <p:cNvSpPr/>
                    <p:nvPr/>
                  </p:nvSpPr>
                  <p:spPr bwMode="auto">
                    <a:xfrm>
                      <a:off x="5216330" y="299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01" name="Rechteck 2776"/>
                    <p:cNvSpPr/>
                    <p:nvPr/>
                  </p:nvSpPr>
                  <p:spPr bwMode="auto">
                    <a:xfrm>
                      <a:off x="5252330" y="299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02" name="Rechteck 2777"/>
                    <p:cNvSpPr/>
                    <p:nvPr/>
                  </p:nvSpPr>
                  <p:spPr bwMode="auto">
                    <a:xfrm>
                      <a:off x="5288330" y="299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03" name="Rechteck 2778"/>
                    <p:cNvSpPr/>
                    <p:nvPr/>
                  </p:nvSpPr>
                  <p:spPr bwMode="auto">
                    <a:xfrm>
                      <a:off x="5324330" y="299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04" name="Rechteck 2779"/>
                    <p:cNvSpPr/>
                    <p:nvPr/>
                  </p:nvSpPr>
                  <p:spPr bwMode="auto">
                    <a:xfrm>
                      <a:off x="5360330" y="299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05" name="Rechteck 2780"/>
                    <p:cNvSpPr/>
                    <p:nvPr/>
                  </p:nvSpPr>
                  <p:spPr bwMode="auto">
                    <a:xfrm>
                      <a:off x="5288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06" name="Rechteck 2781"/>
                    <p:cNvSpPr/>
                    <p:nvPr/>
                  </p:nvSpPr>
                  <p:spPr bwMode="auto">
                    <a:xfrm>
                      <a:off x="5432330" y="299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07" name="Rechteck 2782"/>
                    <p:cNvSpPr/>
                    <p:nvPr/>
                  </p:nvSpPr>
                  <p:spPr bwMode="auto">
                    <a:xfrm>
                      <a:off x="5360330" y="306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08" name="Rechteck 2783"/>
                    <p:cNvSpPr/>
                    <p:nvPr/>
                  </p:nvSpPr>
                  <p:spPr bwMode="auto">
                    <a:xfrm>
                      <a:off x="5432330" y="30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09" name="Rechteck 2784"/>
                    <p:cNvSpPr/>
                    <p:nvPr/>
                  </p:nvSpPr>
                  <p:spPr bwMode="auto">
                    <a:xfrm>
                      <a:off x="5468330" y="29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10" name="Rechteck 2785"/>
                    <p:cNvSpPr/>
                    <p:nvPr/>
                  </p:nvSpPr>
                  <p:spPr bwMode="auto">
                    <a:xfrm>
                      <a:off x="5504330" y="299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11" name="Rechteck 2786"/>
                    <p:cNvSpPr/>
                    <p:nvPr/>
                  </p:nvSpPr>
                  <p:spPr bwMode="auto">
                    <a:xfrm>
                      <a:off x="5324330" y="31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12" name="Rechteck 2787"/>
                    <p:cNvSpPr/>
                    <p:nvPr/>
                  </p:nvSpPr>
                  <p:spPr bwMode="auto">
                    <a:xfrm>
                      <a:off x="5252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13" name="Rechteck 2788"/>
                    <p:cNvSpPr/>
                    <p:nvPr/>
                  </p:nvSpPr>
                  <p:spPr bwMode="auto">
                    <a:xfrm>
                      <a:off x="5360330" y="31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14" name="Rechteck 2789"/>
                    <p:cNvSpPr/>
                    <p:nvPr/>
                  </p:nvSpPr>
                  <p:spPr bwMode="auto">
                    <a:xfrm>
                      <a:off x="5396330" y="31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15" name="Rechteck 2790"/>
                    <p:cNvSpPr/>
                    <p:nvPr/>
                  </p:nvSpPr>
                  <p:spPr bwMode="auto">
                    <a:xfrm>
                      <a:off x="5432330" y="31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16" name="Rechteck 2792"/>
                    <p:cNvSpPr/>
                    <p:nvPr/>
                  </p:nvSpPr>
                  <p:spPr bwMode="auto">
                    <a:xfrm>
                      <a:off x="5396330" y="30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17" name="Rechteck 2793"/>
                    <p:cNvSpPr/>
                    <p:nvPr/>
                  </p:nvSpPr>
                  <p:spPr bwMode="auto">
                    <a:xfrm>
                      <a:off x="5432330" y="30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18" name="Rechteck 2794"/>
                    <p:cNvSpPr/>
                    <p:nvPr/>
                  </p:nvSpPr>
                  <p:spPr bwMode="auto">
                    <a:xfrm>
                      <a:off x="5468330" y="30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19" name="Rechteck 2795"/>
                    <p:cNvSpPr/>
                    <p:nvPr/>
                  </p:nvSpPr>
                  <p:spPr bwMode="auto">
                    <a:xfrm>
                      <a:off x="5504330" y="30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20" name="Rechteck 2796"/>
                    <p:cNvSpPr/>
                    <p:nvPr/>
                  </p:nvSpPr>
                  <p:spPr bwMode="auto">
                    <a:xfrm>
                      <a:off x="5468330" y="30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21" name="Rechteck 2797"/>
                    <p:cNvSpPr/>
                    <p:nvPr/>
                  </p:nvSpPr>
                  <p:spPr bwMode="auto">
                    <a:xfrm>
                      <a:off x="5504330" y="30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22" name="Rechteck 2798"/>
                    <p:cNvSpPr/>
                    <p:nvPr/>
                  </p:nvSpPr>
                  <p:spPr bwMode="auto">
                    <a:xfrm>
                      <a:off x="5540330" y="303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23" name="Rechteck 2800"/>
                    <p:cNvSpPr/>
                    <p:nvPr/>
                  </p:nvSpPr>
                  <p:spPr bwMode="auto">
                    <a:xfrm>
                      <a:off x="5540330" y="29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24" name="Rechteck 2801"/>
                    <p:cNvSpPr/>
                    <p:nvPr/>
                  </p:nvSpPr>
                  <p:spPr bwMode="auto">
                    <a:xfrm>
                      <a:off x="5576330" y="29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25" name="Rechteck 2803"/>
                    <p:cNvSpPr/>
                    <p:nvPr/>
                  </p:nvSpPr>
                  <p:spPr bwMode="auto">
                    <a:xfrm>
                      <a:off x="5648330" y="299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26" name="Rechteck 2804"/>
                    <p:cNvSpPr/>
                    <p:nvPr/>
                  </p:nvSpPr>
                  <p:spPr bwMode="auto">
                    <a:xfrm>
                      <a:off x="5540330" y="306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27" name="Rechteck 2807"/>
                    <p:cNvSpPr/>
                    <p:nvPr/>
                  </p:nvSpPr>
                  <p:spPr bwMode="auto">
                    <a:xfrm>
                      <a:off x="5000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28" name="Rechteck 2810"/>
                    <p:cNvSpPr/>
                    <p:nvPr/>
                  </p:nvSpPr>
                  <p:spPr bwMode="auto">
                    <a:xfrm>
                      <a:off x="5432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grpSp>
                  <p:nvGrpSpPr>
                    <p:cNvPr id="5229" name="Gruppieren 3677"/>
                    <p:cNvGrpSpPr/>
                    <p:nvPr/>
                  </p:nvGrpSpPr>
                  <p:grpSpPr>
                    <a:xfrm>
                      <a:off x="4424330" y="3030350"/>
                      <a:ext cx="360000" cy="144000"/>
                      <a:chOff x="4424330" y="3030350"/>
                      <a:chExt cx="360000" cy="144000"/>
                    </a:xfrm>
                  </p:grpSpPr>
                  <p:sp>
                    <p:nvSpPr>
                      <p:cNvPr id="5518" name="Rechteck 2590"/>
                      <p:cNvSpPr/>
                      <p:nvPr/>
                    </p:nvSpPr>
                    <p:spPr bwMode="auto">
                      <a:xfrm>
                        <a:off x="4604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19" name="Rechteck 2592"/>
                      <p:cNvSpPr/>
                      <p:nvPr/>
                    </p:nvSpPr>
                    <p:spPr bwMode="auto">
                      <a:xfrm>
                        <a:off x="4424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20" name="Rechteck 2593"/>
                      <p:cNvSpPr/>
                      <p:nvPr/>
                    </p:nvSpPr>
                    <p:spPr bwMode="auto">
                      <a:xfrm>
                        <a:off x="4460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21" name="Rechteck 2594"/>
                      <p:cNvSpPr/>
                      <p:nvPr/>
                    </p:nvSpPr>
                    <p:spPr bwMode="auto">
                      <a:xfrm>
                        <a:off x="4496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22" name="Rechteck 2595"/>
                      <p:cNvSpPr/>
                      <p:nvPr/>
                    </p:nvSpPr>
                    <p:spPr bwMode="auto">
                      <a:xfrm>
                        <a:off x="4532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23" name="Rechteck 2596"/>
                      <p:cNvSpPr/>
                      <p:nvPr/>
                    </p:nvSpPr>
                    <p:spPr bwMode="auto">
                      <a:xfrm>
                        <a:off x="4568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24" name="Rechteck 2597"/>
                      <p:cNvSpPr/>
                      <p:nvPr/>
                    </p:nvSpPr>
                    <p:spPr bwMode="auto">
                      <a:xfrm>
                        <a:off x="4748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25" name="Rechteck 2598"/>
                      <p:cNvSpPr/>
                      <p:nvPr/>
                    </p:nvSpPr>
                    <p:spPr bwMode="auto">
                      <a:xfrm>
                        <a:off x="4676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26" name="Rechteck 2599"/>
                      <p:cNvSpPr/>
                      <p:nvPr/>
                    </p:nvSpPr>
                    <p:spPr bwMode="auto">
                      <a:xfrm>
                        <a:off x="4640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27" name="Rechteck 2600"/>
                      <p:cNvSpPr/>
                      <p:nvPr/>
                    </p:nvSpPr>
                    <p:spPr bwMode="auto">
                      <a:xfrm>
                        <a:off x="4712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28" name="Rechteck 2702"/>
                      <p:cNvSpPr/>
                      <p:nvPr/>
                    </p:nvSpPr>
                    <p:spPr bwMode="auto">
                      <a:xfrm>
                        <a:off x="4640330" y="310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29" name="Rechteck 2703"/>
                      <p:cNvSpPr/>
                      <p:nvPr/>
                    </p:nvSpPr>
                    <p:spPr bwMode="auto">
                      <a:xfrm>
                        <a:off x="4676330" y="310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30" name="Rechteck 2704"/>
                      <p:cNvSpPr/>
                      <p:nvPr/>
                    </p:nvSpPr>
                    <p:spPr bwMode="auto">
                      <a:xfrm>
                        <a:off x="4712330" y="310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31" name="Rechteck 2705"/>
                      <p:cNvSpPr/>
                      <p:nvPr/>
                    </p:nvSpPr>
                    <p:spPr bwMode="auto">
                      <a:xfrm>
                        <a:off x="4748330" y="310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32" name="Rechteck 2715"/>
                      <p:cNvSpPr/>
                      <p:nvPr/>
                    </p:nvSpPr>
                    <p:spPr bwMode="auto">
                      <a:xfrm>
                        <a:off x="4640330" y="3066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33" name="Rechteck 2716"/>
                      <p:cNvSpPr/>
                      <p:nvPr/>
                    </p:nvSpPr>
                    <p:spPr bwMode="auto">
                      <a:xfrm>
                        <a:off x="4676330" y="3066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34" name="Rechteck 2717"/>
                      <p:cNvSpPr/>
                      <p:nvPr/>
                    </p:nvSpPr>
                    <p:spPr bwMode="auto">
                      <a:xfrm>
                        <a:off x="4712330" y="3066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35" name="Rechteck 2718"/>
                      <p:cNvSpPr/>
                      <p:nvPr/>
                    </p:nvSpPr>
                    <p:spPr bwMode="auto">
                      <a:xfrm>
                        <a:off x="4748330" y="3066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36" name="Rechteck 2731"/>
                      <p:cNvSpPr/>
                      <p:nvPr/>
                    </p:nvSpPr>
                    <p:spPr bwMode="auto">
                      <a:xfrm>
                        <a:off x="4568330" y="3066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37" name="Rechteck 2739"/>
                      <p:cNvSpPr/>
                      <p:nvPr/>
                    </p:nvSpPr>
                    <p:spPr bwMode="auto">
                      <a:xfrm>
                        <a:off x="4604330" y="3066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38" name="Rechteck 2743"/>
                      <p:cNvSpPr/>
                      <p:nvPr/>
                    </p:nvSpPr>
                    <p:spPr bwMode="auto">
                      <a:xfrm>
                        <a:off x="4712330" y="303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39" name="Rechteck 2744"/>
                      <p:cNvSpPr/>
                      <p:nvPr/>
                    </p:nvSpPr>
                    <p:spPr bwMode="auto">
                      <a:xfrm>
                        <a:off x="4748330" y="303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40" name="Rechteck 2791"/>
                      <p:cNvSpPr/>
                      <p:nvPr/>
                    </p:nvSpPr>
                    <p:spPr bwMode="auto">
                      <a:xfrm>
                        <a:off x="4496330" y="310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41" name="Rechteck 2808"/>
                      <p:cNvSpPr/>
                      <p:nvPr/>
                    </p:nvSpPr>
                    <p:spPr bwMode="auto">
                      <a:xfrm>
                        <a:off x="4676330" y="303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42" name="Rechteck 2809"/>
                      <p:cNvSpPr/>
                      <p:nvPr/>
                    </p:nvSpPr>
                    <p:spPr bwMode="auto">
                      <a:xfrm>
                        <a:off x="4640330" y="303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43" name="Rechteck 2811"/>
                      <p:cNvSpPr/>
                      <p:nvPr/>
                    </p:nvSpPr>
                    <p:spPr bwMode="auto">
                      <a:xfrm>
                        <a:off x="4532330" y="310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44" name="Rechteck 2812"/>
                      <p:cNvSpPr/>
                      <p:nvPr/>
                    </p:nvSpPr>
                    <p:spPr bwMode="auto">
                      <a:xfrm>
                        <a:off x="4568330" y="310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45" name="Rechteck 2813"/>
                      <p:cNvSpPr/>
                      <p:nvPr/>
                    </p:nvSpPr>
                    <p:spPr bwMode="auto">
                      <a:xfrm>
                        <a:off x="4604330" y="310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</p:grpSp>
                <p:sp>
                  <p:nvSpPr>
                    <p:cNvPr id="5230" name="Rechteck 2814"/>
                    <p:cNvSpPr/>
                    <p:nvPr/>
                  </p:nvSpPr>
                  <p:spPr bwMode="auto">
                    <a:xfrm>
                      <a:off x="5144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31" name="Rechteck 2815"/>
                    <p:cNvSpPr/>
                    <p:nvPr/>
                  </p:nvSpPr>
                  <p:spPr bwMode="auto">
                    <a:xfrm>
                      <a:off x="5216330" y="321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32" name="Rechteck 2816"/>
                    <p:cNvSpPr/>
                    <p:nvPr/>
                  </p:nvSpPr>
                  <p:spPr bwMode="auto">
                    <a:xfrm>
                      <a:off x="5216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33" name="Rechteck 2817"/>
                    <p:cNvSpPr/>
                    <p:nvPr/>
                  </p:nvSpPr>
                  <p:spPr bwMode="auto">
                    <a:xfrm>
                      <a:off x="5468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34" name="Rechteck 2818"/>
                    <p:cNvSpPr/>
                    <p:nvPr/>
                  </p:nvSpPr>
                  <p:spPr bwMode="auto">
                    <a:xfrm>
                      <a:off x="5180330" y="324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35" name="Rechteck 2819"/>
                    <p:cNvSpPr/>
                    <p:nvPr/>
                  </p:nvSpPr>
                  <p:spPr bwMode="auto">
                    <a:xfrm>
                      <a:off x="5504330" y="29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36" name="Rechteck 2820"/>
                    <p:cNvSpPr/>
                    <p:nvPr/>
                  </p:nvSpPr>
                  <p:spPr bwMode="auto">
                    <a:xfrm>
                      <a:off x="5468330" y="29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37" name="Rechteck 2821"/>
                    <p:cNvSpPr/>
                    <p:nvPr/>
                  </p:nvSpPr>
                  <p:spPr bwMode="auto">
                    <a:xfrm>
                      <a:off x="5288330" y="29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38" name="Rechteck 2823"/>
                    <p:cNvSpPr/>
                    <p:nvPr/>
                  </p:nvSpPr>
                  <p:spPr bwMode="auto">
                    <a:xfrm>
                      <a:off x="5108330" y="29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39" name="Rechteck 2824"/>
                    <p:cNvSpPr/>
                    <p:nvPr/>
                  </p:nvSpPr>
                  <p:spPr bwMode="auto">
                    <a:xfrm>
                      <a:off x="5144330" y="29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40" name="Rechteck 2825"/>
                    <p:cNvSpPr/>
                    <p:nvPr/>
                  </p:nvSpPr>
                  <p:spPr bwMode="auto">
                    <a:xfrm>
                      <a:off x="5180330" y="29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41" name="Rechteck 2826"/>
                    <p:cNvSpPr/>
                    <p:nvPr/>
                  </p:nvSpPr>
                  <p:spPr bwMode="auto">
                    <a:xfrm>
                      <a:off x="5216330" y="29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42" name="Rechteck 2827"/>
                    <p:cNvSpPr/>
                    <p:nvPr/>
                  </p:nvSpPr>
                  <p:spPr bwMode="auto">
                    <a:xfrm>
                      <a:off x="5252330" y="29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43" name="Rechteck 2828"/>
                    <p:cNvSpPr/>
                    <p:nvPr/>
                  </p:nvSpPr>
                  <p:spPr bwMode="auto">
                    <a:xfrm>
                      <a:off x="5432330" y="295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44" name="Rechteck 2829"/>
                    <p:cNvSpPr/>
                    <p:nvPr/>
                  </p:nvSpPr>
                  <p:spPr bwMode="auto">
                    <a:xfrm>
                      <a:off x="5360330" y="29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45" name="Rechteck 2830"/>
                    <p:cNvSpPr/>
                    <p:nvPr/>
                  </p:nvSpPr>
                  <p:spPr bwMode="auto">
                    <a:xfrm>
                      <a:off x="5324330" y="29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46" name="Rechteck 2831"/>
                    <p:cNvSpPr/>
                    <p:nvPr/>
                  </p:nvSpPr>
                  <p:spPr bwMode="auto">
                    <a:xfrm>
                      <a:off x="5396330" y="295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47" name="Rechteck 2832"/>
                    <p:cNvSpPr/>
                    <p:nvPr/>
                  </p:nvSpPr>
                  <p:spPr bwMode="auto">
                    <a:xfrm>
                      <a:off x="5504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48" name="Rechteck 2833"/>
                    <p:cNvSpPr/>
                    <p:nvPr/>
                  </p:nvSpPr>
                  <p:spPr bwMode="auto">
                    <a:xfrm>
                      <a:off x="5468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49" name="Rechteck 2834"/>
                    <p:cNvSpPr/>
                    <p:nvPr/>
                  </p:nvSpPr>
                  <p:spPr bwMode="auto">
                    <a:xfrm>
                      <a:off x="5288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50" name="Rechteck 2836"/>
                    <p:cNvSpPr/>
                    <p:nvPr/>
                  </p:nvSpPr>
                  <p:spPr bwMode="auto">
                    <a:xfrm>
                      <a:off x="5108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51" name="Rechteck 2837"/>
                    <p:cNvSpPr/>
                    <p:nvPr/>
                  </p:nvSpPr>
                  <p:spPr bwMode="auto">
                    <a:xfrm>
                      <a:off x="5144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52" name="Rechteck 2839"/>
                    <p:cNvSpPr/>
                    <p:nvPr/>
                  </p:nvSpPr>
                  <p:spPr bwMode="auto">
                    <a:xfrm>
                      <a:off x="5216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53" name="Rechteck 2840"/>
                    <p:cNvSpPr/>
                    <p:nvPr/>
                  </p:nvSpPr>
                  <p:spPr bwMode="auto">
                    <a:xfrm>
                      <a:off x="5252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54" name="Rechteck 2841"/>
                    <p:cNvSpPr/>
                    <p:nvPr/>
                  </p:nvSpPr>
                  <p:spPr bwMode="auto">
                    <a:xfrm>
                      <a:off x="5432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55" name="Rechteck 2842"/>
                    <p:cNvSpPr/>
                    <p:nvPr/>
                  </p:nvSpPr>
                  <p:spPr bwMode="auto">
                    <a:xfrm>
                      <a:off x="5360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56" name="Rechteck 2843"/>
                    <p:cNvSpPr/>
                    <p:nvPr/>
                  </p:nvSpPr>
                  <p:spPr bwMode="auto">
                    <a:xfrm>
                      <a:off x="5324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57" name="Rechteck 2844"/>
                    <p:cNvSpPr/>
                    <p:nvPr/>
                  </p:nvSpPr>
                  <p:spPr bwMode="auto">
                    <a:xfrm>
                      <a:off x="5396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58" name="Rechteck 2845"/>
                    <p:cNvSpPr/>
                    <p:nvPr/>
                  </p:nvSpPr>
                  <p:spPr bwMode="auto">
                    <a:xfrm>
                      <a:off x="5612330" y="29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59" name="Rechteck 2846"/>
                    <p:cNvSpPr/>
                    <p:nvPr/>
                  </p:nvSpPr>
                  <p:spPr bwMode="auto">
                    <a:xfrm>
                      <a:off x="5576330" y="29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60" name="Rechteck 2847"/>
                    <p:cNvSpPr/>
                    <p:nvPr/>
                  </p:nvSpPr>
                  <p:spPr bwMode="auto">
                    <a:xfrm>
                      <a:off x="5540330" y="29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61" name="Rechteck 2849"/>
                    <p:cNvSpPr/>
                    <p:nvPr/>
                  </p:nvSpPr>
                  <p:spPr bwMode="auto">
                    <a:xfrm>
                      <a:off x="5684330" y="29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62" name="Rechteck 2850"/>
                    <p:cNvSpPr/>
                    <p:nvPr/>
                  </p:nvSpPr>
                  <p:spPr bwMode="auto">
                    <a:xfrm>
                      <a:off x="5648330" y="295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63" name="Rechteck 2852"/>
                    <p:cNvSpPr/>
                    <p:nvPr/>
                  </p:nvSpPr>
                  <p:spPr bwMode="auto">
                    <a:xfrm>
                      <a:off x="5756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64" name="Rechteck 2853"/>
                    <p:cNvSpPr/>
                    <p:nvPr/>
                  </p:nvSpPr>
                  <p:spPr bwMode="auto">
                    <a:xfrm>
                      <a:off x="5540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65" name="Rechteck 2854"/>
                    <p:cNvSpPr/>
                    <p:nvPr/>
                  </p:nvSpPr>
                  <p:spPr bwMode="auto">
                    <a:xfrm>
                      <a:off x="5576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66" name="Rechteck 2855"/>
                    <p:cNvSpPr/>
                    <p:nvPr/>
                  </p:nvSpPr>
                  <p:spPr bwMode="auto">
                    <a:xfrm>
                      <a:off x="5612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67" name="Rechteck 2856"/>
                    <p:cNvSpPr/>
                    <p:nvPr/>
                  </p:nvSpPr>
                  <p:spPr bwMode="auto">
                    <a:xfrm>
                      <a:off x="5648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68" name="Rechteck 2857"/>
                    <p:cNvSpPr/>
                    <p:nvPr/>
                  </p:nvSpPr>
                  <p:spPr bwMode="auto">
                    <a:xfrm>
                      <a:off x="5684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69" name="Rechteck 2858"/>
                    <p:cNvSpPr/>
                    <p:nvPr/>
                  </p:nvSpPr>
                  <p:spPr bwMode="auto">
                    <a:xfrm>
                      <a:off x="5720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70" name="Rechteck 2860"/>
                    <p:cNvSpPr/>
                    <p:nvPr/>
                  </p:nvSpPr>
                  <p:spPr bwMode="auto">
                    <a:xfrm>
                      <a:off x="5576330" y="288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71" name="Rechteck 2862"/>
                    <p:cNvSpPr/>
                    <p:nvPr/>
                  </p:nvSpPr>
                  <p:spPr bwMode="auto">
                    <a:xfrm>
                      <a:off x="5360330" y="2886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72" name="Rechteck 2864"/>
                    <p:cNvSpPr/>
                    <p:nvPr/>
                  </p:nvSpPr>
                  <p:spPr bwMode="auto">
                    <a:xfrm>
                      <a:off x="5180330" y="2886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73" name="Rechteck 2866"/>
                    <p:cNvSpPr/>
                    <p:nvPr/>
                  </p:nvSpPr>
                  <p:spPr bwMode="auto">
                    <a:xfrm>
                      <a:off x="5252330" y="2886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74" name="Rechteck 2869"/>
                    <p:cNvSpPr/>
                    <p:nvPr/>
                  </p:nvSpPr>
                  <p:spPr bwMode="auto">
                    <a:xfrm>
                      <a:off x="5504330" y="288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75" name="Rechteck 2870"/>
                    <p:cNvSpPr/>
                    <p:nvPr/>
                  </p:nvSpPr>
                  <p:spPr bwMode="auto">
                    <a:xfrm>
                      <a:off x="5432330" y="2886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76" name="Rechteck 2871"/>
                    <p:cNvSpPr/>
                    <p:nvPr/>
                  </p:nvSpPr>
                  <p:spPr bwMode="auto">
                    <a:xfrm>
                      <a:off x="5396330" y="2886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77" name="Rechteck 2872"/>
                    <p:cNvSpPr/>
                    <p:nvPr/>
                  </p:nvSpPr>
                  <p:spPr bwMode="auto">
                    <a:xfrm>
                      <a:off x="5468330" y="2886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78" name="Rechteck 2873"/>
                    <p:cNvSpPr/>
                    <p:nvPr/>
                  </p:nvSpPr>
                  <p:spPr bwMode="auto">
                    <a:xfrm>
                      <a:off x="5576330" y="285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79" name="Rechteck 2874"/>
                    <p:cNvSpPr/>
                    <p:nvPr/>
                  </p:nvSpPr>
                  <p:spPr bwMode="auto">
                    <a:xfrm>
                      <a:off x="5540330" y="285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80" name="Rechteck 2875"/>
                    <p:cNvSpPr/>
                    <p:nvPr/>
                  </p:nvSpPr>
                  <p:spPr bwMode="auto">
                    <a:xfrm>
                      <a:off x="5360330" y="28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81" name="Rechteck 2882"/>
                    <p:cNvSpPr/>
                    <p:nvPr/>
                  </p:nvSpPr>
                  <p:spPr bwMode="auto">
                    <a:xfrm>
                      <a:off x="5504330" y="285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82" name="Rechteck 2883"/>
                    <p:cNvSpPr/>
                    <p:nvPr/>
                  </p:nvSpPr>
                  <p:spPr bwMode="auto">
                    <a:xfrm>
                      <a:off x="5432330" y="285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83" name="Rechteck 2884"/>
                    <p:cNvSpPr/>
                    <p:nvPr/>
                  </p:nvSpPr>
                  <p:spPr bwMode="auto">
                    <a:xfrm>
                      <a:off x="5396330" y="28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84" name="Rechteck 2885"/>
                    <p:cNvSpPr/>
                    <p:nvPr/>
                  </p:nvSpPr>
                  <p:spPr bwMode="auto">
                    <a:xfrm>
                      <a:off x="5468330" y="285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85" name="Rechteck 2886"/>
                    <p:cNvSpPr/>
                    <p:nvPr/>
                  </p:nvSpPr>
                  <p:spPr bwMode="auto">
                    <a:xfrm>
                      <a:off x="5684330" y="28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86" name="Rechteck 2887"/>
                    <p:cNvSpPr/>
                    <p:nvPr/>
                  </p:nvSpPr>
                  <p:spPr bwMode="auto">
                    <a:xfrm>
                      <a:off x="5648330" y="28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87" name="Rechteck 2888"/>
                    <p:cNvSpPr/>
                    <p:nvPr/>
                  </p:nvSpPr>
                  <p:spPr bwMode="auto">
                    <a:xfrm>
                      <a:off x="5612330" y="28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88" name="Rechteck 2891"/>
                    <p:cNvSpPr/>
                    <p:nvPr/>
                  </p:nvSpPr>
                  <p:spPr bwMode="auto">
                    <a:xfrm>
                      <a:off x="5720330" y="2886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89" name="Rechteck 2893"/>
                    <p:cNvSpPr/>
                    <p:nvPr/>
                  </p:nvSpPr>
                  <p:spPr bwMode="auto">
                    <a:xfrm>
                      <a:off x="5828330" y="28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90" name="Rechteck 2894"/>
                    <p:cNvSpPr/>
                    <p:nvPr/>
                  </p:nvSpPr>
                  <p:spPr bwMode="auto">
                    <a:xfrm>
                      <a:off x="5612330" y="285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91" name="Rechteck 2895"/>
                    <p:cNvSpPr/>
                    <p:nvPr/>
                  </p:nvSpPr>
                  <p:spPr bwMode="auto">
                    <a:xfrm>
                      <a:off x="5648330" y="285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92" name="Rechteck 2896"/>
                    <p:cNvSpPr/>
                    <p:nvPr/>
                  </p:nvSpPr>
                  <p:spPr bwMode="auto">
                    <a:xfrm>
                      <a:off x="5684330" y="285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93" name="Rechteck 2897"/>
                    <p:cNvSpPr/>
                    <p:nvPr/>
                  </p:nvSpPr>
                  <p:spPr bwMode="auto">
                    <a:xfrm>
                      <a:off x="5720330" y="285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94" name="Rechteck 2898"/>
                    <p:cNvSpPr/>
                    <p:nvPr/>
                  </p:nvSpPr>
                  <p:spPr bwMode="auto">
                    <a:xfrm>
                      <a:off x="5756330" y="2850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95" name="Rechteck 2899"/>
                    <p:cNvSpPr/>
                    <p:nvPr/>
                  </p:nvSpPr>
                  <p:spPr bwMode="auto">
                    <a:xfrm>
                      <a:off x="5792330" y="2850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96" name="Rechteck 2908"/>
                    <p:cNvSpPr/>
                    <p:nvPr/>
                  </p:nvSpPr>
                  <p:spPr bwMode="auto">
                    <a:xfrm>
                      <a:off x="5576330" y="28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97" name="Rechteck 2909"/>
                    <p:cNvSpPr/>
                    <p:nvPr/>
                  </p:nvSpPr>
                  <p:spPr bwMode="auto">
                    <a:xfrm>
                      <a:off x="5540330" y="28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98" name="Rechteck 2916"/>
                    <p:cNvSpPr/>
                    <p:nvPr/>
                  </p:nvSpPr>
                  <p:spPr bwMode="auto">
                    <a:xfrm>
                      <a:off x="5324330" y="28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299" name="Rechteck 2917"/>
                    <p:cNvSpPr/>
                    <p:nvPr/>
                  </p:nvSpPr>
                  <p:spPr bwMode="auto">
                    <a:xfrm>
                      <a:off x="5504330" y="28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00" name="Rechteck 2919"/>
                    <p:cNvSpPr/>
                    <p:nvPr/>
                  </p:nvSpPr>
                  <p:spPr bwMode="auto">
                    <a:xfrm>
                      <a:off x="5396330" y="28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01" name="Rechteck 2920"/>
                    <p:cNvSpPr/>
                    <p:nvPr/>
                  </p:nvSpPr>
                  <p:spPr bwMode="auto">
                    <a:xfrm>
                      <a:off x="5468330" y="28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02" name="Rechteck 2921"/>
                    <p:cNvSpPr/>
                    <p:nvPr/>
                  </p:nvSpPr>
                  <p:spPr bwMode="auto">
                    <a:xfrm>
                      <a:off x="5576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03" name="Rechteck 2922"/>
                    <p:cNvSpPr/>
                    <p:nvPr/>
                  </p:nvSpPr>
                  <p:spPr bwMode="auto">
                    <a:xfrm>
                      <a:off x="5540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04" name="Rechteck 2923"/>
                    <p:cNvSpPr/>
                    <p:nvPr/>
                  </p:nvSpPr>
                  <p:spPr bwMode="auto">
                    <a:xfrm>
                      <a:off x="5360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05" name="Rechteck 2928"/>
                    <p:cNvSpPr/>
                    <p:nvPr/>
                  </p:nvSpPr>
                  <p:spPr bwMode="auto">
                    <a:xfrm>
                      <a:off x="5288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06" name="Rechteck 2929"/>
                    <p:cNvSpPr/>
                    <p:nvPr/>
                  </p:nvSpPr>
                  <p:spPr bwMode="auto">
                    <a:xfrm>
                      <a:off x="5324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07" name="Rechteck 2930"/>
                    <p:cNvSpPr/>
                    <p:nvPr/>
                  </p:nvSpPr>
                  <p:spPr bwMode="auto">
                    <a:xfrm>
                      <a:off x="5504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08" name="Rechteck 2931"/>
                    <p:cNvSpPr/>
                    <p:nvPr/>
                  </p:nvSpPr>
                  <p:spPr bwMode="auto">
                    <a:xfrm>
                      <a:off x="5432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09" name="Rechteck 2932"/>
                    <p:cNvSpPr/>
                    <p:nvPr/>
                  </p:nvSpPr>
                  <p:spPr bwMode="auto">
                    <a:xfrm>
                      <a:off x="5396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10" name="Rechteck 2933"/>
                    <p:cNvSpPr/>
                    <p:nvPr/>
                  </p:nvSpPr>
                  <p:spPr bwMode="auto">
                    <a:xfrm>
                      <a:off x="5468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11" name="Rechteck 2935"/>
                    <p:cNvSpPr/>
                    <p:nvPr/>
                  </p:nvSpPr>
                  <p:spPr bwMode="auto">
                    <a:xfrm>
                      <a:off x="5648330" y="281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12" name="Rechteck 2936"/>
                    <p:cNvSpPr/>
                    <p:nvPr/>
                  </p:nvSpPr>
                  <p:spPr bwMode="auto">
                    <a:xfrm>
                      <a:off x="5612330" y="28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13" name="Rechteck 2937"/>
                    <p:cNvSpPr/>
                    <p:nvPr/>
                  </p:nvSpPr>
                  <p:spPr bwMode="auto">
                    <a:xfrm>
                      <a:off x="5792330" y="28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14" name="Rechteck 2938"/>
                    <p:cNvSpPr/>
                    <p:nvPr/>
                  </p:nvSpPr>
                  <p:spPr bwMode="auto">
                    <a:xfrm>
                      <a:off x="5756330" y="28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15" name="Rechteck 2939"/>
                    <p:cNvSpPr/>
                    <p:nvPr/>
                  </p:nvSpPr>
                  <p:spPr bwMode="auto">
                    <a:xfrm>
                      <a:off x="5720330" y="281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16" name="Rechteck 2941"/>
                    <p:cNvSpPr/>
                    <p:nvPr/>
                  </p:nvSpPr>
                  <p:spPr bwMode="auto">
                    <a:xfrm>
                      <a:off x="5828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17" name="Rechteck 2942"/>
                    <p:cNvSpPr/>
                    <p:nvPr/>
                  </p:nvSpPr>
                  <p:spPr bwMode="auto">
                    <a:xfrm>
                      <a:off x="5612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18" name="Rechteck 2943"/>
                    <p:cNvSpPr/>
                    <p:nvPr/>
                  </p:nvSpPr>
                  <p:spPr bwMode="auto">
                    <a:xfrm>
                      <a:off x="5648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19" name="Rechteck 2944"/>
                    <p:cNvSpPr/>
                    <p:nvPr/>
                  </p:nvSpPr>
                  <p:spPr bwMode="auto">
                    <a:xfrm>
                      <a:off x="5684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20" name="Rechteck 2945"/>
                    <p:cNvSpPr/>
                    <p:nvPr/>
                  </p:nvSpPr>
                  <p:spPr bwMode="auto">
                    <a:xfrm>
                      <a:off x="5720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21" name="Rechteck 2946"/>
                    <p:cNvSpPr/>
                    <p:nvPr/>
                  </p:nvSpPr>
                  <p:spPr bwMode="auto">
                    <a:xfrm>
                      <a:off x="5756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22" name="Rechteck 2947"/>
                    <p:cNvSpPr/>
                    <p:nvPr/>
                  </p:nvSpPr>
                  <p:spPr bwMode="auto">
                    <a:xfrm>
                      <a:off x="5792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23" name="Rechteck 2949"/>
                    <p:cNvSpPr/>
                    <p:nvPr/>
                  </p:nvSpPr>
                  <p:spPr bwMode="auto">
                    <a:xfrm>
                      <a:off x="5648330" y="27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24" name="Rechteck 2950"/>
                    <p:cNvSpPr/>
                    <p:nvPr/>
                  </p:nvSpPr>
                  <p:spPr bwMode="auto">
                    <a:xfrm>
                      <a:off x="5612330" y="27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25" name="Rechteck 2951"/>
                    <p:cNvSpPr/>
                    <p:nvPr/>
                  </p:nvSpPr>
                  <p:spPr bwMode="auto">
                    <a:xfrm>
                      <a:off x="5432330" y="27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26" name="Rechteck 2956"/>
                    <p:cNvSpPr/>
                    <p:nvPr/>
                  </p:nvSpPr>
                  <p:spPr bwMode="auto">
                    <a:xfrm>
                      <a:off x="5360330" y="274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27" name="Rechteck 2957"/>
                    <p:cNvSpPr/>
                    <p:nvPr/>
                  </p:nvSpPr>
                  <p:spPr bwMode="auto">
                    <a:xfrm>
                      <a:off x="5396330" y="274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28" name="Rechteck 2958"/>
                    <p:cNvSpPr/>
                    <p:nvPr/>
                  </p:nvSpPr>
                  <p:spPr bwMode="auto">
                    <a:xfrm>
                      <a:off x="5576330" y="27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29" name="Rechteck 2959"/>
                    <p:cNvSpPr/>
                    <p:nvPr/>
                  </p:nvSpPr>
                  <p:spPr bwMode="auto">
                    <a:xfrm>
                      <a:off x="5504330" y="27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30" name="Rechteck 2960"/>
                    <p:cNvSpPr/>
                    <p:nvPr/>
                  </p:nvSpPr>
                  <p:spPr bwMode="auto">
                    <a:xfrm>
                      <a:off x="5468330" y="27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31" name="Rechteck 2961"/>
                    <p:cNvSpPr/>
                    <p:nvPr/>
                  </p:nvSpPr>
                  <p:spPr bwMode="auto">
                    <a:xfrm>
                      <a:off x="5540330" y="27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32" name="Rechteck 2962"/>
                    <p:cNvSpPr/>
                    <p:nvPr/>
                  </p:nvSpPr>
                  <p:spPr bwMode="auto">
                    <a:xfrm>
                      <a:off x="5648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33" name="Rechteck 2963"/>
                    <p:cNvSpPr/>
                    <p:nvPr/>
                  </p:nvSpPr>
                  <p:spPr bwMode="auto">
                    <a:xfrm>
                      <a:off x="5612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34" name="Rechteck 2964"/>
                    <p:cNvSpPr/>
                    <p:nvPr/>
                  </p:nvSpPr>
                  <p:spPr bwMode="auto">
                    <a:xfrm>
                      <a:off x="5432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35" name="Rechteck 2969"/>
                    <p:cNvSpPr/>
                    <p:nvPr/>
                  </p:nvSpPr>
                  <p:spPr bwMode="auto">
                    <a:xfrm>
                      <a:off x="5360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36" name="Rechteck 2970"/>
                    <p:cNvSpPr/>
                    <p:nvPr/>
                  </p:nvSpPr>
                  <p:spPr bwMode="auto">
                    <a:xfrm>
                      <a:off x="5396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37" name="Rechteck 2971"/>
                    <p:cNvSpPr/>
                    <p:nvPr/>
                  </p:nvSpPr>
                  <p:spPr bwMode="auto">
                    <a:xfrm>
                      <a:off x="5576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38" name="Rechteck 2972"/>
                    <p:cNvSpPr/>
                    <p:nvPr/>
                  </p:nvSpPr>
                  <p:spPr bwMode="auto">
                    <a:xfrm>
                      <a:off x="5504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39" name="Rechteck 2973"/>
                    <p:cNvSpPr/>
                    <p:nvPr/>
                  </p:nvSpPr>
                  <p:spPr bwMode="auto">
                    <a:xfrm>
                      <a:off x="5468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40" name="Rechteck 2974"/>
                    <p:cNvSpPr/>
                    <p:nvPr/>
                  </p:nvSpPr>
                  <p:spPr bwMode="auto">
                    <a:xfrm>
                      <a:off x="5540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41" name="Rechteck 2975"/>
                    <p:cNvSpPr/>
                    <p:nvPr/>
                  </p:nvSpPr>
                  <p:spPr bwMode="auto">
                    <a:xfrm>
                      <a:off x="5756330" y="274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42" name="Rechteck 2976"/>
                    <p:cNvSpPr/>
                    <p:nvPr/>
                  </p:nvSpPr>
                  <p:spPr bwMode="auto">
                    <a:xfrm>
                      <a:off x="5720330" y="27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43" name="Rechteck 2977"/>
                    <p:cNvSpPr/>
                    <p:nvPr/>
                  </p:nvSpPr>
                  <p:spPr bwMode="auto">
                    <a:xfrm>
                      <a:off x="5684330" y="274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44" name="Rechteck 2978"/>
                    <p:cNvSpPr/>
                    <p:nvPr/>
                  </p:nvSpPr>
                  <p:spPr bwMode="auto">
                    <a:xfrm>
                      <a:off x="5864330" y="2742350"/>
                      <a:ext cx="36000" cy="36000"/>
                    </a:xfrm>
                    <a:prstGeom prst="rect">
                      <a:avLst/>
                    </a:prstGeom>
                    <a:noFill/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45" name="Rechteck 2979"/>
                    <p:cNvSpPr/>
                    <p:nvPr/>
                  </p:nvSpPr>
                  <p:spPr bwMode="auto">
                    <a:xfrm>
                      <a:off x="5828330" y="27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46" name="Rechteck 2980"/>
                    <p:cNvSpPr/>
                    <p:nvPr/>
                  </p:nvSpPr>
                  <p:spPr bwMode="auto">
                    <a:xfrm>
                      <a:off x="5792330" y="274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47" name="Rechteck 2981"/>
                    <p:cNvSpPr/>
                    <p:nvPr/>
                  </p:nvSpPr>
                  <p:spPr bwMode="auto">
                    <a:xfrm>
                      <a:off x="5900330" y="274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48" name="Rechteck 2982"/>
                    <p:cNvSpPr/>
                    <p:nvPr/>
                  </p:nvSpPr>
                  <p:spPr bwMode="auto">
                    <a:xfrm>
                      <a:off x="5900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49" name="Rechteck 2983"/>
                    <p:cNvSpPr/>
                    <p:nvPr/>
                  </p:nvSpPr>
                  <p:spPr bwMode="auto">
                    <a:xfrm>
                      <a:off x="5684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50" name="Rechteck 2984"/>
                    <p:cNvSpPr/>
                    <p:nvPr/>
                  </p:nvSpPr>
                  <p:spPr bwMode="auto">
                    <a:xfrm>
                      <a:off x="5720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51" name="Rechteck 2985"/>
                    <p:cNvSpPr/>
                    <p:nvPr/>
                  </p:nvSpPr>
                  <p:spPr bwMode="auto">
                    <a:xfrm>
                      <a:off x="5756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52" name="Rechteck 2986"/>
                    <p:cNvSpPr/>
                    <p:nvPr/>
                  </p:nvSpPr>
                  <p:spPr bwMode="auto">
                    <a:xfrm>
                      <a:off x="5792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53" name="Rechteck 2987"/>
                    <p:cNvSpPr/>
                    <p:nvPr/>
                  </p:nvSpPr>
                  <p:spPr bwMode="auto">
                    <a:xfrm>
                      <a:off x="5828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54" name="Rechteck 2988"/>
                    <p:cNvSpPr/>
                    <p:nvPr/>
                  </p:nvSpPr>
                  <p:spPr bwMode="auto">
                    <a:xfrm>
                      <a:off x="5864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55" name="Rechteck 2990"/>
                    <p:cNvSpPr/>
                    <p:nvPr/>
                  </p:nvSpPr>
                  <p:spPr bwMode="auto">
                    <a:xfrm>
                      <a:off x="5936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56" name="Rechteck 2991"/>
                    <p:cNvSpPr/>
                    <p:nvPr/>
                  </p:nvSpPr>
                  <p:spPr bwMode="auto">
                    <a:xfrm>
                      <a:off x="5864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57" name="Rechteck 2992"/>
                    <p:cNvSpPr/>
                    <p:nvPr/>
                  </p:nvSpPr>
                  <p:spPr bwMode="auto">
                    <a:xfrm>
                      <a:off x="5936330" y="2742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58" name="Rechteck 2993"/>
                    <p:cNvSpPr/>
                    <p:nvPr/>
                  </p:nvSpPr>
                  <p:spPr bwMode="auto">
                    <a:xfrm>
                      <a:off x="5972330" y="2706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59" name="Rechteck 3001"/>
                    <p:cNvSpPr/>
                    <p:nvPr/>
                  </p:nvSpPr>
                  <p:spPr bwMode="auto">
                    <a:xfrm>
                      <a:off x="5900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60" name="Rechteck 3002"/>
                    <p:cNvSpPr/>
                    <p:nvPr/>
                  </p:nvSpPr>
                  <p:spPr bwMode="auto">
                    <a:xfrm>
                      <a:off x="5936330" y="2778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grpSp>
                  <p:nvGrpSpPr>
                    <p:cNvPr id="5361" name="Gruppieren 3676"/>
                    <p:cNvGrpSpPr/>
                    <p:nvPr/>
                  </p:nvGrpSpPr>
                  <p:grpSpPr>
                    <a:xfrm>
                      <a:off x="4784330" y="2922350"/>
                      <a:ext cx="324000" cy="324000"/>
                      <a:chOff x="4784330" y="2922350"/>
                      <a:chExt cx="324000" cy="324000"/>
                    </a:xfrm>
                  </p:grpSpPr>
                  <p:sp>
                    <p:nvSpPr>
                      <p:cNvPr id="5453" name="Rechteck 2567"/>
                      <p:cNvSpPr/>
                      <p:nvPr/>
                    </p:nvSpPr>
                    <p:spPr bwMode="auto">
                      <a:xfrm>
                        <a:off x="5000330" y="321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54" name="Rechteck 2568"/>
                      <p:cNvSpPr/>
                      <p:nvPr/>
                    </p:nvSpPr>
                    <p:spPr bwMode="auto">
                      <a:xfrm>
                        <a:off x="4784330" y="321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55" name="Rechteck 2569"/>
                      <p:cNvSpPr/>
                      <p:nvPr/>
                    </p:nvSpPr>
                    <p:spPr bwMode="auto">
                      <a:xfrm>
                        <a:off x="4820330" y="321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56" name="Rechteck 2570"/>
                      <p:cNvSpPr/>
                      <p:nvPr/>
                    </p:nvSpPr>
                    <p:spPr bwMode="auto">
                      <a:xfrm>
                        <a:off x="4856330" y="321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57" name="Rechteck 2571"/>
                      <p:cNvSpPr/>
                      <p:nvPr/>
                    </p:nvSpPr>
                    <p:spPr bwMode="auto">
                      <a:xfrm>
                        <a:off x="4892330" y="321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58" name="Rechteck 2572"/>
                      <p:cNvSpPr/>
                      <p:nvPr/>
                    </p:nvSpPr>
                    <p:spPr bwMode="auto">
                      <a:xfrm>
                        <a:off x="4928330" y="321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59" name="Rechteck 2573"/>
                      <p:cNvSpPr/>
                      <p:nvPr/>
                    </p:nvSpPr>
                    <p:spPr bwMode="auto">
                      <a:xfrm>
                        <a:off x="4964330" y="321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60" name="Rechteck 2575"/>
                      <p:cNvSpPr/>
                      <p:nvPr/>
                    </p:nvSpPr>
                    <p:spPr bwMode="auto">
                      <a:xfrm>
                        <a:off x="4820330" y="3174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61" name="Rechteck 2576"/>
                      <p:cNvSpPr/>
                      <p:nvPr/>
                    </p:nvSpPr>
                    <p:spPr bwMode="auto">
                      <a:xfrm>
                        <a:off x="4784330" y="3174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62" name="Rechteck 2588"/>
                      <p:cNvSpPr/>
                      <p:nvPr/>
                    </p:nvSpPr>
                    <p:spPr bwMode="auto">
                      <a:xfrm>
                        <a:off x="4820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63" name="Rechteck 2589"/>
                      <p:cNvSpPr/>
                      <p:nvPr/>
                    </p:nvSpPr>
                    <p:spPr bwMode="auto">
                      <a:xfrm>
                        <a:off x="4784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64" name="Rechteck 2601"/>
                      <p:cNvSpPr/>
                      <p:nvPr/>
                    </p:nvSpPr>
                    <p:spPr bwMode="auto">
                      <a:xfrm>
                        <a:off x="4928330" y="3174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65" name="Rechteck 2602"/>
                      <p:cNvSpPr/>
                      <p:nvPr/>
                    </p:nvSpPr>
                    <p:spPr bwMode="auto">
                      <a:xfrm>
                        <a:off x="4892330" y="3174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66" name="Rechteck 2603"/>
                      <p:cNvSpPr/>
                      <p:nvPr/>
                    </p:nvSpPr>
                    <p:spPr bwMode="auto">
                      <a:xfrm>
                        <a:off x="4856330" y="3174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67" name="Rechteck 2604"/>
                      <p:cNvSpPr/>
                      <p:nvPr/>
                    </p:nvSpPr>
                    <p:spPr bwMode="auto">
                      <a:xfrm>
                        <a:off x="5036330" y="3174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68" name="Rechteck 2605"/>
                      <p:cNvSpPr/>
                      <p:nvPr/>
                    </p:nvSpPr>
                    <p:spPr bwMode="auto">
                      <a:xfrm>
                        <a:off x="5000330" y="3174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69" name="Rechteck 2606"/>
                      <p:cNvSpPr/>
                      <p:nvPr/>
                    </p:nvSpPr>
                    <p:spPr bwMode="auto">
                      <a:xfrm>
                        <a:off x="4964330" y="3174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70" name="Rechteck 2607"/>
                      <p:cNvSpPr/>
                      <p:nvPr/>
                    </p:nvSpPr>
                    <p:spPr bwMode="auto">
                      <a:xfrm>
                        <a:off x="5072330" y="3174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71" name="Rechteck 2608"/>
                      <p:cNvSpPr/>
                      <p:nvPr/>
                    </p:nvSpPr>
                    <p:spPr bwMode="auto">
                      <a:xfrm>
                        <a:off x="5072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72" name="Rechteck 2609"/>
                      <p:cNvSpPr/>
                      <p:nvPr/>
                    </p:nvSpPr>
                    <p:spPr bwMode="auto">
                      <a:xfrm>
                        <a:off x="4856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73" name="Rechteck 2610"/>
                      <p:cNvSpPr/>
                      <p:nvPr/>
                    </p:nvSpPr>
                    <p:spPr bwMode="auto">
                      <a:xfrm>
                        <a:off x="4892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74" name="Rechteck 2611"/>
                      <p:cNvSpPr/>
                      <p:nvPr/>
                    </p:nvSpPr>
                    <p:spPr bwMode="auto">
                      <a:xfrm>
                        <a:off x="4928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75" name="Rechteck 2612"/>
                      <p:cNvSpPr/>
                      <p:nvPr/>
                    </p:nvSpPr>
                    <p:spPr bwMode="auto">
                      <a:xfrm>
                        <a:off x="4964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76" name="Rechteck 2613"/>
                      <p:cNvSpPr/>
                      <p:nvPr/>
                    </p:nvSpPr>
                    <p:spPr bwMode="auto">
                      <a:xfrm>
                        <a:off x="5000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77" name="Rechteck 2614"/>
                      <p:cNvSpPr/>
                      <p:nvPr/>
                    </p:nvSpPr>
                    <p:spPr bwMode="auto">
                      <a:xfrm>
                        <a:off x="5036330" y="313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78" name="Rechteck 2617"/>
                      <p:cNvSpPr/>
                      <p:nvPr/>
                    </p:nvSpPr>
                    <p:spPr bwMode="auto">
                      <a:xfrm>
                        <a:off x="5036330" y="321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79" name="Rechteck 2627"/>
                      <p:cNvSpPr/>
                      <p:nvPr/>
                    </p:nvSpPr>
                    <p:spPr bwMode="auto">
                      <a:xfrm>
                        <a:off x="5072330" y="321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80" name="Rechteck 2699"/>
                      <p:cNvSpPr/>
                      <p:nvPr/>
                    </p:nvSpPr>
                    <p:spPr bwMode="auto">
                      <a:xfrm>
                        <a:off x="5072330" y="310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81" name="Rechteck 2700"/>
                      <p:cNvSpPr/>
                      <p:nvPr/>
                    </p:nvSpPr>
                    <p:spPr bwMode="auto">
                      <a:xfrm>
                        <a:off x="5036330" y="310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82" name="Rechteck 2701"/>
                      <p:cNvSpPr/>
                      <p:nvPr/>
                    </p:nvSpPr>
                    <p:spPr bwMode="auto">
                      <a:xfrm>
                        <a:off x="4856330" y="310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83" name="Rechteck 2706"/>
                      <p:cNvSpPr/>
                      <p:nvPr/>
                    </p:nvSpPr>
                    <p:spPr bwMode="auto">
                      <a:xfrm>
                        <a:off x="4784330" y="310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84" name="Rechteck 2707"/>
                      <p:cNvSpPr/>
                      <p:nvPr/>
                    </p:nvSpPr>
                    <p:spPr bwMode="auto">
                      <a:xfrm>
                        <a:off x="4820330" y="310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85" name="Rechteck 2708"/>
                      <p:cNvSpPr/>
                      <p:nvPr/>
                    </p:nvSpPr>
                    <p:spPr bwMode="auto">
                      <a:xfrm>
                        <a:off x="5000330" y="310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86" name="Rechteck 2709"/>
                      <p:cNvSpPr/>
                      <p:nvPr/>
                    </p:nvSpPr>
                    <p:spPr bwMode="auto">
                      <a:xfrm>
                        <a:off x="4928330" y="310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87" name="Rechteck 2710"/>
                      <p:cNvSpPr/>
                      <p:nvPr/>
                    </p:nvSpPr>
                    <p:spPr bwMode="auto">
                      <a:xfrm>
                        <a:off x="4892330" y="310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88" name="Rechteck 2711"/>
                      <p:cNvSpPr/>
                      <p:nvPr/>
                    </p:nvSpPr>
                    <p:spPr bwMode="auto">
                      <a:xfrm>
                        <a:off x="4964330" y="310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89" name="Rechteck 2712"/>
                      <p:cNvSpPr/>
                      <p:nvPr/>
                    </p:nvSpPr>
                    <p:spPr bwMode="auto">
                      <a:xfrm>
                        <a:off x="5072330" y="3066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90" name="Rechteck 2713"/>
                      <p:cNvSpPr/>
                      <p:nvPr/>
                    </p:nvSpPr>
                    <p:spPr bwMode="auto">
                      <a:xfrm>
                        <a:off x="5036330" y="3066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91" name="Rechteck 2714"/>
                      <p:cNvSpPr/>
                      <p:nvPr/>
                    </p:nvSpPr>
                    <p:spPr bwMode="auto">
                      <a:xfrm>
                        <a:off x="4856330" y="3066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92" name="Rechteck 2719"/>
                      <p:cNvSpPr/>
                      <p:nvPr/>
                    </p:nvSpPr>
                    <p:spPr bwMode="auto">
                      <a:xfrm>
                        <a:off x="4784330" y="3066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93" name="Rechteck 2720"/>
                      <p:cNvSpPr/>
                      <p:nvPr/>
                    </p:nvSpPr>
                    <p:spPr bwMode="auto">
                      <a:xfrm>
                        <a:off x="4820330" y="3066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94" name="Rechteck 2721"/>
                      <p:cNvSpPr/>
                      <p:nvPr/>
                    </p:nvSpPr>
                    <p:spPr bwMode="auto">
                      <a:xfrm>
                        <a:off x="5000330" y="3066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95" name="Rechteck 2722"/>
                      <p:cNvSpPr/>
                      <p:nvPr/>
                    </p:nvSpPr>
                    <p:spPr bwMode="auto">
                      <a:xfrm>
                        <a:off x="4928330" y="3066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96" name="Rechteck 2723"/>
                      <p:cNvSpPr/>
                      <p:nvPr/>
                    </p:nvSpPr>
                    <p:spPr bwMode="auto">
                      <a:xfrm>
                        <a:off x="4892330" y="3066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97" name="Rechteck 2724"/>
                      <p:cNvSpPr/>
                      <p:nvPr/>
                    </p:nvSpPr>
                    <p:spPr bwMode="auto">
                      <a:xfrm>
                        <a:off x="4964330" y="3066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98" name="Rechteck 2742"/>
                      <p:cNvSpPr/>
                      <p:nvPr/>
                    </p:nvSpPr>
                    <p:spPr bwMode="auto">
                      <a:xfrm>
                        <a:off x="4928330" y="303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499" name="Rechteck 2745"/>
                      <p:cNvSpPr/>
                      <p:nvPr/>
                    </p:nvSpPr>
                    <p:spPr bwMode="auto">
                      <a:xfrm>
                        <a:off x="4784330" y="303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00" name="Rechteck 2746"/>
                      <p:cNvSpPr/>
                      <p:nvPr/>
                    </p:nvSpPr>
                    <p:spPr bwMode="auto">
                      <a:xfrm>
                        <a:off x="4820330" y="303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01" name="Rechteck 2747"/>
                      <p:cNvSpPr/>
                      <p:nvPr/>
                    </p:nvSpPr>
                    <p:spPr bwMode="auto">
                      <a:xfrm>
                        <a:off x="4856330" y="303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02" name="Rechteck 2748"/>
                      <p:cNvSpPr/>
                      <p:nvPr/>
                    </p:nvSpPr>
                    <p:spPr bwMode="auto">
                      <a:xfrm>
                        <a:off x="4892330" y="303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03" name="Rechteck 2749"/>
                      <p:cNvSpPr/>
                      <p:nvPr/>
                    </p:nvSpPr>
                    <p:spPr bwMode="auto">
                      <a:xfrm>
                        <a:off x="5072330" y="303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04" name="Rechteck 2750"/>
                      <p:cNvSpPr/>
                      <p:nvPr/>
                    </p:nvSpPr>
                    <p:spPr bwMode="auto">
                      <a:xfrm>
                        <a:off x="5000330" y="303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05" name="Rechteck 2751"/>
                      <p:cNvSpPr/>
                      <p:nvPr/>
                    </p:nvSpPr>
                    <p:spPr bwMode="auto">
                      <a:xfrm>
                        <a:off x="4964330" y="303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06" name="Rechteck 2752"/>
                      <p:cNvSpPr/>
                      <p:nvPr/>
                    </p:nvSpPr>
                    <p:spPr bwMode="auto">
                      <a:xfrm>
                        <a:off x="5036330" y="3030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07" name="Rechteck 2755"/>
                      <p:cNvSpPr/>
                      <p:nvPr/>
                    </p:nvSpPr>
                    <p:spPr bwMode="auto">
                      <a:xfrm>
                        <a:off x="4928330" y="2994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08" name="Rechteck 2758"/>
                      <p:cNvSpPr/>
                      <p:nvPr/>
                    </p:nvSpPr>
                    <p:spPr bwMode="auto">
                      <a:xfrm>
                        <a:off x="4784330" y="2994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09" name="Rechteck 2759"/>
                      <p:cNvSpPr/>
                      <p:nvPr/>
                    </p:nvSpPr>
                    <p:spPr bwMode="auto">
                      <a:xfrm>
                        <a:off x="4820330" y="2994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10" name="Rechteck 2762"/>
                      <p:cNvSpPr/>
                      <p:nvPr/>
                    </p:nvSpPr>
                    <p:spPr bwMode="auto">
                      <a:xfrm>
                        <a:off x="5072330" y="2994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11" name="Rechteck 2763"/>
                      <p:cNvSpPr/>
                      <p:nvPr/>
                    </p:nvSpPr>
                    <p:spPr bwMode="auto">
                      <a:xfrm>
                        <a:off x="5000330" y="2994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12" name="Rechteck 2764"/>
                      <p:cNvSpPr/>
                      <p:nvPr/>
                    </p:nvSpPr>
                    <p:spPr bwMode="auto">
                      <a:xfrm>
                        <a:off x="4964330" y="2994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13" name="Rechteck 2765"/>
                      <p:cNvSpPr/>
                      <p:nvPr/>
                    </p:nvSpPr>
                    <p:spPr bwMode="auto">
                      <a:xfrm>
                        <a:off x="5036330" y="2994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14" name="Rechteck 2822"/>
                      <p:cNvSpPr/>
                      <p:nvPr/>
                    </p:nvSpPr>
                    <p:spPr bwMode="auto">
                      <a:xfrm>
                        <a:off x="5072330" y="295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15" name="Rechteck 2835"/>
                      <p:cNvSpPr/>
                      <p:nvPr/>
                    </p:nvSpPr>
                    <p:spPr bwMode="auto">
                      <a:xfrm>
                        <a:off x="5072330" y="2922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16" name="Rechteck 3013"/>
                      <p:cNvSpPr/>
                      <p:nvPr/>
                    </p:nvSpPr>
                    <p:spPr bwMode="auto">
                      <a:xfrm>
                        <a:off x="5000330" y="295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  <p:sp>
                    <p:nvSpPr>
                      <p:cNvPr id="5517" name="Rechteck 3014"/>
                      <p:cNvSpPr/>
                      <p:nvPr/>
                    </p:nvSpPr>
                    <p:spPr bwMode="auto">
                      <a:xfrm>
                        <a:off x="5036330" y="2958350"/>
                        <a:ext cx="36000" cy="3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pitchFamily="1" charset="0"/>
                        </a:endParaRPr>
                      </a:p>
                    </p:txBody>
                  </p:sp>
                </p:grpSp>
                <p:sp>
                  <p:nvSpPr>
                    <p:cNvPr id="5362" name="Rechteck 3041"/>
                    <p:cNvSpPr/>
                    <p:nvPr/>
                  </p:nvSpPr>
                  <p:spPr bwMode="auto">
                    <a:xfrm>
                      <a:off x="5036330" y="335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63" name="Rechteck 3045"/>
                    <p:cNvSpPr/>
                    <p:nvPr/>
                  </p:nvSpPr>
                  <p:spPr bwMode="auto">
                    <a:xfrm>
                      <a:off x="5468330" y="3102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64" name="Rechteck 3073"/>
                    <p:cNvSpPr/>
                    <p:nvPr/>
                  </p:nvSpPr>
                  <p:spPr bwMode="auto">
                    <a:xfrm>
                      <a:off x="5360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65" name="Rechteck 3074"/>
                    <p:cNvSpPr/>
                    <p:nvPr/>
                  </p:nvSpPr>
                  <p:spPr bwMode="auto">
                    <a:xfrm>
                      <a:off x="5396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66" name="Rechteck 3075"/>
                    <p:cNvSpPr/>
                    <p:nvPr/>
                  </p:nvSpPr>
                  <p:spPr bwMode="auto">
                    <a:xfrm>
                      <a:off x="5324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67" name="Rechteck 3076"/>
                    <p:cNvSpPr/>
                    <p:nvPr/>
                  </p:nvSpPr>
                  <p:spPr bwMode="auto">
                    <a:xfrm>
                      <a:off x="5288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68" name="Rechteck 3077"/>
                    <p:cNvSpPr/>
                    <p:nvPr/>
                  </p:nvSpPr>
                  <p:spPr bwMode="auto">
                    <a:xfrm>
                      <a:off x="5252330" y="3174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69" name="Rechteck 3078"/>
                    <p:cNvSpPr/>
                    <p:nvPr/>
                  </p:nvSpPr>
                  <p:spPr bwMode="auto">
                    <a:xfrm>
                      <a:off x="5468330" y="31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70" name="Rechteck 3079"/>
                    <p:cNvSpPr/>
                    <p:nvPr/>
                  </p:nvSpPr>
                  <p:spPr bwMode="auto">
                    <a:xfrm>
                      <a:off x="5504330" y="31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71" name="Rechteck 3080"/>
                    <p:cNvSpPr/>
                    <p:nvPr/>
                  </p:nvSpPr>
                  <p:spPr bwMode="auto">
                    <a:xfrm>
                      <a:off x="5432330" y="31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72" name="Rechteck 3081"/>
                    <p:cNvSpPr/>
                    <p:nvPr/>
                  </p:nvSpPr>
                  <p:spPr bwMode="auto">
                    <a:xfrm>
                      <a:off x="5396330" y="31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73" name="Rechteck 3082"/>
                    <p:cNvSpPr/>
                    <p:nvPr/>
                  </p:nvSpPr>
                  <p:spPr bwMode="auto">
                    <a:xfrm>
                      <a:off x="5360330" y="3138350"/>
                      <a:ext cx="36000" cy="3600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74" name="Rechteck 3349"/>
                    <p:cNvSpPr/>
                    <p:nvPr/>
                  </p:nvSpPr>
                  <p:spPr bwMode="auto">
                    <a:xfrm>
                      <a:off x="5576330" y="267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75" name="Rechteck 3350"/>
                    <p:cNvSpPr/>
                    <p:nvPr/>
                  </p:nvSpPr>
                  <p:spPr bwMode="auto">
                    <a:xfrm>
                      <a:off x="5540330" y="26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76" name="Rechteck 3351"/>
                    <p:cNvSpPr/>
                    <p:nvPr/>
                  </p:nvSpPr>
                  <p:spPr bwMode="auto">
                    <a:xfrm>
                      <a:off x="5504330" y="267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77" name="Rechteck 3352"/>
                    <p:cNvSpPr/>
                    <p:nvPr/>
                  </p:nvSpPr>
                  <p:spPr bwMode="auto">
                    <a:xfrm>
                      <a:off x="5432330" y="2670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78" name="Rechteck 3354"/>
                    <p:cNvSpPr/>
                    <p:nvPr/>
                  </p:nvSpPr>
                  <p:spPr bwMode="auto">
                    <a:xfrm>
                      <a:off x="5468330" y="267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79" name="Rechteck 3361"/>
                    <p:cNvSpPr/>
                    <p:nvPr/>
                  </p:nvSpPr>
                  <p:spPr bwMode="auto">
                    <a:xfrm>
                      <a:off x="5828330" y="26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80" name="Rechteck 3362"/>
                    <p:cNvSpPr/>
                    <p:nvPr/>
                  </p:nvSpPr>
                  <p:spPr bwMode="auto">
                    <a:xfrm>
                      <a:off x="5612330" y="26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81" name="Rechteck 3363"/>
                    <p:cNvSpPr/>
                    <p:nvPr/>
                  </p:nvSpPr>
                  <p:spPr bwMode="auto">
                    <a:xfrm>
                      <a:off x="5648330" y="26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82" name="Rechteck 3364"/>
                    <p:cNvSpPr/>
                    <p:nvPr/>
                  </p:nvSpPr>
                  <p:spPr bwMode="auto">
                    <a:xfrm>
                      <a:off x="5684330" y="26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83" name="Rechteck 3365"/>
                    <p:cNvSpPr/>
                    <p:nvPr/>
                  </p:nvSpPr>
                  <p:spPr bwMode="auto">
                    <a:xfrm>
                      <a:off x="5720330" y="26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84" name="Rechteck 3366"/>
                    <p:cNvSpPr/>
                    <p:nvPr/>
                  </p:nvSpPr>
                  <p:spPr bwMode="auto">
                    <a:xfrm>
                      <a:off x="5756330" y="26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85" name="Rechteck 3367"/>
                    <p:cNvSpPr/>
                    <p:nvPr/>
                  </p:nvSpPr>
                  <p:spPr bwMode="auto">
                    <a:xfrm>
                      <a:off x="5792330" y="26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86" name="Rechteck 3368"/>
                    <p:cNvSpPr/>
                    <p:nvPr/>
                  </p:nvSpPr>
                  <p:spPr bwMode="auto">
                    <a:xfrm>
                      <a:off x="5648330" y="263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87" name="Rechteck 3369"/>
                    <p:cNvSpPr/>
                    <p:nvPr/>
                  </p:nvSpPr>
                  <p:spPr bwMode="auto">
                    <a:xfrm>
                      <a:off x="5612330" y="263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88" name="Rechteck 3372"/>
                    <p:cNvSpPr/>
                    <p:nvPr/>
                  </p:nvSpPr>
                  <p:spPr bwMode="auto">
                    <a:xfrm>
                      <a:off x="5576330" y="2634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89" name="Rechteck 3376"/>
                    <p:cNvSpPr/>
                    <p:nvPr/>
                  </p:nvSpPr>
                  <p:spPr bwMode="auto">
                    <a:xfrm>
                      <a:off x="5648330" y="259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90" name="Rechteck 3386"/>
                    <p:cNvSpPr/>
                    <p:nvPr/>
                  </p:nvSpPr>
                  <p:spPr bwMode="auto">
                    <a:xfrm>
                      <a:off x="5756330" y="263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91" name="Rechteck 3387"/>
                    <p:cNvSpPr/>
                    <p:nvPr/>
                  </p:nvSpPr>
                  <p:spPr bwMode="auto">
                    <a:xfrm>
                      <a:off x="5720330" y="263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92" name="Rechteck 3388"/>
                    <p:cNvSpPr/>
                    <p:nvPr/>
                  </p:nvSpPr>
                  <p:spPr bwMode="auto">
                    <a:xfrm>
                      <a:off x="5684330" y="263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93" name="Rechteck 3389"/>
                    <p:cNvSpPr/>
                    <p:nvPr/>
                  </p:nvSpPr>
                  <p:spPr bwMode="auto">
                    <a:xfrm>
                      <a:off x="5864330" y="2634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94" name="Rechteck 3390"/>
                    <p:cNvSpPr/>
                    <p:nvPr/>
                  </p:nvSpPr>
                  <p:spPr bwMode="auto">
                    <a:xfrm>
                      <a:off x="5828330" y="263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95" name="Rechteck 3391"/>
                    <p:cNvSpPr/>
                    <p:nvPr/>
                  </p:nvSpPr>
                  <p:spPr bwMode="auto">
                    <a:xfrm>
                      <a:off x="5792330" y="263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96" name="Rechteck 3392"/>
                    <p:cNvSpPr/>
                    <p:nvPr/>
                  </p:nvSpPr>
                  <p:spPr bwMode="auto">
                    <a:xfrm>
                      <a:off x="5900330" y="263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97" name="Rechteck 3393"/>
                    <p:cNvSpPr/>
                    <p:nvPr/>
                  </p:nvSpPr>
                  <p:spPr bwMode="auto">
                    <a:xfrm>
                      <a:off x="5900330" y="259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98" name="Rechteck 3394"/>
                    <p:cNvSpPr/>
                    <p:nvPr/>
                  </p:nvSpPr>
                  <p:spPr bwMode="auto">
                    <a:xfrm>
                      <a:off x="5684330" y="259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399" name="Rechteck 3395"/>
                    <p:cNvSpPr/>
                    <p:nvPr/>
                  </p:nvSpPr>
                  <p:spPr bwMode="auto">
                    <a:xfrm>
                      <a:off x="5720330" y="259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00" name="Rechteck 3396"/>
                    <p:cNvSpPr/>
                    <p:nvPr/>
                  </p:nvSpPr>
                  <p:spPr bwMode="auto">
                    <a:xfrm>
                      <a:off x="5756330" y="259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01" name="Rechteck 3397"/>
                    <p:cNvSpPr/>
                    <p:nvPr/>
                  </p:nvSpPr>
                  <p:spPr bwMode="auto">
                    <a:xfrm>
                      <a:off x="5792330" y="259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02" name="Rechteck 3398"/>
                    <p:cNvSpPr/>
                    <p:nvPr/>
                  </p:nvSpPr>
                  <p:spPr bwMode="auto">
                    <a:xfrm>
                      <a:off x="5828330" y="259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03" name="Rechteck 3399"/>
                    <p:cNvSpPr/>
                    <p:nvPr/>
                  </p:nvSpPr>
                  <p:spPr bwMode="auto">
                    <a:xfrm>
                      <a:off x="5864330" y="259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04" name="Rechteck 3401"/>
                    <p:cNvSpPr/>
                    <p:nvPr/>
                  </p:nvSpPr>
                  <p:spPr bwMode="auto">
                    <a:xfrm>
                      <a:off x="5936330" y="2598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05" name="Rechteck 3402"/>
                    <p:cNvSpPr/>
                    <p:nvPr/>
                  </p:nvSpPr>
                  <p:spPr bwMode="auto">
                    <a:xfrm>
                      <a:off x="5864330" y="2670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06" name="Rechteck 3403"/>
                    <p:cNvSpPr/>
                    <p:nvPr/>
                  </p:nvSpPr>
                  <p:spPr bwMode="auto">
                    <a:xfrm>
                      <a:off x="5936330" y="2634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07" name="Rechteck 3404"/>
                    <p:cNvSpPr/>
                    <p:nvPr/>
                  </p:nvSpPr>
                  <p:spPr bwMode="auto">
                    <a:xfrm>
                      <a:off x="5972330" y="2598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08" name="Rechteck 3411"/>
                    <p:cNvSpPr/>
                    <p:nvPr/>
                  </p:nvSpPr>
                  <p:spPr bwMode="auto">
                    <a:xfrm>
                      <a:off x="5900330" y="267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09" name="Rechteck 3412"/>
                    <p:cNvSpPr/>
                    <p:nvPr/>
                  </p:nvSpPr>
                  <p:spPr bwMode="auto">
                    <a:xfrm>
                      <a:off x="5936330" y="2670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10" name="Rechteck 3413"/>
                    <p:cNvSpPr/>
                    <p:nvPr/>
                  </p:nvSpPr>
                  <p:spPr bwMode="auto">
                    <a:xfrm>
                      <a:off x="5972330" y="2670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11" name="Rechteck 3416"/>
                    <p:cNvSpPr/>
                    <p:nvPr/>
                  </p:nvSpPr>
                  <p:spPr bwMode="auto">
                    <a:xfrm>
                      <a:off x="6008330" y="2634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12" name="Rechteck 3431"/>
                    <p:cNvSpPr/>
                    <p:nvPr/>
                  </p:nvSpPr>
                  <p:spPr bwMode="auto">
                    <a:xfrm>
                      <a:off x="5792330" y="2562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13" name="Rechteck 3433"/>
                    <p:cNvSpPr/>
                    <p:nvPr/>
                  </p:nvSpPr>
                  <p:spPr bwMode="auto">
                    <a:xfrm>
                      <a:off x="5612330" y="2562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14" name="Rechteck 3434"/>
                    <p:cNvSpPr/>
                    <p:nvPr/>
                  </p:nvSpPr>
                  <p:spPr bwMode="auto">
                    <a:xfrm>
                      <a:off x="5648330" y="2562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15" name="Rechteck 3435"/>
                    <p:cNvSpPr/>
                    <p:nvPr/>
                  </p:nvSpPr>
                  <p:spPr bwMode="auto">
                    <a:xfrm>
                      <a:off x="5684330" y="2562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16" name="Rechteck 3436"/>
                    <p:cNvSpPr/>
                    <p:nvPr/>
                  </p:nvSpPr>
                  <p:spPr bwMode="auto">
                    <a:xfrm>
                      <a:off x="5720330" y="2562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17" name="Rechteck 3437"/>
                    <p:cNvSpPr/>
                    <p:nvPr/>
                  </p:nvSpPr>
                  <p:spPr bwMode="auto">
                    <a:xfrm>
                      <a:off x="5756330" y="256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18" name="Rechteck 3438"/>
                    <p:cNvSpPr/>
                    <p:nvPr/>
                  </p:nvSpPr>
                  <p:spPr bwMode="auto">
                    <a:xfrm>
                      <a:off x="5936330" y="2562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19" name="Rechteck 3439"/>
                    <p:cNvSpPr/>
                    <p:nvPr/>
                  </p:nvSpPr>
                  <p:spPr bwMode="auto">
                    <a:xfrm>
                      <a:off x="5864330" y="2562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20" name="Rechteck 3440"/>
                    <p:cNvSpPr/>
                    <p:nvPr/>
                  </p:nvSpPr>
                  <p:spPr bwMode="auto">
                    <a:xfrm>
                      <a:off x="5828330" y="256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21" name="Rechteck 3441"/>
                    <p:cNvSpPr/>
                    <p:nvPr/>
                  </p:nvSpPr>
                  <p:spPr bwMode="auto">
                    <a:xfrm>
                      <a:off x="5900330" y="256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22" name="Rechteck 3444"/>
                    <p:cNvSpPr/>
                    <p:nvPr/>
                  </p:nvSpPr>
                  <p:spPr bwMode="auto">
                    <a:xfrm>
                      <a:off x="5792330" y="2526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23" name="Rechteck 3447"/>
                    <p:cNvSpPr/>
                    <p:nvPr/>
                  </p:nvSpPr>
                  <p:spPr bwMode="auto">
                    <a:xfrm>
                      <a:off x="5648330" y="2526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24" name="Rechteck 3448"/>
                    <p:cNvSpPr/>
                    <p:nvPr/>
                  </p:nvSpPr>
                  <p:spPr bwMode="auto">
                    <a:xfrm>
                      <a:off x="5684330" y="2526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25" name="Rechteck 3449"/>
                    <p:cNvSpPr/>
                    <p:nvPr/>
                  </p:nvSpPr>
                  <p:spPr bwMode="auto">
                    <a:xfrm>
                      <a:off x="5720330" y="252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26" name="Rechteck 3450"/>
                    <p:cNvSpPr/>
                    <p:nvPr/>
                  </p:nvSpPr>
                  <p:spPr bwMode="auto">
                    <a:xfrm>
                      <a:off x="5756330" y="252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27" name="Rechteck 3451"/>
                    <p:cNvSpPr/>
                    <p:nvPr/>
                  </p:nvSpPr>
                  <p:spPr bwMode="auto">
                    <a:xfrm>
                      <a:off x="5936330" y="2526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28" name="Rechteck 3452"/>
                    <p:cNvSpPr/>
                    <p:nvPr/>
                  </p:nvSpPr>
                  <p:spPr bwMode="auto">
                    <a:xfrm>
                      <a:off x="5864330" y="252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29" name="Rechteck 3453"/>
                    <p:cNvSpPr/>
                    <p:nvPr/>
                  </p:nvSpPr>
                  <p:spPr bwMode="auto">
                    <a:xfrm>
                      <a:off x="5828330" y="252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30" name="Rechteck 3454"/>
                    <p:cNvSpPr/>
                    <p:nvPr/>
                  </p:nvSpPr>
                  <p:spPr bwMode="auto">
                    <a:xfrm>
                      <a:off x="5900330" y="2526350"/>
                      <a:ext cx="36000" cy="36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31" name="Rechteck 3476"/>
                    <p:cNvSpPr/>
                    <p:nvPr/>
                  </p:nvSpPr>
                  <p:spPr bwMode="auto">
                    <a:xfrm>
                      <a:off x="5756330" y="249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32" name="Rechteck 3477"/>
                    <p:cNvSpPr/>
                    <p:nvPr/>
                  </p:nvSpPr>
                  <p:spPr bwMode="auto">
                    <a:xfrm>
                      <a:off x="5792330" y="249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33" name="Rechteck 3478"/>
                    <p:cNvSpPr/>
                    <p:nvPr/>
                  </p:nvSpPr>
                  <p:spPr bwMode="auto">
                    <a:xfrm>
                      <a:off x="5828330" y="249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34" name="Rechteck 3479"/>
                    <p:cNvSpPr/>
                    <p:nvPr/>
                  </p:nvSpPr>
                  <p:spPr bwMode="auto">
                    <a:xfrm>
                      <a:off x="6008330" y="249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35" name="Rechteck 3482"/>
                    <p:cNvSpPr/>
                    <p:nvPr/>
                  </p:nvSpPr>
                  <p:spPr bwMode="auto">
                    <a:xfrm>
                      <a:off x="5972330" y="249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36" name="Rechteck 3489"/>
                    <p:cNvSpPr/>
                    <p:nvPr/>
                  </p:nvSpPr>
                  <p:spPr bwMode="auto">
                    <a:xfrm>
                      <a:off x="5756330" y="245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37" name="Rechteck 3490"/>
                    <p:cNvSpPr/>
                    <p:nvPr/>
                  </p:nvSpPr>
                  <p:spPr bwMode="auto">
                    <a:xfrm>
                      <a:off x="5792330" y="245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38" name="Rechteck 3491"/>
                    <p:cNvSpPr/>
                    <p:nvPr/>
                  </p:nvSpPr>
                  <p:spPr bwMode="auto">
                    <a:xfrm>
                      <a:off x="5828330" y="245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39" name="Rechteck 3494"/>
                    <p:cNvSpPr/>
                    <p:nvPr/>
                  </p:nvSpPr>
                  <p:spPr bwMode="auto">
                    <a:xfrm>
                      <a:off x="5900330" y="2454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40" name="Rechteck 3520"/>
                    <p:cNvSpPr/>
                    <p:nvPr/>
                  </p:nvSpPr>
                  <p:spPr bwMode="auto">
                    <a:xfrm>
                      <a:off x="5864330" y="241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41" name="Rechteck 3526"/>
                    <p:cNvSpPr/>
                    <p:nvPr/>
                  </p:nvSpPr>
                  <p:spPr bwMode="auto">
                    <a:xfrm>
                      <a:off x="5828330" y="241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42" name="Rechteck 3529"/>
                    <p:cNvSpPr/>
                    <p:nvPr/>
                  </p:nvSpPr>
                  <p:spPr bwMode="auto">
                    <a:xfrm>
                      <a:off x="5900330" y="241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43" name="Rechteck 3530"/>
                    <p:cNvSpPr/>
                    <p:nvPr/>
                  </p:nvSpPr>
                  <p:spPr bwMode="auto">
                    <a:xfrm>
                      <a:off x="5972330" y="2418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44" name="Rechteck 3542"/>
                    <p:cNvSpPr/>
                    <p:nvPr/>
                  </p:nvSpPr>
                  <p:spPr bwMode="auto">
                    <a:xfrm>
                      <a:off x="5900330" y="23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45" name="Rechteck 3543"/>
                    <p:cNvSpPr/>
                    <p:nvPr/>
                  </p:nvSpPr>
                  <p:spPr bwMode="auto">
                    <a:xfrm>
                      <a:off x="5972330" y="2382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46" name="Rechteck 3567"/>
                    <p:cNvSpPr/>
                    <p:nvPr/>
                  </p:nvSpPr>
                  <p:spPr bwMode="auto">
                    <a:xfrm>
                      <a:off x="5900330" y="23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47" name="Rechteck 3570"/>
                    <p:cNvSpPr/>
                    <p:nvPr/>
                  </p:nvSpPr>
                  <p:spPr bwMode="auto">
                    <a:xfrm>
                      <a:off x="5972330" y="23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48" name="Rechteck 3571"/>
                    <p:cNvSpPr/>
                    <p:nvPr/>
                  </p:nvSpPr>
                  <p:spPr bwMode="auto">
                    <a:xfrm>
                      <a:off x="6044330" y="2346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49" name="Rechteck 3584"/>
                    <p:cNvSpPr/>
                    <p:nvPr/>
                  </p:nvSpPr>
                  <p:spPr bwMode="auto">
                    <a:xfrm>
                      <a:off x="6044330" y="2310350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50" name="Rechteck 3594"/>
                    <p:cNvSpPr/>
                    <p:nvPr/>
                  </p:nvSpPr>
                  <p:spPr bwMode="auto">
                    <a:xfrm>
                      <a:off x="6188330" y="2269284"/>
                      <a:ext cx="36000" cy="360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51" name="Rechteck 3683"/>
                    <p:cNvSpPr/>
                    <p:nvPr/>
                  </p:nvSpPr>
                  <p:spPr bwMode="auto">
                    <a:xfrm>
                      <a:off x="5180330" y="2922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  <p:sp>
                  <p:nvSpPr>
                    <p:cNvPr id="5452" name="Rechteck 1465"/>
                    <p:cNvSpPr/>
                    <p:nvPr/>
                  </p:nvSpPr>
                  <p:spPr bwMode="auto">
                    <a:xfrm>
                      <a:off x="2228330" y="4614350"/>
                      <a:ext cx="36000" cy="360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" pitchFamily="1" charset="0"/>
                      </a:endParaRPr>
                    </a:p>
                  </p:txBody>
                </p:sp>
              </p:grpSp>
              <p:cxnSp>
                <p:nvCxnSpPr>
                  <p:cNvPr id="2879" name="Gerade Verbindung 2865"/>
                  <p:cNvCxnSpPr/>
                  <p:nvPr/>
                </p:nvCxnSpPr>
                <p:spPr bwMode="auto">
                  <a:xfrm>
                    <a:off x="1292330" y="5244237"/>
                    <a:ext cx="540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80" name="Gerade Verbindung 2867"/>
                  <p:cNvCxnSpPr/>
                  <p:nvPr/>
                </p:nvCxnSpPr>
                <p:spPr bwMode="auto">
                  <a:xfrm>
                    <a:off x="1292330" y="5280237"/>
                    <a:ext cx="540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81" name="Gerade Verbindung 2868"/>
                  <p:cNvCxnSpPr/>
                  <p:nvPr/>
                </p:nvCxnSpPr>
                <p:spPr bwMode="auto">
                  <a:xfrm>
                    <a:off x="1149302" y="5460237"/>
                    <a:ext cx="432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82" name="Gerade Verbindung 2876"/>
                  <p:cNvCxnSpPr/>
                  <p:nvPr/>
                </p:nvCxnSpPr>
                <p:spPr bwMode="auto">
                  <a:xfrm>
                    <a:off x="1149302" y="5496237"/>
                    <a:ext cx="432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83" name="Gerade Verbindung 2877"/>
                  <p:cNvCxnSpPr/>
                  <p:nvPr/>
                </p:nvCxnSpPr>
                <p:spPr bwMode="auto">
                  <a:xfrm>
                    <a:off x="1725302" y="4812237"/>
                    <a:ext cx="792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84" name="Gerade Verbindung 2878"/>
                  <p:cNvCxnSpPr/>
                  <p:nvPr/>
                </p:nvCxnSpPr>
                <p:spPr bwMode="auto">
                  <a:xfrm>
                    <a:off x="1725302" y="4848237"/>
                    <a:ext cx="792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85" name="Gerade Verbindung 2879"/>
                  <p:cNvCxnSpPr/>
                  <p:nvPr/>
                </p:nvCxnSpPr>
                <p:spPr bwMode="auto">
                  <a:xfrm>
                    <a:off x="1880235" y="4524237"/>
                    <a:ext cx="1080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86" name="Gerade Verbindung 2880"/>
                  <p:cNvCxnSpPr/>
                  <p:nvPr/>
                </p:nvCxnSpPr>
                <p:spPr bwMode="auto">
                  <a:xfrm>
                    <a:off x="1880235" y="4560237"/>
                    <a:ext cx="1080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87" name="Gerade Verbindung 2881"/>
                  <p:cNvCxnSpPr/>
                  <p:nvPr/>
                </p:nvCxnSpPr>
                <p:spPr bwMode="auto">
                  <a:xfrm rot="16200000">
                    <a:off x="1130330" y="5478237"/>
                    <a:ext cx="252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88" name="Gerade Verbindung 2889"/>
                  <p:cNvCxnSpPr/>
                  <p:nvPr/>
                </p:nvCxnSpPr>
                <p:spPr bwMode="auto">
                  <a:xfrm rot="16200000">
                    <a:off x="1094330" y="5478237"/>
                    <a:ext cx="252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89" name="Gerade Verbindung 2890"/>
                  <p:cNvCxnSpPr/>
                  <p:nvPr/>
                </p:nvCxnSpPr>
                <p:spPr bwMode="auto">
                  <a:xfrm rot="16200000">
                    <a:off x="1274330" y="5264333"/>
                    <a:ext cx="468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90" name="Gerade Verbindung 2892"/>
                  <p:cNvCxnSpPr/>
                  <p:nvPr/>
                </p:nvCxnSpPr>
                <p:spPr bwMode="auto">
                  <a:xfrm rot="16200000">
                    <a:off x="1238330" y="5264333"/>
                    <a:ext cx="468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91" name="Gerade Verbindung 2900"/>
                  <p:cNvCxnSpPr/>
                  <p:nvPr/>
                </p:nvCxnSpPr>
                <p:spPr bwMode="auto">
                  <a:xfrm rot="16200000">
                    <a:off x="1670330" y="4776237"/>
                    <a:ext cx="540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92" name="Gerade Verbindung 2901"/>
                  <p:cNvCxnSpPr/>
                  <p:nvPr/>
                </p:nvCxnSpPr>
                <p:spPr bwMode="auto">
                  <a:xfrm rot="16200000">
                    <a:off x="1634330" y="4776237"/>
                    <a:ext cx="540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93" name="Gerade Verbindung 2903"/>
                  <p:cNvCxnSpPr/>
                  <p:nvPr/>
                </p:nvCxnSpPr>
                <p:spPr bwMode="auto">
                  <a:xfrm rot="16200000">
                    <a:off x="1976330" y="4668237"/>
                    <a:ext cx="504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94" name="Gerade Verbindung 2904"/>
                  <p:cNvCxnSpPr/>
                  <p:nvPr/>
                </p:nvCxnSpPr>
                <p:spPr bwMode="auto">
                  <a:xfrm rot="16200000">
                    <a:off x="1940330" y="4668237"/>
                    <a:ext cx="504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95" name="Gerade Verbindung 2905"/>
                  <p:cNvCxnSpPr/>
                  <p:nvPr/>
                </p:nvCxnSpPr>
                <p:spPr bwMode="auto">
                  <a:xfrm rot="16200000">
                    <a:off x="2696330" y="4050763"/>
                    <a:ext cx="648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96" name="Gerade Verbindung 2906"/>
                  <p:cNvCxnSpPr/>
                  <p:nvPr/>
                </p:nvCxnSpPr>
                <p:spPr bwMode="auto">
                  <a:xfrm rot="16200000">
                    <a:off x="2660330" y="4050763"/>
                    <a:ext cx="648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97" name="Gerade Verbindung 2910"/>
                  <p:cNvCxnSpPr/>
                  <p:nvPr/>
                </p:nvCxnSpPr>
                <p:spPr bwMode="auto">
                  <a:xfrm>
                    <a:off x="2932635" y="3732237"/>
                    <a:ext cx="1332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98" name="Gerade Verbindung 2911"/>
                  <p:cNvCxnSpPr/>
                  <p:nvPr/>
                </p:nvCxnSpPr>
                <p:spPr bwMode="auto">
                  <a:xfrm>
                    <a:off x="2932635" y="3768237"/>
                    <a:ext cx="1332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99" name="Gerade Verbindung 2912"/>
                  <p:cNvCxnSpPr/>
                  <p:nvPr/>
                </p:nvCxnSpPr>
                <p:spPr bwMode="auto">
                  <a:xfrm rot="16200000">
                    <a:off x="3686330" y="3354237"/>
                    <a:ext cx="972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00" name="Gerade Verbindung 2913"/>
                  <p:cNvCxnSpPr/>
                  <p:nvPr/>
                </p:nvCxnSpPr>
                <p:spPr bwMode="auto">
                  <a:xfrm rot="16200000">
                    <a:off x="3650330" y="3354237"/>
                    <a:ext cx="972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01" name="Gerade Verbindung 2914"/>
                  <p:cNvCxnSpPr/>
                  <p:nvPr/>
                </p:nvCxnSpPr>
                <p:spPr bwMode="auto">
                  <a:xfrm>
                    <a:off x="4676330" y="2580237"/>
                    <a:ext cx="1332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02" name="Gerade Verbindung 2915"/>
                  <p:cNvCxnSpPr/>
                  <p:nvPr/>
                </p:nvCxnSpPr>
                <p:spPr bwMode="auto">
                  <a:xfrm>
                    <a:off x="4676330" y="2616237"/>
                    <a:ext cx="1332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03" name="Gerade Verbindung 2918"/>
                  <p:cNvCxnSpPr/>
                  <p:nvPr/>
                </p:nvCxnSpPr>
                <p:spPr bwMode="auto">
                  <a:xfrm rot="16200000">
                    <a:off x="5382544" y="2580237"/>
                    <a:ext cx="756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04" name="Gerade Verbindung 2924"/>
                  <p:cNvCxnSpPr/>
                  <p:nvPr/>
                </p:nvCxnSpPr>
                <p:spPr bwMode="auto">
                  <a:xfrm rot="16200000">
                    <a:off x="5346544" y="2580237"/>
                    <a:ext cx="7560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2905" name="Textfeld 2925"/>
                  <p:cNvSpPr txBox="1"/>
                  <p:nvPr/>
                </p:nvSpPr>
                <p:spPr>
                  <a:xfrm>
                    <a:off x="4217325" y="4287904"/>
                    <a:ext cx="630301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err="1" smtClean="0"/>
                      <a:t>S</a:t>
                    </a:r>
                    <a:r>
                      <a:rPr lang="en-US" sz="1600" baseline="-25000" dirty="0" err="1" smtClean="0"/>
                      <a:t>n</a:t>
                    </a:r>
                    <a:r>
                      <a:rPr lang="en-US" sz="1600" dirty="0" smtClean="0"/>
                      <a:t>=0</a:t>
                    </a:r>
                    <a:endParaRPr lang="en-US" sz="1600" dirty="0"/>
                  </a:p>
                </p:txBody>
              </p:sp>
              <p:sp>
                <p:nvSpPr>
                  <p:cNvPr id="2906" name="Textfeld 2926"/>
                  <p:cNvSpPr txBox="1"/>
                  <p:nvPr/>
                </p:nvSpPr>
                <p:spPr>
                  <a:xfrm>
                    <a:off x="6008330" y="1305683"/>
                    <a:ext cx="630301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S</a:t>
                    </a:r>
                    <a:r>
                      <a:rPr lang="en-US" sz="1600" baseline="-25000" dirty="0" smtClean="0"/>
                      <a:t>p</a:t>
                    </a:r>
                    <a:r>
                      <a:rPr lang="en-US" sz="1600" dirty="0" smtClean="0"/>
                      <a:t>=0</a:t>
                    </a:r>
                    <a:endParaRPr lang="en-US" sz="1600" dirty="0"/>
                  </a:p>
                </p:txBody>
              </p:sp>
              <p:sp>
                <p:nvSpPr>
                  <p:cNvPr id="2907" name="Textfeld 2927"/>
                  <p:cNvSpPr txBox="1"/>
                  <p:nvPr/>
                </p:nvSpPr>
                <p:spPr>
                  <a:xfrm>
                    <a:off x="1098672" y="5655278"/>
                    <a:ext cx="28405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2</a:t>
                    </a:r>
                    <a:endParaRPr lang="en-US" sz="1400" dirty="0"/>
                  </a:p>
                </p:txBody>
              </p:sp>
              <p:sp>
                <p:nvSpPr>
                  <p:cNvPr id="2908" name="Textfeld 2934"/>
                  <p:cNvSpPr txBox="1"/>
                  <p:nvPr/>
                </p:nvSpPr>
                <p:spPr>
                  <a:xfrm>
                    <a:off x="1358438" y="5579073"/>
                    <a:ext cx="28405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8</a:t>
                    </a:r>
                    <a:endParaRPr lang="en-US" sz="1400" dirty="0"/>
                  </a:p>
                </p:txBody>
              </p:sp>
              <p:sp>
                <p:nvSpPr>
                  <p:cNvPr id="2909" name="Textfeld 2940"/>
                  <p:cNvSpPr txBox="1"/>
                  <p:nvPr/>
                </p:nvSpPr>
                <p:spPr>
                  <a:xfrm>
                    <a:off x="1732984" y="4144460"/>
                    <a:ext cx="38343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20</a:t>
                    </a:r>
                    <a:endParaRPr lang="en-US" sz="1400" dirty="0"/>
                  </a:p>
                </p:txBody>
              </p:sp>
              <p:sp>
                <p:nvSpPr>
                  <p:cNvPr id="2910" name="Textfeld 2948"/>
                  <p:cNvSpPr txBox="1"/>
                  <p:nvPr/>
                </p:nvSpPr>
                <p:spPr>
                  <a:xfrm>
                    <a:off x="2012335" y="3999632"/>
                    <a:ext cx="38343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28</a:t>
                    </a:r>
                    <a:endParaRPr lang="en-US" sz="1400" dirty="0"/>
                  </a:p>
                </p:txBody>
              </p:sp>
              <p:sp>
                <p:nvSpPr>
                  <p:cNvPr id="2911" name="Textfeld 2952"/>
                  <p:cNvSpPr txBox="1"/>
                  <p:nvPr/>
                </p:nvSpPr>
                <p:spPr>
                  <a:xfrm>
                    <a:off x="2820790" y="3334164"/>
                    <a:ext cx="38343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50</a:t>
                    </a:r>
                    <a:endParaRPr lang="en-US" sz="1400" dirty="0"/>
                  </a:p>
                </p:txBody>
              </p:sp>
              <p:sp>
                <p:nvSpPr>
                  <p:cNvPr id="2912" name="Textfeld 2953"/>
                  <p:cNvSpPr txBox="1"/>
                  <p:nvPr/>
                </p:nvSpPr>
                <p:spPr>
                  <a:xfrm>
                    <a:off x="3956330" y="2512973"/>
                    <a:ext cx="38343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82</a:t>
                    </a:r>
                    <a:endParaRPr lang="en-US" sz="1400" dirty="0"/>
                  </a:p>
                </p:txBody>
              </p:sp>
              <p:sp>
                <p:nvSpPr>
                  <p:cNvPr id="2913" name="Textfeld 2954"/>
                  <p:cNvSpPr txBox="1"/>
                  <p:nvPr/>
                </p:nvSpPr>
                <p:spPr>
                  <a:xfrm>
                    <a:off x="5465225" y="1832644"/>
                    <a:ext cx="482824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126</a:t>
                    </a:r>
                    <a:endParaRPr lang="en-US" sz="1400" dirty="0"/>
                  </a:p>
                </p:txBody>
              </p:sp>
              <p:sp>
                <p:nvSpPr>
                  <p:cNvPr id="2914" name="Textfeld 2955"/>
                  <p:cNvSpPr txBox="1"/>
                  <p:nvPr/>
                </p:nvSpPr>
                <p:spPr>
                  <a:xfrm>
                    <a:off x="4264698" y="2436237"/>
                    <a:ext cx="38343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82</a:t>
                    </a:r>
                    <a:endParaRPr lang="en-US" sz="1400" dirty="0"/>
                  </a:p>
                </p:txBody>
              </p:sp>
              <p:sp>
                <p:nvSpPr>
                  <p:cNvPr id="2915" name="Textfeld 2965"/>
                  <p:cNvSpPr txBox="1"/>
                  <p:nvPr/>
                </p:nvSpPr>
                <p:spPr>
                  <a:xfrm>
                    <a:off x="2476432" y="3607568"/>
                    <a:ext cx="38343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50</a:t>
                    </a:r>
                    <a:endParaRPr lang="en-US" sz="1400" dirty="0"/>
                  </a:p>
                </p:txBody>
              </p:sp>
              <p:sp>
                <p:nvSpPr>
                  <p:cNvPr id="2916" name="Textfeld 2966"/>
                  <p:cNvSpPr txBox="1"/>
                  <p:nvPr/>
                </p:nvSpPr>
                <p:spPr>
                  <a:xfrm>
                    <a:off x="1404248" y="4380237"/>
                    <a:ext cx="38343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28</a:t>
                    </a:r>
                    <a:endParaRPr lang="en-US" sz="1400" dirty="0"/>
                  </a:p>
                </p:txBody>
              </p:sp>
              <p:sp>
                <p:nvSpPr>
                  <p:cNvPr id="2917" name="Textfeld 2967"/>
                  <p:cNvSpPr txBox="1"/>
                  <p:nvPr/>
                </p:nvSpPr>
                <p:spPr>
                  <a:xfrm>
                    <a:off x="967806" y="5098164"/>
                    <a:ext cx="28405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8</a:t>
                    </a:r>
                    <a:endParaRPr lang="en-US" sz="1400" dirty="0"/>
                  </a:p>
                </p:txBody>
              </p:sp>
              <p:sp>
                <p:nvSpPr>
                  <p:cNvPr id="2918" name="Textfeld 2968"/>
                  <p:cNvSpPr txBox="1"/>
                  <p:nvPr/>
                </p:nvSpPr>
                <p:spPr>
                  <a:xfrm>
                    <a:off x="822436" y="5316237"/>
                    <a:ext cx="28405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2</a:t>
                    </a:r>
                    <a:endParaRPr lang="en-US" sz="1400" dirty="0"/>
                  </a:p>
                </p:txBody>
              </p:sp>
              <p:sp>
                <p:nvSpPr>
                  <p:cNvPr id="2919" name="Textfeld 2989"/>
                  <p:cNvSpPr txBox="1"/>
                  <p:nvPr/>
                </p:nvSpPr>
                <p:spPr>
                  <a:xfrm>
                    <a:off x="1276668" y="4667940"/>
                    <a:ext cx="38343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20</a:t>
                    </a:r>
                    <a:endParaRPr lang="en-US" sz="1400" dirty="0"/>
                  </a:p>
                </p:txBody>
              </p:sp>
              <p:cxnSp>
                <p:nvCxnSpPr>
                  <p:cNvPr id="2920" name="Gerade Verbindung 2995"/>
                  <p:cNvCxnSpPr/>
                  <p:nvPr/>
                </p:nvCxnSpPr>
                <p:spPr bwMode="auto">
                  <a:xfrm rot="5400000" flipH="1" flipV="1">
                    <a:off x="4320830" y="4172200"/>
                    <a:ext cx="207000" cy="720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21" name="Gerade Verbindung 2999"/>
                  <p:cNvCxnSpPr/>
                  <p:nvPr/>
                </p:nvCxnSpPr>
                <p:spPr bwMode="auto">
                  <a:xfrm rot="5400000">
                    <a:off x="2958365" y="3632881"/>
                    <a:ext cx="100481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22" name="Gerade Verbindung 3000"/>
                  <p:cNvCxnSpPr/>
                  <p:nvPr/>
                </p:nvCxnSpPr>
                <p:spPr bwMode="auto">
                  <a:xfrm rot="5400000">
                    <a:off x="2162457" y="4293997"/>
                    <a:ext cx="100481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23" name="Gerade Verbindung 3003"/>
                  <p:cNvCxnSpPr/>
                  <p:nvPr/>
                </p:nvCxnSpPr>
                <p:spPr bwMode="auto">
                  <a:xfrm rot="5400000">
                    <a:off x="1874457" y="4426570"/>
                    <a:ext cx="100481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24" name="Gerade Verbindung 3004"/>
                  <p:cNvCxnSpPr/>
                  <p:nvPr/>
                </p:nvCxnSpPr>
                <p:spPr bwMode="auto">
                  <a:xfrm rot="5400000">
                    <a:off x="1442457" y="5573242"/>
                    <a:ext cx="100481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25" name="Gerade Verbindung 3005"/>
                  <p:cNvCxnSpPr/>
                  <p:nvPr/>
                </p:nvCxnSpPr>
                <p:spPr bwMode="auto">
                  <a:xfrm rot="5400000">
                    <a:off x="1182641" y="5674255"/>
                    <a:ext cx="100481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26" name="Gerade Verbindung 3006"/>
                  <p:cNvCxnSpPr/>
                  <p:nvPr/>
                </p:nvCxnSpPr>
                <p:spPr bwMode="auto">
                  <a:xfrm rot="10800000">
                    <a:off x="1045107" y="5475869"/>
                    <a:ext cx="100481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27" name="Gerade Verbindung 3007"/>
                  <p:cNvCxnSpPr/>
                  <p:nvPr/>
                </p:nvCxnSpPr>
                <p:spPr bwMode="auto">
                  <a:xfrm rot="10800000">
                    <a:off x="1174824" y="5255961"/>
                    <a:ext cx="100481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28" name="Gerade Verbindung 3008"/>
                  <p:cNvCxnSpPr/>
                  <p:nvPr/>
                </p:nvCxnSpPr>
                <p:spPr bwMode="auto">
                  <a:xfrm rot="10800000">
                    <a:off x="1583941" y="4823961"/>
                    <a:ext cx="100481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29" name="Gerade Verbindung 3009"/>
                  <p:cNvCxnSpPr/>
                  <p:nvPr/>
                </p:nvCxnSpPr>
                <p:spPr bwMode="auto">
                  <a:xfrm rot="10800000">
                    <a:off x="1731849" y="4544605"/>
                    <a:ext cx="100481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30" name="Gerade Verbindung 3010"/>
                  <p:cNvCxnSpPr/>
                  <p:nvPr/>
                </p:nvCxnSpPr>
                <p:spPr bwMode="auto">
                  <a:xfrm rot="10800000">
                    <a:off x="2790089" y="3752605"/>
                    <a:ext cx="100481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31" name="Gerade Verbindung 3011"/>
                  <p:cNvCxnSpPr/>
                  <p:nvPr/>
                </p:nvCxnSpPr>
                <p:spPr bwMode="auto">
                  <a:xfrm rot="10800000">
                    <a:off x="4554089" y="2600605"/>
                    <a:ext cx="100481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32" name="Gerade Verbindung 3012"/>
                  <p:cNvCxnSpPr/>
                  <p:nvPr/>
                </p:nvCxnSpPr>
                <p:spPr bwMode="auto">
                  <a:xfrm rot="5400000">
                    <a:off x="4101723" y="2796917"/>
                    <a:ext cx="100481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33" name="Gerade Verbindung 3015"/>
                  <p:cNvCxnSpPr/>
                  <p:nvPr/>
                </p:nvCxnSpPr>
                <p:spPr bwMode="auto">
                  <a:xfrm rot="5400000">
                    <a:off x="5690457" y="2122570"/>
                    <a:ext cx="100481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34" name="Gerade Verbindung 3016"/>
                  <p:cNvCxnSpPr/>
                  <p:nvPr/>
                </p:nvCxnSpPr>
                <p:spPr bwMode="auto">
                  <a:xfrm rot="5400000" flipH="1" flipV="1">
                    <a:off x="5963330" y="1707237"/>
                    <a:ext cx="324000" cy="540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sp>
              <p:nvSpPr>
                <p:cNvPr id="2875" name="Freihandform 3024"/>
                <p:cNvSpPr/>
                <p:nvPr/>
              </p:nvSpPr>
              <p:spPr bwMode="auto">
                <a:xfrm>
                  <a:off x="2651185" y="2380891"/>
                  <a:ext cx="4278702" cy="2283124"/>
                </a:xfrm>
                <a:custGeom>
                  <a:avLst/>
                  <a:gdLst>
                    <a:gd name="connsiteX0" fmla="*/ 0 w 4278702"/>
                    <a:gd name="connsiteY0" fmla="*/ 2277373 h 2283124"/>
                    <a:gd name="connsiteX1" fmla="*/ 431321 w 4278702"/>
                    <a:gd name="connsiteY1" fmla="*/ 1966822 h 2283124"/>
                    <a:gd name="connsiteX2" fmla="*/ 718868 w 4278702"/>
                    <a:gd name="connsiteY2" fmla="*/ 1794294 h 2283124"/>
                    <a:gd name="connsiteX3" fmla="*/ 1052423 w 4278702"/>
                    <a:gd name="connsiteY3" fmla="*/ 1604513 h 2283124"/>
                    <a:gd name="connsiteX4" fmla="*/ 1489494 w 4278702"/>
                    <a:gd name="connsiteY4" fmla="*/ 1403230 h 2283124"/>
                    <a:gd name="connsiteX5" fmla="*/ 1518249 w 4278702"/>
                    <a:gd name="connsiteY5" fmla="*/ 1357222 h 2283124"/>
                    <a:gd name="connsiteX6" fmla="*/ 1748287 w 4278702"/>
                    <a:gd name="connsiteY6" fmla="*/ 1253705 h 2283124"/>
                    <a:gd name="connsiteX7" fmla="*/ 1880558 w 4278702"/>
                    <a:gd name="connsiteY7" fmla="*/ 1178943 h 2283124"/>
                    <a:gd name="connsiteX8" fmla="*/ 2087592 w 4278702"/>
                    <a:gd name="connsiteY8" fmla="*/ 1144437 h 2283124"/>
                    <a:gd name="connsiteX9" fmla="*/ 2127849 w 4278702"/>
                    <a:gd name="connsiteY9" fmla="*/ 1075426 h 2283124"/>
                    <a:gd name="connsiteX10" fmla="*/ 2645434 w 4278702"/>
                    <a:gd name="connsiteY10" fmla="*/ 839637 h 2283124"/>
                    <a:gd name="connsiteX11" fmla="*/ 3099758 w 4278702"/>
                    <a:gd name="connsiteY11" fmla="*/ 776377 h 2283124"/>
                    <a:gd name="connsiteX12" fmla="*/ 3111260 w 4278702"/>
                    <a:gd name="connsiteY12" fmla="*/ 465826 h 2283124"/>
                    <a:gd name="connsiteX13" fmla="*/ 3295290 w 4278702"/>
                    <a:gd name="connsiteY13" fmla="*/ 373811 h 2283124"/>
                    <a:gd name="connsiteX14" fmla="*/ 3778370 w 4278702"/>
                    <a:gd name="connsiteY14" fmla="*/ 293298 h 2283124"/>
                    <a:gd name="connsiteX15" fmla="*/ 4278702 w 4278702"/>
                    <a:gd name="connsiteY15" fmla="*/ 0 h 2283124"/>
                    <a:gd name="connsiteX16" fmla="*/ 4203940 w 4278702"/>
                    <a:gd name="connsiteY16" fmla="*/ 345056 h 2283124"/>
                    <a:gd name="connsiteX17" fmla="*/ 3933645 w 4278702"/>
                    <a:gd name="connsiteY17" fmla="*/ 483079 h 2283124"/>
                    <a:gd name="connsiteX18" fmla="*/ 3657600 w 4278702"/>
                    <a:gd name="connsiteY18" fmla="*/ 580845 h 2283124"/>
                    <a:gd name="connsiteX19" fmla="*/ 3226279 w 4278702"/>
                    <a:gd name="connsiteY19" fmla="*/ 638354 h 2283124"/>
                    <a:gd name="connsiteX20" fmla="*/ 3168770 w 4278702"/>
                    <a:gd name="connsiteY20" fmla="*/ 667109 h 2283124"/>
                    <a:gd name="connsiteX21" fmla="*/ 3145766 w 4278702"/>
                    <a:gd name="connsiteY21" fmla="*/ 960407 h 2283124"/>
                    <a:gd name="connsiteX22" fmla="*/ 2921479 w 4278702"/>
                    <a:gd name="connsiteY22" fmla="*/ 1063924 h 2283124"/>
                    <a:gd name="connsiteX23" fmla="*/ 2576423 w 4278702"/>
                    <a:gd name="connsiteY23" fmla="*/ 1127184 h 2283124"/>
                    <a:gd name="connsiteX24" fmla="*/ 2455653 w 4278702"/>
                    <a:gd name="connsiteY24" fmla="*/ 1219200 h 2283124"/>
                    <a:gd name="connsiteX25" fmla="*/ 2122098 w 4278702"/>
                    <a:gd name="connsiteY25" fmla="*/ 1322717 h 2283124"/>
                    <a:gd name="connsiteX26" fmla="*/ 1892060 w 4278702"/>
                    <a:gd name="connsiteY26" fmla="*/ 1351471 h 2283124"/>
                    <a:gd name="connsiteX27" fmla="*/ 1840302 w 4278702"/>
                    <a:gd name="connsiteY27" fmla="*/ 1391728 h 2283124"/>
                    <a:gd name="connsiteX28" fmla="*/ 1771290 w 4278702"/>
                    <a:gd name="connsiteY28" fmla="*/ 1466490 h 2283124"/>
                    <a:gd name="connsiteX29" fmla="*/ 1535502 w 4278702"/>
                    <a:gd name="connsiteY29" fmla="*/ 1518249 h 2283124"/>
                    <a:gd name="connsiteX30" fmla="*/ 1541253 w 4278702"/>
                    <a:gd name="connsiteY30" fmla="*/ 1708030 h 2283124"/>
                    <a:gd name="connsiteX31" fmla="*/ 1259457 w 4278702"/>
                    <a:gd name="connsiteY31" fmla="*/ 1834551 h 2283124"/>
                    <a:gd name="connsiteX32" fmla="*/ 805132 w 4278702"/>
                    <a:gd name="connsiteY32" fmla="*/ 2030083 h 2283124"/>
                    <a:gd name="connsiteX33" fmla="*/ 529087 w 4278702"/>
                    <a:gd name="connsiteY33" fmla="*/ 2087592 h 2283124"/>
                    <a:gd name="connsiteX34" fmla="*/ 276045 w 4278702"/>
                    <a:gd name="connsiteY34" fmla="*/ 2283124 h 2283124"/>
                    <a:gd name="connsiteX35" fmla="*/ 0 w 4278702"/>
                    <a:gd name="connsiteY35" fmla="*/ 2277373 h 2283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278702" h="2283124">
                      <a:moveTo>
                        <a:pt x="0" y="2277373"/>
                      </a:moveTo>
                      <a:lnTo>
                        <a:pt x="431321" y="1966822"/>
                      </a:lnTo>
                      <a:lnTo>
                        <a:pt x="718868" y="1794294"/>
                      </a:lnTo>
                      <a:lnTo>
                        <a:pt x="1052423" y="1604513"/>
                      </a:lnTo>
                      <a:lnTo>
                        <a:pt x="1489494" y="1403230"/>
                      </a:lnTo>
                      <a:lnTo>
                        <a:pt x="1518249" y="1357222"/>
                      </a:lnTo>
                      <a:lnTo>
                        <a:pt x="1748287" y="1253705"/>
                      </a:lnTo>
                      <a:lnTo>
                        <a:pt x="1880558" y="1178943"/>
                      </a:lnTo>
                      <a:lnTo>
                        <a:pt x="2087592" y="1144437"/>
                      </a:lnTo>
                      <a:lnTo>
                        <a:pt x="2127849" y="1075426"/>
                      </a:lnTo>
                      <a:lnTo>
                        <a:pt x="2645434" y="839637"/>
                      </a:lnTo>
                      <a:lnTo>
                        <a:pt x="3099758" y="776377"/>
                      </a:lnTo>
                      <a:lnTo>
                        <a:pt x="3111260" y="465826"/>
                      </a:lnTo>
                      <a:lnTo>
                        <a:pt x="3295290" y="373811"/>
                      </a:lnTo>
                      <a:lnTo>
                        <a:pt x="3778370" y="293298"/>
                      </a:lnTo>
                      <a:lnTo>
                        <a:pt x="4278702" y="0"/>
                      </a:lnTo>
                      <a:lnTo>
                        <a:pt x="4203940" y="345056"/>
                      </a:lnTo>
                      <a:lnTo>
                        <a:pt x="3933645" y="483079"/>
                      </a:lnTo>
                      <a:lnTo>
                        <a:pt x="3657600" y="580845"/>
                      </a:lnTo>
                      <a:lnTo>
                        <a:pt x="3226279" y="638354"/>
                      </a:lnTo>
                      <a:lnTo>
                        <a:pt x="3168770" y="667109"/>
                      </a:lnTo>
                      <a:lnTo>
                        <a:pt x="3145766" y="960407"/>
                      </a:lnTo>
                      <a:lnTo>
                        <a:pt x="2921479" y="1063924"/>
                      </a:lnTo>
                      <a:lnTo>
                        <a:pt x="2576423" y="1127184"/>
                      </a:lnTo>
                      <a:lnTo>
                        <a:pt x="2455653" y="1219200"/>
                      </a:lnTo>
                      <a:lnTo>
                        <a:pt x="2122098" y="1322717"/>
                      </a:lnTo>
                      <a:lnTo>
                        <a:pt x="1892060" y="1351471"/>
                      </a:lnTo>
                      <a:lnTo>
                        <a:pt x="1840302" y="1391728"/>
                      </a:lnTo>
                      <a:lnTo>
                        <a:pt x="1771290" y="1466490"/>
                      </a:lnTo>
                      <a:lnTo>
                        <a:pt x="1535502" y="1518249"/>
                      </a:lnTo>
                      <a:lnTo>
                        <a:pt x="1541253" y="1708030"/>
                      </a:lnTo>
                      <a:lnTo>
                        <a:pt x="1259457" y="1834551"/>
                      </a:lnTo>
                      <a:lnTo>
                        <a:pt x="805132" y="2030083"/>
                      </a:lnTo>
                      <a:lnTo>
                        <a:pt x="529087" y="2087592"/>
                      </a:lnTo>
                      <a:lnTo>
                        <a:pt x="276045" y="2283124"/>
                      </a:lnTo>
                      <a:lnTo>
                        <a:pt x="0" y="2277373"/>
                      </a:lnTo>
                      <a:close/>
                    </a:path>
                  </a:pathLst>
                </a:custGeom>
                <a:solidFill>
                  <a:srgbClr val="92D050">
                    <a:alpha val="66000"/>
                  </a:srgb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Helvetica Neue" pitchFamily="1" charset="0"/>
                  </a:endParaRPr>
                </a:p>
              </p:txBody>
            </p:sp>
            <p:sp>
              <p:nvSpPr>
                <p:cNvPr id="2876" name="Textfeld 3025"/>
                <p:cNvSpPr txBox="1"/>
                <p:nvPr/>
              </p:nvSpPr>
              <p:spPr>
                <a:xfrm rot="20311660">
                  <a:off x="4751299" y="3239352"/>
                  <a:ext cx="93006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/>
                    <a:t>r-process</a:t>
                  </a:r>
                  <a:endParaRPr lang="en-US" sz="1400" dirty="0"/>
                </a:p>
              </p:txBody>
            </p:sp>
          </p:grpSp>
          <p:sp>
            <p:nvSpPr>
              <p:cNvPr id="2873" name="Freihandform 2863"/>
              <p:cNvSpPr/>
              <p:nvPr/>
            </p:nvSpPr>
            <p:spPr bwMode="auto">
              <a:xfrm>
                <a:off x="2649415" y="2383692"/>
                <a:ext cx="4392247" cy="2758831"/>
              </a:xfrm>
              <a:custGeom>
                <a:avLst/>
                <a:gdLst>
                  <a:gd name="connsiteX0" fmla="*/ 0 w 4392247"/>
                  <a:gd name="connsiteY0" fmla="*/ 2758831 h 2758831"/>
                  <a:gd name="connsiteX1" fmla="*/ 359508 w 4392247"/>
                  <a:gd name="connsiteY1" fmla="*/ 2407139 h 2758831"/>
                  <a:gd name="connsiteX2" fmla="*/ 812800 w 4392247"/>
                  <a:gd name="connsiteY2" fmla="*/ 2000739 h 2758831"/>
                  <a:gd name="connsiteX3" fmla="*/ 1203570 w 4392247"/>
                  <a:gd name="connsiteY3" fmla="*/ 1742831 h 2758831"/>
                  <a:gd name="connsiteX4" fmla="*/ 1609970 w 4392247"/>
                  <a:gd name="connsiteY4" fmla="*/ 1453662 h 2758831"/>
                  <a:gd name="connsiteX5" fmla="*/ 1914770 w 4392247"/>
                  <a:gd name="connsiteY5" fmla="*/ 1187939 h 2758831"/>
                  <a:gd name="connsiteX6" fmla="*/ 2446216 w 4392247"/>
                  <a:gd name="connsiteY6" fmla="*/ 906585 h 2758831"/>
                  <a:gd name="connsiteX7" fmla="*/ 2899508 w 4392247"/>
                  <a:gd name="connsiteY7" fmla="*/ 734646 h 2758831"/>
                  <a:gd name="connsiteX8" fmla="*/ 3509108 w 4392247"/>
                  <a:gd name="connsiteY8" fmla="*/ 437662 h 2758831"/>
                  <a:gd name="connsiteX9" fmla="*/ 4032739 w 4392247"/>
                  <a:gd name="connsiteY9" fmla="*/ 171939 h 2758831"/>
                  <a:gd name="connsiteX10" fmla="*/ 4392247 w 4392247"/>
                  <a:gd name="connsiteY10" fmla="*/ 0 h 2758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92247" h="2758831">
                    <a:moveTo>
                      <a:pt x="0" y="2758831"/>
                    </a:moveTo>
                    <a:cubicBezTo>
                      <a:pt x="112020" y="2646159"/>
                      <a:pt x="224041" y="2533488"/>
                      <a:pt x="359508" y="2407139"/>
                    </a:cubicBezTo>
                    <a:cubicBezTo>
                      <a:pt x="494975" y="2280790"/>
                      <a:pt x="672123" y="2111457"/>
                      <a:pt x="812800" y="2000739"/>
                    </a:cubicBezTo>
                    <a:cubicBezTo>
                      <a:pt x="953477" y="1890021"/>
                      <a:pt x="1070708" y="1834011"/>
                      <a:pt x="1203570" y="1742831"/>
                    </a:cubicBezTo>
                    <a:cubicBezTo>
                      <a:pt x="1336432" y="1651652"/>
                      <a:pt x="1491437" y="1546144"/>
                      <a:pt x="1609970" y="1453662"/>
                    </a:cubicBezTo>
                    <a:cubicBezTo>
                      <a:pt x="1728503" y="1361180"/>
                      <a:pt x="1775396" y="1279119"/>
                      <a:pt x="1914770" y="1187939"/>
                    </a:cubicBezTo>
                    <a:cubicBezTo>
                      <a:pt x="2054144" y="1096760"/>
                      <a:pt x="2282093" y="982134"/>
                      <a:pt x="2446216" y="906585"/>
                    </a:cubicBezTo>
                    <a:cubicBezTo>
                      <a:pt x="2610339" y="831036"/>
                      <a:pt x="2722359" y="812800"/>
                      <a:pt x="2899508" y="734646"/>
                    </a:cubicBezTo>
                    <a:cubicBezTo>
                      <a:pt x="3076657" y="656492"/>
                      <a:pt x="3320236" y="531446"/>
                      <a:pt x="3509108" y="437662"/>
                    </a:cubicBezTo>
                    <a:cubicBezTo>
                      <a:pt x="3697980" y="343878"/>
                      <a:pt x="3885549" y="244883"/>
                      <a:pt x="4032739" y="171939"/>
                    </a:cubicBezTo>
                    <a:cubicBezTo>
                      <a:pt x="4179929" y="98995"/>
                      <a:pt x="4325816" y="36472"/>
                      <a:pt x="4392247" y="0"/>
                    </a:cubicBezTo>
                  </a:path>
                </a:pathLst>
              </a:custGeom>
              <a:noFill/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 Neue" pitchFamily="1" charset="0"/>
                </a:endParaRPr>
              </a:p>
            </p:txBody>
          </p:sp>
        </p:grpSp>
        <p:sp>
          <p:nvSpPr>
            <p:cNvPr id="2867" name="Freihandform 2848"/>
            <p:cNvSpPr/>
            <p:nvPr/>
          </p:nvSpPr>
          <p:spPr bwMode="auto">
            <a:xfrm>
              <a:off x="2565400" y="3649133"/>
              <a:ext cx="4834467" cy="2218267"/>
            </a:xfrm>
            <a:custGeom>
              <a:avLst/>
              <a:gdLst>
                <a:gd name="connsiteX0" fmla="*/ 0 w 4834467"/>
                <a:gd name="connsiteY0" fmla="*/ 2218267 h 2218267"/>
                <a:gd name="connsiteX1" fmla="*/ 177800 w 4834467"/>
                <a:gd name="connsiteY1" fmla="*/ 2184400 h 2218267"/>
                <a:gd name="connsiteX2" fmla="*/ 414867 w 4834467"/>
                <a:gd name="connsiteY2" fmla="*/ 2023534 h 2218267"/>
                <a:gd name="connsiteX3" fmla="*/ 694267 w 4834467"/>
                <a:gd name="connsiteY3" fmla="*/ 1888067 h 2218267"/>
                <a:gd name="connsiteX4" fmla="*/ 990600 w 4834467"/>
                <a:gd name="connsiteY4" fmla="*/ 1828800 h 2218267"/>
                <a:gd name="connsiteX5" fmla="*/ 1176867 w 4834467"/>
                <a:gd name="connsiteY5" fmla="*/ 1591734 h 2218267"/>
                <a:gd name="connsiteX6" fmla="*/ 1481667 w 4834467"/>
                <a:gd name="connsiteY6" fmla="*/ 1498600 h 2218267"/>
                <a:gd name="connsiteX7" fmla="*/ 1930400 w 4834467"/>
                <a:gd name="connsiteY7" fmla="*/ 1413934 h 2218267"/>
                <a:gd name="connsiteX8" fmla="*/ 2116667 w 4834467"/>
                <a:gd name="connsiteY8" fmla="*/ 1320800 h 2218267"/>
                <a:gd name="connsiteX9" fmla="*/ 2209800 w 4834467"/>
                <a:gd name="connsiteY9" fmla="*/ 1143000 h 2218267"/>
                <a:gd name="connsiteX10" fmla="*/ 2379133 w 4834467"/>
                <a:gd name="connsiteY10" fmla="*/ 1066800 h 2218267"/>
                <a:gd name="connsiteX11" fmla="*/ 2709333 w 4834467"/>
                <a:gd name="connsiteY11" fmla="*/ 999067 h 2218267"/>
                <a:gd name="connsiteX12" fmla="*/ 3335867 w 4834467"/>
                <a:gd name="connsiteY12" fmla="*/ 795867 h 2218267"/>
                <a:gd name="connsiteX13" fmla="*/ 3598333 w 4834467"/>
                <a:gd name="connsiteY13" fmla="*/ 702734 h 2218267"/>
                <a:gd name="connsiteX14" fmla="*/ 3725333 w 4834467"/>
                <a:gd name="connsiteY14" fmla="*/ 516467 h 2218267"/>
                <a:gd name="connsiteX15" fmla="*/ 4038600 w 4834467"/>
                <a:gd name="connsiteY15" fmla="*/ 372534 h 2218267"/>
                <a:gd name="connsiteX16" fmla="*/ 4419600 w 4834467"/>
                <a:gd name="connsiteY16" fmla="*/ 279400 h 2218267"/>
                <a:gd name="connsiteX17" fmla="*/ 4834467 w 4834467"/>
                <a:gd name="connsiteY17" fmla="*/ 0 h 221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34467" h="2218267">
                  <a:moveTo>
                    <a:pt x="0" y="2218267"/>
                  </a:moveTo>
                  <a:cubicBezTo>
                    <a:pt x="54328" y="2217561"/>
                    <a:pt x="108656" y="2216855"/>
                    <a:pt x="177800" y="2184400"/>
                  </a:cubicBezTo>
                  <a:cubicBezTo>
                    <a:pt x="246944" y="2151945"/>
                    <a:pt x="328789" y="2072923"/>
                    <a:pt x="414867" y="2023534"/>
                  </a:cubicBezTo>
                  <a:cubicBezTo>
                    <a:pt x="500945" y="1974145"/>
                    <a:pt x="598312" y="1920523"/>
                    <a:pt x="694267" y="1888067"/>
                  </a:cubicBezTo>
                  <a:cubicBezTo>
                    <a:pt x="790222" y="1855611"/>
                    <a:pt x="910167" y="1878189"/>
                    <a:pt x="990600" y="1828800"/>
                  </a:cubicBezTo>
                  <a:cubicBezTo>
                    <a:pt x="1071033" y="1779411"/>
                    <a:pt x="1095023" y="1646767"/>
                    <a:pt x="1176867" y="1591734"/>
                  </a:cubicBezTo>
                  <a:cubicBezTo>
                    <a:pt x="1258712" y="1536701"/>
                    <a:pt x="1356078" y="1528233"/>
                    <a:pt x="1481667" y="1498600"/>
                  </a:cubicBezTo>
                  <a:cubicBezTo>
                    <a:pt x="1607256" y="1468967"/>
                    <a:pt x="1824567" y="1443567"/>
                    <a:pt x="1930400" y="1413934"/>
                  </a:cubicBezTo>
                  <a:cubicBezTo>
                    <a:pt x="2036233" y="1384301"/>
                    <a:pt x="2070100" y="1365956"/>
                    <a:pt x="2116667" y="1320800"/>
                  </a:cubicBezTo>
                  <a:cubicBezTo>
                    <a:pt x="2163234" y="1275644"/>
                    <a:pt x="2166056" y="1185333"/>
                    <a:pt x="2209800" y="1143000"/>
                  </a:cubicBezTo>
                  <a:cubicBezTo>
                    <a:pt x="2253544" y="1100667"/>
                    <a:pt x="2295878" y="1090789"/>
                    <a:pt x="2379133" y="1066800"/>
                  </a:cubicBezTo>
                  <a:cubicBezTo>
                    <a:pt x="2462388" y="1042811"/>
                    <a:pt x="2549877" y="1044222"/>
                    <a:pt x="2709333" y="999067"/>
                  </a:cubicBezTo>
                  <a:cubicBezTo>
                    <a:pt x="2868789" y="953912"/>
                    <a:pt x="3187700" y="845256"/>
                    <a:pt x="3335867" y="795867"/>
                  </a:cubicBezTo>
                  <a:cubicBezTo>
                    <a:pt x="3484034" y="746478"/>
                    <a:pt x="3533422" y="749301"/>
                    <a:pt x="3598333" y="702734"/>
                  </a:cubicBezTo>
                  <a:cubicBezTo>
                    <a:pt x="3663244" y="656167"/>
                    <a:pt x="3651955" y="571500"/>
                    <a:pt x="3725333" y="516467"/>
                  </a:cubicBezTo>
                  <a:cubicBezTo>
                    <a:pt x="3798711" y="461434"/>
                    <a:pt x="3922889" y="412045"/>
                    <a:pt x="4038600" y="372534"/>
                  </a:cubicBezTo>
                  <a:cubicBezTo>
                    <a:pt x="4154311" y="333023"/>
                    <a:pt x="4286956" y="341489"/>
                    <a:pt x="4419600" y="279400"/>
                  </a:cubicBezTo>
                  <a:cubicBezTo>
                    <a:pt x="4552244" y="217311"/>
                    <a:pt x="4693355" y="108655"/>
                    <a:pt x="4834467" y="0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 Neue" pitchFamily="1" charset="0"/>
              </a:endParaRPr>
            </a:p>
          </p:txBody>
        </p:sp>
        <p:cxnSp>
          <p:nvCxnSpPr>
            <p:cNvPr id="2868" name="Gerade Verbindung mit Pfeil 3019"/>
            <p:cNvCxnSpPr/>
            <p:nvPr/>
          </p:nvCxnSpPr>
          <p:spPr bwMode="auto">
            <a:xfrm rot="5400000" flipH="1" flipV="1">
              <a:off x="873373" y="5712738"/>
              <a:ext cx="771632" cy="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869" name="Gerade Verbindung mit Pfeil 3020"/>
            <p:cNvCxnSpPr/>
            <p:nvPr/>
          </p:nvCxnSpPr>
          <p:spPr bwMode="auto">
            <a:xfrm rot="10800000" flipH="1" flipV="1">
              <a:off x="2375625" y="6347181"/>
              <a:ext cx="771632" cy="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2870" name="Textfeld 3022"/>
            <p:cNvSpPr txBox="1"/>
            <p:nvPr/>
          </p:nvSpPr>
          <p:spPr>
            <a:xfrm>
              <a:off x="3256686" y="6201758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smtClean="0"/>
                <a:t>N</a:t>
              </a:r>
              <a:endParaRPr lang="de-DE" sz="1600" dirty="0"/>
            </a:p>
          </p:txBody>
        </p:sp>
        <p:sp>
          <p:nvSpPr>
            <p:cNvPr id="2871" name="Textfeld 3026"/>
            <p:cNvSpPr txBox="1"/>
            <p:nvPr/>
          </p:nvSpPr>
          <p:spPr>
            <a:xfrm rot="16200000">
              <a:off x="1105133" y="4880495"/>
              <a:ext cx="3097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smtClean="0"/>
                <a:t>Z</a:t>
              </a:r>
              <a:endParaRPr lang="de-DE" sz="1600" dirty="0"/>
            </a:p>
          </p:txBody>
        </p:sp>
      </p:grpSp>
      <p:sp>
        <p:nvSpPr>
          <p:cNvPr id="5692" name="Rounded Rectangular Callout 5691"/>
          <p:cNvSpPr/>
          <p:nvPr/>
        </p:nvSpPr>
        <p:spPr>
          <a:xfrm>
            <a:off x="159282" y="2787560"/>
            <a:ext cx="4569472" cy="851777"/>
          </a:xfrm>
          <a:prstGeom prst="wedgeRoundRectCallout">
            <a:avLst>
              <a:gd name="adj1" fmla="val 42906"/>
              <a:gd name="adj2" fmla="val 107687"/>
              <a:gd name="adj3" fmla="val 16667"/>
            </a:avLst>
          </a:prstGeom>
          <a:ln>
            <a:miter lim="800000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tIns="0" rtlCol="0" anchor="ctr"/>
          <a:lstStyle/>
          <a:p>
            <a:r>
              <a:rPr lang="en-US" sz="1200" b="1" dirty="0" err="1" smtClean="0">
                <a:solidFill>
                  <a:schemeClr val="accent3"/>
                </a:solidFill>
                <a:latin typeface="+mj-lt"/>
              </a:rPr>
              <a:t>Unitarity</a:t>
            </a:r>
            <a:r>
              <a:rPr lang="en-US" sz="1200" b="1" dirty="0" smtClean="0">
                <a:solidFill>
                  <a:schemeClr val="accent3"/>
                </a:solidFill>
                <a:latin typeface="+mj-lt"/>
              </a:rPr>
              <a:t> test of CKM matrix: </a:t>
            </a:r>
            <a:r>
              <a:rPr lang="en-US" sz="1200" dirty="0" err="1" smtClean="0">
                <a:solidFill>
                  <a:schemeClr val="accent3"/>
                </a:solidFill>
                <a:latin typeface="+mj-lt"/>
              </a:rPr>
              <a:t>superallowed</a:t>
            </a:r>
            <a:r>
              <a:rPr lang="en-US" sz="1200" dirty="0" smtClean="0">
                <a:solidFill>
                  <a:schemeClr val="accent3"/>
                </a:solidFill>
                <a:latin typeface="+mj-lt"/>
              </a:rPr>
              <a:t> </a:t>
            </a:r>
            <a:r>
              <a:rPr lang="el-GR" sz="1200" dirty="0" smtClean="0">
                <a:solidFill>
                  <a:schemeClr val="accent3"/>
                </a:solidFill>
                <a:latin typeface="+mj-lt"/>
              </a:rPr>
              <a:t>β</a:t>
            </a:r>
            <a:r>
              <a:rPr lang="en-CA" sz="1200" dirty="0" smtClean="0">
                <a:solidFill>
                  <a:schemeClr val="accent3"/>
                </a:solidFill>
                <a:latin typeface="+mj-lt"/>
              </a:rPr>
              <a:t> emitter </a:t>
            </a:r>
            <a:r>
              <a:rPr lang="en-CA" sz="1200" baseline="30000" dirty="0" smtClean="0">
                <a:solidFill>
                  <a:schemeClr val="accent3"/>
                </a:solidFill>
                <a:latin typeface="+mj-lt"/>
              </a:rPr>
              <a:t>74</a:t>
            </a:r>
            <a:r>
              <a:rPr lang="en-CA" sz="1200" dirty="0" smtClean="0">
                <a:solidFill>
                  <a:schemeClr val="accent3"/>
                </a:solidFill>
                <a:latin typeface="+mj-lt"/>
              </a:rPr>
              <a:t>Rb</a:t>
            </a:r>
            <a:endParaRPr lang="en-US" sz="1200" b="1" dirty="0">
              <a:solidFill>
                <a:srgbClr val="000000"/>
              </a:solidFill>
              <a:latin typeface="+mj-lt"/>
            </a:endParaRPr>
          </a:p>
          <a:p>
            <a:pPr marL="177800" indent="-177800">
              <a:buFont typeface="Arial"/>
              <a:buChar char="•"/>
            </a:pP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precision branching ratio from </a:t>
            </a:r>
            <a:r>
              <a:rPr lang="en-US" sz="1200" b="1" dirty="0" smtClean="0">
                <a:solidFill>
                  <a:srgbClr val="000000"/>
                </a:solidFill>
                <a:latin typeface="+mj-lt"/>
              </a:rPr>
              <a:t>8π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 – ×3 improvement</a:t>
            </a:r>
          </a:p>
          <a:p>
            <a:pPr marL="177800" indent="-177800">
              <a:buFont typeface="Arial"/>
              <a:buChar char="•"/>
            </a:pP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precision measurement of the </a:t>
            </a:r>
            <a:r>
              <a:rPr lang="en-US" sz="1200" baseline="30000" dirty="0" smtClean="0">
                <a:solidFill>
                  <a:srgbClr val="000000"/>
                </a:solidFill>
                <a:latin typeface="+mj-lt"/>
              </a:rPr>
              <a:t>74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Rb</a:t>
            </a:r>
            <a:r>
              <a:rPr lang="en-US" sz="1200" baseline="30000" dirty="0" smtClean="0">
                <a:solidFill>
                  <a:srgbClr val="000000"/>
                </a:solidFill>
                <a:latin typeface="+mj-lt"/>
              </a:rPr>
              <a:t>8+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 mass with </a:t>
            </a:r>
            <a:r>
              <a:rPr lang="en-US" sz="1200" b="1" dirty="0" smtClean="0">
                <a:solidFill>
                  <a:srgbClr val="000000"/>
                </a:solidFill>
                <a:latin typeface="+mj-lt"/>
              </a:rPr>
              <a:t>TITAN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 (PRL)</a:t>
            </a:r>
          </a:p>
          <a:p>
            <a:pPr marL="177800" indent="-177800">
              <a:buFont typeface="Arial"/>
              <a:buChar char="•"/>
            </a:pPr>
            <a:r>
              <a:rPr lang="en-CA" sz="1200" dirty="0" smtClean="0">
                <a:solidFill>
                  <a:srgbClr val="000000"/>
                </a:solidFill>
                <a:latin typeface="+mj-lt"/>
              </a:rPr>
              <a:t>charge radius from </a:t>
            </a:r>
            <a:r>
              <a:rPr lang="en-CA" sz="1200" b="1" dirty="0" smtClean="0">
                <a:solidFill>
                  <a:srgbClr val="000000"/>
                </a:solidFill>
                <a:latin typeface="+mj-lt"/>
              </a:rPr>
              <a:t>collinear laser spectroscopy</a:t>
            </a:r>
            <a:endParaRPr lang="en-US" sz="1200" b="1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5691" name="Rounded Rectangular Callout 5690"/>
          <p:cNvSpPr/>
          <p:nvPr/>
        </p:nvSpPr>
        <p:spPr>
          <a:xfrm>
            <a:off x="159282" y="3807650"/>
            <a:ext cx="3722483" cy="832702"/>
          </a:xfrm>
          <a:prstGeom prst="wedgeRoundRectCallout">
            <a:avLst>
              <a:gd name="adj1" fmla="val 34604"/>
              <a:gd name="adj2" fmla="val 104208"/>
              <a:gd name="adj3" fmla="val 16667"/>
            </a:avLst>
          </a:prstGeom>
          <a:ln>
            <a:solidFill>
              <a:schemeClr val="accent2"/>
            </a:solidFill>
            <a:miter lim="800000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tIns="0" rtlCol="0" anchor="ctr"/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Nuclear reactions in Sun, ancient stars &amp; </a:t>
            </a:r>
            <a:r>
              <a:rPr lang="en-US" sz="1200" b="1" dirty="0" smtClean="0">
                <a:solidFill>
                  <a:schemeClr val="accent2"/>
                </a:solidFill>
                <a:latin typeface="+mj-lt"/>
              </a:rPr>
              <a:t>novae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>
                <a:latin typeface="+mj-lt"/>
              </a:rPr>
              <a:t>DRAGON</a:t>
            </a:r>
            <a:r>
              <a:rPr lang="en-US" sz="1200" b="1" dirty="0">
                <a:latin typeface="+mj-lt"/>
              </a:rPr>
              <a:t>: </a:t>
            </a:r>
            <a:r>
              <a:rPr lang="en-US" sz="1200" baseline="30000" dirty="0">
                <a:solidFill>
                  <a:schemeClr val="tx1"/>
                </a:solidFill>
                <a:latin typeface="+mj-lt"/>
              </a:rPr>
              <a:t>18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F(p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,</a:t>
            </a:r>
            <a:r>
              <a:rPr lang="el-GR" sz="1200" dirty="0" smtClean="0">
                <a:solidFill>
                  <a:schemeClr val="tx1"/>
                </a:solidFill>
              </a:rPr>
              <a:t>γ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)</a:t>
            </a:r>
            <a:r>
              <a:rPr lang="en-US" sz="1200" baseline="30000" dirty="0">
                <a:solidFill>
                  <a:schemeClr val="tx1"/>
                </a:solidFill>
                <a:latin typeface="+mj-lt"/>
              </a:rPr>
              <a:t>19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Ne , </a:t>
            </a:r>
            <a:r>
              <a:rPr lang="en-US" sz="1200" baseline="30000" dirty="0">
                <a:solidFill>
                  <a:schemeClr val="tx1"/>
                </a:solidFill>
                <a:latin typeface="+mj-lt"/>
              </a:rPr>
              <a:t>33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S(p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,</a:t>
            </a:r>
            <a:r>
              <a:rPr lang="el-GR" sz="1200" dirty="0" smtClean="0">
                <a:solidFill>
                  <a:schemeClr val="tx1"/>
                </a:solidFill>
              </a:rPr>
              <a:t>γ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)</a:t>
            </a:r>
            <a:r>
              <a:rPr lang="en-US" sz="1200" baseline="30000" dirty="0" smtClean="0">
                <a:solidFill>
                  <a:schemeClr val="tx1"/>
                </a:solidFill>
                <a:latin typeface="+mj-lt"/>
              </a:rPr>
              <a:t>34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Cl, </a:t>
            </a:r>
            <a:r>
              <a:rPr lang="en-US" sz="1200" baseline="30000" dirty="0" smtClean="0">
                <a:solidFill>
                  <a:schemeClr val="tx1"/>
                </a:solidFill>
                <a:latin typeface="+mj-lt"/>
              </a:rPr>
              <a:t>17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O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(p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,</a:t>
            </a:r>
            <a:r>
              <a:rPr lang="el-GR" sz="1200" dirty="0" smtClean="0">
                <a:solidFill>
                  <a:schemeClr val="tx1"/>
                </a:solidFill>
              </a:rPr>
              <a:t>γ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)</a:t>
            </a:r>
            <a:r>
              <a:rPr lang="en-US" sz="1200" baseline="30000" dirty="0">
                <a:solidFill>
                  <a:schemeClr val="tx1"/>
                </a:solidFill>
                <a:latin typeface="+mj-lt"/>
              </a:rPr>
              <a:t>18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F, </a:t>
            </a:r>
            <a:r>
              <a:rPr lang="en-US" sz="1200" baseline="30000" dirty="0">
                <a:solidFill>
                  <a:schemeClr val="tx1"/>
                </a:solidFill>
                <a:latin typeface="+mj-lt"/>
              </a:rPr>
              <a:t>3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He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(</a:t>
            </a:r>
            <a:r>
              <a:rPr lang="el-GR" sz="1200" dirty="0" smtClean="0">
                <a:solidFill>
                  <a:schemeClr val="tx1"/>
                </a:solidFill>
              </a:rPr>
              <a:t>α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,</a:t>
            </a:r>
            <a:r>
              <a:rPr lang="el-GR" sz="1200" dirty="0" smtClean="0">
                <a:solidFill>
                  <a:schemeClr val="tx1"/>
                </a:solidFill>
              </a:rPr>
              <a:t>γ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)</a:t>
            </a:r>
            <a:r>
              <a:rPr lang="en-US" sz="1200" baseline="30000" dirty="0" smtClean="0">
                <a:solidFill>
                  <a:schemeClr val="tx1"/>
                </a:solidFill>
                <a:latin typeface="+mj-lt"/>
              </a:rPr>
              <a:t>7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Be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TUDA </a:t>
            </a:r>
            <a:r>
              <a:rPr lang="en-US" sz="12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en-US" sz="1200" baseline="30000" dirty="0">
                <a:solidFill>
                  <a:schemeClr val="tx1"/>
                </a:solidFill>
                <a:latin typeface="+mj-lt"/>
              </a:rPr>
              <a:t>18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F(p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,</a:t>
            </a:r>
            <a:r>
              <a:rPr lang="el-GR" sz="1200" dirty="0" smtClean="0">
                <a:solidFill>
                  <a:schemeClr val="tx1"/>
                </a:solidFill>
              </a:rPr>
              <a:t>α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)</a:t>
            </a:r>
            <a:r>
              <a:rPr lang="en-US" sz="1200" baseline="30000" dirty="0">
                <a:solidFill>
                  <a:schemeClr val="tx1"/>
                </a:solidFill>
                <a:latin typeface="+mj-lt"/>
              </a:rPr>
              <a:t>15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O, </a:t>
            </a:r>
            <a:r>
              <a:rPr lang="en-US" sz="1200" baseline="30000" dirty="0">
                <a:solidFill>
                  <a:schemeClr val="tx1"/>
                </a:solidFill>
                <a:latin typeface="+mj-lt"/>
              </a:rPr>
              <a:t>18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F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(</a:t>
            </a:r>
            <a:r>
              <a:rPr lang="el-GR" sz="1200" dirty="0" smtClean="0">
                <a:solidFill>
                  <a:schemeClr val="tx1"/>
                </a:solidFill>
              </a:rPr>
              <a:t>α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,p)</a:t>
            </a:r>
            <a:r>
              <a:rPr lang="en-US" sz="1200" baseline="30000" dirty="0">
                <a:solidFill>
                  <a:schemeClr val="tx1"/>
                </a:solidFill>
                <a:latin typeface="+mj-lt"/>
              </a:rPr>
              <a:t>21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Ne (PRL) </a:t>
            </a:r>
          </a:p>
        </p:txBody>
      </p:sp>
      <p:sp>
        <p:nvSpPr>
          <p:cNvPr id="5693" name="Rounded Rectangular Callout 5692"/>
          <p:cNvSpPr/>
          <p:nvPr/>
        </p:nvSpPr>
        <p:spPr>
          <a:xfrm>
            <a:off x="2581627" y="1320953"/>
            <a:ext cx="4399374" cy="1049066"/>
          </a:xfrm>
          <a:prstGeom prst="wedgeRoundRectCallout">
            <a:avLst>
              <a:gd name="adj1" fmla="val 60415"/>
              <a:gd name="adj2" fmla="val 39984"/>
              <a:gd name="adj3" fmla="val 16667"/>
            </a:avLst>
          </a:prstGeom>
          <a:ln>
            <a:miter lim="800000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tIns="0" rtlCol="0" anchor="ctr"/>
          <a:lstStyle/>
          <a:p>
            <a:r>
              <a:rPr lang="en-CA" sz="1200" b="1" dirty="0" smtClean="0">
                <a:solidFill>
                  <a:schemeClr val="accent3"/>
                </a:solidFill>
                <a:latin typeface="+mj-lt"/>
              </a:rPr>
              <a:t>Actinide weak interaction program </a:t>
            </a:r>
            <a:r>
              <a:rPr lang="en-CA" sz="1200" dirty="0" smtClean="0">
                <a:solidFill>
                  <a:schemeClr val="accent3"/>
                </a:solidFill>
                <a:latin typeface="+mj-lt"/>
              </a:rPr>
              <a:t>with </a:t>
            </a:r>
            <a:r>
              <a:rPr lang="en-CA" sz="1200" dirty="0" err="1" smtClean="0">
                <a:solidFill>
                  <a:schemeClr val="accent3"/>
                </a:solidFill>
                <a:latin typeface="+mj-lt"/>
              </a:rPr>
              <a:t>UC</a:t>
            </a:r>
            <a:r>
              <a:rPr lang="en-CA" sz="1200" baseline="-25000" dirty="0" err="1" smtClean="0">
                <a:solidFill>
                  <a:schemeClr val="accent3"/>
                </a:solidFill>
                <a:latin typeface="+mj-lt"/>
              </a:rPr>
              <a:t>x</a:t>
            </a:r>
            <a:r>
              <a:rPr lang="en-CA" sz="1200" dirty="0" smtClean="0">
                <a:solidFill>
                  <a:schemeClr val="accent3"/>
                </a:solidFill>
                <a:latin typeface="+mj-lt"/>
              </a:rPr>
              <a:t> targets</a:t>
            </a:r>
          </a:p>
          <a:p>
            <a:pPr marL="177800" indent="-177800">
              <a:buFont typeface="Arial"/>
              <a:buChar char="•"/>
            </a:pPr>
            <a:r>
              <a:rPr lang="en-CA" sz="1200" dirty="0" smtClean="0">
                <a:solidFill>
                  <a:srgbClr val="000000"/>
                </a:solidFill>
                <a:latin typeface="+mj-lt"/>
              </a:rPr>
              <a:t>laser ionization and spectroscopy of At – towards </a:t>
            </a:r>
            <a:r>
              <a:rPr lang="en-CA" sz="1200" b="1" dirty="0" err="1" smtClean="0">
                <a:solidFill>
                  <a:srgbClr val="000000"/>
                </a:solidFill>
                <a:latin typeface="+mj-lt"/>
              </a:rPr>
              <a:t>Rn</a:t>
            </a:r>
            <a:r>
              <a:rPr lang="en-CA" sz="1200" b="1" dirty="0" smtClean="0">
                <a:solidFill>
                  <a:srgbClr val="000000"/>
                </a:solidFill>
                <a:latin typeface="+mj-lt"/>
              </a:rPr>
              <a:t> EDM</a:t>
            </a:r>
          </a:p>
          <a:p>
            <a:pPr marL="177800" indent="-177800">
              <a:buFont typeface="Arial"/>
              <a:buChar char="•"/>
            </a:pPr>
            <a:r>
              <a:rPr lang="en-CA" sz="1200" dirty="0" err="1" smtClean="0">
                <a:solidFill>
                  <a:srgbClr val="000000"/>
                </a:solidFill>
                <a:latin typeface="+mj-lt"/>
              </a:rPr>
              <a:t>Fr</a:t>
            </a:r>
            <a:r>
              <a:rPr lang="en-CA" sz="1200" dirty="0" smtClean="0">
                <a:solidFill>
                  <a:srgbClr val="000000"/>
                </a:solidFill>
                <a:latin typeface="+mj-lt"/>
              </a:rPr>
              <a:t> yield measurements for </a:t>
            </a:r>
            <a:r>
              <a:rPr lang="en-CA" sz="1200" b="1" dirty="0" err="1" smtClean="0">
                <a:solidFill>
                  <a:srgbClr val="000000"/>
                </a:solidFill>
                <a:latin typeface="+mj-lt"/>
              </a:rPr>
              <a:t>Fr</a:t>
            </a:r>
            <a:r>
              <a:rPr lang="en-CA" sz="1200" b="1" dirty="0" smtClean="0">
                <a:solidFill>
                  <a:srgbClr val="000000"/>
                </a:solidFill>
                <a:latin typeface="+mj-lt"/>
              </a:rPr>
              <a:t> PNC </a:t>
            </a:r>
            <a:r>
              <a:rPr lang="en-CA" sz="1200" dirty="0" smtClean="0">
                <a:solidFill>
                  <a:srgbClr val="000000"/>
                </a:solidFill>
                <a:latin typeface="+mj-lt"/>
              </a:rPr>
              <a:t>experiments</a:t>
            </a:r>
          </a:p>
          <a:p>
            <a:pPr marL="177800" indent="-177800">
              <a:buFont typeface="Arial"/>
              <a:buChar char="•"/>
            </a:pPr>
            <a:r>
              <a:rPr lang="en-CA" sz="1200" b="1" dirty="0" err="1" smtClean="0">
                <a:solidFill>
                  <a:srgbClr val="000000"/>
                </a:solidFill>
                <a:latin typeface="+mj-lt"/>
              </a:rPr>
              <a:t>Fr</a:t>
            </a:r>
            <a:r>
              <a:rPr lang="en-CA" sz="1200" b="1" dirty="0" smtClean="0">
                <a:solidFill>
                  <a:srgbClr val="000000"/>
                </a:solidFill>
                <a:latin typeface="+mj-lt"/>
              </a:rPr>
              <a:t> PNC </a:t>
            </a:r>
            <a:r>
              <a:rPr lang="en-CA" sz="1200" dirty="0" smtClean="0">
                <a:solidFill>
                  <a:srgbClr val="000000"/>
                </a:solidFill>
                <a:latin typeface="+mj-lt"/>
              </a:rPr>
              <a:t>experiment relocated to TRIUMF</a:t>
            </a:r>
          </a:p>
          <a:p>
            <a:pPr marL="177800" indent="-177800">
              <a:buFont typeface="Arial"/>
              <a:buChar char="•"/>
            </a:pPr>
            <a:r>
              <a:rPr lang="en-CA" sz="1200" dirty="0" err="1" smtClean="0">
                <a:solidFill>
                  <a:srgbClr val="000000"/>
                </a:solidFill>
                <a:latin typeface="+mj-lt"/>
              </a:rPr>
              <a:t>LoI</a:t>
            </a:r>
            <a:r>
              <a:rPr lang="en-CA" sz="1200" dirty="0" smtClean="0">
                <a:solidFill>
                  <a:srgbClr val="000000"/>
                </a:solidFill>
                <a:latin typeface="+mj-lt"/>
              </a:rPr>
              <a:t> for </a:t>
            </a:r>
            <a:r>
              <a:rPr lang="en-CA" sz="1200" b="1" dirty="0" smtClean="0">
                <a:solidFill>
                  <a:srgbClr val="000000"/>
                </a:solidFill>
                <a:latin typeface="+mj-lt"/>
              </a:rPr>
              <a:t>electron EDM </a:t>
            </a:r>
            <a:r>
              <a:rPr lang="en-CA" sz="1200" dirty="0" smtClean="0">
                <a:solidFill>
                  <a:srgbClr val="000000"/>
                </a:solidFill>
                <a:latin typeface="+mj-lt"/>
              </a:rPr>
              <a:t>experiment with </a:t>
            </a:r>
            <a:r>
              <a:rPr lang="en-CA" sz="1200" dirty="0" err="1" smtClean="0">
                <a:solidFill>
                  <a:srgbClr val="000000"/>
                </a:solidFill>
                <a:latin typeface="+mj-lt"/>
              </a:rPr>
              <a:t>Fr</a:t>
            </a:r>
            <a:r>
              <a:rPr lang="en-CA" sz="1200" dirty="0" smtClean="0">
                <a:solidFill>
                  <a:srgbClr val="000000"/>
                </a:solidFill>
                <a:latin typeface="+mj-lt"/>
              </a:rPr>
              <a:t> atomic fountain</a:t>
            </a:r>
            <a:endParaRPr lang="en-US" sz="12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5694" name="Rounded Rectangular Callout 5693"/>
          <p:cNvSpPr/>
          <p:nvPr/>
        </p:nvSpPr>
        <p:spPr>
          <a:xfrm>
            <a:off x="159282" y="4933278"/>
            <a:ext cx="2614942" cy="1265577"/>
          </a:xfrm>
          <a:prstGeom prst="wedgeRoundRectCallout">
            <a:avLst>
              <a:gd name="adj1" fmla="val 71758"/>
              <a:gd name="adj2" fmla="val -18893"/>
              <a:gd name="adj3" fmla="val 16667"/>
            </a:avLst>
          </a:prstGeom>
          <a:ln>
            <a:miter lim="800000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tIns="0" rtlCol="0" anchor="ctr"/>
          <a:lstStyle/>
          <a:p>
            <a:r>
              <a:rPr lang="en-CA" sz="1200" b="1" dirty="0" smtClean="0">
                <a:solidFill>
                  <a:schemeClr val="accent1"/>
                </a:solidFill>
                <a:latin typeface="+mj-lt"/>
              </a:rPr>
              <a:t>Tests of </a:t>
            </a:r>
            <a:r>
              <a:rPr lang="en-CA" sz="1200" b="1" i="1" dirty="0" err="1" smtClean="0">
                <a:solidFill>
                  <a:schemeClr val="accent1"/>
                </a:solidFill>
                <a:latin typeface="+mj-lt"/>
              </a:rPr>
              <a:t>ab</a:t>
            </a:r>
            <a:r>
              <a:rPr lang="en-CA" sz="1200" b="1" i="1" dirty="0" smtClean="0">
                <a:solidFill>
                  <a:schemeClr val="accent1"/>
                </a:solidFill>
                <a:latin typeface="+mj-lt"/>
              </a:rPr>
              <a:t> initio </a:t>
            </a:r>
            <a:r>
              <a:rPr lang="en-CA" sz="1200" b="1" dirty="0" smtClean="0">
                <a:solidFill>
                  <a:schemeClr val="accent1"/>
                </a:solidFill>
                <a:latin typeface="+mj-lt"/>
              </a:rPr>
              <a:t>nuclear theory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  <a:p>
            <a:pPr marL="177800" indent="-177800">
              <a:buFont typeface="Arial"/>
              <a:buChar char="•"/>
            </a:pP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reaction studies of halo nuclei </a:t>
            </a:r>
            <a:r>
              <a:rPr lang="en-US" sz="1200" baseline="30000" dirty="0" smtClean="0">
                <a:solidFill>
                  <a:srgbClr val="000000"/>
                </a:solidFill>
                <a:latin typeface="+mj-lt"/>
              </a:rPr>
              <a:t>11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Li &amp; </a:t>
            </a:r>
            <a:r>
              <a:rPr lang="en-US" sz="1200" baseline="30000" dirty="0" smtClean="0">
                <a:solidFill>
                  <a:srgbClr val="000000"/>
                </a:solidFill>
                <a:latin typeface="+mj-lt"/>
              </a:rPr>
              <a:t>10,11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Be with </a:t>
            </a:r>
            <a:r>
              <a:rPr lang="en-US" sz="1200" b="1" dirty="0" smtClean="0">
                <a:solidFill>
                  <a:srgbClr val="000000"/>
                </a:solidFill>
                <a:latin typeface="+mj-lt"/>
              </a:rPr>
              <a:t>TUDA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 and </a:t>
            </a:r>
            <a:r>
              <a:rPr lang="en-US" sz="1200" b="1" dirty="0" smtClean="0">
                <a:solidFill>
                  <a:srgbClr val="000000"/>
                </a:solidFill>
                <a:latin typeface="+mj-lt"/>
              </a:rPr>
              <a:t>TIGRESS</a:t>
            </a:r>
            <a:endParaRPr lang="en-US" sz="1200" i="1" dirty="0" smtClean="0">
              <a:solidFill>
                <a:srgbClr val="000000"/>
              </a:solidFill>
              <a:latin typeface="+mj-lt"/>
            </a:endParaRPr>
          </a:p>
          <a:p>
            <a:pPr marL="177800" indent="-177800">
              <a:buFont typeface="Arial"/>
              <a:buChar char="•"/>
            </a:pPr>
            <a:r>
              <a:rPr lang="en-CA" sz="1200" baseline="30000" dirty="0" smtClean="0">
                <a:solidFill>
                  <a:srgbClr val="000000"/>
                </a:solidFill>
                <a:latin typeface="+mj-lt"/>
              </a:rPr>
              <a:t>6</a:t>
            </a:r>
            <a:r>
              <a:rPr lang="en-CA" sz="1200" dirty="0" smtClean="0">
                <a:solidFill>
                  <a:srgbClr val="000000"/>
                </a:solidFill>
                <a:latin typeface="+mj-lt"/>
              </a:rPr>
              <a:t>He, </a:t>
            </a:r>
            <a:r>
              <a:rPr lang="en-CA" sz="1200" baseline="30000" dirty="0" smtClean="0">
                <a:solidFill>
                  <a:srgbClr val="000000"/>
                </a:solidFill>
                <a:latin typeface="+mj-lt"/>
              </a:rPr>
              <a:t>8</a:t>
            </a:r>
            <a:r>
              <a:rPr lang="en-CA" sz="1200" dirty="0" smtClean="0">
                <a:solidFill>
                  <a:srgbClr val="000000"/>
                </a:solidFill>
                <a:latin typeface="+mj-lt"/>
              </a:rPr>
              <a:t>He mass measurements with </a:t>
            </a:r>
            <a:r>
              <a:rPr lang="en-CA" sz="1200" b="1" dirty="0" smtClean="0">
                <a:solidFill>
                  <a:srgbClr val="000000"/>
                </a:solidFill>
                <a:latin typeface="+mj-lt"/>
              </a:rPr>
              <a:t>TITAN</a:t>
            </a:r>
            <a:endParaRPr lang="en-US" sz="1200" b="1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5695" name="Rounded Rectangular Callout 5694"/>
          <p:cNvSpPr/>
          <p:nvPr/>
        </p:nvSpPr>
        <p:spPr>
          <a:xfrm>
            <a:off x="3998939" y="5489862"/>
            <a:ext cx="3445848" cy="473612"/>
          </a:xfrm>
          <a:prstGeom prst="wedgeRoundRectCallout">
            <a:avLst>
              <a:gd name="adj1" fmla="val -48233"/>
              <a:gd name="adj2" fmla="val -207663"/>
              <a:gd name="adj3" fmla="val 16667"/>
            </a:avLst>
          </a:prstGeom>
          <a:ln>
            <a:miter lim="800000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tIns="0" rtlCol="0" anchor="ctr"/>
          <a:lstStyle/>
          <a:p>
            <a:r>
              <a:rPr lang="en-CA" sz="1200" b="1" dirty="0" smtClean="0">
                <a:solidFill>
                  <a:schemeClr val="accent1"/>
                </a:solidFill>
                <a:latin typeface="+mj-lt"/>
              </a:rPr>
              <a:t>Probing shell evolution and 3-body forces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  <a:p>
            <a:pPr marL="177800" indent="-177800">
              <a:buFont typeface="Arial"/>
              <a:buChar char="•"/>
            </a:pPr>
            <a:r>
              <a:rPr lang="en-CA" sz="1200" dirty="0" smtClean="0">
                <a:solidFill>
                  <a:srgbClr val="000000"/>
                </a:solidFill>
                <a:latin typeface="+mj-lt"/>
              </a:rPr>
              <a:t>masses in neutron-rich Na, </a:t>
            </a:r>
            <a:r>
              <a:rPr lang="en-CA" sz="1200" dirty="0" err="1" smtClean="0">
                <a:solidFill>
                  <a:srgbClr val="000000"/>
                </a:solidFill>
                <a:latin typeface="+mj-lt"/>
              </a:rPr>
              <a:t>Ca</a:t>
            </a:r>
            <a:r>
              <a:rPr lang="en-CA" sz="1200" dirty="0" smtClean="0">
                <a:solidFill>
                  <a:srgbClr val="000000"/>
                </a:solidFill>
                <a:latin typeface="+mj-lt"/>
              </a:rPr>
              <a:t>, K with </a:t>
            </a:r>
            <a:r>
              <a:rPr lang="en-CA" sz="1200" b="1" dirty="0" smtClean="0">
                <a:solidFill>
                  <a:srgbClr val="000000"/>
                </a:solidFill>
                <a:latin typeface="+mj-lt"/>
              </a:rPr>
              <a:t>TITAN</a:t>
            </a:r>
            <a:endParaRPr lang="en-US" sz="1200" b="1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5697" name="Rounded Rectangular Callout 5696"/>
          <p:cNvSpPr/>
          <p:nvPr/>
        </p:nvSpPr>
        <p:spPr>
          <a:xfrm>
            <a:off x="5063617" y="4544506"/>
            <a:ext cx="3222967" cy="684000"/>
          </a:xfrm>
          <a:prstGeom prst="wedgeRoundRectCallout">
            <a:avLst>
              <a:gd name="adj1" fmla="val -50845"/>
              <a:gd name="adj2" fmla="val -108844"/>
              <a:gd name="adj3" fmla="val 16667"/>
            </a:avLst>
          </a:prstGeom>
          <a:ln>
            <a:miter lim="800000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tIns="0" rtlCol="0" anchor="ctr"/>
          <a:lstStyle/>
          <a:p>
            <a:r>
              <a:rPr lang="en-US" sz="1200" b="1" dirty="0" smtClean="0">
                <a:solidFill>
                  <a:schemeClr val="accent2"/>
                </a:solidFill>
                <a:latin typeface="+mj-lt"/>
              </a:rPr>
              <a:t>Towards the r-process </a:t>
            </a:r>
            <a:r>
              <a:rPr lang="en-US" sz="1200" dirty="0" smtClean="0">
                <a:solidFill>
                  <a:schemeClr val="accent2"/>
                </a:solidFill>
                <a:latin typeface="+mj-lt"/>
              </a:rPr>
              <a:t>with </a:t>
            </a:r>
            <a:r>
              <a:rPr lang="en-US" sz="1200" dirty="0" err="1" smtClean="0">
                <a:solidFill>
                  <a:schemeClr val="accent2"/>
                </a:solidFill>
                <a:latin typeface="+mj-lt"/>
              </a:rPr>
              <a:t>UC</a:t>
            </a:r>
            <a:r>
              <a:rPr lang="en-US" sz="1200" baseline="-25000" dirty="0" err="1" smtClean="0">
                <a:solidFill>
                  <a:schemeClr val="accent2"/>
                </a:solidFill>
                <a:latin typeface="+mj-lt"/>
              </a:rPr>
              <a:t>x</a:t>
            </a:r>
            <a:r>
              <a:rPr lang="en-US" sz="1200" dirty="0" smtClean="0">
                <a:solidFill>
                  <a:schemeClr val="accent2"/>
                </a:solidFill>
                <a:latin typeface="+mj-lt"/>
              </a:rPr>
              <a:t> targets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m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asses of </a:t>
            </a:r>
            <a:r>
              <a:rPr lang="en-US" sz="1200" baseline="30000" dirty="0" smtClean="0">
                <a:solidFill>
                  <a:srgbClr val="000000"/>
                </a:solidFill>
                <a:latin typeface="+mj-lt"/>
              </a:rPr>
              <a:t>96,98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Rb from </a:t>
            </a:r>
            <a:r>
              <a:rPr lang="en-US" sz="1200" b="1" dirty="0" smtClean="0">
                <a:solidFill>
                  <a:srgbClr val="000000"/>
                </a:solidFill>
                <a:latin typeface="+mj-lt"/>
              </a:rPr>
              <a:t>TITAN</a:t>
            </a:r>
            <a:endParaRPr lang="en-US" sz="1200" dirty="0" smtClean="0">
              <a:solidFill>
                <a:srgbClr val="000000"/>
              </a:solidFill>
              <a:latin typeface="+mj-lt"/>
            </a:endParaRP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decay properties of </a:t>
            </a:r>
            <a:r>
              <a:rPr lang="en-US" sz="1200" baseline="30000" dirty="0" smtClean="0">
                <a:solidFill>
                  <a:srgbClr val="000000"/>
                </a:solidFill>
                <a:latin typeface="+mj-lt"/>
              </a:rPr>
              <a:t>96,98,100,102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Rb from </a:t>
            </a:r>
            <a:r>
              <a:rPr lang="en-US" sz="1200" b="1" dirty="0" smtClean="0">
                <a:solidFill>
                  <a:srgbClr val="000000"/>
                </a:solidFill>
                <a:latin typeface="+mj-lt"/>
              </a:rPr>
              <a:t>8π</a:t>
            </a:r>
            <a:endParaRPr lang="en-US" sz="12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5700" name="TextBox 5699"/>
          <p:cNvSpPr txBox="1"/>
          <p:nvPr/>
        </p:nvSpPr>
        <p:spPr>
          <a:xfrm>
            <a:off x="3050047" y="6035506"/>
            <a:ext cx="5924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tx2"/>
                </a:solidFill>
                <a:latin typeface="+mj-lt"/>
              </a:rPr>
              <a:t>Reiner </a:t>
            </a:r>
            <a:r>
              <a:rPr lang="en-US" sz="1200" i="1" dirty="0" err="1" smtClean="0">
                <a:solidFill>
                  <a:schemeClr val="tx2"/>
                </a:solidFill>
                <a:latin typeface="+mj-lt"/>
              </a:rPr>
              <a:t>Kruecken</a:t>
            </a:r>
            <a:r>
              <a:rPr lang="en-US" sz="1200" i="1" dirty="0" smtClean="0">
                <a:solidFill>
                  <a:schemeClr val="tx2"/>
                </a:solidFill>
                <a:latin typeface="+mj-lt"/>
              </a:rPr>
              <a:t>, TRIUMF Science Division</a:t>
            </a:r>
            <a:endParaRPr lang="en-US" sz="1200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699" name="TextBox 5698"/>
          <p:cNvSpPr txBox="1"/>
          <p:nvPr/>
        </p:nvSpPr>
        <p:spPr>
          <a:xfrm>
            <a:off x="159282" y="1247105"/>
            <a:ext cx="2658099" cy="1533753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Nuclear structure</a:t>
            </a:r>
          </a:p>
          <a:p>
            <a:r>
              <a:rPr lang="en-US" sz="2000" b="1" dirty="0" smtClean="0">
                <a:solidFill>
                  <a:schemeClr val="accent2"/>
                </a:solidFill>
                <a:latin typeface="+mj-lt"/>
              </a:rPr>
              <a:t>Nuclear astrophysics</a:t>
            </a:r>
          </a:p>
          <a:p>
            <a:r>
              <a:rPr lang="en-US" sz="2000" b="1" dirty="0" smtClean="0">
                <a:solidFill>
                  <a:schemeClr val="accent3"/>
                </a:solidFill>
                <a:latin typeface="+mj-lt"/>
              </a:rPr>
              <a:t>Fundamental</a:t>
            </a:r>
          </a:p>
          <a:p>
            <a:pPr>
              <a:lnSpc>
                <a:spcPct val="80000"/>
              </a:lnSpc>
            </a:pPr>
            <a:r>
              <a:rPr lang="en-US" sz="2000" b="1" dirty="0" smtClean="0">
                <a:solidFill>
                  <a:schemeClr val="accent3"/>
                </a:solidFill>
                <a:latin typeface="+mj-lt"/>
              </a:rPr>
              <a:t>symmetries</a:t>
            </a:r>
          </a:p>
        </p:txBody>
      </p:sp>
      <p:sp>
        <p:nvSpPr>
          <p:cNvPr id="2841" name="Rounded Rectangular Callout 2840"/>
          <p:cNvSpPr/>
          <p:nvPr/>
        </p:nvSpPr>
        <p:spPr>
          <a:xfrm>
            <a:off x="5518363" y="3581637"/>
            <a:ext cx="3420000" cy="473612"/>
          </a:xfrm>
          <a:prstGeom prst="wedgeRoundRectCallout">
            <a:avLst>
              <a:gd name="adj1" fmla="val -65911"/>
              <a:gd name="adj2" fmla="val 62114"/>
              <a:gd name="adj3" fmla="val 16667"/>
            </a:avLst>
          </a:prstGeom>
          <a:ln>
            <a:miter lim="800000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tIns="0" rtlCol="0" anchor="ctr"/>
          <a:lstStyle/>
          <a:p>
            <a:r>
              <a:rPr lang="en-CA" sz="1200" b="1" dirty="0" smtClean="0">
                <a:solidFill>
                  <a:schemeClr val="accent1"/>
                </a:solidFill>
                <a:latin typeface="+mj-lt"/>
              </a:rPr>
              <a:t>Shape coexistence and shape transition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  <a:p>
            <a:pPr marL="177800" indent="-177800">
              <a:buFont typeface="Arial"/>
              <a:buChar char="•"/>
            </a:pPr>
            <a:r>
              <a:rPr lang="en-CA" sz="1200" dirty="0" smtClean="0">
                <a:solidFill>
                  <a:srgbClr val="000000"/>
                </a:solidFill>
                <a:latin typeface="+mj-lt"/>
              </a:rPr>
              <a:t>Transfer reactions with </a:t>
            </a:r>
            <a:r>
              <a:rPr lang="hr-HR" sz="1200" baseline="30000" dirty="0">
                <a:solidFill>
                  <a:srgbClr val="000000"/>
                </a:solidFill>
                <a:latin typeface="+mj-lt"/>
              </a:rPr>
              <a:t>94,95,96</a:t>
            </a:r>
            <a:r>
              <a:rPr lang="hr-HR" sz="1200" dirty="0">
                <a:solidFill>
                  <a:srgbClr val="000000"/>
                </a:solidFill>
                <a:latin typeface="+mj-lt"/>
              </a:rPr>
              <a:t>Sr </a:t>
            </a:r>
            <a:r>
              <a:rPr lang="hr-HR" sz="1200" dirty="0" smtClean="0">
                <a:solidFill>
                  <a:srgbClr val="000000"/>
                </a:solidFill>
                <a:latin typeface="+mj-lt"/>
              </a:rPr>
              <a:t>at </a:t>
            </a:r>
            <a:r>
              <a:rPr lang="en-CA" sz="1200" b="1" dirty="0" smtClean="0">
                <a:solidFill>
                  <a:srgbClr val="000000"/>
                </a:solidFill>
                <a:latin typeface="+mj-lt"/>
              </a:rPr>
              <a:t>TIGRESS</a:t>
            </a:r>
            <a:endParaRPr lang="en-US" sz="1200" b="1" dirty="0" smtClean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313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Two-year backlog of experiments</a:t>
            </a:r>
          </a:p>
          <a:p>
            <a:r>
              <a:rPr lang="en-US" dirty="0" smtClean="0"/>
              <a:t>Huge specific demand for </a:t>
            </a:r>
            <a:r>
              <a:rPr lang="en-US" baseline="30000" dirty="0" smtClean="0"/>
              <a:t>8</a:t>
            </a:r>
            <a:r>
              <a:rPr lang="en-US" dirty="0" smtClean="0"/>
              <a:t>Li (</a:t>
            </a:r>
            <a:r>
              <a:rPr lang="el-GR" dirty="0" smtClean="0"/>
              <a:t>β</a:t>
            </a:r>
            <a:r>
              <a:rPr lang="en-CA" dirty="0" smtClean="0"/>
              <a:t>-NMR)</a:t>
            </a:r>
          </a:p>
          <a:p>
            <a:r>
              <a:rPr lang="en-US" dirty="0" smtClean="0"/>
              <a:t>Beam delivery improvements:</a:t>
            </a:r>
          </a:p>
          <a:p>
            <a:pPr lvl="1"/>
            <a:r>
              <a:rPr lang="en-US" dirty="0" smtClean="0"/>
              <a:t>Improved scheduling to minimize interruptions</a:t>
            </a:r>
          </a:p>
          <a:p>
            <a:pPr lvl="1"/>
            <a:r>
              <a:rPr lang="en-US" dirty="0" smtClean="0"/>
              <a:t>Better coordination with experimenters</a:t>
            </a:r>
          </a:p>
          <a:p>
            <a:pPr lvl="1"/>
            <a:r>
              <a:rPr lang="en-US" dirty="0" smtClean="0"/>
              <a:t>Finding overlooked sources of downtime</a:t>
            </a:r>
          </a:p>
          <a:p>
            <a:r>
              <a:rPr lang="en-US" dirty="0" smtClean="0"/>
              <a:t>However: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fficiency gets you 30–50% more </a:t>
            </a:r>
            <a:r>
              <a:rPr lang="en-US" dirty="0" err="1" smtClean="0"/>
              <a:t>beamtime</a:t>
            </a:r>
            <a:r>
              <a:rPr lang="en-US" dirty="0" smtClean="0"/>
              <a:t> – not factors of two or three</a:t>
            </a:r>
          </a:p>
          <a:p>
            <a:pPr lvl="1"/>
            <a:r>
              <a:rPr lang="en-US" b="1" dirty="0" smtClean="0"/>
              <a:t>We need something more.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challenge? Meeting demand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4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94646"/>
            <a:ext cx="8229600" cy="4101353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New ISOL infrastructure to build on past success</a:t>
            </a:r>
          </a:p>
          <a:p>
            <a:r>
              <a:rPr lang="en-US" b="1" dirty="0" smtClean="0"/>
              <a:t>TRIUMF’s flagship facility</a:t>
            </a:r>
          </a:p>
          <a:p>
            <a:r>
              <a:rPr lang="en-US" dirty="0" smtClean="0"/>
              <a:t>Focus of both the 2010–2015 and 2015–2020 five-year plans</a:t>
            </a:r>
          </a:p>
          <a:p>
            <a:r>
              <a:rPr lang="en-US" dirty="0" smtClean="0"/>
              <a:t>Goal: to </a:t>
            </a:r>
            <a:r>
              <a:rPr lang="en-US" b="1" dirty="0" smtClean="0">
                <a:solidFill>
                  <a:schemeClr val="accent4"/>
                </a:solidFill>
              </a:rPr>
              <a:t>more than triple the amount of RIB available at ISAC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9" name="Picture 8" descr="ARIEL_logo-Vic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51" t="-4393" r="-1707" b="-4456"/>
          <a:stretch/>
        </p:blipFill>
        <p:spPr>
          <a:xfrm>
            <a:off x="672353" y="481593"/>
            <a:ext cx="7799294" cy="1565011"/>
          </a:xfrm>
          <a:prstGeom prst="rect">
            <a:avLst/>
          </a:prstGeom>
          <a:solidFill>
            <a:schemeClr val="bg1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6933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5949086" cy="4800600"/>
          </a:xfrm>
        </p:spPr>
        <p:txBody>
          <a:bodyPr anchor="ctr"/>
          <a:lstStyle/>
          <a:p>
            <a:r>
              <a:rPr lang="en-US" dirty="0" smtClean="0"/>
              <a:t>ARIEL-I (2010–2015)</a:t>
            </a:r>
          </a:p>
          <a:p>
            <a:pPr lvl="1"/>
            <a:r>
              <a:rPr lang="en-US" dirty="0" smtClean="0"/>
              <a:t>Civil construction for both ARIEL-I and ARIEL-II facilities</a:t>
            </a:r>
          </a:p>
          <a:p>
            <a:pPr lvl="1"/>
            <a:r>
              <a:rPr lang="en-US" dirty="0" smtClean="0"/>
              <a:t>Electron </a:t>
            </a:r>
            <a:r>
              <a:rPr lang="en-US" dirty="0" err="1" smtClean="0"/>
              <a:t>linac</a:t>
            </a:r>
            <a:r>
              <a:rPr lang="en-US" dirty="0" smtClean="0"/>
              <a:t> up to 25 MeV, 100 kW – </a:t>
            </a:r>
            <a:r>
              <a:rPr lang="en-US" dirty="0" err="1" smtClean="0"/>
              <a:t>centrepiece</a:t>
            </a:r>
            <a:r>
              <a:rPr lang="en-US" dirty="0" smtClean="0"/>
              <a:t> of the project</a:t>
            </a:r>
          </a:p>
          <a:p>
            <a:r>
              <a:rPr lang="en-US" dirty="0" smtClean="0"/>
              <a:t>ARIEL-II (2015–2020)</a:t>
            </a:r>
          </a:p>
          <a:p>
            <a:pPr lvl="1"/>
            <a:r>
              <a:rPr lang="en-US" dirty="0" smtClean="0"/>
              <a:t>Completion and use of the entire facility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ARIEL: A facility in two acts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7" name="Content Placeholder 3" descr="C:\Users\MERMIN~1.TRW\AppData\Local\Temp\ARIEL II - June 2014 - straigh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6286" y="1295400"/>
            <a:ext cx="2280513" cy="48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930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811" y="0"/>
            <a:ext cx="5948378" cy="6877050"/>
          </a:xfrm>
          <a:prstGeom prst="rect">
            <a:avLst/>
          </a:prstGeom>
        </p:spPr>
      </p:pic>
      <p:sp>
        <p:nvSpPr>
          <p:cNvPr id="48" name="Rounded Rectangle 47"/>
          <p:cNvSpPr/>
          <p:nvPr/>
        </p:nvSpPr>
        <p:spPr>
          <a:xfrm>
            <a:off x="2054411" y="2181226"/>
            <a:ext cx="1359648" cy="2501482"/>
          </a:xfrm>
          <a:prstGeom prst="roundRect">
            <a:avLst/>
          </a:prstGeom>
          <a:noFill/>
          <a:ln w="1905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9" name="Rounded Rectangular Callout 48"/>
          <p:cNvSpPr/>
          <p:nvPr/>
        </p:nvSpPr>
        <p:spPr>
          <a:xfrm>
            <a:off x="356799" y="3690471"/>
            <a:ext cx="1362637" cy="684000"/>
          </a:xfrm>
          <a:prstGeom prst="wedgeRoundRectCallout">
            <a:avLst>
              <a:gd name="adj1" fmla="val 74108"/>
              <a:gd name="adj2" fmla="val -26872"/>
              <a:gd name="adj3" fmla="val 1666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sz="2000" dirty="0" smtClean="0">
                <a:latin typeface="+mj-lt"/>
              </a:rPr>
              <a:t>ARIEL building</a:t>
            </a:r>
            <a:endParaRPr lang="en-US" sz="2000" dirty="0">
              <a:latin typeface="+mj-lt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3579010" y="1371600"/>
            <a:ext cx="1781176" cy="2073275"/>
            <a:chOff x="3579010" y="1371600"/>
            <a:chExt cx="1781176" cy="2073275"/>
          </a:xfrm>
        </p:grpSpPr>
        <p:sp>
          <p:nvSpPr>
            <p:cNvPr id="19" name="Freeform 18"/>
            <p:cNvSpPr/>
            <p:nvPr/>
          </p:nvSpPr>
          <p:spPr>
            <a:xfrm>
              <a:off x="3744111" y="2797175"/>
              <a:ext cx="155575" cy="73025"/>
            </a:xfrm>
            <a:custGeom>
              <a:avLst/>
              <a:gdLst>
                <a:gd name="connsiteX0" fmla="*/ 0 w 155575"/>
                <a:gd name="connsiteY0" fmla="*/ 73025 h 73025"/>
                <a:gd name="connsiteX1" fmla="*/ 76200 w 155575"/>
                <a:gd name="connsiteY1" fmla="*/ 0 h 73025"/>
                <a:gd name="connsiteX2" fmla="*/ 155575 w 155575"/>
                <a:gd name="connsiteY2" fmla="*/ 0 h 73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575" h="73025">
                  <a:moveTo>
                    <a:pt x="0" y="73025"/>
                  </a:moveTo>
                  <a:lnTo>
                    <a:pt x="76200" y="0"/>
                  </a:lnTo>
                  <a:lnTo>
                    <a:pt x="155575" y="0"/>
                  </a:lnTo>
                </a:path>
              </a:pathLst>
            </a:custGeom>
            <a:ln w="25400">
              <a:prstDash val="solid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3747286" y="2686050"/>
              <a:ext cx="304800" cy="95250"/>
            </a:xfrm>
            <a:custGeom>
              <a:avLst/>
              <a:gdLst>
                <a:gd name="connsiteX0" fmla="*/ 0 w 304800"/>
                <a:gd name="connsiteY0" fmla="*/ 95250 h 95250"/>
                <a:gd name="connsiteX1" fmla="*/ 98425 w 304800"/>
                <a:gd name="connsiteY1" fmla="*/ 0 h 95250"/>
                <a:gd name="connsiteX2" fmla="*/ 304800 w 304800"/>
                <a:gd name="connsiteY2" fmla="*/ 0 h 95250"/>
                <a:gd name="connsiteX3" fmla="*/ 304800 w 304800"/>
                <a:gd name="connsiteY3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95250">
                  <a:moveTo>
                    <a:pt x="0" y="95250"/>
                  </a:moveTo>
                  <a:lnTo>
                    <a:pt x="98425" y="0"/>
                  </a:lnTo>
                  <a:lnTo>
                    <a:pt x="304800" y="0"/>
                  </a:lnTo>
                  <a:lnTo>
                    <a:pt x="304800" y="0"/>
                  </a:lnTo>
                </a:path>
              </a:pathLst>
            </a:custGeom>
            <a:ln w="25400">
              <a:prstDash val="solid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4039386" y="1371600"/>
              <a:ext cx="1320800" cy="809625"/>
            </a:xfrm>
            <a:custGeom>
              <a:avLst/>
              <a:gdLst>
                <a:gd name="connsiteX0" fmla="*/ 158750 w 1320800"/>
                <a:gd name="connsiteY0" fmla="*/ 809625 h 809625"/>
                <a:gd name="connsiteX1" fmla="*/ 158750 w 1320800"/>
                <a:gd name="connsiteY1" fmla="*/ 809625 h 809625"/>
                <a:gd name="connsiteX2" fmla="*/ 225425 w 1320800"/>
                <a:gd name="connsiteY2" fmla="*/ 781050 h 809625"/>
                <a:gd name="connsiteX3" fmla="*/ 279400 w 1320800"/>
                <a:gd name="connsiteY3" fmla="*/ 698500 h 809625"/>
                <a:gd name="connsiteX4" fmla="*/ 279400 w 1320800"/>
                <a:gd name="connsiteY4" fmla="*/ 654050 h 809625"/>
                <a:gd name="connsiteX5" fmla="*/ 0 w 1320800"/>
                <a:gd name="connsiteY5" fmla="*/ 149225 h 809625"/>
                <a:gd name="connsiteX6" fmla="*/ 0 w 1320800"/>
                <a:gd name="connsiteY6" fmla="*/ 104775 h 809625"/>
                <a:gd name="connsiteX7" fmla="*/ 50800 w 1320800"/>
                <a:gd name="connsiteY7" fmla="*/ 19050 h 809625"/>
                <a:gd name="connsiteX8" fmla="*/ 95250 w 1320800"/>
                <a:gd name="connsiteY8" fmla="*/ 0 h 809625"/>
                <a:gd name="connsiteX9" fmla="*/ 1320800 w 1320800"/>
                <a:gd name="connsiteY9" fmla="*/ 0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20800" h="809625">
                  <a:moveTo>
                    <a:pt x="158750" y="809625"/>
                  </a:moveTo>
                  <a:lnTo>
                    <a:pt x="158750" y="809625"/>
                  </a:lnTo>
                  <a:lnTo>
                    <a:pt x="225425" y="781050"/>
                  </a:lnTo>
                  <a:lnTo>
                    <a:pt x="279400" y="698500"/>
                  </a:lnTo>
                  <a:lnTo>
                    <a:pt x="279400" y="654050"/>
                  </a:lnTo>
                  <a:lnTo>
                    <a:pt x="0" y="149225"/>
                  </a:lnTo>
                  <a:lnTo>
                    <a:pt x="0" y="104775"/>
                  </a:lnTo>
                  <a:lnTo>
                    <a:pt x="50800" y="19050"/>
                  </a:lnTo>
                  <a:lnTo>
                    <a:pt x="95250" y="0"/>
                  </a:lnTo>
                  <a:lnTo>
                    <a:pt x="1320800" y="0"/>
                  </a:lnTo>
                </a:path>
              </a:pathLst>
            </a:custGeom>
            <a:ln w="25400">
              <a:prstDash val="solid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3744111" y="2593975"/>
              <a:ext cx="3175" cy="330200"/>
            </a:xfrm>
            <a:custGeom>
              <a:avLst/>
              <a:gdLst>
                <a:gd name="connsiteX0" fmla="*/ 0 w 3175"/>
                <a:gd name="connsiteY0" fmla="*/ 330200 h 330200"/>
                <a:gd name="connsiteX1" fmla="*/ 3175 w 3175"/>
                <a:gd name="connsiteY1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5" h="330200">
                  <a:moveTo>
                    <a:pt x="0" y="330200"/>
                  </a:moveTo>
                  <a:cubicBezTo>
                    <a:pt x="1058" y="220133"/>
                    <a:pt x="2117" y="110067"/>
                    <a:pt x="3175" y="0"/>
                  </a:cubicBezTo>
                </a:path>
              </a:pathLst>
            </a:custGeom>
            <a:ln w="25400">
              <a:prstDash val="solid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4150511" y="3368675"/>
              <a:ext cx="136525" cy="73025"/>
            </a:xfrm>
            <a:custGeom>
              <a:avLst/>
              <a:gdLst>
                <a:gd name="connsiteX0" fmla="*/ 0 w 136525"/>
                <a:gd name="connsiteY0" fmla="*/ 73025 h 73025"/>
                <a:gd name="connsiteX1" fmla="*/ 136525 w 136525"/>
                <a:gd name="connsiteY1" fmla="*/ 0 h 73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6525" h="73025">
                  <a:moveTo>
                    <a:pt x="0" y="73025"/>
                  </a:moveTo>
                  <a:lnTo>
                    <a:pt x="136525" y="0"/>
                  </a:lnTo>
                </a:path>
              </a:pathLst>
            </a:custGeom>
            <a:ln w="25400">
              <a:headEnd type="diamon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3579010" y="2181225"/>
              <a:ext cx="923925" cy="1263650"/>
            </a:xfrm>
            <a:custGeom>
              <a:avLst/>
              <a:gdLst>
                <a:gd name="connsiteX0" fmla="*/ 841375 w 1606550"/>
                <a:gd name="connsiteY0" fmla="*/ 1263650 h 1263650"/>
                <a:gd name="connsiteX1" fmla="*/ 708025 w 1606550"/>
                <a:gd name="connsiteY1" fmla="*/ 1187450 h 1263650"/>
                <a:gd name="connsiteX2" fmla="*/ 708025 w 1606550"/>
                <a:gd name="connsiteY2" fmla="*/ 796925 h 1263650"/>
                <a:gd name="connsiteX3" fmla="*/ 695325 w 1606550"/>
                <a:gd name="connsiteY3" fmla="*/ 771525 h 1263650"/>
                <a:gd name="connsiteX4" fmla="*/ 663575 w 1606550"/>
                <a:gd name="connsiteY4" fmla="*/ 758825 h 1263650"/>
                <a:gd name="connsiteX5" fmla="*/ 638175 w 1606550"/>
                <a:gd name="connsiteY5" fmla="*/ 771525 h 1263650"/>
                <a:gd name="connsiteX6" fmla="*/ 492125 w 1606550"/>
                <a:gd name="connsiteY6" fmla="*/ 914400 h 1263650"/>
                <a:gd name="connsiteX7" fmla="*/ 266700 w 1606550"/>
                <a:gd name="connsiteY7" fmla="*/ 914400 h 1263650"/>
                <a:gd name="connsiteX8" fmla="*/ 238125 w 1606550"/>
                <a:gd name="connsiteY8" fmla="*/ 885825 h 1263650"/>
                <a:gd name="connsiteX9" fmla="*/ 238125 w 1606550"/>
                <a:gd name="connsiteY9" fmla="*/ 746125 h 1263650"/>
                <a:gd name="connsiteX10" fmla="*/ 22225 w 1606550"/>
                <a:gd name="connsiteY10" fmla="*/ 746125 h 1263650"/>
                <a:gd name="connsiteX11" fmla="*/ 0 w 1606550"/>
                <a:gd name="connsiteY11" fmla="*/ 720725 h 1263650"/>
                <a:gd name="connsiteX12" fmla="*/ 3175 w 1606550"/>
                <a:gd name="connsiteY12" fmla="*/ 19050 h 1263650"/>
                <a:gd name="connsiteX13" fmla="*/ 34925 w 1606550"/>
                <a:gd name="connsiteY13" fmla="*/ 0 h 1263650"/>
                <a:gd name="connsiteX14" fmla="*/ 1273175 w 1606550"/>
                <a:gd name="connsiteY14" fmla="*/ 0 h 1263650"/>
                <a:gd name="connsiteX15" fmla="*/ 1352550 w 1606550"/>
                <a:gd name="connsiteY15" fmla="*/ 31750 h 1263650"/>
                <a:gd name="connsiteX16" fmla="*/ 1606550 w 1606550"/>
                <a:gd name="connsiteY16" fmla="*/ 282575 h 1263650"/>
                <a:gd name="connsiteX17" fmla="*/ 1606550 w 1606550"/>
                <a:gd name="connsiteY17" fmla="*/ 282575 h 1263650"/>
                <a:gd name="connsiteX0" fmla="*/ 841375 w 1606550"/>
                <a:gd name="connsiteY0" fmla="*/ 1263650 h 1263650"/>
                <a:gd name="connsiteX1" fmla="*/ 708025 w 1606550"/>
                <a:gd name="connsiteY1" fmla="*/ 1187450 h 1263650"/>
                <a:gd name="connsiteX2" fmla="*/ 708025 w 1606550"/>
                <a:gd name="connsiteY2" fmla="*/ 796925 h 1263650"/>
                <a:gd name="connsiteX3" fmla="*/ 695325 w 1606550"/>
                <a:gd name="connsiteY3" fmla="*/ 771525 h 1263650"/>
                <a:gd name="connsiteX4" fmla="*/ 663575 w 1606550"/>
                <a:gd name="connsiteY4" fmla="*/ 758825 h 1263650"/>
                <a:gd name="connsiteX5" fmla="*/ 638175 w 1606550"/>
                <a:gd name="connsiteY5" fmla="*/ 771525 h 1263650"/>
                <a:gd name="connsiteX6" fmla="*/ 492125 w 1606550"/>
                <a:gd name="connsiteY6" fmla="*/ 914400 h 1263650"/>
                <a:gd name="connsiteX7" fmla="*/ 266700 w 1606550"/>
                <a:gd name="connsiteY7" fmla="*/ 914400 h 1263650"/>
                <a:gd name="connsiteX8" fmla="*/ 238125 w 1606550"/>
                <a:gd name="connsiteY8" fmla="*/ 885825 h 1263650"/>
                <a:gd name="connsiteX9" fmla="*/ 238125 w 1606550"/>
                <a:gd name="connsiteY9" fmla="*/ 746125 h 1263650"/>
                <a:gd name="connsiteX10" fmla="*/ 22225 w 1606550"/>
                <a:gd name="connsiteY10" fmla="*/ 746125 h 1263650"/>
                <a:gd name="connsiteX11" fmla="*/ 0 w 1606550"/>
                <a:gd name="connsiteY11" fmla="*/ 720725 h 1263650"/>
                <a:gd name="connsiteX12" fmla="*/ 3175 w 1606550"/>
                <a:gd name="connsiteY12" fmla="*/ 19050 h 1263650"/>
                <a:gd name="connsiteX13" fmla="*/ 34925 w 1606550"/>
                <a:gd name="connsiteY13" fmla="*/ 0 h 1263650"/>
                <a:gd name="connsiteX14" fmla="*/ 1273175 w 1606550"/>
                <a:gd name="connsiteY14" fmla="*/ 0 h 1263650"/>
                <a:gd name="connsiteX15" fmla="*/ 1352550 w 1606550"/>
                <a:gd name="connsiteY15" fmla="*/ 31750 h 1263650"/>
                <a:gd name="connsiteX16" fmla="*/ 1606550 w 1606550"/>
                <a:gd name="connsiteY16" fmla="*/ 282575 h 1263650"/>
                <a:gd name="connsiteX0" fmla="*/ 841375 w 1352550"/>
                <a:gd name="connsiteY0" fmla="*/ 1263650 h 1263650"/>
                <a:gd name="connsiteX1" fmla="*/ 708025 w 1352550"/>
                <a:gd name="connsiteY1" fmla="*/ 1187450 h 1263650"/>
                <a:gd name="connsiteX2" fmla="*/ 708025 w 1352550"/>
                <a:gd name="connsiteY2" fmla="*/ 796925 h 1263650"/>
                <a:gd name="connsiteX3" fmla="*/ 695325 w 1352550"/>
                <a:gd name="connsiteY3" fmla="*/ 771525 h 1263650"/>
                <a:gd name="connsiteX4" fmla="*/ 663575 w 1352550"/>
                <a:gd name="connsiteY4" fmla="*/ 758825 h 1263650"/>
                <a:gd name="connsiteX5" fmla="*/ 638175 w 1352550"/>
                <a:gd name="connsiteY5" fmla="*/ 771525 h 1263650"/>
                <a:gd name="connsiteX6" fmla="*/ 492125 w 1352550"/>
                <a:gd name="connsiteY6" fmla="*/ 914400 h 1263650"/>
                <a:gd name="connsiteX7" fmla="*/ 266700 w 1352550"/>
                <a:gd name="connsiteY7" fmla="*/ 914400 h 1263650"/>
                <a:gd name="connsiteX8" fmla="*/ 238125 w 1352550"/>
                <a:gd name="connsiteY8" fmla="*/ 885825 h 1263650"/>
                <a:gd name="connsiteX9" fmla="*/ 238125 w 1352550"/>
                <a:gd name="connsiteY9" fmla="*/ 746125 h 1263650"/>
                <a:gd name="connsiteX10" fmla="*/ 22225 w 1352550"/>
                <a:gd name="connsiteY10" fmla="*/ 746125 h 1263650"/>
                <a:gd name="connsiteX11" fmla="*/ 0 w 1352550"/>
                <a:gd name="connsiteY11" fmla="*/ 720725 h 1263650"/>
                <a:gd name="connsiteX12" fmla="*/ 3175 w 1352550"/>
                <a:gd name="connsiteY12" fmla="*/ 19050 h 1263650"/>
                <a:gd name="connsiteX13" fmla="*/ 34925 w 1352550"/>
                <a:gd name="connsiteY13" fmla="*/ 0 h 1263650"/>
                <a:gd name="connsiteX14" fmla="*/ 1273175 w 1352550"/>
                <a:gd name="connsiteY14" fmla="*/ 0 h 1263650"/>
                <a:gd name="connsiteX15" fmla="*/ 1352550 w 1352550"/>
                <a:gd name="connsiteY15" fmla="*/ 31750 h 1263650"/>
                <a:gd name="connsiteX0" fmla="*/ 841375 w 1273175"/>
                <a:gd name="connsiteY0" fmla="*/ 1263650 h 1263650"/>
                <a:gd name="connsiteX1" fmla="*/ 708025 w 1273175"/>
                <a:gd name="connsiteY1" fmla="*/ 1187450 h 1263650"/>
                <a:gd name="connsiteX2" fmla="*/ 708025 w 1273175"/>
                <a:gd name="connsiteY2" fmla="*/ 796925 h 1263650"/>
                <a:gd name="connsiteX3" fmla="*/ 695325 w 1273175"/>
                <a:gd name="connsiteY3" fmla="*/ 771525 h 1263650"/>
                <a:gd name="connsiteX4" fmla="*/ 663575 w 1273175"/>
                <a:gd name="connsiteY4" fmla="*/ 758825 h 1263650"/>
                <a:gd name="connsiteX5" fmla="*/ 638175 w 1273175"/>
                <a:gd name="connsiteY5" fmla="*/ 771525 h 1263650"/>
                <a:gd name="connsiteX6" fmla="*/ 492125 w 1273175"/>
                <a:gd name="connsiteY6" fmla="*/ 914400 h 1263650"/>
                <a:gd name="connsiteX7" fmla="*/ 266700 w 1273175"/>
                <a:gd name="connsiteY7" fmla="*/ 914400 h 1263650"/>
                <a:gd name="connsiteX8" fmla="*/ 238125 w 1273175"/>
                <a:gd name="connsiteY8" fmla="*/ 885825 h 1263650"/>
                <a:gd name="connsiteX9" fmla="*/ 238125 w 1273175"/>
                <a:gd name="connsiteY9" fmla="*/ 746125 h 1263650"/>
                <a:gd name="connsiteX10" fmla="*/ 22225 w 1273175"/>
                <a:gd name="connsiteY10" fmla="*/ 746125 h 1263650"/>
                <a:gd name="connsiteX11" fmla="*/ 0 w 1273175"/>
                <a:gd name="connsiteY11" fmla="*/ 720725 h 1263650"/>
                <a:gd name="connsiteX12" fmla="*/ 3175 w 1273175"/>
                <a:gd name="connsiteY12" fmla="*/ 19050 h 1263650"/>
                <a:gd name="connsiteX13" fmla="*/ 34925 w 1273175"/>
                <a:gd name="connsiteY13" fmla="*/ 0 h 1263650"/>
                <a:gd name="connsiteX14" fmla="*/ 1273175 w 1273175"/>
                <a:gd name="connsiteY14" fmla="*/ 0 h 1263650"/>
                <a:gd name="connsiteX0" fmla="*/ 841375 w 923925"/>
                <a:gd name="connsiteY0" fmla="*/ 1263650 h 1263650"/>
                <a:gd name="connsiteX1" fmla="*/ 708025 w 923925"/>
                <a:gd name="connsiteY1" fmla="*/ 1187450 h 1263650"/>
                <a:gd name="connsiteX2" fmla="*/ 708025 w 923925"/>
                <a:gd name="connsiteY2" fmla="*/ 796925 h 1263650"/>
                <a:gd name="connsiteX3" fmla="*/ 695325 w 923925"/>
                <a:gd name="connsiteY3" fmla="*/ 771525 h 1263650"/>
                <a:gd name="connsiteX4" fmla="*/ 663575 w 923925"/>
                <a:gd name="connsiteY4" fmla="*/ 758825 h 1263650"/>
                <a:gd name="connsiteX5" fmla="*/ 638175 w 923925"/>
                <a:gd name="connsiteY5" fmla="*/ 771525 h 1263650"/>
                <a:gd name="connsiteX6" fmla="*/ 492125 w 923925"/>
                <a:gd name="connsiteY6" fmla="*/ 914400 h 1263650"/>
                <a:gd name="connsiteX7" fmla="*/ 266700 w 923925"/>
                <a:gd name="connsiteY7" fmla="*/ 914400 h 1263650"/>
                <a:gd name="connsiteX8" fmla="*/ 238125 w 923925"/>
                <a:gd name="connsiteY8" fmla="*/ 885825 h 1263650"/>
                <a:gd name="connsiteX9" fmla="*/ 238125 w 923925"/>
                <a:gd name="connsiteY9" fmla="*/ 746125 h 1263650"/>
                <a:gd name="connsiteX10" fmla="*/ 22225 w 923925"/>
                <a:gd name="connsiteY10" fmla="*/ 746125 h 1263650"/>
                <a:gd name="connsiteX11" fmla="*/ 0 w 923925"/>
                <a:gd name="connsiteY11" fmla="*/ 720725 h 1263650"/>
                <a:gd name="connsiteX12" fmla="*/ 3175 w 923925"/>
                <a:gd name="connsiteY12" fmla="*/ 19050 h 1263650"/>
                <a:gd name="connsiteX13" fmla="*/ 34925 w 923925"/>
                <a:gd name="connsiteY13" fmla="*/ 0 h 1263650"/>
                <a:gd name="connsiteX14" fmla="*/ 923925 w 923925"/>
                <a:gd name="connsiteY14" fmla="*/ 0 h 126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23925" h="1263650">
                  <a:moveTo>
                    <a:pt x="841375" y="1263650"/>
                  </a:moveTo>
                  <a:lnTo>
                    <a:pt x="708025" y="1187450"/>
                  </a:lnTo>
                  <a:lnTo>
                    <a:pt x="708025" y="796925"/>
                  </a:lnTo>
                  <a:lnTo>
                    <a:pt x="695325" y="771525"/>
                  </a:lnTo>
                  <a:lnTo>
                    <a:pt x="663575" y="758825"/>
                  </a:lnTo>
                  <a:lnTo>
                    <a:pt x="638175" y="771525"/>
                  </a:lnTo>
                  <a:lnTo>
                    <a:pt x="492125" y="914400"/>
                  </a:lnTo>
                  <a:lnTo>
                    <a:pt x="266700" y="914400"/>
                  </a:lnTo>
                  <a:lnTo>
                    <a:pt x="238125" y="885825"/>
                  </a:lnTo>
                  <a:lnTo>
                    <a:pt x="238125" y="746125"/>
                  </a:lnTo>
                  <a:lnTo>
                    <a:pt x="22225" y="746125"/>
                  </a:lnTo>
                  <a:lnTo>
                    <a:pt x="0" y="720725"/>
                  </a:lnTo>
                  <a:cubicBezTo>
                    <a:pt x="1058" y="486833"/>
                    <a:pt x="2117" y="252942"/>
                    <a:pt x="3175" y="19050"/>
                  </a:cubicBezTo>
                  <a:lnTo>
                    <a:pt x="34925" y="0"/>
                  </a:lnTo>
                  <a:lnTo>
                    <a:pt x="923925" y="0"/>
                  </a:lnTo>
                </a:path>
              </a:pathLst>
            </a:custGeom>
            <a:ln w="25400">
              <a:prstDash val="solid"/>
              <a:headEnd type="diamond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sp>
        <p:nvSpPr>
          <p:cNvPr id="44" name="Rounded Rectangle 43"/>
          <p:cNvSpPr/>
          <p:nvPr/>
        </p:nvSpPr>
        <p:spPr>
          <a:xfrm>
            <a:off x="3473824" y="410882"/>
            <a:ext cx="3351164" cy="2838824"/>
          </a:xfrm>
          <a:prstGeom prst="roundRect">
            <a:avLst/>
          </a:prstGeom>
          <a:noFill/>
          <a:ln w="19050"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5" name="Rounded Rectangular Callout 44"/>
          <p:cNvSpPr/>
          <p:nvPr/>
        </p:nvSpPr>
        <p:spPr>
          <a:xfrm>
            <a:off x="7142420" y="410882"/>
            <a:ext cx="1035424" cy="360000"/>
          </a:xfrm>
          <a:prstGeom prst="wedgeRoundRectCallout">
            <a:avLst>
              <a:gd name="adj1" fmla="val -81366"/>
              <a:gd name="adj2" fmla="val 45619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sz="2000" dirty="0" smtClean="0">
                <a:latin typeface="+mj-lt"/>
              </a:rPr>
              <a:t>ISAC</a:t>
            </a:r>
            <a:endParaRPr lang="en-US" sz="2000" dirty="0">
              <a:latin typeface="+mj-lt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85871" y="186765"/>
            <a:ext cx="1979706" cy="44823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dirty="0" smtClean="0">
                <a:latin typeface="+mj-lt"/>
              </a:rPr>
              <a:t>Existing</a:t>
            </a:r>
            <a:endParaRPr lang="en-US" dirty="0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285871" y="782216"/>
            <a:ext cx="1979706" cy="44823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dirty="0" smtClean="0">
                <a:latin typeface="+mj-lt"/>
              </a:rPr>
              <a:t>ARIEL-I</a:t>
            </a:r>
            <a:endParaRPr lang="en-US" dirty="0">
              <a:latin typeface="+mj-lt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285871" y="1377667"/>
            <a:ext cx="1979706" cy="44823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dirty="0" smtClean="0">
                <a:latin typeface="+mj-lt"/>
              </a:rPr>
              <a:t>ARIEL-II</a:t>
            </a:r>
            <a:endParaRPr lang="en-US" dirty="0">
              <a:latin typeface="+mj-l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683661" y="2463800"/>
            <a:ext cx="1057275" cy="920750"/>
            <a:chOff x="1085850" y="2463800"/>
            <a:chExt cx="1057275" cy="920750"/>
          </a:xfrm>
        </p:grpSpPr>
        <p:sp>
          <p:nvSpPr>
            <p:cNvPr id="30" name="Freeform 29"/>
            <p:cNvSpPr/>
            <p:nvPr/>
          </p:nvSpPr>
          <p:spPr>
            <a:xfrm>
              <a:off x="1155700" y="2463800"/>
              <a:ext cx="828675" cy="920750"/>
            </a:xfrm>
            <a:custGeom>
              <a:avLst/>
              <a:gdLst>
                <a:gd name="connsiteX0" fmla="*/ 60325 w 828675"/>
                <a:gd name="connsiteY0" fmla="*/ 920750 h 920750"/>
                <a:gd name="connsiteX1" fmla="*/ 0 w 828675"/>
                <a:gd name="connsiteY1" fmla="*/ 765175 h 920750"/>
                <a:gd name="connsiteX2" fmla="*/ 15875 w 828675"/>
                <a:gd name="connsiteY2" fmla="*/ 742950 h 920750"/>
                <a:gd name="connsiteX3" fmla="*/ 82550 w 828675"/>
                <a:gd name="connsiteY3" fmla="*/ 742950 h 920750"/>
                <a:gd name="connsiteX4" fmla="*/ 104775 w 828675"/>
                <a:gd name="connsiteY4" fmla="*/ 717550 h 920750"/>
                <a:gd name="connsiteX5" fmla="*/ 104775 w 828675"/>
                <a:gd name="connsiteY5" fmla="*/ 31750 h 920750"/>
                <a:gd name="connsiteX6" fmla="*/ 146050 w 828675"/>
                <a:gd name="connsiteY6" fmla="*/ 0 h 920750"/>
                <a:gd name="connsiteX7" fmla="*/ 238125 w 828675"/>
                <a:gd name="connsiteY7" fmla="*/ 0 h 920750"/>
                <a:gd name="connsiteX8" fmla="*/ 273050 w 828675"/>
                <a:gd name="connsiteY8" fmla="*/ 28575 h 920750"/>
                <a:gd name="connsiteX9" fmla="*/ 276225 w 828675"/>
                <a:gd name="connsiteY9" fmla="*/ 517525 h 920750"/>
                <a:gd name="connsiteX10" fmla="*/ 301625 w 828675"/>
                <a:gd name="connsiteY10" fmla="*/ 546100 h 920750"/>
                <a:gd name="connsiteX11" fmla="*/ 800100 w 828675"/>
                <a:gd name="connsiteY11" fmla="*/ 546100 h 920750"/>
                <a:gd name="connsiteX12" fmla="*/ 828675 w 828675"/>
                <a:gd name="connsiteY12" fmla="*/ 520700 h 920750"/>
                <a:gd name="connsiteX13" fmla="*/ 828675 w 828675"/>
                <a:gd name="connsiteY13" fmla="*/ 450850 h 920750"/>
                <a:gd name="connsiteX0" fmla="*/ 60325 w 828675"/>
                <a:gd name="connsiteY0" fmla="*/ 920750 h 920750"/>
                <a:gd name="connsiteX1" fmla="*/ 0 w 828675"/>
                <a:gd name="connsiteY1" fmla="*/ 765175 h 920750"/>
                <a:gd name="connsiteX2" fmla="*/ 15875 w 828675"/>
                <a:gd name="connsiteY2" fmla="*/ 742950 h 920750"/>
                <a:gd name="connsiteX3" fmla="*/ 82550 w 828675"/>
                <a:gd name="connsiteY3" fmla="*/ 742950 h 920750"/>
                <a:gd name="connsiteX4" fmla="*/ 104775 w 828675"/>
                <a:gd name="connsiteY4" fmla="*/ 717550 h 920750"/>
                <a:gd name="connsiteX5" fmla="*/ 104775 w 828675"/>
                <a:gd name="connsiteY5" fmla="*/ 31750 h 920750"/>
                <a:gd name="connsiteX6" fmla="*/ 146050 w 828675"/>
                <a:gd name="connsiteY6" fmla="*/ 0 h 920750"/>
                <a:gd name="connsiteX7" fmla="*/ 231775 w 828675"/>
                <a:gd name="connsiteY7" fmla="*/ 0 h 920750"/>
                <a:gd name="connsiteX8" fmla="*/ 273050 w 828675"/>
                <a:gd name="connsiteY8" fmla="*/ 28575 h 920750"/>
                <a:gd name="connsiteX9" fmla="*/ 276225 w 828675"/>
                <a:gd name="connsiteY9" fmla="*/ 517525 h 920750"/>
                <a:gd name="connsiteX10" fmla="*/ 301625 w 828675"/>
                <a:gd name="connsiteY10" fmla="*/ 546100 h 920750"/>
                <a:gd name="connsiteX11" fmla="*/ 800100 w 828675"/>
                <a:gd name="connsiteY11" fmla="*/ 546100 h 920750"/>
                <a:gd name="connsiteX12" fmla="*/ 828675 w 828675"/>
                <a:gd name="connsiteY12" fmla="*/ 520700 h 920750"/>
                <a:gd name="connsiteX13" fmla="*/ 828675 w 828675"/>
                <a:gd name="connsiteY13" fmla="*/ 450850 h 920750"/>
                <a:gd name="connsiteX0" fmla="*/ 60325 w 828675"/>
                <a:gd name="connsiteY0" fmla="*/ 920750 h 920750"/>
                <a:gd name="connsiteX1" fmla="*/ 0 w 828675"/>
                <a:gd name="connsiteY1" fmla="*/ 765175 h 920750"/>
                <a:gd name="connsiteX2" fmla="*/ 15875 w 828675"/>
                <a:gd name="connsiteY2" fmla="*/ 742950 h 920750"/>
                <a:gd name="connsiteX3" fmla="*/ 82550 w 828675"/>
                <a:gd name="connsiteY3" fmla="*/ 742950 h 920750"/>
                <a:gd name="connsiteX4" fmla="*/ 104775 w 828675"/>
                <a:gd name="connsiteY4" fmla="*/ 717550 h 920750"/>
                <a:gd name="connsiteX5" fmla="*/ 104775 w 828675"/>
                <a:gd name="connsiteY5" fmla="*/ 31750 h 920750"/>
                <a:gd name="connsiteX6" fmla="*/ 146050 w 828675"/>
                <a:gd name="connsiteY6" fmla="*/ 0 h 920750"/>
                <a:gd name="connsiteX7" fmla="*/ 231775 w 828675"/>
                <a:gd name="connsiteY7" fmla="*/ 0 h 920750"/>
                <a:gd name="connsiteX8" fmla="*/ 273050 w 828675"/>
                <a:gd name="connsiteY8" fmla="*/ 28575 h 920750"/>
                <a:gd name="connsiteX9" fmla="*/ 276225 w 828675"/>
                <a:gd name="connsiteY9" fmla="*/ 517525 h 920750"/>
                <a:gd name="connsiteX10" fmla="*/ 301625 w 828675"/>
                <a:gd name="connsiteY10" fmla="*/ 546100 h 920750"/>
                <a:gd name="connsiteX11" fmla="*/ 800100 w 828675"/>
                <a:gd name="connsiteY11" fmla="*/ 546100 h 920750"/>
                <a:gd name="connsiteX12" fmla="*/ 828675 w 828675"/>
                <a:gd name="connsiteY12" fmla="*/ 520700 h 920750"/>
                <a:gd name="connsiteX13" fmla="*/ 828675 w 828675"/>
                <a:gd name="connsiteY13" fmla="*/ 450850 h 920750"/>
                <a:gd name="connsiteX0" fmla="*/ 60325 w 828675"/>
                <a:gd name="connsiteY0" fmla="*/ 920750 h 920750"/>
                <a:gd name="connsiteX1" fmla="*/ 0 w 828675"/>
                <a:gd name="connsiteY1" fmla="*/ 765175 h 920750"/>
                <a:gd name="connsiteX2" fmla="*/ 15875 w 828675"/>
                <a:gd name="connsiteY2" fmla="*/ 742950 h 920750"/>
                <a:gd name="connsiteX3" fmla="*/ 82550 w 828675"/>
                <a:gd name="connsiteY3" fmla="*/ 742950 h 920750"/>
                <a:gd name="connsiteX4" fmla="*/ 104775 w 828675"/>
                <a:gd name="connsiteY4" fmla="*/ 717550 h 920750"/>
                <a:gd name="connsiteX5" fmla="*/ 104775 w 828675"/>
                <a:gd name="connsiteY5" fmla="*/ 50800 h 920750"/>
                <a:gd name="connsiteX6" fmla="*/ 146050 w 828675"/>
                <a:gd name="connsiteY6" fmla="*/ 0 h 920750"/>
                <a:gd name="connsiteX7" fmla="*/ 231775 w 828675"/>
                <a:gd name="connsiteY7" fmla="*/ 0 h 920750"/>
                <a:gd name="connsiteX8" fmla="*/ 273050 w 828675"/>
                <a:gd name="connsiteY8" fmla="*/ 28575 h 920750"/>
                <a:gd name="connsiteX9" fmla="*/ 276225 w 828675"/>
                <a:gd name="connsiteY9" fmla="*/ 517525 h 920750"/>
                <a:gd name="connsiteX10" fmla="*/ 301625 w 828675"/>
                <a:gd name="connsiteY10" fmla="*/ 546100 h 920750"/>
                <a:gd name="connsiteX11" fmla="*/ 800100 w 828675"/>
                <a:gd name="connsiteY11" fmla="*/ 546100 h 920750"/>
                <a:gd name="connsiteX12" fmla="*/ 828675 w 828675"/>
                <a:gd name="connsiteY12" fmla="*/ 520700 h 920750"/>
                <a:gd name="connsiteX13" fmla="*/ 828675 w 828675"/>
                <a:gd name="connsiteY13" fmla="*/ 450850 h 920750"/>
                <a:gd name="connsiteX0" fmla="*/ 60325 w 828675"/>
                <a:gd name="connsiteY0" fmla="*/ 920750 h 920750"/>
                <a:gd name="connsiteX1" fmla="*/ 0 w 828675"/>
                <a:gd name="connsiteY1" fmla="*/ 765175 h 920750"/>
                <a:gd name="connsiteX2" fmla="*/ 15875 w 828675"/>
                <a:gd name="connsiteY2" fmla="*/ 742950 h 920750"/>
                <a:gd name="connsiteX3" fmla="*/ 82550 w 828675"/>
                <a:gd name="connsiteY3" fmla="*/ 742950 h 920750"/>
                <a:gd name="connsiteX4" fmla="*/ 104775 w 828675"/>
                <a:gd name="connsiteY4" fmla="*/ 717550 h 920750"/>
                <a:gd name="connsiteX5" fmla="*/ 104775 w 828675"/>
                <a:gd name="connsiteY5" fmla="*/ 50800 h 920750"/>
                <a:gd name="connsiteX6" fmla="*/ 146050 w 828675"/>
                <a:gd name="connsiteY6" fmla="*/ 0 h 920750"/>
                <a:gd name="connsiteX7" fmla="*/ 231775 w 828675"/>
                <a:gd name="connsiteY7" fmla="*/ 0 h 920750"/>
                <a:gd name="connsiteX8" fmla="*/ 273050 w 828675"/>
                <a:gd name="connsiteY8" fmla="*/ 47625 h 920750"/>
                <a:gd name="connsiteX9" fmla="*/ 276225 w 828675"/>
                <a:gd name="connsiteY9" fmla="*/ 517525 h 920750"/>
                <a:gd name="connsiteX10" fmla="*/ 301625 w 828675"/>
                <a:gd name="connsiteY10" fmla="*/ 546100 h 920750"/>
                <a:gd name="connsiteX11" fmla="*/ 800100 w 828675"/>
                <a:gd name="connsiteY11" fmla="*/ 546100 h 920750"/>
                <a:gd name="connsiteX12" fmla="*/ 828675 w 828675"/>
                <a:gd name="connsiteY12" fmla="*/ 520700 h 920750"/>
                <a:gd name="connsiteX13" fmla="*/ 828675 w 828675"/>
                <a:gd name="connsiteY13" fmla="*/ 450850 h 920750"/>
                <a:gd name="connsiteX0" fmla="*/ 60325 w 828675"/>
                <a:gd name="connsiteY0" fmla="*/ 920750 h 920750"/>
                <a:gd name="connsiteX1" fmla="*/ 0 w 828675"/>
                <a:gd name="connsiteY1" fmla="*/ 765175 h 920750"/>
                <a:gd name="connsiteX2" fmla="*/ 15875 w 828675"/>
                <a:gd name="connsiteY2" fmla="*/ 742950 h 920750"/>
                <a:gd name="connsiteX3" fmla="*/ 82550 w 828675"/>
                <a:gd name="connsiteY3" fmla="*/ 742950 h 920750"/>
                <a:gd name="connsiteX4" fmla="*/ 104775 w 828675"/>
                <a:gd name="connsiteY4" fmla="*/ 717550 h 920750"/>
                <a:gd name="connsiteX5" fmla="*/ 107950 w 828675"/>
                <a:gd name="connsiteY5" fmla="*/ 41275 h 920750"/>
                <a:gd name="connsiteX6" fmla="*/ 146050 w 828675"/>
                <a:gd name="connsiteY6" fmla="*/ 0 h 920750"/>
                <a:gd name="connsiteX7" fmla="*/ 231775 w 828675"/>
                <a:gd name="connsiteY7" fmla="*/ 0 h 920750"/>
                <a:gd name="connsiteX8" fmla="*/ 273050 w 828675"/>
                <a:gd name="connsiteY8" fmla="*/ 47625 h 920750"/>
                <a:gd name="connsiteX9" fmla="*/ 276225 w 828675"/>
                <a:gd name="connsiteY9" fmla="*/ 517525 h 920750"/>
                <a:gd name="connsiteX10" fmla="*/ 301625 w 828675"/>
                <a:gd name="connsiteY10" fmla="*/ 546100 h 920750"/>
                <a:gd name="connsiteX11" fmla="*/ 800100 w 828675"/>
                <a:gd name="connsiteY11" fmla="*/ 546100 h 920750"/>
                <a:gd name="connsiteX12" fmla="*/ 828675 w 828675"/>
                <a:gd name="connsiteY12" fmla="*/ 520700 h 920750"/>
                <a:gd name="connsiteX13" fmla="*/ 828675 w 828675"/>
                <a:gd name="connsiteY13" fmla="*/ 450850 h 920750"/>
                <a:gd name="connsiteX0" fmla="*/ 60325 w 828675"/>
                <a:gd name="connsiteY0" fmla="*/ 920750 h 920750"/>
                <a:gd name="connsiteX1" fmla="*/ 0 w 828675"/>
                <a:gd name="connsiteY1" fmla="*/ 765175 h 920750"/>
                <a:gd name="connsiteX2" fmla="*/ 15875 w 828675"/>
                <a:gd name="connsiteY2" fmla="*/ 742950 h 920750"/>
                <a:gd name="connsiteX3" fmla="*/ 82550 w 828675"/>
                <a:gd name="connsiteY3" fmla="*/ 742950 h 920750"/>
                <a:gd name="connsiteX4" fmla="*/ 104775 w 828675"/>
                <a:gd name="connsiteY4" fmla="*/ 717550 h 920750"/>
                <a:gd name="connsiteX5" fmla="*/ 101600 w 828675"/>
                <a:gd name="connsiteY5" fmla="*/ 41275 h 920750"/>
                <a:gd name="connsiteX6" fmla="*/ 146050 w 828675"/>
                <a:gd name="connsiteY6" fmla="*/ 0 h 920750"/>
                <a:gd name="connsiteX7" fmla="*/ 231775 w 828675"/>
                <a:gd name="connsiteY7" fmla="*/ 0 h 920750"/>
                <a:gd name="connsiteX8" fmla="*/ 273050 w 828675"/>
                <a:gd name="connsiteY8" fmla="*/ 47625 h 920750"/>
                <a:gd name="connsiteX9" fmla="*/ 276225 w 828675"/>
                <a:gd name="connsiteY9" fmla="*/ 517525 h 920750"/>
                <a:gd name="connsiteX10" fmla="*/ 301625 w 828675"/>
                <a:gd name="connsiteY10" fmla="*/ 546100 h 920750"/>
                <a:gd name="connsiteX11" fmla="*/ 800100 w 828675"/>
                <a:gd name="connsiteY11" fmla="*/ 546100 h 920750"/>
                <a:gd name="connsiteX12" fmla="*/ 828675 w 828675"/>
                <a:gd name="connsiteY12" fmla="*/ 520700 h 920750"/>
                <a:gd name="connsiteX13" fmla="*/ 828675 w 828675"/>
                <a:gd name="connsiteY13" fmla="*/ 450850 h 920750"/>
                <a:gd name="connsiteX0" fmla="*/ 60325 w 828675"/>
                <a:gd name="connsiteY0" fmla="*/ 920750 h 920750"/>
                <a:gd name="connsiteX1" fmla="*/ 0 w 828675"/>
                <a:gd name="connsiteY1" fmla="*/ 765175 h 920750"/>
                <a:gd name="connsiteX2" fmla="*/ 15875 w 828675"/>
                <a:gd name="connsiteY2" fmla="*/ 742950 h 920750"/>
                <a:gd name="connsiteX3" fmla="*/ 82550 w 828675"/>
                <a:gd name="connsiteY3" fmla="*/ 742950 h 920750"/>
                <a:gd name="connsiteX4" fmla="*/ 104775 w 828675"/>
                <a:gd name="connsiteY4" fmla="*/ 717550 h 920750"/>
                <a:gd name="connsiteX5" fmla="*/ 104775 w 828675"/>
                <a:gd name="connsiteY5" fmla="*/ 44450 h 920750"/>
                <a:gd name="connsiteX6" fmla="*/ 146050 w 828675"/>
                <a:gd name="connsiteY6" fmla="*/ 0 h 920750"/>
                <a:gd name="connsiteX7" fmla="*/ 231775 w 828675"/>
                <a:gd name="connsiteY7" fmla="*/ 0 h 920750"/>
                <a:gd name="connsiteX8" fmla="*/ 273050 w 828675"/>
                <a:gd name="connsiteY8" fmla="*/ 47625 h 920750"/>
                <a:gd name="connsiteX9" fmla="*/ 276225 w 828675"/>
                <a:gd name="connsiteY9" fmla="*/ 517525 h 920750"/>
                <a:gd name="connsiteX10" fmla="*/ 301625 w 828675"/>
                <a:gd name="connsiteY10" fmla="*/ 546100 h 920750"/>
                <a:gd name="connsiteX11" fmla="*/ 800100 w 828675"/>
                <a:gd name="connsiteY11" fmla="*/ 546100 h 920750"/>
                <a:gd name="connsiteX12" fmla="*/ 828675 w 828675"/>
                <a:gd name="connsiteY12" fmla="*/ 520700 h 920750"/>
                <a:gd name="connsiteX13" fmla="*/ 828675 w 828675"/>
                <a:gd name="connsiteY13" fmla="*/ 450850 h 92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8675" h="920750">
                  <a:moveTo>
                    <a:pt x="60325" y="920750"/>
                  </a:moveTo>
                  <a:lnTo>
                    <a:pt x="0" y="765175"/>
                  </a:lnTo>
                  <a:lnTo>
                    <a:pt x="15875" y="742950"/>
                  </a:lnTo>
                  <a:lnTo>
                    <a:pt x="82550" y="742950"/>
                  </a:lnTo>
                  <a:lnTo>
                    <a:pt x="104775" y="717550"/>
                  </a:lnTo>
                  <a:cubicBezTo>
                    <a:pt x="105833" y="492125"/>
                    <a:pt x="103717" y="269875"/>
                    <a:pt x="104775" y="44450"/>
                  </a:cubicBezTo>
                  <a:lnTo>
                    <a:pt x="146050" y="0"/>
                  </a:lnTo>
                  <a:lnTo>
                    <a:pt x="231775" y="0"/>
                  </a:lnTo>
                  <a:lnTo>
                    <a:pt x="273050" y="47625"/>
                  </a:lnTo>
                  <a:cubicBezTo>
                    <a:pt x="274108" y="210608"/>
                    <a:pt x="275167" y="354542"/>
                    <a:pt x="276225" y="517525"/>
                  </a:cubicBezTo>
                  <a:lnTo>
                    <a:pt x="301625" y="546100"/>
                  </a:lnTo>
                  <a:lnTo>
                    <a:pt x="800100" y="546100"/>
                  </a:lnTo>
                  <a:lnTo>
                    <a:pt x="828675" y="520700"/>
                  </a:lnTo>
                  <a:lnTo>
                    <a:pt x="828675" y="450850"/>
                  </a:lnTo>
                </a:path>
              </a:pathLst>
            </a:custGeom>
            <a:ln w="25400">
              <a:solidFill>
                <a:schemeClr val="accent2"/>
              </a:solidFill>
              <a:headEnd type="diamond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1085850" y="2667000"/>
              <a:ext cx="1057275" cy="714375"/>
            </a:xfrm>
            <a:custGeom>
              <a:avLst/>
              <a:gdLst>
                <a:gd name="connsiteX0" fmla="*/ 469900 w 1057275"/>
                <a:gd name="connsiteY0" fmla="*/ 714375 h 714375"/>
                <a:gd name="connsiteX1" fmla="*/ 409575 w 1057275"/>
                <a:gd name="connsiteY1" fmla="*/ 558800 h 714375"/>
                <a:gd name="connsiteX2" fmla="*/ 431800 w 1057275"/>
                <a:gd name="connsiteY2" fmla="*/ 536575 h 714375"/>
                <a:gd name="connsiteX3" fmla="*/ 492125 w 1057275"/>
                <a:gd name="connsiteY3" fmla="*/ 536575 h 714375"/>
                <a:gd name="connsiteX4" fmla="*/ 514350 w 1057275"/>
                <a:gd name="connsiteY4" fmla="*/ 508000 h 714375"/>
                <a:gd name="connsiteX5" fmla="*/ 514350 w 1057275"/>
                <a:gd name="connsiteY5" fmla="*/ 282575 h 714375"/>
                <a:gd name="connsiteX6" fmla="*/ 488950 w 1057275"/>
                <a:gd name="connsiteY6" fmla="*/ 257175 h 714375"/>
                <a:gd name="connsiteX7" fmla="*/ 41275 w 1057275"/>
                <a:gd name="connsiteY7" fmla="*/ 257175 h 714375"/>
                <a:gd name="connsiteX8" fmla="*/ 0 w 1057275"/>
                <a:gd name="connsiteY8" fmla="*/ 215900 h 714375"/>
                <a:gd name="connsiteX9" fmla="*/ 0 w 1057275"/>
                <a:gd name="connsiteY9" fmla="*/ 25400 h 714375"/>
                <a:gd name="connsiteX10" fmla="*/ 28575 w 1057275"/>
                <a:gd name="connsiteY10" fmla="*/ 0 h 714375"/>
                <a:gd name="connsiteX11" fmla="*/ 488950 w 1057275"/>
                <a:gd name="connsiteY11" fmla="*/ 0 h 714375"/>
                <a:gd name="connsiteX12" fmla="*/ 511175 w 1057275"/>
                <a:gd name="connsiteY12" fmla="*/ 31750 h 714375"/>
                <a:gd name="connsiteX13" fmla="*/ 511175 w 1057275"/>
                <a:gd name="connsiteY13" fmla="*/ 142875 h 714375"/>
                <a:gd name="connsiteX14" fmla="*/ 536575 w 1057275"/>
                <a:gd name="connsiteY14" fmla="*/ 174625 h 714375"/>
                <a:gd name="connsiteX15" fmla="*/ 1057275 w 1057275"/>
                <a:gd name="connsiteY15" fmla="*/ 174625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7275" h="714375">
                  <a:moveTo>
                    <a:pt x="469900" y="714375"/>
                  </a:moveTo>
                  <a:lnTo>
                    <a:pt x="409575" y="558800"/>
                  </a:lnTo>
                  <a:lnTo>
                    <a:pt x="431800" y="536575"/>
                  </a:lnTo>
                  <a:lnTo>
                    <a:pt x="492125" y="536575"/>
                  </a:lnTo>
                  <a:lnTo>
                    <a:pt x="514350" y="508000"/>
                  </a:lnTo>
                  <a:lnTo>
                    <a:pt x="514350" y="282575"/>
                  </a:lnTo>
                  <a:lnTo>
                    <a:pt x="488950" y="257175"/>
                  </a:lnTo>
                  <a:lnTo>
                    <a:pt x="41275" y="257175"/>
                  </a:lnTo>
                  <a:lnTo>
                    <a:pt x="0" y="215900"/>
                  </a:lnTo>
                  <a:lnTo>
                    <a:pt x="0" y="25400"/>
                  </a:lnTo>
                  <a:lnTo>
                    <a:pt x="28575" y="0"/>
                  </a:lnTo>
                  <a:lnTo>
                    <a:pt x="488950" y="0"/>
                  </a:lnTo>
                  <a:lnTo>
                    <a:pt x="511175" y="31750"/>
                  </a:lnTo>
                  <a:lnTo>
                    <a:pt x="511175" y="142875"/>
                  </a:lnTo>
                  <a:lnTo>
                    <a:pt x="536575" y="174625"/>
                  </a:lnTo>
                  <a:lnTo>
                    <a:pt x="1057275" y="174625"/>
                  </a:lnTo>
                </a:path>
              </a:pathLst>
            </a:custGeom>
            <a:ln w="25400">
              <a:solidFill>
                <a:schemeClr val="accent2"/>
              </a:solidFill>
              <a:headEnd type="diamond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sp>
        <p:nvSpPr>
          <p:cNvPr id="37" name="Rounded Rectangular Callout 36"/>
          <p:cNvSpPr/>
          <p:nvPr/>
        </p:nvSpPr>
        <p:spPr>
          <a:xfrm>
            <a:off x="518463" y="2128419"/>
            <a:ext cx="2104091" cy="360000"/>
          </a:xfrm>
          <a:prstGeom prst="wedgeRoundRectCallout">
            <a:avLst>
              <a:gd name="adj1" fmla="val 61706"/>
              <a:gd name="adj2" fmla="val 43931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sz="2000" dirty="0" smtClean="0">
                <a:latin typeface="+mj-lt"/>
              </a:rPr>
              <a:t>ARIEL LEBT</a:t>
            </a:r>
            <a:endParaRPr lang="en-US" sz="2000" dirty="0"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105811" y="3384550"/>
            <a:ext cx="1046964" cy="2997200"/>
            <a:chOff x="2105811" y="3384550"/>
            <a:chExt cx="1046964" cy="2997200"/>
          </a:xfrm>
        </p:grpSpPr>
        <p:sp>
          <p:nvSpPr>
            <p:cNvPr id="8" name="Freeform 7"/>
            <p:cNvSpPr/>
            <p:nvPr/>
          </p:nvSpPr>
          <p:spPr>
            <a:xfrm>
              <a:off x="2128036" y="3384550"/>
              <a:ext cx="1024739" cy="2997200"/>
            </a:xfrm>
            <a:custGeom>
              <a:avLst/>
              <a:gdLst>
                <a:gd name="connsiteX0" fmla="*/ 193675 w 685800"/>
                <a:gd name="connsiteY0" fmla="*/ 3000375 h 3000375"/>
                <a:gd name="connsiteX1" fmla="*/ 19050 w 685800"/>
                <a:gd name="connsiteY1" fmla="*/ 2755900 h 3000375"/>
                <a:gd name="connsiteX2" fmla="*/ 3175 w 685800"/>
                <a:gd name="connsiteY2" fmla="*/ 2701925 h 3000375"/>
                <a:gd name="connsiteX3" fmla="*/ 0 w 685800"/>
                <a:gd name="connsiteY3" fmla="*/ 2009775 h 3000375"/>
                <a:gd name="connsiteX4" fmla="*/ 63500 w 685800"/>
                <a:gd name="connsiteY4" fmla="*/ 1898650 h 3000375"/>
                <a:gd name="connsiteX5" fmla="*/ 63500 w 685800"/>
                <a:gd name="connsiteY5" fmla="*/ 349250 h 3000375"/>
                <a:gd name="connsiteX6" fmla="*/ 161925 w 685800"/>
                <a:gd name="connsiteY6" fmla="*/ 209550 h 3000375"/>
                <a:gd name="connsiteX7" fmla="*/ 685800 w 685800"/>
                <a:gd name="connsiteY7" fmla="*/ 0 h 3000375"/>
                <a:gd name="connsiteX0" fmla="*/ 193675 w 288925"/>
                <a:gd name="connsiteY0" fmla="*/ 2841625 h 2841625"/>
                <a:gd name="connsiteX1" fmla="*/ 19050 w 288925"/>
                <a:gd name="connsiteY1" fmla="*/ 2597150 h 2841625"/>
                <a:gd name="connsiteX2" fmla="*/ 3175 w 288925"/>
                <a:gd name="connsiteY2" fmla="*/ 2543175 h 2841625"/>
                <a:gd name="connsiteX3" fmla="*/ 0 w 288925"/>
                <a:gd name="connsiteY3" fmla="*/ 1851025 h 2841625"/>
                <a:gd name="connsiteX4" fmla="*/ 63500 w 288925"/>
                <a:gd name="connsiteY4" fmla="*/ 1739900 h 2841625"/>
                <a:gd name="connsiteX5" fmla="*/ 63500 w 288925"/>
                <a:gd name="connsiteY5" fmla="*/ 190500 h 2841625"/>
                <a:gd name="connsiteX6" fmla="*/ 161925 w 288925"/>
                <a:gd name="connsiteY6" fmla="*/ 50800 h 2841625"/>
                <a:gd name="connsiteX7" fmla="*/ 288925 w 288925"/>
                <a:gd name="connsiteY7" fmla="*/ 0 h 2841625"/>
                <a:gd name="connsiteX0" fmla="*/ 193675 w 299048"/>
                <a:gd name="connsiteY0" fmla="*/ 2845388 h 2845388"/>
                <a:gd name="connsiteX1" fmla="*/ 19050 w 299048"/>
                <a:gd name="connsiteY1" fmla="*/ 2600913 h 2845388"/>
                <a:gd name="connsiteX2" fmla="*/ 3175 w 299048"/>
                <a:gd name="connsiteY2" fmla="*/ 2546938 h 2845388"/>
                <a:gd name="connsiteX3" fmla="*/ 0 w 299048"/>
                <a:gd name="connsiteY3" fmla="*/ 1854788 h 2845388"/>
                <a:gd name="connsiteX4" fmla="*/ 63500 w 299048"/>
                <a:gd name="connsiteY4" fmla="*/ 1743663 h 2845388"/>
                <a:gd name="connsiteX5" fmla="*/ 63500 w 299048"/>
                <a:gd name="connsiteY5" fmla="*/ 194263 h 2845388"/>
                <a:gd name="connsiteX6" fmla="*/ 161925 w 299048"/>
                <a:gd name="connsiteY6" fmla="*/ 54563 h 2845388"/>
                <a:gd name="connsiteX7" fmla="*/ 288925 w 299048"/>
                <a:gd name="connsiteY7" fmla="*/ 3763 h 2845388"/>
                <a:gd name="connsiteX8" fmla="*/ 291315 w 299048"/>
                <a:gd name="connsiteY8" fmla="*/ 3763 h 2845388"/>
                <a:gd name="connsiteX0" fmla="*/ 193675 w 640565"/>
                <a:gd name="connsiteY0" fmla="*/ 2845388 h 2845388"/>
                <a:gd name="connsiteX1" fmla="*/ 19050 w 640565"/>
                <a:gd name="connsiteY1" fmla="*/ 2600913 h 2845388"/>
                <a:gd name="connsiteX2" fmla="*/ 3175 w 640565"/>
                <a:gd name="connsiteY2" fmla="*/ 2546938 h 2845388"/>
                <a:gd name="connsiteX3" fmla="*/ 0 w 640565"/>
                <a:gd name="connsiteY3" fmla="*/ 1854788 h 2845388"/>
                <a:gd name="connsiteX4" fmla="*/ 63500 w 640565"/>
                <a:gd name="connsiteY4" fmla="*/ 1743663 h 2845388"/>
                <a:gd name="connsiteX5" fmla="*/ 63500 w 640565"/>
                <a:gd name="connsiteY5" fmla="*/ 194263 h 2845388"/>
                <a:gd name="connsiteX6" fmla="*/ 161925 w 640565"/>
                <a:gd name="connsiteY6" fmla="*/ 54563 h 2845388"/>
                <a:gd name="connsiteX7" fmla="*/ 288925 w 640565"/>
                <a:gd name="connsiteY7" fmla="*/ 3763 h 2845388"/>
                <a:gd name="connsiteX8" fmla="*/ 640565 w 640565"/>
                <a:gd name="connsiteY8" fmla="*/ 3763 h 2845388"/>
                <a:gd name="connsiteX0" fmla="*/ 193675 w 640565"/>
                <a:gd name="connsiteY0" fmla="*/ 2843259 h 2843259"/>
                <a:gd name="connsiteX1" fmla="*/ 19050 w 640565"/>
                <a:gd name="connsiteY1" fmla="*/ 2598784 h 2843259"/>
                <a:gd name="connsiteX2" fmla="*/ 3175 w 640565"/>
                <a:gd name="connsiteY2" fmla="*/ 2544809 h 2843259"/>
                <a:gd name="connsiteX3" fmla="*/ 0 w 640565"/>
                <a:gd name="connsiteY3" fmla="*/ 1852659 h 2843259"/>
                <a:gd name="connsiteX4" fmla="*/ 63500 w 640565"/>
                <a:gd name="connsiteY4" fmla="*/ 1741534 h 2843259"/>
                <a:gd name="connsiteX5" fmla="*/ 63500 w 640565"/>
                <a:gd name="connsiteY5" fmla="*/ 192134 h 2843259"/>
                <a:gd name="connsiteX6" fmla="*/ 161925 w 640565"/>
                <a:gd name="connsiteY6" fmla="*/ 52434 h 2843259"/>
                <a:gd name="connsiteX7" fmla="*/ 285750 w 640565"/>
                <a:gd name="connsiteY7" fmla="*/ 4809 h 2843259"/>
                <a:gd name="connsiteX8" fmla="*/ 640565 w 640565"/>
                <a:gd name="connsiteY8" fmla="*/ 1634 h 2843259"/>
                <a:gd name="connsiteX0" fmla="*/ 193675 w 570715"/>
                <a:gd name="connsiteY0" fmla="*/ 2845035 h 2845035"/>
                <a:gd name="connsiteX1" fmla="*/ 19050 w 570715"/>
                <a:gd name="connsiteY1" fmla="*/ 2600560 h 2845035"/>
                <a:gd name="connsiteX2" fmla="*/ 3175 w 570715"/>
                <a:gd name="connsiteY2" fmla="*/ 2546585 h 2845035"/>
                <a:gd name="connsiteX3" fmla="*/ 0 w 570715"/>
                <a:gd name="connsiteY3" fmla="*/ 1854435 h 2845035"/>
                <a:gd name="connsiteX4" fmla="*/ 63500 w 570715"/>
                <a:gd name="connsiteY4" fmla="*/ 1743310 h 2845035"/>
                <a:gd name="connsiteX5" fmla="*/ 63500 w 570715"/>
                <a:gd name="connsiteY5" fmla="*/ 193910 h 2845035"/>
                <a:gd name="connsiteX6" fmla="*/ 161925 w 570715"/>
                <a:gd name="connsiteY6" fmla="*/ 54210 h 2845035"/>
                <a:gd name="connsiteX7" fmla="*/ 285750 w 570715"/>
                <a:gd name="connsiteY7" fmla="*/ 6585 h 2845035"/>
                <a:gd name="connsiteX8" fmla="*/ 570715 w 570715"/>
                <a:gd name="connsiteY8" fmla="*/ 235 h 2845035"/>
                <a:gd name="connsiteX0" fmla="*/ 193675 w 634215"/>
                <a:gd name="connsiteY0" fmla="*/ 2843259 h 2843259"/>
                <a:gd name="connsiteX1" fmla="*/ 19050 w 634215"/>
                <a:gd name="connsiteY1" fmla="*/ 2598784 h 2843259"/>
                <a:gd name="connsiteX2" fmla="*/ 3175 w 634215"/>
                <a:gd name="connsiteY2" fmla="*/ 2544809 h 2843259"/>
                <a:gd name="connsiteX3" fmla="*/ 0 w 634215"/>
                <a:gd name="connsiteY3" fmla="*/ 1852659 h 2843259"/>
                <a:gd name="connsiteX4" fmla="*/ 63500 w 634215"/>
                <a:gd name="connsiteY4" fmla="*/ 1741534 h 2843259"/>
                <a:gd name="connsiteX5" fmla="*/ 63500 w 634215"/>
                <a:gd name="connsiteY5" fmla="*/ 192134 h 2843259"/>
                <a:gd name="connsiteX6" fmla="*/ 161925 w 634215"/>
                <a:gd name="connsiteY6" fmla="*/ 52434 h 2843259"/>
                <a:gd name="connsiteX7" fmla="*/ 285750 w 634215"/>
                <a:gd name="connsiteY7" fmla="*/ 4809 h 2843259"/>
                <a:gd name="connsiteX8" fmla="*/ 634215 w 634215"/>
                <a:gd name="connsiteY8" fmla="*/ 1634 h 2843259"/>
                <a:gd name="connsiteX0" fmla="*/ 193675 w 634215"/>
                <a:gd name="connsiteY0" fmla="*/ 2843259 h 2843259"/>
                <a:gd name="connsiteX1" fmla="*/ 19050 w 634215"/>
                <a:gd name="connsiteY1" fmla="*/ 2598784 h 2843259"/>
                <a:gd name="connsiteX2" fmla="*/ 3175 w 634215"/>
                <a:gd name="connsiteY2" fmla="*/ 2544809 h 2843259"/>
                <a:gd name="connsiteX3" fmla="*/ 0 w 634215"/>
                <a:gd name="connsiteY3" fmla="*/ 1852659 h 2843259"/>
                <a:gd name="connsiteX4" fmla="*/ 63500 w 634215"/>
                <a:gd name="connsiteY4" fmla="*/ 1741534 h 2843259"/>
                <a:gd name="connsiteX5" fmla="*/ 63500 w 634215"/>
                <a:gd name="connsiteY5" fmla="*/ 192134 h 2843259"/>
                <a:gd name="connsiteX6" fmla="*/ 161925 w 634215"/>
                <a:gd name="connsiteY6" fmla="*/ 52434 h 2843259"/>
                <a:gd name="connsiteX7" fmla="*/ 285750 w 634215"/>
                <a:gd name="connsiteY7" fmla="*/ 4809 h 2843259"/>
                <a:gd name="connsiteX8" fmla="*/ 634215 w 634215"/>
                <a:gd name="connsiteY8" fmla="*/ 1634 h 2843259"/>
                <a:gd name="connsiteX9" fmla="*/ 631039 w 634215"/>
                <a:gd name="connsiteY9" fmla="*/ 1634 h 2843259"/>
                <a:gd name="connsiteX0" fmla="*/ 193675 w 1024739"/>
                <a:gd name="connsiteY0" fmla="*/ 2997200 h 2997200"/>
                <a:gd name="connsiteX1" fmla="*/ 19050 w 1024739"/>
                <a:gd name="connsiteY1" fmla="*/ 2752725 h 2997200"/>
                <a:gd name="connsiteX2" fmla="*/ 3175 w 1024739"/>
                <a:gd name="connsiteY2" fmla="*/ 2698750 h 2997200"/>
                <a:gd name="connsiteX3" fmla="*/ 0 w 1024739"/>
                <a:gd name="connsiteY3" fmla="*/ 2006600 h 2997200"/>
                <a:gd name="connsiteX4" fmla="*/ 63500 w 1024739"/>
                <a:gd name="connsiteY4" fmla="*/ 1895475 h 2997200"/>
                <a:gd name="connsiteX5" fmla="*/ 63500 w 1024739"/>
                <a:gd name="connsiteY5" fmla="*/ 346075 h 2997200"/>
                <a:gd name="connsiteX6" fmla="*/ 161925 w 1024739"/>
                <a:gd name="connsiteY6" fmla="*/ 206375 h 2997200"/>
                <a:gd name="connsiteX7" fmla="*/ 285750 w 1024739"/>
                <a:gd name="connsiteY7" fmla="*/ 158750 h 2997200"/>
                <a:gd name="connsiteX8" fmla="*/ 634215 w 1024739"/>
                <a:gd name="connsiteY8" fmla="*/ 155575 h 2997200"/>
                <a:gd name="connsiteX9" fmla="*/ 1024739 w 1024739"/>
                <a:gd name="connsiteY9" fmla="*/ 0 h 2997200"/>
                <a:gd name="connsiteX0" fmla="*/ 193675 w 1024739"/>
                <a:gd name="connsiteY0" fmla="*/ 2997200 h 2997200"/>
                <a:gd name="connsiteX1" fmla="*/ 19050 w 1024739"/>
                <a:gd name="connsiteY1" fmla="*/ 2752725 h 2997200"/>
                <a:gd name="connsiteX2" fmla="*/ 3175 w 1024739"/>
                <a:gd name="connsiteY2" fmla="*/ 2698750 h 2997200"/>
                <a:gd name="connsiteX3" fmla="*/ 0 w 1024739"/>
                <a:gd name="connsiteY3" fmla="*/ 2006600 h 2997200"/>
                <a:gd name="connsiteX4" fmla="*/ 63500 w 1024739"/>
                <a:gd name="connsiteY4" fmla="*/ 1895475 h 2997200"/>
                <a:gd name="connsiteX5" fmla="*/ 63500 w 1024739"/>
                <a:gd name="connsiteY5" fmla="*/ 346075 h 2997200"/>
                <a:gd name="connsiteX6" fmla="*/ 161925 w 1024739"/>
                <a:gd name="connsiteY6" fmla="*/ 206375 h 2997200"/>
                <a:gd name="connsiteX7" fmla="*/ 295275 w 1024739"/>
                <a:gd name="connsiteY7" fmla="*/ 155575 h 2997200"/>
                <a:gd name="connsiteX8" fmla="*/ 634215 w 1024739"/>
                <a:gd name="connsiteY8" fmla="*/ 155575 h 2997200"/>
                <a:gd name="connsiteX9" fmla="*/ 1024739 w 1024739"/>
                <a:gd name="connsiteY9" fmla="*/ 0 h 2997200"/>
                <a:gd name="connsiteX0" fmla="*/ 193675 w 1024739"/>
                <a:gd name="connsiteY0" fmla="*/ 2997200 h 2997200"/>
                <a:gd name="connsiteX1" fmla="*/ 19050 w 1024739"/>
                <a:gd name="connsiteY1" fmla="*/ 2752725 h 2997200"/>
                <a:gd name="connsiteX2" fmla="*/ 3175 w 1024739"/>
                <a:gd name="connsiteY2" fmla="*/ 2698750 h 2997200"/>
                <a:gd name="connsiteX3" fmla="*/ 0 w 1024739"/>
                <a:gd name="connsiteY3" fmla="*/ 2006600 h 2997200"/>
                <a:gd name="connsiteX4" fmla="*/ 63500 w 1024739"/>
                <a:gd name="connsiteY4" fmla="*/ 1895475 h 2997200"/>
                <a:gd name="connsiteX5" fmla="*/ 63500 w 1024739"/>
                <a:gd name="connsiteY5" fmla="*/ 346075 h 2997200"/>
                <a:gd name="connsiteX6" fmla="*/ 161925 w 1024739"/>
                <a:gd name="connsiteY6" fmla="*/ 206375 h 2997200"/>
                <a:gd name="connsiteX7" fmla="*/ 295275 w 1024739"/>
                <a:gd name="connsiteY7" fmla="*/ 155575 h 2997200"/>
                <a:gd name="connsiteX8" fmla="*/ 634215 w 1024739"/>
                <a:gd name="connsiteY8" fmla="*/ 155575 h 2997200"/>
                <a:gd name="connsiteX9" fmla="*/ 1024739 w 1024739"/>
                <a:gd name="connsiteY9" fmla="*/ 0 h 2997200"/>
                <a:gd name="connsiteX0" fmla="*/ 193675 w 1024739"/>
                <a:gd name="connsiteY0" fmla="*/ 2997200 h 2997200"/>
                <a:gd name="connsiteX1" fmla="*/ 19050 w 1024739"/>
                <a:gd name="connsiteY1" fmla="*/ 2752725 h 2997200"/>
                <a:gd name="connsiteX2" fmla="*/ 3175 w 1024739"/>
                <a:gd name="connsiteY2" fmla="*/ 2698750 h 2997200"/>
                <a:gd name="connsiteX3" fmla="*/ 0 w 1024739"/>
                <a:gd name="connsiteY3" fmla="*/ 2006600 h 2997200"/>
                <a:gd name="connsiteX4" fmla="*/ 63500 w 1024739"/>
                <a:gd name="connsiteY4" fmla="*/ 1895475 h 2997200"/>
                <a:gd name="connsiteX5" fmla="*/ 63500 w 1024739"/>
                <a:gd name="connsiteY5" fmla="*/ 346075 h 2997200"/>
                <a:gd name="connsiteX6" fmla="*/ 161925 w 1024739"/>
                <a:gd name="connsiteY6" fmla="*/ 206375 h 2997200"/>
                <a:gd name="connsiteX7" fmla="*/ 295275 w 1024739"/>
                <a:gd name="connsiteY7" fmla="*/ 155575 h 2997200"/>
                <a:gd name="connsiteX8" fmla="*/ 634215 w 1024739"/>
                <a:gd name="connsiteY8" fmla="*/ 155575 h 2997200"/>
                <a:gd name="connsiteX9" fmla="*/ 1024739 w 1024739"/>
                <a:gd name="connsiteY9" fmla="*/ 0 h 299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4739" h="2997200">
                  <a:moveTo>
                    <a:pt x="193675" y="2997200"/>
                  </a:moveTo>
                  <a:lnTo>
                    <a:pt x="19050" y="2752725"/>
                  </a:lnTo>
                  <a:lnTo>
                    <a:pt x="3175" y="2698750"/>
                  </a:lnTo>
                  <a:cubicBezTo>
                    <a:pt x="2117" y="2468033"/>
                    <a:pt x="1058" y="2237317"/>
                    <a:pt x="0" y="2006600"/>
                  </a:cubicBezTo>
                  <a:lnTo>
                    <a:pt x="63500" y="1895475"/>
                  </a:lnTo>
                  <a:lnTo>
                    <a:pt x="63500" y="346075"/>
                  </a:lnTo>
                  <a:lnTo>
                    <a:pt x="161925" y="206375"/>
                  </a:lnTo>
                  <a:cubicBezTo>
                    <a:pt x="206375" y="189442"/>
                    <a:pt x="165100" y="207433"/>
                    <a:pt x="295275" y="155575"/>
                  </a:cubicBezTo>
                  <a:lnTo>
                    <a:pt x="634215" y="155575"/>
                  </a:lnTo>
                  <a:lnTo>
                    <a:pt x="1024739" y="0"/>
                  </a:lnTo>
                </a:path>
              </a:pathLst>
            </a:custGeom>
            <a:ln w="3175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05811" y="5702300"/>
              <a:ext cx="47625" cy="14922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105811" y="5913437"/>
              <a:ext cx="47625" cy="14922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35" name="Rectangle 34"/>
            <p:cNvSpPr/>
            <p:nvPr/>
          </p:nvSpPr>
          <p:spPr>
            <a:xfrm rot="19440000">
              <a:off x="2197107" y="6201919"/>
              <a:ext cx="47625" cy="864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sp>
        <p:nvSpPr>
          <p:cNvPr id="42" name="Rounded Rectangular Callout 41"/>
          <p:cNvSpPr/>
          <p:nvPr/>
        </p:nvSpPr>
        <p:spPr>
          <a:xfrm>
            <a:off x="496050" y="5909797"/>
            <a:ext cx="1289422" cy="360000"/>
          </a:xfrm>
          <a:prstGeom prst="wedgeRoundRectCallout">
            <a:avLst>
              <a:gd name="adj1" fmla="val 74522"/>
              <a:gd name="adj2" fmla="val -33722"/>
              <a:gd name="adj3" fmla="val 1666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sz="2000" dirty="0" smtClean="0">
                <a:latin typeface="+mj-lt"/>
              </a:rPr>
              <a:t>e-</a:t>
            </a:r>
            <a:r>
              <a:rPr lang="en-US" sz="2000" dirty="0" err="1" smtClean="0">
                <a:latin typeface="+mj-lt"/>
              </a:rPr>
              <a:t>linac</a:t>
            </a:r>
            <a:endParaRPr lang="en-US" sz="2000" dirty="0">
              <a:latin typeface="+mj-lt"/>
            </a:endParaRPr>
          </a:p>
        </p:txBody>
      </p:sp>
      <p:sp>
        <p:nvSpPr>
          <p:cNvPr id="46" name="Rounded Rectangular Callout 45"/>
          <p:cNvSpPr/>
          <p:nvPr/>
        </p:nvSpPr>
        <p:spPr>
          <a:xfrm>
            <a:off x="2622554" y="4658908"/>
            <a:ext cx="1147482" cy="360000"/>
          </a:xfrm>
          <a:prstGeom prst="wedgeRoundRectCallout">
            <a:avLst>
              <a:gd name="adj1" fmla="val -30607"/>
              <a:gd name="adj2" fmla="val 145218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sz="2000" dirty="0" smtClean="0">
                <a:latin typeface="+mj-lt"/>
              </a:rPr>
              <a:t>BL4N</a:t>
            </a:r>
            <a:endParaRPr lang="en-US" sz="2000" dirty="0">
              <a:latin typeface="+mj-lt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2210587" y="3390900"/>
            <a:ext cx="1403350" cy="2168525"/>
          </a:xfrm>
          <a:custGeom>
            <a:avLst/>
            <a:gdLst>
              <a:gd name="connsiteX0" fmla="*/ 1266825 w 1266825"/>
              <a:gd name="connsiteY0" fmla="*/ 2092325 h 2092325"/>
              <a:gd name="connsiteX1" fmla="*/ 1019175 w 1266825"/>
              <a:gd name="connsiteY1" fmla="*/ 1981200 h 2092325"/>
              <a:gd name="connsiteX2" fmla="*/ 215900 w 1266825"/>
              <a:gd name="connsiteY2" fmla="*/ 1981200 h 2092325"/>
              <a:gd name="connsiteX3" fmla="*/ 0 w 1266825"/>
              <a:gd name="connsiteY3" fmla="*/ 1765300 h 2092325"/>
              <a:gd name="connsiteX4" fmla="*/ 0 w 1266825"/>
              <a:gd name="connsiteY4" fmla="*/ 339725 h 2092325"/>
              <a:gd name="connsiteX5" fmla="*/ 95250 w 1266825"/>
              <a:gd name="connsiteY5" fmla="*/ 203200 h 2092325"/>
              <a:gd name="connsiteX6" fmla="*/ 603250 w 1266825"/>
              <a:gd name="connsiteY6" fmla="*/ 0 h 2092325"/>
              <a:gd name="connsiteX0" fmla="*/ 1266825 w 1266825"/>
              <a:gd name="connsiteY0" fmla="*/ 2098675 h 2098675"/>
              <a:gd name="connsiteX1" fmla="*/ 1019175 w 1266825"/>
              <a:gd name="connsiteY1" fmla="*/ 1987550 h 2098675"/>
              <a:gd name="connsiteX2" fmla="*/ 215900 w 1266825"/>
              <a:gd name="connsiteY2" fmla="*/ 1987550 h 2098675"/>
              <a:gd name="connsiteX3" fmla="*/ 0 w 1266825"/>
              <a:gd name="connsiteY3" fmla="*/ 1771650 h 2098675"/>
              <a:gd name="connsiteX4" fmla="*/ 0 w 1266825"/>
              <a:gd name="connsiteY4" fmla="*/ 346075 h 2098675"/>
              <a:gd name="connsiteX5" fmla="*/ 95250 w 1266825"/>
              <a:gd name="connsiteY5" fmla="*/ 209550 h 2098675"/>
              <a:gd name="connsiteX6" fmla="*/ 615950 w 1266825"/>
              <a:gd name="connsiteY6" fmla="*/ 0 h 2098675"/>
              <a:gd name="connsiteX0" fmla="*/ 1403350 w 1403350"/>
              <a:gd name="connsiteY0" fmla="*/ 2165350 h 2165350"/>
              <a:gd name="connsiteX1" fmla="*/ 1019175 w 1403350"/>
              <a:gd name="connsiteY1" fmla="*/ 1987550 h 2165350"/>
              <a:gd name="connsiteX2" fmla="*/ 215900 w 1403350"/>
              <a:gd name="connsiteY2" fmla="*/ 1987550 h 2165350"/>
              <a:gd name="connsiteX3" fmla="*/ 0 w 1403350"/>
              <a:gd name="connsiteY3" fmla="*/ 1771650 h 2165350"/>
              <a:gd name="connsiteX4" fmla="*/ 0 w 1403350"/>
              <a:gd name="connsiteY4" fmla="*/ 346075 h 2165350"/>
              <a:gd name="connsiteX5" fmla="*/ 95250 w 1403350"/>
              <a:gd name="connsiteY5" fmla="*/ 209550 h 2165350"/>
              <a:gd name="connsiteX6" fmla="*/ 615950 w 1403350"/>
              <a:gd name="connsiteY6" fmla="*/ 0 h 2165350"/>
              <a:gd name="connsiteX0" fmla="*/ 1403350 w 1403350"/>
              <a:gd name="connsiteY0" fmla="*/ 2165350 h 2165350"/>
              <a:gd name="connsiteX1" fmla="*/ 1019175 w 1403350"/>
              <a:gd name="connsiteY1" fmla="*/ 1987550 h 2165350"/>
              <a:gd name="connsiteX2" fmla="*/ 215900 w 1403350"/>
              <a:gd name="connsiteY2" fmla="*/ 1987550 h 2165350"/>
              <a:gd name="connsiteX3" fmla="*/ 0 w 1403350"/>
              <a:gd name="connsiteY3" fmla="*/ 1771650 h 2165350"/>
              <a:gd name="connsiteX4" fmla="*/ 0 w 1403350"/>
              <a:gd name="connsiteY4" fmla="*/ 377825 h 2165350"/>
              <a:gd name="connsiteX5" fmla="*/ 95250 w 1403350"/>
              <a:gd name="connsiteY5" fmla="*/ 209550 h 2165350"/>
              <a:gd name="connsiteX6" fmla="*/ 615950 w 1403350"/>
              <a:gd name="connsiteY6" fmla="*/ 0 h 2165350"/>
              <a:gd name="connsiteX0" fmla="*/ 1403350 w 1403350"/>
              <a:gd name="connsiteY0" fmla="*/ 2165350 h 2165350"/>
              <a:gd name="connsiteX1" fmla="*/ 1019175 w 1403350"/>
              <a:gd name="connsiteY1" fmla="*/ 1987550 h 2165350"/>
              <a:gd name="connsiteX2" fmla="*/ 215900 w 1403350"/>
              <a:gd name="connsiteY2" fmla="*/ 1987550 h 2165350"/>
              <a:gd name="connsiteX3" fmla="*/ 0 w 1403350"/>
              <a:gd name="connsiteY3" fmla="*/ 1771650 h 2165350"/>
              <a:gd name="connsiteX4" fmla="*/ 0 w 1403350"/>
              <a:gd name="connsiteY4" fmla="*/ 377825 h 2165350"/>
              <a:gd name="connsiteX5" fmla="*/ 130175 w 1403350"/>
              <a:gd name="connsiteY5" fmla="*/ 193675 h 2165350"/>
              <a:gd name="connsiteX6" fmla="*/ 615950 w 1403350"/>
              <a:gd name="connsiteY6" fmla="*/ 0 h 2165350"/>
              <a:gd name="connsiteX0" fmla="*/ 1403350 w 1403350"/>
              <a:gd name="connsiteY0" fmla="*/ 2168525 h 2168525"/>
              <a:gd name="connsiteX1" fmla="*/ 1019175 w 1403350"/>
              <a:gd name="connsiteY1" fmla="*/ 1990725 h 2168525"/>
              <a:gd name="connsiteX2" fmla="*/ 215900 w 1403350"/>
              <a:gd name="connsiteY2" fmla="*/ 1990725 h 2168525"/>
              <a:gd name="connsiteX3" fmla="*/ 0 w 1403350"/>
              <a:gd name="connsiteY3" fmla="*/ 1774825 h 2168525"/>
              <a:gd name="connsiteX4" fmla="*/ 0 w 1403350"/>
              <a:gd name="connsiteY4" fmla="*/ 381000 h 2168525"/>
              <a:gd name="connsiteX5" fmla="*/ 130175 w 1403350"/>
              <a:gd name="connsiteY5" fmla="*/ 196850 h 2168525"/>
              <a:gd name="connsiteX6" fmla="*/ 596900 w 1403350"/>
              <a:gd name="connsiteY6" fmla="*/ 0 h 2168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50" h="2168525">
                <a:moveTo>
                  <a:pt x="1403350" y="2168525"/>
                </a:moveTo>
                <a:lnTo>
                  <a:pt x="1019175" y="1990725"/>
                </a:lnTo>
                <a:lnTo>
                  <a:pt x="215900" y="1990725"/>
                </a:lnTo>
                <a:lnTo>
                  <a:pt x="0" y="1774825"/>
                </a:lnTo>
                <a:lnTo>
                  <a:pt x="0" y="381000"/>
                </a:lnTo>
                <a:lnTo>
                  <a:pt x="130175" y="196850"/>
                </a:lnTo>
                <a:lnTo>
                  <a:pt x="596900" y="0"/>
                </a:lnTo>
              </a:path>
            </a:pathLst>
          </a:custGeom>
          <a:ln w="3175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28" name="Group 27"/>
          <p:cNvGrpSpPr/>
          <p:nvPr/>
        </p:nvGrpSpPr>
        <p:grpSpPr>
          <a:xfrm>
            <a:off x="4042560" y="3438525"/>
            <a:ext cx="384175" cy="2562225"/>
            <a:chOff x="2444749" y="3438525"/>
            <a:chExt cx="384175" cy="2562225"/>
          </a:xfrm>
        </p:grpSpPr>
        <p:sp>
          <p:nvSpPr>
            <p:cNvPr id="12" name="Freeform 11"/>
            <p:cNvSpPr/>
            <p:nvPr/>
          </p:nvSpPr>
          <p:spPr>
            <a:xfrm>
              <a:off x="2549525" y="3438525"/>
              <a:ext cx="142875" cy="304800"/>
            </a:xfrm>
            <a:custGeom>
              <a:avLst/>
              <a:gdLst>
                <a:gd name="connsiteX0" fmla="*/ 136525 w 136525"/>
                <a:gd name="connsiteY0" fmla="*/ 292100 h 292100"/>
                <a:gd name="connsiteX1" fmla="*/ 98425 w 136525"/>
                <a:gd name="connsiteY1" fmla="*/ 171450 h 292100"/>
                <a:gd name="connsiteX2" fmla="*/ 0 w 136525"/>
                <a:gd name="connsiteY2" fmla="*/ 0 h 292100"/>
                <a:gd name="connsiteX0" fmla="*/ 142875 w 142875"/>
                <a:gd name="connsiteY0" fmla="*/ 304800 h 304800"/>
                <a:gd name="connsiteX1" fmla="*/ 104775 w 142875"/>
                <a:gd name="connsiteY1" fmla="*/ 184150 h 304800"/>
                <a:gd name="connsiteX2" fmla="*/ 0 w 142875"/>
                <a:gd name="connsiteY2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875" h="304800">
                  <a:moveTo>
                    <a:pt x="142875" y="304800"/>
                  </a:moveTo>
                  <a:lnTo>
                    <a:pt x="104775" y="184150"/>
                  </a:lnTo>
                  <a:lnTo>
                    <a:pt x="0" y="0"/>
                  </a:lnTo>
                </a:path>
              </a:pathLst>
            </a:custGeom>
            <a:ln w="317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7" name="Freeform 6"/>
            <p:cNvSpPr/>
            <p:nvPr/>
          </p:nvSpPr>
          <p:spPr>
            <a:xfrm>
              <a:off x="2444749" y="3438525"/>
              <a:ext cx="384175" cy="2562225"/>
            </a:xfrm>
            <a:custGeom>
              <a:avLst/>
              <a:gdLst>
                <a:gd name="connsiteX0" fmla="*/ 0 w 317500"/>
                <a:gd name="connsiteY0" fmla="*/ 2511425 h 2511425"/>
                <a:gd name="connsiteX1" fmla="*/ 130175 w 317500"/>
                <a:gd name="connsiteY1" fmla="*/ 2413000 h 2511425"/>
                <a:gd name="connsiteX2" fmla="*/ 177800 w 317500"/>
                <a:gd name="connsiteY2" fmla="*/ 2317750 h 2511425"/>
                <a:gd name="connsiteX3" fmla="*/ 180975 w 317500"/>
                <a:gd name="connsiteY3" fmla="*/ 304800 h 2511425"/>
                <a:gd name="connsiteX4" fmla="*/ 215900 w 317500"/>
                <a:gd name="connsiteY4" fmla="*/ 184150 h 2511425"/>
                <a:gd name="connsiteX5" fmla="*/ 317500 w 317500"/>
                <a:gd name="connsiteY5" fmla="*/ 0 h 2511425"/>
                <a:gd name="connsiteX6" fmla="*/ 317500 w 317500"/>
                <a:gd name="connsiteY6" fmla="*/ 0 h 2511425"/>
                <a:gd name="connsiteX0" fmla="*/ 0 w 384175"/>
                <a:gd name="connsiteY0" fmla="*/ 2562225 h 2562225"/>
                <a:gd name="connsiteX1" fmla="*/ 196850 w 384175"/>
                <a:gd name="connsiteY1" fmla="*/ 2413000 h 2562225"/>
                <a:gd name="connsiteX2" fmla="*/ 244475 w 384175"/>
                <a:gd name="connsiteY2" fmla="*/ 2317750 h 2562225"/>
                <a:gd name="connsiteX3" fmla="*/ 247650 w 384175"/>
                <a:gd name="connsiteY3" fmla="*/ 304800 h 2562225"/>
                <a:gd name="connsiteX4" fmla="*/ 282575 w 384175"/>
                <a:gd name="connsiteY4" fmla="*/ 184150 h 2562225"/>
                <a:gd name="connsiteX5" fmla="*/ 384175 w 384175"/>
                <a:gd name="connsiteY5" fmla="*/ 0 h 2562225"/>
                <a:gd name="connsiteX6" fmla="*/ 384175 w 384175"/>
                <a:gd name="connsiteY6" fmla="*/ 0 h 2562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4175" h="2562225">
                  <a:moveTo>
                    <a:pt x="0" y="2562225"/>
                  </a:moveTo>
                  <a:lnTo>
                    <a:pt x="196850" y="2413000"/>
                  </a:lnTo>
                  <a:lnTo>
                    <a:pt x="244475" y="2317750"/>
                  </a:lnTo>
                  <a:cubicBezTo>
                    <a:pt x="245533" y="1646767"/>
                    <a:pt x="246592" y="975783"/>
                    <a:pt x="247650" y="304800"/>
                  </a:cubicBezTo>
                  <a:lnTo>
                    <a:pt x="282575" y="184150"/>
                  </a:lnTo>
                  <a:lnTo>
                    <a:pt x="384175" y="0"/>
                  </a:lnTo>
                  <a:lnTo>
                    <a:pt x="384175" y="0"/>
                  </a:lnTo>
                </a:path>
              </a:pathLst>
            </a:custGeom>
            <a:ln w="31750"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sp>
        <p:nvSpPr>
          <p:cNvPr id="41" name="Rounded Rectangular Callout 40"/>
          <p:cNvSpPr/>
          <p:nvPr/>
        </p:nvSpPr>
        <p:spPr>
          <a:xfrm>
            <a:off x="4370295" y="6000750"/>
            <a:ext cx="1606176" cy="360000"/>
          </a:xfrm>
          <a:prstGeom prst="wedgeRoundRectCallout">
            <a:avLst>
              <a:gd name="adj1" fmla="val -69670"/>
              <a:gd name="adj2" fmla="val -43851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sz="2000" dirty="0" smtClean="0">
                <a:latin typeface="+mj-lt"/>
              </a:rPr>
              <a:t>Cyclotron</a:t>
            </a:r>
            <a:endParaRPr lang="en-US" sz="2000" dirty="0">
              <a:latin typeface="+mj-lt"/>
            </a:endParaRPr>
          </a:p>
        </p:txBody>
      </p:sp>
      <p:sp>
        <p:nvSpPr>
          <p:cNvPr id="43" name="Rounded Rectangular Callout 42"/>
          <p:cNvSpPr/>
          <p:nvPr/>
        </p:nvSpPr>
        <p:spPr>
          <a:xfrm>
            <a:off x="4574990" y="4292974"/>
            <a:ext cx="1147482" cy="360000"/>
          </a:xfrm>
          <a:prstGeom prst="wedgeRoundRectCallout">
            <a:avLst>
              <a:gd name="adj1" fmla="val -74227"/>
              <a:gd name="adj2" fmla="val 38867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sz="2000" dirty="0" smtClean="0">
                <a:latin typeface="+mj-lt"/>
              </a:rPr>
              <a:t>BL2A</a:t>
            </a:r>
            <a:endParaRPr lang="en-US" sz="2000" dirty="0">
              <a:latin typeface="+mj-lt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337711" y="5553075"/>
            <a:ext cx="717550" cy="717550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9" name="Rounded Rectangle 28"/>
          <p:cNvSpPr/>
          <p:nvPr/>
        </p:nvSpPr>
        <p:spPr>
          <a:xfrm>
            <a:off x="4788563" y="3444875"/>
            <a:ext cx="3834660" cy="303712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tIns="0" rtlCol="0" anchor="ctr"/>
          <a:lstStyle/>
          <a:p>
            <a:pPr marL="179388" indent="-179388">
              <a:buFont typeface="Arial"/>
              <a:buChar char="•"/>
            </a:pPr>
            <a:r>
              <a:rPr lang="en-US" dirty="0" smtClean="0">
                <a:latin typeface="+mj-lt"/>
              </a:rPr>
              <a:t>3 drivers</a:t>
            </a:r>
          </a:p>
          <a:p>
            <a:pPr marL="179388" indent="-179388">
              <a:buFont typeface="Arial"/>
              <a:buChar char="•"/>
            </a:pPr>
            <a:r>
              <a:rPr lang="en-US" dirty="0" smtClean="0">
                <a:latin typeface="+mj-lt"/>
              </a:rPr>
              <a:t>3 target stations</a:t>
            </a:r>
          </a:p>
          <a:p>
            <a:pPr marL="179388" indent="-179388">
              <a:buFont typeface="Arial"/>
              <a:buChar char="•"/>
            </a:pPr>
            <a:r>
              <a:rPr lang="en-US" dirty="0" smtClean="0">
                <a:latin typeface="+mj-lt"/>
              </a:rPr>
              <a:t>3 independent ISAC experimental areas</a:t>
            </a:r>
          </a:p>
          <a:p>
            <a:pPr marL="636588" lvl="1" indent="-179388">
              <a:buFont typeface="Arial"/>
              <a:buChar char="•"/>
            </a:pPr>
            <a:r>
              <a:rPr lang="en-US" sz="2000" dirty="0" smtClean="0">
                <a:latin typeface="+mj-lt"/>
              </a:rPr>
              <a:t>Two low-energy</a:t>
            </a:r>
          </a:p>
          <a:p>
            <a:pPr marL="636588" lvl="1" indent="-179388">
              <a:buFont typeface="Arial"/>
              <a:buChar char="•"/>
            </a:pPr>
            <a:r>
              <a:rPr lang="en-US" sz="2000" dirty="0" smtClean="0">
                <a:latin typeface="+mj-lt"/>
              </a:rPr>
              <a:t>ISAC-I + ISAC-II HE </a:t>
            </a:r>
          </a:p>
          <a:p>
            <a:pPr marL="268288" indent="-268288">
              <a:buFont typeface="Lucida Grande"/>
              <a:buChar char="="/>
            </a:pPr>
            <a:r>
              <a:rPr lang="en-US" b="1" dirty="0" smtClean="0">
                <a:latin typeface="+mj-lt"/>
              </a:rPr>
              <a:t>3 simultaneous RIB to experiments</a:t>
            </a:r>
          </a:p>
        </p:txBody>
      </p:sp>
      <p:sp>
        <p:nvSpPr>
          <p:cNvPr id="50" name="Rounded Rectangular Callout 49"/>
          <p:cNvSpPr/>
          <p:nvPr/>
        </p:nvSpPr>
        <p:spPr>
          <a:xfrm>
            <a:off x="368669" y="2971650"/>
            <a:ext cx="2104091" cy="360000"/>
          </a:xfrm>
          <a:prstGeom prst="wedgeRoundRectCallout">
            <a:avLst>
              <a:gd name="adj1" fmla="val 65655"/>
              <a:gd name="adj2" fmla="val 60416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sz="2000" dirty="0" smtClean="0">
                <a:latin typeface="+mj-lt"/>
              </a:rPr>
              <a:t>Target stations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028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49" grpId="1" animBg="1"/>
      <p:bldP spid="45" grpId="1" animBg="1"/>
      <p:bldP spid="38" grpId="0" animBg="1"/>
      <p:bldP spid="40" grpId="0" animBg="1"/>
      <p:bldP spid="37" grpId="0" animBg="1"/>
      <p:bldP spid="37" grpId="1" animBg="1"/>
      <p:bldP spid="42" grpId="0" animBg="1"/>
      <p:bldP spid="42" grpId="1" animBg="1"/>
      <p:bldP spid="46" grpId="0" animBg="1"/>
      <p:bldP spid="46" grpId="1" animBg="1"/>
      <p:bldP spid="10" grpId="0" animBg="1"/>
      <p:bldP spid="41" grpId="1" animBg="1"/>
      <p:bldP spid="43" grpId="1" animBg="1"/>
      <p:bldP spid="29" grpId="0" animBg="1"/>
      <p:bldP spid="50" grpId="0" animBg="1"/>
      <p:bldP spid="5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94370" y="1295400"/>
            <a:ext cx="3792429" cy="4800600"/>
          </a:xfrm>
        </p:spPr>
        <p:txBody>
          <a:bodyPr anchor="ctr"/>
          <a:lstStyle/>
          <a:p>
            <a:r>
              <a:rPr lang="en-US" dirty="0" smtClean="0"/>
              <a:t>Canada’s national laboratory for particle and nuclear physics</a:t>
            </a:r>
          </a:p>
          <a:p>
            <a:r>
              <a:rPr lang="en-US" dirty="0" smtClean="0"/>
              <a:t>Programs in nuclear medicine and materials science</a:t>
            </a:r>
          </a:p>
          <a:p>
            <a:r>
              <a:rPr lang="en-US" dirty="0" smtClean="0"/>
              <a:t>Accelerators and accelerator-based research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94370" y="376999"/>
            <a:ext cx="3792429" cy="605977"/>
          </a:xfrm>
        </p:spPr>
        <p:txBody>
          <a:bodyPr/>
          <a:lstStyle/>
          <a:p>
            <a:pPr algn="l"/>
            <a:r>
              <a:rPr lang="en-US" dirty="0" smtClean="0"/>
              <a:t> What is TRIUMF?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11" name="Picture 10" descr="TR0002H (cropped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9" y="664009"/>
            <a:ext cx="3876317" cy="54315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0500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47765" y="1295400"/>
            <a:ext cx="3039035" cy="4800600"/>
          </a:xfrm>
        </p:spPr>
        <p:txBody>
          <a:bodyPr anchor="ctr"/>
          <a:lstStyle/>
          <a:p>
            <a:pPr marL="179388" indent="-179388"/>
            <a:r>
              <a:rPr lang="en-US" dirty="0" smtClean="0"/>
              <a:t>Building finished Sept. 2013</a:t>
            </a:r>
          </a:p>
          <a:p>
            <a:pPr marL="179388" indent="-179388"/>
            <a:r>
              <a:rPr lang="en-US" dirty="0" smtClean="0"/>
              <a:t>Also:</a:t>
            </a:r>
          </a:p>
          <a:p>
            <a:pPr marL="579438" lvl="1" indent="-179388"/>
            <a:r>
              <a:rPr lang="en-US" dirty="0" smtClean="0"/>
              <a:t>Cryogenics building</a:t>
            </a:r>
          </a:p>
          <a:p>
            <a:pPr marL="579438" lvl="1" indent="-179388"/>
            <a:r>
              <a:rPr lang="en-US" dirty="0" smtClean="0"/>
              <a:t>Conversion of Proton Hall for e-</a:t>
            </a:r>
            <a:r>
              <a:rPr lang="en-US" dirty="0" err="1" smtClean="0"/>
              <a:t>linac</a:t>
            </a:r>
            <a:r>
              <a:rPr lang="en-US" dirty="0" smtClean="0"/>
              <a:t> (e-Hall)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ARIEL-I: Civil construction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7" name="Picture 6" descr="Ariel_Overhea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21080"/>
            <a:ext cx="2467867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ARIEL2014_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1"/>
          <a:stretch/>
        </p:blipFill>
        <p:spPr>
          <a:xfrm>
            <a:off x="457200" y="3820208"/>
            <a:ext cx="5070423" cy="1773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Ariel_South_Day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623" y="1821080"/>
            <a:ext cx="2400000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514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1" y="1295400"/>
            <a:ext cx="4622800" cy="4800600"/>
          </a:xfrm>
        </p:spPr>
        <p:txBody>
          <a:bodyPr anchor="ctr"/>
          <a:lstStyle/>
          <a:p>
            <a:r>
              <a:rPr lang="en-US" dirty="0" smtClean="0"/>
              <a:t>State-of-the art SC </a:t>
            </a:r>
            <a:r>
              <a:rPr lang="en-US" dirty="0" err="1" smtClean="0"/>
              <a:t>linac</a:t>
            </a:r>
            <a:endParaRPr lang="en-US" dirty="0" smtClean="0"/>
          </a:p>
          <a:p>
            <a:pPr lvl="1"/>
            <a:r>
              <a:rPr lang="en-US" dirty="0" smtClean="0"/>
              <a:t>TESLA (ILC) technology</a:t>
            </a:r>
          </a:p>
          <a:p>
            <a:pPr lvl="1"/>
            <a:r>
              <a:rPr lang="en-US" dirty="0" smtClean="0"/>
              <a:t>25 MeV, 100 kW now</a:t>
            </a:r>
          </a:p>
          <a:p>
            <a:pPr lvl="1"/>
            <a:r>
              <a:rPr lang="en-US" dirty="0" smtClean="0"/>
              <a:t>50 MeV, 500 kW later</a:t>
            </a:r>
          </a:p>
          <a:p>
            <a:r>
              <a:rPr lang="en-US" dirty="0" smtClean="0"/>
              <a:t>Why electrons?</a:t>
            </a:r>
          </a:p>
          <a:p>
            <a:pPr lvl="1"/>
            <a:r>
              <a:rPr lang="en-US" dirty="0" smtClean="0"/>
              <a:t>RIB production by </a:t>
            </a:r>
            <a:r>
              <a:rPr lang="en-US" dirty="0" err="1" smtClean="0"/>
              <a:t>photofission</a:t>
            </a:r>
            <a:r>
              <a:rPr lang="en-US" dirty="0" smtClean="0"/>
              <a:t> – high production of neutron-rich species with less isobaric contamination, no spallation products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ARIEL-I: e-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7" name="Picture 6" descr="UCx production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" t="2032" r="1271" b="2015"/>
          <a:stretch/>
        </p:blipFill>
        <p:spPr>
          <a:xfrm>
            <a:off x="4984626" y="1310342"/>
            <a:ext cx="3702174" cy="2281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Photofissio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" t="2074" r="1271" b="2032"/>
          <a:stretch/>
        </p:blipFill>
        <p:spPr>
          <a:xfrm>
            <a:off x="4984626" y="3799823"/>
            <a:ext cx="3702174" cy="2281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5057588" y="1583765"/>
            <a:ext cx="433293" cy="1419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57588" y="4126753"/>
            <a:ext cx="433293" cy="1419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64765" y="1365185"/>
            <a:ext cx="2127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5"/>
                </a:solidFill>
              </a:rPr>
              <a:t>10 µA, 500 MeV p</a:t>
            </a:r>
            <a:r>
              <a:rPr lang="en-US" sz="1800" baseline="30000" dirty="0" smtClean="0">
                <a:solidFill>
                  <a:schemeClr val="accent5"/>
                </a:solidFill>
              </a:rPr>
              <a:t>+</a:t>
            </a:r>
          </a:p>
          <a:p>
            <a:r>
              <a:rPr lang="en-US" sz="1800" dirty="0" smtClean="0">
                <a:solidFill>
                  <a:schemeClr val="accent5"/>
                </a:solidFill>
              </a:rPr>
              <a:t>25 g/cm</a:t>
            </a:r>
            <a:r>
              <a:rPr lang="en-US" sz="1800" baseline="30000" dirty="0" smtClean="0">
                <a:solidFill>
                  <a:schemeClr val="accent5"/>
                </a:solidFill>
              </a:rPr>
              <a:t>2</a:t>
            </a:r>
            <a:r>
              <a:rPr lang="en-US" sz="1800" dirty="0" smtClean="0">
                <a:solidFill>
                  <a:schemeClr val="accent5"/>
                </a:solidFill>
              </a:rPr>
              <a:t> </a:t>
            </a:r>
            <a:r>
              <a:rPr lang="en-US" sz="1800" dirty="0" err="1" smtClean="0">
                <a:solidFill>
                  <a:schemeClr val="accent5"/>
                </a:solidFill>
              </a:rPr>
              <a:t>UC</a:t>
            </a:r>
            <a:r>
              <a:rPr lang="en-US" sz="1800" baseline="-25000" dirty="0" err="1" smtClean="0">
                <a:solidFill>
                  <a:schemeClr val="accent5"/>
                </a:solidFill>
              </a:rPr>
              <a:t>x</a:t>
            </a:r>
            <a:endParaRPr lang="en-US" sz="1800" baseline="-25000" dirty="0">
              <a:solidFill>
                <a:schemeClr val="accent5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64765" y="3800878"/>
            <a:ext cx="20449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4F4946"/>
                </a:solidFill>
              </a:rPr>
              <a:t>10 mA, 50 MeV e</a:t>
            </a:r>
            <a:r>
              <a:rPr lang="en-US" sz="1800" baseline="30000" dirty="0" smtClean="0">
                <a:solidFill>
                  <a:srgbClr val="4F4946"/>
                </a:solidFill>
              </a:rPr>
              <a:t>-</a:t>
            </a:r>
          </a:p>
          <a:p>
            <a:r>
              <a:rPr lang="en-US" sz="1800" dirty="0" smtClean="0">
                <a:solidFill>
                  <a:srgbClr val="4F4946"/>
                </a:solidFill>
              </a:rPr>
              <a:t>Hg converter</a:t>
            </a:r>
          </a:p>
          <a:p>
            <a:r>
              <a:rPr lang="en-US" sz="1800" dirty="0" smtClean="0">
                <a:solidFill>
                  <a:srgbClr val="4F4946"/>
                </a:solidFill>
              </a:rPr>
              <a:t>15 g/cm</a:t>
            </a:r>
            <a:r>
              <a:rPr lang="en-US" sz="1800" baseline="30000" dirty="0" smtClean="0">
                <a:solidFill>
                  <a:srgbClr val="4F4946"/>
                </a:solidFill>
              </a:rPr>
              <a:t>2</a:t>
            </a:r>
            <a:r>
              <a:rPr lang="en-US" sz="1800" dirty="0" smtClean="0">
                <a:solidFill>
                  <a:srgbClr val="4F4946"/>
                </a:solidFill>
              </a:rPr>
              <a:t> </a:t>
            </a:r>
            <a:r>
              <a:rPr lang="en-US" sz="1800" dirty="0" err="1" smtClean="0">
                <a:solidFill>
                  <a:srgbClr val="4F4946"/>
                </a:solidFill>
              </a:rPr>
              <a:t>UC</a:t>
            </a:r>
            <a:r>
              <a:rPr lang="en-US" sz="1800" baseline="-25000" dirty="0" err="1" smtClean="0">
                <a:solidFill>
                  <a:srgbClr val="4F4946"/>
                </a:solidFill>
              </a:rPr>
              <a:t>x</a:t>
            </a:r>
            <a:endParaRPr lang="en-US" sz="1800" baseline="-25000" dirty="0">
              <a:solidFill>
                <a:srgbClr val="4F49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18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4419600" cy="4800600"/>
          </a:xfrm>
        </p:spPr>
        <p:txBody>
          <a:bodyPr anchor="ctr">
            <a:normAutofit lnSpcReduction="10000"/>
          </a:bodyPr>
          <a:lstStyle/>
          <a:p>
            <a:r>
              <a:rPr lang="en-US" dirty="0" smtClean="0"/>
              <a:t>In the last year:</a:t>
            </a:r>
          </a:p>
          <a:p>
            <a:pPr lvl="1"/>
            <a:r>
              <a:rPr lang="en-US" dirty="0" smtClean="0"/>
              <a:t>Cryogenics acceptance testing completed</a:t>
            </a:r>
          </a:p>
          <a:p>
            <a:pPr lvl="1"/>
            <a:r>
              <a:rPr lang="en-US" dirty="0" smtClean="0"/>
              <a:t>e-gun and LEBT installed and commissioned</a:t>
            </a:r>
          </a:p>
          <a:p>
            <a:pPr lvl="1"/>
            <a:r>
              <a:rPr lang="en-US" dirty="0" smtClean="0"/>
              <a:t>MEBT installed</a:t>
            </a:r>
          </a:p>
          <a:p>
            <a:pPr lvl="1"/>
            <a:r>
              <a:rPr lang="en-US" dirty="0" smtClean="0"/>
              <a:t>2 klystrons and HV supplies installed and commissioned</a:t>
            </a:r>
          </a:p>
          <a:p>
            <a:pPr lvl="1"/>
            <a:r>
              <a:rPr lang="en-US" dirty="0" smtClean="0"/>
              <a:t>Injector and accelerator </a:t>
            </a:r>
            <a:r>
              <a:rPr lang="en-US" dirty="0" err="1" smtClean="0"/>
              <a:t>cryomodules</a:t>
            </a:r>
            <a:r>
              <a:rPr lang="en-US" dirty="0" smtClean="0"/>
              <a:t> assembled, installed, and commissioned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ARIEL-I: e-</a:t>
            </a:r>
            <a:r>
              <a:rPr lang="en-US" dirty="0" err="1" smtClean="0"/>
              <a:t>linac</a:t>
            </a:r>
            <a:r>
              <a:rPr lang="en-US" dirty="0" smtClean="0"/>
              <a:t> 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31347"/>
            <a:ext cx="3810000" cy="2857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95400"/>
            <a:ext cx="38100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876800" y="2602468"/>
            <a:ext cx="1630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January, 2014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76800" y="5719515"/>
            <a:ext cx="1942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September, 2014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23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827741" y="1371601"/>
            <a:ext cx="4038600" cy="2210878"/>
          </a:xfrm>
        </p:spPr>
        <p:txBody>
          <a:bodyPr anchor="ctr"/>
          <a:lstStyle/>
          <a:p>
            <a:r>
              <a:rPr lang="en-US" dirty="0" smtClean="0"/>
              <a:t>Commissioning underway</a:t>
            </a:r>
          </a:p>
          <a:p>
            <a:r>
              <a:rPr lang="en-US" dirty="0" smtClean="0"/>
              <a:t>e-gun operated up to 10 mA peak current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3737631"/>
            <a:ext cx="4038600" cy="2388532"/>
          </a:xfrm>
        </p:spPr>
        <p:txBody>
          <a:bodyPr anchor="b"/>
          <a:lstStyle/>
          <a:p>
            <a:r>
              <a:rPr lang="en-US" dirty="0" smtClean="0"/>
              <a:t>Beam accelerated to 10 MeV beam dump</a:t>
            </a:r>
          </a:p>
          <a:p>
            <a:r>
              <a:rPr lang="en-US" dirty="0" smtClean="0"/>
              <a:t>20 </a:t>
            </a:r>
            <a:r>
              <a:rPr lang="en-US" dirty="0" smtClean="0"/>
              <a:t>MeV test planned for </a:t>
            </a:r>
            <a:r>
              <a:rPr lang="en-US" dirty="0" smtClean="0"/>
              <a:t>next week</a:t>
            </a:r>
          </a:p>
          <a:p>
            <a:pPr marL="0" indent="0" algn="r">
              <a:buNone/>
            </a:pPr>
            <a:r>
              <a:rPr lang="en-US" sz="1600" i="1" dirty="0" smtClean="0"/>
              <a:t>L. </a:t>
            </a:r>
            <a:r>
              <a:rPr lang="en-US" sz="1600" i="1" dirty="0" err="1" smtClean="0"/>
              <a:t>Merminga</a:t>
            </a:r>
            <a:r>
              <a:rPr lang="en-US" sz="1600" i="1" dirty="0" smtClean="0"/>
              <a:t> (NS2014)</a:t>
            </a:r>
            <a:endParaRPr lang="en-US" sz="16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ARIEL-I: e-</a:t>
            </a:r>
            <a:r>
              <a:rPr lang="en-US" dirty="0" err="1" smtClean="0"/>
              <a:t>linac</a:t>
            </a:r>
            <a:r>
              <a:rPr lang="en-US" dirty="0" smtClean="0"/>
              <a:t> 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8" name="Picture 7" descr="2014-06-10-19 12 51.snapshot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741" y="1371601"/>
            <a:ext cx="2820896" cy="2210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Beam at dump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37" t="-1641" r="-919" b="-9517"/>
          <a:stretch/>
        </p:blipFill>
        <p:spPr>
          <a:xfrm>
            <a:off x="608400" y="3737631"/>
            <a:ext cx="4011305" cy="23885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199343" y="5818584"/>
            <a:ext cx="12312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Energy (MeV)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192745" y="4653606"/>
            <a:ext cx="18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Intensity (normalized)</a:t>
            </a:r>
            <a:endParaRPr lang="en-US" sz="1200" dirty="0"/>
          </a:p>
        </p:txBody>
      </p:sp>
      <p:sp>
        <p:nvSpPr>
          <p:cNvPr id="16" name="Left Arrow 15"/>
          <p:cNvSpPr/>
          <p:nvPr/>
        </p:nvSpPr>
        <p:spPr>
          <a:xfrm>
            <a:off x="7169895" y="2637116"/>
            <a:ext cx="472515" cy="239059"/>
          </a:xfrm>
          <a:prstGeom prst="lef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719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smtClean="0"/>
              <a:t>Overall goal:</a:t>
            </a:r>
          </a:p>
          <a:p>
            <a:pPr lvl="1"/>
            <a:r>
              <a:rPr lang="en-US" dirty="0" smtClean="0"/>
              <a:t>Delivery of three simultaneous RIB to users</a:t>
            </a:r>
          </a:p>
          <a:p>
            <a:r>
              <a:rPr lang="en-US" dirty="0" smtClean="0"/>
              <a:t>Technical objectives:</a:t>
            </a:r>
          </a:p>
          <a:p>
            <a:pPr lvl="1"/>
            <a:r>
              <a:rPr lang="en-US" dirty="0" smtClean="0"/>
              <a:t>High-intensity </a:t>
            </a:r>
            <a:r>
              <a:rPr lang="en-US" dirty="0" err="1" smtClean="0"/>
              <a:t>photoconverter</a:t>
            </a:r>
            <a:r>
              <a:rPr lang="en-US" dirty="0" smtClean="0"/>
              <a:t>/target development</a:t>
            </a:r>
          </a:p>
          <a:p>
            <a:pPr lvl="2"/>
            <a:r>
              <a:rPr lang="en-US" dirty="0" smtClean="0"/>
              <a:t>Solid converter for beam power below ~100 kW</a:t>
            </a:r>
          </a:p>
          <a:p>
            <a:pPr lvl="2"/>
            <a:r>
              <a:rPr lang="en-US" dirty="0" smtClean="0"/>
              <a:t>Liquid converter for beam power above ~100 kW</a:t>
            </a:r>
          </a:p>
          <a:p>
            <a:pPr lvl="1"/>
            <a:r>
              <a:rPr lang="en-US" dirty="0" smtClean="0"/>
              <a:t>Expanded expertise in SRF, targets, etc.</a:t>
            </a:r>
          </a:p>
          <a:p>
            <a:r>
              <a:rPr lang="en-US" dirty="0" smtClean="0"/>
              <a:t>Project structure:</a:t>
            </a:r>
          </a:p>
          <a:p>
            <a:pPr lvl="1"/>
            <a:r>
              <a:rPr lang="en-US" dirty="0" smtClean="0"/>
              <a:t>Five phases with timing determined by scientific priority, technical readiness, resource availability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ARIEL-II: Overview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4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9899966"/>
              </p:ext>
            </p:extLst>
          </p:nvPr>
        </p:nvGraphicFramePr>
        <p:xfrm>
          <a:off x="457200" y="1616636"/>
          <a:ext cx="8229600" cy="4119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624"/>
                <a:gridCol w="73719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Phase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Will deliver</a:t>
                      </a:r>
                      <a:r>
                        <a:rPr lang="en-US" baseline="0" dirty="0" smtClean="0">
                          <a:latin typeface="+mj-lt"/>
                        </a:rPr>
                        <a:t> isotopes…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1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…as probes of magnetism at interfaces and surfaces of new functional materials using β-NMR.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2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…to elucidate our fundamental understanding of atomic nuclei by enabling studies of the evolution of structure and dynamics of very neutron-rich nuclei approaching the r-process path.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3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…for molecular imaging of diseases and treatment of cancer in the ARIEL collection station and isotopes for developing a standard model for nuclear physics.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4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…to search for new forces in nature. </a:t>
                      </a:r>
                      <a:r>
                        <a:rPr lang="en-US" b="1" dirty="0" smtClean="0">
                          <a:latin typeface="+mj-lt"/>
                        </a:rPr>
                        <a:t>It will also mark the milestone of three simultaneous rare isotope beams delivered to users.</a:t>
                      </a:r>
                      <a:endParaRPr lang="en-US" b="1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5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…to determine how the heavy elements from iron to uranium were produced in the universe.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ARIEL-II scientific deliverables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27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smtClean="0"/>
              <a:t>Phasing ARIEL-II allows construction and science to alternate during the project</a:t>
            </a:r>
          </a:p>
          <a:p>
            <a:pPr lvl="1"/>
            <a:r>
              <a:rPr lang="en-US" dirty="0" smtClean="0"/>
              <a:t>Fastest way to new science</a:t>
            </a:r>
          </a:p>
          <a:p>
            <a:pPr lvl="1"/>
            <a:r>
              <a:rPr lang="en-US" dirty="0" smtClean="0"/>
              <a:t>Extends TRIUMF’s scientific reach with each phase</a:t>
            </a:r>
          </a:p>
          <a:p>
            <a:pPr lvl="1"/>
            <a:r>
              <a:rPr lang="en-US" dirty="0" smtClean="0"/>
              <a:t>Delivers continuous stream of results, discoveries, and papers through the duration of the project</a:t>
            </a:r>
          </a:p>
          <a:p>
            <a:r>
              <a:rPr lang="en-US" dirty="0" smtClean="0"/>
              <a:t>ARIEL-II has been planned to minimize disruption to ISAC operation and beam delivery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 phased approach?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8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CA" dirty="0" smtClean="0"/>
              <a:t>Goal:</a:t>
            </a:r>
          </a:p>
          <a:p>
            <a:pPr lvl="1"/>
            <a:r>
              <a:rPr lang="en-CA" dirty="0" smtClean="0"/>
              <a:t>Photo-production of </a:t>
            </a:r>
            <a:r>
              <a:rPr lang="en-CA" baseline="30000" dirty="0" smtClean="0"/>
              <a:t>8</a:t>
            </a:r>
            <a:r>
              <a:rPr lang="en-CA" dirty="0" smtClean="0"/>
              <a:t>Li in </a:t>
            </a:r>
            <a:r>
              <a:rPr lang="en-CA" dirty="0" err="1" smtClean="0"/>
              <a:t>BeO</a:t>
            </a:r>
            <a:r>
              <a:rPr lang="en-CA" dirty="0" smtClean="0"/>
              <a:t> using bremsstrahlung photons from stopping a 100 kW electron beam in a solid target, and delivery to </a:t>
            </a:r>
            <a:r>
              <a:rPr lang="el-GR" dirty="0" smtClean="0"/>
              <a:t>β</a:t>
            </a:r>
            <a:r>
              <a:rPr lang="en-CA" dirty="0" smtClean="0"/>
              <a:t>-NMR at ISAC</a:t>
            </a:r>
          </a:p>
          <a:p>
            <a:r>
              <a:rPr lang="en-CA" dirty="0" smtClean="0"/>
              <a:t>Requirements:</a:t>
            </a:r>
          </a:p>
          <a:p>
            <a:pPr lvl="1"/>
            <a:r>
              <a:rPr lang="en-CA" dirty="0" smtClean="0"/>
              <a:t>ARIEL e-</a:t>
            </a:r>
            <a:r>
              <a:rPr lang="en-CA" dirty="0" err="1" smtClean="0"/>
              <a:t>linac</a:t>
            </a:r>
            <a:r>
              <a:rPr lang="en-CA" dirty="0" smtClean="0"/>
              <a:t> – </a:t>
            </a:r>
            <a:br>
              <a:rPr lang="en-CA" dirty="0" smtClean="0"/>
            </a:br>
            <a:r>
              <a:rPr lang="en-CA" dirty="0" smtClean="0"/>
              <a:t>25 MeV, 100 kW</a:t>
            </a:r>
          </a:p>
          <a:p>
            <a:pPr lvl="1"/>
            <a:r>
              <a:rPr lang="en-CA" dirty="0" smtClean="0"/>
              <a:t>Electron target </a:t>
            </a:r>
            <a:br>
              <a:rPr lang="en-CA" dirty="0" smtClean="0"/>
            </a:br>
            <a:r>
              <a:rPr lang="en-CA" dirty="0" smtClean="0"/>
              <a:t>station (ATE)</a:t>
            </a:r>
          </a:p>
          <a:p>
            <a:pPr lvl="1"/>
            <a:r>
              <a:rPr lang="en-CA" dirty="0" smtClean="0"/>
              <a:t>Pre-separator </a:t>
            </a:r>
            <a:br>
              <a:rPr lang="en-CA" dirty="0" smtClean="0"/>
            </a:br>
            <a:r>
              <a:rPr lang="en-CA" dirty="0" smtClean="0"/>
              <a:t>and LEBT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ARIEL-II Phase 1:</a:t>
            </a:r>
            <a:r>
              <a:rPr lang="en-CA" dirty="0"/>
              <a:t> </a:t>
            </a:r>
            <a:r>
              <a:rPr lang="en-US" dirty="0" smtClean="0"/>
              <a:t>Materials science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l-GR" dirty="0" smtClean="0"/>
              <a:t>β</a:t>
            </a:r>
            <a:r>
              <a:rPr lang="en-US" dirty="0" smtClean="0"/>
              <a:t>-NMR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33893" r="51005" b="45793"/>
          <a:stretch/>
        </p:blipFill>
        <p:spPr>
          <a:xfrm>
            <a:off x="3989294" y="3123262"/>
            <a:ext cx="4657819" cy="2972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Oval 9"/>
          <p:cNvSpPr/>
          <p:nvPr/>
        </p:nvSpPr>
        <p:spPr>
          <a:xfrm>
            <a:off x="7896753" y="3572539"/>
            <a:ext cx="551933" cy="551933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5622925" y="3797300"/>
            <a:ext cx="2508250" cy="1565275"/>
          </a:xfrm>
          <a:custGeom>
            <a:avLst/>
            <a:gdLst>
              <a:gd name="connsiteX0" fmla="*/ 133350 w 2508250"/>
              <a:gd name="connsiteY0" fmla="*/ 1565275 h 1565275"/>
              <a:gd name="connsiteX1" fmla="*/ 0 w 2508250"/>
              <a:gd name="connsiteY1" fmla="*/ 1225550 h 1565275"/>
              <a:gd name="connsiteX2" fmla="*/ 28575 w 2508250"/>
              <a:gd name="connsiteY2" fmla="*/ 1187450 h 1565275"/>
              <a:gd name="connsiteX3" fmla="*/ 171450 w 2508250"/>
              <a:gd name="connsiteY3" fmla="*/ 1184275 h 1565275"/>
              <a:gd name="connsiteX4" fmla="*/ 225425 w 2508250"/>
              <a:gd name="connsiteY4" fmla="*/ 1130300 h 1565275"/>
              <a:gd name="connsiteX5" fmla="*/ 225425 w 2508250"/>
              <a:gd name="connsiteY5" fmla="*/ 225425 h 1565275"/>
              <a:gd name="connsiteX6" fmla="*/ 225425 w 2508250"/>
              <a:gd name="connsiteY6" fmla="*/ 355600 h 1565275"/>
              <a:gd name="connsiteX7" fmla="*/ 266700 w 2508250"/>
              <a:gd name="connsiteY7" fmla="*/ 409575 h 1565275"/>
              <a:gd name="connsiteX8" fmla="*/ 1339850 w 2508250"/>
              <a:gd name="connsiteY8" fmla="*/ 412750 h 1565275"/>
              <a:gd name="connsiteX9" fmla="*/ 1393825 w 2508250"/>
              <a:gd name="connsiteY9" fmla="*/ 358775 h 1565275"/>
              <a:gd name="connsiteX10" fmla="*/ 1393825 w 2508250"/>
              <a:gd name="connsiteY10" fmla="*/ 279400 h 1565275"/>
              <a:gd name="connsiteX11" fmla="*/ 1600200 w 2508250"/>
              <a:gd name="connsiteY11" fmla="*/ 85725 h 1565275"/>
              <a:gd name="connsiteX12" fmla="*/ 2098675 w 2508250"/>
              <a:gd name="connsiteY12" fmla="*/ 88900 h 1565275"/>
              <a:gd name="connsiteX13" fmla="*/ 2190750 w 2508250"/>
              <a:gd name="connsiteY13" fmla="*/ 0 h 1565275"/>
              <a:gd name="connsiteX14" fmla="*/ 2508250 w 2508250"/>
              <a:gd name="connsiteY14" fmla="*/ 3175 h 156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08250" h="1565275">
                <a:moveTo>
                  <a:pt x="133350" y="1565275"/>
                </a:moveTo>
                <a:lnTo>
                  <a:pt x="0" y="1225550"/>
                </a:lnTo>
                <a:lnTo>
                  <a:pt x="28575" y="1187450"/>
                </a:lnTo>
                <a:lnTo>
                  <a:pt x="171450" y="1184275"/>
                </a:lnTo>
                <a:lnTo>
                  <a:pt x="225425" y="1130300"/>
                </a:lnTo>
                <a:lnTo>
                  <a:pt x="225425" y="225425"/>
                </a:lnTo>
                <a:lnTo>
                  <a:pt x="225425" y="355600"/>
                </a:lnTo>
                <a:lnTo>
                  <a:pt x="266700" y="409575"/>
                </a:lnTo>
                <a:lnTo>
                  <a:pt x="1339850" y="412750"/>
                </a:lnTo>
                <a:lnTo>
                  <a:pt x="1393825" y="358775"/>
                </a:lnTo>
                <a:lnTo>
                  <a:pt x="1393825" y="279400"/>
                </a:lnTo>
                <a:lnTo>
                  <a:pt x="1600200" y="85725"/>
                </a:lnTo>
                <a:lnTo>
                  <a:pt x="2098675" y="88900"/>
                </a:lnTo>
                <a:lnTo>
                  <a:pt x="2190750" y="0"/>
                </a:lnTo>
                <a:lnTo>
                  <a:pt x="2508250" y="3175"/>
                </a:lnTo>
              </a:path>
            </a:pathLst>
          </a:custGeom>
          <a:ln w="31750">
            <a:solidFill>
              <a:schemeClr val="accent2"/>
            </a:solidFill>
            <a:headEnd type="diamon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994150" y="5365750"/>
            <a:ext cx="1762125" cy="412750"/>
          </a:xfrm>
          <a:custGeom>
            <a:avLst/>
            <a:gdLst>
              <a:gd name="connsiteX0" fmla="*/ 0 w 1762125"/>
              <a:gd name="connsiteY0" fmla="*/ 412750 h 412750"/>
              <a:gd name="connsiteX1" fmla="*/ 196850 w 1762125"/>
              <a:gd name="connsiteY1" fmla="*/ 336550 h 412750"/>
              <a:gd name="connsiteX2" fmla="*/ 927100 w 1762125"/>
              <a:gd name="connsiteY2" fmla="*/ 336550 h 412750"/>
              <a:gd name="connsiteX3" fmla="*/ 1762125 w 1762125"/>
              <a:gd name="connsiteY3" fmla="*/ 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2125" h="412750">
                <a:moveTo>
                  <a:pt x="0" y="412750"/>
                </a:moveTo>
                <a:lnTo>
                  <a:pt x="196850" y="336550"/>
                </a:lnTo>
                <a:lnTo>
                  <a:pt x="927100" y="336550"/>
                </a:lnTo>
                <a:lnTo>
                  <a:pt x="1762125" y="0"/>
                </a:lnTo>
              </a:path>
            </a:pathLst>
          </a:custGeom>
          <a:ln w="38100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ular Callout 10"/>
          <p:cNvSpPr/>
          <p:nvPr/>
        </p:nvSpPr>
        <p:spPr>
          <a:xfrm>
            <a:off x="6062292" y="5338839"/>
            <a:ext cx="1658846" cy="324960"/>
          </a:xfrm>
          <a:prstGeom prst="wedgeRoundRectCallout">
            <a:avLst>
              <a:gd name="adj1" fmla="val -66634"/>
              <a:gd name="adj2" fmla="val -39410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sz="1800" dirty="0" smtClean="0">
                <a:latin typeface="+mj-lt"/>
              </a:rPr>
              <a:t>Target station</a:t>
            </a:r>
            <a:endParaRPr lang="en-US" sz="1800" dirty="0">
              <a:latin typeface="+mj-lt"/>
            </a:endParaRPr>
          </a:p>
        </p:txBody>
      </p:sp>
      <p:sp>
        <p:nvSpPr>
          <p:cNvPr id="13" name="Rounded Rectangular Callout 12"/>
          <p:cNvSpPr/>
          <p:nvPr/>
        </p:nvSpPr>
        <p:spPr>
          <a:xfrm>
            <a:off x="3680545" y="4711983"/>
            <a:ext cx="1658846" cy="324960"/>
          </a:xfrm>
          <a:prstGeom prst="wedgeRoundRectCallout">
            <a:avLst>
              <a:gd name="adj1" fmla="val 67528"/>
              <a:gd name="adj2" fmla="val 40943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sz="1800" dirty="0" smtClean="0">
                <a:latin typeface="+mj-lt"/>
              </a:rPr>
              <a:t>Pre-separator</a:t>
            </a:r>
            <a:endParaRPr lang="en-US" sz="1800" dirty="0">
              <a:latin typeface="+mj-lt"/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4649160" y="4061489"/>
            <a:ext cx="973765" cy="324960"/>
          </a:xfrm>
          <a:prstGeom prst="wedgeRoundRectCallout">
            <a:avLst>
              <a:gd name="adj1" fmla="val 72745"/>
              <a:gd name="adj2" fmla="val 38988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sz="1800" dirty="0" smtClean="0">
                <a:latin typeface="+mj-lt"/>
              </a:rPr>
              <a:t>LEBT</a:t>
            </a:r>
            <a:endParaRPr lang="en-US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561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CA" dirty="0"/>
              <a:t>Collaboration with VECC (Kolkata)</a:t>
            </a:r>
          </a:p>
          <a:p>
            <a:pPr lvl="1"/>
            <a:r>
              <a:rPr lang="en-CA" dirty="0" err="1"/>
              <a:t>MoU</a:t>
            </a:r>
            <a:r>
              <a:rPr lang="en-CA" dirty="0"/>
              <a:t> signed August 2013</a:t>
            </a:r>
          </a:p>
          <a:p>
            <a:pPr lvl="1"/>
            <a:r>
              <a:rPr lang="en-CA" dirty="0" smtClean="0"/>
              <a:t>$10.4M – includes </a:t>
            </a:r>
            <a:r>
              <a:rPr lang="en-CA" dirty="0"/>
              <a:t>two ARIEL target modules (to be tested at ARIEL) and front-end </a:t>
            </a:r>
            <a:r>
              <a:rPr lang="en-CA" dirty="0" err="1"/>
              <a:t>beamlines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ARIEL-II Phase 1:</a:t>
            </a:r>
            <a:r>
              <a:rPr lang="en-CA" dirty="0"/>
              <a:t> </a:t>
            </a:r>
            <a:r>
              <a:rPr lang="en-US" dirty="0" smtClean="0"/>
              <a:t>Materials science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l-GR" dirty="0" smtClean="0"/>
              <a:t>β</a:t>
            </a:r>
            <a:r>
              <a:rPr lang="en-US" dirty="0" smtClean="0"/>
              <a:t>-NMR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33893" r="51005" b="45793"/>
          <a:stretch/>
        </p:blipFill>
        <p:spPr>
          <a:xfrm>
            <a:off x="3989294" y="3123262"/>
            <a:ext cx="4657819" cy="2972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Oval 9"/>
          <p:cNvSpPr/>
          <p:nvPr/>
        </p:nvSpPr>
        <p:spPr>
          <a:xfrm>
            <a:off x="7896753" y="3572539"/>
            <a:ext cx="551933" cy="551933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5622925" y="3797300"/>
            <a:ext cx="2508250" cy="1565275"/>
          </a:xfrm>
          <a:custGeom>
            <a:avLst/>
            <a:gdLst>
              <a:gd name="connsiteX0" fmla="*/ 133350 w 2508250"/>
              <a:gd name="connsiteY0" fmla="*/ 1565275 h 1565275"/>
              <a:gd name="connsiteX1" fmla="*/ 0 w 2508250"/>
              <a:gd name="connsiteY1" fmla="*/ 1225550 h 1565275"/>
              <a:gd name="connsiteX2" fmla="*/ 28575 w 2508250"/>
              <a:gd name="connsiteY2" fmla="*/ 1187450 h 1565275"/>
              <a:gd name="connsiteX3" fmla="*/ 171450 w 2508250"/>
              <a:gd name="connsiteY3" fmla="*/ 1184275 h 1565275"/>
              <a:gd name="connsiteX4" fmla="*/ 225425 w 2508250"/>
              <a:gd name="connsiteY4" fmla="*/ 1130300 h 1565275"/>
              <a:gd name="connsiteX5" fmla="*/ 225425 w 2508250"/>
              <a:gd name="connsiteY5" fmla="*/ 225425 h 1565275"/>
              <a:gd name="connsiteX6" fmla="*/ 225425 w 2508250"/>
              <a:gd name="connsiteY6" fmla="*/ 355600 h 1565275"/>
              <a:gd name="connsiteX7" fmla="*/ 266700 w 2508250"/>
              <a:gd name="connsiteY7" fmla="*/ 409575 h 1565275"/>
              <a:gd name="connsiteX8" fmla="*/ 1339850 w 2508250"/>
              <a:gd name="connsiteY8" fmla="*/ 412750 h 1565275"/>
              <a:gd name="connsiteX9" fmla="*/ 1393825 w 2508250"/>
              <a:gd name="connsiteY9" fmla="*/ 358775 h 1565275"/>
              <a:gd name="connsiteX10" fmla="*/ 1393825 w 2508250"/>
              <a:gd name="connsiteY10" fmla="*/ 279400 h 1565275"/>
              <a:gd name="connsiteX11" fmla="*/ 1600200 w 2508250"/>
              <a:gd name="connsiteY11" fmla="*/ 85725 h 1565275"/>
              <a:gd name="connsiteX12" fmla="*/ 2098675 w 2508250"/>
              <a:gd name="connsiteY12" fmla="*/ 88900 h 1565275"/>
              <a:gd name="connsiteX13" fmla="*/ 2190750 w 2508250"/>
              <a:gd name="connsiteY13" fmla="*/ 0 h 1565275"/>
              <a:gd name="connsiteX14" fmla="*/ 2508250 w 2508250"/>
              <a:gd name="connsiteY14" fmla="*/ 3175 h 156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08250" h="1565275">
                <a:moveTo>
                  <a:pt x="133350" y="1565275"/>
                </a:moveTo>
                <a:lnTo>
                  <a:pt x="0" y="1225550"/>
                </a:lnTo>
                <a:lnTo>
                  <a:pt x="28575" y="1187450"/>
                </a:lnTo>
                <a:lnTo>
                  <a:pt x="171450" y="1184275"/>
                </a:lnTo>
                <a:lnTo>
                  <a:pt x="225425" y="1130300"/>
                </a:lnTo>
                <a:lnTo>
                  <a:pt x="225425" y="225425"/>
                </a:lnTo>
                <a:lnTo>
                  <a:pt x="225425" y="355600"/>
                </a:lnTo>
                <a:lnTo>
                  <a:pt x="266700" y="409575"/>
                </a:lnTo>
                <a:lnTo>
                  <a:pt x="1339850" y="412750"/>
                </a:lnTo>
                <a:lnTo>
                  <a:pt x="1393825" y="358775"/>
                </a:lnTo>
                <a:lnTo>
                  <a:pt x="1393825" y="279400"/>
                </a:lnTo>
                <a:lnTo>
                  <a:pt x="1600200" y="85725"/>
                </a:lnTo>
                <a:lnTo>
                  <a:pt x="2098675" y="88900"/>
                </a:lnTo>
                <a:lnTo>
                  <a:pt x="2190750" y="0"/>
                </a:lnTo>
                <a:lnTo>
                  <a:pt x="2508250" y="3175"/>
                </a:lnTo>
              </a:path>
            </a:pathLst>
          </a:custGeom>
          <a:ln w="31750">
            <a:solidFill>
              <a:schemeClr val="accent2"/>
            </a:solidFill>
            <a:headEnd type="diamon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994150" y="5365750"/>
            <a:ext cx="1762125" cy="412750"/>
          </a:xfrm>
          <a:custGeom>
            <a:avLst/>
            <a:gdLst>
              <a:gd name="connsiteX0" fmla="*/ 0 w 1762125"/>
              <a:gd name="connsiteY0" fmla="*/ 412750 h 412750"/>
              <a:gd name="connsiteX1" fmla="*/ 196850 w 1762125"/>
              <a:gd name="connsiteY1" fmla="*/ 336550 h 412750"/>
              <a:gd name="connsiteX2" fmla="*/ 927100 w 1762125"/>
              <a:gd name="connsiteY2" fmla="*/ 336550 h 412750"/>
              <a:gd name="connsiteX3" fmla="*/ 1762125 w 1762125"/>
              <a:gd name="connsiteY3" fmla="*/ 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2125" h="412750">
                <a:moveTo>
                  <a:pt x="0" y="412750"/>
                </a:moveTo>
                <a:lnTo>
                  <a:pt x="196850" y="336550"/>
                </a:lnTo>
                <a:lnTo>
                  <a:pt x="927100" y="336550"/>
                </a:lnTo>
                <a:lnTo>
                  <a:pt x="1762125" y="0"/>
                </a:lnTo>
              </a:path>
            </a:pathLst>
          </a:custGeom>
          <a:ln w="38100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3" descr="C:\Users\merminga.TRWIN\Desktop\DESKTOP\ACOT\October2013\ARIEL Completion\Dinesh Srivastava &amp; Nigel Lockyer _ Flickr - Photo Sharing!_files\9469131878_538ef7c4b4_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352" y="3442072"/>
            <a:ext cx="3800393" cy="25367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1812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Goal:</a:t>
            </a:r>
          </a:p>
          <a:p>
            <a:pPr lvl="1"/>
            <a:r>
              <a:rPr lang="en-US" dirty="0" smtClean="0"/>
              <a:t>Production and delivery of neutron-rich fission fragments using actinide targets with a solid </a:t>
            </a:r>
            <a:r>
              <a:rPr lang="en-US" dirty="0" err="1" smtClean="0"/>
              <a:t>photoconverter</a:t>
            </a:r>
            <a:endParaRPr lang="en-US" dirty="0" smtClean="0"/>
          </a:p>
          <a:p>
            <a:r>
              <a:rPr lang="en-US" dirty="0" smtClean="0"/>
              <a:t>Requirements:</a:t>
            </a:r>
          </a:p>
          <a:p>
            <a:pPr lvl="1"/>
            <a:r>
              <a:rPr lang="en-US" dirty="0" smtClean="0"/>
              <a:t>Electron target station (ATE) with actinide target</a:t>
            </a:r>
          </a:p>
          <a:p>
            <a:pPr lvl="1"/>
            <a:r>
              <a:rPr lang="en-US" dirty="0" smtClean="0"/>
              <a:t>Actinide chemistry lab</a:t>
            </a:r>
          </a:p>
          <a:p>
            <a:pPr lvl="1"/>
            <a:r>
              <a:rPr lang="en-US" dirty="0" smtClean="0"/>
              <a:t>RILIS source</a:t>
            </a:r>
          </a:p>
          <a:p>
            <a:r>
              <a:rPr lang="en-US" dirty="0" smtClean="0"/>
              <a:t>Phase 2 greatly extends the range of RIB available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ARIEL-II Phase 2: </a:t>
            </a:r>
            <a:r>
              <a:rPr lang="en-US" dirty="0" err="1" smtClean="0"/>
              <a:t>Photofission</a:t>
            </a:r>
            <a:r>
              <a:rPr lang="en-US" dirty="0" smtClean="0"/>
              <a:t> for</a:t>
            </a:r>
            <a:br>
              <a:rPr lang="en-US" dirty="0" smtClean="0"/>
            </a:br>
            <a:r>
              <a:rPr lang="en-US" dirty="0" smtClean="0"/>
              <a:t>r-process studies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18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Current beamlin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0"/>
            <a:ext cx="7124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ular Callout 9"/>
          <p:cNvSpPr/>
          <p:nvPr/>
        </p:nvSpPr>
        <p:spPr>
          <a:xfrm>
            <a:off x="6172200" y="5105400"/>
            <a:ext cx="1143000" cy="546100"/>
          </a:xfrm>
          <a:prstGeom prst="wedgeRoundRectCallout">
            <a:avLst>
              <a:gd name="adj1" fmla="val 40512"/>
              <a:gd name="adj2" fmla="val -154057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anchor="ctr"/>
          <a:lstStyle/>
          <a:p>
            <a:pPr algn="ctr"/>
            <a:r>
              <a:rPr lang="en-US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PET</a:t>
            </a:r>
          </a:p>
        </p:txBody>
      </p:sp>
      <p:sp>
        <p:nvSpPr>
          <p:cNvPr id="11" name="Rounded Rectangular Callout 10"/>
          <p:cNvSpPr/>
          <p:nvPr/>
        </p:nvSpPr>
        <p:spPr>
          <a:xfrm>
            <a:off x="1295400" y="2743200"/>
            <a:ext cx="1981200" cy="1290638"/>
          </a:xfrm>
          <a:prstGeom prst="wedgeRoundRectCallout">
            <a:avLst>
              <a:gd name="adj1" fmla="val 69028"/>
              <a:gd name="adj2" fmla="val 112005"/>
              <a:gd name="adj3" fmla="val 16667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tIns="0" anchor="ctr"/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520 </a:t>
            </a:r>
            <a:r>
              <a:rPr lang="en-US" dirty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MeV main cyclotron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876800" y="838200"/>
            <a:ext cx="2667000" cy="3352800"/>
            <a:chOff x="4876800" y="838200"/>
            <a:chExt cx="2667000" cy="3352800"/>
          </a:xfrm>
        </p:grpSpPr>
        <p:sp>
          <p:nvSpPr>
            <p:cNvPr id="13" name="Oval 12"/>
            <p:cNvSpPr/>
            <p:nvPr/>
          </p:nvSpPr>
          <p:spPr bwMode="auto">
            <a:xfrm>
              <a:off x="6705600" y="1676400"/>
              <a:ext cx="838200" cy="2514600"/>
            </a:xfrm>
            <a:prstGeom prst="ellipse">
              <a:avLst/>
            </a:prstGeom>
            <a:noFill/>
            <a:ln w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endParaRPr>
            </a:p>
          </p:txBody>
        </p:sp>
        <p:sp>
          <p:nvSpPr>
            <p:cNvPr id="14" name="Rounded Rectangular Callout 13"/>
            <p:cNvSpPr/>
            <p:nvPr/>
          </p:nvSpPr>
          <p:spPr bwMode="auto">
            <a:xfrm>
              <a:off x="4876800" y="838200"/>
              <a:ext cx="1752600" cy="909638"/>
            </a:xfrm>
            <a:prstGeom prst="wedgeRoundRectCallout">
              <a:avLst>
                <a:gd name="adj1" fmla="val 55782"/>
                <a:gd name="adj2" fmla="val 119909"/>
                <a:gd name="adj3" fmla="val 16667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anchor="ctr"/>
            <a:lstStyle/>
            <a:p>
              <a:pPr algn="ctr"/>
              <a:r>
                <a:rPr lang="en-US" dirty="0">
                  <a:solidFill>
                    <a:srgbClr val="FFFFFF"/>
                  </a:solidFill>
                  <a:latin typeface="+mj-lt"/>
                  <a:ea typeface="ヒラギノ明朝 ProN W3" charset="0"/>
                  <a:cs typeface="ヒラギノ明朝 ProN W3" charset="0"/>
                </a:rPr>
                <a:t>Isotope production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330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Goals:</a:t>
            </a:r>
          </a:p>
          <a:p>
            <a:pPr lvl="1"/>
            <a:r>
              <a:rPr lang="en-US" dirty="0" smtClean="0"/>
              <a:t>Transport of high-mass RIB from ISAC to ARIEL and purification and charge-breeding of ISAC and ATE beams for delivery to high-energy experimental areas</a:t>
            </a:r>
          </a:p>
          <a:p>
            <a:pPr lvl="1"/>
            <a:r>
              <a:rPr lang="en-US" dirty="0" smtClean="0"/>
              <a:t>A collection station for medical isotopes</a:t>
            </a:r>
          </a:p>
          <a:p>
            <a:r>
              <a:rPr lang="en-US" dirty="0" smtClean="0"/>
              <a:t>Requirements:</a:t>
            </a:r>
          </a:p>
          <a:p>
            <a:pPr lvl="1"/>
            <a:r>
              <a:rPr lang="en-US" dirty="0" smtClean="0"/>
              <a:t>CANREB – CFI</a:t>
            </a:r>
            <a:r>
              <a:rPr lang="en-US" dirty="0" smtClean="0"/>
              <a:t>-</a:t>
            </a:r>
            <a:r>
              <a:rPr lang="en-US" dirty="0" smtClean="0"/>
              <a:t>funded</a:t>
            </a:r>
            <a:br>
              <a:rPr lang="en-US" dirty="0" smtClean="0"/>
            </a:br>
            <a:r>
              <a:rPr lang="en-US" dirty="0" smtClean="0"/>
              <a:t>project </a:t>
            </a:r>
            <a:r>
              <a:rPr lang="en-US" dirty="0" smtClean="0"/>
              <a:t>including </a:t>
            </a:r>
            <a:r>
              <a:rPr lang="en-US" dirty="0" smtClean="0"/>
              <a:t>EBIS</a:t>
            </a:r>
            <a:r>
              <a:rPr lang="en-US" dirty="0" smtClean="0"/>
              <a:t>, HRS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RFQ coolers, etc.</a:t>
            </a:r>
            <a:endParaRPr lang="en-US" dirty="0" smtClean="0"/>
          </a:p>
          <a:p>
            <a:pPr lvl="1"/>
            <a:r>
              <a:rPr lang="en-US" dirty="0" smtClean="0"/>
              <a:t>Low-energy beam transport</a:t>
            </a:r>
            <a:br>
              <a:rPr lang="en-US" dirty="0" smtClean="0"/>
            </a:br>
            <a:r>
              <a:rPr lang="en-US" dirty="0" smtClean="0"/>
              <a:t>through ARIEL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ARIEL-II Phase 3: Purified high-mass,</a:t>
            </a:r>
            <a:br>
              <a:rPr lang="en-US" dirty="0" smtClean="0"/>
            </a:br>
            <a:r>
              <a:rPr lang="en-US" dirty="0" smtClean="0"/>
              <a:t>high-energy RIB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7" name="Picture 6" descr="ARIEL-ISACoverview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6890" y="3536876"/>
            <a:ext cx="3280223" cy="2559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388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Goal:	</a:t>
            </a:r>
          </a:p>
          <a:p>
            <a:pPr lvl="1"/>
            <a:r>
              <a:rPr lang="en-US" dirty="0" smtClean="0"/>
              <a:t>RIB production using a new proton </a:t>
            </a:r>
            <a:r>
              <a:rPr lang="en-US" dirty="0" err="1" smtClean="0"/>
              <a:t>beamline</a:t>
            </a:r>
            <a:r>
              <a:rPr lang="en-US" dirty="0" smtClean="0"/>
              <a:t> (BL4N) delivering up to 100 µA of ~500 MeV protons to a dedicated actinide target station</a:t>
            </a:r>
          </a:p>
          <a:p>
            <a:r>
              <a:rPr lang="en-US" dirty="0" smtClean="0"/>
              <a:t>Requirements:</a:t>
            </a:r>
          </a:p>
          <a:p>
            <a:pPr lvl="1"/>
            <a:r>
              <a:rPr lang="en-US" dirty="0" smtClean="0"/>
              <a:t>Proton </a:t>
            </a:r>
            <a:r>
              <a:rPr lang="en-US" dirty="0" err="1" smtClean="0"/>
              <a:t>beamline</a:t>
            </a:r>
            <a:endParaRPr lang="en-US" dirty="0" smtClean="0"/>
          </a:p>
          <a:p>
            <a:pPr lvl="1"/>
            <a:r>
              <a:rPr lang="en-US" dirty="0" smtClean="0"/>
              <a:t>Proton target station (ATP) and actinide target</a:t>
            </a:r>
          </a:p>
          <a:p>
            <a:pPr lvl="1"/>
            <a:r>
              <a:rPr lang="en-US" dirty="0" smtClean="0"/>
              <a:t>Low-energy beam transport from ATP</a:t>
            </a:r>
          </a:p>
          <a:p>
            <a:r>
              <a:rPr lang="en-US" b="1" dirty="0" smtClean="0">
                <a:solidFill>
                  <a:schemeClr val="accent4"/>
                </a:solidFill>
              </a:rPr>
              <a:t>Three simultaneous RIB delivered to users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ARIEL-II Phase 4: Actinide production for fundamental symmetries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5849913" cy="4800600"/>
          </a:xfrm>
        </p:spPr>
        <p:txBody>
          <a:bodyPr anchor="ctr"/>
          <a:lstStyle/>
          <a:p>
            <a:r>
              <a:rPr lang="en-US" dirty="0" smtClean="0"/>
              <a:t>Goal:</a:t>
            </a:r>
          </a:p>
          <a:p>
            <a:pPr lvl="1"/>
            <a:r>
              <a:rPr lang="en-US" dirty="0" smtClean="0"/>
              <a:t>The full e-</a:t>
            </a:r>
            <a:r>
              <a:rPr lang="en-US" dirty="0" err="1" smtClean="0"/>
              <a:t>linac</a:t>
            </a:r>
            <a:r>
              <a:rPr lang="en-US" dirty="0" smtClean="0"/>
              <a:t> design specification of 50 MeV and 500 kW beam power for RIB production by </a:t>
            </a:r>
            <a:r>
              <a:rPr lang="en-US" dirty="0" err="1" smtClean="0"/>
              <a:t>photofission</a:t>
            </a:r>
            <a:r>
              <a:rPr lang="en-US" dirty="0" smtClean="0"/>
              <a:t> – 2×10</a:t>
            </a:r>
            <a:r>
              <a:rPr lang="en-US" baseline="30000" dirty="0" smtClean="0"/>
              <a:t>13</a:t>
            </a:r>
            <a:r>
              <a:rPr lang="en-US" dirty="0" smtClean="0"/>
              <a:t> fissions/second</a:t>
            </a:r>
          </a:p>
          <a:p>
            <a:r>
              <a:rPr lang="en-US" dirty="0" smtClean="0"/>
              <a:t>Requirements:</a:t>
            </a:r>
          </a:p>
          <a:p>
            <a:pPr lvl="1"/>
            <a:r>
              <a:rPr lang="en-US" dirty="0" smtClean="0"/>
              <a:t>Second accelerator </a:t>
            </a:r>
            <a:r>
              <a:rPr lang="en-US" dirty="0" err="1" smtClean="0"/>
              <a:t>cryomodule</a:t>
            </a:r>
            <a:endParaRPr lang="en-US" dirty="0" smtClean="0"/>
          </a:p>
          <a:p>
            <a:r>
              <a:rPr lang="en-US" dirty="0" smtClean="0"/>
              <a:t>Opens up research into r-process </a:t>
            </a:r>
            <a:r>
              <a:rPr lang="en-US" dirty="0" err="1" smtClean="0"/>
              <a:t>nucleosynthesis</a:t>
            </a:r>
            <a:r>
              <a:rPr lang="en-US" dirty="0" smtClean="0"/>
              <a:t> with very neutron-rich isotopes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ARIEL-II Phase 5: Full-power e-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7" name="Picture 6" descr="TSK0034_revB-54 13jul2011 Model 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113" y="1295400"/>
            <a:ext cx="2340000" cy="29159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TEL1814 Render 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7115" y="4211394"/>
            <a:ext cx="2340000" cy="18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Oval 12"/>
          <p:cNvSpPr/>
          <p:nvPr/>
        </p:nvSpPr>
        <p:spPr>
          <a:xfrm>
            <a:off x="6901444" y="2286000"/>
            <a:ext cx="422275" cy="422275"/>
          </a:xfrm>
          <a:prstGeom prst="ellipse">
            <a:avLst/>
          </a:prstGeom>
          <a:noFill/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465887" y="5094288"/>
            <a:ext cx="477838" cy="477838"/>
          </a:xfrm>
          <a:prstGeom prst="ellipse">
            <a:avLst/>
          </a:prstGeom>
          <a:noFill/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79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4242630"/>
            <a:ext cx="4038600" cy="1883533"/>
          </a:xfrm>
        </p:spPr>
        <p:txBody>
          <a:bodyPr anchor="ctr">
            <a:noAutofit/>
          </a:bodyPr>
          <a:lstStyle/>
          <a:p>
            <a:r>
              <a:rPr lang="en-US" sz="2000" dirty="0"/>
              <a:t>Phase 1: Materials science with </a:t>
            </a:r>
            <a:r>
              <a:rPr lang="el-GR" sz="2000" dirty="0"/>
              <a:t>β</a:t>
            </a:r>
            <a:r>
              <a:rPr lang="en-CA" sz="2000" dirty="0"/>
              <a:t>-NMR</a:t>
            </a:r>
          </a:p>
          <a:p>
            <a:r>
              <a:rPr lang="en-CA" sz="2000" dirty="0"/>
              <a:t>Phase 2: </a:t>
            </a:r>
            <a:r>
              <a:rPr lang="en-CA" sz="2000" dirty="0" err="1"/>
              <a:t>Photofission</a:t>
            </a:r>
            <a:endParaRPr lang="en-CA" sz="2000" dirty="0"/>
          </a:p>
          <a:p>
            <a:r>
              <a:rPr lang="en-US" sz="2000" dirty="0"/>
              <a:t>Phase 3: Medical imaging and treatment; high-mass </a:t>
            </a:r>
            <a:r>
              <a:rPr lang="en-US" sz="2000" dirty="0" smtClean="0"/>
              <a:t>beams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4242630"/>
            <a:ext cx="4038600" cy="1883533"/>
          </a:xfrm>
        </p:spPr>
        <p:txBody>
          <a:bodyPr anchor="ctr">
            <a:normAutofit/>
          </a:bodyPr>
          <a:lstStyle/>
          <a:p>
            <a:pPr marL="361950" indent="-361950"/>
            <a:r>
              <a:rPr lang="en-US" sz="2000" dirty="0"/>
              <a:t>Phase 4: Fundamental symmetries</a:t>
            </a:r>
          </a:p>
          <a:p>
            <a:pPr marL="361950" indent="-361950"/>
            <a:r>
              <a:rPr lang="en-US" sz="2000" dirty="0"/>
              <a:t>Phase 5: Full power of e-</a:t>
            </a:r>
            <a:r>
              <a:rPr lang="en-US" sz="2000" dirty="0" err="1"/>
              <a:t>linac</a:t>
            </a:r>
            <a:r>
              <a:rPr lang="en-US" sz="2000" dirty="0"/>
              <a:t>; r-process </a:t>
            </a:r>
            <a:r>
              <a:rPr lang="en-US" sz="2000" dirty="0" smtClean="0"/>
              <a:t>astrophysics</a:t>
            </a:r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ARIEL-II schedule: Science at every phase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32C25A-5506-FD4F-B37D-9145376A3A20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8" name="Picture 7" descr="CFI timelin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6" t="-2535" r="-876" b="-2571"/>
          <a:stretch/>
        </p:blipFill>
        <p:spPr>
          <a:xfrm>
            <a:off x="457200" y="1295400"/>
            <a:ext cx="8229600" cy="29472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383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FI front pag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8" b="38468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 rot="20513091">
            <a:off x="3977411" y="4533386"/>
            <a:ext cx="4988577" cy="12358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+mj-lt"/>
              </a:rPr>
              <a:t>CFI proposal submitted – decision in October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178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ARIEL-II </a:t>
            </a:r>
            <a:r>
              <a:rPr lang="en-US" dirty="0" smtClean="0"/>
              <a:t>Collaborators:</a:t>
            </a:r>
            <a:br>
              <a:rPr lang="en-US" dirty="0" smtClean="0"/>
            </a:br>
            <a:r>
              <a:rPr lang="en-US" dirty="0" smtClean="0"/>
              <a:t>19 Canadian universities + TRIUMF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10" name="Picture 9" descr="CFI collaborato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144" y="1240293"/>
            <a:ext cx="6589712" cy="4983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277144" y="5910122"/>
            <a:ext cx="24319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(from the ARIEL-II CFI proposal)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77187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>
            <a:normAutofit lnSpcReduction="10000"/>
          </a:bodyPr>
          <a:lstStyle/>
          <a:p>
            <a:r>
              <a:rPr lang="en-US" dirty="0" smtClean="0"/>
              <a:t>ISAC:</a:t>
            </a:r>
          </a:p>
          <a:p>
            <a:pPr lvl="1"/>
            <a:r>
              <a:rPr lang="en-US" dirty="0" smtClean="0"/>
              <a:t>3000+ </a:t>
            </a:r>
            <a:r>
              <a:rPr lang="en-US" dirty="0" err="1" smtClean="0"/>
              <a:t>hrs</a:t>
            </a:r>
            <a:r>
              <a:rPr lang="en-US" dirty="0" smtClean="0"/>
              <a:t>/year of RIB for users</a:t>
            </a:r>
          </a:p>
          <a:p>
            <a:pPr lvl="1"/>
            <a:r>
              <a:rPr lang="en-US" dirty="0" smtClean="0"/>
              <a:t>High-energy, high-mass program underway</a:t>
            </a:r>
          </a:p>
          <a:p>
            <a:pPr lvl="1"/>
            <a:r>
              <a:rPr lang="en-US" b="1" dirty="0" smtClean="0"/>
              <a:t>More demand than available beam time</a:t>
            </a:r>
          </a:p>
          <a:p>
            <a:r>
              <a:rPr lang="en-US" dirty="0" smtClean="0"/>
              <a:t>ARIEL:</a:t>
            </a:r>
          </a:p>
          <a:p>
            <a:pPr lvl="1"/>
            <a:r>
              <a:rPr lang="en-US" dirty="0" smtClean="0"/>
              <a:t>Expanded ISOL capabilities – builds on ISAC success</a:t>
            </a:r>
          </a:p>
          <a:p>
            <a:pPr lvl="1"/>
            <a:r>
              <a:rPr lang="en-US" dirty="0" smtClean="0"/>
              <a:t>New drivers (electron and proton), targets, front ends; new EBIS (CANREB)</a:t>
            </a:r>
          </a:p>
          <a:p>
            <a:pPr lvl="1"/>
            <a:r>
              <a:rPr lang="en-US" dirty="0" smtClean="0"/>
              <a:t>Phased approach designed to maximize science output during construction</a:t>
            </a:r>
          </a:p>
          <a:p>
            <a:pPr lvl="1"/>
            <a:r>
              <a:rPr lang="en-US" b="1" dirty="0" smtClean="0"/>
              <a:t>2019: 3 simultaneous RIB to users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5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10000"/>
          </a:bodyPr>
          <a:lstStyle/>
          <a:p>
            <a:r>
              <a:rPr lang="en-US" dirty="0" smtClean="0"/>
              <a:t>ISAC:</a:t>
            </a:r>
          </a:p>
          <a:p>
            <a:pPr lvl="1"/>
            <a:r>
              <a:rPr lang="en-US" dirty="0" smtClean="0"/>
              <a:t>TRIUMF </a:t>
            </a:r>
            <a:r>
              <a:rPr lang="en-US" dirty="0" smtClean="0"/>
              <a:t>Operations and technical support groups</a:t>
            </a:r>
          </a:p>
          <a:p>
            <a:pPr lvl="1"/>
            <a:r>
              <a:rPr lang="en-US" dirty="0" smtClean="0"/>
              <a:t>TRIUMF’s Beam </a:t>
            </a:r>
            <a:r>
              <a:rPr lang="en-US" dirty="0" smtClean="0"/>
              <a:t>Delivery group (F. Ames, J. Lassen, </a:t>
            </a:r>
            <a:r>
              <a:rPr lang="en-US" dirty="0" smtClean="0"/>
              <a:t>P. Kunz</a:t>
            </a:r>
            <a:r>
              <a:rPr lang="en-US" dirty="0" smtClean="0"/>
              <a:t>, M. </a:t>
            </a:r>
            <a:r>
              <a:rPr lang="en-US" dirty="0" err="1" smtClean="0"/>
              <a:t>Marchetto</a:t>
            </a:r>
            <a:r>
              <a:rPr lang="en-US" dirty="0" smtClean="0"/>
              <a:t>, R.E. </a:t>
            </a:r>
            <a:r>
              <a:rPr lang="en-US" dirty="0" err="1" smtClean="0"/>
              <a:t>Laxdal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High Mass Task Force (F. Ames, M. </a:t>
            </a:r>
            <a:r>
              <a:rPr lang="en-US" dirty="0" err="1" smtClean="0"/>
              <a:t>Marchetto</a:t>
            </a:r>
            <a:r>
              <a:rPr lang="en-US" dirty="0" smtClean="0"/>
              <a:t>, </a:t>
            </a:r>
            <a:r>
              <a:rPr lang="en-US" dirty="0" smtClean="0"/>
              <a:t>R.E. </a:t>
            </a:r>
            <a:r>
              <a:rPr lang="en-US" dirty="0" err="1" smtClean="0"/>
              <a:t>Laxdal</a:t>
            </a:r>
            <a:r>
              <a:rPr lang="en-US" dirty="0" smtClean="0"/>
              <a:t>, A. </a:t>
            </a:r>
            <a:r>
              <a:rPr lang="en-US" dirty="0" err="1" smtClean="0"/>
              <a:t>Garnsworthy</a:t>
            </a:r>
            <a:r>
              <a:rPr lang="en-US" dirty="0" smtClean="0"/>
              <a:t>*, G. Hackman*, </a:t>
            </a:r>
            <a:r>
              <a:rPr lang="en-US" dirty="0" smtClean="0"/>
              <a:t>P. Bender</a:t>
            </a:r>
            <a:r>
              <a:rPr lang="en-US" dirty="0" smtClean="0"/>
              <a:t>*, </a:t>
            </a:r>
            <a:r>
              <a:rPr lang="en-US" dirty="0" smtClean="0"/>
              <a:t>B. </a:t>
            </a:r>
            <a:r>
              <a:rPr lang="en-US" dirty="0" err="1" smtClean="0"/>
              <a:t>Davids</a:t>
            </a:r>
            <a:r>
              <a:rPr lang="en-US" dirty="0" smtClean="0"/>
              <a:t>*) </a:t>
            </a:r>
            <a:r>
              <a:rPr lang="en-US" i="1" dirty="0" smtClean="0"/>
              <a:t>(* = Science Division)</a:t>
            </a:r>
          </a:p>
          <a:p>
            <a:pPr lvl="1"/>
            <a:r>
              <a:rPr lang="en-US" dirty="0" smtClean="0"/>
              <a:t>ISAC’s experimental community</a:t>
            </a:r>
          </a:p>
          <a:p>
            <a:r>
              <a:rPr lang="en-US" dirty="0" smtClean="0"/>
              <a:t>ARIEL:</a:t>
            </a:r>
          </a:p>
          <a:p>
            <a:pPr lvl="1"/>
            <a:r>
              <a:rPr lang="en-US" dirty="0" smtClean="0"/>
              <a:t>ARIEL, CANREB, and associated collaborations</a:t>
            </a:r>
          </a:p>
          <a:p>
            <a:r>
              <a:rPr lang="en-US" dirty="0" smtClean="0"/>
              <a:t>This talk:</a:t>
            </a:r>
          </a:p>
          <a:p>
            <a:pPr lvl="1"/>
            <a:r>
              <a:rPr lang="en-US" dirty="0" smtClean="0"/>
              <a:t>R. </a:t>
            </a:r>
            <a:r>
              <a:rPr lang="en-US" dirty="0" err="1" smtClean="0"/>
              <a:t>Kruecken</a:t>
            </a:r>
            <a:r>
              <a:rPr lang="en-US" dirty="0" smtClean="0"/>
              <a:t>, L. </a:t>
            </a:r>
            <a:r>
              <a:rPr lang="en-US" dirty="0" err="1" smtClean="0"/>
              <a:t>Merminga</a:t>
            </a:r>
            <a:r>
              <a:rPr lang="en-US" dirty="0" smtClean="0"/>
              <a:t>, R.E. </a:t>
            </a:r>
            <a:r>
              <a:rPr lang="en-US" dirty="0" err="1" smtClean="0"/>
              <a:t>Laxdal</a:t>
            </a:r>
            <a:r>
              <a:rPr lang="en-US" dirty="0" smtClean="0"/>
              <a:t>, J. Lassen, </a:t>
            </a:r>
            <a:r>
              <a:rPr lang="en-US" dirty="0" smtClean="0"/>
              <a:t>M. </a:t>
            </a:r>
            <a:r>
              <a:rPr lang="en-US" dirty="0" err="1" smtClean="0"/>
              <a:t>Marchetto</a:t>
            </a:r>
            <a:r>
              <a:rPr lang="en-US" dirty="0" smtClean="0"/>
              <a:t>, TRIUMF’s Communications group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0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56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9144000" cy="637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228600" y="4876800"/>
            <a:ext cx="4191779" cy="165576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TRIUMF 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520 </a:t>
            </a:r>
            <a:r>
              <a:rPr lang="en-US" dirty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MeV cyclotron:</a:t>
            </a:r>
          </a:p>
          <a:p>
            <a:pPr marL="182563" indent="-182563">
              <a:buFont typeface="Arial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18 m diameter</a:t>
            </a:r>
          </a:p>
          <a:p>
            <a:pPr marL="182563" indent="-182563">
              <a:buFont typeface="Arial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4000 t magnet</a:t>
            </a:r>
          </a:p>
          <a:p>
            <a:pPr marL="182563" indent="-182563">
              <a:buFont typeface="Arial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H</a:t>
            </a:r>
            <a:r>
              <a:rPr lang="en-US" baseline="30000" dirty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-</a:t>
            </a:r>
            <a:r>
              <a:rPr lang="en-US" dirty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 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– </a:t>
            </a:r>
            <a:r>
              <a:rPr lang="en-US" dirty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multiple p</a:t>
            </a:r>
            <a:r>
              <a:rPr lang="en-US" baseline="30000" dirty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+</a:t>
            </a:r>
            <a:r>
              <a:rPr lang="en-US" dirty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 beams</a:t>
            </a:r>
          </a:p>
        </p:txBody>
      </p:sp>
    </p:spTree>
    <p:extLst>
      <p:ext uri="{BB962C8B-B14F-4D97-AF65-F5344CB8AC3E}">
        <p14:creationId xmlns:p14="http://schemas.microsoft.com/office/powerpoint/2010/main" val="402381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Current beamlin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0"/>
            <a:ext cx="7124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Freeform 18"/>
          <p:cNvSpPr/>
          <p:nvPr/>
        </p:nvSpPr>
        <p:spPr>
          <a:xfrm>
            <a:off x="4029075" y="5381625"/>
            <a:ext cx="2501900" cy="98425"/>
          </a:xfrm>
          <a:custGeom>
            <a:avLst/>
            <a:gdLst>
              <a:gd name="connsiteX0" fmla="*/ 0 w 2476500"/>
              <a:gd name="connsiteY0" fmla="*/ 0 h 82550"/>
              <a:gd name="connsiteX1" fmla="*/ 231775 w 2476500"/>
              <a:gd name="connsiteY1" fmla="*/ 82550 h 82550"/>
              <a:gd name="connsiteX2" fmla="*/ 2476500 w 2476500"/>
              <a:gd name="connsiteY2" fmla="*/ 79375 h 82550"/>
              <a:gd name="connsiteX3" fmla="*/ 2476500 w 2476500"/>
              <a:gd name="connsiteY3" fmla="*/ 79375 h 82550"/>
              <a:gd name="connsiteX0" fmla="*/ 0 w 2501900"/>
              <a:gd name="connsiteY0" fmla="*/ 0 h 98425"/>
              <a:gd name="connsiteX1" fmla="*/ 257175 w 2501900"/>
              <a:gd name="connsiteY1" fmla="*/ 98425 h 98425"/>
              <a:gd name="connsiteX2" fmla="*/ 2501900 w 2501900"/>
              <a:gd name="connsiteY2" fmla="*/ 95250 h 98425"/>
              <a:gd name="connsiteX3" fmla="*/ 2501900 w 2501900"/>
              <a:gd name="connsiteY3" fmla="*/ 95250 h 98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1900" h="98425">
                <a:moveTo>
                  <a:pt x="0" y="0"/>
                </a:moveTo>
                <a:lnTo>
                  <a:pt x="257175" y="98425"/>
                </a:lnTo>
                <a:lnTo>
                  <a:pt x="2501900" y="95250"/>
                </a:lnTo>
                <a:lnTo>
                  <a:pt x="2501900" y="95250"/>
                </a:lnTo>
              </a:path>
            </a:pathLst>
          </a:custGeom>
          <a:ln w="38100" cap="rnd" cmpd="sng" algn="ctr">
            <a:solidFill>
              <a:schemeClr val="accent1"/>
            </a:solidFill>
            <a:prstDash val="solid"/>
            <a:round/>
            <a:headEnd type="none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en-US">
              <a:latin typeface="Arial" charset="0"/>
              <a:ea typeface="ヒラギノ明朝 ProN W3" charset="0"/>
              <a:cs typeface="ヒラギノ明朝 ProN W3" charset="0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4248150" y="5137150"/>
            <a:ext cx="473075" cy="53975"/>
          </a:xfrm>
          <a:custGeom>
            <a:avLst/>
            <a:gdLst>
              <a:gd name="connsiteX0" fmla="*/ 0 w 473075"/>
              <a:gd name="connsiteY0" fmla="*/ 9525 h 53975"/>
              <a:gd name="connsiteX1" fmla="*/ 114300 w 473075"/>
              <a:gd name="connsiteY1" fmla="*/ 53975 h 53975"/>
              <a:gd name="connsiteX2" fmla="*/ 473075 w 473075"/>
              <a:gd name="connsiteY2" fmla="*/ 0 h 53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3075" h="53975">
                <a:moveTo>
                  <a:pt x="0" y="9525"/>
                </a:moveTo>
                <a:lnTo>
                  <a:pt x="114300" y="53975"/>
                </a:lnTo>
                <a:lnTo>
                  <a:pt x="473075" y="0"/>
                </a:lnTo>
              </a:path>
            </a:pathLst>
          </a:custGeom>
          <a:ln w="38100" cap="rnd" cmpd="sng" algn="ctr">
            <a:solidFill>
              <a:schemeClr val="accent1"/>
            </a:solidFill>
            <a:prstDash val="solid"/>
            <a:round/>
            <a:headEnd type="none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en-US">
              <a:latin typeface="Arial" charset="0"/>
              <a:ea typeface="ヒラギノ明朝 ProN W3" charset="0"/>
              <a:cs typeface="ヒラギノ明朝 ProN W3" charset="0"/>
            </a:endParaRPr>
          </a:p>
        </p:txBody>
      </p:sp>
      <p:sp>
        <p:nvSpPr>
          <p:cNvPr id="21" name="Rounded Rectangular Callout 20"/>
          <p:cNvSpPr/>
          <p:nvPr/>
        </p:nvSpPr>
        <p:spPr>
          <a:xfrm>
            <a:off x="2652713" y="6019800"/>
            <a:ext cx="2752725" cy="577850"/>
          </a:xfrm>
          <a:prstGeom prst="wedgeRoundRectCallout">
            <a:avLst>
              <a:gd name="adj1" fmla="val 57024"/>
              <a:gd name="adj2" fmla="val -141616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anchor="ctr"/>
          <a:lstStyle/>
          <a:p>
            <a:pPr algn="ctr"/>
            <a:r>
              <a:rPr lang="en-US" dirty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Meson production</a:t>
            </a:r>
          </a:p>
        </p:txBody>
      </p:sp>
      <p:sp>
        <p:nvSpPr>
          <p:cNvPr id="22" name="Rounded Rectangular Callout 21"/>
          <p:cNvSpPr/>
          <p:nvPr/>
        </p:nvSpPr>
        <p:spPr>
          <a:xfrm>
            <a:off x="4953000" y="3979863"/>
            <a:ext cx="2376488" cy="574675"/>
          </a:xfrm>
          <a:prstGeom prst="wedgeRoundRectCallout">
            <a:avLst>
              <a:gd name="adj1" fmla="val -58059"/>
              <a:gd name="adj2" fmla="val 145189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anchor="ctr"/>
          <a:lstStyle/>
          <a:p>
            <a:pPr algn="ctr"/>
            <a:r>
              <a:rPr lang="en-US" dirty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p</a:t>
            </a:r>
            <a:r>
              <a:rPr lang="en-US" baseline="30000" dirty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+</a:t>
            </a:r>
            <a:r>
              <a:rPr lang="en-US" dirty="0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rPr>
              <a:t> irradiation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429000" y="76200"/>
            <a:ext cx="3581400" cy="5022850"/>
            <a:chOff x="3429000" y="76200"/>
            <a:chExt cx="3581400" cy="5022850"/>
          </a:xfrm>
        </p:grpSpPr>
        <p:sp>
          <p:nvSpPr>
            <p:cNvPr id="24" name="Rounded Rectangle 23"/>
            <p:cNvSpPr/>
            <p:nvPr/>
          </p:nvSpPr>
          <p:spPr bwMode="auto">
            <a:xfrm>
              <a:off x="3429000" y="76200"/>
              <a:ext cx="3581400" cy="3048000"/>
            </a:xfrm>
            <a:prstGeom prst="roundRect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j-lt"/>
                <a:ea typeface="ヒラギノ明朝 ProN W3" charset="0"/>
                <a:cs typeface="ヒラギノ明朝 ProN W3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 bwMode="auto">
            <a:xfrm>
              <a:off x="5715000" y="2286000"/>
              <a:ext cx="1066800" cy="576263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tIns="0" anchor="ctr"/>
            <a:lstStyle/>
            <a:p>
              <a:pPr algn="ctr"/>
              <a:r>
                <a:rPr lang="en-US" dirty="0">
                  <a:solidFill>
                    <a:srgbClr val="FFFFFF"/>
                  </a:solidFill>
                  <a:latin typeface="+mj-lt"/>
                  <a:ea typeface="ヒラギノ明朝 ProN W3" charset="0"/>
                  <a:cs typeface="ヒラギノ明朝 ProN W3" charset="0"/>
                </a:rPr>
                <a:t>ISAC</a:t>
              </a: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4254500" y="3124200"/>
              <a:ext cx="171450" cy="1974850"/>
            </a:xfrm>
            <a:custGeom>
              <a:avLst/>
              <a:gdLst>
                <a:gd name="connsiteX0" fmla="*/ 0 w 171450"/>
                <a:gd name="connsiteY0" fmla="*/ 1905000 h 1905000"/>
                <a:gd name="connsiteX1" fmla="*/ 127000 w 171450"/>
                <a:gd name="connsiteY1" fmla="*/ 1828800 h 1905000"/>
                <a:gd name="connsiteX2" fmla="*/ 165100 w 171450"/>
                <a:gd name="connsiteY2" fmla="*/ 1746250 h 1905000"/>
                <a:gd name="connsiteX3" fmla="*/ 171450 w 171450"/>
                <a:gd name="connsiteY3" fmla="*/ 0 h 1905000"/>
                <a:gd name="connsiteX4" fmla="*/ 146050 w 171450"/>
                <a:gd name="connsiteY4" fmla="*/ 57150 h 1905000"/>
                <a:gd name="connsiteX0" fmla="*/ 0 w 171450"/>
                <a:gd name="connsiteY0" fmla="*/ 1905000 h 1905000"/>
                <a:gd name="connsiteX1" fmla="*/ 127000 w 171450"/>
                <a:gd name="connsiteY1" fmla="*/ 1828800 h 1905000"/>
                <a:gd name="connsiteX2" fmla="*/ 165100 w 171450"/>
                <a:gd name="connsiteY2" fmla="*/ 1746250 h 1905000"/>
                <a:gd name="connsiteX3" fmla="*/ 171450 w 171450"/>
                <a:gd name="connsiteY3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905000">
                  <a:moveTo>
                    <a:pt x="0" y="1905000"/>
                  </a:moveTo>
                  <a:lnTo>
                    <a:pt x="127000" y="1828800"/>
                  </a:lnTo>
                  <a:lnTo>
                    <a:pt x="165100" y="1746250"/>
                  </a:lnTo>
                  <a:cubicBezTo>
                    <a:pt x="167217" y="1164167"/>
                    <a:pt x="171450" y="0"/>
                    <a:pt x="171450" y="0"/>
                  </a:cubicBezTo>
                </a:path>
              </a:pathLst>
            </a:custGeom>
            <a:ln w="38100" cap="rnd">
              <a:solidFill>
                <a:schemeClr val="accent2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lang="en-US">
                <a:latin typeface="+mj-lt"/>
                <a:ea typeface="ヒラギノ明朝 ProN W3" charset="0"/>
                <a:cs typeface="ヒラギノ明朝 ProN W3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921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SAC Halls I &amp; II_March 2012_Revisio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80" t="-2798" r="-2180" b="9219"/>
          <a:stretch/>
        </p:blipFill>
        <p:spPr>
          <a:xfrm>
            <a:off x="0" y="238294"/>
            <a:ext cx="9144000" cy="6381412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5" name="Rounded Rectangle 4"/>
          <p:cNvSpPr/>
          <p:nvPr/>
        </p:nvSpPr>
        <p:spPr>
          <a:xfrm>
            <a:off x="169741" y="908242"/>
            <a:ext cx="2947532" cy="545220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marL="176213" indent="-176213">
              <a:buFont typeface="Arial"/>
              <a:buChar char="•"/>
            </a:pPr>
            <a:r>
              <a:rPr lang="en-US" dirty="0" smtClean="0">
                <a:latin typeface="+mj-lt"/>
              </a:rPr>
              <a:t>Targets:</a:t>
            </a:r>
          </a:p>
          <a:p>
            <a:pPr marL="361950" lvl="1" indent="-184150">
              <a:buFont typeface="Arial"/>
              <a:buChar char="•"/>
            </a:pPr>
            <a:r>
              <a:rPr lang="en-US" sz="2000" dirty="0" smtClean="0">
                <a:latin typeface="+mj-lt"/>
              </a:rPr>
              <a:t>Ta, </a:t>
            </a:r>
            <a:r>
              <a:rPr lang="en-US" sz="2000" dirty="0" err="1" smtClean="0">
                <a:latin typeface="+mj-lt"/>
              </a:rPr>
              <a:t>Nb</a:t>
            </a:r>
            <a:r>
              <a:rPr lang="en-US" sz="2000" dirty="0" smtClean="0">
                <a:latin typeface="+mj-lt"/>
              </a:rPr>
              <a:t> foils</a:t>
            </a:r>
          </a:p>
          <a:p>
            <a:pPr marL="361950" lvl="1" indent="-184150">
              <a:buFont typeface="Arial"/>
              <a:buChar char="•"/>
            </a:pPr>
            <a:r>
              <a:rPr lang="en-US" sz="2000" dirty="0" err="1" smtClean="0">
                <a:latin typeface="+mj-lt"/>
              </a:rPr>
              <a:t>SiC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 err="1" smtClean="0">
                <a:latin typeface="+mj-lt"/>
              </a:rPr>
              <a:t>TiC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 err="1" smtClean="0">
                <a:latin typeface="+mj-lt"/>
              </a:rPr>
              <a:t>ZrC</a:t>
            </a:r>
            <a:endParaRPr lang="en-US" sz="2000" dirty="0" smtClean="0">
              <a:latin typeface="+mj-lt"/>
            </a:endParaRPr>
          </a:p>
          <a:p>
            <a:pPr marL="361950" lvl="1" indent="-184150">
              <a:buFont typeface="Arial"/>
              <a:buChar char="•"/>
            </a:pPr>
            <a:r>
              <a:rPr lang="en-US" sz="2000" dirty="0" err="1" smtClean="0">
                <a:latin typeface="+mj-lt"/>
              </a:rPr>
              <a:t>NiO</a:t>
            </a:r>
            <a:endParaRPr lang="en-US" sz="2000" dirty="0" smtClean="0">
              <a:latin typeface="+mj-lt"/>
            </a:endParaRPr>
          </a:p>
          <a:p>
            <a:pPr marL="361950" lvl="1" indent="-184150">
              <a:buFont typeface="Arial"/>
              <a:buChar char="•"/>
            </a:pPr>
            <a:r>
              <a:rPr lang="en-US" sz="2000" dirty="0" smtClean="0">
                <a:latin typeface="+mj-lt"/>
              </a:rPr>
              <a:t>Actinides: UO</a:t>
            </a:r>
            <a:r>
              <a:rPr lang="en-US" sz="2000" baseline="-25000" dirty="0" smtClean="0">
                <a:latin typeface="+mj-lt"/>
              </a:rPr>
              <a:t>2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 err="1" smtClean="0">
                <a:latin typeface="+mj-lt"/>
              </a:rPr>
              <a:t>UC</a:t>
            </a:r>
            <a:r>
              <a:rPr lang="en-US" sz="2000" baseline="-25000" dirty="0" err="1" smtClean="0">
                <a:latin typeface="+mj-lt"/>
              </a:rPr>
              <a:t>x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 err="1" smtClean="0">
                <a:latin typeface="+mj-lt"/>
              </a:rPr>
              <a:t>ThO</a:t>
            </a:r>
            <a:r>
              <a:rPr lang="en-US" sz="2000" dirty="0" smtClean="0">
                <a:latin typeface="+mj-lt"/>
              </a:rPr>
              <a:t> (this fall)</a:t>
            </a:r>
          </a:p>
          <a:p>
            <a:pPr marL="176213" indent="-176213">
              <a:buFont typeface="Arial"/>
              <a:buChar char="•"/>
            </a:pPr>
            <a:r>
              <a:rPr lang="en-US" dirty="0" smtClean="0">
                <a:latin typeface="+mj-lt"/>
              </a:rPr>
              <a:t>Ion sources:</a:t>
            </a:r>
          </a:p>
          <a:p>
            <a:pPr marL="361950" lvl="1" indent="-184150">
              <a:buFont typeface="Arial"/>
              <a:buChar char="•"/>
            </a:pPr>
            <a:r>
              <a:rPr lang="en-US" sz="2000" dirty="0" smtClean="0">
                <a:latin typeface="+mj-lt"/>
              </a:rPr>
              <a:t>Surface</a:t>
            </a:r>
          </a:p>
          <a:p>
            <a:pPr marL="361950" lvl="1" indent="-184150">
              <a:buFont typeface="Arial"/>
              <a:buChar char="•"/>
            </a:pPr>
            <a:r>
              <a:rPr lang="en-US" sz="2000" dirty="0" smtClean="0">
                <a:latin typeface="+mj-lt"/>
              </a:rPr>
              <a:t>FEBIAD</a:t>
            </a:r>
          </a:p>
          <a:p>
            <a:pPr marL="361950" lvl="1" indent="-184150">
              <a:buFont typeface="Arial"/>
              <a:buChar char="•"/>
            </a:pPr>
            <a:r>
              <a:rPr lang="en-US" sz="2000" dirty="0" smtClean="0">
                <a:latin typeface="+mj-lt"/>
              </a:rPr>
              <a:t>RILIS</a:t>
            </a:r>
          </a:p>
          <a:p>
            <a:pPr marL="361950" lvl="1" indent="-184150">
              <a:buFont typeface="Arial"/>
              <a:buChar char="•"/>
            </a:pPr>
            <a:r>
              <a:rPr lang="en-US" sz="2000" dirty="0" smtClean="0">
                <a:latin typeface="+mj-lt"/>
              </a:rPr>
              <a:t>IG-LIS (RILIS + RF ion guide)</a:t>
            </a:r>
          </a:p>
          <a:p>
            <a:pPr marL="176213" indent="-176213">
              <a:buFont typeface="Arial"/>
              <a:buChar char="•"/>
            </a:pPr>
            <a:r>
              <a:rPr lang="en-US" dirty="0" smtClean="0">
                <a:latin typeface="+mj-lt"/>
              </a:rPr>
              <a:t>480–520 MeV p</a:t>
            </a:r>
            <a:r>
              <a:rPr lang="en-US" baseline="30000" dirty="0" smtClean="0">
                <a:latin typeface="+mj-lt"/>
              </a:rPr>
              <a:t>+</a:t>
            </a:r>
          </a:p>
          <a:p>
            <a:pPr marL="176213" indent="-176213">
              <a:buFont typeface="Arial"/>
              <a:buChar char="•"/>
            </a:pPr>
            <a:r>
              <a:rPr lang="en-US" dirty="0" smtClean="0">
                <a:latin typeface="+mj-lt"/>
              </a:rPr>
              <a:t>Up to 100 µA</a:t>
            </a:r>
          </a:p>
          <a:p>
            <a:pPr marL="176213" indent="-176213">
              <a:buFont typeface="Arial"/>
              <a:buChar char="•"/>
            </a:pPr>
            <a:r>
              <a:rPr lang="en-US" b="1" dirty="0" smtClean="0">
                <a:latin typeface="+mj-lt"/>
              </a:rPr>
              <a:t>~50 kW beam power on target</a:t>
            </a:r>
          </a:p>
        </p:txBody>
      </p:sp>
    </p:spTree>
    <p:extLst>
      <p:ext uri="{BB962C8B-B14F-4D97-AF65-F5344CB8AC3E}">
        <p14:creationId xmlns:p14="http://schemas.microsoft.com/office/powerpoint/2010/main" val="305472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ISAC operating envelope, 2000–2010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6948419"/>
              </p:ext>
            </p:extLst>
          </p:nvPr>
        </p:nvGraphicFramePr>
        <p:xfrm>
          <a:off x="457200" y="1295400"/>
          <a:ext cx="8229600" cy="5100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340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1000">
        <p:fade/>
      </p:transition>
    </mc:Choice>
    <mc:Fallback xmlns="">
      <p:transition xmlns:p14="http://schemas.microsoft.com/office/powerpoint/2010/main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ISAC operating envelope, 2000–2010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4995701"/>
              </p:ext>
            </p:extLst>
          </p:nvPr>
        </p:nvGraphicFramePr>
        <p:xfrm>
          <a:off x="457200" y="1295400"/>
          <a:ext cx="8229600" cy="5100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5107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1000">
        <p:fade/>
      </p:transition>
    </mc:Choice>
    <mc:Fallback xmlns="">
      <p:transition xmlns:p14="http://schemas.microsoft.com/office/powerpoint/2010/main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ISAC operating envelope, 2000–2010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September 25,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 delivery at TRIUMF: from ISAC to ARIEL (A.C. Morton, TRIUMF)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9872456"/>
              </p:ext>
            </p:extLst>
          </p:nvPr>
        </p:nvGraphicFramePr>
        <p:xfrm>
          <a:off x="457200" y="1295400"/>
          <a:ext cx="8229600" cy="5100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027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1000">
        <p:fade/>
      </p:transition>
    </mc:Choice>
    <mc:Fallback xmlns="">
      <p:transition xmlns:p14="http://schemas.microsoft.com/office/powerpoint/2010/main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RIUMF Alternate">
  <a:themeElements>
    <a:clrScheme name="TRIUMF 1">
      <a:dk1>
        <a:srgbClr val="000000"/>
      </a:dk1>
      <a:lt1>
        <a:srgbClr val="FFFFFF"/>
      </a:lt1>
      <a:dk2>
        <a:srgbClr val="4F4946"/>
      </a:dk2>
      <a:lt2>
        <a:srgbClr val="E7E7E4"/>
      </a:lt2>
      <a:accent1>
        <a:srgbClr val="113F7C"/>
      </a:accent1>
      <a:accent2>
        <a:srgbClr val="74241F"/>
      </a:accent2>
      <a:accent3>
        <a:srgbClr val="508041"/>
      </a:accent3>
      <a:accent4>
        <a:srgbClr val="D6612E"/>
      </a:accent4>
      <a:accent5>
        <a:srgbClr val="4F4946"/>
      </a:accent5>
      <a:accent6>
        <a:srgbClr val="95938E"/>
      </a:accent6>
      <a:hlink>
        <a:srgbClr val="0000FF"/>
      </a:hlink>
      <a:folHlink>
        <a:srgbClr val="95938E"/>
      </a:folHlink>
    </a:clrScheme>
    <a:fontScheme name="TRIUMF Alternat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RIUMF_PPT_07-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TRIUMF 1">
    <a:dk1>
      <a:srgbClr val="000000"/>
    </a:dk1>
    <a:lt1>
      <a:srgbClr val="FFFFFF"/>
    </a:lt1>
    <a:dk2>
      <a:srgbClr val="4F4946"/>
    </a:dk2>
    <a:lt2>
      <a:srgbClr val="E7E7E4"/>
    </a:lt2>
    <a:accent1>
      <a:srgbClr val="113F7C"/>
    </a:accent1>
    <a:accent2>
      <a:srgbClr val="74241F"/>
    </a:accent2>
    <a:accent3>
      <a:srgbClr val="508041"/>
    </a:accent3>
    <a:accent4>
      <a:srgbClr val="D6612E"/>
    </a:accent4>
    <a:accent5>
      <a:srgbClr val="4F4946"/>
    </a:accent5>
    <a:accent6>
      <a:srgbClr val="95938E"/>
    </a:accent6>
    <a:hlink>
      <a:srgbClr val="0000FF"/>
    </a:hlink>
    <a:folHlink>
      <a:srgbClr val="95938E"/>
    </a:folHlink>
  </a:clrScheme>
  <a:fontScheme name="TRIUMF Alternate">
    <a:majorFont>
      <a:latin typeface="Arial"/>
      <a:ea typeface=""/>
      <a:cs typeface=""/>
      <a:font script="Jpan" typeface="ＭＳ Ｐゴシック"/>
      <a:font script="Hang" typeface="돋움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Times New Roman"/>
      <a:ea typeface=""/>
      <a:cs typeface=""/>
      <a:font script="Jpan" typeface="ＭＳ Ｐ明朝"/>
      <a:font script="Hang" typeface="바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TRIUMF Alternate.thmx</Template>
  <TotalTime>1539</TotalTime>
  <Words>2642</Words>
  <Application>Microsoft Macintosh PowerPoint</Application>
  <PresentationFormat>On-screen Show (4:3)</PresentationFormat>
  <Paragraphs>415</Paragraphs>
  <Slides>38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TRIUMF Alternate</vt:lpstr>
      <vt:lpstr>PowerPoint Presentation</vt:lpstr>
      <vt:lpstr> What is TRIUMF?</vt:lpstr>
      <vt:lpstr>PowerPoint Presentation</vt:lpstr>
      <vt:lpstr>PowerPoint Presentation</vt:lpstr>
      <vt:lpstr>PowerPoint Presentation</vt:lpstr>
      <vt:lpstr>PowerPoint Presentation</vt:lpstr>
      <vt:lpstr>ISAC operating envelope, 2000–2010</vt:lpstr>
      <vt:lpstr>ISAC operating envelope, 2000–2010</vt:lpstr>
      <vt:lpstr>ISAC operating envelope, 2000–2010</vt:lpstr>
      <vt:lpstr>ISAC operating envelope, 2000–2010</vt:lpstr>
      <vt:lpstr>Beyond A=30…</vt:lpstr>
      <vt:lpstr>…to high-mass beam delivery</vt:lpstr>
      <vt:lpstr>ISAC operating envelope, 2014</vt:lpstr>
      <vt:lpstr>ISAC to date</vt:lpstr>
      <vt:lpstr>Top-notch science</vt:lpstr>
      <vt:lpstr>The challenge? Meeting demand</vt:lpstr>
      <vt:lpstr>PowerPoint Presentation</vt:lpstr>
      <vt:lpstr>ARIEL: A facility in two acts</vt:lpstr>
      <vt:lpstr>PowerPoint Presentation</vt:lpstr>
      <vt:lpstr>ARIEL-I: Civil construction</vt:lpstr>
      <vt:lpstr>ARIEL-I: e-linac</vt:lpstr>
      <vt:lpstr>ARIEL-I: e-linac status</vt:lpstr>
      <vt:lpstr>ARIEL-I: e-linac status</vt:lpstr>
      <vt:lpstr>ARIEL-II: Overview </vt:lpstr>
      <vt:lpstr>ARIEL-II scientific deliverables</vt:lpstr>
      <vt:lpstr>Why a phased approach?</vt:lpstr>
      <vt:lpstr>ARIEL-II Phase 1: Materials science with β-NMR</vt:lpstr>
      <vt:lpstr>ARIEL-II Phase 1: Materials science with β-NMR</vt:lpstr>
      <vt:lpstr>ARIEL-II Phase 2: Photofission for r-process studies</vt:lpstr>
      <vt:lpstr>ARIEL-II Phase 3: Purified high-mass, high-energy RIB</vt:lpstr>
      <vt:lpstr>ARIEL-II Phase 4: Actinide production for fundamental symmetries</vt:lpstr>
      <vt:lpstr>ARIEL-II Phase 5: Full-power e-linac</vt:lpstr>
      <vt:lpstr>ARIEL-II schedule: Science at every phase</vt:lpstr>
      <vt:lpstr>PowerPoint Presentation</vt:lpstr>
      <vt:lpstr>ARIEL-II Collaborators: 19 Canadian universities + TRIUMF</vt:lpstr>
      <vt:lpstr>Summary</vt:lpstr>
      <vt:lpstr>Acknowledgements</vt:lpstr>
      <vt:lpstr>PowerPoint Presentation</vt:lpstr>
    </vt:vector>
  </TitlesOfParts>
  <Manager/>
  <Company>TRIUMF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RIB at TRIUMF: From ISAC to ARIEL</dc:title>
  <dc:subject/>
  <dc:creator>Colin Morton</dc:creator>
  <cp:keywords/>
  <dc:description/>
  <cp:lastModifiedBy>Colin Morton</cp:lastModifiedBy>
  <cp:revision>120</cp:revision>
  <dcterms:created xsi:type="dcterms:W3CDTF">2014-09-17T23:11:22Z</dcterms:created>
  <dcterms:modified xsi:type="dcterms:W3CDTF">2014-09-24T15:36:39Z</dcterms:modified>
  <cp:category/>
</cp:coreProperties>
</file>