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1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16/05/2014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16/05/2014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16/05/2014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tabLst/>
              <a:defRPr sz="2000"/>
            </a:lvl6pPr>
            <a:lvl7pPr marL="2290763" indent="-461963">
              <a:tabLst/>
              <a:defRPr sz="2000"/>
            </a:lvl7pPr>
            <a:lvl8pPr marL="2290763" indent="-461963">
              <a:tabLst/>
              <a:defRPr sz="2000"/>
            </a:lvl8pPr>
            <a:lvl9pPr marL="2290763" indent="-461963">
              <a:tabLst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8F24D-EB19-4AE0-B015-2BEA6D5224F2}" type="datetimeFigureOut">
              <a:rPr lang="en-US" smtClean="0"/>
              <a:t>16/05/2014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achintya.rao@cern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rn.ch/ippog/resource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ppog.web.cern.ch/resources/2013/lhc-and-higgs-boson-%0Bcommunicating-science-1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IPPOG Resources Database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Achintya Rao</a:t>
            </a:r>
          </a:p>
          <a:p>
            <a:r>
              <a:rPr lang="en-US" sz="1400" dirty="0" smtClean="0"/>
              <a:t>CMS Experiment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09587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full technical notes from Dan Noyes, contact </a:t>
            </a:r>
            <a:r>
              <a:rPr lang="en-US" dirty="0" smtClean="0">
                <a:hlinkClick r:id="rId2"/>
              </a:rPr>
              <a:t>achintya.rao@cern.ch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3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Hosted </a:t>
            </a:r>
            <a:r>
              <a:rPr lang="en-US" dirty="0"/>
              <a:t>at CERN: </a:t>
            </a:r>
            <a:r>
              <a:rPr lang="en-US" dirty="0">
                <a:hlinkClick r:id="rId2"/>
              </a:rPr>
              <a:t>http://cern.ch/ippog/</a:t>
            </a:r>
            <a:r>
              <a:rPr lang="en-US" dirty="0" smtClean="0">
                <a:hlinkClick r:id="rId2"/>
              </a:rPr>
              <a:t>resources</a:t>
            </a:r>
            <a:endParaRPr lang="en-US" dirty="0" smtClean="0"/>
          </a:p>
          <a:p>
            <a:r>
              <a:rPr lang="en-US" dirty="0" smtClean="0"/>
              <a:t>Database formerly curated by Lisa McCarthy</a:t>
            </a:r>
          </a:p>
          <a:p>
            <a:r>
              <a:rPr lang="en-US" dirty="0" smtClean="0"/>
              <a:t>Migrated from </a:t>
            </a:r>
            <a:r>
              <a:rPr lang="en-US" dirty="0" err="1" smtClean="0"/>
              <a:t>DocDB</a:t>
            </a:r>
            <a:r>
              <a:rPr lang="en-US" dirty="0" smtClean="0"/>
              <a:t> to Drupal</a:t>
            </a:r>
          </a:p>
          <a:p>
            <a:r>
              <a:rPr lang="en-US" dirty="0" smtClean="0"/>
              <a:t>Initial design done by company in </a:t>
            </a:r>
            <a:r>
              <a:rPr lang="en-US" dirty="0" err="1" smtClean="0"/>
              <a:t>Meyrin</a:t>
            </a:r>
            <a:endParaRPr lang="en-US" dirty="0" smtClean="0"/>
          </a:p>
          <a:p>
            <a:r>
              <a:rPr lang="en-US" dirty="0" smtClean="0"/>
              <a:t>Currently unsupported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119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From (</a:t>
            </a:r>
            <a:r>
              <a:rPr lang="en-US" dirty="0" err="1" smtClean="0"/>
              <a:t>DocDB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" name="Content Placeholder 9" descr="Screen Shot 2014-05-16 at 07.26.35.pn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614" r="-22614"/>
          <a:stretch>
            <a:fillRect/>
          </a:stretch>
        </p:blipFill>
        <p:spPr/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To (Drupal)</a:t>
            </a:r>
            <a:endParaRPr lang="en-US" dirty="0"/>
          </a:p>
        </p:txBody>
      </p:sp>
      <p:pic>
        <p:nvPicPr>
          <p:cNvPr id="11" name="Content Placeholder 10" descr="Screen Shot 2014-05-16 at 07.27.51.png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500" r="-14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16698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last IPPOG Meeting (CERN)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Marge B. + Achintya R. met Dan Noyes, CERN’s web editor</a:t>
            </a:r>
          </a:p>
          <a:p>
            <a:r>
              <a:rPr lang="en-US" dirty="0" smtClean="0"/>
              <a:t>Website audit done by Dan and team</a:t>
            </a:r>
          </a:p>
          <a:p>
            <a:r>
              <a:rPr lang="en-US" dirty="0" smtClean="0"/>
              <a:t>Results sent to Marge, Achintya and Dave B.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108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 Noyes’s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</a:t>
            </a:r>
            <a:r>
              <a:rPr lang="en-US" dirty="0"/>
              <a:t>is a </a:t>
            </a:r>
            <a:r>
              <a:rPr lang="en-US" b="1" dirty="0"/>
              <a:t>security and stability issue</a:t>
            </a:r>
            <a:r>
              <a:rPr lang="en-US" dirty="0"/>
              <a:t> with having local modules (which override the ones centrally managed by IT) that should be resolved </a:t>
            </a:r>
            <a:r>
              <a:rPr lang="en-US" dirty="0" smtClean="0"/>
              <a:t>urgently.</a:t>
            </a:r>
          </a:p>
          <a:p>
            <a:r>
              <a:rPr lang="en-US" dirty="0" smtClean="0"/>
              <a:t>ACTION: Get </a:t>
            </a:r>
            <a:r>
              <a:rPr lang="en-US" dirty="0"/>
              <a:t>in touch with Tim Bell's team and see whether one of the admins would be able to do this for you (strictly speaking they shouldn't but in practice I find they are always willing to help when they can)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531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 Noyes’s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taxonomies are </a:t>
            </a:r>
            <a:r>
              <a:rPr lang="en-US" b="1" dirty="0" smtClean="0"/>
              <a:t>confusing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I </a:t>
            </a:r>
            <a:r>
              <a:rPr lang="en-US" dirty="0"/>
              <a:t>would recommend simplifying them - the 'categories' document that Marge sent me looks like a great start. I wouldn't even use the subcategories at this point until you're really clear how you want to use </a:t>
            </a:r>
            <a:r>
              <a:rPr lang="en-US" dirty="0" smtClean="0"/>
              <a:t>them.</a:t>
            </a:r>
          </a:p>
          <a:p>
            <a:r>
              <a:rPr lang="en-US" dirty="0" smtClean="0"/>
              <a:t>Giving </a:t>
            </a:r>
            <a:r>
              <a:rPr lang="en-US" dirty="0"/>
              <a:t>content submitters a limited list of these categories at submission time should be enough to allow end-users to browse the </a:t>
            </a:r>
            <a:r>
              <a:rPr lang="en-US" dirty="0" smtClean="0"/>
              <a:t>database.</a:t>
            </a:r>
          </a:p>
          <a:p>
            <a:r>
              <a:rPr lang="en-US" dirty="0" smtClean="0"/>
              <a:t>If </a:t>
            </a:r>
            <a:r>
              <a:rPr lang="en-US" dirty="0"/>
              <a:t>an end user really wants something specific then they will search for it (in which case you don't necessarily need the tags but really good titles and descriptions)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142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 Noyes’s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</a:t>
            </a:r>
            <a:r>
              <a:rPr lang="en-US" dirty="0"/>
              <a:t>would </a:t>
            </a:r>
            <a:r>
              <a:rPr lang="en-US" b="1" dirty="0"/>
              <a:t>expose the content types more evidently</a:t>
            </a:r>
            <a:r>
              <a:rPr lang="en-US" dirty="0"/>
              <a:t>. See this resource, for </a:t>
            </a:r>
            <a:r>
              <a:rPr lang="en-US" dirty="0" smtClean="0"/>
              <a:t>example:</a:t>
            </a:r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://ippog.web.cern.ch/resources/2013/lhc-and-higgs-boson-%0Bcommunicating-science-</a:t>
            </a:r>
            <a:r>
              <a:rPr lang="en-US" dirty="0" smtClean="0">
                <a:hlinkClick r:id="rId2"/>
              </a:rPr>
              <a:t>1</a:t>
            </a:r>
            <a:endParaRPr lang="en-US" dirty="0" smtClean="0"/>
          </a:p>
          <a:p>
            <a:pPr lvl="1"/>
            <a:r>
              <a:rPr lang="en-US" dirty="0" smtClean="0"/>
              <a:t>It's </a:t>
            </a:r>
            <a:r>
              <a:rPr lang="en-US" dirty="0"/>
              <a:t>a </a:t>
            </a:r>
            <a:r>
              <a:rPr lang="en-US" dirty="0" smtClean="0"/>
              <a:t>PowerPoint </a:t>
            </a:r>
            <a:r>
              <a:rPr lang="en-US" dirty="0"/>
              <a:t>presentation, but I couldn't see anywhere on the page that said it's a </a:t>
            </a:r>
            <a:r>
              <a:rPr lang="en-US" dirty="0" smtClean="0"/>
              <a:t>PowerPoint </a:t>
            </a:r>
            <a:r>
              <a:rPr lang="en-US" dirty="0"/>
              <a:t>(although there's lots of other metadata about it)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 </a:t>
            </a:r>
            <a:r>
              <a:rPr lang="en-US" dirty="0"/>
              <a:t>would </a:t>
            </a:r>
            <a:r>
              <a:rPr lang="en-GB" dirty="0" smtClean="0"/>
              <a:t>favour</a:t>
            </a:r>
            <a:r>
              <a:rPr lang="en-US" dirty="0" smtClean="0"/>
              <a:t> </a:t>
            </a:r>
            <a:r>
              <a:rPr lang="en-US" dirty="0"/>
              <a:t>limiting the exposed metadata to type/description/submitted/date information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22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 Noyes’s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“Automation </a:t>
            </a:r>
            <a:r>
              <a:rPr lang="en-US" dirty="0"/>
              <a:t>and </a:t>
            </a:r>
            <a:r>
              <a:rPr lang="en-US" dirty="0" smtClean="0"/>
              <a:t>scale” </a:t>
            </a:r>
            <a:r>
              <a:rPr lang="en-US" dirty="0"/>
              <a:t>versus </a:t>
            </a:r>
            <a:r>
              <a:rPr lang="en-US" dirty="0" smtClean="0"/>
              <a:t>“</a:t>
            </a:r>
            <a:r>
              <a:rPr lang="en-US" dirty="0" err="1" smtClean="0"/>
              <a:t>curation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quality”</a:t>
            </a:r>
          </a:p>
          <a:p>
            <a:r>
              <a:rPr lang="en-US" dirty="0" smtClean="0"/>
              <a:t>I </a:t>
            </a:r>
            <a:r>
              <a:rPr lang="en-US" dirty="0"/>
              <a:t>would lean towards having a smaller, high-quality database of items rather than going for scale right </a:t>
            </a:r>
            <a:r>
              <a:rPr lang="en-US" dirty="0" smtClean="0"/>
              <a:t>off.</a:t>
            </a:r>
          </a:p>
          <a:p>
            <a:r>
              <a:rPr lang="en-US" dirty="0" smtClean="0"/>
              <a:t>I </a:t>
            </a:r>
            <a:r>
              <a:rPr lang="en-US" dirty="0"/>
              <a:t>know human resources are scarce, but having someone who approves / curates content for each category would be a good idea to help improve quality and </a:t>
            </a:r>
            <a:r>
              <a:rPr lang="en-US" dirty="0" smtClean="0"/>
              <a:t>usability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538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Achintya’s</a:t>
            </a:r>
            <a:r>
              <a:rPr lang="en-US" dirty="0" smtClean="0"/>
              <a:t>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Professional support needed, </a:t>
            </a:r>
            <a:r>
              <a:rPr lang="en-US" dirty="0"/>
              <a:t>even if it is short-</a:t>
            </a:r>
            <a:r>
              <a:rPr lang="en-US" dirty="0" smtClean="0"/>
              <a:t>term.</a:t>
            </a:r>
          </a:p>
          <a:p>
            <a:r>
              <a:rPr lang="en-US" dirty="0" smtClean="0"/>
              <a:t>Web </a:t>
            </a:r>
            <a:r>
              <a:rPr lang="en-US" dirty="0"/>
              <a:t>design should be left to the </a:t>
            </a:r>
            <a:r>
              <a:rPr lang="en-US" dirty="0" smtClean="0"/>
              <a:t>experts.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website </a:t>
            </a:r>
            <a:r>
              <a:rPr lang="en-US" dirty="0" smtClean="0"/>
              <a:t>was </a:t>
            </a:r>
            <a:r>
              <a:rPr lang="en-US" dirty="0"/>
              <a:t>built by an outside company, </a:t>
            </a:r>
            <a:r>
              <a:rPr lang="en-US" dirty="0" smtClean="0"/>
              <a:t> but initial </a:t>
            </a:r>
            <a:r>
              <a:rPr lang="en-US" dirty="0"/>
              <a:t>design came from our assumptions or </a:t>
            </a:r>
            <a:r>
              <a:rPr lang="en-US" dirty="0" smtClean="0"/>
              <a:t>expectations.</a:t>
            </a:r>
          </a:p>
          <a:p>
            <a:pPr lvl="1"/>
            <a:r>
              <a:rPr lang="en-US" dirty="0" smtClean="0"/>
              <a:t>Now </a:t>
            </a:r>
            <a:r>
              <a:rPr lang="en-US" dirty="0"/>
              <a:t>that we have user-experience data, we should re-</a:t>
            </a:r>
            <a:r>
              <a:rPr lang="en-US" dirty="0" smtClean="0"/>
              <a:t>think.</a:t>
            </a:r>
          </a:p>
        </p:txBody>
      </p:sp>
    </p:spTree>
    <p:extLst>
      <p:ext uri="{BB962C8B-B14F-4D97-AF65-F5344CB8AC3E}">
        <p14:creationId xmlns:p14="http://schemas.microsoft.com/office/powerpoint/2010/main" val="36200094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22</TotalTime>
  <Words>492</Words>
  <Application>Microsoft Macintosh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Folio</vt:lpstr>
      <vt:lpstr>IPPOG Resources Database</vt:lpstr>
      <vt:lpstr>Background</vt:lpstr>
      <vt:lpstr>Background</vt:lpstr>
      <vt:lpstr>At last IPPOG Meeting (CERN)</vt:lpstr>
      <vt:lpstr>Dan Noyes’s recommendations</vt:lpstr>
      <vt:lpstr>Dan Noyes’s recommendations</vt:lpstr>
      <vt:lpstr>Dan Noyes’s recommendations</vt:lpstr>
      <vt:lpstr>Dan Noyes’s recommendations</vt:lpstr>
      <vt:lpstr>Achintya’s recommendations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IPPOG Resources Database</dc:title>
  <dc:creator>Achintya Rao</dc:creator>
  <cp:lastModifiedBy>Achintya Rao</cp:lastModifiedBy>
  <cp:revision>2</cp:revision>
  <dcterms:created xsi:type="dcterms:W3CDTF">2014-05-16T05:20:00Z</dcterms:created>
  <dcterms:modified xsi:type="dcterms:W3CDTF">2014-05-16T05:42:51Z</dcterms:modified>
</cp:coreProperties>
</file>