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852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17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69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5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8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609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85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92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823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38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561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824D9-581D-8B46-BE6A-1B2E7F34A0D3}" type="datetimeFigureOut">
              <a:rPr lang="en-US" smtClean="0"/>
              <a:t>5/17/14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4BAE5-D5BD-9046-9A15-513FEFA960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260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5901" y="1333228"/>
            <a:ext cx="7521086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455 teams </a:t>
            </a:r>
            <a:r>
              <a:rPr lang="fr-FR" dirty="0" err="1" smtClean="0"/>
              <a:t>registered</a:t>
            </a:r>
            <a:r>
              <a:rPr lang="fr-FR" dirty="0" smtClean="0"/>
              <a:t> ~ 293 </a:t>
            </a:r>
            <a:r>
              <a:rPr lang="fr-FR" dirty="0" err="1" smtClean="0"/>
              <a:t>proposals</a:t>
            </a:r>
            <a:r>
              <a:rPr lang="fr-FR" dirty="0" smtClean="0"/>
              <a:t> </a:t>
            </a:r>
            <a:r>
              <a:rPr lang="fr-FR" dirty="0" err="1" smtClean="0"/>
              <a:t>submitted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Great </a:t>
            </a:r>
            <a:r>
              <a:rPr lang="fr-FR" dirty="0" err="1" smtClean="0"/>
              <a:t>education</a:t>
            </a:r>
            <a:r>
              <a:rPr lang="fr-FR" dirty="0" smtClean="0"/>
              <a:t> + </a:t>
            </a:r>
            <a:r>
              <a:rPr lang="fr-FR" dirty="0" err="1" smtClean="0"/>
              <a:t>outreach</a:t>
            </a:r>
            <a:r>
              <a:rPr lang="fr-FR" dirty="0" smtClean="0"/>
              <a:t> </a:t>
            </a:r>
            <a:r>
              <a:rPr lang="fr-FR" dirty="0" err="1" smtClean="0"/>
              <a:t>potential</a:t>
            </a:r>
            <a:endParaRPr lang="fr-FR" dirty="0" smtClean="0"/>
          </a:p>
          <a:p>
            <a:r>
              <a:rPr lang="en-US" dirty="0" smtClean="0"/>
              <a:t>C</a:t>
            </a:r>
            <a:r>
              <a:rPr lang="fr-FR" dirty="0" err="1" smtClean="0"/>
              <a:t>hildren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, </a:t>
            </a:r>
            <a:r>
              <a:rPr lang="fr-FR" dirty="0" err="1" smtClean="0"/>
              <a:t>questioned</a:t>
            </a:r>
            <a:r>
              <a:rPr lang="fr-FR" dirty="0" smtClean="0"/>
              <a:t>, </a:t>
            </a:r>
            <a:r>
              <a:rPr lang="fr-FR" dirty="0" err="1" smtClean="0"/>
              <a:t>interacted</a:t>
            </a:r>
            <a:r>
              <a:rPr lang="fr-FR" dirty="0" smtClean="0"/>
              <a:t>, </a:t>
            </a:r>
            <a:r>
              <a:rPr lang="fr-FR" dirty="0" err="1" smtClean="0"/>
              <a:t>learnt</a:t>
            </a:r>
            <a:endParaRPr lang="fr-FR" dirty="0" smtClean="0"/>
          </a:p>
          <a:p>
            <a:r>
              <a:rPr lang="fr-FR" dirty="0" err="1" smtClean="0"/>
              <a:t>Often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whole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r>
              <a:rPr lang="fr-FR" dirty="0" smtClean="0"/>
              <a:t> (</a:t>
            </a:r>
            <a:r>
              <a:rPr lang="fr-FR" dirty="0" err="1" smtClean="0"/>
              <a:t>presentations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err="1" smtClean="0"/>
              <a:t>Webpage</a:t>
            </a:r>
            <a:r>
              <a:rPr lang="fr-FR" dirty="0" smtClean="0"/>
              <a:t> : </a:t>
            </a:r>
            <a:r>
              <a:rPr lang="fr-FR" dirty="0" err="1" smtClean="0"/>
              <a:t>updated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competition</a:t>
            </a:r>
            <a:r>
              <a:rPr lang="fr-FR" dirty="0" smtClean="0"/>
              <a:t> </a:t>
            </a:r>
            <a:r>
              <a:rPr lang="en-US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have been </a:t>
            </a:r>
            <a:r>
              <a:rPr lang="fr-FR" dirty="0" err="1" smtClean="0"/>
              <a:t>stated</a:t>
            </a:r>
            <a:endParaRPr lang="fr-FR" dirty="0" smtClean="0"/>
          </a:p>
          <a:p>
            <a:r>
              <a:rPr lang="en-US" dirty="0" smtClean="0"/>
              <a:t>Too much e</a:t>
            </a:r>
            <a:r>
              <a:rPr lang="fr-FR" dirty="0" err="1" smtClean="0"/>
              <a:t>mphasis</a:t>
            </a:r>
            <a:r>
              <a:rPr lang="fr-FR" dirty="0" smtClean="0"/>
              <a:t> on motivation (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proposals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put all the </a:t>
            </a:r>
            <a:r>
              <a:rPr lang="fr-FR" dirty="0" err="1" smtClean="0"/>
              <a:t>weight</a:t>
            </a:r>
            <a:endParaRPr lang="fr-FR" dirty="0" smtClean="0"/>
          </a:p>
          <a:p>
            <a:r>
              <a:rPr lang="en-US" dirty="0"/>
              <a:t>o</a:t>
            </a:r>
            <a:r>
              <a:rPr lang="fr-FR" dirty="0" smtClean="0"/>
              <a:t>n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desire</a:t>
            </a:r>
            <a:r>
              <a:rPr lang="fr-FR" dirty="0" smtClean="0"/>
              <a:t> to </a:t>
            </a:r>
            <a:r>
              <a:rPr lang="fr-FR" dirty="0" err="1" smtClean="0"/>
              <a:t>win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describing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they</a:t>
            </a:r>
            <a:r>
              <a:rPr lang="fr-FR" dirty="0" smtClean="0"/>
              <a:t> </a:t>
            </a:r>
            <a:r>
              <a:rPr lang="fr-FR" dirty="0" err="1" smtClean="0"/>
              <a:t>wanted</a:t>
            </a:r>
            <a:r>
              <a:rPr lang="fr-FR" dirty="0" smtClean="0"/>
              <a:t> to do)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National contacts for schools</a:t>
            </a:r>
          </a:p>
          <a:p>
            <a:r>
              <a:rPr lang="en-US" dirty="0" smtClean="0"/>
              <a:t>Some were contacted by some schools - others not </a:t>
            </a:r>
          </a:p>
          <a:p>
            <a:endParaRPr lang="en-US" dirty="0" smtClean="0"/>
          </a:p>
          <a:p>
            <a:r>
              <a:rPr lang="en-US" dirty="0" smtClean="0"/>
              <a:t>General feeling : </a:t>
            </a:r>
          </a:p>
          <a:p>
            <a:r>
              <a:rPr lang="en-US" dirty="0" smtClean="0"/>
              <a:t>IPPOG should have been involved / informed more</a:t>
            </a:r>
          </a:p>
          <a:p>
            <a:r>
              <a:rPr lang="en-US" dirty="0" smtClean="0"/>
              <a:t>National representatives : useful to have school contacts to profit</a:t>
            </a:r>
          </a:p>
          <a:p>
            <a:r>
              <a:rPr lang="en-US" dirty="0" smtClean="0"/>
              <a:t>from this opportunity</a:t>
            </a:r>
          </a:p>
          <a:p>
            <a:r>
              <a:rPr lang="en-US" dirty="0" smtClean="0"/>
              <a:t>More than one winning team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6681" y="582106"/>
            <a:ext cx="62569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Discussion group : </a:t>
            </a:r>
            <a:r>
              <a:rPr lang="fr-FR" sz="2000" dirty="0" err="1" smtClean="0"/>
              <a:t>Beamline</a:t>
            </a:r>
            <a:r>
              <a:rPr lang="fr-FR" sz="2000" dirty="0" smtClean="0"/>
              <a:t> for </a:t>
            </a:r>
            <a:r>
              <a:rPr lang="fr-FR" sz="2000" dirty="0" err="1" smtClean="0"/>
              <a:t>schools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47332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114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7</cp:revision>
  <dcterms:created xsi:type="dcterms:W3CDTF">2014-05-17T09:48:42Z</dcterms:created>
  <dcterms:modified xsi:type="dcterms:W3CDTF">2014-05-17T12:49:51Z</dcterms:modified>
</cp:coreProperties>
</file>