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55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4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1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90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4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63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86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8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61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57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06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99DAD-BD90-42F3-AEA4-282D4D4F08C8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A9329-B7CF-4024-9155-490CA556A5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7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.ph.bham.ac.uk/user/watkins/CERNatschooloverview.pdf" TargetMode="External"/><Relationship Id="rId2" Type="http://schemas.openxmlformats.org/officeDocument/2006/relationships/hyperlink" Target="http://www.ep.ph.bham.ac.uk/user/watkins/UKSTFCsummary.doc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p.ph.bham.ac.uk/user/watkins/UKOutreachPete.pptx" TargetMode="External"/><Relationship Id="rId4" Type="http://schemas.openxmlformats.org/officeDocument/2006/relationships/hyperlink" Target="http://www.ep.ph.bham.ac.uk/user/watkins/CERNatschoolupdat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oreyouruniverse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uardian.com/science/life-and-physics/2014/mar/13/slam-pow-bang-on-tour-in-england-with-the-bonn-physics-show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i.org.uk/whats-on/collider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21548"/>
            <a:ext cx="756084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  Recent Outreach news from UK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tx2"/>
                </a:solidFill>
              </a:rPr>
              <a:t>Report on STFC Outreach  -  Elizabeth Cunningham 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dirty="0" smtClean="0">
                <a:solidFill>
                  <a:schemeClr val="tx2"/>
                </a:solidFill>
              </a:rPr>
              <a:t>Neville </a:t>
            </a:r>
            <a:r>
              <a:rPr lang="en-GB" dirty="0" err="1" smtClean="0">
                <a:solidFill>
                  <a:schemeClr val="tx2"/>
                </a:solidFill>
              </a:rPr>
              <a:t>Hollingworth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  <a:hlinkClick r:id="rId2"/>
              </a:rPr>
              <a:t>http://</a:t>
            </a:r>
            <a:r>
              <a:rPr lang="en-GB" dirty="0" smtClean="0">
                <a:solidFill>
                  <a:schemeClr val="tx2"/>
                </a:solidFill>
                <a:hlinkClick r:id="rId2"/>
              </a:rPr>
              <a:t>www.ep.ph.bham.ac.uk/user/watkins/UKSTFCsummary.docx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err="1" smtClean="0">
                <a:solidFill>
                  <a:schemeClr val="tx2"/>
                </a:solidFill>
              </a:rPr>
              <a:t>CERN@school</a:t>
            </a:r>
            <a:r>
              <a:rPr lang="en-GB" dirty="0" smtClean="0">
                <a:solidFill>
                  <a:schemeClr val="tx2"/>
                </a:solidFill>
              </a:rPr>
              <a:t> project  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-   Becky Parker/Tom </a:t>
            </a:r>
            <a:r>
              <a:rPr lang="en-GB" dirty="0" err="1" smtClean="0">
                <a:solidFill>
                  <a:schemeClr val="tx2"/>
                </a:solidFill>
              </a:rPr>
              <a:t>Whyntie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 Overview</a:t>
            </a:r>
          </a:p>
          <a:p>
            <a:r>
              <a:rPr lang="en-GB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GB" dirty="0" smtClean="0">
                <a:solidFill>
                  <a:schemeClr val="tx2"/>
                </a:solidFill>
                <a:hlinkClick r:id="rId3"/>
              </a:rPr>
              <a:t>www.ep.ph.bham.ac.uk/user/watkins/CERNatschooloverview.pdf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  Update</a:t>
            </a:r>
          </a:p>
          <a:p>
            <a:r>
              <a:rPr lang="en-GB" dirty="0">
                <a:solidFill>
                  <a:schemeClr val="tx2"/>
                </a:solidFill>
                <a:hlinkClick r:id="rId4"/>
              </a:rPr>
              <a:t>http://</a:t>
            </a:r>
            <a:r>
              <a:rPr lang="en-GB" dirty="0" smtClean="0">
                <a:solidFill>
                  <a:schemeClr val="tx2"/>
                </a:solidFill>
                <a:hlinkClick r:id="rId4"/>
              </a:rPr>
              <a:t>www.ep.ph.bham.ac.uk/user/watkins/CERNatschoolupdate.pdf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Few slides received from colleagues  -  Pete Watkins </a:t>
            </a:r>
          </a:p>
          <a:p>
            <a:r>
              <a:rPr lang="en-GB" dirty="0">
                <a:solidFill>
                  <a:schemeClr val="tx2"/>
                </a:solidFill>
                <a:hlinkClick r:id="rId5"/>
              </a:rPr>
              <a:t>http</a:t>
            </a:r>
            <a:r>
              <a:rPr lang="en-GB">
                <a:solidFill>
                  <a:schemeClr val="tx2"/>
                </a:solidFill>
                <a:hlinkClick r:id="rId5"/>
              </a:rPr>
              <a:t>://</a:t>
            </a:r>
            <a:r>
              <a:rPr lang="en-GB" smtClean="0">
                <a:solidFill>
                  <a:schemeClr val="tx2"/>
                </a:solidFill>
                <a:hlinkClick r:id="rId5"/>
              </a:rPr>
              <a:t>www.ep.ph.bham.ac.uk/user/watkins/UKOutreachPete.pptx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269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5324"/>
            <a:ext cx="9144000" cy="524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638132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  <a:hlinkClick r:id="rId3"/>
              </a:rPr>
              <a:t>http://www.exploreyouruniverse.org/</a:t>
            </a:r>
            <a:endParaRPr lang="en-GB" sz="2400" dirty="0" smtClean="0">
              <a:solidFill>
                <a:srgbClr val="0070C0"/>
              </a:solidFill>
            </a:endParaRPr>
          </a:p>
          <a:p>
            <a:pPr algn="ctr"/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6632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Improved links between Particle Physics/Astronomy outreach and Science Centres</a:t>
            </a:r>
          </a:p>
          <a:p>
            <a:r>
              <a:rPr lang="en-GB" dirty="0" smtClean="0"/>
              <a:t>Experimental kits at 12 science centres already – 10 more soon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Robin Clegg made many contributions to this project (retired April 2014)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595313"/>
            <a:ext cx="602932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27366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http://www.theguardian.com/science/life-and-physics/2014/mar/13/slam-pow-bang-on-tour-in-england-with-the-bonn-physics-show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90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6728"/>
            <a:ext cx="3960440" cy="605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564904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May 22 2014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95" y="5686"/>
            <a:ext cx="9151595" cy="685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8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" y="-7098"/>
            <a:ext cx="9134551" cy="686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3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" y="0"/>
            <a:ext cx="91554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5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45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Six months Particle Physics Outreach –  UK group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83529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June    Minerva workshop for UK teachers at  Rugby School</a:t>
            </a:r>
          </a:p>
          <a:p>
            <a:endParaRPr lang="en-GB" dirty="0"/>
          </a:p>
          <a:p>
            <a:r>
              <a:rPr lang="en-GB" dirty="0" smtClean="0"/>
              <a:t>June    Particle Physics (A level) day for teachers held at the University</a:t>
            </a:r>
          </a:p>
          <a:p>
            <a:endParaRPr lang="en-GB" dirty="0"/>
          </a:p>
          <a:p>
            <a:r>
              <a:rPr lang="en-GB" dirty="0" smtClean="0"/>
              <a:t>July      Particle Physics day for students aged 15-16 during work experience week</a:t>
            </a:r>
          </a:p>
          <a:p>
            <a:endParaRPr lang="en-GB" dirty="0"/>
          </a:p>
          <a:p>
            <a:r>
              <a:rPr lang="en-GB" dirty="0" smtClean="0"/>
              <a:t>July      Summer school at University for students aged 17 includes Particle Physics talk</a:t>
            </a:r>
          </a:p>
          <a:p>
            <a:endParaRPr lang="en-GB" dirty="0"/>
          </a:p>
          <a:p>
            <a:r>
              <a:rPr lang="en-GB" dirty="0" smtClean="0"/>
              <a:t>July      Public lecture by Frank Close as part of  University Research Conference</a:t>
            </a:r>
          </a:p>
          <a:p>
            <a:endParaRPr lang="en-GB" dirty="0"/>
          </a:p>
          <a:p>
            <a:r>
              <a:rPr lang="en-GB" dirty="0" smtClean="0"/>
              <a:t>August  Two week work placement for student on HISPARC cosmic ray project </a:t>
            </a:r>
          </a:p>
          <a:p>
            <a:endParaRPr lang="en-GB" dirty="0"/>
          </a:p>
          <a:p>
            <a:r>
              <a:rPr lang="en-GB" dirty="0" smtClean="0"/>
              <a:t>August   Work on Outreach posters and spark chamber project by six students</a:t>
            </a:r>
          </a:p>
          <a:p>
            <a:endParaRPr lang="en-GB" dirty="0"/>
          </a:p>
          <a:p>
            <a:r>
              <a:rPr lang="en-GB" dirty="0" smtClean="0"/>
              <a:t>September  British Science Festival -  Two student/teacher workshops</a:t>
            </a:r>
          </a:p>
          <a:p>
            <a:endParaRPr lang="en-GB" dirty="0"/>
          </a:p>
          <a:p>
            <a:r>
              <a:rPr lang="en-GB" dirty="0" smtClean="0"/>
              <a:t>December   Mini </a:t>
            </a:r>
            <a:r>
              <a:rPr lang="en-GB" dirty="0" err="1" smtClean="0"/>
              <a:t>Masterclass</a:t>
            </a:r>
            <a:r>
              <a:rPr lang="en-GB" dirty="0" smtClean="0"/>
              <a:t> for 40 students  (Main </a:t>
            </a:r>
            <a:r>
              <a:rPr lang="en-GB" dirty="0" err="1" smtClean="0"/>
              <a:t>Masterclass</a:t>
            </a:r>
            <a:r>
              <a:rPr lang="en-GB" dirty="0" smtClean="0"/>
              <a:t> in Spring) 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Plus all the regular outreach talks for schools and the general public by many physicists and participation in EU outreach projects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47055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Schools liaison officer essential for these events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2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20822"/>
            <a:ext cx="9144000" cy="545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38132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www.mosi.org.uk/whats-on/collider.aspx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59532" y="299623"/>
            <a:ext cx="8784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Collider exhibition moves to Manchester   -  May to September 2014 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1124744"/>
            <a:ext cx="716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Jeff Forshaw on Radio 5 live – discussing LHC and cosmology simulations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4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254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Selected UK Outreach Topics</dc:title>
  <dc:creator>bhamuser</dc:creator>
  <cp:lastModifiedBy>bhamuser</cp:lastModifiedBy>
  <cp:revision>18</cp:revision>
  <dcterms:created xsi:type="dcterms:W3CDTF">2014-05-09T16:42:43Z</dcterms:created>
  <dcterms:modified xsi:type="dcterms:W3CDTF">2014-05-14T19:45:54Z</dcterms:modified>
</cp:coreProperties>
</file>