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5" d="100"/>
          <a:sy n="95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9E7DB-87EB-064E-88D4-746CE3A9C4F4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C022D-A201-F84E-BB11-64A5AE79BD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HC evolution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066800"/>
            <a:ext cx="8077200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HC was designed considering different computing landscape</a:t>
            </a:r>
          </a:p>
          <a:p>
            <a:r>
              <a:rPr lang="en-US" dirty="0" smtClean="0"/>
              <a:t>Since then computing systems of the experiments had evolved a lot and every of them currently represent a complete middleware solution which also includes job preparation/generation phase</a:t>
            </a:r>
          </a:p>
          <a:p>
            <a:r>
              <a:rPr lang="en-US" dirty="0" smtClean="0"/>
              <a:t>HC became  the core tool for scale and functional testing of the sites, but there is a desire to extend its role </a:t>
            </a:r>
            <a:r>
              <a:rPr lang="en-US" smtClean="0"/>
              <a:t>and functionality</a:t>
            </a:r>
          </a:p>
          <a:p>
            <a:r>
              <a:rPr lang="en-US" dirty="0" smtClean="0"/>
              <a:t>We need to look in the future challenges. Among them:</a:t>
            </a:r>
          </a:p>
          <a:p>
            <a:pPr>
              <a:buFontTx/>
              <a:buChar char="-"/>
            </a:pPr>
            <a:r>
              <a:rPr lang="en-US" dirty="0" smtClean="0"/>
              <a:t> Scalability </a:t>
            </a:r>
          </a:p>
          <a:p>
            <a:pPr>
              <a:buFontTx/>
              <a:buChar char="-"/>
            </a:pPr>
            <a:r>
              <a:rPr lang="en-US" dirty="0" smtClean="0"/>
              <a:t> Sustainability</a:t>
            </a:r>
          </a:p>
          <a:p>
            <a:pPr>
              <a:buFontTx/>
              <a:buChar char="-"/>
            </a:pPr>
            <a:r>
              <a:rPr lang="en-US" dirty="0" smtClean="0"/>
              <a:t> New use-cases</a:t>
            </a:r>
          </a:p>
          <a:p>
            <a:r>
              <a:rPr lang="en-US" dirty="0" smtClean="0"/>
              <a:t>Examples of some potential use-cases:</a:t>
            </a:r>
          </a:p>
          <a:p>
            <a:r>
              <a:rPr lang="en-US" dirty="0" smtClean="0"/>
              <a:t>        	-Testing of scalability and performance of the new CRAB implementation in the 	multi-user environment</a:t>
            </a:r>
          </a:p>
          <a:p>
            <a:r>
              <a:rPr lang="en-US" dirty="0" smtClean="0"/>
              <a:t>         -Using HC for submission of the SAM tests on demand by site admin</a:t>
            </a:r>
          </a:p>
          <a:p>
            <a:r>
              <a:rPr lang="en-US" dirty="0" smtClean="0"/>
              <a:t>         -Running </a:t>
            </a:r>
            <a:r>
              <a:rPr lang="en-US" dirty="0"/>
              <a:t>a rich set of different standard use cases with architecture specific</a:t>
            </a:r>
            <a:r>
              <a:rPr lang="en-US" dirty="0" smtClean="0"/>
              <a:t> 	binaries 	against </a:t>
            </a:r>
            <a:r>
              <a:rPr lang="en-US" dirty="0"/>
              <a:t>sites to measure the</a:t>
            </a:r>
            <a:r>
              <a:rPr lang="en-US" dirty="0" smtClean="0"/>
              <a:t> efficiency</a:t>
            </a:r>
            <a:r>
              <a:rPr lang="en-US" dirty="0"/>
              <a:t>. This requires to handle</a:t>
            </a:r>
            <a:r>
              <a:rPr lang="en-US" dirty="0" smtClean="0"/>
              <a:t> 	and </a:t>
            </a:r>
            <a:r>
              <a:rPr lang="en-US" dirty="0"/>
              <a:t>track</a:t>
            </a:r>
            <a:r>
              <a:rPr lang="en-US" dirty="0" smtClean="0"/>
              <a:t> many </a:t>
            </a:r>
            <a:r>
              <a:rPr lang="en-US" dirty="0"/>
              <a:t>use cases and requires an easy integration of test jobs into</a:t>
            </a:r>
            <a:r>
              <a:rPr lang="en-US" dirty="0" smtClean="0"/>
              <a:t> 	the </a:t>
            </a:r>
            <a:r>
              <a:rPr lang="en-US" dirty="0"/>
              <a:t>HC</a:t>
            </a:r>
            <a:r>
              <a:rPr lang="en-US" dirty="0" smtClean="0"/>
              <a:t> system.</a:t>
            </a:r>
          </a:p>
          <a:p>
            <a:r>
              <a:rPr lang="en-US" dirty="0" smtClean="0"/>
              <a:t>Time to assess different aspects of HC implementation and understand whether/where we can improve?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193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HC evolution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Julia Andreeva</dc:creator>
  <cp:lastModifiedBy>Julia Andreeva</cp:lastModifiedBy>
  <cp:revision>5</cp:revision>
  <dcterms:created xsi:type="dcterms:W3CDTF">2014-05-06T16:04:55Z</dcterms:created>
  <dcterms:modified xsi:type="dcterms:W3CDTF">2014-05-06T16:41:58Z</dcterms:modified>
</cp:coreProperties>
</file>