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0A2A4-92D9-CD49-892E-734C7ED5313D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67D91-23F9-0F4E-8ACC-7DEFCEC920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of the meeting</a:t>
            </a:r>
            <a:endParaRPr lang="en-US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>
          <a:xfrm rot="16200000">
            <a:off x="1966119" y="-91281"/>
            <a:ext cx="5211762" cy="822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HC serves 3 LHC experiments, with major contribution from ATLAS </a:t>
            </a:r>
          </a:p>
          <a:p>
            <a:r>
              <a:rPr lang="en-US" dirty="0" smtClean="0"/>
              <a:t>Team is distributed</a:t>
            </a:r>
          </a:p>
          <a:p>
            <a:r>
              <a:rPr lang="en-US" dirty="0" smtClean="0"/>
              <a:t>Topics for </a:t>
            </a:r>
            <a:r>
              <a:rPr lang="en-US" smtClean="0"/>
              <a:t>today discussion: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introduce some project structure</a:t>
            </a:r>
          </a:p>
          <a:p>
            <a:pPr>
              <a:buNone/>
            </a:pPr>
            <a:r>
              <a:rPr lang="en-US" dirty="0" smtClean="0"/>
              <a:t>	- agree on split of responsibilities </a:t>
            </a:r>
          </a:p>
          <a:p>
            <a:pPr>
              <a:buNone/>
            </a:pPr>
            <a:r>
              <a:rPr lang="en-US" dirty="0" smtClean="0"/>
              <a:t>	- discuss HC evolution taking into account changes in the workload and data management systems of the experiments and new potential use cases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686802" y="4114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61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Goal of the meeting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of the meeting</dc:title>
  <dc:creator>Julia Andreeva</dc:creator>
  <cp:lastModifiedBy>Julia Andreeva</cp:lastModifiedBy>
  <cp:revision>4</cp:revision>
  <dcterms:created xsi:type="dcterms:W3CDTF">2014-05-06T09:28:45Z</dcterms:created>
  <dcterms:modified xsi:type="dcterms:W3CDTF">2014-05-06T15:59:34Z</dcterms:modified>
</cp:coreProperties>
</file>