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6"/>
  </p:notesMasterIdLst>
  <p:handoutMasterIdLst>
    <p:handoutMasterId r:id="rId7"/>
  </p:handoutMasterIdLst>
  <p:sldIdLst>
    <p:sldId id="256" r:id="rId3"/>
    <p:sldId id="324" r:id="rId4"/>
    <p:sldId id="327" r:id="rId5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CCFF99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56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1882" y="-91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5FBF0A-0BF2-4796-ACF2-959B9FD06D31}" type="datetimeFigureOut">
              <a:rPr lang="fr-FR"/>
              <a:pPr>
                <a:defRPr/>
              </a:pPr>
              <a:t>19/05/2014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D682B0-466E-4D83-97BC-B929157A37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777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DC87F0-1B13-4C22-A0BC-0D2D7BBA682D}" type="datetimeFigureOut">
              <a:rPr lang="fr-FR"/>
              <a:pPr>
                <a:defRPr/>
              </a:pPr>
              <a:t>19/05/2014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CC5A30-9BAF-4923-BE60-FBF513CD95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12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C5A30-9BAF-4923-BE60-FBF513CD95C4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4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1752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p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106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9588"/>
            <a:ext cx="7772400" cy="1311275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3713" y="4724400"/>
            <a:ext cx="5648325" cy="639763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84988" y="93663"/>
            <a:ext cx="2259012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7950" y="93663"/>
            <a:ext cx="6624638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1752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p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106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9588"/>
            <a:ext cx="7772400" cy="1311275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GB"/>
              <a:t>Cliquez pour modifier le style du titre du masque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3713" y="4724400"/>
            <a:ext cx="5648325" cy="639763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  <a:p>
            <a:r>
              <a:rPr lang="fr-FR"/>
              <a:t>LPC Clermont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950" y="836613"/>
            <a:ext cx="4441825" cy="188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02175" y="836613"/>
            <a:ext cx="4441825" cy="188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84988" y="93663"/>
            <a:ext cx="2259012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7950" y="93663"/>
            <a:ext cx="6624638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2"/>
          </p:nvPr>
        </p:nvSpPr>
        <p:spPr>
          <a:xfrm>
            <a:off x="107982" y="2901960"/>
            <a:ext cx="9036050" cy="18843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                          Pascal </a:t>
            </a:r>
            <a:r>
              <a:rPr lang="en-GB" dirty="0" err="1"/>
              <a:t>Perret</a:t>
            </a:r>
            <a:r>
              <a:rPr lang="en-GB" dirty="0"/>
              <a:t>  - LPC Clermont</a:t>
            </a:r>
          </a:p>
        </p:txBody>
      </p:sp>
      <p:sp>
        <p:nvSpPr>
          <p:cNvPr id="8" name="Rectangle 8"/>
          <p:cNvSpPr txBox="1">
            <a:spLocks noChangeArrowheads="1"/>
          </p:cNvSpPr>
          <p:nvPr userDrawn="1"/>
        </p:nvSpPr>
        <p:spPr bwMode="auto">
          <a:xfrm>
            <a:off x="1214414" y="6572272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30/11/2009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950" y="836613"/>
            <a:ext cx="4441825" cy="188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02175" y="836613"/>
            <a:ext cx="4441825" cy="188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xfrm>
            <a:off x="1230313" y="6584950"/>
            <a:ext cx="2743200" cy="2286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36613"/>
            <a:ext cx="90360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smtClean="0"/>
              <a:t>Cliquez pour modifier les styles du texte du masqu</a:t>
            </a:r>
          </a:p>
          <a:p>
            <a:pPr lvl="1"/>
            <a:r>
              <a:rPr lang="en-GB" dirty="0" smtClean="0"/>
              <a:t>Deuxième niveau</a:t>
            </a:r>
          </a:p>
          <a:p>
            <a:pPr lvl="2"/>
            <a:r>
              <a:rPr lang="en-GB" dirty="0" smtClean="0"/>
              <a:t>Troisième niveau</a:t>
            </a:r>
          </a:p>
          <a:p>
            <a:pPr lvl="3"/>
            <a:r>
              <a:rPr lang="en-GB" dirty="0" smtClean="0"/>
              <a:t>Quatrième niveau</a:t>
            </a:r>
          </a:p>
          <a:p>
            <a:pPr lvl="4"/>
            <a:r>
              <a:rPr lang="en-GB" dirty="0" smtClean="0"/>
              <a:t>Cinquième niveau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524625"/>
            <a:ext cx="46085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A60020E-3E29-48E7-B5D8-8D0CBCD9DD31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3663"/>
            <a:ext cx="8229600" cy="59848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pic>
        <p:nvPicPr>
          <p:cNvPr id="1031" name="Picture 7" descr="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106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0313" y="6584950"/>
            <a:ext cx="274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204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58825" indent="-280988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rgbClr val="0000FF"/>
          </a:solidFill>
          <a:latin typeface="+mn-lt"/>
        </a:defRPr>
      </a:lvl2pPr>
      <a:lvl3pPr marL="1146175" indent="-196850" algn="l" rtl="0" eaLnBrk="1" fontAlgn="base" hangingPunct="1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rgbClr val="0000FF"/>
          </a:solidFill>
          <a:latin typeface="+mn-lt"/>
        </a:defRPr>
      </a:lvl3pPr>
      <a:lvl4pPr marL="1525588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rgbClr val="0000FF"/>
          </a:solidFill>
          <a:latin typeface="+mn-lt"/>
        </a:defRPr>
      </a:lvl4pPr>
      <a:lvl5pPr marL="19050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rgbClr val="0000FF"/>
          </a:solidFill>
          <a:latin typeface="+mn-lt"/>
        </a:defRPr>
      </a:lvl5pPr>
      <a:lvl6pPr marL="23622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6524625"/>
            <a:ext cx="9144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836613"/>
            <a:ext cx="90360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les styles du texte du masqu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22685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524625"/>
            <a:ext cx="46085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E3B385C1-CCFB-4A9E-86B8-F80015CE9AB8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3663"/>
            <a:ext cx="8229600" cy="59848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8825" indent="-280988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6175" indent="-196850" algn="l" rtl="0" eaLnBrk="0" fontAlgn="base" hangingPunct="0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525588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4pPr>
      <a:lvl5pPr marL="1905000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5pPr>
      <a:lvl6pPr marL="23622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3506"/>
            <a:ext cx="7772400" cy="1323439"/>
          </a:xfrm>
        </p:spPr>
        <p:txBody>
          <a:bodyPr/>
          <a:lstStyle/>
          <a:p>
            <a:r>
              <a:rPr lang="fr-FR" dirty="0" smtClean="0"/>
              <a:t>PS/SPD </a:t>
            </a:r>
            <a:br>
              <a:rPr lang="fr-FR" dirty="0" smtClean="0"/>
            </a:br>
            <a:r>
              <a:rPr lang="fr-FR" dirty="0" smtClean="0"/>
              <a:t>Power Supplies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763713" y="4724400"/>
            <a:ext cx="5648325" cy="634020"/>
          </a:xfrm>
        </p:spPr>
        <p:txBody>
          <a:bodyPr/>
          <a:lstStyle/>
          <a:p>
            <a:r>
              <a:rPr lang="fr-FR" dirty="0" smtClean="0"/>
              <a:t>Pascal Perret </a:t>
            </a:r>
          </a:p>
          <a:p>
            <a:r>
              <a:rPr lang="fr-FR" dirty="0" smtClean="0"/>
              <a:t>LPC Clermont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916238" y="3860800"/>
            <a:ext cx="3311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9900"/>
                </a:solidFill>
              </a:rPr>
              <a:t>19 May 2014</a:t>
            </a:r>
            <a:endParaRPr lang="en-GB" sz="24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ECAL Platform: </a:t>
            </a:r>
            <a:r>
              <a:rPr lang="fr-FR" dirty="0" err="1" smtClean="0"/>
              <a:t>Maraton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10960" y="836613"/>
            <a:ext cx="7133039" cy="2363724"/>
          </a:xfrm>
        </p:spPr>
        <p:txBody>
          <a:bodyPr/>
          <a:lstStyle/>
          <a:p>
            <a:r>
              <a:rPr lang="fr-FR" dirty="0" smtClean="0"/>
              <a:t>PS/SPD FE power supplies:</a:t>
            </a:r>
          </a:p>
          <a:p>
            <a:pPr lvl="1"/>
            <a:r>
              <a:rPr lang="fr-FR" dirty="0" smtClean="0"/>
              <a:t>0M05.0002M (+ OPFC.0001): 8+2</a:t>
            </a:r>
          </a:p>
          <a:p>
            <a:pPr lvl="3"/>
            <a:r>
              <a:rPr lang="en-US" dirty="0"/>
              <a:t>12 Channel </a:t>
            </a:r>
            <a:r>
              <a:rPr lang="en-US" dirty="0" err="1"/>
              <a:t>Maraton</a:t>
            </a:r>
            <a:r>
              <a:rPr lang="en-US" dirty="0"/>
              <a:t> - (+5v/100A, 3v3/100A, -5v/50A, +5v/50A) - </a:t>
            </a:r>
            <a:r>
              <a:rPr lang="en-US" dirty="0" err="1"/>
              <a:t>LHCb</a:t>
            </a:r>
            <a:r>
              <a:rPr lang="en-US" dirty="0"/>
              <a:t> Calorimeter. </a:t>
            </a:r>
            <a:r>
              <a:rPr lang="en-US" dirty="0" err="1"/>
              <a:t>Std</a:t>
            </a:r>
            <a:r>
              <a:rPr lang="en-US" dirty="0"/>
              <a:t> type plastic input connector. For use in radiation tolerant crate </a:t>
            </a:r>
            <a:r>
              <a:rPr lang="en-US" dirty="0" smtClean="0"/>
              <a:t>applications:</a:t>
            </a:r>
          </a:p>
          <a:p>
            <a:pPr lvl="4"/>
            <a:r>
              <a:rPr lang="en-US" dirty="0" smtClean="0"/>
              <a:t>3 </a:t>
            </a:r>
            <a:r>
              <a:rPr lang="en-US" dirty="0" smtClean="0"/>
              <a:t>modules (</a:t>
            </a:r>
            <a:r>
              <a:rPr lang="en-US" dirty="0"/>
              <a:t>6 </a:t>
            </a:r>
            <a:r>
              <a:rPr lang="en-US" dirty="0" smtClean="0"/>
              <a:t>channel</a:t>
            </a:r>
            <a:r>
              <a:rPr lang="en-US" dirty="0" smtClean="0"/>
              <a:t>s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7" name="Espace réservé du contenu 6"/>
          <p:cNvSpPr>
            <a:spLocks noGrp="1"/>
          </p:cNvSpPr>
          <p:nvPr>
            <p:ph idx="12"/>
          </p:nvPr>
        </p:nvSpPr>
        <p:spPr>
          <a:xfrm>
            <a:off x="2051720" y="5909210"/>
            <a:ext cx="7092280" cy="400110"/>
          </a:xfrm>
        </p:spPr>
        <p:txBody>
          <a:bodyPr/>
          <a:lstStyle/>
          <a:p>
            <a:pPr lvl="2"/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re-used</a:t>
            </a:r>
            <a:r>
              <a:rPr lang="fr-FR" dirty="0" smtClean="0"/>
              <a:t> by ECAL/HCAL </a:t>
            </a:r>
            <a:endParaRPr lang="fr-FR" dirty="0"/>
          </a:p>
        </p:txBody>
      </p:sp>
      <p:pic>
        <p:nvPicPr>
          <p:cNvPr id="1026" name="Picture 2" descr="ECAL_racks_Lef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0" t="16761" r="25324"/>
          <a:stretch/>
        </p:blipFill>
        <p:spPr bwMode="auto">
          <a:xfrm>
            <a:off x="498793" y="946944"/>
            <a:ext cx="1512168" cy="557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 flipV="1">
            <a:off x="2123728" y="1988840"/>
            <a:ext cx="1224136" cy="7920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9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3112869"/>
            <a:ext cx="3933825" cy="3048000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ECAL Platform: </a:t>
            </a:r>
            <a:r>
              <a:rPr lang="fr-FR" dirty="0" err="1" smtClean="0"/>
              <a:t>Maraton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10960" y="836613"/>
            <a:ext cx="7133039" cy="2363724"/>
          </a:xfrm>
        </p:spPr>
        <p:txBody>
          <a:bodyPr/>
          <a:lstStyle/>
          <a:p>
            <a:r>
              <a:rPr lang="fr-FR" dirty="0" smtClean="0"/>
              <a:t>PS/SPD VFE power supplies:</a:t>
            </a:r>
          </a:p>
          <a:p>
            <a:pPr lvl="1"/>
            <a:r>
              <a:rPr lang="fr-FR" dirty="0"/>
              <a:t>0</a:t>
            </a:r>
            <a:r>
              <a:rPr lang="fr-FR" dirty="0" smtClean="0"/>
              <a:t>M22.0003 </a:t>
            </a:r>
            <a:r>
              <a:rPr lang="fr-FR" dirty="0" smtClean="0"/>
              <a:t>(+ OPFC.0001): 2+2</a:t>
            </a:r>
          </a:p>
          <a:p>
            <a:pPr lvl="3"/>
            <a:r>
              <a:rPr lang="fr-FR" dirty="0"/>
              <a:t>12 Channel </a:t>
            </a:r>
            <a:r>
              <a:rPr lang="fr-FR" dirty="0" err="1"/>
              <a:t>Maraton</a:t>
            </a:r>
            <a:r>
              <a:rPr lang="fr-FR" dirty="0"/>
              <a:t> - 3U 19" power box, 385VDC input, 12 </a:t>
            </a:r>
            <a:r>
              <a:rPr lang="fr-FR" dirty="0" err="1"/>
              <a:t>channel</a:t>
            </a:r>
            <a:r>
              <a:rPr lang="fr-FR" dirty="0"/>
              <a:t> DC output, 2-8V, 300W nominal, 55A max, 50A </a:t>
            </a:r>
            <a:r>
              <a:rPr lang="fr-FR" dirty="0" err="1"/>
              <a:t>continuous</a:t>
            </a:r>
            <a:r>
              <a:rPr lang="fr-FR" dirty="0"/>
              <a:t>, analogue </a:t>
            </a:r>
            <a:r>
              <a:rPr lang="fr-FR" dirty="0" err="1"/>
              <a:t>controlled</a:t>
            </a:r>
            <a:r>
              <a:rPr lang="fr-FR" dirty="0"/>
              <a:t> interface. Water </a:t>
            </a:r>
            <a:r>
              <a:rPr lang="fr-FR" dirty="0" err="1"/>
              <a:t>cooled</a:t>
            </a:r>
            <a:r>
              <a:rPr lang="fr-FR" dirty="0"/>
              <a:t>, no </a:t>
            </a:r>
            <a:r>
              <a:rPr lang="fr-FR" dirty="0" err="1"/>
              <a:t>magnetic</a:t>
            </a:r>
            <a:r>
              <a:rPr lang="fr-FR" dirty="0"/>
              <a:t> screening</a:t>
            </a:r>
            <a:r>
              <a:rPr lang="fr-FR" dirty="0" smtClean="0"/>
              <a:t>.</a:t>
            </a:r>
          </a:p>
          <a:p>
            <a:pPr lvl="4"/>
            <a:r>
              <a:rPr lang="en-US" dirty="0" smtClean="0"/>
              <a:t>6 </a:t>
            </a:r>
            <a:r>
              <a:rPr lang="en-US" dirty="0"/>
              <a:t>modules </a:t>
            </a:r>
            <a:r>
              <a:rPr lang="en-US" dirty="0" smtClean="0"/>
              <a:t>(12 </a:t>
            </a:r>
            <a:r>
              <a:rPr lang="en-US" dirty="0"/>
              <a:t>channels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19/05/2014</a:t>
            </a:r>
            <a:endParaRPr lang="en-GB"/>
          </a:p>
        </p:txBody>
      </p:sp>
      <p:sp>
        <p:nvSpPr>
          <p:cNvPr id="7" name="Espace réservé du contenu 6"/>
          <p:cNvSpPr>
            <a:spLocks noGrp="1"/>
          </p:cNvSpPr>
          <p:nvPr>
            <p:ph idx="12"/>
          </p:nvPr>
        </p:nvSpPr>
        <p:spPr>
          <a:xfrm>
            <a:off x="2051720" y="6197242"/>
            <a:ext cx="7092280" cy="400110"/>
          </a:xfrm>
        </p:spPr>
        <p:txBody>
          <a:bodyPr/>
          <a:lstStyle/>
          <a:p>
            <a:pPr lvl="2"/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re-used</a:t>
            </a:r>
            <a:r>
              <a:rPr lang="fr-FR" dirty="0" smtClean="0"/>
              <a:t> by </a:t>
            </a:r>
            <a:r>
              <a:rPr lang="fr-FR" dirty="0" err="1" smtClean="0"/>
              <a:t>SciFi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26" name="Picture 2" descr="ECAL_racks_Lef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0" t="16761" r="25324"/>
          <a:stretch/>
        </p:blipFill>
        <p:spPr bwMode="auto">
          <a:xfrm>
            <a:off x="498793" y="946944"/>
            <a:ext cx="1512168" cy="557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>
            <a:off x="2010960" y="1196752"/>
            <a:ext cx="1336904" cy="7920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8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Week">
  <a:themeElements>
    <a:clrScheme name="LHCbWee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HCbWee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HCbWee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alo">
  <a:themeElements>
    <a:clrScheme name="Ca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LHCbWeek</Template>
  <TotalTime>1589</TotalTime>
  <Words>146</Words>
  <Application>Microsoft Office PowerPoint</Application>
  <PresentationFormat>Affichage à l'écran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LHCbWeek</vt:lpstr>
      <vt:lpstr>Calo</vt:lpstr>
      <vt:lpstr>PS/SPD  Power Supplies</vt:lpstr>
      <vt:lpstr>ECAL Platform: Maraton</vt:lpstr>
      <vt:lpstr>ECAL Platform: Maraton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  News</dc:title>
  <dc:creator>Pascal</dc:creator>
  <cp:lastModifiedBy>Pascal</cp:lastModifiedBy>
  <cp:revision>156</cp:revision>
  <dcterms:created xsi:type="dcterms:W3CDTF">2011-02-04T16:28:25Z</dcterms:created>
  <dcterms:modified xsi:type="dcterms:W3CDTF">2014-05-19T12:34:33Z</dcterms:modified>
</cp:coreProperties>
</file>