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9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10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1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2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2" r:id="rId6"/>
    <p:sldMasterId id="2147483734" r:id="rId7"/>
    <p:sldMasterId id="2147483746" r:id="rId8"/>
    <p:sldMasterId id="2147483770" r:id="rId9"/>
    <p:sldMasterId id="2147483782" r:id="rId10"/>
    <p:sldMasterId id="2147483794" r:id="rId11"/>
    <p:sldMasterId id="2147483806" r:id="rId12"/>
    <p:sldMasterId id="2147483842" r:id="rId13"/>
  </p:sldMasterIdLst>
  <p:notesMasterIdLst>
    <p:notesMasterId r:id="rId31"/>
  </p:notesMasterIdLst>
  <p:sldIdLst>
    <p:sldId id="256" r:id="rId14"/>
    <p:sldId id="258" r:id="rId15"/>
    <p:sldId id="283" r:id="rId16"/>
    <p:sldId id="257" r:id="rId17"/>
    <p:sldId id="285" r:id="rId18"/>
    <p:sldId id="266" r:id="rId19"/>
    <p:sldId id="267" r:id="rId20"/>
    <p:sldId id="282" r:id="rId21"/>
    <p:sldId id="284" r:id="rId22"/>
    <p:sldId id="281" r:id="rId23"/>
    <p:sldId id="286" r:id="rId24"/>
    <p:sldId id="287" r:id="rId25"/>
    <p:sldId id="288" r:id="rId26"/>
    <p:sldId id="289" r:id="rId27"/>
    <p:sldId id="290" r:id="rId28"/>
    <p:sldId id="274" r:id="rId29"/>
    <p:sldId id="27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79" initials="a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5120"/>
    <a:srgbClr val="00FF00"/>
    <a:srgbClr val="FF8000"/>
    <a:srgbClr val="BFBFBF"/>
    <a:srgbClr val="006600"/>
    <a:srgbClr val="00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563" autoAdjust="0"/>
  </p:normalViewPr>
  <p:slideViewPr>
    <p:cSldViewPr showGuides="1">
      <p:cViewPr varScale="1">
        <p:scale>
          <a:sx n="155" d="100"/>
          <a:sy n="155" d="100"/>
        </p:scale>
        <p:origin x="-3112" y="-104"/>
      </p:cViewPr>
      <p:guideLst>
        <p:guide orient="horz" pos="2024"/>
        <p:guide pos="297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D705F-B394-464E-B433-3DE5C596BE11}" type="datetimeFigureOut">
              <a:rPr lang="en-GB" smtClean="0"/>
              <a:pPr/>
              <a:t>22/05/2014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38BC1-5116-42E9-9FD1-534C1449E49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05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5.jpeg"/><Relationship Id="rId3" Type="http://schemas.openxmlformats.org/officeDocument/2006/relationships/image" Target="../media/image1.jpe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6.jpeg"/><Relationship Id="rId3" Type="http://schemas.openxmlformats.org/officeDocument/2006/relationships/image" Target="../media/image1.jpe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7.jpeg"/><Relationship Id="rId3" Type="http://schemas.openxmlformats.org/officeDocument/2006/relationships/image" Target="../media/image1.jpe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2.wmf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6156" y="3043"/>
            <a:ext cx="2297844" cy="68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692696"/>
            <a:ext cx="4857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K. Long, </a:t>
            </a:r>
            <a:r>
              <a:rPr lang="en-GB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fld id="{B46D80FD-1E49-4E81-A679-73D7E036491C}" type="datetime3">
              <a:rPr lang="en-GB" sz="18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 May 2014</a:t>
            </a:fld>
            <a:endParaRPr lang="en-GB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22/05/2014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81603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05600" y="6101032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6396335"/>
            <a:ext cx="4857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4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22 May 2014</a:t>
            </a:fld>
            <a:endParaRPr lang="en-GB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99615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32207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97416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52566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86615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17562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331816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416247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4252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22/05/2014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072422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381931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_B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5234891"/>
          </a:xfrm>
          <a:prstGeom prst="rect">
            <a:avLst/>
          </a:prstGeom>
        </p:spPr>
      </p:pic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46156" y="3043"/>
            <a:ext cx="2297844" cy="68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692696"/>
            <a:ext cx="4857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r>
              <a:rPr lang="en-GB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</a:br>
            <a:fld id="{B46D80FD-1E49-4E81-A679-73D7E036491C}" type="datetime3">
              <a:rPr lang="en-GB" b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22 May 2014</a:t>
            </a:fld>
            <a:endParaRPr lang="en-GB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91762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5295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309364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2390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23635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890425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580811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0782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311300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311301" name="Text Box 5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dirty="0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t>K. Long, </a:t>
            </a:r>
            <a:fld id="{FEB0E208-6759-44CC-95DA-736AD889AAB9}" type="datetime3">
              <a:rPr lang="en-GB" sz="2800" b="1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22 May 2014</a:t>
            </a:fld>
            <a:endParaRPr lang="en-GB" sz="2800" b="1" dirty="0" smtClean="0">
              <a:solidFill>
                <a:srgbClr val="FFFFCC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045526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754998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796768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238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46393"/>
          </a:xfrm>
          <a:prstGeom prst="rect">
            <a:avLst/>
          </a:prstGeom>
        </p:spPr>
      </p:pic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05600" y="6101032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6396335"/>
            <a:ext cx="4857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4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22 May 2014</a:t>
            </a:fld>
            <a:endParaRPr lang="en-GB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91170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9814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500740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598729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458986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7255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3692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710494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357970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311267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7231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22 May 2014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rgbClr val="FFC000"/>
                </a:solidFill>
              </a:defRPr>
            </a:lvl2pPr>
            <a:lvl3pPr>
              <a:defRPr b="1">
                <a:solidFill>
                  <a:srgbClr val="00FF00"/>
                </a:solidFill>
              </a:defRPr>
            </a:lvl3pPr>
            <a:lvl4pPr>
              <a:defRPr b="1">
                <a:solidFill>
                  <a:srgbClr val="66FFFF"/>
                </a:solidFill>
              </a:defRPr>
            </a:lvl4pPr>
            <a:lvl5pPr>
              <a:defRPr b="1">
                <a:solidFill>
                  <a:srgbClr val="FF0000"/>
                </a:solidFill>
              </a:defRPr>
            </a:lvl5pPr>
            <a:lvl6pPr>
              <a:defRPr>
                <a:solidFill>
                  <a:schemeClr val="bg1">
                    <a:lumMod val="95000"/>
                  </a:schemeClr>
                </a:solidFill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347E8-38B6-46E7-BEF2-7BAC618809D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r">
              <a:defRPr sz="4000" b="1" cap="all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450EA-9A08-43FB-9044-F456722C97B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BEB85-40C7-4048-A383-C5F10F173D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7299C-8D3B-4F1B-B9A7-C8F9B0B3BA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924BA-D1B1-49A9-BB51-0D62F5ECC8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DA7B6-FE23-4E46-9BC5-63F9D6A90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81E0-2AD9-4B5C-BBA5-37B145F60FB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CFE87-2C63-4FBF-97A1-67107CB11F5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496F4-EEED-4CE8-B7E3-2479000CB6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06CD-FA3D-4339-AA4C-9D86CA904AA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A6793-1F12-43CC-83A9-C28CBDB24F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1E6F0-99AD-4A23-BEA0-A2E713A0BB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3F338-CCC3-41E3-85CB-30A6640E86C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38B9-EDA9-4D02-B2BA-41BA3EF9E5E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94E1-47AE-4534-B96E-24D9092A39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7494-90AB-4F3E-9FE7-24A3A4E23B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B237-94C2-4793-8136-DF347D1DAB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7658" name="Picture 10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dirty="0" smtClean="0">
                <a:solidFill>
                  <a:srgbClr val="FFFFCC"/>
                </a:solidFill>
                <a:cs typeface="Arial" pitchFamily="34" charset="0"/>
              </a:rPr>
              <a:t>K. Long, </a:t>
            </a:r>
            <a:fld id="{5FDF8525-CCCE-4582-8ECC-51A1A9E69662}" type="datetime3">
              <a:rPr lang="en-GB" sz="2800" b="1" smtClean="0">
                <a:solidFill>
                  <a:srgbClr val="FFFFCC"/>
                </a:solidFill>
                <a:cs typeface="Arial" pitchFamily="34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22 May 2014</a:t>
            </a:fld>
            <a:endParaRPr lang="en-GB" sz="2800" b="1" dirty="0" smtClean="0">
              <a:solidFill>
                <a:srgbClr val="FFFFCC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6384925"/>
            <a:ext cx="8458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48600" y="76200"/>
            <a:ext cx="857250" cy="974725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</p:pic>
      <p:graphicFrame>
        <p:nvGraphicFramePr>
          <p:cNvPr id="7" name="Object 11"/>
          <p:cNvGraphicFramePr>
            <a:graphicFrameLocks noChangeAspect="1"/>
          </p:cNvGraphicFramePr>
          <p:nvPr/>
        </p:nvGraphicFramePr>
        <p:xfrm>
          <a:off x="304800" y="304800"/>
          <a:ext cx="1343025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" name="Document" r:id="rId4" imgW="3683000" imgH="1104900" progId="Word.Document.8">
                  <p:embed/>
                </p:oleObj>
              </mc:Choice>
              <mc:Fallback>
                <p:oleObj name="Document" r:id="rId4" imgW="3683000" imgH="1104900" progId="Word.Document.8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04800"/>
                        <a:ext cx="1343025" cy="40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"/>
            <a:ext cx="6324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228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4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MAP Review - MICE Overview - L. Coney                   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894E3C-3540-4A80-99EF-6E5D5883DBC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22 May 2014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22 May 2014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22/05/2014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sissmallbottom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22/05/2014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22 May 2014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81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22/05/2014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3848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35150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176651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7309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787115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9187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4696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154841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072373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003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smtClean="0"/>
              <a:t>Drag picture to placeholder or click icon to add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22/05/2014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29108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45359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3548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122105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505861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836566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882949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83642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758846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9534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90.xml"/><Relationship Id="rId2" Type="http://schemas.openxmlformats.org/officeDocument/2006/relationships/slideLayout" Target="../slideLayouts/slideLayout91.xml"/><Relationship Id="rId3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6.xml"/><Relationship Id="rId8" Type="http://schemas.openxmlformats.org/officeDocument/2006/relationships/slideLayout" Target="../slideLayouts/slideLayout97.xml"/><Relationship Id="rId9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18.xml"/><Relationship Id="rId8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29.xml"/><Relationship Id="rId8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theme" Target="../theme/theme8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6.xml"/><Relationship Id="rId9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 smtClean="0"/>
              <a:pPr/>
              <a:t>22/05/2014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4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4379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142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8989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4178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316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310276" name="Line 4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dirty="0" smtClean="0">
              <a:solidFill>
                <a:srgbClr val="FFCC00"/>
              </a:solidFill>
              <a:cs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>
    <p:fade/>
  </p:transition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C15101-DFFF-4CAA-AE93-B7D24E12C55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080060-40C5-4FA9-B3AB-EA8B673958D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dirty="0" smtClean="0">
              <a:solidFill>
                <a:srgbClr val="FFCC00"/>
              </a:solidFill>
              <a:cs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1143000"/>
            <a:ext cx="91440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MAP Review - MICE Overview - L. Coney                   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7A3611A-3316-4A9D-8E08-7540EE7BD76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800" kern="1200">
          <a:solidFill>
            <a:schemeClr val="hlink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2400" kern="1200">
          <a:solidFill>
            <a:srgbClr val="008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000" kern="1200">
          <a:solidFill>
            <a:srgbClr val="6600FF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s"/>
        <a:defRPr sz="2000" kern="1200">
          <a:solidFill>
            <a:srgbClr val="6633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sissmallbottom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512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53900"/>
            <a:ext cx="7772400" cy="144655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Spokesman’s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RLSR/MPB outcome: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Presentations and documents available from </a:t>
            </a:r>
            <a:r>
              <a:rPr lang="en-US" dirty="0" err="1" smtClean="0"/>
              <a:t>MICEmine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Follow Governance project</a:t>
            </a:r>
          </a:p>
          <a:p>
            <a:r>
              <a:rPr lang="en-US" dirty="0" smtClean="0"/>
              <a:t>Reports from the two Panel/Board are there too</a:t>
            </a:r>
          </a:p>
          <a:p>
            <a:endParaRPr lang="en-US" dirty="0"/>
          </a:p>
          <a:p>
            <a:r>
              <a:rPr lang="en-US" dirty="0" smtClean="0"/>
              <a:t>Hugely positive:</a:t>
            </a:r>
          </a:p>
          <a:p>
            <a:pPr lvl="1"/>
            <a:r>
              <a:rPr lang="en-US" dirty="0" err="1" smtClean="0"/>
              <a:t>Recognised</a:t>
            </a:r>
            <a:r>
              <a:rPr lang="en-US" dirty="0" smtClean="0"/>
              <a:t>/welcomed: </a:t>
            </a:r>
          </a:p>
          <a:p>
            <a:pPr lvl="2"/>
            <a:r>
              <a:rPr lang="en-US" dirty="0" smtClean="0"/>
              <a:t>Technical progress;</a:t>
            </a:r>
          </a:p>
          <a:p>
            <a:pPr lvl="2"/>
            <a:r>
              <a:rPr lang="en-US" dirty="0" smtClean="0"/>
              <a:t>Installation of equipment and services;</a:t>
            </a:r>
          </a:p>
          <a:p>
            <a:pPr lvl="2"/>
            <a:r>
              <a:rPr lang="en-US" dirty="0" smtClean="0"/>
              <a:t>S/w and computing status and progress;</a:t>
            </a:r>
          </a:p>
          <a:p>
            <a:pPr lvl="2"/>
            <a:r>
              <a:rPr lang="en-US" dirty="0" smtClean="0"/>
              <a:t>Physics and analysis progress;</a:t>
            </a:r>
          </a:p>
          <a:p>
            <a:pPr lvl="2"/>
            <a:r>
              <a:rPr lang="en-US" dirty="0" smtClean="0"/>
              <a:t>Progress in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r>
              <a:rPr lang="en-US" dirty="0" smtClean="0"/>
              <a:t>Some comments, then review of actions and recommendations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185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70" y="225226"/>
            <a:ext cx="9055888" cy="641955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71966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16" y="520700"/>
            <a:ext cx="8964488" cy="5695747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27665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16" y="292100"/>
            <a:ext cx="9003806" cy="6161236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17346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0" y="1473200"/>
            <a:ext cx="9036496" cy="3862751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0865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300" y="36430"/>
            <a:ext cx="4530948" cy="679055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774728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CM39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Spokesman’s </a:t>
            </a:r>
            <a:r>
              <a:rPr lang="en-US" dirty="0" smtClean="0"/>
              <a:t>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569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CM39: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CM39:</a:t>
            </a:r>
          </a:p>
          <a:p>
            <a:pPr lvl="1"/>
            <a:r>
              <a:rPr lang="en-US" dirty="0" smtClean="0"/>
              <a:t>25—28 June 2014, St. Catherine’s College, Oxford;</a:t>
            </a:r>
          </a:p>
          <a:p>
            <a:pPr lvl="1"/>
            <a:r>
              <a:rPr lang="en-US" dirty="0" smtClean="0"/>
              <a:t>Block diagram (as last meeting):</a:t>
            </a:r>
          </a:p>
          <a:p>
            <a:pPr lvl="2"/>
            <a:r>
              <a:rPr lang="en-US" dirty="0" smtClean="0"/>
              <a:t>25Jun14: All parallel;</a:t>
            </a:r>
          </a:p>
          <a:p>
            <a:pPr lvl="2"/>
            <a:r>
              <a:rPr lang="en-US" dirty="0" smtClean="0"/>
              <a:t>26Jun14:</a:t>
            </a:r>
          </a:p>
          <a:p>
            <a:pPr lvl="3"/>
            <a:r>
              <a:rPr lang="en-US" dirty="0" smtClean="0"/>
              <a:t>Morning: parallel;</a:t>
            </a:r>
          </a:p>
          <a:p>
            <a:pPr lvl="3"/>
            <a:r>
              <a:rPr lang="en-US" dirty="0" smtClean="0"/>
              <a:t>Afternoon: plenary</a:t>
            </a:r>
          </a:p>
          <a:p>
            <a:pPr lvl="2"/>
            <a:r>
              <a:rPr lang="en-US" dirty="0" smtClean="0"/>
              <a:t>27Jun14:</a:t>
            </a:r>
          </a:p>
          <a:p>
            <a:pPr lvl="3"/>
            <a:r>
              <a:rPr lang="en-US" dirty="0" smtClean="0"/>
              <a:t>All plenary</a:t>
            </a:r>
          </a:p>
          <a:p>
            <a:pPr lvl="2"/>
            <a:r>
              <a:rPr lang="en-US" dirty="0" smtClean="0"/>
              <a:t>28Jun14:</a:t>
            </a:r>
          </a:p>
          <a:p>
            <a:pPr lvl="3"/>
            <a:r>
              <a:rPr lang="en-US" dirty="0" smtClean="0"/>
              <a:t>Before coffee: summary</a:t>
            </a:r>
          </a:p>
          <a:p>
            <a:pPr lvl="3"/>
            <a:r>
              <a:rPr lang="en-US" dirty="0" smtClean="0"/>
              <a:t>After coffee; to lunch: Executive Board</a:t>
            </a:r>
            <a:endParaRPr lang="en-US" dirty="0"/>
          </a:p>
          <a:p>
            <a:pPr lvl="1"/>
            <a:r>
              <a:rPr lang="en-US" dirty="0" smtClean="0"/>
              <a:t>Registration page:</a:t>
            </a:r>
          </a:p>
          <a:p>
            <a:pPr lvl="2"/>
            <a:r>
              <a:rPr lang="en-US" dirty="0" smtClean="0"/>
              <a:t>Almost ready.  Will be circulated </a:t>
            </a:r>
            <a:r>
              <a:rPr lang="en-US" dirty="0" err="1" smtClean="0"/>
              <a:t>asap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29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143644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Update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Towards Step IV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RLSR and MPB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CM39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07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Spokesman’s update</a:t>
            </a:r>
          </a:p>
        </p:txBody>
      </p:sp>
    </p:spTree>
    <p:extLst>
      <p:ext uri="{BB962C8B-B14F-4D97-AF65-F5344CB8AC3E}">
        <p14:creationId xmlns:p14="http://schemas.microsoft.com/office/powerpoint/2010/main" val="2271524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165305"/>
          </a:xfrm>
        </p:spPr>
        <p:txBody>
          <a:bodyPr>
            <a:normAutofit/>
          </a:bodyPr>
          <a:lstStyle/>
          <a:p>
            <a:r>
              <a:rPr lang="en-US" dirty="0" smtClean="0"/>
              <a:t>Upstream spectrometer installed:</a:t>
            </a:r>
          </a:p>
          <a:p>
            <a:pPr lvl="1"/>
            <a:r>
              <a:rPr lang="en-US" dirty="0" smtClean="0"/>
              <a:t>See the video:</a:t>
            </a:r>
          </a:p>
          <a:p>
            <a:r>
              <a:rPr lang="en-US" dirty="0" smtClean="0"/>
              <a:t>Coupling coil met its acceptance criteria:</a:t>
            </a:r>
          </a:p>
          <a:p>
            <a:pPr lvl="1"/>
            <a:r>
              <a:rPr lang="en-US" dirty="0" smtClean="0"/>
              <a:t>Can now move on to preparations for Step V;</a:t>
            </a:r>
          </a:p>
          <a:p>
            <a:r>
              <a:rPr lang="en-US" dirty="0" smtClean="0"/>
              <a:t>Single-cell cavity:</a:t>
            </a:r>
            <a:endParaRPr lang="en-US" dirty="0"/>
          </a:p>
          <a:p>
            <a:pPr lvl="1"/>
            <a:r>
              <a:rPr lang="en-US" dirty="0" smtClean="0"/>
              <a:t>Now in MTA; testing can begin</a:t>
            </a:r>
          </a:p>
          <a:p>
            <a:r>
              <a:rPr lang="en-US" dirty="0" smtClean="0"/>
              <a:t>Decay solenoid: </a:t>
            </a:r>
          </a:p>
          <a:p>
            <a:pPr lvl="1"/>
            <a:r>
              <a:rPr lang="en-US" dirty="0" smtClean="0"/>
              <a:t>New quench detector checked out OK;</a:t>
            </a:r>
          </a:p>
          <a:p>
            <a:pPr lvl="1"/>
            <a:r>
              <a:rPr lang="en-US" dirty="0" smtClean="0"/>
              <a:t>Power-supply change out can now start</a:t>
            </a:r>
          </a:p>
        </p:txBody>
      </p:sp>
    </p:spTree>
    <p:extLst>
      <p:ext uri="{BB962C8B-B14F-4D97-AF65-F5344CB8AC3E}">
        <p14:creationId xmlns:p14="http://schemas.microsoft.com/office/powerpoint/2010/main" val="1594412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17" y="1052736"/>
            <a:ext cx="8798966" cy="475252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32129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Step IV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Spokesman’s update</a:t>
            </a:r>
          </a:p>
        </p:txBody>
      </p:sp>
    </p:spTree>
    <p:extLst>
      <p:ext uri="{BB962C8B-B14F-4D97-AF65-F5344CB8AC3E}">
        <p14:creationId xmlns:p14="http://schemas.microsoft.com/office/powerpoint/2010/main" val="3448935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IV: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33256"/>
            <a:ext cx="9144000" cy="1224136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Schedule shows Step IV construction complete </a:t>
            </a:r>
            <a:r>
              <a:rPr lang="en-US" dirty="0" err="1" smtClean="0"/>
              <a:t>s.t.</a:t>
            </a:r>
            <a:r>
              <a:rPr lang="en-US" dirty="0" smtClean="0"/>
              <a:t> running may start Spring 2015</a:t>
            </a:r>
          </a:p>
          <a:p>
            <a:pPr lvl="1"/>
            <a:r>
              <a:rPr lang="en-US" dirty="0" smtClean="0"/>
              <a:t>This is the priority;</a:t>
            </a:r>
          </a:p>
          <a:p>
            <a:pPr lvl="2"/>
            <a:r>
              <a:rPr lang="en-US" dirty="0" smtClean="0"/>
              <a:t>Must make every effort to:</a:t>
            </a:r>
          </a:p>
          <a:p>
            <a:pPr lvl="3"/>
            <a:r>
              <a:rPr lang="en-US" dirty="0" smtClean="0"/>
              <a:t>Preserve construction project schedule;</a:t>
            </a:r>
          </a:p>
          <a:p>
            <a:pPr lvl="3"/>
            <a:r>
              <a:rPr lang="en-US" dirty="0" smtClean="0"/>
              <a:t>Devise and implement S/</a:t>
            </a:r>
            <a:r>
              <a:rPr lang="en-US" dirty="0" err="1" smtClean="0"/>
              <a:t>w&amp;C</a:t>
            </a:r>
            <a:r>
              <a:rPr lang="en-US" dirty="0" smtClean="0"/>
              <a:t>, Operations and Physics effort to match</a:t>
            </a:r>
          </a:p>
        </p:txBody>
      </p:sp>
      <p:pic>
        <p:nvPicPr>
          <p:cNvPr id="5" name="Picture 2" descr="O:\MICE\Tech Spec AFC Procurement\AFC Procurement\2013-11 AFC#2 Delivery\small\TwoMagnetsCroppe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2186" y="58164"/>
            <a:ext cx="2091902" cy="206528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38" y="60566"/>
            <a:ext cx="3103587" cy="206084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7" name="Content Placeholder 5" descr="DSC06467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48300" y="66177"/>
            <a:ext cx="1840955" cy="2060330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06417" y="2132856"/>
            <a:ext cx="114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Spring ´15</a:t>
            </a:r>
          </a:p>
        </p:txBody>
      </p:sp>
      <p:pic>
        <p:nvPicPr>
          <p:cNvPr id="15" name="Picture 54" descr="e653621e-f4a4-4506-9f2b-9381bae4067e@f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52" y="2266460"/>
            <a:ext cx="5849145" cy="3322780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5805" y="2276872"/>
            <a:ext cx="3111879" cy="3327167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76908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9 220514 MICE Milestone Tracker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65" t="13050" r="9887" b="5269"/>
          <a:stretch/>
        </p:blipFill>
        <p:spPr>
          <a:xfrm rot="5400000">
            <a:off x="1397323" y="-1245195"/>
            <a:ext cx="6336704" cy="8916343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187624" y="6309320"/>
            <a:ext cx="66043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Excellent discipline so far!  Must keep to it!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210" y="679012"/>
            <a:ext cx="4149403" cy="693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0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RLSR/MPB outcomes: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Spokesman’s update</a:t>
            </a:r>
          </a:p>
        </p:txBody>
      </p:sp>
    </p:spTree>
    <p:extLst>
      <p:ext uri="{BB962C8B-B14F-4D97-AF65-F5344CB8AC3E}">
        <p14:creationId xmlns:p14="http://schemas.microsoft.com/office/powerpoint/2010/main" val="3552130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1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6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2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3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ata-proj-slides">
  <a:themeElements>
    <a:clrScheme name="Data-proj-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Data-proj-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ata-proj-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lides">
  <a:themeElements>
    <a:clrScheme name="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2_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ISIS Small Bottom Banner">
  <a:themeElements>
    <a:clrScheme name="ISIS Small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Small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Small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Standard-black.potx</Template>
  <TotalTime>3046</TotalTime>
  <Words>283</Words>
  <Application>Microsoft Macintosh PowerPoint</Application>
  <PresentationFormat>On-screen Show (4:3)</PresentationFormat>
  <Paragraphs>61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Standard-black</vt:lpstr>
      <vt:lpstr>1_Data-proj-slides</vt:lpstr>
      <vt:lpstr>1_Theme1</vt:lpstr>
      <vt:lpstr>Slides</vt:lpstr>
      <vt:lpstr>Presentation1</vt:lpstr>
      <vt:lpstr>1_Theme2</vt:lpstr>
      <vt:lpstr>2_Theme2</vt:lpstr>
      <vt:lpstr>ISIS Small Bottom Banner</vt:lpstr>
      <vt:lpstr>1_KL-pres</vt:lpstr>
      <vt:lpstr>16_Default Design</vt:lpstr>
      <vt:lpstr>6_KL-pres</vt:lpstr>
      <vt:lpstr>2_KL-pres</vt:lpstr>
      <vt:lpstr>3_KL-pres</vt:lpstr>
      <vt:lpstr>Document</vt:lpstr>
      <vt:lpstr> Spokesman’s update</vt:lpstr>
      <vt:lpstr>Contents:</vt:lpstr>
      <vt:lpstr>Update:</vt:lpstr>
      <vt:lpstr>Update:</vt:lpstr>
      <vt:lpstr>Update:</vt:lpstr>
      <vt:lpstr>Towards Step IV</vt:lpstr>
      <vt:lpstr>Step IV:</vt:lpstr>
      <vt:lpstr>PowerPoint Presentation</vt:lpstr>
      <vt:lpstr>RLSR/MPB outcomes:</vt:lpstr>
      <vt:lpstr>RLSR/MPB outcome: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CM39</vt:lpstr>
      <vt:lpstr>CM39:</vt:lpstr>
    </vt:vector>
  </TitlesOfParts>
  <Company>Imperial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UKNF &amp; MICE:</dc:title>
  <dc:creator>Ken</dc:creator>
  <cp:lastModifiedBy>Kenneth Long</cp:lastModifiedBy>
  <cp:revision>178</cp:revision>
  <dcterms:created xsi:type="dcterms:W3CDTF">2012-05-06T10:05:37Z</dcterms:created>
  <dcterms:modified xsi:type="dcterms:W3CDTF">2014-05-22T12:18:50Z</dcterms:modified>
</cp:coreProperties>
</file>