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1"/>
  </p:notesMasterIdLst>
  <p:sldIdLst>
    <p:sldId id="256" r:id="rId2"/>
    <p:sldId id="260" r:id="rId3"/>
    <p:sldId id="261" r:id="rId4"/>
    <p:sldId id="262" r:id="rId5"/>
    <p:sldId id="258" r:id="rId6"/>
    <p:sldId id="274" r:id="rId7"/>
    <p:sldId id="263" r:id="rId8"/>
    <p:sldId id="264" r:id="rId9"/>
    <p:sldId id="265" r:id="rId10"/>
    <p:sldId id="257" r:id="rId11"/>
    <p:sldId id="266" r:id="rId12"/>
    <p:sldId id="267" r:id="rId13"/>
    <p:sldId id="268" r:id="rId14"/>
    <p:sldId id="269" r:id="rId15"/>
    <p:sldId id="270" r:id="rId16"/>
    <p:sldId id="275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rk Jensen" initials="E 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8" autoAdjust="0"/>
    <p:restoredTop sz="94616" autoAdjust="0"/>
  </p:normalViewPr>
  <p:slideViewPr>
    <p:cSldViewPr snapToGrid="0" showGuides="1">
      <p:cViewPr varScale="1">
        <p:scale>
          <a:sx n="124" d="100"/>
          <a:sy n="124" d="100"/>
        </p:scale>
        <p:origin x="-330" y="-84"/>
      </p:cViewPr>
      <p:guideLst>
        <p:guide orient="horz" pos="1943"/>
        <p:guide pos="39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j\jensene\Documents\PS2\PS2_4-tun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scatterChart>
        <c:scatterStyle val="smoothMarker"/>
        <c:ser>
          <c:idx val="0"/>
          <c:order val="0"/>
          <c:spPr>
            <a:ln>
              <a:solidFill>
                <a:srgbClr val="FFFF00"/>
              </a:solidFill>
            </a:ln>
          </c:spPr>
          <c:marker>
            <c:symbol val="none"/>
          </c:marker>
          <c:xVal>
            <c:numRef>
              <c:f>Sheet1!$A$1:$A$9</c:f>
              <c:numCache>
                <c:formatCode>General</c:formatCode>
                <c:ptCount val="9"/>
                <c:pt idx="0">
                  <c:v>2000</c:v>
                </c:pt>
                <c:pt idx="1">
                  <c:v>3000</c:v>
                </c:pt>
                <c:pt idx="2">
                  <c:v>5000</c:v>
                </c:pt>
                <c:pt idx="3">
                  <c:v>10000</c:v>
                </c:pt>
                <c:pt idx="4">
                  <c:v>20000</c:v>
                </c:pt>
                <c:pt idx="5">
                  <c:v>50000</c:v>
                </c:pt>
                <c:pt idx="6">
                  <c:v>100000</c:v>
                </c:pt>
                <c:pt idx="7">
                  <c:v>200000</c:v>
                </c:pt>
                <c:pt idx="8">
                  <c:v>300000</c:v>
                </c:pt>
              </c:numCache>
            </c:numRef>
          </c:xVal>
          <c:yVal>
            <c:numRef>
              <c:f>Sheet1!$B$1:$B$9</c:f>
              <c:numCache>
                <c:formatCode>General</c:formatCode>
                <c:ptCount val="9"/>
                <c:pt idx="0">
                  <c:v>18.100000000000001</c:v>
                </c:pt>
                <c:pt idx="1">
                  <c:v>20.97</c:v>
                </c:pt>
                <c:pt idx="2">
                  <c:v>24.9</c:v>
                </c:pt>
                <c:pt idx="3">
                  <c:v>30.5</c:v>
                </c:pt>
                <c:pt idx="4">
                  <c:v>34.9</c:v>
                </c:pt>
                <c:pt idx="5">
                  <c:v>38.4</c:v>
                </c:pt>
                <c:pt idx="6">
                  <c:v>39.9</c:v>
                </c:pt>
                <c:pt idx="7">
                  <c:v>40.6</c:v>
                </c:pt>
                <c:pt idx="8">
                  <c:v>40.92</c:v>
                </c:pt>
              </c:numCache>
            </c:numRef>
          </c:yVal>
          <c:smooth val="1"/>
        </c:ser>
        <c:axId val="56805248"/>
        <c:axId val="45617152"/>
      </c:scatterChart>
      <c:valAx>
        <c:axId val="56805248"/>
        <c:scaling>
          <c:logBase val="10"/>
          <c:orientation val="minMax"/>
          <c:min val="1000"/>
        </c:scaling>
        <c:axPos val="b"/>
        <c:majorGridlines/>
        <c:minorGridlines/>
        <c:numFmt formatCode="General" sourceLinked="1"/>
        <c:tickLblPos val="nextTo"/>
        <c:crossAx val="45617152"/>
        <c:crosses val="autoZero"/>
        <c:crossBetween val="midCat"/>
      </c:valAx>
      <c:valAx>
        <c:axId val="45617152"/>
        <c:scaling>
          <c:orientation val="minMax"/>
          <c:max val="45"/>
          <c:min val="15"/>
        </c:scaling>
        <c:axPos val="l"/>
        <c:majorGridlines/>
        <c:minorGridlines/>
        <c:numFmt formatCode="General" sourceLinked="1"/>
        <c:tickLblPos val="nextTo"/>
        <c:crossAx val="56805248"/>
        <c:crosses val="autoZero"/>
        <c:crossBetween val="midCat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D9A39-5DB6-486F-ADDA-27432B218EE1}" type="datetimeFigureOut">
              <a:rPr lang="en-US" smtClean="0"/>
              <a:pPr/>
              <a:t>5/29/2008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737FD-F444-46E8-A223-DA415BE663F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37FD-F444-46E8-A223-DA415BE663F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628000" y="6416675"/>
            <a:ext cx="3888000" cy="365125"/>
          </a:xfrm>
        </p:spPr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800" y="6416675"/>
            <a:ext cx="3758400" cy="365125"/>
          </a:xfrm>
        </p:spPr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4B44E24-08E1-4A4D-BCD1-9453CCC80F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2000" y="6416675"/>
            <a:ext cx="39600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dirty="0" smtClean="0"/>
              <a:t>PS2 Internal Review  -  E. Jensen: "RF Hardware"</a:t>
            </a:r>
            <a:endParaRPr lang="en-GB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4B44E24-08E1-4A4D-BCD1-9453CCC80FA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chart" Target="../charts/chart1.xml"/><Relationship Id="rId10" Type="http://schemas.openxmlformats.org/officeDocument/2006/relationships/oleObject" Target="../embeddings/oleObject8.bin"/><Relationship Id="rId4" Type="http://schemas.openxmlformats.org/officeDocument/2006/relationships/image" Target="../media/image23.png"/><Relationship Id="rId9" Type="http://schemas.openxmlformats.org/officeDocument/2006/relationships/oleObject" Target="../embeddings/oleObject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RF hardware options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Very preliminary!</a:t>
            </a:r>
          </a:p>
          <a:p>
            <a:endParaRPr lang="en-GB" dirty="0" smtClean="0"/>
          </a:p>
          <a:p>
            <a:r>
              <a:rPr lang="en-GB" dirty="0" smtClean="0"/>
              <a:t>E. Jensen, 29-May-08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Some existing ferrite RF systems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073" t="1064" r="1061" b="560"/>
          <a:stretch>
            <a:fillRect/>
          </a:stretch>
        </p:blipFill>
        <p:spPr bwMode="auto">
          <a:xfrm rot="5400000">
            <a:off x="2052827" y="379476"/>
            <a:ext cx="5001768" cy="7150608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61810" y="3084513"/>
            <a:ext cx="11047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now: CERN-AD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4012" y="2865724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0 - 800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13816" y="5358384"/>
            <a:ext cx="7452360" cy="33832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803136" y="5340096"/>
            <a:ext cx="221284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Perpendicular bias!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Perpendicular bias</a:t>
            </a:r>
            <a:endParaRPr lang="en-GB" dirty="0"/>
          </a:p>
        </p:txBody>
      </p:sp>
      <p:pic>
        <p:nvPicPr>
          <p:cNvPr id="4" name="Content Placeholder 3" descr="perp bias.bmp"/>
          <p:cNvPicPr>
            <a:picLocks noGrp="1" noChangeAspect="1"/>
          </p:cNvPicPr>
          <p:nvPr>
            <p:ph idx="1"/>
          </p:nvPr>
        </p:nvPicPr>
        <p:blipFill>
          <a:blip r:embed="rId3"/>
          <a:srcRect l="2059" t="2538" r="3438" b="2506"/>
          <a:stretch>
            <a:fillRect/>
          </a:stretch>
        </p:blipFill>
        <p:spPr>
          <a:xfrm>
            <a:off x="82296" y="1636776"/>
            <a:ext cx="4443984" cy="4297680"/>
          </a:xfrm>
          <a:ln w="25400"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30306" y="1298602"/>
            <a:ext cx="1473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Smythe</a:t>
            </a:r>
            <a:r>
              <a:rPr lang="en-GB" dirty="0" smtClean="0"/>
              <a:t> 1983:</a:t>
            </a:r>
            <a:endParaRPr lang="en-GB" dirty="0"/>
          </a:p>
        </p:txBody>
      </p:sp>
      <p:pic>
        <p:nvPicPr>
          <p:cNvPr id="6" name="Picture 5" descr="perp bias graphic.bmp"/>
          <p:cNvPicPr>
            <a:picLocks noChangeAspect="1"/>
          </p:cNvPicPr>
          <p:nvPr/>
        </p:nvPicPr>
        <p:blipFill>
          <a:blip r:embed="rId4"/>
          <a:srcRect l="5381" t="4698" r="5547" b="2454"/>
          <a:stretch>
            <a:fillRect/>
          </a:stretch>
        </p:blipFill>
        <p:spPr>
          <a:xfrm>
            <a:off x="4599432" y="2404872"/>
            <a:ext cx="4416552" cy="29443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6625" y="6124175"/>
            <a:ext cx="7900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Advantage: always in saturation, i.e. reduced hysteresis loss → potentially higher Q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PS2 Internal Review  -  E. Jensen: "RF Hardware"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Gyromagnetic</a:t>
            </a:r>
            <a:r>
              <a:rPr lang="en-GB" dirty="0" smtClean="0"/>
              <a:t> resonance</a:t>
            </a:r>
            <a:endParaRPr lang="en-GB" dirty="0"/>
          </a:p>
        </p:txBody>
      </p:sp>
      <p:pic>
        <p:nvPicPr>
          <p:cNvPr id="4" name="Content Placeholder 3" descr="spin precession.bmp"/>
          <p:cNvPicPr>
            <a:picLocks noGrp="1" noChangeAspect="1"/>
          </p:cNvPicPr>
          <p:nvPr>
            <p:ph idx="1"/>
          </p:nvPr>
        </p:nvPicPr>
        <p:blipFill>
          <a:blip r:embed="rId4">
            <a:clrChange>
              <a:clrFrom>
                <a:srgbClr val="FFE4C8"/>
              </a:clrFrom>
              <a:clrTo>
                <a:srgbClr val="FFE4C8">
                  <a:alpha val="0"/>
                </a:srgbClr>
              </a:clrTo>
            </a:clrChange>
            <a:duotone>
              <a:prstClr val="black"/>
              <a:schemeClr val="bg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30503" y="1882775"/>
            <a:ext cx="2181225" cy="3095625"/>
          </a:xfrm>
        </p:spPr>
      </p:pic>
      <p:sp>
        <p:nvSpPr>
          <p:cNvPr id="5" name="TextBox 4"/>
          <p:cNvSpPr txBox="1"/>
          <p:nvPr/>
        </p:nvSpPr>
        <p:spPr>
          <a:xfrm>
            <a:off x="184417" y="5071462"/>
            <a:ext cx="1457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resonance at:</a:t>
            </a:r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198411" y="5441869"/>
          <a:ext cx="3059619" cy="702005"/>
        </p:xfrm>
        <a:graphic>
          <a:graphicData uri="http://schemas.openxmlformats.org/presentationml/2006/ole">
            <p:oleObj spid="_x0000_s33794" name="Equation" r:id="rId5" imgW="1955520" imgH="444240" progId="Equation.3">
              <p:embed/>
            </p:oleObj>
          </a:graphicData>
        </a:graphic>
      </p:graphicFrame>
      <p:pic>
        <p:nvPicPr>
          <p:cNvPr id="7" name="Picture 6" descr="above Hres.bmp"/>
          <p:cNvPicPr>
            <a:picLocks noChangeAspect="1"/>
          </p:cNvPicPr>
          <p:nvPr/>
        </p:nvPicPr>
        <p:blipFill>
          <a:blip r:embed="rId6"/>
          <a:srcRect l="4755" t="4419" r="1845" b="1337"/>
          <a:stretch>
            <a:fillRect/>
          </a:stretch>
        </p:blipFill>
        <p:spPr>
          <a:xfrm>
            <a:off x="3803904" y="2020824"/>
            <a:ext cx="4599432" cy="29443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40834" y="1513443"/>
            <a:ext cx="1832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Poirier, PAC 1993: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30521" y="6208699"/>
            <a:ext cx="2757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typical bias: 10 … 200 kA/m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180114" y="5163671"/>
            <a:ext cx="48255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 fields above the </a:t>
            </a:r>
            <a:r>
              <a:rPr lang="en-GB" dirty="0" err="1" smtClean="0"/>
              <a:t>gyromagnetic</a:t>
            </a:r>
            <a:r>
              <a:rPr lang="en-GB" dirty="0" smtClean="0"/>
              <a:t> resonance,</a:t>
            </a:r>
          </a:p>
          <a:p>
            <a:r>
              <a:rPr lang="en-GB" dirty="0" smtClean="0"/>
              <a:t>this is consistent with the                   dependence in saturation given by </a:t>
            </a:r>
            <a:r>
              <a:rPr lang="en-GB" dirty="0" err="1" smtClean="0"/>
              <a:t>Smythe</a:t>
            </a:r>
            <a:r>
              <a:rPr lang="en-GB" dirty="0" smtClean="0"/>
              <a:t>.</a:t>
            </a:r>
            <a:endParaRPr lang="en-GB" dirty="0"/>
          </a:p>
        </p:txBody>
      </p:sp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6833307" y="5418148"/>
          <a:ext cx="904514" cy="382725"/>
        </p:xfrm>
        <a:graphic>
          <a:graphicData uri="http://schemas.openxmlformats.org/presentationml/2006/ole">
            <p:oleObj spid="_x0000_s33795" name="Equation" r:id="rId7" imgW="545760" imgH="228600" progId="Equation.3">
              <p:embed/>
            </p:oleObj>
          </a:graphicData>
        </a:graphic>
      </p:graphicFrame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Perpendicular bias RF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206" y="1408101"/>
            <a:ext cx="8475488" cy="3893884"/>
          </a:xfrm>
        </p:spPr>
        <p:txBody>
          <a:bodyPr>
            <a:normAutofit/>
          </a:bodyPr>
          <a:lstStyle/>
          <a:p>
            <a:pPr marL="514350" indent="-514350"/>
            <a:r>
              <a:rPr lang="en-GB" sz="2800" dirty="0" smtClean="0"/>
              <a:t>FNAL Booster (2001)</a:t>
            </a:r>
          </a:p>
          <a:p>
            <a:pPr marL="971550" lvl="1" indent="-514350"/>
            <a:r>
              <a:rPr lang="en-GB" sz="2400" dirty="0" smtClean="0"/>
              <a:t>100 kV with 150 kW, 36 … 53 MHz, bias &lt; 1000 A</a:t>
            </a:r>
          </a:p>
          <a:p>
            <a:pPr marL="514350" indent="-514350"/>
            <a:r>
              <a:rPr lang="en-GB" sz="2800" dirty="0" smtClean="0"/>
              <a:t>LAMPFF, later SSCL LEB, 1984 - 1993</a:t>
            </a:r>
          </a:p>
          <a:p>
            <a:pPr marL="914400" lvl="1" indent="-514350"/>
            <a:r>
              <a:rPr lang="en-GB" sz="2400" dirty="0" smtClean="0"/>
              <a:t>127 kV with 150 kW, 47…60 MHz,</a:t>
            </a:r>
            <a:r>
              <a:rPr lang="en-GB" sz="2400" i="1" dirty="0" smtClean="0"/>
              <a:t> Q</a:t>
            </a:r>
            <a:r>
              <a:rPr lang="en-GB" sz="2400" dirty="0" smtClean="0"/>
              <a:t> above 1000</a:t>
            </a:r>
          </a:p>
          <a:p>
            <a:pPr marL="514350" indent="-514350"/>
            <a:r>
              <a:rPr lang="en-GB" sz="2800" dirty="0" smtClean="0"/>
              <a:t>TRIUMF </a:t>
            </a:r>
            <a:r>
              <a:rPr lang="en-GB" sz="2800" dirty="0" err="1" smtClean="0"/>
              <a:t>Kaon</a:t>
            </a:r>
            <a:r>
              <a:rPr lang="en-GB" sz="2800" dirty="0" smtClean="0"/>
              <a:t> Factory Booster (1998)</a:t>
            </a:r>
          </a:p>
          <a:p>
            <a:pPr marL="914400" lvl="1" indent="-514350"/>
            <a:r>
              <a:rPr lang="en-GB" sz="2400" dirty="0" smtClean="0"/>
              <a:t>62 kV, 46 … 62 MHz</a:t>
            </a:r>
            <a:endParaRPr lang="en-GB" sz="2400" dirty="0"/>
          </a:p>
        </p:txBody>
      </p:sp>
      <p:pic>
        <p:nvPicPr>
          <p:cNvPr id="4" name="Picture 3" descr="SSC LEB.bmp"/>
          <p:cNvPicPr>
            <a:picLocks noChangeAspect="1"/>
          </p:cNvPicPr>
          <p:nvPr/>
        </p:nvPicPr>
        <p:blipFill>
          <a:blip r:embed="rId3"/>
          <a:srcRect l="2826" r="3343" b="8048"/>
          <a:stretch>
            <a:fillRect/>
          </a:stretch>
        </p:blipFill>
        <p:spPr>
          <a:xfrm>
            <a:off x="5885970" y="3828169"/>
            <a:ext cx="2551099" cy="2765371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51421" y="5386507"/>
            <a:ext cx="287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“generic” conceptual design: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463040" y="4215384"/>
            <a:ext cx="4315968" cy="2478024"/>
          </a:xfrm>
          <a:prstGeom prst="round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Concluded from these: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6464"/>
            <a:ext cx="8229600" cy="470916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Systems around 50 MHz with a tuning range of 1.5 can be done.</a:t>
            </a:r>
          </a:p>
          <a:p>
            <a:r>
              <a:rPr lang="en-GB" sz="2400" dirty="0" smtClean="0"/>
              <a:t>For our </a:t>
            </a:r>
            <a:r>
              <a:rPr lang="en-GB" sz="2400" i="1" dirty="0" smtClean="0"/>
              <a:t>f</a:t>
            </a:r>
            <a:r>
              <a:rPr lang="en-GB" sz="2400" dirty="0" smtClean="0"/>
              <a:t> range (18 … 40 MHz), things would be simpler rather than more complicated.</a:t>
            </a:r>
          </a:p>
          <a:p>
            <a:r>
              <a:rPr lang="en-GB" sz="2400" dirty="0" smtClean="0"/>
              <a:t>With a switchable gap capacitor it should be possible to make the tuning range in 2 sub-ranges – is this acceptable?</a:t>
            </a:r>
            <a:endParaRPr lang="en-GB" sz="2400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0488" y="4640841"/>
            <a:ext cx="2259105" cy="1894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395958" y="4234594"/>
            <a:ext cx="157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27 … 40 MHz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39860" y="4692895"/>
            <a:ext cx="157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18 … 27 MHz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88" y="274638"/>
            <a:ext cx="8650224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Can 1 octave tuning range be reached?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7046"/>
            <a:ext cx="8229600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Simplified geometries tried in HFSS, e.g.</a:t>
            </a:r>
            <a:endParaRPr lang="en-GB" sz="2400" dirty="0"/>
          </a:p>
        </p:txBody>
      </p:sp>
      <p:pic>
        <p:nvPicPr>
          <p:cNvPr id="4" name="Picture 3" descr="PS2_5.2 geometry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3829" y="1882775"/>
            <a:ext cx="3064234" cy="1479174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graphicFrame>
        <p:nvGraphicFramePr>
          <p:cNvPr id="7" name="Chart 6"/>
          <p:cNvGraphicFramePr/>
          <p:nvPr/>
        </p:nvGraphicFramePr>
        <p:xfrm>
          <a:off x="4556631" y="2382051"/>
          <a:ext cx="4280206" cy="3053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4139372" y="3596127"/>
          <a:ext cx="428701" cy="433121"/>
        </p:xfrm>
        <a:graphic>
          <a:graphicData uri="http://schemas.openxmlformats.org/presentationml/2006/ole">
            <p:oleObj spid="_x0000_s35842" name="Equation" r:id="rId6" imgW="393480" imgH="393480" progId="Equation.3">
              <p:embed/>
            </p:oleObj>
          </a:graphicData>
        </a:graphic>
      </p:graphicFrame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6544863" y="5080200"/>
          <a:ext cx="400050" cy="433387"/>
        </p:xfrm>
        <a:graphic>
          <a:graphicData uri="http://schemas.openxmlformats.org/presentationml/2006/ole">
            <p:oleObj spid="_x0000_s35843" name="Equation" r:id="rId7" imgW="368280" imgH="39348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68618" y="3465501"/>
            <a:ext cx="24913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Ferrite: YIG </a:t>
            </a:r>
          </a:p>
          <a:p>
            <a:r>
              <a:rPr lang="en-GB" dirty="0" smtClean="0"/>
              <a:t>(Yttrium-Iron-Garnet) </a:t>
            </a:r>
          </a:p>
          <a:p>
            <a:r>
              <a:rPr lang="en-GB" dirty="0" smtClean="0"/>
              <a:t>with (realistic)</a:t>
            </a:r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668338" y="4479750"/>
          <a:ext cx="1276302" cy="330453"/>
        </p:xfrm>
        <a:graphic>
          <a:graphicData uri="http://schemas.openxmlformats.org/presentationml/2006/ole">
            <p:oleObj spid="_x0000_s35844" name="Equation" r:id="rId8" imgW="939600" imgH="241200" progId="Equation.3">
              <p:embed/>
            </p:oleObj>
          </a:graphicData>
        </a:graphic>
      </p:graphicFrame>
      <p:graphicFrame>
        <p:nvGraphicFramePr>
          <p:cNvPr id="35845" name="Object 5"/>
          <p:cNvGraphicFramePr>
            <a:graphicFrameLocks noChangeAspect="1"/>
          </p:cNvGraphicFramePr>
          <p:nvPr/>
        </p:nvGraphicFramePr>
        <p:xfrm>
          <a:off x="668338" y="4771784"/>
          <a:ext cx="1155700" cy="312738"/>
        </p:xfrm>
        <a:graphic>
          <a:graphicData uri="http://schemas.openxmlformats.org/presentationml/2006/ole">
            <p:oleObj spid="_x0000_s35845" name="Equation" r:id="rId9" imgW="850680" imgH="228600" progId="Equation.3">
              <p:embed/>
            </p:oleObj>
          </a:graphicData>
        </a:graphic>
      </p:graphicFrame>
      <p:graphicFrame>
        <p:nvGraphicFramePr>
          <p:cNvPr id="35846" name="Object 6"/>
          <p:cNvGraphicFramePr>
            <a:graphicFrameLocks noChangeAspect="1"/>
          </p:cNvGraphicFramePr>
          <p:nvPr/>
        </p:nvGraphicFramePr>
        <p:xfrm>
          <a:off x="668338" y="5105227"/>
          <a:ext cx="1035050" cy="244475"/>
        </p:xfrm>
        <a:graphic>
          <a:graphicData uri="http://schemas.openxmlformats.org/presentationml/2006/ole">
            <p:oleObj spid="_x0000_s35846" name="Equation" r:id="rId10" imgW="761760" imgH="17748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760616" y="2117662"/>
            <a:ext cx="3983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Preliminary result for a tuning curve: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45533" y="5813720"/>
            <a:ext cx="870373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Preliminary answer: </a:t>
            </a:r>
          </a:p>
          <a:p>
            <a:r>
              <a:rPr lang="en-GB" dirty="0" smtClean="0"/>
              <a:t>Octave can be reached, </a:t>
            </a:r>
            <a:r>
              <a:rPr lang="en-GB" b="1" dirty="0" smtClean="0"/>
              <a:t>but: </a:t>
            </a:r>
            <a:r>
              <a:rPr lang="en-GB" dirty="0" smtClean="0"/>
              <a:t>for bias below 5000 A/m, the </a:t>
            </a:r>
            <a:r>
              <a:rPr lang="en-GB" i="1" dirty="0" smtClean="0"/>
              <a:t>Q</a:t>
            </a:r>
            <a:r>
              <a:rPr lang="en-GB" dirty="0" smtClean="0"/>
              <a:t> becomes very small!</a:t>
            </a:r>
            <a:endParaRPr lang="en-GB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YIG ferrites can be </a:t>
            </a:r>
            <a:r>
              <a:rPr lang="en-GB" dirty="0" err="1" smtClean="0"/>
              <a:t>taylored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798" y="1546412"/>
            <a:ext cx="3206338" cy="2410866"/>
          </a:xfrm>
        </p:spPr>
        <p:txBody>
          <a:bodyPr>
            <a:normAutofit/>
          </a:bodyPr>
          <a:lstStyle/>
          <a:p>
            <a:pPr marL="547688" indent="-547688">
              <a:buNone/>
            </a:pPr>
            <a:r>
              <a:rPr lang="en-GB" sz="1600" dirty="0" smtClean="0"/>
              <a:t>E.g.:</a:t>
            </a:r>
          </a:p>
          <a:p>
            <a:pPr marL="363538" indent="-363538"/>
            <a:r>
              <a:rPr lang="en-GB" sz="1600" dirty="0" smtClean="0"/>
              <a:t>Substitution of some Y with </a:t>
            </a:r>
            <a:r>
              <a:rPr lang="en-GB" sz="1600" dirty="0" err="1" smtClean="0"/>
              <a:t>Gd</a:t>
            </a:r>
            <a:r>
              <a:rPr lang="en-GB" sz="1600" dirty="0" smtClean="0"/>
              <a:t> (see plot), </a:t>
            </a:r>
            <a:r>
              <a:rPr lang="en-GB" sz="1600" dirty="0" err="1" smtClean="0"/>
              <a:t>Vd</a:t>
            </a:r>
            <a:r>
              <a:rPr lang="en-GB" sz="1600" dirty="0" smtClean="0"/>
              <a:t> or Ca reduces the saturation magnetization. </a:t>
            </a:r>
          </a:p>
          <a:p>
            <a:pPr marL="363538" indent="-363538"/>
            <a:r>
              <a:rPr lang="en-GB" sz="1600" dirty="0" smtClean="0"/>
              <a:t> Substitution of some Fe with In reduces the </a:t>
            </a:r>
            <a:r>
              <a:rPr lang="en-GB" sz="1600" dirty="0" err="1" smtClean="0"/>
              <a:t>linewidth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3"/>
          <a:srcRect t="4753" r="2115" b="1565"/>
          <a:stretch>
            <a:fillRect/>
          </a:stretch>
        </p:blipFill>
        <p:spPr bwMode="auto">
          <a:xfrm rot="16200000">
            <a:off x="3651659" y="944085"/>
            <a:ext cx="4868884" cy="568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242663" y="6262487"/>
            <a:ext cx="5901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from L. </a:t>
            </a:r>
            <a:r>
              <a:rPr lang="en-GB" sz="1200" dirty="0" err="1" smtClean="0"/>
              <a:t>Michalowsky</a:t>
            </a:r>
            <a:r>
              <a:rPr lang="en-GB" sz="1200" dirty="0" smtClean="0"/>
              <a:t>: “</a:t>
            </a:r>
            <a:r>
              <a:rPr lang="en-GB" sz="1200" dirty="0" err="1" smtClean="0"/>
              <a:t>Weichmagnetische</a:t>
            </a:r>
            <a:r>
              <a:rPr lang="en-GB" sz="1200" dirty="0" smtClean="0"/>
              <a:t> Ferrite”, expert </a:t>
            </a:r>
            <a:r>
              <a:rPr lang="en-GB" sz="1200" dirty="0" err="1" smtClean="0"/>
              <a:t>verlag</a:t>
            </a:r>
            <a:r>
              <a:rPr lang="en-GB" sz="1200" dirty="0" smtClean="0"/>
              <a:t>,  </a:t>
            </a:r>
            <a:r>
              <a:rPr lang="en-GB" sz="1200" dirty="0" err="1" smtClean="0"/>
              <a:t>Renningen</a:t>
            </a:r>
            <a:r>
              <a:rPr lang="en-GB" sz="1200" dirty="0" smtClean="0"/>
              <a:t>, 2006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34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Preliminary HFSS results:</a:t>
            </a:r>
            <a:endParaRPr lang="en-GB" sz="3200" dirty="0"/>
          </a:p>
        </p:txBody>
      </p:sp>
      <p:pic>
        <p:nvPicPr>
          <p:cNvPr id="4" name="Picture 3" descr="Binder1_Page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" y="626364"/>
            <a:ext cx="7818120" cy="56052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96013" y="2715181"/>
            <a:ext cx="1763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Bias: 2000 A/m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6" name="Picture 15" descr="Binder1_Page_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0" y="626364"/>
            <a:ext cx="7818120" cy="560527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96013" y="2715181"/>
            <a:ext cx="1763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Bias: 5000 A/m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8" name="Picture 17" descr="Binder1_Page_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940" y="626364"/>
            <a:ext cx="7818120" cy="560527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96013" y="2715181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Bias: 10000 A/m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0" name="Picture 19" descr="Binder1_Page_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940" y="626364"/>
            <a:ext cx="7818120" cy="560527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196013" y="2715181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Bias: 20000 A/m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2" name="Picture 21" descr="Binder1_Page_5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40" y="626364"/>
            <a:ext cx="7818120" cy="560527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196013" y="2715181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Bias: 50000 A/m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4" name="Picture 23" descr="Binder1_Page_6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940" y="626364"/>
            <a:ext cx="7818120" cy="560527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196013" y="2715181"/>
            <a:ext cx="1994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Bias: 100000 A/m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6" name="Picture 25" descr="Binder1_Page_7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2940" y="626364"/>
            <a:ext cx="7818120" cy="560527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196013" y="2715181"/>
            <a:ext cx="1994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Bias: 200000 A/m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9" grpId="0"/>
      <p:bldP spid="21" grpId="0"/>
      <p:bldP spid="23" grpId="0"/>
      <p:bldP spid="25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274638"/>
            <a:ext cx="8851392" cy="749829"/>
          </a:xfrm>
        </p:spPr>
        <p:txBody>
          <a:bodyPr>
            <a:noAutofit/>
          </a:bodyPr>
          <a:lstStyle/>
          <a:p>
            <a:r>
              <a:rPr lang="en-GB" sz="3600" dirty="0" smtClean="0"/>
              <a:t>Parallel plus perpendicular biasing?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866" y="1066800"/>
            <a:ext cx="8229600" cy="2218267"/>
          </a:xfrm>
        </p:spPr>
        <p:txBody>
          <a:bodyPr>
            <a:normAutofit/>
          </a:bodyPr>
          <a:lstStyle/>
          <a:p>
            <a:r>
              <a:rPr lang="en-GB" sz="2400" dirty="0" err="1" smtClean="0"/>
              <a:t>Smythe</a:t>
            </a:r>
            <a:r>
              <a:rPr lang="en-GB" sz="2400" dirty="0" smtClean="0"/>
              <a:t> suggested in 1983 to use</a:t>
            </a:r>
          </a:p>
          <a:p>
            <a:pPr lvl="1"/>
            <a:r>
              <a:rPr lang="en-GB" sz="2000" dirty="0" smtClean="0"/>
              <a:t>transverse bias to get into saturation (lower losses)</a:t>
            </a:r>
          </a:p>
          <a:p>
            <a:pPr lvl="1"/>
            <a:r>
              <a:rPr lang="en-GB" sz="2000" dirty="0" err="1" smtClean="0"/>
              <a:t>add’l</a:t>
            </a:r>
            <a:r>
              <a:rPr lang="en-GB" sz="2000" dirty="0" smtClean="0"/>
              <a:t>. parallel bias for tuning (less bias).</a:t>
            </a:r>
          </a:p>
          <a:p>
            <a:r>
              <a:rPr lang="en-GB" sz="2400" dirty="0" smtClean="0"/>
              <a:t>Could this work? </a:t>
            </a:r>
            <a:r>
              <a:rPr lang="en-GB" sz="2000" dirty="0" smtClean="0"/>
              <a:t>(I’d like to try!)</a:t>
            </a:r>
            <a:endParaRPr lang="en-GB" sz="2400" dirty="0"/>
          </a:p>
        </p:txBody>
      </p:sp>
      <p:pic>
        <p:nvPicPr>
          <p:cNvPr id="4" name="Picture 3" descr="bias parallel plus perp.bmp"/>
          <p:cNvPicPr>
            <a:picLocks noChangeAspect="1"/>
          </p:cNvPicPr>
          <p:nvPr/>
        </p:nvPicPr>
        <p:blipFill>
          <a:blip r:embed="rId3"/>
          <a:srcRect l="4958" t="1731" r="2163" b="1145"/>
          <a:stretch>
            <a:fillRect/>
          </a:stretch>
        </p:blipFill>
        <p:spPr>
          <a:xfrm>
            <a:off x="5209775" y="2382050"/>
            <a:ext cx="3934225" cy="4080222"/>
          </a:xfrm>
          <a:prstGeom prst="rect">
            <a:avLst/>
          </a:prstGeom>
        </p:spPr>
      </p:pic>
      <p:pic>
        <p:nvPicPr>
          <p:cNvPr id="5" name="Picture 4" descr="perp bias graphic.bmp"/>
          <p:cNvPicPr>
            <a:picLocks noChangeAspect="1"/>
          </p:cNvPicPr>
          <p:nvPr/>
        </p:nvPicPr>
        <p:blipFill>
          <a:blip r:embed="rId4"/>
          <a:srcRect l="5455" t="4502" r="5282" b="2451"/>
          <a:stretch>
            <a:fillRect/>
          </a:stretch>
        </p:blipFill>
        <p:spPr>
          <a:xfrm>
            <a:off x="230521" y="3158138"/>
            <a:ext cx="4426003" cy="2950669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Characterize YIG ferrite samples with different saturation and line width under different bias conditions in our </a:t>
            </a:r>
            <a:r>
              <a:rPr lang="en-GB" i="1" dirty="0" smtClean="0"/>
              <a:t>f</a:t>
            </a:r>
            <a:r>
              <a:rPr lang="en-GB" dirty="0" smtClean="0"/>
              <a:t>-range. (This requires a dedicated test set-up). </a:t>
            </a:r>
          </a:p>
          <a:p>
            <a:r>
              <a:rPr lang="en-GB" dirty="0" smtClean="0"/>
              <a:t>This will allow to advance a cavity design.</a:t>
            </a:r>
          </a:p>
          <a:p>
            <a:r>
              <a:rPr lang="en-GB" dirty="0" smtClean="0"/>
              <a:t>My guess today: If the split </a:t>
            </a:r>
            <a:r>
              <a:rPr lang="en-GB" i="1" dirty="0" smtClean="0"/>
              <a:t>f</a:t>
            </a:r>
            <a:r>
              <a:rPr lang="en-GB" dirty="0" smtClean="0"/>
              <a:t>-range is possible, 40 kV, 50 kW units should be possible; this would require around 40 systems for the 1.5 MV requirement.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10 MHz route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Present PS 10 MHz system:</a:t>
            </a:r>
          </a:p>
          <a:p>
            <a:pPr lvl="1"/>
            <a:r>
              <a:rPr lang="en-GB" dirty="0" smtClean="0"/>
              <a:t>10+1 cavities, 2 gaps/cavity, 10 kV/gap </a:t>
            </a:r>
          </a:p>
          <a:p>
            <a:pPr lvl="1"/>
            <a:r>
              <a:rPr lang="en-GB" dirty="0" smtClean="0"/>
              <a:t>2.7 … 10 MHz tuning range</a:t>
            </a:r>
          </a:p>
          <a:p>
            <a:pPr lvl="1"/>
            <a:r>
              <a:rPr lang="en-GB" dirty="0" smtClean="0"/>
              <a:t>longitudinal imp. 3.5 k</a:t>
            </a:r>
            <a:r>
              <a:rPr lang="el-GR" dirty="0" smtClean="0"/>
              <a:t>Ω</a:t>
            </a:r>
            <a:r>
              <a:rPr lang="en-GB" dirty="0" smtClean="0"/>
              <a:t>/gap, reduced to 110 </a:t>
            </a:r>
            <a:r>
              <a:rPr lang="el-GR" dirty="0" smtClean="0"/>
              <a:t>Ω</a:t>
            </a:r>
            <a:r>
              <a:rPr lang="en-GB" dirty="0" smtClean="0"/>
              <a:t> with FB. (total 70 k</a:t>
            </a:r>
            <a:r>
              <a:rPr lang="el-GR" dirty="0" smtClean="0"/>
              <a:t>Ω</a:t>
            </a:r>
            <a:r>
              <a:rPr lang="en-GB" dirty="0" smtClean="0"/>
              <a:t> w/o FB, 2.2 k</a:t>
            </a:r>
            <a:r>
              <a:rPr lang="el-GR" dirty="0" smtClean="0"/>
              <a:t>Ω</a:t>
            </a:r>
            <a:r>
              <a:rPr lang="en-GB" dirty="0" smtClean="0"/>
              <a:t> with FB)</a:t>
            </a:r>
          </a:p>
          <a:p>
            <a:pPr lvl="1"/>
            <a:r>
              <a:rPr lang="en-GB" dirty="0" smtClean="0"/>
              <a:t>2.4 m length/cavity (24 m long straight sections)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Required in PS2 @ 10 MHz:</a:t>
            </a:r>
          </a:p>
          <a:p>
            <a:pPr lvl="1"/>
            <a:r>
              <a:rPr lang="en-GB" dirty="0" smtClean="0"/>
              <a:t>500 kV (i.e. around 26 of these cavities or 60 m straight sections)</a:t>
            </a:r>
          </a:p>
          <a:p>
            <a:pPr lvl="1"/>
            <a:r>
              <a:rPr lang="en-GB" dirty="0" smtClean="0"/>
              <a:t>13, 20, 40 and 80 MHz system, similar to present systems would also be required.</a:t>
            </a:r>
          </a:p>
          <a:p>
            <a:pPr lvl="1"/>
            <a:r>
              <a:rPr lang="en-GB" dirty="0" smtClean="0"/>
              <a:t>If the space is available, this can be done; no significant R&amp;D required.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 PS 10 MHz cavity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t="1198" r="1456"/>
          <a:stretch>
            <a:fillRect/>
          </a:stretch>
        </p:blipFill>
        <p:spPr bwMode="auto">
          <a:xfrm>
            <a:off x="2330450" y="1335024"/>
            <a:ext cx="4417822" cy="4054524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983480" y="5769864"/>
            <a:ext cx="2302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Installed around 1971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92608" y="1252728"/>
            <a:ext cx="8549640" cy="315468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“standard” ferrite cavity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428736"/>
            <a:ext cx="8229600" cy="284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Freeform 25"/>
          <p:cNvSpPr/>
          <p:nvPr/>
        </p:nvSpPr>
        <p:spPr>
          <a:xfrm>
            <a:off x="1493796" y="2837949"/>
            <a:ext cx="6519324" cy="1160241"/>
          </a:xfrm>
          <a:custGeom>
            <a:avLst/>
            <a:gdLst>
              <a:gd name="connsiteX0" fmla="*/ 3980329 w 6503426"/>
              <a:gd name="connsiteY0" fmla="*/ 872549 h 1228281"/>
              <a:gd name="connsiteX1" fmla="*/ 3665284 w 6503426"/>
              <a:gd name="connsiteY1" fmla="*/ 864865 h 1228281"/>
              <a:gd name="connsiteX2" fmla="*/ 3672968 w 6503426"/>
              <a:gd name="connsiteY2" fmla="*/ 557504 h 1228281"/>
              <a:gd name="connsiteX3" fmla="*/ 4203166 w 6503426"/>
              <a:gd name="connsiteY3" fmla="*/ 588240 h 1228281"/>
              <a:gd name="connsiteX4" fmla="*/ 6485324 w 6503426"/>
              <a:gd name="connsiteY4" fmla="*/ 565188 h 1228281"/>
              <a:gd name="connsiteX5" fmla="*/ 6493008 w 6503426"/>
              <a:gd name="connsiteY5" fmla="*/ 511399 h 1228281"/>
              <a:gd name="connsiteX6" fmla="*/ 6462272 w 6503426"/>
              <a:gd name="connsiteY6" fmla="*/ 242458 h 1228281"/>
              <a:gd name="connsiteX7" fmla="*/ 6469956 w 6503426"/>
              <a:gd name="connsiteY7" fmla="*/ 127198 h 1228281"/>
              <a:gd name="connsiteX8" fmla="*/ 6454588 w 6503426"/>
              <a:gd name="connsiteY8" fmla="*/ 81093 h 1228281"/>
              <a:gd name="connsiteX9" fmla="*/ 5056094 w 6503426"/>
              <a:gd name="connsiteY9" fmla="*/ 88777 h 1228281"/>
              <a:gd name="connsiteX10" fmla="*/ 3711388 w 6503426"/>
              <a:gd name="connsiteY10" fmla="*/ 65725 h 1228281"/>
              <a:gd name="connsiteX11" fmla="*/ 3511603 w 6503426"/>
              <a:gd name="connsiteY11" fmla="*/ 50357 h 1228281"/>
              <a:gd name="connsiteX12" fmla="*/ 3480867 w 6503426"/>
              <a:gd name="connsiteY12" fmla="*/ 88777 h 1228281"/>
              <a:gd name="connsiteX13" fmla="*/ 3480867 w 6503426"/>
              <a:gd name="connsiteY13" fmla="*/ 211722 h 1228281"/>
              <a:gd name="connsiteX14" fmla="*/ 3450131 w 6503426"/>
              <a:gd name="connsiteY14" fmla="*/ 695816 h 1228281"/>
              <a:gd name="connsiteX15" fmla="*/ 3404027 w 6503426"/>
              <a:gd name="connsiteY15" fmla="*/ 749604 h 1228281"/>
              <a:gd name="connsiteX16" fmla="*/ 3242662 w 6503426"/>
              <a:gd name="connsiteY16" fmla="*/ 757288 h 1228281"/>
              <a:gd name="connsiteX17" fmla="*/ 1290917 w 6503426"/>
              <a:gd name="connsiteY17" fmla="*/ 726552 h 1228281"/>
              <a:gd name="connsiteX18" fmla="*/ 975872 w 6503426"/>
              <a:gd name="connsiteY18" fmla="*/ 703500 h 1228281"/>
              <a:gd name="connsiteX19" fmla="*/ 530198 w 6503426"/>
              <a:gd name="connsiteY19" fmla="*/ 688132 h 1228281"/>
              <a:gd name="connsiteX20" fmla="*/ 184416 w 6503426"/>
              <a:gd name="connsiteY20" fmla="*/ 718868 h 1228281"/>
              <a:gd name="connsiteX21" fmla="*/ 161364 w 6503426"/>
              <a:gd name="connsiteY21" fmla="*/ 734236 h 1228281"/>
              <a:gd name="connsiteX22" fmla="*/ 130628 w 6503426"/>
              <a:gd name="connsiteY22" fmla="*/ 695816 h 1228281"/>
              <a:gd name="connsiteX23" fmla="*/ 84524 w 6503426"/>
              <a:gd name="connsiteY23" fmla="*/ 657396 h 1228281"/>
              <a:gd name="connsiteX24" fmla="*/ 46104 w 6503426"/>
              <a:gd name="connsiteY24" fmla="*/ 603608 h 1228281"/>
              <a:gd name="connsiteX25" fmla="*/ 23052 w 6503426"/>
              <a:gd name="connsiteY25" fmla="*/ 572872 h 1228281"/>
              <a:gd name="connsiteX26" fmla="*/ 0 w 6503426"/>
              <a:gd name="connsiteY26" fmla="*/ 519083 h 1228281"/>
              <a:gd name="connsiteX27" fmla="*/ 53788 w 6503426"/>
              <a:gd name="connsiteY27" fmla="*/ 250142 h 1228281"/>
              <a:gd name="connsiteX28" fmla="*/ 38420 w 6503426"/>
              <a:gd name="connsiteY28" fmla="*/ 111830 h 1228281"/>
              <a:gd name="connsiteX29" fmla="*/ 23052 w 6503426"/>
              <a:gd name="connsiteY29" fmla="*/ 88777 h 1228281"/>
              <a:gd name="connsiteX30" fmla="*/ 322729 w 6503426"/>
              <a:gd name="connsiteY30" fmla="*/ 142566 h 1228281"/>
              <a:gd name="connsiteX31" fmla="*/ 691563 w 6503426"/>
              <a:gd name="connsiteY31" fmla="*/ 157934 h 1228281"/>
              <a:gd name="connsiteX32" fmla="*/ 2512679 w 6503426"/>
              <a:gd name="connsiteY32" fmla="*/ 180986 h 1228281"/>
              <a:gd name="connsiteX33" fmla="*/ 3112033 w 6503426"/>
              <a:gd name="connsiteY33" fmla="*/ 265510 h 1228281"/>
              <a:gd name="connsiteX34" fmla="*/ 3127401 w 6503426"/>
              <a:gd name="connsiteY34" fmla="*/ 411507 h 1228281"/>
              <a:gd name="connsiteX35" fmla="*/ 3119717 w 6503426"/>
              <a:gd name="connsiteY35" fmla="*/ 1033914 h 1228281"/>
              <a:gd name="connsiteX36" fmla="*/ 3104349 w 6503426"/>
              <a:gd name="connsiteY36" fmla="*/ 1118438 h 1228281"/>
              <a:gd name="connsiteX37" fmla="*/ 3096665 w 6503426"/>
              <a:gd name="connsiteY37" fmla="*/ 1218330 h 1228281"/>
              <a:gd name="connsiteX38" fmla="*/ 3980329 w 6503426"/>
              <a:gd name="connsiteY38" fmla="*/ 1226014 h 1228281"/>
              <a:gd name="connsiteX0" fmla="*/ 3980329 w 6503426"/>
              <a:gd name="connsiteY0" fmla="*/ 872549 h 1228281"/>
              <a:gd name="connsiteX1" fmla="*/ 3665284 w 6503426"/>
              <a:gd name="connsiteY1" fmla="*/ 864865 h 1228281"/>
              <a:gd name="connsiteX2" fmla="*/ 3672968 w 6503426"/>
              <a:gd name="connsiteY2" fmla="*/ 557504 h 1228281"/>
              <a:gd name="connsiteX3" fmla="*/ 4203166 w 6503426"/>
              <a:gd name="connsiteY3" fmla="*/ 588240 h 1228281"/>
              <a:gd name="connsiteX4" fmla="*/ 4996636 w 6503426"/>
              <a:gd name="connsiteY4" fmla="*/ 588240 h 1228281"/>
              <a:gd name="connsiteX5" fmla="*/ 6485324 w 6503426"/>
              <a:gd name="connsiteY5" fmla="*/ 565188 h 1228281"/>
              <a:gd name="connsiteX6" fmla="*/ 6493008 w 6503426"/>
              <a:gd name="connsiteY6" fmla="*/ 511399 h 1228281"/>
              <a:gd name="connsiteX7" fmla="*/ 6462272 w 6503426"/>
              <a:gd name="connsiteY7" fmla="*/ 242458 h 1228281"/>
              <a:gd name="connsiteX8" fmla="*/ 6469956 w 6503426"/>
              <a:gd name="connsiteY8" fmla="*/ 127198 h 1228281"/>
              <a:gd name="connsiteX9" fmla="*/ 6454588 w 6503426"/>
              <a:gd name="connsiteY9" fmla="*/ 81093 h 1228281"/>
              <a:gd name="connsiteX10" fmla="*/ 5056094 w 6503426"/>
              <a:gd name="connsiteY10" fmla="*/ 88777 h 1228281"/>
              <a:gd name="connsiteX11" fmla="*/ 3711388 w 6503426"/>
              <a:gd name="connsiteY11" fmla="*/ 65725 h 1228281"/>
              <a:gd name="connsiteX12" fmla="*/ 3511603 w 6503426"/>
              <a:gd name="connsiteY12" fmla="*/ 50357 h 1228281"/>
              <a:gd name="connsiteX13" fmla="*/ 3480867 w 6503426"/>
              <a:gd name="connsiteY13" fmla="*/ 88777 h 1228281"/>
              <a:gd name="connsiteX14" fmla="*/ 3480867 w 6503426"/>
              <a:gd name="connsiteY14" fmla="*/ 211722 h 1228281"/>
              <a:gd name="connsiteX15" fmla="*/ 3450131 w 6503426"/>
              <a:gd name="connsiteY15" fmla="*/ 695816 h 1228281"/>
              <a:gd name="connsiteX16" fmla="*/ 3404027 w 6503426"/>
              <a:gd name="connsiteY16" fmla="*/ 749604 h 1228281"/>
              <a:gd name="connsiteX17" fmla="*/ 3242662 w 6503426"/>
              <a:gd name="connsiteY17" fmla="*/ 757288 h 1228281"/>
              <a:gd name="connsiteX18" fmla="*/ 1290917 w 6503426"/>
              <a:gd name="connsiteY18" fmla="*/ 726552 h 1228281"/>
              <a:gd name="connsiteX19" fmla="*/ 975872 w 6503426"/>
              <a:gd name="connsiteY19" fmla="*/ 703500 h 1228281"/>
              <a:gd name="connsiteX20" fmla="*/ 530198 w 6503426"/>
              <a:gd name="connsiteY20" fmla="*/ 688132 h 1228281"/>
              <a:gd name="connsiteX21" fmla="*/ 184416 w 6503426"/>
              <a:gd name="connsiteY21" fmla="*/ 718868 h 1228281"/>
              <a:gd name="connsiteX22" fmla="*/ 161364 w 6503426"/>
              <a:gd name="connsiteY22" fmla="*/ 734236 h 1228281"/>
              <a:gd name="connsiteX23" fmla="*/ 130628 w 6503426"/>
              <a:gd name="connsiteY23" fmla="*/ 695816 h 1228281"/>
              <a:gd name="connsiteX24" fmla="*/ 84524 w 6503426"/>
              <a:gd name="connsiteY24" fmla="*/ 657396 h 1228281"/>
              <a:gd name="connsiteX25" fmla="*/ 46104 w 6503426"/>
              <a:gd name="connsiteY25" fmla="*/ 603608 h 1228281"/>
              <a:gd name="connsiteX26" fmla="*/ 23052 w 6503426"/>
              <a:gd name="connsiteY26" fmla="*/ 572872 h 1228281"/>
              <a:gd name="connsiteX27" fmla="*/ 0 w 6503426"/>
              <a:gd name="connsiteY27" fmla="*/ 519083 h 1228281"/>
              <a:gd name="connsiteX28" fmla="*/ 53788 w 6503426"/>
              <a:gd name="connsiteY28" fmla="*/ 250142 h 1228281"/>
              <a:gd name="connsiteX29" fmla="*/ 38420 w 6503426"/>
              <a:gd name="connsiteY29" fmla="*/ 111830 h 1228281"/>
              <a:gd name="connsiteX30" fmla="*/ 23052 w 6503426"/>
              <a:gd name="connsiteY30" fmla="*/ 88777 h 1228281"/>
              <a:gd name="connsiteX31" fmla="*/ 322729 w 6503426"/>
              <a:gd name="connsiteY31" fmla="*/ 142566 h 1228281"/>
              <a:gd name="connsiteX32" fmla="*/ 691563 w 6503426"/>
              <a:gd name="connsiteY32" fmla="*/ 157934 h 1228281"/>
              <a:gd name="connsiteX33" fmla="*/ 2512679 w 6503426"/>
              <a:gd name="connsiteY33" fmla="*/ 180986 h 1228281"/>
              <a:gd name="connsiteX34" fmla="*/ 3112033 w 6503426"/>
              <a:gd name="connsiteY34" fmla="*/ 265510 h 1228281"/>
              <a:gd name="connsiteX35" fmla="*/ 3127401 w 6503426"/>
              <a:gd name="connsiteY35" fmla="*/ 411507 h 1228281"/>
              <a:gd name="connsiteX36" fmla="*/ 3119717 w 6503426"/>
              <a:gd name="connsiteY36" fmla="*/ 1033914 h 1228281"/>
              <a:gd name="connsiteX37" fmla="*/ 3104349 w 6503426"/>
              <a:gd name="connsiteY37" fmla="*/ 1118438 h 1228281"/>
              <a:gd name="connsiteX38" fmla="*/ 3096665 w 6503426"/>
              <a:gd name="connsiteY38" fmla="*/ 1218330 h 1228281"/>
              <a:gd name="connsiteX39" fmla="*/ 3980329 w 6503426"/>
              <a:gd name="connsiteY39" fmla="*/ 1226014 h 1228281"/>
              <a:gd name="connsiteX0" fmla="*/ 3980329 w 6503426"/>
              <a:gd name="connsiteY0" fmla="*/ 872549 h 1228281"/>
              <a:gd name="connsiteX1" fmla="*/ 3665284 w 6503426"/>
              <a:gd name="connsiteY1" fmla="*/ 864865 h 1228281"/>
              <a:gd name="connsiteX2" fmla="*/ 3672968 w 6503426"/>
              <a:gd name="connsiteY2" fmla="*/ 557504 h 1228281"/>
              <a:gd name="connsiteX3" fmla="*/ 4203166 w 6503426"/>
              <a:gd name="connsiteY3" fmla="*/ 588240 h 1228281"/>
              <a:gd name="connsiteX4" fmla="*/ 4996636 w 6503426"/>
              <a:gd name="connsiteY4" fmla="*/ 588240 h 1228281"/>
              <a:gd name="connsiteX5" fmla="*/ 6485324 w 6503426"/>
              <a:gd name="connsiteY5" fmla="*/ 565188 h 1228281"/>
              <a:gd name="connsiteX6" fmla="*/ 6493008 w 6503426"/>
              <a:gd name="connsiteY6" fmla="*/ 511399 h 1228281"/>
              <a:gd name="connsiteX7" fmla="*/ 6462272 w 6503426"/>
              <a:gd name="connsiteY7" fmla="*/ 242458 h 1228281"/>
              <a:gd name="connsiteX8" fmla="*/ 6469956 w 6503426"/>
              <a:gd name="connsiteY8" fmla="*/ 127198 h 1228281"/>
              <a:gd name="connsiteX9" fmla="*/ 6454588 w 6503426"/>
              <a:gd name="connsiteY9" fmla="*/ 81093 h 1228281"/>
              <a:gd name="connsiteX10" fmla="*/ 5056094 w 6503426"/>
              <a:gd name="connsiteY10" fmla="*/ 88777 h 1228281"/>
              <a:gd name="connsiteX11" fmla="*/ 3711388 w 6503426"/>
              <a:gd name="connsiteY11" fmla="*/ 65725 h 1228281"/>
              <a:gd name="connsiteX12" fmla="*/ 3511603 w 6503426"/>
              <a:gd name="connsiteY12" fmla="*/ 50357 h 1228281"/>
              <a:gd name="connsiteX13" fmla="*/ 3480867 w 6503426"/>
              <a:gd name="connsiteY13" fmla="*/ 88777 h 1228281"/>
              <a:gd name="connsiteX14" fmla="*/ 3480867 w 6503426"/>
              <a:gd name="connsiteY14" fmla="*/ 211722 h 1228281"/>
              <a:gd name="connsiteX15" fmla="*/ 3450131 w 6503426"/>
              <a:gd name="connsiteY15" fmla="*/ 695816 h 1228281"/>
              <a:gd name="connsiteX16" fmla="*/ 3404027 w 6503426"/>
              <a:gd name="connsiteY16" fmla="*/ 749604 h 1228281"/>
              <a:gd name="connsiteX17" fmla="*/ 3242662 w 6503426"/>
              <a:gd name="connsiteY17" fmla="*/ 757288 h 1228281"/>
              <a:gd name="connsiteX18" fmla="*/ 1290917 w 6503426"/>
              <a:gd name="connsiteY18" fmla="*/ 726552 h 1228281"/>
              <a:gd name="connsiteX19" fmla="*/ 975872 w 6503426"/>
              <a:gd name="connsiteY19" fmla="*/ 703500 h 1228281"/>
              <a:gd name="connsiteX20" fmla="*/ 530198 w 6503426"/>
              <a:gd name="connsiteY20" fmla="*/ 688132 h 1228281"/>
              <a:gd name="connsiteX21" fmla="*/ 184416 w 6503426"/>
              <a:gd name="connsiteY21" fmla="*/ 718868 h 1228281"/>
              <a:gd name="connsiteX22" fmla="*/ 161364 w 6503426"/>
              <a:gd name="connsiteY22" fmla="*/ 734236 h 1228281"/>
              <a:gd name="connsiteX23" fmla="*/ 130628 w 6503426"/>
              <a:gd name="connsiteY23" fmla="*/ 695816 h 1228281"/>
              <a:gd name="connsiteX24" fmla="*/ 84524 w 6503426"/>
              <a:gd name="connsiteY24" fmla="*/ 657396 h 1228281"/>
              <a:gd name="connsiteX25" fmla="*/ 46104 w 6503426"/>
              <a:gd name="connsiteY25" fmla="*/ 603608 h 1228281"/>
              <a:gd name="connsiteX26" fmla="*/ 23052 w 6503426"/>
              <a:gd name="connsiteY26" fmla="*/ 572872 h 1228281"/>
              <a:gd name="connsiteX27" fmla="*/ 0 w 6503426"/>
              <a:gd name="connsiteY27" fmla="*/ 519083 h 1228281"/>
              <a:gd name="connsiteX28" fmla="*/ 53788 w 6503426"/>
              <a:gd name="connsiteY28" fmla="*/ 250142 h 1228281"/>
              <a:gd name="connsiteX29" fmla="*/ 38420 w 6503426"/>
              <a:gd name="connsiteY29" fmla="*/ 111830 h 1228281"/>
              <a:gd name="connsiteX30" fmla="*/ 23052 w 6503426"/>
              <a:gd name="connsiteY30" fmla="*/ 88777 h 1228281"/>
              <a:gd name="connsiteX31" fmla="*/ 322729 w 6503426"/>
              <a:gd name="connsiteY31" fmla="*/ 142566 h 1228281"/>
              <a:gd name="connsiteX32" fmla="*/ 691563 w 6503426"/>
              <a:gd name="connsiteY32" fmla="*/ 157934 h 1228281"/>
              <a:gd name="connsiteX33" fmla="*/ 2512679 w 6503426"/>
              <a:gd name="connsiteY33" fmla="*/ 180986 h 1228281"/>
              <a:gd name="connsiteX34" fmla="*/ 3112033 w 6503426"/>
              <a:gd name="connsiteY34" fmla="*/ 265510 h 1228281"/>
              <a:gd name="connsiteX35" fmla="*/ 3127401 w 6503426"/>
              <a:gd name="connsiteY35" fmla="*/ 411507 h 1228281"/>
              <a:gd name="connsiteX36" fmla="*/ 3119717 w 6503426"/>
              <a:gd name="connsiteY36" fmla="*/ 1033914 h 1228281"/>
              <a:gd name="connsiteX37" fmla="*/ 3104349 w 6503426"/>
              <a:gd name="connsiteY37" fmla="*/ 1118438 h 1228281"/>
              <a:gd name="connsiteX38" fmla="*/ 3096665 w 6503426"/>
              <a:gd name="connsiteY38" fmla="*/ 1218330 h 1228281"/>
              <a:gd name="connsiteX39" fmla="*/ 3980329 w 6503426"/>
              <a:gd name="connsiteY39" fmla="*/ 1226014 h 1228281"/>
              <a:gd name="connsiteX0" fmla="*/ 3980329 w 6503426"/>
              <a:gd name="connsiteY0" fmla="*/ 872549 h 1228281"/>
              <a:gd name="connsiteX1" fmla="*/ 3665284 w 6503426"/>
              <a:gd name="connsiteY1" fmla="*/ 864865 h 1228281"/>
              <a:gd name="connsiteX2" fmla="*/ 3672968 w 6503426"/>
              <a:gd name="connsiteY2" fmla="*/ 557504 h 1228281"/>
              <a:gd name="connsiteX3" fmla="*/ 4203166 w 6503426"/>
              <a:gd name="connsiteY3" fmla="*/ 588240 h 1228281"/>
              <a:gd name="connsiteX4" fmla="*/ 4996636 w 6503426"/>
              <a:gd name="connsiteY4" fmla="*/ 588240 h 1228281"/>
              <a:gd name="connsiteX5" fmla="*/ 6485324 w 6503426"/>
              <a:gd name="connsiteY5" fmla="*/ 565188 h 1228281"/>
              <a:gd name="connsiteX6" fmla="*/ 6493008 w 6503426"/>
              <a:gd name="connsiteY6" fmla="*/ 511399 h 1228281"/>
              <a:gd name="connsiteX7" fmla="*/ 6462272 w 6503426"/>
              <a:gd name="connsiteY7" fmla="*/ 242458 h 1228281"/>
              <a:gd name="connsiteX8" fmla="*/ 6469956 w 6503426"/>
              <a:gd name="connsiteY8" fmla="*/ 127198 h 1228281"/>
              <a:gd name="connsiteX9" fmla="*/ 6454588 w 6503426"/>
              <a:gd name="connsiteY9" fmla="*/ 81093 h 1228281"/>
              <a:gd name="connsiteX10" fmla="*/ 5056094 w 6503426"/>
              <a:gd name="connsiteY10" fmla="*/ 88777 h 1228281"/>
              <a:gd name="connsiteX11" fmla="*/ 3711388 w 6503426"/>
              <a:gd name="connsiteY11" fmla="*/ 65725 h 1228281"/>
              <a:gd name="connsiteX12" fmla="*/ 3511603 w 6503426"/>
              <a:gd name="connsiteY12" fmla="*/ 50357 h 1228281"/>
              <a:gd name="connsiteX13" fmla="*/ 3480867 w 6503426"/>
              <a:gd name="connsiteY13" fmla="*/ 88777 h 1228281"/>
              <a:gd name="connsiteX14" fmla="*/ 3480867 w 6503426"/>
              <a:gd name="connsiteY14" fmla="*/ 211722 h 1228281"/>
              <a:gd name="connsiteX15" fmla="*/ 3450131 w 6503426"/>
              <a:gd name="connsiteY15" fmla="*/ 695816 h 1228281"/>
              <a:gd name="connsiteX16" fmla="*/ 3404027 w 6503426"/>
              <a:gd name="connsiteY16" fmla="*/ 749604 h 1228281"/>
              <a:gd name="connsiteX17" fmla="*/ 3242662 w 6503426"/>
              <a:gd name="connsiteY17" fmla="*/ 757288 h 1228281"/>
              <a:gd name="connsiteX18" fmla="*/ 1290917 w 6503426"/>
              <a:gd name="connsiteY18" fmla="*/ 726552 h 1228281"/>
              <a:gd name="connsiteX19" fmla="*/ 975872 w 6503426"/>
              <a:gd name="connsiteY19" fmla="*/ 703500 h 1228281"/>
              <a:gd name="connsiteX20" fmla="*/ 530198 w 6503426"/>
              <a:gd name="connsiteY20" fmla="*/ 688132 h 1228281"/>
              <a:gd name="connsiteX21" fmla="*/ 184416 w 6503426"/>
              <a:gd name="connsiteY21" fmla="*/ 718868 h 1228281"/>
              <a:gd name="connsiteX22" fmla="*/ 161364 w 6503426"/>
              <a:gd name="connsiteY22" fmla="*/ 734236 h 1228281"/>
              <a:gd name="connsiteX23" fmla="*/ 130628 w 6503426"/>
              <a:gd name="connsiteY23" fmla="*/ 695816 h 1228281"/>
              <a:gd name="connsiteX24" fmla="*/ 84524 w 6503426"/>
              <a:gd name="connsiteY24" fmla="*/ 657396 h 1228281"/>
              <a:gd name="connsiteX25" fmla="*/ 46104 w 6503426"/>
              <a:gd name="connsiteY25" fmla="*/ 603608 h 1228281"/>
              <a:gd name="connsiteX26" fmla="*/ 23052 w 6503426"/>
              <a:gd name="connsiteY26" fmla="*/ 572872 h 1228281"/>
              <a:gd name="connsiteX27" fmla="*/ 0 w 6503426"/>
              <a:gd name="connsiteY27" fmla="*/ 519083 h 1228281"/>
              <a:gd name="connsiteX28" fmla="*/ 53788 w 6503426"/>
              <a:gd name="connsiteY28" fmla="*/ 250142 h 1228281"/>
              <a:gd name="connsiteX29" fmla="*/ 38420 w 6503426"/>
              <a:gd name="connsiteY29" fmla="*/ 111830 h 1228281"/>
              <a:gd name="connsiteX30" fmla="*/ 23052 w 6503426"/>
              <a:gd name="connsiteY30" fmla="*/ 88777 h 1228281"/>
              <a:gd name="connsiteX31" fmla="*/ 322729 w 6503426"/>
              <a:gd name="connsiteY31" fmla="*/ 142566 h 1228281"/>
              <a:gd name="connsiteX32" fmla="*/ 691563 w 6503426"/>
              <a:gd name="connsiteY32" fmla="*/ 157934 h 1228281"/>
              <a:gd name="connsiteX33" fmla="*/ 2512679 w 6503426"/>
              <a:gd name="connsiteY33" fmla="*/ 180986 h 1228281"/>
              <a:gd name="connsiteX34" fmla="*/ 3112033 w 6503426"/>
              <a:gd name="connsiteY34" fmla="*/ 265510 h 1228281"/>
              <a:gd name="connsiteX35" fmla="*/ 3127401 w 6503426"/>
              <a:gd name="connsiteY35" fmla="*/ 411507 h 1228281"/>
              <a:gd name="connsiteX36" fmla="*/ 3119717 w 6503426"/>
              <a:gd name="connsiteY36" fmla="*/ 1033914 h 1228281"/>
              <a:gd name="connsiteX37" fmla="*/ 3104349 w 6503426"/>
              <a:gd name="connsiteY37" fmla="*/ 1118438 h 1228281"/>
              <a:gd name="connsiteX38" fmla="*/ 3096665 w 6503426"/>
              <a:gd name="connsiteY38" fmla="*/ 1218330 h 1228281"/>
              <a:gd name="connsiteX39" fmla="*/ 3980329 w 6503426"/>
              <a:gd name="connsiteY39" fmla="*/ 1226014 h 1228281"/>
              <a:gd name="connsiteX0" fmla="*/ 3980329 w 6503426"/>
              <a:gd name="connsiteY0" fmla="*/ 872549 h 1228281"/>
              <a:gd name="connsiteX1" fmla="*/ 3665284 w 6503426"/>
              <a:gd name="connsiteY1" fmla="*/ 864865 h 1228281"/>
              <a:gd name="connsiteX2" fmla="*/ 3672968 w 6503426"/>
              <a:gd name="connsiteY2" fmla="*/ 557504 h 1228281"/>
              <a:gd name="connsiteX3" fmla="*/ 4203166 w 6503426"/>
              <a:gd name="connsiteY3" fmla="*/ 588240 h 1228281"/>
              <a:gd name="connsiteX4" fmla="*/ 5425232 w 6503426"/>
              <a:gd name="connsiteY4" fmla="*/ 445340 h 1228281"/>
              <a:gd name="connsiteX5" fmla="*/ 6485324 w 6503426"/>
              <a:gd name="connsiteY5" fmla="*/ 565188 h 1228281"/>
              <a:gd name="connsiteX6" fmla="*/ 6493008 w 6503426"/>
              <a:gd name="connsiteY6" fmla="*/ 511399 h 1228281"/>
              <a:gd name="connsiteX7" fmla="*/ 6462272 w 6503426"/>
              <a:gd name="connsiteY7" fmla="*/ 242458 h 1228281"/>
              <a:gd name="connsiteX8" fmla="*/ 6469956 w 6503426"/>
              <a:gd name="connsiteY8" fmla="*/ 127198 h 1228281"/>
              <a:gd name="connsiteX9" fmla="*/ 6454588 w 6503426"/>
              <a:gd name="connsiteY9" fmla="*/ 81093 h 1228281"/>
              <a:gd name="connsiteX10" fmla="*/ 5056094 w 6503426"/>
              <a:gd name="connsiteY10" fmla="*/ 88777 h 1228281"/>
              <a:gd name="connsiteX11" fmla="*/ 3711388 w 6503426"/>
              <a:gd name="connsiteY11" fmla="*/ 65725 h 1228281"/>
              <a:gd name="connsiteX12" fmla="*/ 3511603 w 6503426"/>
              <a:gd name="connsiteY12" fmla="*/ 50357 h 1228281"/>
              <a:gd name="connsiteX13" fmla="*/ 3480867 w 6503426"/>
              <a:gd name="connsiteY13" fmla="*/ 88777 h 1228281"/>
              <a:gd name="connsiteX14" fmla="*/ 3480867 w 6503426"/>
              <a:gd name="connsiteY14" fmla="*/ 211722 h 1228281"/>
              <a:gd name="connsiteX15" fmla="*/ 3450131 w 6503426"/>
              <a:gd name="connsiteY15" fmla="*/ 695816 h 1228281"/>
              <a:gd name="connsiteX16" fmla="*/ 3404027 w 6503426"/>
              <a:gd name="connsiteY16" fmla="*/ 749604 h 1228281"/>
              <a:gd name="connsiteX17" fmla="*/ 3242662 w 6503426"/>
              <a:gd name="connsiteY17" fmla="*/ 757288 h 1228281"/>
              <a:gd name="connsiteX18" fmla="*/ 1290917 w 6503426"/>
              <a:gd name="connsiteY18" fmla="*/ 726552 h 1228281"/>
              <a:gd name="connsiteX19" fmla="*/ 975872 w 6503426"/>
              <a:gd name="connsiteY19" fmla="*/ 703500 h 1228281"/>
              <a:gd name="connsiteX20" fmla="*/ 530198 w 6503426"/>
              <a:gd name="connsiteY20" fmla="*/ 688132 h 1228281"/>
              <a:gd name="connsiteX21" fmla="*/ 184416 w 6503426"/>
              <a:gd name="connsiteY21" fmla="*/ 718868 h 1228281"/>
              <a:gd name="connsiteX22" fmla="*/ 161364 w 6503426"/>
              <a:gd name="connsiteY22" fmla="*/ 734236 h 1228281"/>
              <a:gd name="connsiteX23" fmla="*/ 130628 w 6503426"/>
              <a:gd name="connsiteY23" fmla="*/ 695816 h 1228281"/>
              <a:gd name="connsiteX24" fmla="*/ 84524 w 6503426"/>
              <a:gd name="connsiteY24" fmla="*/ 657396 h 1228281"/>
              <a:gd name="connsiteX25" fmla="*/ 46104 w 6503426"/>
              <a:gd name="connsiteY25" fmla="*/ 603608 h 1228281"/>
              <a:gd name="connsiteX26" fmla="*/ 23052 w 6503426"/>
              <a:gd name="connsiteY26" fmla="*/ 572872 h 1228281"/>
              <a:gd name="connsiteX27" fmla="*/ 0 w 6503426"/>
              <a:gd name="connsiteY27" fmla="*/ 519083 h 1228281"/>
              <a:gd name="connsiteX28" fmla="*/ 53788 w 6503426"/>
              <a:gd name="connsiteY28" fmla="*/ 250142 h 1228281"/>
              <a:gd name="connsiteX29" fmla="*/ 38420 w 6503426"/>
              <a:gd name="connsiteY29" fmla="*/ 111830 h 1228281"/>
              <a:gd name="connsiteX30" fmla="*/ 23052 w 6503426"/>
              <a:gd name="connsiteY30" fmla="*/ 88777 h 1228281"/>
              <a:gd name="connsiteX31" fmla="*/ 322729 w 6503426"/>
              <a:gd name="connsiteY31" fmla="*/ 142566 h 1228281"/>
              <a:gd name="connsiteX32" fmla="*/ 691563 w 6503426"/>
              <a:gd name="connsiteY32" fmla="*/ 157934 h 1228281"/>
              <a:gd name="connsiteX33" fmla="*/ 2512679 w 6503426"/>
              <a:gd name="connsiteY33" fmla="*/ 180986 h 1228281"/>
              <a:gd name="connsiteX34" fmla="*/ 3112033 w 6503426"/>
              <a:gd name="connsiteY34" fmla="*/ 265510 h 1228281"/>
              <a:gd name="connsiteX35" fmla="*/ 3127401 w 6503426"/>
              <a:gd name="connsiteY35" fmla="*/ 411507 h 1228281"/>
              <a:gd name="connsiteX36" fmla="*/ 3119717 w 6503426"/>
              <a:gd name="connsiteY36" fmla="*/ 1033914 h 1228281"/>
              <a:gd name="connsiteX37" fmla="*/ 3104349 w 6503426"/>
              <a:gd name="connsiteY37" fmla="*/ 1118438 h 1228281"/>
              <a:gd name="connsiteX38" fmla="*/ 3096665 w 6503426"/>
              <a:gd name="connsiteY38" fmla="*/ 1218330 h 1228281"/>
              <a:gd name="connsiteX39" fmla="*/ 3980329 w 6503426"/>
              <a:gd name="connsiteY39" fmla="*/ 1226014 h 1228281"/>
              <a:gd name="connsiteX0" fmla="*/ 3980329 w 6503426"/>
              <a:gd name="connsiteY0" fmla="*/ 872549 h 1228281"/>
              <a:gd name="connsiteX1" fmla="*/ 3665284 w 6503426"/>
              <a:gd name="connsiteY1" fmla="*/ 864865 h 1228281"/>
              <a:gd name="connsiteX2" fmla="*/ 3672968 w 6503426"/>
              <a:gd name="connsiteY2" fmla="*/ 557504 h 1228281"/>
              <a:gd name="connsiteX3" fmla="*/ 4203166 w 6503426"/>
              <a:gd name="connsiteY3" fmla="*/ 588240 h 1228281"/>
              <a:gd name="connsiteX4" fmla="*/ 6485324 w 6503426"/>
              <a:gd name="connsiteY4" fmla="*/ 565188 h 1228281"/>
              <a:gd name="connsiteX5" fmla="*/ 6493008 w 6503426"/>
              <a:gd name="connsiteY5" fmla="*/ 511399 h 1228281"/>
              <a:gd name="connsiteX6" fmla="*/ 6462272 w 6503426"/>
              <a:gd name="connsiteY6" fmla="*/ 242458 h 1228281"/>
              <a:gd name="connsiteX7" fmla="*/ 6469956 w 6503426"/>
              <a:gd name="connsiteY7" fmla="*/ 127198 h 1228281"/>
              <a:gd name="connsiteX8" fmla="*/ 6454588 w 6503426"/>
              <a:gd name="connsiteY8" fmla="*/ 81093 h 1228281"/>
              <a:gd name="connsiteX9" fmla="*/ 5056094 w 6503426"/>
              <a:gd name="connsiteY9" fmla="*/ 88777 h 1228281"/>
              <a:gd name="connsiteX10" fmla="*/ 3711388 w 6503426"/>
              <a:gd name="connsiteY10" fmla="*/ 65725 h 1228281"/>
              <a:gd name="connsiteX11" fmla="*/ 3511603 w 6503426"/>
              <a:gd name="connsiteY11" fmla="*/ 50357 h 1228281"/>
              <a:gd name="connsiteX12" fmla="*/ 3480867 w 6503426"/>
              <a:gd name="connsiteY12" fmla="*/ 88777 h 1228281"/>
              <a:gd name="connsiteX13" fmla="*/ 3480867 w 6503426"/>
              <a:gd name="connsiteY13" fmla="*/ 211722 h 1228281"/>
              <a:gd name="connsiteX14" fmla="*/ 3450131 w 6503426"/>
              <a:gd name="connsiteY14" fmla="*/ 695816 h 1228281"/>
              <a:gd name="connsiteX15" fmla="*/ 3404027 w 6503426"/>
              <a:gd name="connsiteY15" fmla="*/ 749604 h 1228281"/>
              <a:gd name="connsiteX16" fmla="*/ 3242662 w 6503426"/>
              <a:gd name="connsiteY16" fmla="*/ 757288 h 1228281"/>
              <a:gd name="connsiteX17" fmla="*/ 1290917 w 6503426"/>
              <a:gd name="connsiteY17" fmla="*/ 726552 h 1228281"/>
              <a:gd name="connsiteX18" fmla="*/ 975872 w 6503426"/>
              <a:gd name="connsiteY18" fmla="*/ 703500 h 1228281"/>
              <a:gd name="connsiteX19" fmla="*/ 530198 w 6503426"/>
              <a:gd name="connsiteY19" fmla="*/ 688132 h 1228281"/>
              <a:gd name="connsiteX20" fmla="*/ 184416 w 6503426"/>
              <a:gd name="connsiteY20" fmla="*/ 718868 h 1228281"/>
              <a:gd name="connsiteX21" fmla="*/ 161364 w 6503426"/>
              <a:gd name="connsiteY21" fmla="*/ 734236 h 1228281"/>
              <a:gd name="connsiteX22" fmla="*/ 130628 w 6503426"/>
              <a:gd name="connsiteY22" fmla="*/ 695816 h 1228281"/>
              <a:gd name="connsiteX23" fmla="*/ 84524 w 6503426"/>
              <a:gd name="connsiteY23" fmla="*/ 657396 h 1228281"/>
              <a:gd name="connsiteX24" fmla="*/ 46104 w 6503426"/>
              <a:gd name="connsiteY24" fmla="*/ 603608 h 1228281"/>
              <a:gd name="connsiteX25" fmla="*/ 23052 w 6503426"/>
              <a:gd name="connsiteY25" fmla="*/ 572872 h 1228281"/>
              <a:gd name="connsiteX26" fmla="*/ 0 w 6503426"/>
              <a:gd name="connsiteY26" fmla="*/ 519083 h 1228281"/>
              <a:gd name="connsiteX27" fmla="*/ 53788 w 6503426"/>
              <a:gd name="connsiteY27" fmla="*/ 250142 h 1228281"/>
              <a:gd name="connsiteX28" fmla="*/ 38420 w 6503426"/>
              <a:gd name="connsiteY28" fmla="*/ 111830 h 1228281"/>
              <a:gd name="connsiteX29" fmla="*/ 23052 w 6503426"/>
              <a:gd name="connsiteY29" fmla="*/ 88777 h 1228281"/>
              <a:gd name="connsiteX30" fmla="*/ 322729 w 6503426"/>
              <a:gd name="connsiteY30" fmla="*/ 142566 h 1228281"/>
              <a:gd name="connsiteX31" fmla="*/ 691563 w 6503426"/>
              <a:gd name="connsiteY31" fmla="*/ 157934 h 1228281"/>
              <a:gd name="connsiteX32" fmla="*/ 2512679 w 6503426"/>
              <a:gd name="connsiteY32" fmla="*/ 180986 h 1228281"/>
              <a:gd name="connsiteX33" fmla="*/ 3112033 w 6503426"/>
              <a:gd name="connsiteY33" fmla="*/ 265510 h 1228281"/>
              <a:gd name="connsiteX34" fmla="*/ 3127401 w 6503426"/>
              <a:gd name="connsiteY34" fmla="*/ 411507 h 1228281"/>
              <a:gd name="connsiteX35" fmla="*/ 3119717 w 6503426"/>
              <a:gd name="connsiteY35" fmla="*/ 1033914 h 1228281"/>
              <a:gd name="connsiteX36" fmla="*/ 3104349 w 6503426"/>
              <a:gd name="connsiteY36" fmla="*/ 1118438 h 1228281"/>
              <a:gd name="connsiteX37" fmla="*/ 3096665 w 6503426"/>
              <a:gd name="connsiteY37" fmla="*/ 1218330 h 1228281"/>
              <a:gd name="connsiteX38" fmla="*/ 3980329 w 6503426"/>
              <a:gd name="connsiteY38" fmla="*/ 1226014 h 1228281"/>
              <a:gd name="connsiteX0" fmla="*/ 3980329 w 6503426"/>
              <a:gd name="connsiteY0" fmla="*/ 872549 h 1228281"/>
              <a:gd name="connsiteX1" fmla="*/ 3665284 w 6503426"/>
              <a:gd name="connsiteY1" fmla="*/ 864865 h 1228281"/>
              <a:gd name="connsiteX2" fmla="*/ 3672968 w 6503426"/>
              <a:gd name="connsiteY2" fmla="*/ 557504 h 1228281"/>
              <a:gd name="connsiteX3" fmla="*/ 6485324 w 6503426"/>
              <a:gd name="connsiteY3" fmla="*/ 565188 h 1228281"/>
              <a:gd name="connsiteX4" fmla="*/ 6493008 w 6503426"/>
              <a:gd name="connsiteY4" fmla="*/ 511399 h 1228281"/>
              <a:gd name="connsiteX5" fmla="*/ 6462272 w 6503426"/>
              <a:gd name="connsiteY5" fmla="*/ 242458 h 1228281"/>
              <a:gd name="connsiteX6" fmla="*/ 6469956 w 6503426"/>
              <a:gd name="connsiteY6" fmla="*/ 127198 h 1228281"/>
              <a:gd name="connsiteX7" fmla="*/ 6454588 w 6503426"/>
              <a:gd name="connsiteY7" fmla="*/ 81093 h 1228281"/>
              <a:gd name="connsiteX8" fmla="*/ 5056094 w 6503426"/>
              <a:gd name="connsiteY8" fmla="*/ 88777 h 1228281"/>
              <a:gd name="connsiteX9" fmla="*/ 3711388 w 6503426"/>
              <a:gd name="connsiteY9" fmla="*/ 65725 h 1228281"/>
              <a:gd name="connsiteX10" fmla="*/ 3511603 w 6503426"/>
              <a:gd name="connsiteY10" fmla="*/ 50357 h 1228281"/>
              <a:gd name="connsiteX11" fmla="*/ 3480867 w 6503426"/>
              <a:gd name="connsiteY11" fmla="*/ 88777 h 1228281"/>
              <a:gd name="connsiteX12" fmla="*/ 3480867 w 6503426"/>
              <a:gd name="connsiteY12" fmla="*/ 211722 h 1228281"/>
              <a:gd name="connsiteX13" fmla="*/ 3450131 w 6503426"/>
              <a:gd name="connsiteY13" fmla="*/ 695816 h 1228281"/>
              <a:gd name="connsiteX14" fmla="*/ 3404027 w 6503426"/>
              <a:gd name="connsiteY14" fmla="*/ 749604 h 1228281"/>
              <a:gd name="connsiteX15" fmla="*/ 3242662 w 6503426"/>
              <a:gd name="connsiteY15" fmla="*/ 757288 h 1228281"/>
              <a:gd name="connsiteX16" fmla="*/ 1290917 w 6503426"/>
              <a:gd name="connsiteY16" fmla="*/ 726552 h 1228281"/>
              <a:gd name="connsiteX17" fmla="*/ 975872 w 6503426"/>
              <a:gd name="connsiteY17" fmla="*/ 703500 h 1228281"/>
              <a:gd name="connsiteX18" fmla="*/ 530198 w 6503426"/>
              <a:gd name="connsiteY18" fmla="*/ 688132 h 1228281"/>
              <a:gd name="connsiteX19" fmla="*/ 184416 w 6503426"/>
              <a:gd name="connsiteY19" fmla="*/ 718868 h 1228281"/>
              <a:gd name="connsiteX20" fmla="*/ 161364 w 6503426"/>
              <a:gd name="connsiteY20" fmla="*/ 734236 h 1228281"/>
              <a:gd name="connsiteX21" fmla="*/ 130628 w 6503426"/>
              <a:gd name="connsiteY21" fmla="*/ 695816 h 1228281"/>
              <a:gd name="connsiteX22" fmla="*/ 84524 w 6503426"/>
              <a:gd name="connsiteY22" fmla="*/ 657396 h 1228281"/>
              <a:gd name="connsiteX23" fmla="*/ 46104 w 6503426"/>
              <a:gd name="connsiteY23" fmla="*/ 603608 h 1228281"/>
              <a:gd name="connsiteX24" fmla="*/ 23052 w 6503426"/>
              <a:gd name="connsiteY24" fmla="*/ 572872 h 1228281"/>
              <a:gd name="connsiteX25" fmla="*/ 0 w 6503426"/>
              <a:gd name="connsiteY25" fmla="*/ 519083 h 1228281"/>
              <a:gd name="connsiteX26" fmla="*/ 53788 w 6503426"/>
              <a:gd name="connsiteY26" fmla="*/ 250142 h 1228281"/>
              <a:gd name="connsiteX27" fmla="*/ 38420 w 6503426"/>
              <a:gd name="connsiteY27" fmla="*/ 111830 h 1228281"/>
              <a:gd name="connsiteX28" fmla="*/ 23052 w 6503426"/>
              <a:gd name="connsiteY28" fmla="*/ 88777 h 1228281"/>
              <a:gd name="connsiteX29" fmla="*/ 322729 w 6503426"/>
              <a:gd name="connsiteY29" fmla="*/ 142566 h 1228281"/>
              <a:gd name="connsiteX30" fmla="*/ 691563 w 6503426"/>
              <a:gd name="connsiteY30" fmla="*/ 157934 h 1228281"/>
              <a:gd name="connsiteX31" fmla="*/ 2512679 w 6503426"/>
              <a:gd name="connsiteY31" fmla="*/ 180986 h 1228281"/>
              <a:gd name="connsiteX32" fmla="*/ 3112033 w 6503426"/>
              <a:gd name="connsiteY32" fmla="*/ 265510 h 1228281"/>
              <a:gd name="connsiteX33" fmla="*/ 3127401 w 6503426"/>
              <a:gd name="connsiteY33" fmla="*/ 411507 h 1228281"/>
              <a:gd name="connsiteX34" fmla="*/ 3119717 w 6503426"/>
              <a:gd name="connsiteY34" fmla="*/ 1033914 h 1228281"/>
              <a:gd name="connsiteX35" fmla="*/ 3104349 w 6503426"/>
              <a:gd name="connsiteY35" fmla="*/ 1118438 h 1228281"/>
              <a:gd name="connsiteX36" fmla="*/ 3096665 w 6503426"/>
              <a:gd name="connsiteY36" fmla="*/ 1218330 h 1228281"/>
              <a:gd name="connsiteX37" fmla="*/ 3980329 w 6503426"/>
              <a:gd name="connsiteY37" fmla="*/ 1226014 h 1228281"/>
              <a:gd name="connsiteX0" fmla="*/ 3980329 w 6994323"/>
              <a:gd name="connsiteY0" fmla="*/ 872549 h 1228281"/>
              <a:gd name="connsiteX1" fmla="*/ 3665284 w 6994323"/>
              <a:gd name="connsiteY1" fmla="*/ 864865 h 1228281"/>
              <a:gd name="connsiteX2" fmla="*/ 3672968 w 6994323"/>
              <a:gd name="connsiteY2" fmla="*/ 557504 h 1228281"/>
              <a:gd name="connsiteX3" fmla="*/ 6485324 w 6994323"/>
              <a:gd name="connsiteY3" fmla="*/ 565188 h 1228281"/>
              <a:gd name="connsiteX4" fmla="*/ 6993042 w 6994323"/>
              <a:gd name="connsiteY4" fmla="*/ 343166 h 1228281"/>
              <a:gd name="connsiteX5" fmla="*/ 6493008 w 6994323"/>
              <a:gd name="connsiteY5" fmla="*/ 511399 h 1228281"/>
              <a:gd name="connsiteX6" fmla="*/ 6462272 w 6994323"/>
              <a:gd name="connsiteY6" fmla="*/ 242458 h 1228281"/>
              <a:gd name="connsiteX7" fmla="*/ 6469956 w 6994323"/>
              <a:gd name="connsiteY7" fmla="*/ 127198 h 1228281"/>
              <a:gd name="connsiteX8" fmla="*/ 6454588 w 6994323"/>
              <a:gd name="connsiteY8" fmla="*/ 81093 h 1228281"/>
              <a:gd name="connsiteX9" fmla="*/ 5056094 w 6994323"/>
              <a:gd name="connsiteY9" fmla="*/ 88777 h 1228281"/>
              <a:gd name="connsiteX10" fmla="*/ 3711388 w 6994323"/>
              <a:gd name="connsiteY10" fmla="*/ 65725 h 1228281"/>
              <a:gd name="connsiteX11" fmla="*/ 3511603 w 6994323"/>
              <a:gd name="connsiteY11" fmla="*/ 50357 h 1228281"/>
              <a:gd name="connsiteX12" fmla="*/ 3480867 w 6994323"/>
              <a:gd name="connsiteY12" fmla="*/ 88777 h 1228281"/>
              <a:gd name="connsiteX13" fmla="*/ 3480867 w 6994323"/>
              <a:gd name="connsiteY13" fmla="*/ 211722 h 1228281"/>
              <a:gd name="connsiteX14" fmla="*/ 3450131 w 6994323"/>
              <a:gd name="connsiteY14" fmla="*/ 695816 h 1228281"/>
              <a:gd name="connsiteX15" fmla="*/ 3404027 w 6994323"/>
              <a:gd name="connsiteY15" fmla="*/ 749604 h 1228281"/>
              <a:gd name="connsiteX16" fmla="*/ 3242662 w 6994323"/>
              <a:gd name="connsiteY16" fmla="*/ 757288 h 1228281"/>
              <a:gd name="connsiteX17" fmla="*/ 1290917 w 6994323"/>
              <a:gd name="connsiteY17" fmla="*/ 726552 h 1228281"/>
              <a:gd name="connsiteX18" fmla="*/ 975872 w 6994323"/>
              <a:gd name="connsiteY18" fmla="*/ 703500 h 1228281"/>
              <a:gd name="connsiteX19" fmla="*/ 530198 w 6994323"/>
              <a:gd name="connsiteY19" fmla="*/ 688132 h 1228281"/>
              <a:gd name="connsiteX20" fmla="*/ 184416 w 6994323"/>
              <a:gd name="connsiteY20" fmla="*/ 718868 h 1228281"/>
              <a:gd name="connsiteX21" fmla="*/ 161364 w 6994323"/>
              <a:gd name="connsiteY21" fmla="*/ 734236 h 1228281"/>
              <a:gd name="connsiteX22" fmla="*/ 130628 w 6994323"/>
              <a:gd name="connsiteY22" fmla="*/ 695816 h 1228281"/>
              <a:gd name="connsiteX23" fmla="*/ 84524 w 6994323"/>
              <a:gd name="connsiteY23" fmla="*/ 657396 h 1228281"/>
              <a:gd name="connsiteX24" fmla="*/ 46104 w 6994323"/>
              <a:gd name="connsiteY24" fmla="*/ 603608 h 1228281"/>
              <a:gd name="connsiteX25" fmla="*/ 23052 w 6994323"/>
              <a:gd name="connsiteY25" fmla="*/ 572872 h 1228281"/>
              <a:gd name="connsiteX26" fmla="*/ 0 w 6994323"/>
              <a:gd name="connsiteY26" fmla="*/ 519083 h 1228281"/>
              <a:gd name="connsiteX27" fmla="*/ 53788 w 6994323"/>
              <a:gd name="connsiteY27" fmla="*/ 250142 h 1228281"/>
              <a:gd name="connsiteX28" fmla="*/ 38420 w 6994323"/>
              <a:gd name="connsiteY28" fmla="*/ 111830 h 1228281"/>
              <a:gd name="connsiteX29" fmla="*/ 23052 w 6994323"/>
              <a:gd name="connsiteY29" fmla="*/ 88777 h 1228281"/>
              <a:gd name="connsiteX30" fmla="*/ 322729 w 6994323"/>
              <a:gd name="connsiteY30" fmla="*/ 142566 h 1228281"/>
              <a:gd name="connsiteX31" fmla="*/ 691563 w 6994323"/>
              <a:gd name="connsiteY31" fmla="*/ 157934 h 1228281"/>
              <a:gd name="connsiteX32" fmla="*/ 2512679 w 6994323"/>
              <a:gd name="connsiteY32" fmla="*/ 180986 h 1228281"/>
              <a:gd name="connsiteX33" fmla="*/ 3112033 w 6994323"/>
              <a:gd name="connsiteY33" fmla="*/ 265510 h 1228281"/>
              <a:gd name="connsiteX34" fmla="*/ 3127401 w 6994323"/>
              <a:gd name="connsiteY34" fmla="*/ 411507 h 1228281"/>
              <a:gd name="connsiteX35" fmla="*/ 3119717 w 6994323"/>
              <a:gd name="connsiteY35" fmla="*/ 1033914 h 1228281"/>
              <a:gd name="connsiteX36" fmla="*/ 3104349 w 6994323"/>
              <a:gd name="connsiteY36" fmla="*/ 1118438 h 1228281"/>
              <a:gd name="connsiteX37" fmla="*/ 3096665 w 6994323"/>
              <a:gd name="connsiteY37" fmla="*/ 1218330 h 1228281"/>
              <a:gd name="connsiteX38" fmla="*/ 3980329 w 6994323"/>
              <a:gd name="connsiteY38" fmla="*/ 1226014 h 1228281"/>
              <a:gd name="connsiteX0" fmla="*/ 3980329 w 6955331"/>
              <a:gd name="connsiteY0" fmla="*/ 872549 h 1228281"/>
              <a:gd name="connsiteX1" fmla="*/ 3665284 w 6955331"/>
              <a:gd name="connsiteY1" fmla="*/ 864865 h 1228281"/>
              <a:gd name="connsiteX2" fmla="*/ 3672968 w 6955331"/>
              <a:gd name="connsiteY2" fmla="*/ 557504 h 1228281"/>
              <a:gd name="connsiteX3" fmla="*/ 6485324 w 6955331"/>
              <a:gd name="connsiteY3" fmla="*/ 565188 h 1228281"/>
              <a:gd name="connsiteX4" fmla="*/ 6493008 w 6955331"/>
              <a:gd name="connsiteY4" fmla="*/ 511399 h 1228281"/>
              <a:gd name="connsiteX5" fmla="*/ 6462272 w 6955331"/>
              <a:gd name="connsiteY5" fmla="*/ 242458 h 1228281"/>
              <a:gd name="connsiteX6" fmla="*/ 6469956 w 6955331"/>
              <a:gd name="connsiteY6" fmla="*/ 127198 h 1228281"/>
              <a:gd name="connsiteX7" fmla="*/ 6454588 w 6955331"/>
              <a:gd name="connsiteY7" fmla="*/ 81093 h 1228281"/>
              <a:gd name="connsiteX8" fmla="*/ 5056094 w 6955331"/>
              <a:gd name="connsiteY8" fmla="*/ 88777 h 1228281"/>
              <a:gd name="connsiteX9" fmla="*/ 3711388 w 6955331"/>
              <a:gd name="connsiteY9" fmla="*/ 65725 h 1228281"/>
              <a:gd name="connsiteX10" fmla="*/ 3511603 w 6955331"/>
              <a:gd name="connsiteY10" fmla="*/ 50357 h 1228281"/>
              <a:gd name="connsiteX11" fmla="*/ 3480867 w 6955331"/>
              <a:gd name="connsiteY11" fmla="*/ 88777 h 1228281"/>
              <a:gd name="connsiteX12" fmla="*/ 3480867 w 6955331"/>
              <a:gd name="connsiteY12" fmla="*/ 211722 h 1228281"/>
              <a:gd name="connsiteX13" fmla="*/ 3450131 w 6955331"/>
              <a:gd name="connsiteY13" fmla="*/ 695816 h 1228281"/>
              <a:gd name="connsiteX14" fmla="*/ 3404027 w 6955331"/>
              <a:gd name="connsiteY14" fmla="*/ 749604 h 1228281"/>
              <a:gd name="connsiteX15" fmla="*/ 3242662 w 6955331"/>
              <a:gd name="connsiteY15" fmla="*/ 757288 h 1228281"/>
              <a:gd name="connsiteX16" fmla="*/ 1290917 w 6955331"/>
              <a:gd name="connsiteY16" fmla="*/ 726552 h 1228281"/>
              <a:gd name="connsiteX17" fmla="*/ 975872 w 6955331"/>
              <a:gd name="connsiteY17" fmla="*/ 703500 h 1228281"/>
              <a:gd name="connsiteX18" fmla="*/ 530198 w 6955331"/>
              <a:gd name="connsiteY18" fmla="*/ 688132 h 1228281"/>
              <a:gd name="connsiteX19" fmla="*/ 184416 w 6955331"/>
              <a:gd name="connsiteY19" fmla="*/ 718868 h 1228281"/>
              <a:gd name="connsiteX20" fmla="*/ 161364 w 6955331"/>
              <a:gd name="connsiteY20" fmla="*/ 734236 h 1228281"/>
              <a:gd name="connsiteX21" fmla="*/ 130628 w 6955331"/>
              <a:gd name="connsiteY21" fmla="*/ 695816 h 1228281"/>
              <a:gd name="connsiteX22" fmla="*/ 84524 w 6955331"/>
              <a:gd name="connsiteY22" fmla="*/ 657396 h 1228281"/>
              <a:gd name="connsiteX23" fmla="*/ 46104 w 6955331"/>
              <a:gd name="connsiteY23" fmla="*/ 603608 h 1228281"/>
              <a:gd name="connsiteX24" fmla="*/ 23052 w 6955331"/>
              <a:gd name="connsiteY24" fmla="*/ 572872 h 1228281"/>
              <a:gd name="connsiteX25" fmla="*/ 0 w 6955331"/>
              <a:gd name="connsiteY25" fmla="*/ 519083 h 1228281"/>
              <a:gd name="connsiteX26" fmla="*/ 53788 w 6955331"/>
              <a:gd name="connsiteY26" fmla="*/ 250142 h 1228281"/>
              <a:gd name="connsiteX27" fmla="*/ 38420 w 6955331"/>
              <a:gd name="connsiteY27" fmla="*/ 111830 h 1228281"/>
              <a:gd name="connsiteX28" fmla="*/ 23052 w 6955331"/>
              <a:gd name="connsiteY28" fmla="*/ 88777 h 1228281"/>
              <a:gd name="connsiteX29" fmla="*/ 322729 w 6955331"/>
              <a:gd name="connsiteY29" fmla="*/ 142566 h 1228281"/>
              <a:gd name="connsiteX30" fmla="*/ 691563 w 6955331"/>
              <a:gd name="connsiteY30" fmla="*/ 157934 h 1228281"/>
              <a:gd name="connsiteX31" fmla="*/ 2512679 w 6955331"/>
              <a:gd name="connsiteY31" fmla="*/ 180986 h 1228281"/>
              <a:gd name="connsiteX32" fmla="*/ 3112033 w 6955331"/>
              <a:gd name="connsiteY32" fmla="*/ 265510 h 1228281"/>
              <a:gd name="connsiteX33" fmla="*/ 3127401 w 6955331"/>
              <a:gd name="connsiteY33" fmla="*/ 411507 h 1228281"/>
              <a:gd name="connsiteX34" fmla="*/ 3119717 w 6955331"/>
              <a:gd name="connsiteY34" fmla="*/ 1033914 h 1228281"/>
              <a:gd name="connsiteX35" fmla="*/ 3104349 w 6955331"/>
              <a:gd name="connsiteY35" fmla="*/ 1118438 h 1228281"/>
              <a:gd name="connsiteX36" fmla="*/ 3096665 w 6955331"/>
              <a:gd name="connsiteY36" fmla="*/ 1218330 h 1228281"/>
              <a:gd name="connsiteX37" fmla="*/ 3980329 w 6955331"/>
              <a:gd name="connsiteY37" fmla="*/ 1226014 h 1228281"/>
              <a:gd name="connsiteX0" fmla="*/ 3980329 w 6955331"/>
              <a:gd name="connsiteY0" fmla="*/ 872549 h 1228281"/>
              <a:gd name="connsiteX1" fmla="*/ 3665284 w 6955331"/>
              <a:gd name="connsiteY1" fmla="*/ 864865 h 1228281"/>
              <a:gd name="connsiteX2" fmla="*/ 3672968 w 6955331"/>
              <a:gd name="connsiteY2" fmla="*/ 557504 h 1228281"/>
              <a:gd name="connsiteX3" fmla="*/ 6485324 w 6955331"/>
              <a:gd name="connsiteY3" fmla="*/ 565188 h 1228281"/>
              <a:gd name="connsiteX4" fmla="*/ 6493008 w 6955331"/>
              <a:gd name="connsiteY4" fmla="*/ 511399 h 1228281"/>
              <a:gd name="connsiteX5" fmla="*/ 6462272 w 6955331"/>
              <a:gd name="connsiteY5" fmla="*/ 242458 h 1228281"/>
              <a:gd name="connsiteX6" fmla="*/ 6469956 w 6955331"/>
              <a:gd name="connsiteY6" fmla="*/ 127198 h 1228281"/>
              <a:gd name="connsiteX7" fmla="*/ 6454588 w 6955331"/>
              <a:gd name="connsiteY7" fmla="*/ 81093 h 1228281"/>
              <a:gd name="connsiteX8" fmla="*/ 5056094 w 6955331"/>
              <a:gd name="connsiteY8" fmla="*/ 88777 h 1228281"/>
              <a:gd name="connsiteX9" fmla="*/ 3711388 w 6955331"/>
              <a:gd name="connsiteY9" fmla="*/ 65725 h 1228281"/>
              <a:gd name="connsiteX10" fmla="*/ 3511603 w 6955331"/>
              <a:gd name="connsiteY10" fmla="*/ 50357 h 1228281"/>
              <a:gd name="connsiteX11" fmla="*/ 3480867 w 6955331"/>
              <a:gd name="connsiteY11" fmla="*/ 88777 h 1228281"/>
              <a:gd name="connsiteX12" fmla="*/ 3480867 w 6955331"/>
              <a:gd name="connsiteY12" fmla="*/ 211722 h 1228281"/>
              <a:gd name="connsiteX13" fmla="*/ 3450131 w 6955331"/>
              <a:gd name="connsiteY13" fmla="*/ 695816 h 1228281"/>
              <a:gd name="connsiteX14" fmla="*/ 3404027 w 6955331"/>
              <a:gd name="connsiteY14" fmla="*/ 749604 h 1228281"/>
              <a:gd name="connsiteX15" fmla="*/ 3242662 w 6955331"/>
              <a:gd name="connsiteY15" fmla="*/ 757288 h 1228281"/>
              <a:gd name="connsiteX16" fmla="*/ 1290917 w 6955331"/>
              <a:gd name="connsiteY16" fmla="*/ 726552 h 1228281"/>
              <a:gd name="connsiteX17" fmla="*/ 975872 w 6955331"/>
              <a:gd name="connsiteY17" fmla="*/ 703500 h 1228281"/>
              <a:gd name="connsiteX18" fmla="*/ 530198 w 6955331"/>
              <a:gd name="connsiteY18" fmla="*/ 688132 h 1228281"/>
              <a:gd name="connsiteX19" fmla="*/ 184416 w 6955331"/>
              <a:gd name="connsiteY19" fmla="*/ 718868 h 1228281"/>
              <a:gd name="connsiteX20" fmla="*/ 161364 w 6955331"/>
              <a:gd name="connsiteY20" fmla="*/ 734236 h 1228281"/>
              <a:gd name="connsiteX21" fmla="*/ 130628 w 6955331"/>
              <a:gd name="connsiteY21" fmla="*/ 695816 h 1228281"/>
              <a:gd name="connsiteX22" fmla="*/ 84524 w 6955331"/>
              <a:gd name="connsiteY22" fmla="*/ 657396 h 1228281"/>
              <a:gd name="connsiteX23" fmla="*/ 46104 w 6955331"/>
              <a:gd name="connsiteY23" fmla="*/ 603608 h 1228281"/>
              <a:gd name="connsiteX24" fmla="*/ 23052 w 6955331"/>
              <a:gd name="connsiteY24" fmla="*/ 572872 h 1228281"/>
              <a:gd name="connsiteX25" fmla="*/ 0 w 6955331"/>
              <a:gd name="connsiteY25" fmla="*/ 519083 h 1228281"/>
              <a:gd name="connsiteX26" fmla="*/ 53788 w 6955331"/>
              <a:gd name="connsiteY26" fmla="*/ 250142 h 1228281"/>
              <a:gd name="connsiteX27" fmla="*/ 38420 w 6955331"/>
              <a:gd name="connsiteY27" fmla="*/ 111830 h 1228281"/>
              <a:gd name="connsiteX28" fmla="*/ 23052 w 6955331"/>
              <a:gd name="connsiteY28" fmla="*/ 88777 h 1228281"/>
              <a:gd name="connsiteX29" fmla="*/ 322729 w 6955331"/>
              <a:gd name="connsiteY29" fmla="*/ 142566 h 1228281"/>
              <a:gd name="connsiteX30" fmla="*/ 691563 w 6955331"/>
              <a:gd name="connsiteY30" fmla="*/ 157934 h 1228281"/>
              <a:gd name="connsiteX31" fmla="*/ 2512679 w 6955331"/>
              <a:gd name="connsiteY31" fmla="*/ 180986 h 1228281"/>
              <a:gd name="connsiteX32" fmla="*/ 3112033 w 6955331"/>
              <a:gd name="connsiteY32" fmla="*/ 265510 h 1228281"/>
              <a:gd name="connsiteX33" fmla="*/ 3127401 w 6955331"/>
              <a:gd name="connsiteY33" fmla="*/ 411507 h 1228281"/>
              <a:gd name="connsiteX34" fmla="*/ 3119717 w 6955331"/>
              <a:gd name="connsiteY34" fmla="*/ 1033914 h 1228281"/>
              <a:gd name="connsiteX35" fmla="*/ 3104349 w 6955331"/>
              <a:gd name="connsiteY35" fmla="*/ 1118438 h 1228281"/>
              <a:gd name="connsiteX36" fmla="*/ 3096665 w 6955331"/>
              <a:gd name="connsiteY36" fmla="*/ 1218330 h 1228281"/>
              <a:gd name="connsiteX37" fmla="*/ 3980329 w 6955331"/>
              <a:gd name="connsiteY37" fmla="*/ 1226014 h 1228281"/>
              <a:gd name="connsiteX0" fmla="*/ 3980329 w 7002951"/>
              <a:gd name="connsiteY0" fmla="*/ 872549 h 1228281"/>
              <a:gd name="connsiteX1" fmla="*/ 3665284 w 7002951"/>
              <a:gd name="connsiteY1" fmla="*/ 864865 h 1228281"/>
              <a:gd name="connsiteX2" fmla="*/ 3672968 w 7002951"/>
              <a:gd name="connsiteY2" fmla="*/ 557504 h 1228281"/>
              <a:gd name="connsiteX3" fmla="*/ 6485324 w 7002951"/>
              <a:gd name="connsiteY3" fmla="*/ 565188 h 1228281"/>
              <a:gd name="connsiteX4" fmla="*/ 6778728 w 7002951"/>
              <a:gd name="connsiteY4" fmla="*/ 297061 h 1228281"/>
              <a:gd name="connsiteX5" fmla="*/ 6462272 w 7002951"/>
              <a:gd name="connsiteY5" fmla="*/ 242458 h 1228281"/>
              <a:gd name="connsiteX6" fmla="*/ 6469956 w 7002951"/>
              <a:gd name="connsiteY6" fmla="*/ 127198 h 1228281"/>
              <a:gd name="connsiteX7" fmla="*/ 6454588 w 7002951"/>
              <a:gd name="connsiteY7" fmla="*/ 81093 h 1228281"/>
              <a:gd name="connsiteX8" fmla="*/ 5056094 w 7002951"/>
              <a:gd name="connsiteY8" fmla="*/ 88777 h 1228281"/>
              <a:gd name="connsiteX9" fmla="*/ 3711388 w 7002951"/>
              <a:gd name="connsiteY9" fmla="*/ 65725 h 1228281"/>
              <a:gd name="connsiteX10" fmla="*/ 3511603 w 7002951"/>
              <a:gd name="connsiteY10" fmla="*/ 50357 h 1228281"/>
              <a:gd name="connsiteX11" fmla="*/ 3480867 w 7002951"/>
              <a:gd name="connsiteY11" fmla="*/ 88777 h 1228281"/>
              <a:gd name="connsiteX12" fmla="*/ 3480867 w 7002951"/>
              <a:gd name="connsiteY12" fmla="*/ 211722 h 1228281"/>
              <a:gd name="connsiteX13" fmla="*/ 3450131 w 7002951"/>
              <a:gd name="connsiteY13" fmla="*/ 695816 h 1228281"/>
              <a:gd name="connsiteX14" fmla="*/ 3404027 w 7002951"/>
              <a:gd name="connsiteY14" fmla="*/ 749604 h 1228281"/>
              <a:gd name="connsiteX15" fmla="*/ 3242662 w 7002951"/>
              <a:gd name="connsiteY15" fmla="*/ 757288 h 1228281"/>
              <a:gd name="connsiteX16" fmla="*/ 1290917 w 7002951"/>
              <a:gd name="connsiteY16" fmla="*/ 726552 h 1228281"/>
              <a:gd name="connsiteX17" fmla="*/ 975872 w 7002951"/>
              <a:gd name="connsiteY17" fmla="*/ 703500 h 1228281"/>
              <a:gd name="connsiteX18" fmla="*/ 530198 w 7002951"/>
              <a:gd name="connsiteY18" fmla="*/ 688132 h 1228281"/>
              <a:gd name="connsiteX19" fmla="*/ 184416 w 7002951"/>
              <a:gd name="connsiteY19" fmla="*/ 718868 h 1228281"/>
              <a:gd name="connsiteX20" fmla="*/ 161364 w 7002951"/>
              <a:gd name="connsiteY20" fmla="*/ 734236 h 1228281"/>
              <a:gd name="connsiteX21" fmla="*/ 130628 w 7002951"/>
              <a:gd name="connsiteY21" fmla="*/ 695816 h 1228281"/>
              <a:gd name="connsiteX22" fmla="*/ 84524 w 7002951"/>
              <a:gd name="connsiteY22" fmla="*/ 657396 h 1228281"/>
              <a:gd name="connsiteX23" fmla="*/ 46104 w 7002951"/>
              <a:gd name="connsiteY23" fmla="*/ 603608 h 1228281"/>
              <a:gd name="connsiteX24" fmla="*/ 23052 w 7002951"/>
              <a:gd name="connsiteY24" fmla="*/ 572872 h 1228281"/>
              <a:gd name="connsiteX25" fmla="*/ 0 w 7002951"/>
              <a:gd name="connsiteY25" fmla="*/ 519083 h 1228281"/>
              <a:gd name="connsiteX26" fmla="*/ 53788 w 7002951"/>
              <a:gd name="connsiteY26" fmla="*/ 250142 h 1228281"/>
              <a:gd name="connsiteX27" fmla="*/ 38420 w 7002951"/>
              <a:gd name="connsiteY27" fmla="*/ 111830 h 1228281"/>
              <a:gd name="connsiteX28" fmla="*/ 23052 w 7002951"/>
              <a:gd name="connsiteY28" fmla="*/ 88777 h 1228281"/>
              <a:gd name="connsiteX29" fmla="*/ 322729 w 7002951"/>
              <a:gd name="connsiteY29" fmla="*/ 142566 h 1228281"/>
              <a:gd name="connsiteX30" fmla="*/ 691563 w 7002951"/>
              <a:gd name="connsiteY30" fmla="*/ 157934 h 1228281"/>
              <a:gd name="connsiteX31" fmla="*/ 2512679 w 7002951"/>
              <a:gd name="connsiteY31" fmla="*/ 180986 h 1228281"/>
              <a:gd name="connsiteX32" fmla="*/ 3112033 w 7002951"/>
              <a:gd name="connsiteY32" fmla="*/ 265510 h 1228281"/>
              <a:gd name="connsiteX33" fmla="*/ 3127401 w 7002951"/>
              <a:gd name="connsiteY33" fmla="*/ 411507 h 1228281"/>
              <a:gd name="connsiteX34" fmla="*/ 3119717 w 7002951"/>
              <a:gd name="connsiteY34" fmla="*/ 1033914 h 1228281"/>
              <a:gd name="connsiteX35" fmla="*/ 3104349 w 7002951"/>
              <a:gd name="connsiteY35" fmla="*/ 1118438 h 1228281"/>
              <a:gd name="connsiteX36" fmla="*/ 3096665 w 7002951"/>
              <a:gd name="connsiteY36" fmla="*/ 1218330 h 1228281"/>
              <a:gd name="connsiteX37" fmla="*/ 3980329 w 7002951"/>
              <a:gd name="connsiteY37" fmla="*/ 1226014 h 1228281"/>
              <a:gd name="connsiteX0" fmla="*/ 3980329 w 6950208"/>
              <a:gd name="connsiteY0" fmla="*/ 872549 h 1228281"/>
              <a:gd name="connsiteX1" fmla="*/ 3665284 w 6950208"/>
              <a:gd name="connsiteY1" fmla="*/ 864865 h 1228281"/>
              <a:gd name="connsiteX2" fmla="*/ 3672968 w 6950208"/>
              <a:gd name="connsiteY2" fmla="*/ 557504 h 1228281"/>
              <a:gd name="connsiteX3" fmla="*/ 6485324 w 6950208"/>
              <a:gd name="connsiteY3" fmla="*/ 565188 h 1228281"/>
              <a:gd name="connsiteX4" fmla="*/ 6462272 w 6950208"/>
              <a:gd name="connsiteY4" fmla="*/ 242458 h 1228281"/>
              <a:gd name="connsiteX5" fmla="*/ 6469956 w 6950208"/>
              <a:gd name="connsiteY5" fmla="*/ 127198 h 1228281"/>
              <a:gd name="connsiteX6" fmla="*/ 6454588 w 6950208"/>
              <a:gd name="connsiteY6" fmla="*/ 81093 h 1228281"/>
              <a:gd name="connsiteX7" fmla="*/ 5056094 w 6950208"/>
              <a:gd name="connsiteY7" fmla="*/ 88777 h 1228281"/>
              <a:gd name="connsiteX8" fmla="*/ 3711388 w 6950208"/>
              <a:gd name="connsiteY8" fmla="*/ 65725 h 1228281"/>
              <a:gd name="connsiteX9" fmla="*/ 3511603 w 6950208"/>
              <a:gd name="connsiteY9" fmla="*/ 50357 h 1228281"/>
              <a:gd name="connsiteX10" fmla="*/ 3480867 w 6950208"/>
              <a:gd name="connsiteY10" fmla="*/ 88777 h 1228281"/>
              <a:gd name="connsiteX11" fmla="*/ 3480867 w 6950208"/>
              <a:gd name="connsiteY11" fmla="*/ 211722 h 1228281"/>
              <a:gd name="connsiteX12" fmla="*/ 3450131 w 6950208"/>
              <a:gd name="connsiteY12" fmla="*/ 695816 h 1228281"/>
              <a:gd name="connsiteX13" fmla="*/ 3404027 w 6950208"/>
              <a:gd name="connsiteY13" fmla="*/ 749604 h 1228281"/>
              <a:gd name="connsiteX14" fmla="*/ 3242662 w 6950208"/>
              <a:gd name="connsiteY14" fmla="*/ 757288 h 1228281"/>
              <a:gd name="connsiteX15" fmla="*/ 1290917 w 6950208"/>
              <a:gd name="connsiteY15" fmla="*/ 726552 h 1228281"/>
              <a:gd name="connsiteX16" fmla="*/ 975872 w 6950208"/>
              <a:gd name="connsiteY16" fmla="*/ 703500 h 1228281"/>
              <a:gd name="connsiteX17" fmla="*/ 530198 w 6950208"/>
              <a:gd name="connsiteY17" fmla="*/ 688132 h 1228281"/>
              <a:gd name="connsiteX18" fmla="*/ 184416 w 6950208"/>
              <a:gd name="connsiteY18" fmla="*/ 718868 h 1228281"/>
              <a:gd name="connsiteX19" fmla="*/ 161364 w 6950208"/>
              <a:gd name="connsiteY19" fmla="*/ 734236 h 1228281"/>
              <a:gd name="connsiteX20" fmla="*/ 130628 w 6950208"/>
              <a:gd name="connsiteY20" fmla="*/ 695816 h 1228281"/>
              <a:gd name="connsiteX21" fmla="*/ 84524 w 6950208"/>
              <a:gd name="connsiteY21" fmla="*/ 657396 h 1228281"/>
              <a:gd name="connsiteX22" fmla="*/ 46104 w 6950208"/>
              <a:gd name="connsiteY22" fmla="*/ 603608 h 1228281"/>
              <a:gd name="connsiteX23" fmla="*/ 23052 w 6950208"/>
              <a:gd name="connsiteY23" fmla="*/ 572872 h 1228281"/>
              <a:gd name="connsiteX24" fmla="*/ 0 w 6950208"/>
              <a:gd name="connsiteY24" fmla="*/ 519083 h 1228281"/>
              <a:gd name="connsiteX25" fmla="*/ 53788 w 6950208"/>
              <a:gd name="connsiteY25" fmla="*/ 250142 h 1228281"/>
              <a:gd name="connsiteX26" fmla="*/ 38420 w 6950208"/>
              <a:gd name="connsiteY26" fmla="*/ 111830 h 1228281"/>
              <a:gd name="connsiteX27" fmla="*/ 23052 w 6950208"/>
              <a:gd name="connsiteY27" fmla="*/ 88777 h 1228281"/>
              <a:gd name="connsiteX28" fmla="*/ 322729 w 6950208"/>
              <a:gd name="connsiteY28" fmla="*/ 142566 h 1228281"/>
              <a:gd name="connsiteX29" fmla="*/ 691563 w 6950208"/>
              <a:gd name="connsiteY29" fmla="*/ 157934 h 1228281"/>
              <a:gd name="connsiteX30" fmla="*/ 2512679 w 6950208"/>
              <a:gd name="connsiteY30" fmla="*/ 180986 h 1228281"/>
              <a:gd name="connsiteX31" fmla="*/ 3112033 w 6950208"/>
              <a:gd name="connsiteY31" fmla="*/ 265510 h 1228281"/>
              <a:gd name="connsiteX32" fmla="*/ 3127401 w 6950208"/>
              <a:gd name="connsiteY32" fmla="*/ 411507 h 1228281"/>
              <a:gd name="connsiteX33" fmla="*/ 3119717 w 6950208"/>
              <a:gd name="connsiteY33" fmla="*/ 1033914 h 1228281"/>
              <a:gd name="connsiteX34" fmla="*/ 3104349 w 6950208"/>
              <a:gd name="connsiteY34" fmla="*/ 1118438 h 1228281"/>
              <a:gd name="connsiteX35" fmla="*/ 3096665 w 6950208"/>
              <a:gd name="connsiteY35" fmla="*/ 1218330 h 1228281"/>
              <a:gd name="connsiteX36" fmla="*/ 3980329 w 6950208"/>
              <a:gd name="connsiteY36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62272 w 6485324"/>
              <a:gd name="connsiteY4" fmla="*/ 242458 h 1228281"/>
              <a:gd name="connsiteX5" fmla="*/ 6469956 w 6485324"/>
              <a:gd name="connsiteY5" fmla="*/ 127198 h 1228281"/>
              <a:gd name="connsiteX6" fmla="*/ 6454588 w 6485324"/>
              <a:gd name="connsiteY6" fmla="*/ 81093 h 1228281"/>
              <a:gd name="connsiteX7" fmla="*/ 5056094 w 6485324"/>
              <a:gd name="connsiteY7" fmla="*/ 88777 h 1228281"/>
              <a:gd name="connsiteX8" fmla="*/ 3711388 w 6485324"/>
              <a:gd name="connsiteY8" fmla="*/ 65725 h 1228281"/>
              <a:gd name="connsiteX9" fmla="*/ 3511603 w 6485324"/>
              <a:gd name="connsiteY9" fmla="*/ 50357 h 1228281"/>
              <a:gd name="connsiteX10" fmla="*/ 3480867 w 6485324"/>
              <a:gd name="connsiteY10" fmla="*/ 88777 h 1228281"/>
              <a:gd name="connsiteX11" fmla="*/ 3480867 w 6485324"/>
              <a:gd name="connsiteY11" fmla="*/ 211722 h 1228281"/>
              <a:gd name="connsiteX12" fmla="*/ 3450131 w 6485324"/>
              <a:gd name="connsiteY12" fmla="*/ 695816 h 1228281"/>
              <a:gd name="connsiteX13" fmla="*/ 3404027 w 6485324"/>
              <a:gd name="connsiteY13" fmla="*/ 749604 h 1228281"/>
              <a:gd name="connsiteX14" fmla="*/ 3242662 w 6485324"/>
              <a:gd name="connsiteY14" fmla="*/ 757288 h 1228281"/>
              <a:gd name="connsiteX15" fmla="*/ 1290917 w 6485324"/>
              <a:gd name="connsiteY15" fmla="*/ 726552 h 1228281"/>
              <a:gd name="connsiteX16" fmla="*/ 975872 w 6485324"/>
              <a:gd name="connsiteY16" fmla="*/ 703500 h 1228281"/>
              <a:gd name="connsiteX17" fmla="*/ 530198 w 6485324"/>
              <a:gd name="connsiteY17" fmla="*/ 688132 h 1228281"/>
              <a:gd name="connsiteX18" fmla="*/ 184416 w 6485324"/>
              <a:gd name="connsiteY18" fmla="*/ 718868 h 1228281"/>
              <a:gd name="connsiteX19" fmla="*/ 161364 w 6485324"/>
              <a:gd name="connsiteY19" fmla="*/ 734236 h 1228281"/>
              <a:gd name="connsiteX20" fmla="*/ 130628 w 6485324"/>
              <a:gd name="connsiteY20" fmla="*/ 695816 h 1228281"/>
              <a:gd name="connsiteX21" fmla="*/ 84524 w 6485324"/>
              <a:gd name="connsiteY21" fmla="*/ 657396 h 1228281"/>
              <a:gd name="connsiteX22" fmla="*/ 46104 w 6485324"/>
              <a:gd name="connsiteY22" fmla="*/ 603608 h 1228281"/>
              <a:gd name="connsiteX23" fmla="*/ 23052 w 6485324"/>
              <a:gd name="connsiteY23" fmla="*/ 572872 h 1228281"/>
              <a:gd name="connsiteX24" fmla="*/ 0 w 6485324"/>
              <a:gd name="connsiteY24" fmla="*/ 519083 h 1228281"/>
              <a:gd name="connsiteX25" fmla="*/ 53788 w 6485324"/>
              <a:gd name="connsiteY25" fmla="*/ 250142 h 1228281"/>
              <a:gd name="connsiteX26" fmla="*/ 38420 w 6485324"/>
              <a:gd name="connsiteY26" fmla="*/ 111830 h 1228281"/>
              <a:gd name="connsiteX27" fmla="*/ 23052 w 6485324"/>
              <a:gd name="connsiteY27" fmla="*/ 88777 h 1228281"/>
              <a:gd name="connsiteX28" fmla="*/ 322729 w 6485324"/>
              <a:gd name="connsiteY28" fmla="*/ 142566 h 1228281"/>
              <a:gd name="connsiteX29" fmla="*/ 691563 w 6485324"/>
              <a:gd name="connsiteY29" fmla="*/ 157934 h 1228281"/>
              <a:gd name="connsiteX30" fmla="*/ 2512679 w 6485324"/>
              <a:gd name="connsiteY30" fmla="*/ 180986 h 1228281"/>
              <a:gd name="connsiteX31" fmla="*/ 3112033 w 6485324"/>
              <a:gd name="connsiteY31" fmla="*/ 265510 h 1228281"/>
              <a:gd name="connsiteX32" fmla="*/ 3127401 w 6485324"/>
              <a:gd name="connsiteY32" fmla="*/ 411507 h 1228281"/>
              <a:gd name="connsiteX33" fmla="*/ 3119717 w 6485324"/>
              <a:gd name="connsiteY33" fmla="*/ 1033914 h 1228281"/>
              <a:gd name="connsiteX34" fmla="*/ 3104349 w 6485324"/>
              <a:gd name="connsiteY34" fmla="*/ 1118438 h 1228281"/>
              <a:gd name="connsiteX35" fmla="*/ 3096665 w 6485324"/>
              <a:gd name="connsiteY35" fmla="*/ 1218330 h 1228281"/>
              <a:gd name="connsiteX36" fmla="*/ 3980329 w 6485324"/>
              <a:gd name="connsiteY36" fmla="*/ 1226014 h 1228281"/>
              <a:gd name="connsiteX0" fmla="*/ 3980329 w 7249339"/>
              <a:gd name="connsiteY0" fmla="*/ 872549 h 1228281"/>
              <a:gd name="connsiteX1" fmla="*/ 3665284 w 7249339"/>
              <a:gd name="connsiteY1" fmla="*/ 864865 h 1228281"/>
              <a:gd name="connsiteX2" fmla="*/ 3672968 w 7249339"/>
              <a:gd name="connsiteY2" fmla="*/ 557504 h 1228281"/>
              <a:gd name="connsiteX3" fmla="*/ 6485324 w 7249339"/>
              <a:gd name="connsiteY3" fmla="*/ 565188 h 1228281"/>
              <a:gd name="connsiteX4" fmla="*/ 6462272 w 7249339"/>
              <a:gd name="connsiteY4" fmla="*/ 242458 h 1228281"/>
              <a:gd name="connsiteX5" fmla="*/ 7248058 w 7249339"/>
              <a:gd name="connsiteY5" fmla="*/ 219406 h 1228281"/>
              <a:gd name="connsiteX6" fmla="*/ 6469956 w 7249339"/>
              <a:gd name="connsiteY6" fmla="*/ 127198 h 1228281"/>
              <a:gd name="connsiteX7" fmla="*/ 6454588 w 7249339"/>
              <a:gd name="connsiteY7" fmla="*/ 81093 h 1228281"/>
              <a:gd name="connsiteX8" fmla="*/ 5056094 w 7249339"/>
              <a:gd name="connsiteY8" fmla="*/ 88777 h 1228281"/>
              <a:gd name="connsiteX9" fmla="*/ 3711388 w 7249339"/>
              <a:gd name="connsiteY9" fmla="*/ 65725 h 1228281"/>
              <a:gd name="connsiteX10" fmla="*/ 3511603 w 7249339"/>
              <a:gd name="connsiteY10" fmla="*/ 50357 h 1228281"/>
              <a:gd name="connsiteX11" fmla="*/ 3480867 w 7249339"/>
              <a:gd name="connsiteY11" fmla="*/ 88777 h 1228281"/>
              <a:gd name="connsiteX12" fmla="*/ 3480867 w 7249339"/>
              <a:gd name="connsiteY12" fmla="*/ 211722 h 1228281"/>
              <a:gd name="connsiteX13" fmla="*/ 3450131 w 7249339"/>
              <a:gd name="connsiteY13" fmla="*/ 695816 h 1228281"/>
              <a:gd name="connsiteX14" fmla="*/ 3404027 w 7249339"/>
              <a:gd name="connsiteY14" fmla="*/ 749604 h 1228281"/>
              <a:gd name="connsiteX15" fmla="*/ 3242662 w 7249339"/>
              <a:gd name="connsiteY15" fmla="*/ 757288 h 1228281"/>
              <a:gd name="connsiteX16" fmla="*/ 1290917 w 7249339"/>
              <a:gd name="connsiteY16" fmla="*/ 726552 h 1228281"/>
              <a:gd name="connsiteX17" fmla="*/ 975872 w 7249339"/>
              <a:gd name="connsiteY17" fmla="*/ 703500 h 1228281"/>
              <a:gd name="connsiteX18" fmla="*/ 530198 w 7249339"/>
              <a:gd name="connsiteY18" fmla="*/ 688132 h 1228281"/>
              <a:gd name="connsiteX19" fmla="*/ 184416 w 7249339"/>
              <a:gd name="connsiteY19" fmla="*/ 718868 h 1228281"/>
              <a:gd name="connsiteX20" fmla="*/ 161364 w 7249339"/>
              <a:gd name="connsiteY20" fmla="*/ 734236 h 1228281"/>
              <a:gd name="connsiteX21" fmla="*/ 130628 w 7249339"/>
              <a:gd name="connsiteY21" fmla="*/ 695816 h 1228281"/>
              <a:gd name="connsiteX22" fmla="*/ 84524 w 7249339"/>
              <a:gd name="connsiteY22" fmla="*/ 657396 h 1228281"/>
              <a:gd name="connsiteX23" fmla="*/ 46104 w 7249339"/>
              <a:gd name="connsiteY23" fmla="*/ 603608 h 1228281"/>
              <a:gd name="connsiteX24" fmla="*/ 23052 w 7249339"/>
              <a:gd name="connsiteY24" fmla="*/ 572872 h 1228281"/>
              <a:gd name="connsiteX25" fmla="*/ 0 w 7249339"/>
              <a:gd name="connsiteY25" fmla="*/ 519083 h 1228281"/>
              <a:gd name="connsiteX26" fmla="*/ 53788 w 7249339"/>
              <a:gd name="connsiteY26" fmla="*/ 250142 h 1228281"/>
              <a:gd name="connsiteX27" fmla="*/ 38420 w 7249339"/>
              <a:gd name="connsiteY27" fmla="*/ 111830 h 1228281"/>
              <a:gd name="connsiteX28" fmla="*/ 23052 w 7249339"/>
              <a:gd name="connsiteY28" fmla="*/ 88777 h 1228281"/>
              <a:gd name="connsiteX29" fmla="*/ 322729 w 7249339"/>
              <a:gd name="connsiteY29" fmla="*/ 142566 h 1228281"/>
              <a:gd name="connsiteX30" fmla="*/ 691563 w 7249339"/>
              <a:gd name="connsiteY30" fmla="*/ 157934 h 1228281"/>
              <a:gd name="connsiteX31" fmla="*/ 2512679 w 7249339"/>
              <a:gd name="connsiteY31" fmla="*/ 180986 h 1228281"/>
              <a:gd name="connsiteX32" fmla="*/ 3112033 w 7249339"/>
              <a:gd name="connsiteY32" fmla="*/ 265510 h 1228281"/>
              <a:gd name="connsiteX33" fmla="*/ 3127401 w 7249339"/>
              <a:gd name="connsiteY33" fmla="*/ 411507 h 1228281"/>
              <a:gd name="connsiteX34" fmla="*/ 3119717 w 7249339"/>
              <a:gd name="connsiteY34" fmla="*/ 1033914 h 1228281"/>
              <a:gd name="connsiteX35" fmla="*/ 3104349 w 7249339"/>
              <a:gd name="connsiteY35" fmla="*/ 1118438 h 1228281"/>
              <a:gd name="connsiteX36" fmla="*/ 3096665 w 7249339"/>
              <a:gd name="connsiteY36" fmla="*/ 1218330 h 1228281"/>
              <a:gd name="connsiteX37" fmla="*/ 3980329 w 7249339"/>
              <a:gd name="connsiteY37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62272 w 6485324"/>
              <a:gd name="connsiteY4" fmla="*/ 242458 h 1228281"/>
              <a:gd name="connsiteX5" fmla="*/ 6469956 w 6485324"/>
              <a:gd name="connsiteY5" fmla="*/ 127198 h 1228281"/>
              <a:gd name="connsiteX6" fmla="*/ 6454588 w 6485324"/>
              <a:gd name="connsiteY6" fmla="*/ 81093 h 1228281"/>
              <a:gd name="connsiteX7" fmla="*/ 5056094 w 6485324"/>
              <a:gd name="connsiteY7" fmla="*/ 88777 h 1228281"/>
              <a:gd name="connsiteX8" fmla="*/ 3711388 w 6485324"/>
              <a:gd name="connsiteY8" fmla="*/ 65725 h 1228281"/>
              <a:gd name="connsiteX9" fmla="*/ 3511603 w 6485324"/>
              <a:gd name="connsiteY9" fmla="*/ 50357 h 1228281"/>
              <a:gd name="connsiteX10" fmla="*/ 3480867 w 6485324"/>
              <a:gd name="connsiteY10" fmla="*/ 88777 h 1228281"/>
              <a:gd name="connsiteX11" fmla="*/ 3480867 w 6485324"/>
              <a:gd name="connsiteY11" fmla="*/ 211722 h 1228281"/>
              <a:gd name="connsiteX12" fmla="*/ 3450131 w 6485324"/>
              <a:gd name="connsiteY12" fmla="*/ 695816 h 1228281"/>
              <a:gd name="connsiteX13" fmla="*/ 3404027 w 6485324"/>
              <a:gd name="connsiteY13" fmla="*/ 749604 h 1228281"/>
              <a:gd name="connsiteX14" fmla="*/ 3242662 w 6485324"/>
              <a:gd name="connsiteY14" fmla="*/ 757288 h 1228281"/>
              <a:gd name="connsiteX15" fmla="*/ 1290917 w 6485324"/>
              <a:gd name="connsiteY15" fmla="*/ 726552 h 1228281"/>
              <a:gd name="connsiteX16" fmla="*/ 975872 w 6485324"/>
              <a:gd name="connsiteY16" fmla="*/ 703500 h 1228281"/>
              <a:gd name="connsiteX17" fmla="*/ 530198 w 6485324"/>
              <a:gd name="connsiteY17" fmla="*/ 688132 h 1228281"/>
              <a:gd name="connsiteX18" fmla="*/ 184416 w 6485324"/>
              <a:gd name="connsiteY18" fmla="*/ 718868 h 1228281"/>
              <a:gd name="connsiteX19" fmla="*/ 161364 w 6485324"/>
              <a:gd name="connsiteY19" fmla="*/ 734236 h 1228281"/>
              <a:gd name="connsiteX20" fmla="*/ 130628 w 6485324"/>
              <a:gd name="connsiteY20" fmla="*/ 695816 h 1228281"/>
              <a:gd name="connsiteX21" fmla="*/ 84524 w 6485324"/>
              <a:gd name="connsiteY21" fmla="*/ 657396 h 1228281"/>
              <a:gd name="connsiteX22" fmla="*/ 46104 w 6485324"/>
              <a:gd name="connsiteY22" fmla="*/ 603608 h 1228281"/>
              <a:gd name="connsiteX23" fmla="*/ 23052 w 6485324"/>
              <a:gd name="connsiteY23" fmla="*/ 572872 h 1228281"/>
              <a:gd name="connsiteX24" fmla="*/ 0 w 6485324"/>
              <a:gd name="connsiteY24" fmla="*/ 519083 h 1228281"/>
              <a:gd name="connsiteX25" fmla="*/ 53788 w 6485324"/>
              <a:gd name="connsiteY25" fmla="*/ 250142 h 1228281"/>
              <a:gd name="connsiteX26" fmla="*/ 38420 w 6485324"/>
              <a:gd name="connsiteY26" fmla="*/ 111830 h 1228281"/>
              <a:gd name="connsiteX27" fmla="*/ 23052 w 6485324"/>
              <a:gd name="connsiteY27" fmla="*/ 88777 h 1228281"/>
              <a:gd name="connsiteX28" fmla="*/ 322729 w 6485324"/>
              <a:gd name="connsiteY28" fmla="*/ 142566 h 1228281"/>
              <a:gd name="connsiteX29" fmla="*/ 691563 w 6485324"/>
              <a:gd name="connsiteY29" fmla="*/ 157934 h 1228281"/>
              <a:gd name="connsiteX30" fmla="*/ 2512679 w 6485324"/>
              <a:gd name="connsiteY30" fmla="*/ 180986 h 1228281"/>
              <a:gd name="connsiteX31" fmla="*/ 3112033 w 6485324"/>
              <a:gd name="connsiteY31" fmla="*/ 265510 h 1228281"/>
              <a:gd name="connsiteX32" fmla="*/ 3127401 w 6485324"/>
              <a:gd name="connsiteY32" fmla="*/ 411507 h 1228281"/>
              <a:gd name="connsiteX33" fmla="*/ 3119717 w 6485324"/>
              <a:gd name="connsiteY33" fmla="*/ 1033914 h 1228281"/>
              <a:gd name="connsiteX34" fmla="*/ 3104349 w 6485324"/>
              <a:gd name="connsiteY34" fmla="*/ 1118438 h 1228281"/>
              <a:gd name="connsiteX35" fmla="*/ 3096665 w 6485324"/>
              <a:gd name="connsiteY35" fmla="*/ 1218330 h 1228281"/>
              <a:gd name="connsiteX36" fmla="*/ 3980329 w 6485324"/>
              <a:gd name="connsiteY36" fmla="*/ 1226014 h 1228281"/>
              <a:gd name="connsiteX0" fmla="*/ 3980329 w 6962306"/>
              <a:gd name="connsiteY0" fmla="*/ 872549 h 1228281"/>
              <a:gd name="connsiteX1" fmla="*/ 3665284 w 6962306"/>
              <a:gd name="connsiteY1" fmla="*/ 864865 h 1228281"/>
              <a:gd name="connsiteX2" fmla="*/ 3672968 w 6962306"/>
              <a:gd name="connsiteY2" fmla="*/ 557504 h 1228281"/>
              <a:gd name="connsiteX3" fmla="*/ 6485324 w 6962306"/>
              <a:gd name="connsiteY3" fmla="*/ 565188 h 1228281"/>
              <a:gd name="connsiteX4" fmla="*/ 6962306 w 6962306"/>
              <a:gd name="connsiteY4" fmla="*/ 242458 h 1228281"/>
              <a:gd name="connsiteX5" fmla="*/ 6469956 w 6962306"/>
              <a:gd name="connsiteY5" fmla="*/ 127198 h 1228281"/>
              <a:gd name="connsiteX6" fmla="*/ 6454588 w 6962306"/>
              <a:gd name="connsiteY6" fmla="*/ 81093 h 1228281"/>
              <a:gd name="connsiteX7" fmla="*/ 5056094 w 6962306"/>
              <a:gd name="connsiteY7" fmla="*/ 88777 h 1228281"/>
              <a:gd name="connsiteX8" fmla="*/ 3711388 w 6962306"/>
              <a:gd name="connsiteY8" fmla="*/ 65725 h 1228281"/>
              <a:gd name="connsiteX9" fmla="*/ 3511603 w 6962306"/>
              <a:gd name="connsiteY9" fmla="*/ 50357 h 1228281"/>
              <a:gd name="connsiteX10" fmla="*/ 3480867 w 6962306"/>
              <a:gd name="connsiteY10" fmla="*/ 88777 h 1228281"/>
              <a:gd name="connsiteX11" fmla="*/ 3480867 w 6962306"/>
              <a:gd name="connsiteY11" fmla="*/ 211722 h 1228281"/>
              <a:gd name="connsiteX12" fmla="*/ 3450131 w 6962306"/>
              <a:gd name="connsiteY12" fmla="*/ 695816 h 1228281"/>
              <a:gd name="connsiteX13" fmla="*/ 3404027 w 6962306"/>
              <a:gd name="connsiteY13" fmla="*/ 749604 h 1228281"/>
              <a:gd name="connsiteX14" fmla="*/ 3242662 w 6962306"/>
              <a:gd name="connsiteY14" fmla="*/ 757288 h 1228281"/>
              <a:gd name="connsiteX15" fmla="*/ 1290917 w 6962306"/>
              <a:gd name="connsiteY15" fmla="*/ 726552 h 1228281"/>
              <a:gd name="connsiteX16" fmla="*/ 975872 w 6962306"/>
              <a:gd name="connsiteY16" fmla="*/ 703500 h 1228281"/>
              <a:gd name="connsiteX17" fmla="*/ 530198 w 6962306"/>
              <a:gd name="connsiteY17" fmla="*/ 688132 h 1228281"/>
              <a:gd name="connsiteX18" fmla="*/ 184416 w 6962306"/>
              <a:gd name="connsiteY18" fmla="*/ 718868 h 1228281"/>
              <a:gd name="connsiteX19" fmla="*/ 161364 w 6962306"/>
              <a:gd name="connsiteY19" fmla="*/ 734236 h 1228281"/>
              <a:gd name="connsiteX20" fmla="*/ 130628 w 6962306"/>
              <a:gd name="connsiteY20" fmla="*/ 695816 h 1228281"/>
              <a:gd name="connsiteX21" fmla="*/ 84524 w 6962306"/>
              <a:gd name="connsiteY21" fmla="*/ 657396 h 1228281"/>
              <a:gd name="connsiteX22" fmla="*/ 46104 w 6962306"/>
              <a:gd name="connsiteY22" fmla="*/ 603608 h 1228281"/>
              <a:gd name="connsiteX23" fmla="*/ 23052 w 6962306"/>
              <a:gd name="connsiteY23" fmla="*/ 572872 h 1228281"/>
              <a:gd name="connsiteX24" fmla="*/ 0 w 6962306"/>
              <a:gd name="connsiteY24" fmla="*/ 519083 h 1228281"/>
              <a:gd name="connsiteX25" fmla="*/ 53788 w 6962306"/>
              <a:gd name="connsiteY25" fmla="*/ 250142 h 1228281"/>
              <a:gd name="connsiteX26" fmla="*/ 38420 w 6962306"/>
              <a:gd name="connsiteY26" fmla="*/ 111830 h 1228281"/>
              <a:gd name="connsiteX27" fmla="*/ 23052 w 6962306"/>
              <a:gd name="connsiteY27" fmla="*/ 88777 h 1228281"/>
              <a:gd name="connsiteX28" fmla="*/ 322729 w 6962306"/>
              <a:gd name="connsiteY28" fmla="*/ 142566 h 1228281"/>
              <a:gd name="connsiteX29" fmla="*/ 691563 w 6962306"/>
              <a:gd name="connsiteY29" fmla="*/ 157934 h 1228281"/>
              <a:gd name="connsiteX30" fmla="*/ 2512679 w 6962306"/>
              <a:gd name="connsiteY30" fmla="*/ 180986 h 1228281"/>
              <a:gd name="connsiteX31" fmla="*/ 3112033 w 6962306"/>
              <a:gd name="connsiteY31" fmla="*/ 265510 h 1228281"/>
              <a:gd name="connsiteX32" fmla="*/ 3127401 w 6962306"/>
              <a:gd name="connsiteY32" fmla="*/ 411507 h 1228281"/>
              <a:gd name="connsiteX33" fmla="*/ 3119717 w 6962306"/>
              <a:gd name="connsiteY33" fmla="*/ 1033914 h 1228281"/>
              <a:gd name="connsiteX34" fmla="*/ 3104349 w 6962306"/>
              <a:gd name="connsiteY34" fmla="*/ 1118438 h 1228281"/>
              <a:gd name="connsiteX35" fmla="*/ 3096665 w 6962306"/>
              <a:gd name="connsiteY35" fmla="*/ 1218330 h 1228281"/>
              <a:gd name="connsiteX36" fmla="*/ 3980329 w 6962306"/>
              <a:gd name="connsiteY36" fmla="*/ 1226014 h 1228281"/>
              <a:gd name="connsiteX0" fmla="*/ 3980329 w 6890836"/>
              <a:gd name="connsiteY0" fmla="*/ 872549 h 1228281"/>
              <a:gd name="connsiteX1" fmla="*/ 3665284 w 6890836"/>
              <a:gd name="connsiteY1" fmla="*/ 864865 h 1228281"/>
              <a:gd name="connsiteX2" fmla="*/ 3672968 w 6890836"/>
              <a:gd name="connsiteY2" fmla="*/ 557504 h 1228281"/>
              <a:gd name="connsiteX3" fmla="*/ 6485324 w 6890836"/>
              <a:gd name="connsiteY3" fmla="*/ 565188 h 1228281"/>
              <a:gd name="connsiteX4" fmla="*/ 6890836 w 6890836"/>
              <a:gd name="connsiteY4" fmla="*/ 242458 h 1228281"/>
              <a:gd name="connsiteX5" fmla="*/ 6469956 w 6890836"/>
              <a:gd name="connsiteY5" fmla="*/ 127198 h 1228281"/>
              <a:gd name="connsiteX6" fmla="*/ 6454588 w 6890836"/>
              <a:gd name="connsiteY6" fmla="*/ 81093 h 1228281"/>
              <a:gd name="connsiteX7" fmla="*/ 5056094 w 6890836"/>
              <a:gd name="connsiteY7" fmla="*/ 88777 h 1228281"/>
              <a:gd name="connsiteX8" fmla="*/ 3711388 w 6890836"/>
              <a:gd name="connsiteY8" fmla="*/ 65725 h 1228281"/>
              <a:gd name="connsiteX9" fmla="*/ 3511603 w 6890836"/>
              <a:gd name="connsiteY9" fmla="*/ 50357 h 1228281"/>
              <a:gd name="connsiteX10" fmla="*/ 3480867 w 6890836"/>
              <a:gd name="connsiteY10" fmla="*/ 88777 h 1228281"/>
              <a:gd name="connsiteX11" fmla="*/ 3480867 w 6890836"/>
              <a:gd name="connsiteY11" fmla="*/ 211722 h 1228281"/>
              <a:gd name="connsiteX12" fmla="*/ 3450131 w 6890836"/>
              <a:gd name="connsiteY12" fmla="*/ 695816 h 1228281"/>
              <a:gd name="connsiteX13" fmla="*/ 3404027 w 6890836"/>
              <a:gd name="connsiteY13" fmla="*/ 749604 h 1228281"/>
              <a:gd name="connsiteX14" fmla="*/ 3242662 w 6890836"/>
              <a:gd name="connsiteY14" fmla="*/ 757288 h 1228281"/>
              <a:gd name="connsiteX15" fmla="*/ 1290917 w 6890836"/>
              <a:gd name="connsiteY15" fmla="*/ 726552 h 1228281"/>
              <a:gd name="connsiteX16" fmla="*/ 975872 w 6890836"/>
              <a:gd name="connsiteY16" fmla="*/ 703500 h 1228281"/>
              <a:gd name="connsiteX17" fmla="*/ 530198 w 6890836"/>
              <a:gd name="connsiteY17" fmla="*/ 688132 h 1228281"/>
              <a:gd name="connsiteX18" fmla="*/ 184416 w 6890836"/>
              <a:gd name="connsiteY18" fmla="*/ 718868 h 1228281"/>
              <a:gd name="connsiteX19" fmla="*/ 161364 w 6890836"/>
              <a:gd name="connsiteY19" fmla="*/ 734236 h 1228281"/>
              <a:gd name="connsiteX20" fmla="*/ 130628 w 6890836"/>
              <a:gd name="connsiteY20" fmla="*/ 695816 h 1228281"/>
              <a:gd name="connsiteX21" fmla="*/ 84524 w 6890836"/>
              <a:gd name="connsiteY21" fmla="*/ 657396 h 1228281"/>
              <a:gd name="connsiteX22" fmla="*/ 46104 w 6890836"/>
              <a:gd name="connsiteY22" fmla="*/ 603608 h 1228281"/>
              <a:gd name="connsiteX23" fmla="*/ 23052 w 6890836"/>
              <a:gd name="connsiteY23" fmla="*/ 572872 h 1228281"/>
              <a:gd name="connsiteX24" fmla="*/ 0 w 6890836"/>
              <a:gd name="connsiteY24" fmla="*/ 519083 h 1228281"/>
              <a:gd name="connsiteX25" fmla="*/ 53788 w 6890836"/>
              <a:gd name="connsiteY25" fmla="*/ 250142 h 1228281"/>
              <a:gd name="connsiteX26" fmla="*/ 38420 w 6890836"/>
              <a:gd name="connsiteY26" fmla="*/ 111830 h 1228281"/>
              <a:gd name="connsiteX27" fmla="*/ 23052 w 6890836"/>
              <a:gd name="connsiteY27" fmla="*/ 88777 h 1228281"/>
              <a:gd name="connsiteX28" fmla="*/ 322729 w 6890836"/>
              <a:gd name="connsiteY28" fmla="*/ 142566 h 1228281"/>
              <a:gd name="connsiteX29" fmla="*/ 691563 w 6890836"/>
              <a:gd name="connsiteY29" fmla="*/ 157934 h 1228281"/>
              <a:gd name="connsiteX30" fmla="*/ 2512679 w 6890836"/>
              <a:gd name="connsiteY30" fmla="*/ 180986 h 1228281"/>
              <a:gd name="connsiteX31" fmla="*/ 3112033 w 6890836"/>
              <a:gd name="connsiteY31" fmla="*/ 265510 h 1228281"/>
              <a:gd name="connsiteX32" fmla="*/ 3127401 w 6890836"/>
              <a:gd name="connsiteY32" fmla="*/ 411507 h 1228281"/>
              <a:gd name="connsiteX33" fmla="*/ 3119717 w 6890836"/>
              <a:gd name="connsiteY33" fmla="*/ 1033914 h 1228281"/>
              <a:gd name="connsiteX34" fmla="*/ 3104349 w 6890836"/>
              <a:gd name="connsiteY34" fmla="*/ 1118438 h 1228281"/>
              <a:gd name="connsiteX35" fmla="*/ 3096665 w 6890836"/>
              <a:gd name="connsiteY35" fmla="*/ 1218330 h 1228281"/>
              <a:gd name="connsiteX36" fmla="*/ 3980329 w 6890836"/>
              <a:gd name="connsiteY36" fmla="*/ 1226014 h 1228281"/>
              <a:gd name="connsiteX0" fmla="*/ 3980329 w 6890836"/>
              <a:gd name="connsiteY0" fmla="*/ 872549 h 1228281"/>
              <a:gd name="connsiteX1" fmla="*/ 3665284 w 6890836"/>
              <a:gd name="connsiteY1" fmla="*/ 864865 h 1228281"/>
              <a:gd name="connsiteX2" fmla="*/ 3672968 w 6890836"/>
              <a:gd name="connsiteY2" fmla="*/ 557504 h 1228281"/>
              <a:gd name="connsiteX3" fmla="*/ 6485324 w 6890836"/>
              <a:gd name="connsiteY3" fmla="*/ 565188 h 1228281"/>
              <a:gd name="connsiteX4" fmla="*/ 6890836 w 6890836"/>
              <a:gd name="connsiteY4" fmla="*/ 242458 h 1228281"/>
              <a:gd name="connsiteX5" fmla="*/ 6469956 w 6890836"/>
              <a:gd name="connsiteY5" fmla="*/ 127198 h 1228281"/>
              <a:gd name="connsiteX6" fmla="*/ 6454588 w 6890836"/>
              <a:gd name="connsiteY6" fmla="*/ 81093 h 1228281"/>
              <a:gd name="connsiteX7" fmla="*/ 5056094 w 6890836"/>
              <a:gd name="connsiteY7" fmla="*/ 88777 h 1228281"/>
              <a:gd name="connsiteX8" fmla="*/ 3711388 w 6890836"/>
              <a:gd name="connsiteY8" fmla="*/ 65725 h 1228281"/>
              <a:gd name="connsiteX9" fmla="*/ 3511603 w 6890836"/>
              <a:gd name="connsiteY9" fmla="*/ 50357 h 1228281"/>
              <a:gd name="connsiteX10" fmla="*/ 3480867 w 6890836"/>
              <a:gd name="connsiteY10" fmla="*/ 88777 h 1228281"/>
              <a:gd name="connsiteX11" fmla="*/ 3480867 w 6890836"/>
              <a:gd name="connsiteY11" fmla="*/ 211722 h 1228281"/>
              <a:gd name="connsiteX12" fmla="*/ 3450131 w 6890836"/>
              <a:gd name="connsiteY12" fmla="*/ 695816 h 1228281"/>
              <a:gd name="connsiteX13" fmla="*/ 3404027 w 6890836"/>
              <a:gd name="connsiteY13" fmla="*/ 749604 h 1228281"/>
              <a:gd name="connsiteX14" fmla="*/ 3242662 w 6890836"/>
              <a:gd name="connsiteY14" fmla="*/ 757288 h 1228281"/>
              <a:gd name="connsiteX15" fmla="*/ 1290917 w 6890836"/>
              <a:gd name="connsiteY15" fmla="*/ 726552 h 1228281"/>
              <a:gd name="connsiteX16" fmla="*/ 975872 w 6890836"/>
              <a:gd name="connsiteY16" fmla="*/ 703500 h 1228281"/>
              <a:gd name="connsiteX17" fmla="*/ 530198 w 6890836"/>
              <a:gd name="connsiteY17" fmla="*/ 688132 h 1228281"/>
              <a:gd name="connsiteX18" fmla="*/ 184416 w 6890836"/>
              <a:gd name="connsiteY18" fmla="*/ 718868 h 1228281"/>
              <a:gd name="connsiteX19" fmla="*/ 161364 w 6890836"/>
              <a:gd name="connsiteY19" fmla="*/ 734236 h 1228281"/>
              <a:gd name="connsiteX20" fmla="*/ 130628 w 6890836"/>
              <a:gd name="connsiteY20" fmla="*/ 695816 h 1228281"/>
              <a:gd name="connsiteX21" fmla="*/ 84524 w 6890836"/>
              <a:gd name="connsiteY21" fmla="*/ 657396 h 1228281"/>
              <a:gd name="connsiteX22" fmla="*/ 46104 w 6890836"/>
              <a:gd name="connsiteY22" fmla="*/ 603608 h 1228281"/>
              <a:gd name="connsiteX23" fmla="*/ 23052 w 6890836"/>
              <a:gd name="connsiteY23" fmla="*/ 572872 h 1228281"/>
              <a:gd name="connsiteX24" fmla="*/ 0 w 6890836"/>
              <a:gd name="connsiteY24" fmla="*/ 519083 h 1228281"/>
              <a:gd name="connsiteX25" fmla="*/ 53788 w 6890836"/>
              <a:gd name="connsiteY25" fmla="*/ 250142 h 1228281"/>
              <a:gd name="connsiteX26" fmla="*/ 38420 w 6890836"/>
              <a:gd name="connsiteY26" fmla="*/ 111830 h 1228281"/>
              <a:gd name="connsiteX27" fmla="*/ 23052 w 6890836"/>
              <a:gd name="connsiteY27" fmla="*/ 88777 h 1228281"/>
              <a:gd name="connsiteX28" fmla="*/ 322729 w 6890836"/>
              <a:gd name="connsiteY28" fmla="*/ 142566 h 1228281"/>
              <a:gd name="connsiteX29" fmla="*/ 691563 w 6890836"/>
              <a:gd name="connsiteY29" fmla="*/ 157934 h 1228281"/>
              <a:gd name="connsiteX30" fmla="*/ 2512679 w 6890836"/>
              <a:gd name="connsiteY30" fmla="*/ 180986 h 1228281"/>
              <a:gd name="connsiteX31" fmla="*/ 3112033 w 6890836"/>
              <a:gd name="connsiteY31" fmla="*/ 265510 h 1228281"/>
              <a:gd name="connsiteX32" fmla="*/ 3127401 w 6890836"/>
              <a:gd name="connsiteY32" fmla="*/ 411507 h 1228281"/>
              <a:gd name="connsiteX33" fmla="*/ 3119717 w 6890836"/>
              <a:gd name="connsiteY33" fmla="*/ 1033914 h 1228281"/>
              <a:gd name="connsiteX34" fmla="*/ 3104349 w 6890836"/>
              <a:gd name="connsiteY34" fmla="*/ 1118438 h 1228281"/>
              <a:gd name="connsiteX35" fmla="*/ 3096665 w 6890836"/>
              <a:gd name="connsiteY35" fmla="*/ 1218330 h 1228281"/>
              <a:gd name="connsiteX36" fmla="*/ 3980329 w 6890836"/>
              <a:gd name="connsiteY36" fmla="*/ 1226014 h 1228281"/>
              <a:gd name="connsiteX0" fmla="*/ 3980329 w 6890836"/>
              <a:gd name="connsiteY0" fmla="*/ 872549 h 1228281"/>
              <a:gd name="connsiteX1" fmla="*/ 3665284 w 6890836"/>
              <a:gd name="connsiteY1" fmla="*/ 864865 h 1228281"/>
              <a:gd name="connsiteX2" fmla="*/ 3672968 w 6890836"/>
              <a:gd name="connsiteY2" fmla="*/ 557504 h 1228281"/>
              <a:gd name="connsiteX3" fmla="*/ 6485324 w 6890836"/>
              <a:gd name="connsiteY3" fmla="*/ 565188 h 1228281"/>
              <a:gd name="connsiteX4" fmla="*/ 6890836 w 6890836"/>
              <a:gd name="connsiteY4" fmla="*/ 242458 h 1228281"/>
              <a:gd name="connsiteX5" fmla="*/ 6454588 w 6890836"/>
              <a:gd name="connsiteY5" fmla="*/ 81093 h 1228281"/>
              <a:gd name="connsiteX6" fmla="*/ 5056094 w 6890836"/>
              <a:gd name="connsiteY6" fmla="*/ 88777 h 1228281"/>
              <a:gd name="connsiteX7" fmla="*/ 3711388 w 6890836"/>
              <a:gd name="connsiteY7" fmla="*/ 65725 h 1228281"/>
              <a:gd name="connsiteX8" fmla="*/ 3511603 w 6890836"/>
              <a:gd name="connsiteY8" fmla="*/ 50357 h 1228281"/>
              <a:gd name="connsiteX9" fmla="*/ 3480867 w 6890836"/>
              <a:gd name="connsiteY9" fmla="*/ 88777 h 1228281"/>
              <a:gd name="connsiteX10" fmla="*/ 3480867 w 6890836"/>
              <a:gd name="connsiteY10" fmla="*/ 211722 h 1228281"/>
              <a:gd name="connsiteX11" fmla="*/ 3450131 w 6890836"/>
              <a:gd name="connsiteY11" fmla="*/ 695816 h 1228281"/>
              <a:gd name="connsiteX12" fmla="*/ 3404027 w 6890836"/>
              <a:gd name="connsiteY12" fmla="*/ 749604 h 1228281"/>
              <a:gd name="connsiteX13" fmla="*/ 3242662 w 6890836"/>
              <a:gd name="connsiteY13" fmla="*/ 757288 h 1228281"/>
              <a:gd name="connsiteX14" fmla="*/ 1290917 w 6890836"/>
              <a:gd name="connsiteY14" fmla="*/ 726552 h 1228281"/>
              <a:gd name="connsiteX15" fmla="*/ 975872 w 6890836"/>
              <a:gd name="connsiteY15" fmla="*/ 703500 h 1228281"/>
              <a:gd name="connsiteX16" fmla="*/ 530198 w 6890836"/>
              <a:gd name="connsiteY16" fmla="*/ 688132 h 1228281"/>
              <a:gd name="connsiteX17" fmla="*/ 184416 w 6890836"/>
              <a:gd name="connsiteY17" fmla="*/ 718868 h 1228281"/>
              <a:gd name="connsiteX18" fmla="*/ 161364 w 6890836"/>
              <a:gd name="connsiteY18" fmla="*/ 734236 h 1228281"/>
              <a:gd name="connsiteX19" fmla="*/ 130628 w 6890836"/>
              <a:gd name="connsiteY19" fmla="*/ 695816 h 1228281"/>
              <a:gd name="connsiteX20" fmla="*/ 84524 w 6890836"/>
              <a:gd name="connsiteY20" fmla="*/ 657396 h 1228281"/>
              <a:gd name="connsiteX21" fmla="*/ 46104 w 6890836"/>
              <a:gd name="connsiteY21" fmla="*/ 603608 h 1228281"/>
              <a:gd name="connsiteX22" fmla="*/ 23052 w 6890836"/>
              <a:gd name="connsiteY22" fmla="*/ 572872 h 1228281"/>
              <a:gd name="connsiteX23" fmla="*/ 0 w 6890836"/>
              <a:gd name="connsiteY23" fmla="*/ 519083 h 1228281"/>
              <a:gd name="connsiteX24" fmla="*/ 53788 w 6890836"/>
              <a:gd name="connsiteY24" fmla="*/ 250142 h 1228281"/>
              <a:gd name="connsiteX25" fmla="*/ 38420 w 6890836"/>
              <a:gd name="connsiteY25" fmla="*/ 111830 h 1228281"/>
              <a:gd name="connsiteX26" fmla="*/ 23052 w 6890836"/>
              <a:gd name="connsiteY26" fmla="*/ 88777 h 1228281"/>
              <a:gd name="connsiteX27" fmla="*/ 322729 w 6890836"/>
              <a:gd name="connsiteY27" fmla="*/ 142566 h 1228281"/>
              <a:gd name="connsiteX28" fmla="*/ 691563 w 6890836"/>
              <a:gd name="connsiteY28" fmla="*/ 157934 h 1228281"/>
              <a:gd name="connsiteX29" fmla="*/ 2512679 w 6890836"/>
              <a:gd name="connsiteY29" fmla="*/ 180986 h 1228281"/>
              <a:gd name="connsiteX30" fmla="*/ 3112033 w 6890836"/>
              <a:gd name="connsiteY30" fmla="*/ 265510 h 1228281"/>
              <a:gd name="connsiteX31" fmla="*/ 3127401 w 6890836"/>
              <a:gd name="connsiteY31" fmla="*/ 411507 h 1228281"/>
              <a:gd name="connsiteX32" fmla="*/ 3119717 w 6890836"/>
              <a:gd name="connsiteY32" fmla="*/ 1033914 h 1228281"/>
              <a:gd name="connsiteX33" fmla="*/ 3104349 w 6890836"/>
              <a:gd name="connsiteY33" fmla="*/ 1118438 h 1228281"/>
              <a:gd name="connsiteX34" fmla="*/ 3096665 w 6890836"/>
              <a:gd name="connsiteY34" fmla="*/ 1218330 h 1228281"/>
              <a:gd name="connsiteX35" fmla="*/ 3980329 w 6890836"/>
              <a:gd name="connsiteY35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5056094 w 6485324"/>
              <a:gd name="connsiteY5" fmla="*/ 88777 h 1228281"/>
              <a:gd name="connsiteX6" fmla="*/ 3711388 w 6485324"/>
              <a:gd name="connsiteY6" fmla="*/ 65725 h 1228281"/>
              <a:gd name="connsiteX7" fmla="*/ 3511603 w 6485324"/>
              <a:gd name="connsiteY7" fmla="*/ 50357 h 1228281"/>
              <a:gd name="connsiteX8" fmla="*/ 3480867 w 6485324"/>
              <a:gd name="connsiteY8" fmla="*/ 88777 h 1228281"/>
              <a:gd name="connsiteX9" fmla="*/ 3480867 w 6485324"/>
              <a:gd name="connsiteY9" fmla="*/ 211722 h 1228281"/>
              <a:gd name="connsiteX10" fmla="*/ 3450131 w 6485324"/>
              <a:gd name="connsiteY10" fmla="*/ 695816 h 1228281"/>
              <a:gd name="connsiteX11" fmla="*/ 3404027 w 6485324"/>
              <a:gd name="connsiteY11" fmla="*/ 749604 h 1228281"/>
              <a:gd name="connsiteX12" fmla="*/ 3242662 w 6485324"/>
              <a:gd name="connsiteY12" fmla="*/ 757288 h 1228281"/>
              <a:gd name="connsiteX13" fmla="*/ 1290917 w 6485324"/>
              <a:gd name="connsiteY13" fmla="*/ 726552 h 1228281"/>
              <a:gd name="connsiteX14" fmla="*/ 975872 w 6485324"/>
              <a:gd name="connsiteY14" fmla="*/ 703500 h 1228281"/>
              <a:gd name="connsiteX15" fmla="*/ 530198 w 6485324"/>
              <a:gd name="connsiteY15" fmla="*/ 688132 h 1228281"/>
              <a:gd name="connsiteX16" fmla="*/ 184416 w 6485324"/>
              <a:gd name="connsiteY16" fmla="*/ 718868 h 1228281"/>
              <a:gd name="connsiteX17" fmla="*/ 161364 w 6485324"/>
              <a:gd name="connsiteY17" fmla="*/ 734236 h 1228281"/>
              <a:gd name="connsiteX18" fmla="*/ 130628 w 6485324"/>
              <a:gd name="connsiteY18" fmla="*/ 695816 h 1228281"/>
              <a:gd name="connsiteX19" fmla="*/ 84524 w 6485324"/>
              <a:gd name="connsiteY19" fmla="*/ 657396 h 1228281"/>
              <a:gd name="connsiteX20" fmla="*/ 46104 w 6485324"/>
              <a:gd name="connsiteY20" fmla="*/ 603608 h 1228281"/>
              <a:gd name="connsiteX21" fmla="*/ 23052 w 6485324"/>
              <a:gd name="connsiteY21" fmla="*/ 572872 h 1228281"/>
              <a:gd name="connsiteX22" fmla="*/ 0 w 6485324"/>
              <a:gd name="connsiteY22" fmla="*/ 519083 h 1228281"/>
              <a:gd name="connsiteX23" fmla="*/ 53788 w 6485324"/>
              <a:gd name="connsiteY23" fmla="*/ 250142 h 1228281"/>
              <a:gd name="connsiteX24" fmla="*/ 38420 w 6485324"/>
              <a:gd name="connsiteY24" fmla="*/ 111830 h 1228281"/>
              <a:gd name="connsiteX25" fmla="*/ 23052 w 6485324"/>
              <a:gd name="connsiteY25" fmla="*/ 88777 h 1228281"/>
              <a:gd name="connsiteX26" fmla="*/ 322729 w 6485324"/>
              <a:gd name="connsiteY26" fmla="*/ 142566 h 1228281"/>
              <a:gd name="connsiteX27" fmla="*/ 691563 w 6485324"/>
              <a:gd name="connsiteY27" fmla="*/ 157934 h 1228281"/>
              <a:gd name="connsiteX28" fmla="*/ 2512679 w 6485324"/>
              <a:gd name="connsiteY28" fmla="*/ 180986 h 1228281"/>
              <a:gd name="connsiteX29" fmla="*/ 3112033 w 6485324"/>
              <a:gd name="connsiteY29" fmla="*/ 265510 h 1228281"/>
              <a:gd name="connsiteX30" fmla="*/ 3127401 w 6485324"/>
              <a:gd name="connsiteY30" fmla="*/ 411507 h 1228281"/>
              <a:gd name="connsiteX31" fmla="*/ 3119717 w 6485324"/>
              <a:gd name="connsiteY31" fmla="*/ 1033914 h 1228281"/>
              <a:gd name="connsiteX32" fmla="*/ 3104349 w 6485324"/>
              <a:gd name="connsiteY32" fmla="*/ 1118438 h 1228281"/>
              <a:gd name="connsiteX33" fmla="*/ 3096665 w 6485324"/>
              <a:gd name="connsiteY33" fmla="*/ 1218330 h 1228281"/>
              <a:gd name="connsiteX34" fmla="*/ 3980329 w 6485324"/>
              <a:gd name="connsiteY34" fmla="*/ 1226014 h 1228281"/>
              <a:gd name="connsiteX0" fmla="*/ 3980329 w 6485324"/>
              <a:gd name="connsiteY0" fmla="*/ 1000671 h 1356403"/>
              <a:gd name="connsiteX1" fmla="*/ 3665284 w 6485324"/>
              <a:gd name="connsiteY1" fmla="*/ 992987 h 1356403"/>
              <a:gd name="connsiteX2" fmla="*/ 3672968 w 6485324"/>
              <a:gd name="connsiteY2" fmla="*/ 685626 h 1356403"/>
              <a:gd name="connsiteX3" fmla="*/ 6485324 w 6485324"/>
              <a:gd name="connsiteY3" fmla="*/ 693310 h 1356403"/>
              <a:gd name="connsiteX4" fmla="*/ 6454588 w 6485324"/>
              <a:gd name="connsiteY4" fmla="*/ 209215 h 1356403"/>
              <a:gd name="connsiteX5" fmla="*/ 5056094 w 6485324"/>
              <a:gd name="connsiteY5" fmla="*/ 2561 h 1356403"/>
              <a:gd name="connsiteX6" fmla="*/ 3711388 w 6485324"/>
              <a:gd name="connsiteY6" fmla="*/ 193847 h 1356403"/>
              <a:gd name="connsiteX7" fmla="*/ 3511603 w 6485324"/>
              <a:gd name="connsiteY7" fmla="*/ 178479 h 1356403"/>
              <a:gd name="connsiteX8" fmla="*/ 3480867 w 6485324"/>
              <a:gd name="connsiteY8" fmla="*/ 216899 h 1356403"/>
              <a:gd name="connsiteX9" fmla="*/ 3480867 w 6485324"/>
              <a:gd name="connsiteY9" fmla="*/ 339844 h 1356403"/>
              <a:gd name="connsiteX10" fmla="*/ 3450131 w 6485324"/>
              <a:gd name="connsiteY10" fmla="*/ 823938 h 1356403"/>
              <a:gd name="connsiteX11" fmla="*/ 3404027 w 6485324"/>
              <a:gd name="connsiteY11" fmla="*/ 877726 h 1356403"/>
              <a:gd name="connsiteX12" fmla="*/ 3242662 w 6485324"/>
              <a:gd name="connsiteY12" fmla="*/ 885410 h 1356403"/>
              <a:gd name="connsiteX13" fmla="*/ 1290917 w 6485324"/>
              <a:gd name="connsiteY13" fmla="*/ 854674 h 1356403"/>
              <a:gd name="connsiteX14" fmla="*/ 975872 w 6485324"/>
              <a:gd name="connsiteY14" fmla="*/ 831622 h 1356403"/>
              <a:gd name="connsiteX15" fmla="*/ 530198 w 6485324"/>
              <a:gd name="connsiteY15" fmla="*/ 816254 h 1356403"/>
              <a:gd name="connsiteX16" fmla="*/ 184416 w 6485324"/>
              <a:gd name="connsiteY16" fmla="*/ 846990 h 1356403"/>
              <a:gd name="connsiteX17" fmla="*/ 161364 w 6485324"/>
              <a:gd name="connsiteY17" fmla="*/ 862358 h 1356403"/>
              <a:gd name="connsiteX18" fmla="*/ 130628 w 6485324"/>
              <a:gd name="connsiteY18" fmla="*/ 823938 h 1356403"/>
              <a:gd name="connsiteX19" fmla="*/ 84524 w 6485324"/>
              <a:gd name="connsiteY19" fmla="*/ 785518 h 1356403"/>
              <a:gd name="connsiteX20" fmla="*/ 46104 w 6485324"/>
              <a:gd name="connsiteY20" fmla="*/ 731730 h 1356403"/>
              <a:gd name="connsiteX21" fmla="*/ 23052 w 6485324"/>
              <a:gd name="connsiteY21" fmla="*/ 700994 h 1356403"/>
              <a:gd name="connsiteX22" fmla="*/ 0 w 6485324"/>
              <a:gd name="connsiteY22" fmla="*/ 647205 h 1356403"/>
              <a:gd name="connsiteX23" fmla="*/ 53788 w 6485324"/>
              <a:gd name="connsiteY23" fmla="*/ 378264 h 1356403"/>
              <a:gd name="connsiteX24" fmla="*/ 38420 w 6485324"/>
              <a:gd name="connsiteY24" fmla="*/ 239952 h 1356403"/>
              <a:gd name="connsiteX25" fmla="*/ 23052 w 6485324"/>
              <a:gd name="connsiteY25" fmla="*/ 216899 h 1356403"/>
              <a:gd name="connsiteX26" fmla="*/ 322729 w 6485324"/>
              <a:gd name="connsiteY26" fmla="*/ 270688 h 1356403"/>
              <a:gd name="connsiteX27" fmla="*/ 691563 w 6485324"/>
              <a:gd name="connsiteY27" fmla="*/ 286056 h 1356403"/>
              <a:gd name="connsiteX28" fmla="*/ 2512679 w 6485324"/>
              <a:gd name="connsiteY28" fmla="*/ 309108 h 1356403"/>
              <a:gd name="connsiteX29" fmla="*/ 3112033 w 6485324"/>
              <a:gd name="connsiteY29" fmla="*/ 393632 h 1356403"/>
              <a:gd name="connsiteX30" fmla="*/ 3127401 w 6485324"/>
              <a:gd name="connsiteY30" fmla="*/ 539629 h 1356403"/>
              <a:gd name="connsiteX31" fmla="*/ 3119717 w 6485324"/>
              <a:gd name="connsiteY31" fmla="*/ 1162036 h 1356403"/>
              <a:gd name="connsiteX32" fmla="*/ 3104349 w 6485324"/>
              <a:gd name="connsiteY32" fmla="*/ 1246560 h 1356403"/>
              <a:gd name="connsiteX33" fmla="*/ 3096665 w 6485324"/>
              <a:gd name="connsiteY33" fmla="*/ 1346452 h 1356403"/>
              <a:gd name="connsiteX34" fmla="*/ 3980329 w 6485324"/>
              <a:gd name="connsiteY34" fmla="*/ 1354136 h 1356403"/>
              <a:gd name="connsiteX0" fmla="*/ 3980329 w 6485324"/>
              <a:gd name="connsiteY0" fmla="*/ 874700 h 1230432"/>
              <a:gd name="connsiteX1" fmla="*/ 3665284 w 6485324"/>
              <a:gd name="connsiteY1" fmla="*/ 867016 h 1230432"/>
              <a:gd name="connsiteX2" fmla="*/ 3672968 w 6485324"/>
              <a:gd name="connsiteY2" fmla="*/ 559655 h 1230432"/>
              <a:gd name="connsiteX3" fmla="*/ 6485324 w 6485324"/>
              <a:gd name="connsiteY3" fmla="*/ 567339 h 1230432"/>
              <a:gd name="connsiteX4" fmla="*/ 6454588 w 6485324"/>
              <a:gd name="connsiteY4" fmla="*/ 83244 h 1230432"/>
              <a:gd name="connsiteX5" fmla="*/ 3711388 w 6485324"/>
              <a:gd name="connsiteY5" fmla="*/ 67876 h 1230432"/>
              <a:gd name="connsiteX6" fmla="*/ 3511603 w 6485324"/>
              <a:gd name="connsiteY6" fmla="*/ 52508 h 1230432"/>
              <a:gd name="connsiteX7" fmla="*/ 3480867 w 6485324"/>
              <a:gd name="connsiteY7" fmla="*/ 90928 h 1230432"/>
              <a:gd name="connsiteX8" fmla="*/ 3480867 w 6485324"/>
              <a:gd name="connsiteY8" fmla="*/ 213873 h 1230432"/>
              <a:gd name="connsiteX9" fmla="*/ 3450131 w 6485324"/>
              <a:gd name="connsiteY9" fmla="*/ 697967 h 1230432"/>
              <a:gd name="connsiteX10" fmla="*/ 3404027 w 6485324"/>
              <a:gd name="connsiteY10" fmla="*/ 751755 h 1230432"/>
              <a:gd name="connsiteX11" fmla="*/ 3242662 w 6485324"/>
              <a:gd name="connsiteY11" fmla="*/ 759439 h 1230432"/>
              <a:gd name="connsiteX12" fmla="*/ 1290917 w 6485324"/>
              <a:gd name="connsiteY12" fmla="*/ 728703 h 1230432"/>
              <a:gd name="connsiteX13" fmla="*/ 975872 w 6485324"/>
              <a:gd name="connsiteY13" fmla="*/ 705651 h 1230432"/>
              <a:gd name="connsiteX14" fmla="*/ 530198 w 6485324"/>
              <a:gd name="connsiteY14" fmla="*/ 690283 h 1230432"/>
              <a:gd name="connsiteX15" fmla="*/ 184416 w 6485324"/>
              <a:gd name="connsiteY15" fmla="*/ 721019 h 1230432"/>
              <a:gd name="connsiteX16" fmla="*/ 161364 w 6485324"/>
              <a:gd name="connsiteY16" fmla="*/ 736387 h 1230432"/>
              <a:gd name="connsiteX17" fmla="*/ 130628 w 6485324"/>
              <a:gd name="connsiteY17" fmla="*/ 697967 h 1230432"/>
              <a:gd name="connsiteX18" fmla="*/ 84524 w 6485324"/>
              <a:gd name="connsiteY18" fmla="*/ 659547 h 1230432"/>
              <a:gd name="connsiteX19" fmla="*/ 46104 w 6485324"/>
              <a:gd name="connsiteY19" fmla="*/ 605759 h 1230432"/>
              <a:gd name="connsiteX20" fmla="*/ 23052 w 6485324"/>
              <a:gd name="connsiteY20" fmla="*/ 575023 h 1230432"/>
              <a:gd name="connsiteX21" fmla="*/ 0 w 6485324"/>
              <a:gd name="connsiteY21" fmla="*/ 521234 h 1230432"/>
              <a:gd name="connsiteX22" fmla="*/ 53788 w 6485324"/>
              <a:gd name="connsiteY22" fmla="*/ 252293 h 1230432"/>
              <a:gd name="connsiteX23" fmla="*/ 38420 w 6485324"/>
              <a:gd name="connsiteY23" fmla="*/ 113981 h 1230432"/>
              <a:gd name="connsiteX24" fmla="*/ 23052 w 6485324"/>
              <a:gd name="connsiteY24" fmla="*/ 90928 h 1230432"/>
              <a:gd name="connsiteX25" fmla="*/ 322729 w 6485324"/>
              <a:gd name="connsiteY25" fmla="*/ 144717 h 1230432"/>
              <a:gd name="connsiteX26" fmla="*/ 691563 w 6485324"/>
              <a:gd name="connsiteY26" fmla="*/ 160085 h 1230432"/>
              <a:gd name="connsiteX27" fmla="*/ 2512679 w 6485324"/>
              <a:gd name="connsiteY27" fmla="*/ 183137 h 1230432"/>
              <a:gd name="connsiteX28" fmla="*/ 3112033 w 6485324"/>
              <a:gd name="connsiteY28" fmla="*/ 267661 h 1230432"/>
              <a:gd name="connsiteX29" fmla="*/ 3127401 w 6485324"/>
              <a:gd name="connsiteY29" fmla="*/ 413658 h 1230432"/>
              <a:gd name="connsiteX30" fmla="*/ 3119717 w 6485324"/>
              <a:gd name="connsiteY30" fmla="*/ 1036065 h 1230432"/>
              <a:gd name="connsiteX31" fmla="*/ 3104349 w 6485324"/>
              <a:gd name="connsiteY31" fmla="*/ 1120589 h 1230432"/>
              <a:gd name="connsiteX32" fmla="*/ 3096665 w 6485324"/>
              <a:gd name="connsiteY32" fmla="*/ 1220481 h 1230432"/>
              <a:gd name="connsiteX33" fmla="*/ 3980329 w 6485324"/>
              <a:gd name="connsiteY33" fmla="*/ 1228165 h 1230432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711388 w 6485324"/>
              <a:gd name="connsiteY5" fmla="*/ 65725 h 1228281"/>
              <a:gd name="connsiteX6" fmla="*/ 3511603 w 6485324"/>
              <a:gd name="connsiteY6" fmla="*/ 50357 h 1228281"/>
              <a:gd name="connsiteX7" fmla="*/ 3480867 w 6485324"/>
              <a:gd name="connsiteY7" fmla="*/ 88777 h 1228281"/>
              <a:gd name="connsiteX8" fmla="*/ 3480867 w 6485324"/>
              <a:gd name="connsiteY8" fmla="*/ 211722 h 1228281"/>
              <a:gd name="connsiteX9" fmla="*/ 3450131 w 6485324"/>
              <a:gd name="connsiteY9" fmla="*/ 695816 h 1228281"/>
              <a:gd name="connsiteX10" fmla="*/ 3404027 w 6485324"/>
              <a:gd name="connsiteY10" fmla="*/ 749604 h 1228281"/>
              <a:gd name="connsiteX11" fmla="*/ 3242662 w 6485324"/>
              <a:gd name="connsiteY11" fmla="*/ 757288 h 1228281"/>
              <a:gd name="connsiteX12" fmla="*/ 1290917 w 6485324"/>
              <a:gd name="connsiteY12" fmla="*/ 726552 h 1228281"/>
              <a:gd name="connsiteX13" fmla="*/ 975872 w 6485324"/>
              <a:gd name="connsiteY13" fmla="*/ 703500 h 1228281"/>
              <a:gd name="connsiteX14" fmla="*/ 530198 w 6485324"/>
              <a:gd name="connsiteY14" fmla="*/ 688132 h 1228281"/>
              <a:gd name="connsiteX15" fmla="*/ 184416 w 6485324"/>
              <a:gd name="connsiteY15" fmla="*/ 718868 h 1228281"/>
              <a:gd name="connsiteX16" fmla="*/ 161364 w 6485324"/>
              <a:gd name="connsiteY16" fmla="*/ 734236 h 1228281"/>
              <a:gd name="connsiteX17" fmla="*/ 130628 w 6485324"/>
              <a:gd name="connsiteY17" fmla="*/ 695816 h 1228281"/>
              <a:gd name="connsiteX18" fmla="*/ 84524 w 6485324"/>
              <a:gd name="connsiteY18" fmla="*/ 657396 h 1228281"/>
              <a:gd name="connsiteX19" fmla="*/ 46104 w 6485324"/>
              <a:gd name="connsiteY19" fmla="*/ 603608 h 1228281"/>
              <a:gd name="connsiteX20" fmla="*/ 23052 w 6485324"/>
              <a:gd name="connsiteY20" fmla="*/ 572872 h 1228281"/>
              <a:gd name="connsiteX21" fmla="*/ 0 w 6485324"/>
              <a:gd name="connsiteY21" fmla="*/ 519083 h 1228281"/>
              <a:gd name="connsiteX22" fmla="*/ 53788 w 6485324"/>
              <a:gd name="connsiteY22" fmla="*/ 250142 h 1228281"/>
              <a:gd name="connsiteX23" fmla="*/ 38420 w 6485324"/>
              <a:gd name="connsiteY23" fmla="*/ 111830 h 1228281"/>
              <a:gd name="connsiteX24" fmla="*/ 23052 w 6485324"/>
              <a:gd name="connsiteY24" fmla="*/ 88777 h 1228281"/>
              <a:gd name="connsiteX25" fmla="*/ 322729 w 6485324"/>
              <a:gd name="connsiteY25" fmla="*/ 142566 h 1228281"/>
              <a:gd name="connsiteX26" fmla="*/ 691563 w 6485324"/>
              <a:gd name="connsiteY26" fmla="*/ 157934 h 1228281"/>
              <a:gd name="connsiteX27" fmla="*/ 2512679 w 6485324"/>
              <a:gd name="connsiteY27" fmla="*/ 180986 h 1228281"/>
              <a:gd name="connsiteX28" fmla="*/ 3112033 w 6485324"/>
              <a:gd name="connsiteY28" fmla="*/ 265510 h 1228281"/>
              <a:gd name="connsiteX29" fmla="*/ 3127401 w 6485324"/>
              <a:gd name="connsiteY29" fmla="*/ 411507 h 1228281"/>
              <a:gd name="connsiteX30" fmla="*/ 3119717 w 6485324"/>
              <a:gd name="connsiteY30" fmla="*/ 1033914 h 1228281"/>
              <a:gd name="connsiteX31" fmla="*/ 3104349 w 6485324"/>
              <a:gd name="connsiteY31" fmla="*/ 1118438 h 1228281"/>
              <a:gd name="connsiteX32" fmla="*/ 3096665 w 6485324"/>
              <a:gd name="connsiteY32" fmla="*/ 1218330 h 1228281"/>
              <a:gd name="connsiteX33" fmla="*/ 3980329 w 6485324"/>
              <a:gd name="connsiteY33" fmla="*/ 1226014 h 1228281"/>
              <a:gd name="connsiteX0" fmla="*/ 3980329 w 6485324"/>
              <a:gd name="connsiteY0" fmla="*/ 1027285 h 1383017"/>
              <a:gd name="connsiteX1" fmla="*/ 3665284 w 6485324"/>
              <a:gd name="connsiteY1" fmla="*/ 1019601 h 1383017"/>
              <a:gd name="connsiteX2" fmla="*/ 3672968 w 6485324"/>
              <a:gd name="connsiteY2" fmla="*/ 712240 h 1383017"/>
              <a:gd name="connsiteX3" fmla="*/ 6485324 w 6485324"/>
              <a:gd name="connsiteY3" fmla="*/ 719924 h 1383017"/>
              <a:gd name="connsiteX4" fmla="*/ 6454588 w 6485324"/>
              <a:gd name="connsiteY4" fmla="*/ 235829 h 1383017"/>
              <a:gd name="connsiteX5" fmla="*/ 3711388 w 6485324"/>
              <a:gd name="connsiteY5" fmla="*/ 220461 h 1383017"/>
              <a:gd name="connsiteX6" fmla="*/ 3707786 w 6485324"/>
              <a:gd name="connsiteY6" fmla="*/ 2561 h 1383017"/>
              <a:gd name="connsiteX7" fmla="*/ 3511603 w 6485324"/>
              <a:gd name="connsiteY7" fmla="*/ 205093 h 1383017"/>
              <a:gd name="connsiteX8" fmla="*/ 3480867 w 6485324"/>
              <a:gd name="connsiteY8" fmla="*/ 243513 h 1383017"/>
              <a:gd name="connsiteX9" fmla="*/ 3480867 w 6485324"/>
              <a:gd name="connsiteY9" fmla="*/ 366458 h 1383017"/>
              <a:gd name="connsiteX10" fmla="*/ 3450131 w 6485324"/>
              <a:gd name="connsiteY10" fmla="*/ 850552 h 1383017"/>
              <a:gd name="connsiteX11" fmla="*/ 3404027 w 6485324"/>
              <a:gd name="connsiteY11" fmla="*/ 904340 h 1383017"/>
              <a:gd name="connsiteX12" fmla="*/ 3242662 w 6485324"/>
              <a:gd name="connsiteY12" fmla="*/ 912024 h 1383017"/>
              <a:gd name="connsiteX13" fmla="*/ 1290917 w 6485324"/>
              <a:gd name="connsiteY13" fmla="*/ 881288 h 1383017"/>
              <a:gd name="connsiteX14" fmla="*/ 975872 w 6485324"/>
              <a:gd name="connsiteY14" fmla="*/ 858236 h 1383017"/>
              <a:gd name="connsiteX15" fmla="*/ 530198 w 6485324"/>
              <a:gd name="connsiteY15" fmla="*/ 842868 h 1383017"/>
              <a:gd name="connsiteX16" fmla="*/ 184416 w 6485324"/>
              <a:gd name="connsiteY16" fmla="*/ 873604 h 1383017"/>
              <a:gd name="connsiteX17" fmla="*/ 161364 w 6485324"/>
              <a:gd name="connsiteY17" fmla="*/ 888972 h 1383017"/>
              <a:gd name="connsiteX18" fmla="*/ 130628 w 6485324"/>
              <a:gd name="connsiteY18" fmla="*/ 850552 h 1383017"/>
              <a:gd name="connsiteX19" fmla="*/ 84524 w 6485324"/>
              <a:gd name="connsiteY19" fmla="*/ 812132 h 1383017"/>
              <a:gd name="connsiteX20" fmla="*/ 46104 w 6485324"/>
              <a:gd name="connsiteY20" fmla="*/ 758344 h 1383017"/>
              <a:gd name="connsiteX21" fmla="*/ 23052 w 6485324"/>
              <a:gd name="connsiteY21" fmla="*/ 727608 h 1383017"/>
              <a:gd name="connsiteX22" fmla="*/ 0 w 6485324"/>
              <a:gd name="connsiteY22" fmla="*/ 673819 h 1383017"/>
              <a:gd name="connsiteX23" fmla="*/ 53788 w 6485324"/>
              <a:gd name="connsiteY23" fmla="*/ 404878 h 1383017"/>
              <a:gd name="connsiteX24" fmla="*/ 38420 w 6485324"/>
              <a:gd name="connsiteY24" fmla="*/ 266566 h 1383017"/>
              <a:gd name="connsiteX25" fmla="*/ 23052 w 6485324"/>
              <a:gd name="connsiteY25" fmla="*/ 243513 h 1383017"/>
              <a:gd name="connsiteX26" fmla="*/ 322729 w 6485324"/>
              <a:gd name="connsiteY26" fmla="*/ 297302 h 1383017"/>
              <a:gd name="connsiteX27" fmla="*/ 691563 w 6485324"/>
              <a:gd name="connsiteY27" fmla="*/ 312670 h 1383017"/>
              <a:gd name="connsiteX28" fmla="*/ 2512679 w 6485324"/>
              <a:gd name="connsiteY28" fmla="*/ 335722 h 1383017"/>
              <a:gd name="connsiteX29" fmla="*/ 3112033 w 6485324"/>
              <a:gd name="connsiteY29" fmla="*/ 420246 h 1383017"/>
              <a:gd name="connsiteX30" fmla="*/ 3127401 w 6485324"/>
              <a:gd name="connsiteY30" fmla="*/ 566243 h 1383017"/>
              <a:gd name="connsiteX31" fmla="*/ 3119717 w 6485324"/>
              <a:gd name="connsiteY31" fmla="*/ 1188650 h 1383017"/>
              <a:gd name="connsiteX32" fmla="*/ 3104349 w 6485324"/>
              <a:gd name="connsiteY32" fmla="*/ 1273174 h 1383017"/>
              <a:gd name="connsiteX33" fmla="*/ 3096665 w 6485324"/>
              <a:gd name="connsiteY33" fmla="*/ 1373066 h 1383017"/>
              <a:gd name="connsiteX34" fmla="*/ 3980329 w 6485324"/>
              <a:gd name="connsiteY34" fmla="*/ 1380750 h 1383017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711388 w 6485324"/>
              <a:gd name="connsiteY5" fmla="*/ 65725 h 1228281"/>
              <a:gd name="connsiteX6" fmla="*/ 3511603 w 6485324"/>
              <a:gd name="connsiteY6" fmla="*/ 50357 h 1228281"/>
              <a:gd name="connsiteX7" fmla="*/ 3480867 w 6485324"/>
              <a:gd name="connsiteY7" fmla="*/ 88777 h 1228281"/>
              <a:gd name="connsiteX8" fmla="*/ 3480867 w 6485324"/>
              <a:gd name="connsiteY8" fmla="*/ 211722 h 1228281"/>
              <a:gd name="connsiteX9" fmla="*/ 3450131 w 6485324"/>
              <a:gd name="connsiteY9" fmla="*/ 695816 h 1228281"/>
              <a:gd name="connsiteX10" fmla="*/ 3404027 w 6485324"/>
              <a:gd name="connsiteY10" fmla="*/ 749604 h 1228281"/>
              <a:gd name="connsiteX11" fmla="*/ 3242662 w 6485324"/>
              <a:gd name="connsiteY11" fmla="*/ 757288 h 1228281"/>
              <a:gd name="connsiteX12" fmla="*/ 1290917 w 6485324"/>
              <a:gd name="connsiteY12" fmla="*/ 726552 h 1228281"/>
              <a:gd name="connsiteX13" fmla="*/ 975872 w 6485324"/>
              <a:gd name="connsiteY13" fmla="*/ 703500 h 1228281"/>
              <a:gd name="connsiteX14" fmla="*/ 530198 w 6485324"/>
              <a:gd name="connsiteY14" fmla="*/ 688132 h 1228281"/>
              <a:gd name="connsiteX15" fmla="*/ 184416 w 6485324"/>
              <a:gd name="connsiteY15" fmla="*/ 718868 h 1228281"/>
              <a:gd name="connsiteX16" fmla="*/ 161364 w 6485324"/>
              <a:gd name="connsiteY16" fmla="*/ 734236 h 1228281"/>
              <a:gd name="connsiteX17" fmla="*/ 130628 w 6485324"/>
              <a:gd name="connsiteY17" fmla="*/ 695816 h 1228281"/>
              <a:gd name="connsiteX18" fmla="*/ 84524 w 6485324"/>
              <a:gd name="connsiteY18" fmla="*/ 657396 h 1228281"/>
              <a:gd name="connsiteX19" fmla="*/ 46104 w 6485324"/>
              <a:gd name="connsiteY19" fmla="*/ 603608 h 1228281"/>
              <a:gd name="connsiteX20" fmla="*/ 23052 w 6485324"/>
              <a:gd name="connsiteY20" fmla="*/ 572872 h 1228281"/>
              <a:gd name="connsiteX21" fmla="*/ 0 w 6485324"/>
              <a:gd name="connsiteY21" fmla="*/ 519083 h 1228281"/>
              <a:gd name="connsiteX22" fmla="*/ 53788 w 6485324"/>
              <a:gd name="connsiteY22" fmla="*/ 250142 h 1228281"/>
              <a:gd name="connsiteX23" fmla="*/ 38420 w 6485324"/>
              <a:gd name="connsiteY23" fmla="*/ 111830 h 1228281"/>
              <a:gd name="connsiteX24" fmla="*/ 23052 w 6485324"/>
              <a:gd name="connsiteY24" fmla="*/ 88777 h 1228281"/>
              <a:gd name="connsiteX25" fmla="*/ 322729 w 6485324"/>
              <a:gd name="connsiteY25" fmla="*/ 142566 h 1228281"/>
              <a:gd name="connsiteX26" fmla="*/ 691563 w 6485324"/>
              <a:gd name="connsiteY26" fmla="*/ 157934 h 1228281"/>
              <a:gd name="connsiteX27" fmla="*/ 2512679 w 6485324"/>
              <a:gd name="connsiteY27" fmla="*/ 180986 h 1228281"/>
              <a:gd name="connsiteX28" fmla="*/ 3112033 w 6485324"/>
              <a:gd name="connsiteY28" fmla="*/ 265510 h 1228281"/>
              <a:gd name="connsiteX29" fmla="*/ 3127401 w 6485324"/>
              <a:gd name="connsiteY29" fmla="*/ 411507 h 1228281"/>
              <a:gd name="connsiteX30" fmla="*/ 3119717 w 6485324"/>
              <a:gd name="connsiteY30" fmla="*/ 1033914 h 1228281"/>
              <a:gd name="connsiteX31" fmla="*/ 3104349 w 6485324"/>
              <a:gd name="connsiteY31" fmla="*/ 1118438 h 1228281"/>
              <a:gd name="connsiteX32" fmla="*/ 3096665 w 6485324"/>
              <a:gd name="connsiteY32" fmla="*/ 1218330 h 1228281"/>
              <a:gd name="connsiteX33" fmla="*/ 3980329 w 6485324"/>
              <a:gd name="connsiteY33" fmla="*/ 1226014 h 1228281"/>
              <a:gd name="connsiteX0" fmla="*/ 3980329 w 6485324"/>
              <a:gd name="connsiteY0" fmla="*/ 968934 h 1324666"/>
              <a:gd name="connsiteX1" fmla="*/ 3665284 w 6485324"/>
              <a:gd name="connsiteY1" fmla="*/ 961250 h 1324666"/>
              <a:gd name="connsiteX2" fmla="*/ 3672968 w 6485324"/>
              <a:gd name="connsiteY2" fmla="*/ 653889 h 1324666"/>
              <a:gd name="connsiteX3" fmla="*/ 6485324 w 6485324"/>
              <a:gd name="connsiteY3" fmla="*/ 661573 h 1324666"/>
              <a:gd name="connsiteX4" fmla="*/ 6454588 w 6485324"/>
              <a:gd name="connsiteY4" fmla="*/ 177478 h 1324666"/>
              <a:gd name="connsiteX5" fmla="*/ 3711388 w 6485324"/>
              <a:gd name="connsiteY5" fmla="*/ 162110 h 1324666"/>
              <a:gd name="connsiteX6" fmla="*/ 3583009 w 6485324"/>
              <a:gd name="connsiteY6" fmla="*/ 3842 h 1324666"/>
              <a:gd name="connsiteX7" fmla="*/ 3480867 w 6485324"/>
              <a:gd name="connsiteY7" fmla="*/ 185162 h 1324666"/>
              <a:gd name="connsiteX8" fmla="*/ 3480867 w 6485324"/>
              <a:gd name="connsiteY8" fmla="*/ 308107 h 1324666"/>
              <a:gd name="connsiteX9" fmla="*/ 3450131 w 6485324"/>
              <a:gd name="connsiteY9" fmla="*/ 792201 h 1324666"/>
              <a:gd name="connsiteX10" fmla="*/ 3404027 w 6485324"/>
              <a:gd name="connsiteY10" fmla="*/ 845989 h 1324666"/>
              <a:gd name="connsiteX11" fmla="*/ 3242662 w 6485324"/>
              <a:gd name="connsiteY11" fmla="*/ 853673 h 1324666"/>
              <a:gd name="connsiteX12" fmla="*/ 1290917 w 6485324"/>
              <a:gd name="connsiteY12" fmla="*/ 822937 h 1324666"/>
              <a:gd name="connsiteX13" fmla="*/ 975872 w 6485324"/>
              <a:gd name="connsiteY13" fmla="*/ 799885 h 1324666"/>
              <a:gd name="connsiteX14" fmla="*/ 530198 w 6485324"/>
              <a:gd name="connsiteY14" fmla="*/ 784517 h 1324666"/>
              <a:gd name="connsiteX15" fmla="*/ 184416 w 6485324"/>
              <a:gd name="connsiteY15" fmla="*/ 815253 h 1324666"/>
              <a:gd name="connsiteX16" fmla="*/ 161364 w 6485324"/>
              <a:gd name="connsiteY16" fmla="*/ 830621 h 1324666"/>
              <a:gd name="connsiteX17" fmla="*/ 130628 w 6485324"/>
              <a:gd name="connsiteY17" fmla="*/ 792201 h 1324666"/>
              <a:gd name="connsiteX18" fmla="*/ 84524 w 6485324"/>
              <a:gd name="connsiteY18" fmla="*/ 753781 h 1324666"/>
              <a:gd name="connsiteX19" fmla="*/ 46104 w 6485324"/>
              <a:gd name="connsiteY19" fmla="*/ 699993 h 1324666"/>
              <a:gd name="connsiteX20" fmla="*/ 23052 w 6485324"/>
              <a:gd name="connsiteY20" fmla="*/ 669257 h 1324666"/>
              <a:gd name="connsiteX21" fmla="*/ 0 w 6485324"/>
              <a:gd name="connsiteY21" fmla="*/ 615468 h 1324666"/>
              <a:gd name="connsiteX22" fmla="*/ 53788 w 6485324"/>
              <a:gd name="connsiteY22" fmla="*/ 346527 h 1324666"/>
              <a:gd name="connsiteX23" fmla="*/ 38420 w 6485324"/>
              <a:gd name="connsiteY23" fmla="*/ 208215 h 1324666"/>
              <a:gd name="connsiteX24" fmla="*/ 23052 w 6485324"/>
              <a:gd name="connsiteY24" fmla="*/ 185162 h 1324666"/>
              <a:gd name="connsiteX25" fmla="*/ 322729 w 6485324"/>
              <a:gd name="connsiteY25" fmla="*/ 238951 h 1324666"/>
              <a:gd name="connsiteX26" fmla="*/ 691563 w 6485324"/>
              <a:gd name="connsiteY26" fmla="*/ 254319 h 1324666"/>
              <a:gd name="connsiteX27" fmla="*/ 2512679 w 6485324"/>
              <a:gd name="connsiteY27" fmla="*/ 277371 h 1324666"/>
              <a:gd name="connsiteX28" fmla="*/ 3112033 w 6485324"/>
              <a:gd name="connsiteY28" fmla="*/ 361895 h 1324666"/>
              <a:gd name="connsiteX29" fmla="*/ 3127401 w 6485324"/>
              <a:gd name="connsiteY29" fmla="*/ 507892 h 1324666"/>
              <a:gd name="connsiteX30" fmla="*/ 3119717 w 6485324"/>
              <a:gd name="connsiteY30" fmla="*/ 1130299 h 1324666"/>
              <a:gd name="connsiteX31" fmla="*/ 3104349 w 6485324"/>
              <a:gd name="connsiteY31" fmla="*/ 1214823 h 1324666"/>
              <a:gd name="connsiteX32" fmla="*/ 3096665 w 6485324"/>
              <a:gd name="connsiteY32" fmla="*/ 1314715 h 1324666"/>
              <a:gd name="connsiteX33" fmla="*/ 3980329 w 6485324"/>
              <a:gd name="connsiteY33" fmla="*/ 1322399 h 1324666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711388 w 6485324"/>
              <a:gd name="connsiteY5" fmla="*/ 65725 h 1228281"/>
              <a:gd name="connsiteX6" fmla="*/ 3480867 w 6485324"/>
              <a:gd name="connsiteY6" fmla="*/ 88777 h 1228281"/>
              <a:gd name="connsiteX7" fmla="*/ 3480867 w 6485324"/>
              <a:gd name="connsiteY7" fmla="*/ 211722 h 1228281"/>
              <a:gd name="connsiteX8" fmla="*/ 3450131 w 6485324"/>
              <a:gd name="connsiteY8" fmla="*/ 695816 h 1228281"/>
              <a:gd name="connsiteX9" fmla="*/ 3404027 w 6485324"/>
              <a:gd name="connsiteY9" fmla="*/ 749604 h 1228281"/>
              <a:gd name="connsiteX10" fmla="*/ 3242662 w 6485324"/>
              <a:gd name="connsiteY10" fmla="*/ 757288 h 1228281"/>
              <a:gd name="connsiteX11" fmla="*/ 1290917 w 6485324"/>
              <a:gd name="connsiteY11" fmla="*/ 726552 h 1228281"/>
              <a:gd name="connsiteX12" fmla="*/ 975872 w 6485324"/>
              <a:gd name="connsiteY12" fmla="*/ 703500 h 1228281"/>
              <a:gd name="connsiteX13" fmla="*/ 530198 w 6485324"/>
              <a:gd name="connsiteY13" fmla="*/ 688132 h 1228281"/>
              <a:gd name="connsiteX14" fmla="*/ 184416 w 6485324"/>
              <a:gd name="connsiteY14" fmla="*/ 718868 h 1228281"/>
              <a:gd name="connsiteX15" fmla="*/ 161364 w 6485324"/>
              <a:gd name="connsiteY15" fmla="*/ 734236 h 1228281"/>
              <a:gd name="connsiteX16" fmla="*/ 130628 w 6485324"/>
              <a:gd name="connsiteY16" fmla="*/ 695816 h 1228281"/>
              <a:gd name="connsiteX17" fmla="*/ 84524 w 6485324"/>
              <a:gd name="connsiteY17" fmla="*/ 657396 h 1228281"/>
              <a:gd name="connsiteX18" fmla="*/ 46104 w 6485324"/>
              <a:gd name="connsiteY18" fmla="*/ 603608 h 1228281"/>
              <a:gd name="connsiteX19" fmla="*/ 23052 w 6485324"/>
              <a:gd name="connsiteY19" fmla="*/ 572872 h 1228281"/>
              <a:gd name="connsiteX20" fmla="*/ 0 w 6485324"/>
              <a:gd name="connsiteY20" fmla="*/ 519083 h 1228281"/>
              <a:gd name="connsiteX21" fmla="*/ 53788 w 6485324"/>
              <a:gd name="connsiteY21" fmla="*/ 250142 h 1228281"/>
              <a:gd name="connsiteX22" fmla="*/ 38420 w 6485324"/>
              <a:gd name="connsiteY22" fmla="*/ 111830 h 1228281"/>
              <a:gd name="connsiteX23" fmla="*/ 23052 w 6485324"/>
              <a:gd name="connsiteY23" fmla="*/ 88777 h 1228281"/>
              <a:gd name="connsiteX24" fmla="*/ 322729 w 6485324"/>
              <a:gd name="connsiteY24" fmla="*/ 142566 h 1228281"/>
              <a:gd name="connsiteX25" fmla="*/ 691563 w 6485324"/>
              <a:gd name="connsiteY25" fmla="*/ 157934 h 1228281"/>
              <a:gd name="connsiteX26" fmla="*/ 2512679 w 6485324"/>
              <a:gd name="connsiteY26" fmla="*/ 180986 h 1228281"/>
              <a:gd name="connsiteX27" fmla="*/ 3112033 w 6485324"/>
              <a:gd name="connsiteY27" fmla="*/ 265510 h 1228281"/>
              <a:gd name="connsiteX28" fmla="*/ 3127401 w 6485324"/>
              <a:gd name="connsiteY28" fmla="*/ 411507 h 1228281"/>
              <a:gd name="connsiteX29" fmla="*/ 3119717 w 6485324"/>
              <a:gd name="connsiteY29" fmla="*/ 1033914 h 1228281"/>
              <a:gd name="connsiteX30" fmla="*/ 3104349 w 6485324"/>
              <a:gd name="connsiteY30" fmla="*/ 1118438 h 1228281"/>
              <a:gd name="connsiteX31" fmla="*/ 3096665 w 6485324"/>
              <a:gd name="connsiteY31" fmla="*/ 1218330 h 1228281"/>
              <a:gd name="connsiteX32" fmla="*/ 3980329 w 6485324"/>
              <a:gd name="connsiteY32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711388 w 6485324"/>
              <a:gd name="connsiteY5" fmla="*/ 65725 h 1228281"/>
              <a:gd name="connsiteX6" fmla="*/ 3480867 w 6485324"/>
              <a:gd name="connsiteY6" fmla="*/ 211722 h 1228281"/>
              <a:gd name="connsiteX7" fmla="*/ 3450131 w 6485324"/>
              <a:gd name="connsiteY7" fmla="*/ 695816 h 1228281"/>
              <a:gd name="connsiteX8" fmla="*/ 3404027 w 6485324"/>
              <a:gd name="connsiteY8" fmla="*/ 749604 h 1228281"/>
              <a:gd name="connsiteX9" fmla="*/ 3242662 w 6485324"/>
              <a:gd name="connsiteY9" fmla="*/ 757288 h 1228281"/>
              <a:gd name="connsiteX10" fmla="*/ 1290917 w 6485324"/>
              <a:gd name="connsiteY10" fmla="*/ 726552 h 1228281"/>
              <a:gd name="connsiteX11" fmla="*/ 975872 w 6485324"/>
              <a:gd name="connsiteY11" fmla="*/ 703500 h 1228281"/>
              <a:gd name="connsiteX12" fmla="*/ 530198 w 6485324"/>
              <a:gd name="connsiteY12" fmla="*/ 688132 h 1228281"/>
              <a:gd name="connsiteX13" fmla="*/ 184416 w 6485324"/>
              <a:gd name="connsiteY13" fmla="*/ 718868 h 1228281"/>
              <a:gd name="connsiteX14" fmla="*/ 161364 w 6485324"/>
              <a:gd name="connsiteY14" fmla="*/ 734236 h 1228281"/>
              <a:gd name="connsiteX15" fmla="*/ 130628 w 6485324"/>
              <a:gd name="connsiteY15" fmla="*/ 695816 h 1228281"/>
              <a:gd name="connsiteX16" fmla="*/ 84524 w 6485324"/>
              <a:gd name="connsiteY16" fmla="*/ 657396 h 1228281"/>
              <a:gd name="connsiteX17" fmla="*/ 46104 w 6485324"/>
              <a:gd name="connsiteY17" fmla="*/ 603608 h 1228281"/>
              <a:gd name="connsiteX18" fmla="*/ 23052 w 6485324"/>
              <a:gd name="connsiteY18" fmla="*/ 572872 h 1228281"/>
              <a:gd name="connsiteX19" fmla="*/ 0 w 6485324"/>
              <a:gd name="connsiteY19" fmla="*/ 519083 h 1228281"/>
              <a:gd name="connsiteX20" fmla="*/ 53788 w 6485324"/>
              <a:gd name="connsiteY20" fmla="*/ 250142 h 1228281"/>
              <a:gd name="connsiteX21" fmla="*/ 38420 w 6485324"/>
              <a:gd name="connsiteY21" fmla="*/ 111830 h 1228281"/>
              <a:gd name="connsiteX22" fmla="*/ 23052 w 6485324"/>
              <a:gd name="connsiteY22" fmla="*/ 88777 h 1228281"/>
              <a:gd name="connsiteX23" fmla="*/ 322729 w 6485324"/>
              <a:gd name="connsiteY23" fmla="*/ 142566 h 1228281"/>
              <a:gd name="connsiteX24" fmla="*/ 691563 w 6485324"/>
              <a:gd name="connsiteY24" fmla="*/ 157934 h 1228281"/>
              <a:gd name="connsiteX25" fmla="*/ 2512679 w 6485324"/>
              <a:gd name="connsiteY25" fmla="*/ 180986 h 1228281"/>
              <a:gd name="connsiteX26" fmla="*/ 3112033 w 6485324"/>
              <a:gd name="connsiteY26" fmla="*/ 265510 h 1228281"/>
              <a:gd name="connsiteX27" fmla="*/ 3127401 w 6485324"/>
              <a:gd name="connsiteY27" fmla="*/ 411507 h 1228281"/>
              <a:gd name="connsiteX28" fmla="*/ 3119717 w 6485324"/>
              <a:gd name="connsiteY28" fmla="*/ 1033914 h 1228281"/>
              <a:gd name="connsiteX29" fmla="*/ 3104349 w 6485324"/>
              <a:gd name="connsiteY29" fmla="*/ 1118438 h 1228281"/>
              <a:gd name="connsiteX30" fmla="*/ 3096665 w 6485324"/>
              <a:gd name="connsiteY30" fmla="*/ 1218330 h 1228281"/>
              <a:gd name="connsiteX31" fmla="*/ 3980329 w 6485324"/>
              <a:gd name="connsiteY31" fmla="*/ 1226014 h 1228281"/>
              <a:gd name="connsiteX0" fmla="*/ 3980329 w 6485324"/>
              <a:gd name="connsiteY0" fmla="*/ 881568 h 1237300"/>
              <a:gd name="connsiteX1" fmla="*/ 3665284 w 6485324"/>
              <a:gd name="connsiteY1" fmla="*/ 873884 h 1237300"/>
              <a:gd name="connsiteX2" fmla="*/ 3672968 w 6485324"/>
              <a:gd name="connsiteY2" fmla="*/ 566523 h 1237300"/>
              <a:gd name="connsiteX3" fmla="*/ 6485324 w 6485324"/>
              <a:gd name="connsiteY3" fmla="*/ 574207 h 1237300"/>
              <a:gd name="connsiteX4" fmla="*/ 6454588 w 6485324"/>
              <a:gd name="connsiteY4" fmla="*/ 90112 h 1237300"/>
              <a:gd name="connsiteX5" fmla="*/ 3711388 w 6485324"/>
              <a:gd name="connsiteY5" fmla="*/ 74744 h 1237300"/>
              <a:gd name="connsiteX6" fmla="*/ 3480867 w 6485324"/>
              <a:gd name="connsiteY6" fmla="*/ 220741 h 1237300"/>
              <a:gd name="connsiteX7" fmla="*/ 3474424 w 6485324"/>
              <a:gd name="connsiteY7" fmla="*/ 80682 h 1237300"/>
              <a:gd name="connsiteX8" fmla="*/ 3450131 w 6485324"/>
              <a:gd name="connsiteY8" fmla="*/ 704835 h 1237300"/>
              <a:gd name="connsiteX9" fmla="*/ 3404027 w 6485324"/>
              <a:gd name="connsiteY9" fmla="*/ 758623 h 1237300"/>
              <a:gd name="connsiteX10" fmla="*/ 3242662 w 6485324"/>
              <a:gd name="connsiteY10" fmla="*/ 766307 h 1237300"/>
              <a:gd name="connsiteX11" fmla="*/ 1290917 w 6485324"/>
              <a:gd name="connsiteY11" fmla="*/ 735571 h 1237300"/>
              <a:gd name="connsiteX12" fmla="*/ 975872 w 6485324"/>
              <a:gd name="connsiteY12" fmla="*/ 712519 h 1237300"/>
              <a:gd name="connsiteX13" fmla="*/ 530198 w 6485324"/>
              <a:gd name="connsiteY13" fmla="*/ 697151 h 1237300"/>
              <a:gd name="connsiteX14" fmla="*/ 184416 w 6485324"/>
              <a:gd name="connsiteY14" fmla="*/ 727887 h 1237300"/>
              <a:gd name="connsiteX15" fmla="*/ 161364 w 6485324"/>
              <a:gd name="connsiteY15" fmla="*/ 743255 h 1237300"/>
              <a:gd name="connsiteX16" fmla="*/ 130628 w 6485324"/>
              <a:gd name="connsiteY16" fmla="*/ 704835 h 1237300"/>
              <a:gd name="connsiteX17" fmla="*/ 84524 w 6485324"/>
              <a:gd name="connsiteY17" fmla="*/ 666415 h 1237300"/>
              <a:gd name="connsiteX18" fmla="*/ 46104 w 6485324"/>
              <a:gd name="connsiteY18" fmla="*/ 612627 h 1237300"/>
              <a:gd name="connsiteX19" fmla="*/ 23052 w 6485324"/>
              <a:gd name="connsiteY19" fmla="*/ 581891 h 1237300"/>
              <a:gd name="connsiteX20" fmla="*/ 0 w 6485324"/>
              <a:gd name="connsiteY20" fmla="*/ 528102 h 1237300"/>
              <a:gd name="connsiteX21" fmla="*/ 53788 w 6485324"/>
              <a:gd name="connsiteY21" fmla="*/ 259161 h 1237300"/>
              <a:gd name="connsiteX22" fmla="*/ 38420 w 6485324"/>
              <a:gd name="connsiteY22" fmla="*/ 120849 h 1237300"/>
              <a:gd name="connsiteX23" fmla="*/ 23052 w 6485324"/>
              <a:gd name="connsiteY23" fmla="*/ 97796 h 1237300"/>
              <a:gd name="connsiteX24" fmla="*/ 322729 w 6485324"/>
              <a:gd name="connsiteY24" fmla="*/ 151585 h 1237300"/>
              <a:gd name="connsiteX25" fmla="*/ 691563 w 6485324"/>
              <a:gd name="connsiteY25" fmla="*/ 166953 h 1237300"/>
              <a:gd name="connsiteX26" fmla="*/ 2512679 w 6485324"/>
              <a:gd name="connsiteY26" fmla="*/ 190005 h 1237300"/>
              <a:gd name="connsiteX27" fmla="*/ 3112033 w 6485324"/>
              <a:gd name="connsiteY27" fmla="*/ 274529 h 1237300"/>
              <a:gd name="connsiteX28" fmla="*/ 3127401 w 6485324"/>
              <a:gd name="connsiteY28" fmla="*/ 420526 h 1237300"/>
              <a:gd name="connsiteX29" fmla="*/ 3119717 w 6485324"/>
              <a:gd name="connsiteY29" fmla="*/ 1042933 h 1237300"/>
              <a:gd name="connsiteX30" fmla="*/ 3104349 w 6485324"/>
              <a:gd name="connsiteY30" fmla="*/ 1127457 h 1237300"/>
              <a:gd name="connsiteX31" fmla="*/ 3096665 w 6485324"/>
              <a:gd name="connsiteY31" fmla="*/ 1227349 h 1237300"/>
              <a:gd name="connsiteX32" fmla="*/ 3980329 w 6485324"/>
              <a:gd name="connsiteY32" fmla="*/ 1235033 h 1237300"/>
              <a:gd name="connsiteX0" fmla="*/ 3980329 w 6485324"/>
              <a:gd name="connsiteY0" fmla="*/ 881568 h 1237300"/>
              <a:gd name="connsiteX1" fmla="*/ 3665284 w 6485324"/>
              <a:gd name="connsiteY1" fmla="*/ 873884 h 1237300"/>
              <a:gd name="connsiteX2" fmla="*/ 3672968 w 6485324"/>
              <a:gd name="connsiteY2" fmla="*/ 566523 h 1237300"/>
              <a:gd name="connsiteX3" fmla="*/ 6485324 w 6485324"/>
              <a:gd name="connsiteY3" fmla="*/ 574207 h 1237300"/>
              <a:gd name="connsiteX4" fmla="*/ 6454588 w 6485324"/>
              <a:gd name="connsiteY4" fmla="*/ 90112 h 1237300"/>
              <a:gd name="connsiteX5" fmla="*/ 3711388 w 6485324"/>
              <a:gd name="connsiteY5" fmla="*/ 74744 h 1237300"/>
              <a:gd name="connsiteX6" fmla="*/ 3480867 w 6485324"/>
              <a:gd name="connsiteY6" fmla="*/ 220741 h 1237300"/>
              <a:gd name="connsiteX7" fmla="*/ 3474424 w 6485324"/>
              <a:gd name="connsiteY7" fmla="*/ 80682 h 1237300"/>
              <a:gd name="connsiteX8" fmla="*/ 3450131 w 6485324"/>
              <a:gd name="connsiteY8" fmla="*/ 704835 h 1237300"/>
              <a:gd name="connsiteX9" fmla="*/ 3404027 w 6485324"/>
              <a:gd name="connsiteY9" fmla="*/ 758623 h 1237300"/>
              <a:gd name="connsiteX10" fmla="*/ 3242662 w 6485324"/>
              <a:gd name="connsiteY10" fmla="*/ 766307 h 1237300"/>
              <a:gd name="connsiteX11" fmla="*/ 1290917 w 6485324"/>
              <a:gd name="connsiteY11" fmla="*/ 735571 h 1237300"/>
              <a:gd name="connsiteX12" fmla="*/ 975872 w 6485324"/>
              <a:gd name="connsiteY12" fmla="*/ 712519 h 1237300"/>
              <a:gd name="connsiteX13" fmla="*/ 530198 w 6485324"/>
              <a:gd name="connsiteY13" fmla="*/ 697151 h 1237300"/>
              <a:gd name="connsiteX14" fmla="*/ 184416 w 6485324"/>
              <a:gd name="connsiteY14" fmla="*/ 727887 h 1237300"/>
              <a:gd name="connsiteX15" fmla="*/ 161364 w 6485324"/>
              <a:gd name="connsiteY15" fmla="*/ 743255 h 1237300"/>
              <a:gd name="connsiteX16" fmla="*/ 130628 w 6485324"/>
              <a:gd name="connsiteY16" fmla="*/ 704835 h 1237300"/>
              <a:gd name="connsiteX17" fmla="*/ 84524 w 6485324"/>
              <a:gd name="connsiteY17" fmla="*/ 666415 h 1237300"/>
              <a:gd name="connsiteX18" fmla="*/ 46104 w 6485324"/>
              <a:gd name="connsiteY18" fmla="*/ 612627 h 1237300"/>
              <a:gd name="connsiteX19" fmla="*/ 23052 w 6485324"/>
              <a:gd name="connsiteY19" fmla="*/ 581891 h 1237300"/>
              <a:gd name="connsiteX20" fmla="*/ 0 w 6485324"/>
              <a:gd name="connsiteY20" fmla="*/ 528102 h 1237300"/>
              <a:gd name="connsiteX21" fmla="*/ 53788 w 6485324"/>
              <a:gd name="connsiteY21" fmla="*/ 259161 h 1237300"/>
              <a:gd name="connsiteX22" fmla="*/ 38420 w 6485324"/>
              <a:gd name="connsiteY22" fmla="*/ 120849 h 1237300"/>
              <a:gd name="connsiteX23" fmla="*/ 23052 w 6485324"/>
              <a:gd name="connsiteY23" fmla="*/ 97796 h 1237300"/>
              <a:gd name="connsiteX24" fmla="*/ 322729 w 6485324"/>
              <a:gd name="connsiteY24" fmla="*/ 151585 h 1237300"/>
              <a:gd name="connsiteX25" fmla="*/ 691563 w 6485324"/>
              <a:gd name="connsiteY25" fmla="*/ 166953 h 1237300"/>
              <a:gd name="connsiteX26" fmla="*/ 2512679 w 6485324"/>
              <a:gd name="connsiteY26" fmla="*/ 190005 h 1237300"/>
              <a:gd name="connsiteX27" fmla="*/ 3112033 w 6485324"/>
              <a:gd name="connsiteY27" fmla="*/ 274529 h 1237300"/>
              <a:gd name="connsiteX28" fmla="*/ 3127401 w 6485324"/>
              <a:gd name="connsiteY28" fmla="*/ 420526 h 1237300"/>
              <a:gd name="connsiteX29" fmla="*/ 3119717 w 6485324"/>
              <a:gd name="connsiteY29" fmla="*/ 1042933 h 1237300"/>
              <a:gd name="connsiteX30" fmla="*/ 3104349 w 6485324"/>
              <a:gd name="connsiteY30" fmla="*/ 1127457 h 1237300"/>
              <a:gd name="connsiteX31" fmla="*/ 3096665 w 6485324"/>
              <a:gd name="connsiteY31" fmla="*/ 1227349 h 1237300"/>
              <a:gd name="connsiteX32" fmla="*/ 3980329 w 6485324"/>
              <a:gd name="connsiteY32" fmla="*/ 1235033 h 1237300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711388 w 6485324"/>
              <a:gd name="connsiteY5" fmla="*/ 65725 h 1228281"/>
              <a:gd name="connsiteX6" fmla="*/ 3480867 w 6485324"/>
              <a:gd name="connsiteY6" fmla="*/ 211722 h 1228281"/>
              <a:gd name="connsiteX7" fmla="*/ 3450131 w 6485324"/>
              <a:gd name="connsiteY7" fmla="*/ 695816 h 1228281"/>
              <a:gd name="connsiteX8" fmla="*/ 3404027 w 6485324"/>
              <a:gd name="connsiteY8" fmla="*/ 749604 h 1228281"/>
              <a:gd name="connsiteX9" fmla="*/ 3242662 w 6485324"/>
              <a:gd name="connsiteY9" fmla="*/ 757288 h 1228281"/>
              <a:gd name="connsiteX10" fmla="*/ 1290917 w 6485324"/>
              <a:gd name="connsiteY10" fmla="*/ 726552 h 1228281"/>
              <a:gd name="connsiteX11" fmla="*/ 975872 w 6485324"/>
              <a:gd name="connsiteY11" fmla="*/ 703500 h 1228281"/>
              <a:gd name="connsiteX12" fmla="*/ 530198 w 6485324"/>
              <a:gd name="connsiteY12" fmla="*/ 688132 h 1228281"/>
              <a:gd name="connsiteX13" fmla="*/ 184416 w 6485324"/>
              <a:gd name="connsiteY13" fmla="*/ 718868 h 1228281"/>
              <a:gd name="connsiteX14" fmla="*/ 161364 w 6485324"/>
              <a:gd name="connsiteY14" fmla="*/ 734236 h 1228281"/>
              <a:gd name="connsiteX15" fmla="*/ 130628 w 6485324"/>
              <a:gd name="connsiteY15" fmla="*/ 695816 h 1228281"/>
              <a:gd name="connsiteX16" fmla="*/ 84524 w 6485324"/>
              <a:gd name="connsiteY16" fmla="*/ 657396 h 1228281"/>
              <a:gd name="connsiteX17" fmla="*/ 46104 w 6485324"/>
              <a:gd name="connsiteY17" fmla="*/ 603608 h 1228281"/>
              <a:gd name="connsiteX18" fmla="*/ 23052 w 6485324"/>
              <a:gd name="connsiteY18" fmla="*/ 572872 h 1228281"/>
              <a:gd name="connsiteX19" fmla="*/ 0 w 6485324"/>
              <a:gd name="connsiteY19" fmla="*/ 519083 h 1228281"/>
              <a:gd name="connsiteX20" fmla="*/ 53788 w 6485324"/>
              <a:gd name="connsiteY20" fmla="*/ 250142 h 1228281"/>
              <a:gd name="connsiteX21" fmla="*/ 38420 w 6485324"/>
              <a:gd name="connsiteY21" fmla="*/ 111830 h 1228281"/>
              <a:gd name="connsiteX22" fmla="*/ 23052 w 6485324"/>
              <a:gd name="connsiteY22" fmla="*/ 88777 h 1228281"/>
              <a:gd name="connsiteX23" fmla="*/ 322729 w 6485324"/>
              <a:gd name="connsiteY23" fmla="*/ 142566 h 1228281"/>
              <a:gd name="connsiteX24" fmla="*/ 691563 w 6485324"/>
              <a:gd name="connsiteY24" fmla="*/ 157934 h 1228281"/>
              <a:gd name="connsiteX25" fmla="*/ 2512679 w 6485324"/>
              <a:gd name="connsiteY25" fmla="*/ 180986 h 1228281"/>
              <a:gd name="connsiteX26" fmla="*/ 3112033 w 6485324"/>
              <a:gd name="connsiteY26" fmla="*/ 265510 h 1228281"/>
              <a:gd name="connsiteX27" fmla="*/ 3127401 w 6485324"/>
              <a:gd name="connsiteY27" fmla="*/ 411507 h 1228281"/>
              <a:gd name="connsiteX28" fmla="*/ 3119717 w 6485324"/>
              <a:gd name="connsiteY28" fmla="*/ 1033914 h 1228281"/>
              <a:gd name="connsiteX29" fmla="*/ 3104349 w 6485324"/>
              <a:gd name="connsiteY29" fmla="*/ 1118438 h 1228281"/>
              <a:gd name="connsiteX30" fmla="*/ 3096665 w 6485324"/>
              <a:gd name="connsiteY30" fmla="*/ 1218330 h 1228281"/>
              <a:gd name="connsiteX31" fmla="*/ 3980329 w 6485324"/>
              <a:gd name="connsiteY31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711388 w 6485324"/>
              <a:gd name="connsiteY5" fmla="*/ 65725 h 1228281"/>
              <a:gd name="connsiteX6" fmla="*/ 3480867 w 6485324"/>
              <a:gd name="connsiteY6" fmla="*/ 68822 h 1228281"/>
              <a:gd name="connsiteX7" fmla="*/ 3450131 w 6485324"/>
              <a:gd name="connsiteY7" fmla="*/ 695816 h 1228281"/>
              <a:gd name="connsiteX8" fmla="*/ 3404027 w 6485324"/>
              <a:gd name="connsiteY8" fmla="*/ 749604 h 1228281"/>
              <a:gd name="connsiteX9" fmla="*/ 3242662 w 6485324"/>
              <a:gd name="connsiteY9" fmla="*/ 757288 h 1228281"/>
              <a:gd name="connsiteX10" fmla="*/ 1290917 w 6485324"/>
              <a:gd name="connsiteY10" fmla="*/ 726552 h 1228281"/>
              <a:gd name="connsiteX11" fmla="*/ 975872 w 6485324"/>
              <a:gd name="connsiteY11" fmla="*/ 703500 h 1228281"/>
              <a:gd name="connsiteX12" fmla="*/ 530198 w 6485324"/>
              <a:gd name="connsiteY12" fmla="*/ 688132 h 1228281"/>
              <a:gd name="connsiteX13" fmla="*/ 184416 w 6485324"/>
              <a:gd name="connsiteY13" fmla="*/ 718868 h 1228281"/>
              <a:gd name="connsiteX14" fmla="*/ 161364 w 6485324"/>
              <a:gd name="connsiteY14" fmla="*/ 734236 h 1228281"/>
              <a:gd name="connsiteX15" fmla="*/ 130628 w 6485324"/>
              <a:gd name="connsiteY15" fmla="*/ 695816 h 1228281"/>
              <a:gd name="connsiteX16" fmla="*/ 84524 w 6485324"/>
              <a:gd name="connsiteY16" fmla="*/ 657396 h 1228281"/>
              <a:gd name="connsiteX17" fmla="*/ 46104 w 6485324"/>
              <a:gd name="connsiteY17" fmla="*/ 603608 h 1228281"/>
              <a:gd name="connsiteX18" fmla="*/ 23052 w 6485324"/>
              <a:gd name="connsiteY18" fmla="*/ 572872 h 1228281"/>
              <a:gd name="connsiteX19" fmla="*/ 0 w 6485324"/>
              <a:gd name="connsiteY19" fmla="*/ 519083 h 1228281"/>
              <a:gd name="connsiteX20" fmla="*/ 53788 w 6485324"/>
              <a:gd name="connsiteY20" fmla="*/ 250142 h 1228281"/>
              <a:gd name="connsiteX21" fmla="*/ 38420 w 6485324"/>
              <a:gd name="connsiteY21" fmla="*/ 111830 h 1228281"/>
              <a:gd name="connsiteX22" fmla="*/ 23052 w 6485324"/>
              <a:gd name="connsiteY22" fmla="*/ 88777 h 1228281"/>
              <a:gd name="connsiteX23" fmla="*/ 322729 w 6485324"/>
              <a:gd name="connsiteY23" fmla="*/ 142566 h 1228281"/>
              <a:gd name="connsiteX24" fmla="*/ 691563 w 6485324"/>
              <a:gd name="connsiteY24" fmla="*/ 157934 h 1228281"/>
              <a:gd name="connsiteX25" fmla="*/ 2512679 w 6485324"/>
              <a:gd name="connsiteY25" fmla="*/ 180986 h 1228281"/>
              <a:gd name="connsiteX26" fmla="*/ 3112033 w 6485324"/>
              <a:gd name="connsiteY26" fmla="*/ 265510 h 1228281"/>
              <a:gd name="connsiteX27" fmla="*/ 3127401 w 6485324"/>
              <a:gd name="connsiteY27" fmla="*/ 411507 h 1228281"/>
              <a:gd name="connsiteX28" fmla="*/ 3119717 w 6485324"/>
              <a:gd name="connsiteY28" fmla="*/ 1033914 h 1228281"/>
              <a:gd name="connsiteX29" fmla="*/ 3104349 w 6485324"/>
              <a:gd name="connsiteY29" fmla="*/ 1118438 h 1228281"/>
              <a:gd name="connsiteX30" fmla="*/ 3096665 w 6485324"/>
              <a:gd name="connsiteY30" fmla="*/ 1218330 h 1228281"/>
              <a:gd name="connsiteX31" fmla="*/ 3980329 w 6485324"/>
              <a:gd name="connsiteY31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711388 w 6485324"/>
              <a:gd name="connsiteY5" fmla="*/ 65725 h 1228281"/>
              <a:gd name="connsiteX6" fmla="*/ 3480867 w 6485324"/>
              <a:gd name="connsiteY6" fmla="*/ 68822 h 1228281"/>
              <a:gd name="connsiteX7" fmla="*/ 3341041 w 6485324"/>
              <a:gd name="connsiteY7" fmla="*/ 357416 h 1228281"/>
              <a:gd name="connsiteX8" fmla="*/ 3450131 w 6485324"/>
              <a:gd name="connsiteY8" fmla="*/ 695816 h 1228281"/>
              <a:gd name="connsiteX9" fmla="*/ 3404027 w 6485324"/>
              <a:gd name="connsiteY9" fmla="*/ 749604 h 1228281"/>
              <a:gd name="connsiteX10" fmla="*/ 3242662 w 6485324"/>
              <a:gd name="connsiteY10" fmla="*/ 757288 h 1228281"/>
              <a:gd name="connsiteX11" fmla="*/ 1290917 w 6485324"/>
              <a:gd name="connsiteY11" fmla="*/ 726552 h 1228281"/>
              <a:gd name="connsiteX12" fmla="*/ 975872 w 6485324"/>
              <a:gd name="connsiteY12" fmla="*/ 703500 h 1228281"/>
              <a:gd name="connsiteX13" fmla="*/ 530198 w 6485324"/>
              <a:gd name="connsiteY13" fmla="*/ 688132 h 1228281"/>
              <a:gd name="connsiteX14" fmla="*/ 184416 w 6485324"/>
              <a:gd name="connsiteY14" fmla="*/ 718868 h 1228281"/>
              <a:gd name="connsiteX15" fmla="*/ 161364 w 6485324"/>
              <a:gd name="connsiteY15" fmla="*/ 734236 h 1228281"/>
              <a:gd name="connsiteX16" fmla="*/ 130628 w 6485324"/>
              <a:gd name="connsiteY16" fmla="*/ 695816 h 1228281"/>
              <a:gd name="connsiteX17" fmla="*/ 84524 w 6485324"/>
              <a:gd name="connsiteY17" fmla="*/ 657396 h 1228281"/>
              <a:gd name="connsiteX18" fmla="*/ 46104 w 6485324"/>
              <a:gd name="connsiteY18" fmla="*/ 603608 h 1228281"/>
              <a:gd name="connsiteX19" fmla="*/ 23052 w 6485324"/>
              <a:gd name="connsiteY19" fmla="*/ 572872 h 1228281"/>
              <a:gd name="connsiteX20" fmla="*/ 0 w 6485324"/>
              <a:gd name="connsiteY20" fmla="*/ 519083 h 1228281"/>
              <a:gd name="connsiteX21" fmla="*/ 53788 w 6485324"/>
              <a:gd name="connsiteY21" fmla="*/ 250142 h 1228281"/>
              <a:gd name="connsiteX22" fmla="*/ 38420 w 6485324"/>
              <a:gd name="connsiteY22" fmla="*/ 111830 h 1228281"/>
              <a:gd name="connsiteX23" fmla="*/ 23052 w 6485324"/>
              <a:gd name="connsiteY23" fmla="*/ 88777 h 1228281"/>
              <a:gd name="connsiteX24" fmla="*/ 322729 w 6485324"/>
              <a:gd name="connsiteY24" fmla="*/ 142566 h 1228281"/>
              <a:gd name="connsiteX25" fmla="*/ 691563 w 6485324"/>
              <a:gd name="connsiteY25" fmla="*/ 157934 h 1228281"/>
              <a:gd name="connsiteX26" fmla="*/ 2512679 w 6485324"/>
              <a:gd name="connsiteY26" fmla="*/ 180986 h 1228281"/>
              <a:gd name="connsiteX27" fmla="*/ 3112033 w 6485324"/>
              <a:gd name="connsiteY27" fmla="*/ 265510 h 1228281"/>
              <a:gd name="connsiteX28" fmla="*/ 3127401 w 6485324"/>
              <a:gd name="connsiteY28" fmla="*/ 411507 h 1228281"/>
              <a:gd name="connsiteX29" fmla="*/ 3119717 w 6485324"/>
              <a:gd name="connsiteY29" fmla="*/ 1033914 h 1228281"/>
              <a:gd name="connsiteX30" fmla="*/ 3104349 w 6485324"/>
              <a:gd name="connsiteY30" fmla="*/ 1118438 h 1228281"/>
              <a:gd name="connsiteX31" fmla="*/ 3096665 w 6485324"/>
              <a:gd name="connsiteY31" fmla="*/ 1218330 h 1228281"/>
              <a:gd name="connsiteX32" fmla="*/ 3980329 w 6485324"/>
              <a:gd name="connsiteY32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711388 w 6485324"/>
              <a:gd name="connsiteY5" fmla="*/ 65725 h 1228281"/>
              <a:gd name="connsiteX6" fmla="*/ 3480867 w 6485324"/>
              <a:gd name="connsiteY6" fmla="*/ 68822 h 1228281"/>
              <a:gd name="connsiteX7" fmla="*/ 3341041 w 6485324"/>
              <a:gd name="connsiteY7" fmla="*/ 357416 h 1228281"/>
              <a:gd name="connsiteX8" fmla="*/ 3450131 w 6485324"/>
              <a:gd name="connsiteY8" fmla="*/ 695816 h 1228281"/>
              <a:gd name="connsiteX9" fmla="*/ 3404027 w 6485324"/>
              <a:gd name="connsiteY9" fmla="*/ 749604 h 1228281"/>
              <a:gd name="connsiteX10" fmla="*/ 3242662 w 6485324"/>
              <a:gd name="connsiteY10" fmla="*/ 757288 h 1228281"/>
              <a:gd name="connsiteX11" fmla="*/ 1290917 w 6485324"/>
              <a:gd name="connsiteY11" fmla="*/ 726552 h 1228281"/>
              <a:gd name="connsiteX12" fmla="*/ 975872 w 6485324"/>
              <a:gd name="connsiteY12" fmla="*/ 703500 h 1228281"/>
              <a:gd name="connsiteX13" fmla="*/ 530198 w 6485324"/>
              <a:gd name="connsiteY13" fmla="*/ 688132 h 1228281"/>
              <a:gd name="connsiteX14" fmla="*/ 184416 w 6485324"/>
              <a:gd name="connsiteY14" fmla="*/ 718868 h 1228281"/>
              <a:gd name="connsiteX15" fmla="*/ 161364 w 6485324"/>
              <a:gd name="connsiteY15" fmla="*/ 734236 h 1228281"/>
              <a:gd name="connsiteX16" fmla="*/ 130628 w 6485324"/>
              <a:gd name="connsiteY16" fmla="*/ 695816 h 1228281"/>
              <a:gd name="connsiteX17" fmla="*/ 84524 w 6485324"/>
              <a:gd name="connsiteY17" fmla="*/ 657396 h 1228281"/>
              <a:gd name="connsiteX18" fmla="*/ 46104 w 6485324"/>
              <a:gd name="connsiteY18" fmla="*/ 603608 h 1228281"/>
              <a:gd name="connsiteX19" fmla="*/ 23052 w 6485324"/>
              <a:gd name="connsiteY19" fmla="*/ 572872 h 1228281"/>
              <a:gd name="connsiteX20" fmla="*/ 0 w 6485324"/>
              <a:gd name="connsiteY20" fmla="*/ 519083 h 1228281"/>
              <a:gd name="connsiteX21" fmla="*/ 53788 w 6485324"/>
              <a:gd name="connsiteY21" fmla="*/ 250142 h 1228281"/>
              <a:gd name="connsiteX22" fmla="*/ 38420 w 6485324"/>
              <a:gd name="connsiteY22" fmla="*/ 111830 h 1228281"/>
              <a:gd name="connsiteX23" fmla="*/ 23052 w 6485324"/>
              <a:gd name="connsiteY23" fmla="*/ 88777 h 1228281"/>
              <a:gd name="connsiteX24" fmla="*/ 322729 w 6485324"/>
              <a:gd name="connsiteY24" fmla="*/ 142566 h 1228281"/>
              <a:gd name="connsiteX25" fmla="*/ 691563 w 6485324"/>
              <a:gd name="connsiteY25" fmla="*/ 157934 h 1228281"/>
              <a:gd name="connsiteX26" fmla="*/ 2512679 w 6485324"/>
              <a:gd name="connsiteY26" fmla="*/ 180986 h 1228281"/>
              <a:gd name="connsiteX27" fmla="*/ 3112033 w 6485324"/>
              <a:gd name="connsiteY27" fmla="*/ 265510 h 1228281"/>
              <a:gd name="connsiteX28" fmla="*/ 3127401 w 6485324"/>
              <a:gd name="connsiteY28" fmla="*/ 411507 h 1228281"/>
              <a:gd name="connsiteX29" fmla="*/ 3119717 w 6485324"/>
              <a:gd name="connsiteY29" fmla="*/ 1033914 h 1228281"/>
              <a:gd name="connsiteX30" fmla="*/ 3104349 w 6485324"/>
              <a:gd name="connsiteY30" fmla="*/ 1118438 h 1228281"/>
              <a:gd name="connsiteX31" fmla="*/ 3096665 w 6485324"/>
              <a:gd name="connsiteY31" fmla="*/ 1218330 h 1228281"/>
              <a:gd name="connsiteX32" fmla="*/ 3980329 w 6485324"/>
              <a:gd name="connsiteY32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711388 w 6485324"/>
              <a:gd name="connsiteY5" fmla="*/ 65725 h 1228281"/>
              <a:gd name="connsiteX6" fmla="*/ 3480867 w 6485324"/>
              <a:gd name="connsiteY6" fmla="*/ 497426 h 1228281"/>
              <a:gd name="connsiteX7" fmla="*/ 3341041 w 6485324"/>
              <a:gd name="connsiteY7" fmla="*/ 357416 h 1228281"/>
              <a:gd name="connsiteX8" fmla="*/ 3450131 w 6485324"/>
              <a:gd name="connsiteY8" fmla="*/ 695816 h 1228281"/>
              <a:gd name="connsiteX9" fmla="*/ 3404027 w 6485324"/>
              <a:gd name="connsiteY9" fmla="*/ 749604 h 1228281"/>
              <a:gd name="connsiteX10" fmla="*/ 3242662 w 6485324"/>
              <a:gd name="connsiteY10" fmla="*/ 757288 h 1228281"/>
              <a:gd name="connsiteX11" fmla="*/ 1290917 w 6485324"/>
              <a:gd name="connsiteY11" fmla="*/ 726552 h 1228281"/>
              <a:gd name="connsiteX12" fmla="*/ 975872 w 6485324"/>
              <a:gd name="connsiteY12" fmla="*/ 703500 h 1228281"/>
              <a:gd name="connsiteX13" fmla="*/ 530198 w 6485324"/>
              <a:gd name="connsiteY13" fmla="*/ 688132 h 1228281"/>
              <a:gd name="connsiteX14" fmla="*/ 184416 w 6485324"/>
              <a:gd name="connsiteY14" fmla="*/ 718868 h 1228281"/>
              <a:gd name="connsiteX15" fmla="*/ 161364 w 6485324"/>
              <a:gd name="connsiteY15" fmla="*/ 734236 h 1228281"/>
              <a:gd name="connsiteX16" fmla="*/ 130628 w 6485324"/>
              <a:gd name="connsiteY16" fmla="*/ 695816 h 1228281"/>
              <a:gd name="connsiteX17" fmla="*/ 84524 w 6485324"/>
              <a:gd name="connsiteY17" fmla="*/ 657396 h 1228281"/>
              <a:gd name="connsiteX18" fmla="*/ 46104 w 6485324"/>
              <a:gd name="connsiteY18" fmla="*/ 603608 h 1228281"/>
              <a:gd name="connsiteX19" fmla="*/ 23052 w 6485324"/>
              <a:gd name="connsiteY19" fmla="*/ 572872 h 1228281"/>
              <a:gd name="connsiteX20" fmla="*/ 0 w 6485324"/>
              <a:gd name="connsiteY20" fmla="*/ 519083 h 1228281"/>
              <a:gd name="connsiteX21" fmla="*/ 53788 w 6485324"/>
              <a:gd name="connsiteY21" fmla="*/ 250142 h 1228281"/>
              <a:gd name="connsiteX22" fmla="*/ 38420 w 6485324"/>
              <a:gd name="connsiteY22" fmla="*/ 111830 h 1228281"/>
              <a:gd name="connsiteX23" fmla="*/ 23052 w 6485324"/>
              <a:gd name="connsiteY23" fmla="*/ 88777 h 1228281"/>
              <a:gd name="connsiteX24" fmla="*/ 322729 w 6485324"/>
              <a:gd name="connsiteY24" fmla="*/ 142566 h 1228281"/>
              <a:gd name="connsiteX25" fmla="*/ 691563 w 6485324"/>
              <a:gd name="connsiteY25" fmla="*/ 157934 h 1228281"/>
              <a:gd name="connsiteX26" fmla="*/ 2512679 w 6485324"/>
              <a:gd name="connsiteY26" fmla="*/ 180986 h 1228281"/>
              <a:gd name="connsiteX27" fmla="*/ 3112033 w 6485324"/>
              <a:gd name="connsiteY27" fmla="*/ 265510 h 1228281"/>
              <a:gd name="connsiteX28" fmla="*/ 3127401 w 6485324"/>
              <a:gd name="connsiteY28" fmla="*/ 411507 h 1228281"/>
              <a:gd name="connsiteX29" fmla="*/ 3119717 w 6485324"/>
              <a:gd name="connsiteY29" fmla="*/ 1033914 h 1228281"/>
              <a:gd name="connsiteX30" fmla="*/ 3104349 w 6485324"/>
              <a:gd name="connsiteY30" fmla="*/ 1118438 h 1228281"/>
              <a:gd name="connsiteX31" fmla="*/ 3096665 w 6485324"/>
              <a:gd name="connsiteY31" fmla="*/ 1218330 h 1228281"/>
              <a:gd name="connsiteX32" fmla="*/ 3980329 w 6485324"/>
              <a:gd name="connsiteY32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341041 w 6485324"/>
              <a:gd name="connsiteY7" fmla="*/ 357416 h 1228281"/>
              <a:gd name="connsiteX8" fmla="*/ 3450131 w 6485324"/>
              <a:gd name="connsiteY8" fmla="*/ 695816 h 1228281"/>
              <a:gd name="connsiteX9" fmla="*/ 3404027 w 6485324"/>
              <a:gd name="connsiteY9" fmla="*/ 749604 h 1228281"/>
              <a:gd name="connsiteX10" fmla="*/ 3242662 w 6485324"/>
              <a:gd name="connsiteY10" fmla="*/ 757288 h 1228281"/>
              <a:gd name="connsiteX11" fmla="*/ 1290917 w 6485324"/>
              <a:gd name="connsiteY11" fmla="*/ 726552 h 1228281"/>
              <a:gd name="connsiteX12" fmla="*/ 975872 w 6485324"/>
              <a:gd name="connsiteY12" fmla="*/ 703500 h 1228281"/>
              <a:gd name="connsiteX13" fmla="*/ 530198 w 6485324"/>
              <a:gd name="connsiteY13" fmla="*/ 688132 h 1228281"/>
              <a:gd name="connsiteX14" fmla="*/ 184416 w 6485324"/>
              <a:gd name="connsiteY14" fmla="*/ 718868 h 1228281"/>
              <a:gd name="connsiteX15" fmla="*/ 161364 w 6485324"/>
              <a:gd name="connsiteY15" fmla="*/ 734236 h 1228281"/>
              <a:gd name="connsiteX16" fmla="*/ 130628 w 6485324"/>
              <a:gd name="connsiteY16" fmla="*/ 695816 h 1228281"/>
              <a:gd name="connsiteX17" fmla="*/ 84524 w 6485324"/>
              <a:gd name="connsiteY17" fmla="*/ 657396 h 1228281"/>
              <a:gd name="connsiteX18" fmla="*/ 46104 w 6485324"/>
              <a:gd name="connsiteY18" fmla="*/ 603608 h 1228281"/>
              <a:gd name="connsiteX19" fmla="*/ 23052 w 6485324"/>
              <a:gd name="connsiteY19" fmla="*/ 572872 h 1228281"/>
              <a:gd name="connsiteX20" fmla="*/ 0 w 6485324"/>
              <a:gd name="connsiteY20" fmla="*/ 519083 h 1228281"/>
              <a:gd name="connsiteX21" fmla="*/ 53788 w 6485324"/>
              <a:gd name="connsiteY21" fmla="*/ 250142 h 1228281"/>
              <a:gd name="connsiteX22" fmla="*/ 38420 w 6485324"/>
              <a:gd name="connsiteY22" fmla="*/ 111830 h 1228281"/>
              <a:gd name="connsiteX23" fmla="*/ 23052 w 6485324"/>
              <a:gd name="connsiteY23" fmla="*/ 88777 h 1228281"/>
              <a:gd name="connsiteX24" fmla="*/ 322729 w 6485324"/>
              <a:gd name="connsiteY24" fmla="*/ 142566 h 1228281"/>
              <a:gd name="connsiteX25" fmla="*/ 691563 w 6485324"/>
              <a:gd name="connsiteY25" fmla="*/ 157934 h 1228281"/>
              <a:gd name="connsiteX26" fmla="*/ 2512679 w 6485324"/>
              <a:gd name="connsiteY26" fmla="*/ 180986 h 1228281"/>
              <a:gd name="connsiteX27" fmla="*/ 3112033 w 6485324"/>
              <a:gd name="connsiteY27" fmla="*/ 265510 h 1228281"/>
              <a:gd name="connsiteX28" fmla="*/ 3127401 w 6485324"/>
              <a:gd name="connsiteY28" fmla="*/ 411507 h 1228281"/>
              <a:gd name="connsiteX29" fmla="*/ 3119717 w 6485324"/>
              <a:gd name="connsiteY29" fmla="*/ 1033914 h 1228281"/>
              <a:gd name="connsiteX30" fmla="*/ 3104349 w 6485324"/>
              <a:gd name="connsiteY30" fmla="*/ 1118438 h 1228281"/>
              <a:gd name="connsiteX31" fmla="*/ 3096665 w 6485324"/>
              <a:gd name="connsiteY31" fmla="*/ 1218330 h 1228281"/>
              <a:gd name="connsiteX32" fmla="*/ 3980329 w 6485324"/>
              <a:gd name="connsiteY32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450131 w 6485324"/>
              <a:gd name="connsiteY7" fmla="*/ 695816 h 1228281"/>
              <a:gd name="connsiteX8" fmla="*/ 3404027 w 6485324"/>
              <a:gd name="connsiteY8" fmla="*/ 749604 h 1228281"/>
              <a:gd name="connsiteX9" fmla="*/ 3242662 w 6485324"/>
              <a:gd name="connsiteY9" fmla="*/ 757288 h 1228281"/>
              <a:gd name="connsiteX10" fmla="*/ 1290917 w 6485324"/>
              <a:gd name="connsiteY10" fmla="*/ 726552 h 1228281"/>
              <a:gd name="connsiteX11" fmla="*/ 975872 w 6485324"/>
              <a:gd name="connsiteY11" fmla="*/ 703500 h 1228281"/>
              <a:gd name="connsiteX12" fmla="*/ 530198 w 6485324"/>
              <a:gd name="connsiteY12" fmla="*/ 688132 h 1228281"/>
              <a:gd name="connsiteX13" fmla="*/ 184416 w 6485324"/>
              <a:gd name="connsiteY13" fmla="*/ 718868 h 1228281"/>
              <a:gd name="connsiteX14" fmla="*/ 161364 w 6485324"/>
              <a:gd name="connsiteY14" fmla="*/ 734236 h 1228281"/>
              <a:gd name="connsiteX15" fmla="*/ 130628 w 6485324"/>
              <a:gd name="connsiteY15" fmla="*/ 695816 h 1228281"/>
              <a:gd name="connsiteX16" fmla="*/ 84524 w 6485324"/>
              <a:gd name="connsiteY16" fmla="*/ 657396 h 1228281"/>
              <a:gd name="connsiteX17" fmla="*/ 46104 w 6485324"/>
              <a:gd name="connsiteY17" fmla="*/ 603608 h 1228281"/>
              <a:gd name="connsiteX18" fmla="*/ 23052 w 6485324"/>
              <a:gd name="connsiteY18" fmla="*/ 572872 h 1228281"/>
              <a:gd name="connsiteX19" fmla="*/ 0 w 6485324"/>
              <a:gd name="connsiteY19" fmla="*/ 519083 h 1228281"/>
              <a:gd name="connsiteX20" fmla="*/ 53788 w 6485324"/>
              <a:gd name="connsiteY20" fmla="*/ 250142 h 1228281"/>
              <a:gd name="connsiteX21" fmla="*/ 38420 w 6485324"/>
              <a:gd name="connsiteY21" fmla="*/ 111830 h 1228281"/>
              <a:gd name="connsiteX22" fmla="*/ 23052 w 6485324"/>
              <a:gd name="connsiteY22" fmla="*/ 88777 h 1228281"/>
              <a:gd name="connsiteX23" fmla="*/ 322729 w 6485324"/>
              <a:gd name="connsiteY23" fmla="*/ 142566 h 1228281"/>
              <a:gd name="connsiteX24" fmla="*/ 691563 w 6485324"/>
              <a:gd name="connsiteY24" fmla="*/ 157934 h 1228281"/>
              <a:gd name="connsiteX25" fmla="*/ 2512679 w 6485324"/>
              <a:gd name="connsiteY25" fmla="*/ 180986 h 1228281"/>
              <a:gd name="connsiteX26" fmla="*/ 3112033 w 6485324"/>
              <a:gd name="connsiteY26" fmla="*/ 265510 h 1228281"/>
              <a:gd name="connsiteX27" fmla="*/ 3127401 w 6485324"/>
              <a:gd name="connsiteY27" fmla="*/ 411507 h 1228281"/>
              <a:gd name="connsiteX28" fmla="*/ 3119717 w 6485324"/>
              <a:gd name="connsiteY28" fmla="*/ 1033914 h 1228281"/>
              <a:gd name="connsiteX29" fmla="*/ 3104349 w 6485324"/>
              <a:gd name="connsiteY29" fmla="*/ 1118438 h 1228281"/>
              <a:gd name="connsiteX30" fmla="*/ 3096665 w 6485324"/>
              <a:gd name="connsiteY30" fmla="*/ 1218330 h 1228281"/>
              <a:gd name="connsiteX31" fmla="*/ 3980329 w 6485324"/>
              <a:gd name="connsiteY31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450131 w 6485324"/>
              <a:gd name="connsiteY7" fmla="*/ 695816 h 1228281"/>
              <a:gd name="connsiteX8" fmla="*/ 3404027 w 6485324"/>
              <a:gd name="connsiteY8" fmla="*/ 749604 h 1228281"/>
              <a:gd name="connsiteX9" fmla="*/ 3242662 w 6485324"/>
              <a:gd name="connsiteY9" fmla="*/ 757288 h 1228281"/>
              <a:gd name="connsiteX10" fmla="*/ 1290917 w 6485324"/>
              <a:gd name="connsiteY10" fmla="*/ 726552 h 1228281"/>
              <a:gd name="connsiteX11" fmla="*/ 975872 w 6485324"/>
              <a:gd name="connsiteY11" fmla="*/ 703500 h 1228281"/>
              <a:gd name="connsiteX12" fmla="*/ 530198 w 6485324"/>
              <a:gd name="connsiteY12" fmla="*/ 688132 h 1228281"/>
              <a:gd name="connsiteX13" fmla="*/ 184416 w 6485324"/>
              <a:gd name="connsiteY13" fmla="*/ 718868 h 1228281"/>
              <a:gd name="connsiteX14" fmla="*/ 161364 w 6485324"/>
              <a:gd name="connsiteY14" fmla="*/ 734236 h 1228281"/>
              <a:gd name="connsiteX15" fmla="*/ 130628 w 6485324"/>
              <a:gd name="connsiteY15" fmla="*/ 695816 h 1228281"/>
              <a:gd name="connsiteX16" fmla="*/ 84524 w 6485324"/>
              <a:gd name="connsiteY16" fmla="*/ 657396 h 1228281"/>
              <a:gd name="connsiteX17" fmla="*/ 46104 w 6485324"/>
              <a:gd name="connsiteY17" fmla="*/ 603608 h 1228281"/>
              <a:gd name="connsiteX18" fmla="*/ 23052 w 6485324"/>
              <a:gd name="connsiteY18" fmla="*/ 572872 h 1228281"/>
              <a:gd name="connsiteX19" fmla="*/ 0 w 6485324"/>
              <a:gd name="connsiteY19" fmla="*/ 519083 h 1228281"/>
              <a:gd name="connsiteX20" fmla="*/ 53788 w 6485324"/>
              <a:gd name="connsiteY20" fmla="*/ 250142 h 1228281"/>
              <a:gd name="connsiteX21" fmla="*/ 38420 w 6485324"/>
              <a:gd name="connsiteY21" fmla="*/ 111830 h 1228281"/>
              <a:gd name="connsiteX22" fmla="*/ 23052 w 6485324"/>
              <a:gd name="connsiteY22" fmla="*/ 88777 h 1228281"/>
              <a:gd name="connsiteX23" fmla="*/ 322729 w 6485324"/>
              <a:gd name="connsiteY23" fmla="*/ 142566 h 1228281"/>
              <a:gd name="connsiteX24" fmla="*/ 691563 w 6485324"/>
              <a:gd name="connsiteY24" fmla="*/ 157934 h 1228281"/>
              <a:gd name="connsiteX25" fmla="*/ 2512679 w 6485324"/>
              <a:gd name="connsiteY25" fmla="*/ 180986 h 1228281"/>
              <a:gd name="connsiteX26" fmla="*/ 3112033 w 6485324"/>
              <a:gd name="connsiteY26" fmla="*/ 265510 h 1228281"/>
              <a:gd name="connsiteX27" fmla="*/ 3127401 w 6485324"/>
              <a:gd name="connsiteY27" fmla="*/ 411507 h 1228281"/>
              <a:gd name="connsiteX28" fmla="*/ 3119717 w 6485324"/>
              <a:gd name="connsiteY28" fmla="*/ 1033914 h 1228281"/>
              <a:gd name="connsiteX29" fmla="*/ 3104349 w 6485324"/>
              <a:gd name="connsiteY29" fmla="*/ 1118438 h 1228281"/>
              <a:gd name="connsiteX30" fmla="*/ 3096665 w 6485324"/>
              <a:gd name="connsiteY30" fmla="*/ 1218330 h 1228281"/>
              <a:gd name="connsiteX31" fmla="*/ 3980329 w 6485324"/>
              <a:gd name="connsiteY31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404027 w 6485324"/>
              <a:gd name="connsiteY7" fmla="*/ 749604 h 1228281"/>
              <a:gd name="connsiteX8" fmla="*/ 3242662 w 6485324"/>
              <a:gd name="connsiteY8" fmla="*/ 757288 h 1228281"/>
              <a:gd name="connsiteX9" fmla="*/ 1290917 w 6485324"/>
              <a:gd name="connsiteY9" fmla="*/ 726552 h 1228281"/>
              <a:gd name="connsiteX10" fmla="*/ 975872 w 6485324"/>
              <a:gd name="connsiteY10" fmla="*/ 703500 h 1228281"/>
              <a:gd name="connsiteX11" fmla="*/ 530198 w 6485324"/>
              <a:gd name="connsiteY11" fmla="*/ 688132 h 1228281"/>
              <a:gd name="connsiteX12" fmla="*/ 184416 w 6485324"/>
              <a:gd name="connsiteY12" fmla="*/ 718868 h 1228281"/>
              <a:gd name="connsiteX13" fmla="*/ 161364 w 6485324"/>
              <a:gd name="connsiteY13" fmla="*/ 734236 h 1228281"/>
              <a:gd name="connsiteX14" fmla="*/ 130628 w 6485324"/>
              <a:gd name="connsiteY14" fmla="*/ 695816 h 1228281"/>
              <a:gd name="connsiteX15" fmla="*/ 84524 w 6485324"/>
              <a:gd name="connsiteY15" fmla="*/ 657396 h 1228281"/>
              <a:gd name="connsiteX16" fmla="*/ 46104 w 6485324"/>
              <a:gd name="connsiteY16" fmla="*/ 603608 h 1228281"/>
              <a:gd name="connsiteX17" fmla="*/ 23052 w 6485324"/>
              <a:gd name="connsiteY17" fmla="*/ 572872 h 1228281"/>
              <a:gd name="connsiteX18" fmla="*/ 0 w 6485324"/>
              <a:gd name="connsiteY18" fmla="*/ 519083 h 1228281"/>
              <a:gd name="connsiteX19" fmla="*/ 53788 w 6485324"/>
              <a:gd name="connsiteY19" fmla="*/ 250142 h 1228281"/>
              <a:gd name="connsiteX20" fmla="*/ 38420 w 6485324"/>
              <a:gd name="connsiteY20" fmla="*/ 111830 h 1228281"/>
              <a:gd name="connsiteX21" fmla="*/ 23052 w 6485324"/>
              <a:gd name="connsiteY21" fmla="*/ 88777 h 1228281"/>
              <a:gd name="connsiteX22" fmla="*/ 322729 w 6485324"/>
              <a:gd name="connsiteY22" fmla="*/ 142566 h 1228281"/>
              <a:gd name="connsiteX23" fmla="*/ 691563 w 6485324"/>
              <a:gd name="connsiteY23" fmla="*/ 157934 h 1228281"/>
              <a:gd name="connsiteX24" fmla="*/ 2512679 w 6485324"/>
              <a:gd name="connsiteY24" fmla="*/ 180986 h 1228281"/>
              <a:gd name="connsiteX25" fmla="*/ 3112033 w 6485324"/>
              <a:gd name="connsiteY25" fmla="*/ 265510 h 1228281"/>
              <a:gd name="connsiteX26" fmla="*/ 3127401 w 6485324"/>
              <a:gd name="connsiteY26" fmla="*/ 411507 h 1228281"/>
              <a:gd name="connsiteX27" fmla="*/ 3119717 w 6485324"/>
              <a:gd name="connsiteY27" fmla="*/ 1033914 h 1228281"/>
              <a:gd name="connsiteX28" fmla="*/ 3104349 w 6485324"/>
              <a:gd name="connsiteY28" fmla="*/ 1118438 h 1228281"/>
              <a:gd name="connsiteX29" fmla="*/ 3096665 w 6485324"/>
              <a:gd name="connsiteY29" fmla="*/ 1218330 h 1228281"/>
              <a:gd name="connsiteX30" fmla="*/ 3980329 w 6485324"/>
              <a:gd name="connsiteY30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290917 w 6485324"/>
              <a:gd name="connsiteY8" fmla="*/ 726552 h 1228281"/>
              <a:gd name="connsiteX9" fmla="*/ 975872 w 6485324"/>
              <a:gd name="connsiteY9" fmla="*/ 703500 h 1228281"/>
              <a:gd name="connsiteX10" fmla="*/ 530198 w 6485324"/>
              <a:gd name="connsiteY10" fmla="*/ 688132 h 1228281"/>
              <a:gd name="connsiteX11" fmla="*/ 184416 w 6485324"/>
              <a:gd name="connsiteY11" fmla="*/ 718868 h 1228281"/>
              <a:gd name="connsiteX12" fmla="*/ 161364 w 6485324"/>
              <a:gd name="connsiteY12" fmla="*/ 734236 h 1228281"/>
              <a:gd name="connsiteX13" fmla="*/ 130628 w 6485324"/>
              <a:gd name="connsiteY13" fmla="*/ 695816 h 1228281"/>
              <a:gd name="connsiteX14" fmla="*/ 84524 w 6485324"/>
              <a:gd name="connsiteY14" fmla="*/ 657396 h 1228281"/>
              <a:gd name="connsiteX15" fmla="*/ 46104 w 6485324"/>
              <a:gd name="connsiteY15" fmla="*/ 603608 h 1228281"/>
              <a:gd name="connsiteX16" fmla="*/ 23052 w 6485324"/>
              <a:gd name="connsiteY16" fmla="*/ 572872 h 1228281"/>
              <a:gd name="connsiteX17" fmla="*/ 0 w 6485324"/>
              <a:gd name="connsiteY17" fmla="*/ 519083 h 1228281"/>
              <a:gd name="connsiteX18" fmla="*/ 53788 w 6485324"/>
              <a:gd name="connsiteY18" fmla="*/ 250142 h 1228281"/>
              <a:gd name="connsiteX19" fmla="*/ 38420 w 6485324"/>
              <a:gd name="connsiteY19" fmla="*/ 111830 h 1228281"/>
              <a:gd name="connsiteX20" fmla="*/ 23052 w 6485324"/>
              <a:gd name="connsiteY20" fmla="*/ 88777 h 1228281"/>
              <a:gd name="connsiteX21" fmla="*/ 322729 w 6485324"/>
              <a:gd name="connsiteY21" fmla="*/ 142566 h 1228281"/>
              <a:gd name="connsiteX22" fmla="*/ 691563 w 6485324"/>
              <a:gd name="connsiteY22" fmla="*/ 157934 h 1228281"/>
              <a:gd name="connsiteX23" fmla="*/ 2512679 w 6485324"/>
              <a:gd name="connsiteY23" fmla="*/ 180986 h 1228281"/>
              <a:gd name="connsiteX24" fmla="*/ 3112033 w 6485324"/>
              <a:gd name="connsiteY24" fmla="*/ 265510 h 1228281"/>
              <a:gd name="connsiteX25" fmla="*/ 3127401 w 6485324"/>
              <a:gd name="connsiteY25" fmla="*/ 411507 h 1228281"/>
              <a:gd name="connsiteX26" fmla="*/ 3119717 w 6485324"/>
              <a:gd name="connsiteY26" fmla="*/ 1033914 h 1228281"/>
              <a:gd name="connsiteX27" fmla="*/ 3104349 w 6485324"/>
              <a:gd name="connsiteY27" fmla="*/ 1118438 h 1228281"/>
              <a:gd name="connsiteX28" fmla="*/ 3096665 w 6485324"/>
              <a:gd name="connsiteY28" fmla="*/ 1218330 h 1228281"/>
              <a:gd name="connsiteX29" fmla="*/ 3980329 w 6485324"/>
              <a:gd name="connsiteY29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290917 w 6485324"/>
              <a:gd name="connsiteY8" fmla="*/ 726552 h 1228281"/>
              <a:gd name="connsiteX9" fmla="*/ 975872 w 6485324"/>
              <a:gd name="connsiteY9" fmla="*/ 703500 h 1228281"/>
              <a:gd name="connsiteX10" fmla="*/ 530198 w 6485324"/>
              <a:gd name="connsiteY10" fmla="*/ 688132 h 1228281"/>
              <a:gd name="connsiteX11" fmla="*/ 184416 w 6485324"/>
              <a:gd name="connsiteY11" fmla="*/ 718868 h 1228281"/>
              <a:gd name="connsiteX12" fmla="*/ 161364 w 6485324"/>
              <a:gd name="connsiteY12" fmla="*/ 734236 h 1228281"/>
              <a:gd name="connsiteX13" fmla="*/ 130628 w 6485324"/>
              <a:gd name="connsiteY13" fmla="*/ 695816 h 1228281"/>
              <a:gd name="connsiteX14" fmla="*/ 84524 w 6485324"/>
              <a:gd name="connsiteY14" fmla="*/ 657396 h 1228281"/>
              <a:gd name="connsiteX15" fmla="*/ 46104 w 6485324"/>
              <a:gd name="connsiteY15" fmla="*/ 603608 h 1228281"/>
              <a:gd name="connsiteX16" fmla="*/ 23052 w 6485324"/>
              <a:gd name="connsiteY16" fmla="*/ 572872 h 1228281"/>
              <a:gd name="connsiteX17" fmla="*/ 0 w 6485324"/>
              <a:gd name="connsiteY17" fmla="*/ 519083 h 1228281"/>
              <a:gd name="connsiteX18" fmla="*/ 53788 w 6485324"/>
              <a:gd name="connsiteY18" fmla="*/ 250142 h 1228281"/>
              <a:gd name="connsiteX19" fmla="*/ 38420 w 6485324"/>
              <a:gd name="connsiteY19" fmla="*/ 111830 h 1228281"/>
              <a:gd name="connsiteX20" fmla="*/ 23052 w 6485324"/>
              <a:gd name="connsiteY20" fmla="*/ 88777 h 1228281"/>
              <a:gd name="connsiteX21" fmla="*/ 322729 w 6485324"/>
              <a:gd name="connsiteY21" fmla="*/ 142566 h 1228281"/>
              <a:gd name="connsiteX22" fmla="*/ 691563 w 6485324"/>
              <a:gd name="connsiteY22" fmla="*/ 157934 h 1228281"/>
              <a:gd name="connsiteX23" fmla="*/ 2512679 w 6485324"/>
              <a:gd name="connsiteY23" fmla="*/ 180986 h 1228281"/>
              <a:gd name="connsiteX24" fmla="*/ 3112033 w 6485324"/>
              <a:gd name="connsiteY24" fmla="*/ 265510 h 1228281"/>
              <a:gd name="connsiteX25" fmla="*/ 3127401 w 6485324"/>
              <a:gd name="connsiteY25" fmla="*/ 411507 h 1228281"/>
              <a:gd name="connsiteX26" fmla="*/ 3119717 w 6485324"/>
              <a:gd name="connsiteY26" fmla="*/ 1033914 h 1228281"/>
              <a:gd name="connsiteX27" fmla="*/ 3104349 w 6485324"/>
              <a:gd name="connsiteY27" fmla="*/ 1118438 h 1228281"/>
              <a:gd name="connsiteX28" fmla="*/ 3096665 w 6485324"/>
              <a:gd name="connsiteY28" fmla="*/ 1218330 h 1228281"/>
              <a:gd name="connsiteX29" fmla="*/ 3980329 w 6485324"/>
              <a:gd name="connsiteY29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290917 w 6485324"/>
              <a:gd name="connsiteY8" fmla="*/ 726552 h 1228281"/>
              <a:gd name="connsiteX9" fmla="*/ 975872 w 6485324"/>
              <a:gd name="connsiteY9" fmla="*/ 703500 h 1228281"/>
              <a:gd name="connsiteX10" fmla="*/ 530198 w 6485324"/>
              <a:gd name="connsiteY10" fmla="*/ 688132 h 1228281"/>
              <a:gd name="connsiteX11" fmla="*/ 184416 w 6485324"/>
              <a:gd name="connsiteY11" fmla="*/ 718868 h 1228281"/>
              <a:gd name="connsiteX12" fmla="*/ 161364 w 6485324"/>
              <a:gd name="connsiteY12" fmla="*/ 734236 h 1228281"/>
              <a:gd name="connsiteX13" fmla="*/ 130628 w 6485324"/>
              <a:gd name="connsiteY13" fmla="*/ 695816 h 1228281"/>
              <a:gd name="connsiteX14" fmla="*/ 84524 w 6485324"/>
              <a:gd name="connsiteY14" fmla="*/ 657396 h 1228281"/>
              <a:gd name="connsiteX15" fmla="*/ 46104 w 6485324"/>
              <a:gd name="connsiteY15" fmla="*/ 603608 h 1228281"/>
              <a:gd name="connsiteX16" fmla="*/ 23052 w 6485324"/>
              <a:gd name="connsiteY16" fmla="*/ 572872 h 1228281"/>
              <a:gd name="connsiteX17" fmla="*/ 0 w 6485324"/>
              <a:gd name="connsiteY17" fmla="*/ 519083 h 1228281"/>
              <a:gd name="connsiteX18" fmla="*/ 53788 w 6485324"/>
              <a:gd name="connsiteY18" fmla="*/ 250142 h 1228281"/>
              <a:gd name="connsiteX19" fmla="*/ 38420 w 6485324"/>
              <a:gd name="connsiteY19" fmla="*/ 111830 h 1228281"/>
              <a:gd name="connsiteX20" fmla="*/ 23052 w 6485324"/>
              <a:gd name="connsiteY20" fmla="*/ 88777 h 1228281"/>
              <a:gd name="connsiteX21" fmla="*/ 322729 w 6485324"/>
              <a:gd name="connsiteY21" fmla="*/ 142566 h 1228281"/>
              <a:gd name="connsiteX22" fmla="*/ 691563 w 6485324"/>
              <a:gd name="connsiteY22" fmla="*/ 157934 h 1228281"/>
              <a:gd name="connsiteX23" fmla="*/ 2512679 w 6485324"/>
              <a:gd name="connsiteY23" fmla="*/ 180986 h 1228281"/>
              <a:gd name="connsiteX24" fmla="*/ 3112033 w 6485324"/>
              <a:gd name="connsiteY24" fmla="*/ 265510 h 1228281"/>
              <a:gd name="connsiteX25" fmla="*/ 3127401 w 6485324"/>
              <a:gd name="connsiteY25" fmla="*/ 411507 h 1228281"/>
              <a:gd name="connsiteX26" fmla="*/ 3119717 w 6485324"/>
              <a:gd name="connsiteY26" fmla="*/ 1033914 h 1228281"/>
              <a:gd name="connsiteX27" fmla="*/ 3104349 w 6485324"/>
              <a:gd name="connsiteY27" fmla="*/ 1118438 h 1228281"/>
              <a:gd name="connsiteX28" fmla="*/ 3096665 w 6485324"/>
              <a:gd name="connsiteY28" fmla="*/ 1218330 h 1228281"/>
              <a:gd name="connsiteX29" fmla="*/ 3980329 w 6485324"/>
              <a:gd name="connsiteY29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285897 w 6485324"/>
              <a:gd name="connsiteY8" fmla="*/ 961577 h 1228281"/>
              <a:gd name="connsiteX9" fmla="*/ 1290917 w 6485324"/>
              <a:gd name="connsiteY9" fmla="*/ 726552 h 1228281"/>
              <a:gd name="connsiteX10" fmla="*/ 975872 w 6485324"/>
              <a:gd name="connsiteY10" fmla="*/ 703500 h 1228281"/>
              <a:gd name="connsiteX11" fmla="*/ 530198 w 6485324"/>
              <a:gd name="connsiteY11" fmla="*/ 688132 h 1228281"/>
              <a:gd name="connsiteX12" fmla="*/ 184416 w 6485324"/>
              <a:gd name="connsiteY12" fmla="*/ 718868 h 1228281"/>
              <a:gd name="connsiteX13" fmla="*/ 161364 w 6485324"/>
              <a:gd name="connsiteY13" fmla="*/ 734236 h 1228281"/>
              <a:gd name="connsiteX14" fmla="*/ 130628 w 6485324"/>
              <a:gd name="connsiteY14" fmla="*/ 695816 h 1228281"/>
              <a:gd name="connsiteX15" fmla="*/ 84524 w 6485324"/>
              <a:gd name="connsiteY15" fmla="*/ 657396 h 1228281"/>
              <a:gd name="connsiteX16" fmla="*/ 46104 w 6485324"/>
              <a:gd name="connsiteY16" fmla="*/ 603608 h 1228281"/>
              <a:gd name="connsiteX17" fmla="*/ 23052 w 6485324"/>
              <a:gd name="connsiteY17" fmla="*/ 572872 h 1228281"/>
              <a:gd name="connsiteX18" fmla="*/ 0 w 6485324"/>
              <a:gd name="connsiteY18" fmla="*/ 519083 h 1228281"/>
              <a:gd name="connsiteX19" fmla="*/ 53788 w 6485324"/>
              <a:gd name="connsiteY19" fmla="*/ 250142 h 1228281"/>
              <a:gd name="connsiteX20" fmla="*/ 38420 w 6485324"/>
              <a:gd name="connsiteY20" fmla="*/ 111830 h 1228281"/>
              <a:gd name="connsiteX21" fmla="*/ 23052 w 6485324"/>
              <a:gd name="connsiteY21" fmla="*/ 88777 h 1228281"/>
              <a:gd name="connsiteX22" fmla="*/ 322729 w 6485324"/>
              <a:gd name="connsiteY22" fmla="*/ 142566 h 1228281"/>
              <a:gd name="connsiteX23" fmla="*/ 691563 w 6485324"/>
              <a:gd name="connsiteY23" fmla="*/ 157934 h 1228281"/>
              <a:gd name="connsiteX24" fmla="*/ 2512679 w 6485324"/>
              <a:gd name="connsiteY24" fmla="*/ 180986 h 1228281"/>
              <a:gd name="connsiteX25" fmla="*/ 3112033 w 6485324"/>
              <a:gd name="connsiteY25" fmla="*/ 265510 h 1228281"/>
              <a:gd name="connsiteX26" fmla="*/ 3127401 w 6485324"/>
              <a:gd name="connsiteY26" fmla="*/ 411507 h 1228281"/>
              <a:gd name="connsiteX27" fmla="*/ 3119717 w 6485324"/>
              <a:gd name="connsiteY27" fmla="*/ 1033914 h 1228281"/>
              <a:gd name="connsiteX28" fmla="*/ 3104349 w 6485324"/>
              <a:gd name="connsiteY28" fmla="*/ 1118438 h 1228281"/>
              <a:gd name="connsiteX29" fmla="*/ 3096665 w 6485324"/>
              <a:gd name="connsiteY29" fmla="*/ 1218330 h 1228281"/>
              <a:gd name="connsiteX30" fmla="*/ 3980329 w 6485324"/>
              <a:gd name="connsiteY30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957368 w 6485324"/>
              <a:gd name="connsiteY8" fmla="*/ 618652 h 1228281"/>
              <a:gd name="connsiteX9" fmla="*/ 1285897 w 6485324"/>
              <a:gd name="connsiteY9" fmla="*/ 961577 h 1228281"/>
              <a:gd name="connsiteX10" fmla="*/ 1290917 w 6485324"/>
              <a:gd name="connsiteY10" fmla="*/ 726552 h 1228281"/>
              <a:gd name="connsiteX11" fmla="*/ 975872 w 6485324"/>
              <a:gd name="connsiteY11" fmla="*/ 703500 h 1228281"/>
              <a:gd name="connsiteX12" fmla="*/ 530198 w 6485324"/>
              <a:gd name="connsiteY12" fmla="*/ 688132 h 1228281"/>
              <a:gd name="connsiteX13" fmla="*/ 184416 w 6485324"/>
              <a:gd name="connsiteY13" fmla="*/ 718868 h 1228281"/>
              <a:gd name="connsiteX14" fmla="*/ 161364 w 6485324"/>
              <a:gd name="connsiteY14" fmla="*/ 734236 h 1228281"/>
              <a:gd name="connsiteX15" fmla="*/ 130628 w 6485324"/>
              <a:gd name="connsiteY15" fmla="*/ 695816 h 1228281"/>
              <a:gd name="connsiteX16" fmla="*/ 84524 w 6485324"/>
              <a:gd name="connsiteY16" fmla="*/ 657396 h 1228281"/>
              <a:gd name="connsiteX17" fmla="*/ 46104 w 6485324"/>
              <a:gd name="connsiteY17" fmla="*/ 603608 h 1228281"/>
              <a:gd name="connsiteX18" fmla="*/ 23052 w 6485324"/>
              <a:gd name="connsiteY18" fmla="*/ 572872 h 1228281"/>
              <a:gd name="connsiteX19" fmla="*/ 0 w 6485324"/>
              <a:gd name="connsiteY19" fmla="*/ 519083 h 1228281"/>
              <a:gd name="connsiteX20" fmla="*/ 53788 w 6485324"/>
              <a:gd name="connsiteY20" fmla="*/ 250142 h 1228281"/>
              <a:gd name="connsiteX21" fmla="*/ 38420 w 6485324"/>
              <a:gd name="connsiteY21" fmla="*/ 111830 h 1228281"/>
              <a:gd name="connsiteX22" fmla="*/ 23052 w 6485324"/>
              <a:gd name="connsiteY22" fmla="*/ 88777 h 1228281"/>
              <a:gd name="connsiteX23" fmla="*/ 322729 w 6485324"/>
              <a:gd name="connsiteY23" fmla="*/ 142566 h 1228281"/>
              <a:gd name="connsiteX24" fmla="*/ 691563 w 6485324"/>
              <a:gd name="connsiteY24" fmla="*/ 157934 h 1228281"/>
              <a:gd name="connsiteX25" fmla="*/ 2512679 w 6485324"/>
              <a:gd name="connsiteY25" fmla="*/ 180986 h 1228281"/>
              <a:gd name="connsiteX26" fmla="*/ 3112033 w 6485324"/>
              <a:gd name="connsiteY26" fmla="*/ 265510 h 1228281"/>
              <a:gd name="connsiteX27" fmla="*/ 3127401 w 6485324"/>
              <a:gd name="connsiteY27" fmla="*/ 411507 h 1228281"/>
              <a:gd name="connsiteX28" fmla="*/ 3119717 w 6485324"/>
              <a:gd name="connsiteY28" fmla="*/ 1033914 h 1228281"/>
              <a:gd name="connsiteX29" fmla="*/ 3104349 w 6485324"/>
              <a:gd name="connsiteY29" fmla="*/ 1118438 h 1228281"/>
              <a:gd name="connsiteX30" fmla="*/ 3096665 w 6485324"/>
              <a:gd name="connsiteY30" fmla="*/ 1218330 h 1228281"/>
              <a:gd name="connsiteX31" fmla="*/ 3980329 w 6485324"/>
              <a:gd name="connsiteY31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957368 w 6485324"/>
              <a:gd name="connsiteY8" fmla="*/ 618652 h 1228281"/>
              <a:gd name="connsiteX9" fmla="*/ 1285897 w 6485324"/>
              <a:gd name="connsiteY9" fmla="*/ 961577 h 1228281"/>
              <a:gd name="connsiteX10" fmla="*/ 1290917 w 6485324"/>
              <a:gd name="connsiteY10" fmla="*/ 726552 h 1228281"/>
              <a:gd name="connsiteX11" fmla="*/ 975872 w 6485324"/>
              <a:gd name="connsiteY11" fmla="*/ 703500 h 1228281"/>
              <a:gd name="connsiteX12" fmla="*/ 530198 w 6485324"/>
              <a:gd name="connsiteY12" fmla="*/ 688132 h 1228281"/>
              <a:gd name="connsiteX13" fmla="*/ 184416 w 6485324"/>
              <a:gd name="connsiteY13" fmla="*/ 718868 h 1228281"/>
              <a:gd name="connsiteX14" fmla="*/ 161364 w 6485324"/>
              <a:gd name="connsiteY14" fmla="*/ 734236 h 1228281"/>
              <a:gd name="connsiteX15" fmla="*/ 130628 w 6485324"/>
              <a:gd name="connsiteY15" fmla="*/ 695816 h 1228281"/>
              <a:gd name="connsiteX16" fmla="*/ 84524 w 6485324"/>
              <a:gd name="connsiteY16" fmla="*/ 657396 h 1228281"/>
              <a:gd name="connsiteX17" fmla="*/ 46104 w 6485324"/>
              <a:gd name="connsiteY17" fmla="*/ 603608 h 1228281"/>
              <a:gd name="connsiteX18" fmla="*/ 23052 w 6485324"/>
              <a:gd name="connsiteY18" fmla="*/ 572872 h 1228281"/>
              <a:gd name="connsiteX19" fmla="*/ 0 w 6485324"/>
              <a:gd name="connsiteY19" fmla="*/ 519083 h 1228281"/>
              <a:gd name="connsiteX20" fmla="*/ 53788 w 6485324"/>
              <a:gd name="connsiteY20" fmla="*/ 250142 h 1228281"/>
              <a:gd name="connsiteX21" fmla="*/ 38420 w 6485324"/>
              <a:gd name="connsiteY21" fmla="*/ 111830 h 1228281"/>
              <a:gd name="connsiteX22" fmla="*/ 23052 w 6485324"/>
              <a:gd name="connsiteY22" fmla="*/ 88777 h 1228281"/>
              <a:gd name="connsiteX23" fmla="*/ 322729 w 6485324"/>
              <a:gd name="connsiteY23" fmla="*/ 142566 h 1228281"/>
              <a:gd name="connsiteX24" fmla="*/ 691563 w 6485324"/>
              <a:gd name="connsiteY24" fmla="*/ 157934 h 1228281"/>
              <a:gd name="connsiteX25" fmla="*/ 2512679 w 6485324"/>
              <a:gd name="connsiteY25" fmla="*/ 180986 h 1228281"/>
              <a:gd name="connsiteX26" fmla="*/ 3112033 w 6485324"/>
              <a:gd name="connsiteY26" fmla="*/ 265510 h 1228281"/>
              <a:gd name="connsiteX27" fmla="*/ 3127401 w 6485324"/>
              <a:gd name="connsiteY27" fmla="*/ 411507 h 1228281"/>
              <a:gd name="connsiteX28" fmla="*/ 3119717 w 6485324"/>
              <a:gd name="connsiteY28" fmla="*/ 1033914 h 1228281"/>
              <a:gd name="connsiteX29" fmla="*/ 3104349 w 6485324"/>
              <a:gd name="connsiteY29" fmla="*/ 1118438 h 1228281"/>
              <a:gd name="connsiteX30" fmla="*/ 3096665 w 6485324"/>
              <a:gd name="connsiteY30" fmla="*/ 1218330 h 1228281"/>
              <a:gd name="connsiteX31" fmla="*/ 3980329 w 6485324"/>
              <a:gd name="connsiteY31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957368 w 6485324"/>
              <a:gd name="connsiteY8" fmla="*/ 618652 h 1228281"/>
              <a:gd name="connsiteX9" fmla="*/ 1285897 w 6485324"/>
              <a:gd name="connsiteY9" fmla="*/ 961577 h 1228281"/>
              <a:gd name="connsiteX10" fmla="*/ 1290917 w 6485324"/>
              <a:gd name="connsiteY10" fmla="*/ 726552 h 1228281"/>
              <a:gd name="connsiteX11" fmla="*/ 975872 w 6485324"/>
              <a:gd name="connsiteY11" fmla="*/ 703500 h 1228281"/>
              <a:gd name="connsiteX12" fmla="*/ 530198 w 6485324"/>
              <a:gd name="connsiteY12" fmla="*/ 688132 h 1228281"/>
              <a:gd name="connsiteX13" fmla="*/ 184416 w 6485324"/>
              <a:gd name="connsiteY13" fmla="*/ 718868 h 1228281"/>
              <a:gd name="connsiteX14" fmla="*/ 161364 w 6485324"/>
              <a:gd name="connsiteY14" fmla="*/ 734236 h 1228281"/>
              <a:gd name="connsiteX15" fmla="*/ 130628 w 6485324"/>
              <a:gd name="connsiteY15" fmla="*/ 695816 h 1228281"/>
              <a:gd name="connsiteX16" fmla="*/ 84524 w 6485324"/>
              <a:gd name="connsiteY16" fmla="*/ 657396 h 1228281"/>
              <a:gd name="connsiteX17" fmla="*/ 46104 w 6485324"/>
              <a:gd name="connsiteY17" fmla="*/ 603608 h 1228281"/>
              <a:gd name="connsiteX18" fmla="*/ 23052 w 6485324"/>
              <a:gd name="connsiteY18" fmla="*/ 572872 h 1228281"/>
              <a:gd name="connsiteX19" fmla="*/ 0 w 6485324"/>
              <a:gd name="connsiteY19" fmla="*/ 519083 h 1228281"/>
              <a:gd name="connsiteX20" fmla="*/ 53788 w 6485324"/>
              <a:gd name="connsiteY20" fmla="*/ 250142 h 1228281"/>
              <a:gd name="connsiteX21" fmla="*/ 38420 w 6485324"/>
              <a:gd name="connsiteY21" fmla="*/ 111830 h 1228281"/>
              <a:gd name="connsiteX22" fmla="*/ 23052 w 6485324"/>
              <a:gd name="connsiteY22" fmla="*/ 88777 h 1228281"/>
              <a:gd name="connsiteX23" fmla="*/ 322729 w 6485324"/>
              <a:gd name="connsiteY23" fmla="*/ 142566 h 1228281"/>
              <a:gd name="connsiteX24" fmla="*/ 691563 w 6485324"/>
              <a:gd name="connsiteY24" fmla="*/ 157934 h 1228281"/>
              <a:gd name="connsiteX25" fmla="*/ 2512679 w 6485324"/>
              <a:gd name="connsiteY25" fmla="*/ 180986 h 1228281"/>
              <a:gd name="connsiteX26" fmla="*/ 3112033 w 6485324"/>
              <a:gd name="connsiteY26" fmla="*/ 265510 h 1228281"/>
              <a:gd name="connsiteX27" fmla="*/ 3127401 w 6485324"/>
              <a:gd name="connsiteY27" fmla="*/ 411507 h 1228281"/>
              <a:gd name="connsiteX28" fmla="*/ 3119717 w 6485324"/>
              <a:gd name="connsiteY28" fmla="*/ 1033914 h 1228281"/>
              <a:gd name="connsiteX29" fmla="*/ 3104349 w 6485324"/>
              <a:gd name="connsiteY29" fmla="*/ 1118438 h 1228281"/>
              <a:gd name="connsiteX30" fmla="*/ 3096665 w 6485324"/>
              <a:gd name="connsiteY30" fmla="*/ 1218330 h 1228281"/>
              <a:gd name="connsiteX31" fmla="*/ 3980329 w 6485324"/>
              <a:gd name="connsiteY31" fmla="*/ 1226014 h 1228281"/>
              <a:gd name="connsiteX0" fmla="*/ 3981610 w 6486605"/>
              <a:gd name="connsiteY0" fmla="*/ 872549 h 1228281"/>
              <a:gd name="connsiteX1" fmla="*/ 3666565 w 6486605"/>
              <a:gd name="connsiteY1" fmla="*/ 864865 h 1228281"/>
              <a:gd name="connsiteX2" fmla="*/ 3674249 w 6486605"/>
              <a:gd name="connsiteY2" fmla="*/ 557504 h 1228281"/>
              <a:gd name="connsiteX3" fmla="*/ 6486605 w 6486605"/>
              <a:gd name="connsiteY3" fmla="*/ 565188 h 1228281"/>
              <a:gd name="connsiteX4" fmla="*/ 6455869 w 6486605"/>
              <a:gd name="connsiteY4" fmla="*/ 81093 h 1228281"/>
              <a:gd name="connsiteX5" fmla="*/ 3498323 w 6486605"/>
              <a:gd name="connsiteY5" fmla="*/ 65725 h 1228281"/>
              <a:gd name="connsiteX6" fmla="*/ 3482148 w 6486605"/>
              <a:gd name="connsiteY6" fmla="*/ 497426 h 1228281"/>
              <a:gd name="connsiteX7" fmla="*/ 3243943 w 6486605"/>
              <a:gd name="connsiteY7" fmla="*/ 757288 h 1228281"/>
              <a:gd name="connsiteX8" fmla="*/ 1958649 w 6486605"/>
              <a:gd name="connsiteY8" fmla="*/ 618652 h 1228281"/>
              <a:gd name="connsiteX9" fmla="*/ 1287178 w 6486605"/>
              <a:gd name="connsiteY9" fmla="*/ 961577 h 1228281"/>
              <a:gd name="connsiteX10" fmla="*/ 1292198 w 6486605"/>
              <a:gd name="connsiteY10" fmla="*/ 726552 h 1228281"/>
              <a:gd name="connsiteX11" fmla="*/ 977153 w 6486605"/>
              <a:gd name="connsiteY11" fmla="*/ 703500 h 1228281"/>
              <a:gd name="connsiteX12" fmla="*/ 531479 w 6486605"/>
              <a:gd name="connsiteY12" fmla="*/ 688132 h 1228281"/>
              <a:gd name="connsiteX13" fmla="*/ 185697 w 6486605"/>
              <a:gd name="connsiteY13" fmla="*/ 718868 h 1228281"/>
              <a:gd name="connsiteX14" fmla="*/ 162645 w 6486605"/>
              <a:gd name="connsiteY14" fmla="*/ 734236 h 1228281"/>
              <a:gd name="connsiteX15" fmla="*/ 131909 w 6486605"/>
              <a:gd name="connsiteY15" fmla="*/ 695816 h 1228281"/>
              <a:gd name="connsiteX16" fmla="*/ 85805 w 6486605"/>
              <a:gd name="connsiteY16" fmla="*/ 657396 h 1228281"/>
              <a:gd name="connsiteX17" fmla="*/ 47385 w 6486605"/>
              <a:gd name="connsiteY17" fmla="*/ 603608 h 1228281"/>
              <a:gd name="connsiteX18" fmla="*/ 1281 w 6486605"/>
              <a:gd name="connsiteY18" fmla="*/ 519083 h 1228281"/>
              <a:gd name="connsiteX19" fmla="*/ 55069 w 6486605"/>
              <a:gd name="connsiteY19" fmla="*/ 250142 h 1228281"/>
              <a:gd name="connsiteX20" fmla="*/ 39701 w 6486605"/>
              <a:gd name="connsiteY20" fmla="*/ 111830 h 1228281"/>
              <a:gd name="connsiteX21" fmla="*/ 24333 w 6486605"/>
              <a:gd name="connsiteY21" fmla="*/ 88777 h 1228281"/>
              <a:gd name="connsiteX22" fmla="*/ 324010 w 6486605"/>
              <a:gd name="connsiteY22" fmla="*/ 142566 h 1228281"/>
              <a:gd name="connsiteX23" fmla="*/ 692844 w 6486605"/>
              <a:gd name="connsiteY23" fmla="*/ 157934 h 1228281"/>
              <a:gd name="connsiteX24" fmla="*/ 2513960 w 6486605"/>
              <a:gd name="connsiteY24" fmla="*/ 180986 h 1228281"/>
              <a:gd name="connsiteX25" fmla="*/ 3113314 w 6486605"/>
              <a:gd name="connsiteY25" fmla="*/ 265510 h 1228281"/>
              <a:gd name="connsiteX26" fmla="*/ 3128682 w 6486605"/>
              <a:gd name="connsiteY26" fmla="*/ 411507 h 1228281"/>
              <a:gd name="connsiteX27" fmla="*/ 3120998 w 6486605"/>
              <a:gd name="connsiteY27" fmla="*/ 1033914 h 1228281"/>
              <a:gd name="connsiteX28" fmla="*/ 3105630 w 6486605"/>
              <a:gd name="connsiteY28" fmla="*/ 1118438 h 1228281"/>
              <a:gd name="connsiteX29" fmla="*/ 3097946 w 6486605"/>
              <a:gd name="connsiteY29" fmla="*/ 1218330 h 1228281"/>
              <a:gd name="connsiteX30" fmla="*/ 3981610 w 6486605"/>
              <a:gd name="connsiteY30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957368 w 6485324"/>
              <a:gd name="connsiteY8" fmla="*/ 618652 h 1228281"/>
              <a:gd name="connsiteX9" fmla="*/ 1285897 w 6485324"/>
              <a:gd name="connsiteY9" fmla="*/ 961577 h 1228281"/>
              <a:gd name="connsiteX10" fmla="*/ 1290917 w 6485324"/>
              <a:gd name="connsiteY10" fmla="*/ 726552 h 1228281"/>
              <a:gd name="connsiteX11" fmla="*/ 975872 w 6485324"/>
              <a:gd name="connsiteY11" fmla="*/ 703500 h 1228281"/>
              <a:gd name="connsiteX12" fmla="*/ 530198 w 6485324"/>
              <a:gd name="connsiteY12" fmla="*/ 688132 h 1228281"/>
              <a:gd name="connsiteX13" fmla="*/ 184416 w 6485324"/>
              <a:gd name="connsiteY13" fmla="*/ 718868 h 1228281"/>
              <a:gd name="connsiteX14" fmla="*/ 161364 w 6485324"/>
              <a:gd name="connsiteY14" fmla="*/ 734236 h 1228281"/>
              <a:gd name="connsiteX15" fmla="*/ 130628 w 6485324"/>
              <a:gd name="connsiteY15" fmla="*/ 695816 h 1228281"/>
              <a:gd name="connsiteX16" fmla="*/ 84524 w 6485324"/>
              <a:gd name="connsiteY16" fmla="*/ 657396 h 1228281"/>
              <a:gd name="connsiteX17" fmla="*/ 0 w 6485324"/>
              <a:gd name="connsiteY17" fmla="*/ 519083 h 1228281"/>
              <a:gd name="connsiteX18" fmla="*/ 53788 w 6485324"/>
              <a:gd name="connsiteY18" fmla="*/ 250142 h 1228281"/>
              <a:gd name="connsiteX19" fmla="*/ 38420 w 6485324"/>
              <a:gd name="connsiteY19" fmla="*/ 111830 h 1228281"/>
              <a:gd name="connsiteX20" fmla="*/ 23052 w 6485324"/>
              <a:gd name="connsiteY20" fmla="*/ 88777 h 1228281"/>
              <a:gd name="connsiteX21" fmla="*/ 322729 w 6485324"/>
              <a:gd name="connsiteY21" fmla="*/ 142566 h 1228281"/>
              <a:gd name="connsiteX22" fmla="*/ 691563 w 6485324"/>
              <a:gd name="connsiteY22" fmla="*/ 157934 h 1228281"/>
              <a:gd name="connsiteX23" fmla="*/ 2512679 w 6485324"/>
              <a:gd name="connsiteY23" fmla="*/ 180986 h 1228281"/>
              <a:gd name="connsiteX24" fmla="*/ 3112033 w 6485324"/>
              <a:gd name="connsiteY24" fmla="*/ 265510 h 1228281"/>
              <a:gd name="connsiteX25" fmla="*/ 3127401 w 6485324"/>
              <a:gd name="connsiteY25" fmla="*/ 411507 h 1228281"/>
              <a:gd name="connsiteX26" fmla="*/ 3119717 w 6485324"/>
              <a:gd name="connsiteY26" fmla="*/ 1033914 h 1228281"/>
              <a:gd name="connsiteX27" fmla="*/ 3104349 w 6485324"/>
              <a:gd name="connsiteY27" fmla="*/ 1118438 h 1228281"/>
              <a:gd name="connsiteX28" fmla="*/ 3096665 w 6485324"/>
              <a:gd name="connsiteY28" fmla="*/ 1218330 h 1228281"/>
              <a:gd name="connsiteX29" fmla="*/ 3980329 w 6485324"/>
              <a:gd name="connsiteY29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957368 w 6485324"/>
              <a:gd name="connsiteY8" fmla="*/ 618652 h 1228281"/>
              <a:gd name="connsiteX9" fmla="*/ 1285897 w 6485324"/>
              <a:gd name="connsiteY9" fmla="*/ 961577 h 1228281"/>
              <a:gd name="connsiteX10" fmla="*/ 1290917 w 6485324"/>
              <a:gd name="connsiteY10" fmla="*/ 726552 h 1228281"/>
              <a:gd name="connsiteX11" fmla="*/ 975872 w 6485324"/>
              <a:gd name="connsiteY11" fmla="*/ 703500 h 1228281"/>
              <a:gd name="connsiteX12" fmla="*/ 828664 w 6485324"/>
              <a:gd name="connsiteY12" fmla="*/ 918692 h 1228281"/>
              <a:gd name="connsiteX13" fmla="*/ 530198 w 6485324"/>
              <a:gd name="connsiteY13" fmla="*/ 688132 h 1228281"/>
              <a:gd name="connsiteX14" fmla="*/ 184416 w 6485324"/>
              <a:gd name="connsiteY14" fmla="*/ 718868 h 1228281"/>
              <a:gd name="connsiteX15" fmla="*/ 161364 w 6485324"/>
              <a:gd name="connsiteY15" fmla="*/ 734236 h 1228281"/>
              <a:gd name="connsiteX16" fmla="*/ 130628 w 6485324"/>
              <a:gd name="connsiteY16" fmla="*/ 695816 h 1228281"/>
              <a:gd name="connsiteX17" fmla="*/ 84524 w 6485324"/>
              <a:gd name="connsiteY17" fmla="*/ 657396 h 1228281"/>
              <a:gd name="connsiteX18" fmla="*/ 0 w 6485324"/>
              <a:gd name="connsiteY18" fmla="*/ 519083 h 1228281"/>
              <a:gd name="connsiteX19" fmla="*/ 53788 w 6485324"/>
              <a:gd name="connsiteY19" fmla="*/ 250142 h 1228281"/>
              <a:gd name="connsiteX20" fmla="*/ 38420 w 6485324"/>
              <a:gd name="connsiteY20" fmla="*/ 111830 h 1228281"/>
              <a:gd name="connsiteX21" fmla="*/ 23052 w 6485324"/>
              <a:gd name="connsiteY21" fmla="*/ 88777 h 1228281"/>
              <a:gd name="connsiteX22" fmla="*/ 322729 w 6485324"/>
              <a:gd name="connsiteY22" fmla="*/ 142566 h 1228281"/>
              <a:gd name="connsiteX23" fmla="*/ 691563 w 6485324"/>
              <a:gd name="connsiteY23" fmla="*/ 157934 h 1228281"/>
              <a:gd name="connsiteX24" fmla="*/ 2512679 w 6485324"/>
              <a:gd name="connsiteY24" fmla="*/ 180986 h 1228281"/>
              <a:gd name="connsiteX25" fmla="*/ 3112033 w 6485324"/>
              <a:gd name="connsiteY25" fmla="*/ 265510 h 1228281"/>
              <a:gd name="connsiteX26" fmla="*/ 3127401 w 6485324"/>
              <a:gd name="connsiteY26" fmla="*/ 411507 h 1228281"/>
              <a:gd name="connsiteX27" fmla="*/ 3119717 w 6485324"/>
              <a:gd name="connsiteY27" fmla="*/ 1033914 h 1228281"/>
              <a:gd name="connsiteX28" fmla="*/ 3104349 w 6485324"/>
              <a:gd name="connsiteY28" fmla="*/ 1118438 h 1228281"/>
              <a:gd name="connsiteX29" fmla="*/ 3096665 w 6485324"/>
              <a:gd name="connsiteY29" fmla="*/ 1218330 h 1228281"/>
              <a:gd name="connsiteX30" fmla="*/ 3980329 w 6485324"/>
              <a:gd name="connsiteY30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957368 w 6485324"/>
              <a:gd name="connsiteY8" fmla="*/ 618652 h 1228281"/>
              <a:gd name="connsiteX9" fmla="*/ 1285897 w 6485324"/>
              <a:gd name="connsiteY9" fmla="*/ 961577 h 1228281"/>
              <a:gd name="connsiteX10" fmla="*/ 1290917 w 6485324"/>
              <a:gd name="connsiteY10" fmla="*/ 726552 h 1228281"/>
              <a:gd name="connsiteX11" fmla="*/ 975872 w 6485324"/>
              <a:gd name="connsiteY11" fmla="*/ 703500 h 1228281"/>
              <a:gd name="connsiteX12" fmla="*/ 530198 w 6485324"/>
              <a:gd name="connsiteY12" fmla="*/ 688132 h 1228281"/>
              <a:gd name="connsiteX13" fmla="*/ 184416 w 6485324"/>
              <a:gd name="connsiteY13" fmla="*/ 718868 h 1228281"/>
              <a:gd name="connsiteX14" fmla="*/ 161364 w 6485324"/>
              <a:gd name="connsiteY14" fmla="*/ 734236 h 1228281"/>
              <a:gd name="connsiteX15" fmla="*/ 130628 w 6485324"/>
              <a:gd name="connsiteY15" fmla="*/ 695816 h 1228281"/>
              <a:gd name="connsiteX16" fmla="*/ 84524 w 6485324"/>
              <a:gd name="connsiteY16" fmla="*/ 657396 h 1228281"/>
              <a:gd name="connsiteX17" fmla="*/ 0 w 6485324"/>
              <a:gd name="connsiteY17" fmla="*/ 519083 h 1228281"/>
              <a:gd name="connsiteX18" fmla="*/ 53788 w 6485324"/>
              <a:gd name="connsiteY18" fmla="*/ 250142 h 1228281"/>
              <a:gd name="connsiteX19" fmla="*/ 38420 w 6485324"/>
              <a:gd name="connsiteY19" fmla="*/ 111830 h 1228281"/>
              <a:gd name="connsiteX20" fmla="*/ 23052 w 6485324"/>
              <a:gd name="connsiteY20" fmla="*/ 88777 h 1228281"/>
              <a:gd name="connsiteX21" fmla="*/ 322729 w 6485324"/>
              <a:gd name="connsiteY21" fmla="*/ 142566 h 1228281"/>
              <a:gd name="connsiteX22" fmla="*/ 691563 w 6485324"/>
              <a:gd name="connsiteY22" fmla="*/ 157934 h 1228281"/>
              <a:gd name="connsiteX23" fmla="*/ 2512679 w 6485324"/>
              <a:gd name="connsiteY23" fmla="*/ 180986 h 1228281"/>
              <a:gd name="connsiteX24" fmla="*/ 3112033 w 6485324"/>
              <a:gd name="connsiteY24" fmla="*/ 265510 h 1228281"/>
              <a:gd name="connsiteX25" fmla="*/ 3127401 w 6485324"/>
              <a:gd name="connsiteY25" fmla="*/ 411507 h 1228281"/>
              <a:gd name="connsiteX26" fmla="*/ 3119717 w 6485324"/>
              <a:gd name="connsiteY26" fmla="*/ 1033914 h 1228281"/>
              <a:gd name="connsiteX27" fmla="*/ 3104349 w 6485324"/>
              <a:gd name="connsiteY27" fmla="*/ 1118438 h 1228281"/>
              <a:gd name="connsiteX28" fmla="*/ 3096665 w 6485324"/>
              <a:gd name="connsiteY28" fmla="*/ 1218330 h 1228281"/>
              <a:gd name="connsiteX29" fmla="*/ 3980329 w 6485324"/>
              <a:gd name="connsiteY29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957368 w 6485324"/>
              <a:gd name="connsiteY8" fmla="*/ 618652 h 1228281"/>
              <a:gd name="connsiteX9" fmla="*/ 1285897 w 6485324"/>
              <a:gd name="connsiteY9" fmla="*/ 961577 h 1228281"/>
              <a:gd name="connsiteX10" fmla="*/ 1290917 w 6485324"/>
              <a:gd name="connsiteY10" fmla="*/ 726552 h 1228281"/>
              <a:gd name="connsiteX11" fmla="*/ 975872 w 6485324"/>
              <a:gd name="connsiteY11" fmla="*/ 703500 h 1228281"/>
              <a:gd name="connsiteX12" fmla="*/ 530198 w 6485324"/>
              <a:gd name="connsiteY12" fmla="*/ 688132 h 1228281"/>
              <a:gd name="connsiteX13" fmla="*/ 528659 w 6485324"/>
              <a:gd name="connsiteY13" fmla="*/ 685352 h 1228281"/>
              <a:gd name="connsiteX14" fmla="*/ 184416 w 6485324"/>
              <a:gd name="connsiteY14" fmla="*/ 718868 h 1228281"/>
              <a:gd name="connsiteX15" fmla="*/ 161364 w 6485324"/>
              <a:gd name="connsiteY15" fmla="*/ 734236 h 1228281"/>
              <a:gd name="connsiteX16" fmla="*/ 130628 w 6485324"/>
              <a:gd name="connsiteY16" fmla="*/ 695816 h 1228281"/>
              <a:gd name="connsiteX17" fmla="*/ 84524 w 6485324"/>
              <a:gd name="connsiteY17" fmla="*/ 657396 h 1228281"/>
              <a:gd name="connsiteX18" fmla="*/ 0 w 6485324"/>
              <a:gd name="connsiteY18" fmla="*/ 519083 h 1228281"/>
              <a:gd name="connsiteX19" fmla="*/ 53788 w 6485324"/>
              <a:gd name="connsiteY19" fmla="*/ 250142 h 1228281"/>
              <a:gd name="connsiteX20" fmla="*/ 38420 w 6485324"/>
              <a:gd name="connsiteY20" fmla="*/ 111830 h 1228281"/>
              <a:gd name="connsiteX21" fmla="*/ 23052 w 6485324"/>
              <a:gd name="connsiteY21" fmla="*/ 88777 h 1228281"/>
              <a:gd name="connsiteX22" fmla="*/ 322729 w 6485324"/>
              <a:gd name="connsiteY22" fmla="*/ 142566 h 1228281"/>
              <a:gd name="connsiteX23" fmla="*/ 691563 w 6485324"/>
              <a:gd name="connsiteY23" fmla="*/ 157934 h 1228281"/>
              <a:gd name="connsiteX24" fmla="*/ 2512679 w 6485324"/>
              <a:gd name="connsiteY24" fmla="*/ 180986 h 1228281"/>
              <a:gd name="connsiteX25" fmla="*/ 3112033 w 6485324"/>
              <a:gd name="connsiteY25" fmla="*/ 265510 h 1228281"/>
              <a:gd name="connsiteX26" fmla="*/ 3127401 w 6485324"/>
              <a:gd name="connsiteY26" fmla="*/ 411507 h 1228281"/>
              <a:gd name="connsiteX27" fmla="*/ 3119717 w 6485324"/>
              <a:gd name="connsiteY27" fmla="*/ 1033914 h 1228281"/>
              <a:gd name="connsiteX28" fmla="*/ 3104349 w 6485324"/>
              <a:gd name="connsiteY28" fmla="*/ 1118438 h 1228281"/>
              <a:gd name="connsiteX29" fmla="*/ 3096665 w 6485324"/>
              <a:gd name="connsiteY29" fmla="*/ 1218330 h 1228281"/>
              <a:gd name="connsiteX30" fmla="*/ 3980329 w 6485324"/>
              <a:gd name="connsiteY30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957368 w 6485324"/>
              <a:gd name="connsiteY8" fmla="*/ 618652 h 1228281"/>
              <a:gd name="connsiteX9" fmla="*/ 1285897 w 6485324"/>
              <a:gd name="connsiteY9" fmla="*/ 961577 h 1228281"/>
              <a:gd name="connsiteX10" fmla="*/ 1290917 w 6485324"/>
              <a:gd name="connsiteY10" fmla="*/ 726552 h 1228281"/>
              <a:gd name="connsiteX11" fmla="*/ 975872 w 6485324"/>
              <a:gd name="connsiteY11" fmla="*/ 703500 h 1228281"/>
              <a:gd name="connsiteX12" fmla="*/ 530198 w 6485324"/>
              <a:gd name="connsiteY12" fmla="*/ 688132 h 1228281"/>
              <a:gd name="connsiteX13" fmla="*/ 184416 w 6485324"/>
              <a:gd name="connsiteY13" fmla="*/ 718868 h 1228281"/>
              <a:gd name="connsiteX14" fmla="*/ 161364 w 6485324"/>
              <a:gd name="connsiteY14" fmla="*/ 734236 h 1228281"/>
              <a:gd name="connsiteX15" fmla="*/ 130628 w 6485324"/>
              <a:gd name="connsiteY15" fmla="*/ 695816 h 1228281"/>
              <a:gd name="connsiteX16" fmla="*/ 84524 w 6485324"/>
              <a:gd name="connsiteY16" fmla="*/ 657396 h 1228281"/>
              <a:gd name="connsiteX17" fmla="*/ 0 w 6485324"/>
              <a:gd name="connsiteY17" fmla="*/ 519083 h 1228281"/>
              <a:gd name="connsiteX18" fmla="*/ 53788 w 6485324"/>
              <a:gd name="connsiteY18" fmla="*/ 250142 h 1228281"/>
              <a:gd name="connsiteX19" fmla="*/ 38420 w 6485324"/>
              <a:gd name="connsiteY19" fmla="*/ 111830 h 1228281"/>
              <a:gd name="connsiteX20" fmla="*/ 23052 w 6485324"/>
              <a:gd name="connsiteY20" fmla="*/ 88777 h 1228281"/>
              <a:gd name="connsiteX21" fmla="*/ 322729 w 6485324"/>
              <a:gd name="connsiteY21" fmla="*/ 142566 h 1228281"/>
              <a:gd name="connsiteX22" fmla="*/ 691563 w 6485324"/>
              <a:gd name="connsiteY22" fmla="*/ 157934 h 1228281"/>
              <a:gd name="connsiteX23" fmla="*/ 2512679 w 6485324"/>
              <a:gd name="connsiteY23" fmla="*/ 180986 h 1228281"/>
              <a:gd name="connsiteX24" fmla="*/ 3112033 w 6485324"/>
              <a:gd name="connsiteY24" fmla="*/ 265510 h 1228281"/>
              <a:gd name="connsiteX25" fmla="*/ 3127401 w 6485324"/>
              <a:gd name="connsiteY25" fmla="*/ 411507 h 1228281"/>
              <a:gd name="connsiteX26" fmla="*/ 3119717 w 6485324"/>
              <a:gd name="connsiteY26" fmla="*/ 1033914 h 1228281"/>
              <a:gd name="connsiteX27" fmla="*/ 3104349 w 6485324"/>
              <a:gd name="connsiteY27" fmla="*/ 1118438 h 1228281"/>
              <a:gd name="connsiteX28" fmla="*/ 3096665 w 6485324"/>
              <a:gd name="connsiteY28" fmla="*/ 1218330 h 1228281"/>
              <a:gd name="connsiteX29" fmla="*/ 3980329 w 6485324"/>
              <a:gd name="connsiteY29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957368 w 6485324"/>
              <a:gd name="connsiteY8" fmla="*/ 618652 h 1228281"/>
              <a:gd name="connsiteX9" fmla="*/ 1285897 w 6485324"/>
              <a:gd name="connsiteY9" fmla="*/ 961577 h 1228281"/>
              <a:gd name="connsiteX10" fmla="*/ 1290917 w 6485324"/>
              <a:gd name="connsiteY10" fmla="*/ 726552 h 1228281"/>
              <a:gd name="connsiteX11" fmla="*/ 975872 w 6485324"/>
              <a:gd name="connsiteY11" fmla="*/ 703500 h 1228281"/>
              <a:gd name="connsiteX12" fmla="*/ 184416 w 6485324"/>
              <a:gd name="connsiteY12" fmla="*/ 718868 h 1228281"/>
              <a:gd name="connsiteX13" fmla="*/ 161364 w 6485324"/>
              <a:gd name="connsiteY13" fmla="*/ 734236 h 1228281"/>
              <a:gd name="connsiteX14" fmla="*/ 130628 w 6485324"/>
              <a:gd name="connsiteY14" fmla="*/ 695816 h 1228281"/>
              <a:gd name="connsiteX15" fmla="*/ 84524 w 6485324"/>
              <a:gd name="connsiteY15" fmla="*/ 657396 h 1228281"/>
              <a:gd name="connsiteX16" fmla="*/ 0 w 6485324"/>
              <a:gd name="connsiteY16" fmla="*/ 519083 h 1228281"/>
              <a:gd name="connsiteX17" fmla="*/ 53788 w 6485324"/>
              <a:gd name="connsiteY17" fmla="*/ 250142 h 1228281"/>
              <a:gd name="connsiteX18" fmla="*/ 38420 w 6485324"/>
              <a:gd name="connsiteY18" fmla="*/ 111830 h 1228281"/>
              <a:gd name="connsiteX19" fmla="*/ 23052 w 6485324"/>
              <a:gd name="connsiteY19" fmla="*/ 88777 h 1228281"/>
              <a:gd name="connsiteX20" fmla="*/ 322729 w 6485324"/>
              <a:gd name="connsiteY20" fmla="*/ 142566 h 1228281"/>
              <a:gd name="connsiteX21" fmla="*/ 691563 w 6485324"/>
              <a:gd name="connsiteY21" fmla="*/ 157934 h 1228281"/>
              <a:gd name="connsiteX22" fmla="*/ 2512679 w 6485324"/>
              <a:gd name="connsiteY22" fmla="*/ 180986 h 1228281"/>
              <a:gd name="connsiteX23" fmla="*/ 3112033 w 6485324"/>
              <a:gd name="connsiteY23" fmla="*/ 265510 h 1228281"/>
              <a:gd name="connsiteX24" fmla="*/ 3127401 w 6485324"/>
              <a:gd name="connsiteY24" fmla="*/ 411507 h 1228281"/>
              <a:gd name="connsiteX25" fmla="*/ 3119717 w 6485324"/>
              <a:gd name="connsiteY25" fmla="*/ 1033914 h 1228281"/>
              <a:gd name="connsiteX26" fmla="*/ 3104349 w 6485324"/>
              <a:gd name="connsiteY26" fmla="*/ 1118438 h 1228281"/>
              <a:gd name="connsiteX27" fmla="*/ 3096665 w 6485324"/>
              <a:gd name="connsiteY27" fmla="*/ 1218330 h 1228281"/>
              <a:gd name="connsiteX28" fmla="*/ 3980329 w 6485324"/>
              <a:gd name="connsiteY28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957368 w 6485324"/>
              <a:gd name="connsiteY8" fmla="*/ 618652 h 1228281"/>
              <a:gd name="connsiteX9" fmla="*/ 1285897 w 6485324"/>
              <a:gd name="connsiteY9" fmla="*/ 961577 h 1228281"/>
              <a:gd name="connsiteX10" fmla="*/ 1290917 w 6485324"/>
              <a:gd name="connsiteY10" fmla="*/ 726552 h 1228281"/>
              <a:gd name="connsiteX11" fmla="*/ 184416 w 6485324"/>
              <a:gd name="connsiteY11" fmla="*/ 718868 h 1228281"/>
              <a:gd name="connsiteX12" fmla="*/ 161364 w 6485324"/>
              <a:gd name="connsiteY12" fmla="*/ 734236 h 1228281"/>
              <a:gd name="connsiteX13" fmla="*/ 130628 w 6485324"/>
              <a:gd name="connsiteY13" fmla="*/ 695816 h 1228281"/>
              <a:gd name="connsiteX14" fmla="*/ 84524 w 6485324"/>
              <a:gd name="connsiteY14" fmla="*/ 657396 h 1228281"/>
              <a:gd name="connsiteX15" fmla="*/ 0 w 6485324"/>
              <a:gd name="connsiteY15" fmla="*/ 519083 h 1228281"/>
              <a:gd name="connsiteX16" fmla="*/ 53788 w 6485324"/>
              <a:gd name="connsiteY16" fmla="*/ 250142 h 1228281"/>
              <a:gd name="connsiteX17" fmla="*/ 38420 w 6485324"/>
              <a:gd name="connsiteY17" fmla="*/ 111830 h 1228281"/>
              <a:gd name="connsiteX18" fmla="*/ 23052 w 6485324"/>
              <a:gd name="connsiteY18" fmla="*/ 88777 h 1228281"/>
              <a:gd name="connsiteX19" fmla="*/ 322729 w 6485324"/>
              <a:gd name="connsiteY19" fmla="*/ 142566 h 1228281"/>
              <a:gd name="connsiteX20" fmla="*/ 691563 w 6485324"/>
              <a:gd name="connsiteY20" fmla="*/ 157934 h 1228281"/>
              <a:gd name="connsiteX21" fmla="*/ 2512679 w 6485324"/>
              <a:gd name="connsiteY21" fmla="*/ 180986 h 1228281"/>
              <a:gd name="connsiteX22" fmla="*/ 3112033 w 6485324"/>
              <a:gd name="connsiteY22" fmla="*/ 265510 h 1228281"/>
              <a:gd name="connsiteX23" fmla="*/ 3127401 w 6485324"/>
              <a:gd name="connsiteY23" fmla="*/ 411507 h 1228281"/>
              <a:gd name="connsiteX24" fmla="*/ 3119717 w 6485324"/>
              <a:gd name="connsiteY24" fmla="*/ 1033914 h 1228281"/>
              <a:gd name="connsiteX25" fmla="*/ 3104349 w 6485324"/>
              <a:gd name="connsiteY25" fmla="*/ 1118438 h 1228281"/>
              <a:gd name="connsiteX26" fmla="*/ 3096665 w 6485324"/>
              <a:gd name="connsiteY26" fmla="*/ 1218330 h 1228281"/>
              <a:gd name="connsiteX27" fmla="*/ 3980329 w 6485324"/>
              <a:gd name="connsiteY27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957368 w 6485324"/>
              <a:gd name="connsiteY8" fmla="*/ 618652 h 1228281"/>
              <a:gd name="connsiteX9" fmla="*/ 1285897 w 6485324"/>
              <a:gd name="connsiteY9" fmla="*/ 961577 h 1228281"/>
              <a:gd name="connsiteX10" fmla="*/ 184416 w 6485324"/>
              <a:gd name="connsiteY10" fmla="*/ 718868 h 1228281"/>
              <a:gd name="connsiteX11" fmla="*/ 161364 w 6485324"/>
              <a:gd name="connsiteY11" fmla="*/ 734236 h 1228281"/>
              <a:gd name="connsiteX12" fmla="*/ 130628 w 6485324"/>
              <a:gd name="connsiteY12" fmla="*/ 695816 h 1228281"/>
              <a:gd name="connsiteX13" fmla="*/ 84524 w 6485324"/>
              <a:gd name="connsiteY13" fmla="*/ 657396 h 1228281"/>
              <a:gd name="connsiteX14" fmla="*/ 0 w 6485324"/>
              <a:gd name="connsiteY14" fmla="*/ 519083 h 1228281"/>
              <a:gd name="connsiteX15" fmla="*/ 53788 w 6485324"/>
              <a:gd name="connsiteY15" fmla="*/ 250142 h 1228281"/>
              <a:gd name="connsiteX16" fmla="*/ 38420 w 6485324"/>
              <a:gd name="connsiteY16" fmla="*/ 111830 h 1228281"/>
              <a:gd name="connsiteX17" fmla="*/ 23052 w 6485324"/>
              <a:gd name="connsiteY17" fmla="*/ 88777 h 1228281"/>
              <a:gd name="connsiteX18" fmla="*/ 322729 w 6485324"/>
              <a:gd name="connsiteY18" fmla="*/ 142566 h 1228281"/>
              <a:gd name="connsiteX19" fmla="*/ 691563 w 6485324"/>
              <a:gd name="connsiteY19" fmla="*/ 157934 h 1228281"/>
              <a:gd name="connsiteX20" fmla="*/ 2512679 w 6485324"/>
              <a:gd name="connsiteY20" fmla="*/ 180986 h 1228281"/>
              <a:gd name="connsiteX21" fmla="*/ 3112033 w 6485324"/>
              <a:gd name="connsiteY21" fmla="*/ 265510 h 1228281"/>
              <a:gd name="connsiteX22" fmla="*/ 3127401 w 6485324"/>
              <a:gd name="connsiteY22" fmla="*/ 411507 h 1228281"/>
              <a:gd name="connsiteX23" fmla="*/ 3119717 w 6485324"/>
              <a:gd name="connsiteY23" fmla="*/ 1033914 h 1228281"/>
              <a:gd name="connsiteX24" fmla="*/ 3104349 w 6485324"/>
              <a:gd name="connsiteY24" fmla="*/ 1118438 h 1228281"/>
              <a:gd name="connsiteX25" fmla="*/ 3096665 w 6485324"/>
              <a:gd name="connsiteY25" fmla="*/ 1218330 h 1228281"/>
              <a:gd name="connsiteX26" fmla="*/ 3980329 w 6485324"/>
              <a:gd name="connsiteY26" fmla="*/ 1226014 h 1228281"/>
              <a:gd name="connsiteX0" fmla="*/ 3988458 w 6493453"/>
              <a:gd name="connsiteY0" fmla="*/ 872549 h 1228281"/>
              <a:gd name="connsiteX1" fmla="*/ 3673413 w 6493453"/>
              <a:gd name="connsiteY1" fmla="*/ 864865 h 1228281"/>
              <a:gd name="connsiteX2" fmla="*/ 3681097 w 6493453"/>
              <a:gd name="connsiteY2" fmla="*/ 557504 h 1228281"/>
              <a:gd name="connsiteX3" fmla="*/ 6493453 w 6493453"/>
              <a:gd name="connsiteY3" fmla="*/ 565188 h 1228281"/>
              <a:gd name="connsiteX4" fmla="*/ 6462717 w 6493453"/>
              <a:gd name="connsiteY4" fmla="*/ 81093 h 1228281"/>
              <a:gd name="connsiteX5" fmla="*/ 3505171 w 6493453"/>
              <a:gd name="connsiteY5" fmla="*/ 65725 h 1228281"/>
              <a:gd name="connsiteX6" fmla="*/ 3488996 w 6493453"/>
              <a:gd name="connsiteY6" fmla="*/ 497426 h 1228281"/>
              <a:gd name="connsiteX7" fmla="*/ 3250791 w 6493453"/>
              <a:gd name="connsiteY7" fmla="*/ 757288 h 1228281"/>
              <a:gd name="connsiteX8" fmla="*/ 1965497 w 6493453"/>
              <a:gd name="connsiteY8" fmla="*/ 618652 h 1228281"/>
              <a:gd name="connsiteX9" fmla="*/ 1294026 w 6493453"/>
              <a:gd name="connsiteY9" fmla="*/ 961577 h 1228281"/>
              <a:gd name="connsiteX10" fmla="*/ 192545 w 6493453"/>
              <a:gd name="connsiteY10" fmla="*/ 718868 h 1228281"/>
              <a:gd name="connsiteX11" fmla="*/ 138757 w 6493453"/>
              <a:gd name="connsiteY11" fmla="*/ 695816 h 1228281"/>
              <a:gd name="connsiteX12" fmla="*/ 92653 w 6493453"/>
              <a:gd name="connsiteY12" fmla="*/ 657396 h 1228281"/>
              <a:gd name="connsiteX13" fmla="*/ 8129 w 6493453"/>
              <a:gd name="connsiteY13" fmla="*/ 519083 h 1228281"/>
              <a:gd name="connsiteX14" fmla="*/ 61917 w 6493453"/>
              <a:gd name="connsiteY14" fmla="*/ 250142 h 1228281"/>
              <a:gd name="connsiteX15" fmla="*/ 46549 w 6493453"/>
              <a:gd name="connsiteY15" fmla="*/ 111830 h 1228281"/>
              <a:gd name="connsiteX16" fmla="*/ 31181 w 6493453"/>
              <a:gd name="connsiteY16" fmla="*/ 88777 h 1228281"/>
              <a:gd name="connsiteX17" fmla="*/ 330858 w 6493453"/>
              <a:gd name="connsiteY17" fmla="*/ 142566 h 1228281"/>
              <a:gd name="connsiteX18" fmla="*/ 699692 w 6493453"/>
              <a:gd name="connsiteY18" fmla="*/ 157934 h 1228281"/>
              <a:gd name="connsiteX19" fmla="*/ 2520808 w 6493453"/>
              <a:gd name="connsiteY19" fmla="*/ 180986 h 1228281"/>
              <a:gd name="connsiteX20" fmla="*/ 3120162 w 6493453"/>
              <a:gd name="connsiteY20" fmla="*/ 265510 h 1228281"/>
              <a:gd name="connsiteX21" fmla="*/ 3135530 w 6493453"/>
              <a:gd name="connsiteY21" fmla="*/ 411507 h 1228281"/>
              <a:gd name="connsiteX22" fmla="*/ 3127846 w 6493453"/>
              <a:gd name="connsiteY22" fmla="*/ 1033914 h 1228281"/>
              <a:gd name="connsiteX23" fmla="*/ 3112478 w 6493453"/>
              <a:gd name="connsiteY23" fmla="*/ 1118438 h 1228281"/>
              <a:gd name="connsiteX24" fmla="*/ 3104794 w 6493453"/>
              <a:gd name="connsiteY24" fmla="*/ 1218330 h 1228281"/>
              <a:gd name="connsiteX25" fmla="*/ 3988458 w 6493453"/>
              <a:gd name="connsiteY25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957368 w 6485324"/>
              <a:gd name="connsiteY8" fmla="*/ 618652 h 1228281"/>
              <a:gd name="connsiteX9" fmla="*/ 1285897 w 6485324"/>
              <a:gd name="connsiteY9" fmla="*/ 961577 h 1228281"/>
              <a:gd name="connsiteX10" fmla="*/ 130628 w 6485324"/>
              <a:gd name="connsiteY10" fmla="*/ 695816 h 1228281"/>
              <a:gd name="connsiteX11" fmla="*/ 84524 w 6485324"/>
              <a:gd name="connsiteY11" fmla="*/ 657396 h 1228281"/>
              <a:gd name="connsiteX12" fmla="*/ 0 w 6485324"/>
              <a:gd name="connsiteY12" fmla="*/ 519083 h 1228281"/>
              <a:gd name="connsiteX13" fmla="*/ 53788 w 6485324"/>
              <a:gd name="connsiteY13" fmla="*/ 250142 h 1228281"/>
              <a:gd name="connsiteX14" fmla="*/ 38420 w 6485324"/>
              <a:gd name="connsiteY14" fmla="*/ 111830 h 1228281"/>
              <a:gd name="connsiteX15" fmla="*/ 23052 w 6485324"/>
              <a:gd name="connsiteY15" fmla="*/ 88777 h 1228281"/>
              <a:gd name="connsiteX16" fmla="*/ 322729 w 6485324"/>
              <a:gd name="connsiteY16" fmla="*/ 142566 h 1228281"/>
              <a:gd name="connsiteX17" fmla="*/ 691563 w 6485324"/>
              <a:gd name="connsiteY17" fmla="*/ 157934 h 1228281"/>
              <a:gd name="connsiteX18" fmla="*/ 2512679 w 6485324"/>
              <a:gd name="connsiteY18" fmla="*/ 180986 h 1228281"/>
              <a:gd name="connsiteX19" fmla="*/ 3112033 w 6485324"/>
              <a:gd name="connsiteY19" fmla="*/ 265510 h 1228281"/>
              <a:gd name="connsiteX20" fmla="*/ 3127401 w 6485324"/>
              <a:gd name="connsiteY20" fmla="*/ 411507 h 1228281"/>
              <a:gd name="connsiteX21" fmla="*/ 3119717 w 6485324"/>
              <a:gd name="connsiteY21" fmla="*/ 1033914 h 1228281"/>
              <a:gd name="connsiteX22" fmla="*/ 3104349 w 6485324"/>
              <a:gd name="connsiteY22" fmla="*/ 1118438 h 1228281"/>
              <a:gd name="connsiteX23" fmla="*/ 3096665 w 6485324"/>
              <a:gd name="connsiteY23" fmla="*/ 1218330 h 1228281"/>
              <a:gd name="connsiteX24" fmla="*/ 3980329 w 6485324"/>
              <a:gd name="connsiteY24" fmla="*/ 1226014 h 1228281"/>
              <a:gd name="connsiteX0" fmla="*/ 4064017 w 6569012"/>
              <a:gd name="connsiteY0" fmla="*/ 872549 h 1228281"/>
              <a:gd name="connsiteX1" fmla="*/ 3748972 w 6569012"/>
              <a:gd name="connsiteY1" fmla="*/ 864865 h 1228281"/>
              <a:gd name="connsiteX2" fmla="*/ 3756656 w 6569012"/>
              <a:gd name="connsiteY2" fmla="*/ 557504 h 1228281"/>
              <a:gd name="connsiteX3" fmla="*/ 6569012 w 6569012"/>
              <a:gd name="connsiteY3" fmla="*/ 565188 h 1228281"/>
              <a:gd name="connsiteX4" fmla="*/ 6538276 w 6569012"/>
              <a:gd name="connsiteY4" fmla="*/ 81093 h 1228281"/>
              <a:gd name="connsiteX5" fmla="*/ 3580730 w 6569012"/>
              <a:gd name="connsiteY5" fmla="*/ 65725 h 1228281"/>
              <a:gd name="connsiteX6" fmla="*/ 3564555 w 6569012"/>
              <a:gd name="connsiteY6" fmla="*/ 497426 h 1228281"/>
              <a:gd name="connsiteX7" fmla="*/ 3326350 w 6569012"/>
              <a:gd name="connsiteY7" fmla="*/ 757288 h 1228281"/>
              <a:gd name="connsiteX8" fmla="*/ 2041056 w 6569012"/>
              <a:gd name="connsiteY8" fmla="*/ 618652 h 1228281"/>
              <a:gd name="connsiteX9" fmla="*/ 1369585 w 6569012"/>
              <a:gd name="connsiteY9" fmla="*/ 961577 h 1228281"/>
              <a:gd name="connsiteX10" fmla="*/ 214316 w 6569012"/>
              <a:gd name="connsiteY10" fmla="*/ 695816 h 1228281"/>
              <a:gd name="connsiteX11" fmla="*/ 83688 w 6569012"/>
              <a:gd name="connsiteY11" fmla="*/ 519083 h 1228281"/>
              <a:gd name="connsiteX12" fmla="*/ 137476 w 6569012"/>
              <a:gd name="connsiteY12" fmla="*/ 250142 h 1228281"/>
              <a:gd name="connsiteX13" fmla="*/ 122108 w 6569012"/>
              <a:gd name="connsiteY13" fmla="*/ 111830 h 1228281"/>
              <a:gd name="connsiteX14" fmla="*/ 106740 w 6569012"/>
              <a:gd name="connsiteY14" fmla="*/ 88777 h 1228281"/>
              <a:gd name="connsiteX15" fmla="*/ 406417 w 6569012"/>
              <a:gd name="connsiteY15" fmla="*/ 142566 h 1228281"/>
              <a:gd name="connsiteX16" fmla="*/ 775251 w 6569012"/>
              <a:gd name="connsiteY16" fmla="*/ 157934 h 1228281"/>
              <a:gd name="connsiteX17" fmla="*/ 2596367 w 6569012"/>
              <a:gd name="connsiteY17" fmla="*/ 180986 h 1228281"/>
              <a:gd name="connsiteX18" fmla="*/ 3195721 w 6569012"/>
              <a:gd name="connsiteY18" fmla="*/ 265510 h 1228281"/>
              <a:gd name="connsiteX19" fmla="*/ 3211089 w 6569012"/>
              <a:gd name="connsiteY19" fmla="*/ 411507 h 1228281"/>
              <a:gd name="connsiteX20" fmla="*/ 3203405 w 6569012"/>
              <a:gd name="connsiteY20" fmla="*/ 1033914 h 1228281"/>
              <a:gd name="connsiteX21" fmla="*/ 3188037 w 6569012"/>
              <a:gd name="connsiteY21" fmla="*/ 1118438 h 1228281"/>
              <a:gd name="connsiteX22" fmla="*/ 3180353 w 6569012"/>
              <a:gd name="connsiteY22" fmla="*/ 1218330 h 1228281"/>
              <a:gd name="connsiteX23" fmla="*/ 4064017 w 6569012"/>
              <a:gd name="connsiteY23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957368 w 6485324"/>
              <a:gd name="connsiteY8" fmla="*/ 618652 h 1228281"/>
              <a:gd name="connsiteX9" fmla="*/ 1285897 w 6485324"/>
              <a:gd name="connsiteY9" fmla="*/ 961577 h 1228281"/>
              <a:gd name="connsiteX10" fmla="*/ 0 w 6485324"/>
              <a:gd name="connsiteY10" fmla="*/ 519083 h 1228281"/>
              <a:gd name="connsiteX11" fmla="*/ 53788 w 6485324"/>
              <a:gd name="connsiteY11" fmla="*/ 250142 h 1228281"/>
              <a:gd name="connsiteX12" fmla="*/ 38420 w 6485324"/>
              <a:gd name="connsiteY12" fmla="*/ 111830 h 1228281"/>
              <a:gd name="connsiteX13" fmla="*/ 23052 w 6485324"/>
              <a:gd name="connsiteY13" fmla="*/ 88777 h 1228281"/>
              <a:gd name="connsiteX14" fmla="*/ 322729 w 6485324"/>
              <a:gd name="connsiteY14" fmla="*/ 142566 h 1228281"/>
              <a:gd name="connsiteX15" fmla="*/ 691563 w 6485324"/>
              <a:gd name="connsiteY15" fmla="*/ 157934 h 1228281"/>
              <a:gd name="connsiteX16" fmla="*/ 2512679 w 6485324"/>
              <a:gd name="connsiteY16" fmla="*/ 180986 h 1228281"/>
              <a:gd name="connsiteX17" fmla="*/ 3112033 w 6485324"/>
              <a:gd name="connsiteY17" fmla="*/ 265510 h 1228281"/>
              <a:gd name="connsiteX18" fmla="*/ 3127401 w 6485324"/>
              <a:gd name="connsiteY18" fmla="*/ 411507 h 1228281"/>
              <a:gd name="connsiteX19" fmla="*/ 3119717 w 6485324"/>
              <a:gd name="connsiteY19" fmla="*/ 1033914 h 1228281"/>
              <a:gd name="connsiteX20" fmla="*/ 3104349 w 6485324"/>
              <a:gd name="connsiteY20" fmla="*/ 1118438 h 1228281"/>
              <a:gd name="connsiteX21" fmla="*/ 3096665 w 6485324"/>
              <a:gd name="connsiteY21" fmla="*/ 1218330 h 1228281"/>
              <a:gd name="connsiteX22" fmla="*/ 3980329 w 6485324"/>
              <a:gd name="connsiteY22" fmla="*/ 1226014 h 1228281"/>
              <a:gd name="connsiteX0" fmla="*/ 3980329 w 6485324"/>
              <a:gd name="connsiteY0" fmla="*/ 872549 h 1228281"/>
              <a:gd name="connsiteX1" fmla="*/ 3665284 w 6485324"/>
              <a:gd name="connsiteY1" fmla="*/ 864865 h 1228281"/>
              <a:gd name="connsiteX2" fmla="*/ 3672968 w 6485324"/>
              <a:gd name="connsiteY2" fmla="*/ 557504 h 1228281"/>
              <a:gd name="connsiteX3" fmla="*/ 6485324 w 6485324"/>
              <a:gd name="connsiteY3" fmla="*/ 565188 h 1228281"/>
              <a:gd name="connsiteX4" fmla="*/ 6454588 w 6485324"/>
              <a:gd name="connsiteY4" fmla="*/ 81093 h 1228281"/>
              <a:gd name="connsiteX5" fmla="*/ 3497042 w 6485324"/>
              <a:gd name="connsiteY5" fmla="*/ 65725 h 1228281"/>
              <a:gd name="connsiteX6" fmla="*/ 3480867 w 6485324"/>
              <a:gd name="connsiteY6" fmla="*/ 497426 h 1228281"/>
              <a:gd name="connsiteX7" fmla="*/ 3242662 w 6485324"/>
              <a:gd name="connsiteY7" fmla="*/ 757288 h 1228281"/>
              <a:gd name="connsiteX8" fmla="*/ 171386 w 6485324"/>
              <a:gd name="connsiteY8" fmla="*/ 690066 h 1228281"/>
              <a:gd name="connsiteX9" fmla="*/ 1285897 w 6485324"/>
              <a:gd name="connsiteY9" fmla="*/ 961577 h 1228281"/>
              <a:gd name="connsiteX10" fmla="*/ 0 w 6485324"/>
              <a:gd name="connsiteY10" fmla="*/ 519083 h 1228281"/>
              <a:gd name="connsiteX11" fmla="*/ 53788 w 6485324"/>
              <a:gd name="connsiteY11" fmla="*/ 250142 h 1228281"/>
              <a:gd name="connsiteX12" fmla="*/ 38420 w 6485324"/>
              <a:gd name="connsiteY12" fmla="*/ 111830 h 1228281"/>
              <a:gd name="connsiteX13" fmla="*/ 23052 w 6485324"/>
              <a:gd name="connsiteY13" fmla="*/ 88777 h 1228281"/>
              <a:gd name="connsiteX14" fmla="*/ 322729 w 6485324"/>
              <a:gd name="connsiteY14" fmla="*/ 142566 h 1228281"/>
              <a:gd name="connsiteX15" fmla="*/ 691563 w 6485324"/>
              <a:gd name="connsiteY15" fmla="*/ 157934 h 1228281"/>
              <a:gd name="connsiteX16" fmla="*/ 2512679 w 6485324"/>
              <a:gd name="connsiteY16" fmla="*/ 180986 h 1228281"/>
              <a:gd name="connsiteX17" fmla="*/ 3112033 w 6485324"/>
              <a:gd name="connsiteY17" fmla="*/ 265510 h 1228281"/>
              <a:gd name="connsiteX18" fmla="*/ 3127401 w 6485324"/>
              <a:gd name="connsiteY18" fmla="*/ 411507 h 1228281"/>
              <a:gd name="connsiteX19" fmla="*/ 3119717 w 6485324"/>
              <a:gd name="connsiteY19" fmla="*/ 1033914 h 1228281"/>
              <a:gd name="connsiteX20" fmla="*/ 3104349 w 6485324"/>
              <a:gd name="connsiteY20" fmla="*/ 1118438 h 1228281"/>
              <a:gd name="connsiteX21" fmla="*/ 3096665 w 6485324"/>
              <a:gd name="connsiteY21" fmla="*/ 1218330 h 1228281"/>
              <a:gd name="connsiteX22" fmla="*/ 3980329 w 6485324"/>
              <a:gd name="connsiteY22" fmla="*/ 1226014 h 1228281"/>
              <a:gd name="connsiteX0" fmla="*/ 4051786 w 6556781"/>
              <a:gd name="connsiteY0" fmla="*/ 872549 h 1228281"/>
              <a:gd name="connsiteX1" fmla="*/ 3736741 w 6556781"/>
              <a:gd name="connsiteY1" fmla="*/ 864865 h 1228281"/>
              <a:gd name="connsiteX2" fmla="*/ 3744425 w 6556781"/>
              <a:gd name="connsiteY2" fmla="*/ 557504 h 1228281"/>
              <a:gd name="connsiteX3" fmla="*/ 6556781 w 6556781"/>
              <a:gd name="connsiteY3" fmla="*/ 565188 h 1228281"/>
              <a:gd name="connsiteX4" fmla="*/ 6526045 w 6556781"/>
              <a:gd name="connsiteY4" fmla="*/ 81093 h 1228281"/>
              <a:gd name="connsiteX5" fmla="*/ 3568499 w 6556781"/>
              <a:gd name="connsiteY5" fmla="*/ 65725 h 1228281"/>
              <a:gd name="connsiteX6" fmla="*/ 3552324 w 6556781"/>
              <a:gd name="connsiteY6" fmla="*/ 497426 h 1228281"/>
              <a:gd name="connsiteX7" fmla="*/ 3314119 w 6556781"/>
              <a:gd name="connsiteY7" fmla="*/ 757288 h 1228281"/>
              <a:gd name="connsiteX8" fmla="*/ 242843 w 6556781"/>
              <a:gd name="connsiteY8" fmla="*/ 690066 h 1228281"/>
              <a:gd name="connsiteX9" fmla="*/ 0 w 6556781"/>
              <a:gd name="connsiteY9" fmla="*/ 604363 h 1228281"/>
              <a:gd name="connsiteX10" fmla="*/ 71457 w 6556781"/>
              <a:gd name="connsiteY10" fmla="*/ 519083 h 1228281"/>
              <a:gd name="connsiteX11" fmla="*/ 125245 w 6556781"/>
              <a:gd name="connsiteY11" fmla="*/ 250142 h 1228281"/>
              <a:gd name="connsiteX12" fmla="*/ 109877 w 6556781"/>
              <a:gd name="connsiteY12" fmla="*/ 111830 h 1228281"/>
              <a:gd name="connsiteX13" fmla="*/ 94509 w 6556781"/>
              <a:gd name="connsiteY13" fmla="*/ 88777 h 1228281"/>
              <a:gd name="connsiteX14" fmla="*/ 394186 w 6556781"/>
              <a:gd name="connsiteY14" fmla="*/ 142566 h 1228281"/>
              <a:gd name="connsiteX15" fmla="*/ 763020 w 6556781"/>
              <a:gd name="connsiteY15" fmla="*/ 157934 h 1228281"/>
              <a:gd name="connsiteX16" fmla="*/ 2584136 w 6556781"/>
              <a:gd name="connsiteY16" fmla="*/ 180986 h 1228281"/>
              <a:gd name="connsiteX17" fmla="*/ 3183490 w 6556781"/>
              <a:gd name="connsiteY17" fmla="*/ 265510 h 1228281"/>
              <a:gd name="connsiteX18" fmla="*/ 3198858 w 6556781"/>
              <a:gd name="connsiteY18" fmla="*/ 411507 h 1228281"/>
              <a:gd name="connsiteX19" fmla="*/ 3191174 w 6556781"/>
              <a:gd name="connsiteY19" fmla="*/ 1033914 h 1228281"/>
              <a:gd name="connsiteX20" fmla="*/ 3175806 w 6556781"/>
              <a:gd name="connsiteY20" fmla="*/ 1118438 h 1228281"/>
              <a:gd name="connsiteX21" fmla="*/ 3168122 w 6556781"/>
              <a:gd name="connsiteY21" fmla="*/ 1218330 h 1228281"/>
              <a:gd name="connsiteX22" fmla="*/ 4051786 w 6556781"/>
              <a:gd name="connsiteY22" fmla="*/ 1226014 h 1228281"/>
              <a:gd name="connsiteX0" fmla="*/ 4051786 w 6556781"/>
              <a:gd name="connsiteY0" fmla="*/ 872549 h 1228281"/>
              <a:gd name="connsiteX1" fmla="*/ 3736741 w 6556781"/>
              <a:gd name="connsiteY1" fmla="*/ 864865 h 1228281"/>
              <a:gd name="connsiteX2" fmla="*/ 3744425 w 6556781"/>
              <a:gd name="connsiteY2" fmla="*/ 557504 h 1228281"/>
              <a:gd name="connsiteX3" fmla="*/ 6556781 w 6556781"/>
              <a:gd name="connsiteY3" fmla="*/ 565188 h 1228281"/>
              <a:gd name="connsiteX4" fmla="*/ 6526045 w 6556781"/>
              <a:gd name="connsiteY4" fmla="*/ 81093 h 1228281"/>
              <a:gd name="connsiteX5" fmla="*/ 3568499 w 6556781"/>
              <a:gd name="connsiteY5" fmla="*/ 65725 h 1228281"/>
              <a:gd name="connsiteX6" fmla="*/ 3552324 w 6556781"/>
              <a:gd name="connsiteY6" fmla="*/ 497426 h 1228281"/>
              <a:gd name="connsiteX7" fmla="*/ 3314119 w 6556781"/>
              <a:gd name="connsiteY7" fmla="*/ 757288 h 1228281"/>
              <a:gd name="connsiteX8" fmla="*/ 242843 w 6556781"/>
              <a:gd name="connsiteY8" fmla="*/ 761480 h 1228281"/>
              <a:gd name="connsiteX9" fmla="*/ 0 w 6556781"/>
              <a:gd name="connsiteY9" fmla="*/ 604363 h 1228281"/>
              <a:gd name="connsiteX10" fmla="*/ 71457 w 6556781"/>
              <a:gd name="connsiteY10" fmla="*/ 519083 h 1228281"/>
              <a:gd name="connsiteX11" fmla="*/ 125245 w 6556781"/>
              <a:gd name="connsiteY11" fmla="*/ 250142 h 1228281"/>
              <a:gd name="connsiteX12" fmla="*/ 109877 w 6556781"/>
              <a:gd name="connsiteY12" fmla="*/ 111830 h 1228281"/>
              <a:gd name="connsiteX13" fmla="*/ 94509 w 6556781"/>
              <a:gd name="connsiteY13" fmla="*/ 88777 h 1228281"/>
              <a:gd name="connsiteX14" fmla="*/ 394186 w 6556781"/>
              <a:gd name="connsiteY14" fmla="*/ 142566 h 1228281"/>
              <a:gd name="connsiteX15" fmla="*/ 763020 w 6556781"/>
              <a:gd name="connsiteY15" fmla="*/ 157934 h 1228281"/>
              <a:gd name="connsiteX16" fmla="*/ 2584136 w 6556781"/>
              <a:gd name="connsiteY16" fmla="*/ 180986 h 1228281"/>
              <a:gd name="connsiteX17" fmla="*/ 3183490 w 6556781"/>
              <a:gd name="connsiteY17" fmla="*/ 265510 h 1228281"/>
              <a:gd name="connsiteX18" fmla="*/ 3198858 w 6556781"/>
              <a:gd name="connsiteY18" fmla="*/ 411507 h 1228281"/>
              <a:gd name="connsiteX19" fmla="*/ 3191174 w 6556781"/>
              <a:gd name="connsiteY19" fmla="*/ 1033914 h 1228281"/>
              <a:gd name="connsiteX20" fmla="*/ 3175806 w 6556781"/>
              <a:gd name="connsiteY20" fmla="*/ 1118438 h 1228281"/>
              <a:gd name="connsiteX21" fmla="*/ 3168122 w 6556781"/>
              <a:gd name="connsiteY21" fmla="*/ 1218330 h 1228281"/>
              <a:gd name="connsiteX22" fmla="*/ 4051786 w 6556781"/>
              <a:gd name="connsiteY22" fmla="*/ 1226014 h 1228281"/>
              <a:gd name="connsiteX0" fmla="*/ 4361296 w 6866291"/>
              <a:gd name="connsiteY0" fmla="*/ 872549 h 1228281"/>
              <a:gd name="connsiteX1" fmla="*/ 4046251 w 6866291"/>
              <a:gd name="connsiteY1" fmla="*/ 864865 h 1228281"/>
              <a:gd name="connsiteX2" fmla="*/ 4053935 w 6866291"/>
              <a:gd name="connsiteY2" fmla="*/ 557504 h 1228281"/>
              <a:gd name="connsiteX3" fmla="*/ 6866291 w 6866291"/>
              <a:gd name="connsiteY3" fmla="*/ 565188 h 1228281"/>
              <a:gd name="connsiteX4" fmla="*/ 6835555 w 6866291"/>
              <a:gd name="connsiteY4" fmla="*/ 81093 h 1228281"/>
              <a:gd name="connsiteX5" fmla="*/ 3878009 w 6866291"/>
              <a:gd name="connsiteY5" fmla="*/ 65725 h 1228281"/>
              <a:gd name="connsiteX6" fmla="*/ 3861834 w 6866291"/>
              <a:gd name="connsiteY6" fmla="*/ 497426 h 1228281"/>
              <a:gd name="connsiteX7" fmla="*/ 3623629 w 6866291"/>
              <a:gd name="connsiteY7" fmla="*/ 757288 h 1228281"/>
              <a:gd name="connsiteX8" fmla="*/ 552353 w 6866291"/>
              <a:gd name="connsiteY8" fmla="*/ 761480 h 1228281"/>
              <a:gd name="connsiteX9" fmla="*/ 309510 w 6866291"/>
              <a:gd name="connsiteY9" fmla="*/ 604363 h 1228281"/>
              <a:gd name="connsiteX10" fmla="*/ 380967 w 6866291"/>
              <a:gd name="connsiteY10" fmla="*/ 519083 h 1228281"/>
              <a:gd name="connsiteX11" fmla="*/ 434755 w 6866291"/>
              <a:gd name="connsiteY11" fmla="*/ 250142 h 1228281"/>
              <a:gd name="connsiteX12" fmla="*/ 419387 w 6866291"/>
              <a:gd name="connsiteY12" fmla="*/ 111830 h 1228281"/>
              <a:gd name="connsiteX13" fmla="*/ 404019 w 6866291"/>
              <a:gd name="connsiteY13" fmla="*/ 88777 h 1228281"/>
              <a:gd name="connsiteX14" fmla="*/ 703696 w 6866291"/>
              <a:gd name="connsiteY14" fmla="*/ 142566 h 1228281"/>
              <a:gd name="connsiteX15" fmla="*/ 1072530 w 6866291"/>
              <a:gd name="connsiteY15" fmla="*/ 157934 h 1228281"/>
              <a:gd name="connsiteX16" fmla="*/ 2893646 w 6866291"/>
              <a:gd name="connsiteY16" fmla="*/ 180986 h 1228281"/>
              <a:gd name="connsiteX17" fmla="*/ 3493000 w 6866291"/>
              <a:gd name="connsiteY17" fmla="*/ 265510 h 1228281"/>
              <a:gd name="connsiteX18" fmla="*/ 3508368 w 6866291"/>
              <a:gd name="connsiteY18" fmla="*/ 411507 h 1228281"/>
              <a:gd name="connsiteX19" fmla="*/ 3500684 w 6866291"/>
              <a:gd name="connsiteY19" fmla="*/ 1033914 h 1228281"/>
              <a:gd name="connsiteX20" fmla="*/ 3485316 w 6866291"/>
              <a:gd name="connsiteY20" fmla="*/ 1118438 h 1228281"/>
              <a:gd name="connsiteX21" fmla="*/ 3477632 w 6866291"/>
              <a:gd name="connsiteY21" fmla="*/ 1218330 h 1228281"/>
              <a:gd name="connsiteX22" fmla="*/ 4361296 w 6866291"/>
              <a:gd name="connsiteY22" fmla="*/ 1226014 h 1228281"/>
              <a:gd name="connsiteX0" fmla="*/ 4361296 w 6866291"/>
              <a:gd name="connsiteY0" fmla="*/ 872549 h 1228281"/>
              <a:gd name="connsiteX1" fmla="*/ 4046251 w 6866291"/>
              <a:gd name="connsiteY1" fmla="*/ 864865 h 1228281"/>
              <a:gd name="connsiteX2" fmla="*/ 4053935 w 6866291"/>
              <a:gd name="connsiteY2" fmla="*/ 557504 h 1228281"/>
              <a:gd name="connsiteX3" fmla="*/ 6866291 w 6866291"/>
              <a:gd name="connsiteY3" fmla="*/ 565188 h 1228281"/>
              <a:gd name="connsiteX4" fmla="*/ 6835555 w 6866291"/>
              <a:gd name="connsiteY4" fmla="*/ 81093 h 1228281"/>
              <a:gd name="connsiteX5" fmla="*/ 3878009 w 6866291"/>
              <a:gd name="connsiteY5" fmla="*/ 65725 h 1228281"/>
              <a:gd name="connsiteX6" fmla="*/ 3861834 w 6866291"/>
              <a:gd name="connsiteY6" fmla="*/ 497426 h 1228281"/>
              <a:gd name="connsiteX7" fmla="*/ 3623629 w 6866291"/>
              <a:gd name="connsiteY7" fmla="*/ 757288 h 1228281"/>
              <a:gd name="connsiteX8" fmla="*/ 552353 w 6866291"/>
              <a:gd name="connsiteY8" fmla="*/ 761480 h 1228281"/>
              <a:gd name="connsiteX9" fmla="*/ 309510 w 6866291"/>
              <a:gd name="connsiteY9" fmla="*/ 604363 h 1228281"/>
              <a:gd name="connsiteX10" fmla="*/ 380967 w 6866291"/>
              <a:gd name="connsiteY10" fmla="*/ 519083 h 1228281"/>
              <a:gd name="connsiteX11" fmla="*/ 304757 w 6866291"/>
              <a:gd name="connsiteY11" fmla="*/ 85250 h 1228281"/>
              <a:gd name="connsiteX12" fmla="*/ 434755 w 6866291"/>
              <a:gd name="connsiteY12" fmla="*/ 250142 h 1228281"/>
              <a:gd name="connsiteX13" fmla="*/ 419387 w 6866291"/>
              <a:gd name="connsiteY13" fmla="*/ 111830 h 1228281"/>
              <a:gd name="connsiteX14" fmla="*/ 404019 w 6866291"/>
              <a:gd name="connsiteY14" fmla="*/ 88777 h 1228281"/>
              <a:gd name="connsiteX15" fmla="*/ 703696 w 6866291"/>
              <a:gd name="connsiteY15" fmla="*/ 142566 h 1228281"/>
              <a:gd name="connsiteX16" fmla="*/ 1072530 w 6866291"/>
              <a:gd name="connsiteY16" fmla="*/ 157934 h 1228281"/>
              <a:gd name="connsiteX17" fmla="*/ 2893646 w 6866291"/>
              <a:gd name="connsiteY17" fmla="*/ 180986 h 1228281"/>
              <a:gd name="connsiteX18" fmla="*/ 3493000 w 6866291"/>
              <a:gd name="connsiteY18" fmla="*/ 265510 h 1228281"/>
              <a:gd name="connsiteX19" fmla="*/ 3508368 w 6866291"/>
              <a:gd name="connsiteY19" fmla="*/ 411507 h 1228281"/>
              <a:gd name="connsiteX20" fmla="*/ 3500684 w 6866291"/>
              <a:gd name="connsiteY20" fmla="*/ 1033914 h 1228281"/>
              <a:gd name="connsiteX21" fmla="*/ 3485316 w 6866291"/>
              <a:gd name="connsiteY21" fmla="*/ 1118438 h 1228281"/>
              <a:gd name="connsiteX22" fmla="*/ 3477632 w 6866291"/>
              <a:gd name="connsiteY22" fmla="*/ 1218330 h 1228281"/>
              <a:gd name="connsiteX23" fmla="*/ 4361296 w 6866291"/>
              <a:gd name="connsiteY23" fmla="*/ 1226014 h 1228281"/>
              <a:gd name="connsiteX0" fmla="*/ 4361296 w 6866291"/>
              <a:gd name="connsiteY0" fmla="*/ 872549 h 1228281"/>
              <a:gd name="connsiteX1" fmla="*/ 4046251 w 6866291"/>
              <a:gd name="connsiteY1" fmla="*/ 864865 h 1228281"/>
              <a:gd name="connsiteX2" fmla="*/ 4053935 w 6866291"/>
              <a:gd name="connsiteY2" fmla="*/ 557504 h 1228281"/>
              <a:gd name="connsiteX3" fmla="*/ 6866291 w 6866291"/>
              <a:gd name="connsiteY3" fmla="*/ 565188 h 1228281"/>
              <a:gd name="connsiteX4" fmla="*/ 6835555 w 6866291"/>
              <a:gd name="connsiteY4" fmla="*/ 81093 h 1228281"/>
              <a:gd name="connsiteX5" fmla="*/ 3878009 w 6866291"/>
              <a:gd name="connsiteY5" fmla="*/ 65725 h 1228281"/>
              <a:gd name="connsiteX6" fmla="*/ 3861834 w 6866291"/>
              <a:gd name="connsiteY6" fmla="*/ 497426 h 1228281"/>
              <a:gd name="connsiteX7" fmla="*/ 3623629 w 6866291"/>
              <a:gd name="connsiteY7" fmla="*/ 757288 h 1228281"/>
              <a:gd name="connsiteX8" fmla="*/ 552353 w 6866291"/>
              <a:gd name="connsiteY8" fmla="*/ 761480 h 1228281"/>
              <a:gd name="connsiteX9" fmla="*/ 309510 w 6866291"/>
              <a:gd name="connsiteY9" fmla="*/ 604363 h 1228281"/>
              <a:gd name="connsiteX10" fmla="*/ 380967 w 6866291"/>
              <a:gd name="connsiteY10" fmla="*/ 519083 h 1228281"/>
              <a:gd name="connsiteX11" fmla="*/ 304757 w 6866291"/>
              <a:gd name="connsiteY11" fmla="*/ 85250 h 1228281"/>
              <a:gd name="connsiteX12" fmla="*/ 419387 w 6866291"/>
              <a:gd name="connsiteY12" fmla="*/ 111830 h 1228281"/>
              <a:gd name="connsiteX13" fmla="*/ 404019 w 6866291"/>
              <a:gd name="connsiteY13" fmla="*/ 88777 h 1228281"/>
              <a:gd name="connsiteX14" fmla="*/ 703696 w 6866291"/>
              <a:gd name="connsiteY14" fmla="*/ 142566 h 1228281"/>
              <a:gd name="connsiteX15" fmla="*/ 1072530 w 6866291"/>
              <a:gd name="connsiteY15" fmla="*/ 157934 h 1228281"/>
              <a:gd name="connsiteX16" fmla="*/ 2893646 w 6866291"/>
              <a:gd name="connsiteY16" fmla="*/ 180986 h 1228281"/>
              <a:gd name="connsiteX17" fmla="*/ 3493000 w 6866291"/>
              <a:gd name="connsiteY17" fmla="*/ 265510 h 1228281"/>
              <a:gd name="connsiteX18" fmla="*/ 3508368 w 6866291"/>
              <a:gd name="connsiteY18" fmla="*/ 411507 h 1228281"/>
              <a:gd name="connsiteX19" fmla="*/ 3500684 w 6866291"/>
              <a:gd name="connsiteY19" fmla="*/ 1033914 h 1228281"/>
              <a:gd name="connsiteX20" fmla="*/ 3485316 w 6866291"/>
              <a:gd name="connsiteY20" fmla="*/ 1118438 h 1228281"/>
              <a:gd name="connsiteX21" fmla="*/ 3477632 w 6866291"/>
              <a:gd name="connsiteY21" fmla="*/ 1218330 h 1228281"/>
              <a:gd name="connsiteX22" fmla="*/ 4361296 w 6866291"/>
              <a:gd name="connsiteY22" fmla="*/ 1226014 h 1228281"/>
              <a:gd name="connsiteX0" fmla="*/ 4361296 w 6866291"/>
              <a:gd name="connsiteY0" fmla="*/ 872549 h 1228281"/>
              <a:gd name="connsiteX1" fmla="*/ 4046251 w 6866291"/>
              <a:gd name="connsiteY1" fmla="*/ 864865 h 1228281"/>
              <a:gd name="connsiteX2" fmla="*/ 4053935 w 6866291"/>
              <a:gd name="connsiteY2" fmla="*/ 557504 h 1228281"/>
              <a:gd name="connsiteX3" fmla="*/ 6866291 w 6866291"/>
              <a:gd name="connsiteY3" fmla="*/ 565188 h 1228281"/>
              <a:gd name="connsiteX4" fmla="*/ 6835555 w 6866291"/>
              <a:gd name="connsiteY4" fmla="*/ 81093 h 1228281"/>
              <a:gd name="connsiteX5" fmla="*/ 3878009 w 6866291"/>
              <a:gd name="connsiteY5" fmla="*/ 65725 h 1228281"/>
              <a:gd name="connsiteX6" fmla="*/ 3861834 w 6866291"/>
              <a:gd name="connsiteY6" fmla="*/ 497426 h 1228281"/>
              <a:gd name="connsiteX7" fmla="*/ 3623629 w 6866291"/>
              <a:gd name="connsiteY7" fmla="*/ 757288 h 1228281"/>
              <a:gd name="connsiteX8" fmla="*/ 552353 w 6866291"/>
              <a:gd name="connsiteY8" fmla="*/ 761480 h 1228281"/>
              <a:gd name="connsiteX9" fmla="*/ 309510 w 6866291"/>
              <a:gd name="connsiteY9" fmla="*/ 604363 h 1228281"/>
              <a:gd name="connsiteX10" fmla="*/ 380967 w 6866291"/>
              <a:gd name="connsiteY10" fmla="*/ 519083 h 1228281"/>
              <a:gd name="connsiteX11" fmla="*/ 304757 w 6866291"/>
              <a:gd name="connsiteY11" fmla="*/ 85250 h 1228281"/>
              <a:gd name="connsiteX12" fmla="*/ 419387 w 6866291"/>
              <a:gd name="connsiteY12" fmla="*/ 111830 h 1228281"/>
              <a:gd name="connsiteX13" fmla="*/ 703696 w 6866291"/>
              <a:gd name="connsiteY13" fmla="*/ 142566 h 1228281"/>
              <a:gd name="connsiteX14" fmla="*/ 1072530 w 6866291"/>
              <a:gd name="connsiteY14" fmla="*/ 157934 h 1228281"/>
              <a:gd name="connsiteX15" fmla="*/ 2893646 w 6866291"/>
              <a:gd name="connsiteY15" fmla="*/ 180986 h 1228281"/>
              <a:gd name="connsiteX16" fmla="*/ 3493000 w 6866291"/>
              <a:gd name="connsiteY16" fmla="*/ 265510 h 1228281"/>
              <a:gd name="connsiteX17" fmla="*/ 3508368 w 6866291"/>
              <a:gd name="connsiteY17" fmla="*/ 411507 h 1228281"/>
              <a:gd name="connsiteX18" fmla="*/ 3500684 w 6866291"/>
              <a:gd name="connsiteY18" fmla="*/ 1033914 h 1228281"/>
              <a:gd name="connsiteX19" fmla="*/ 3485316 w 6866291"/>
              <a:gd name="connsiteY19" fmla="*/ 1118438 h 1228281"/>
              <a:gd name="connsiteX20" fmla="*/ 3477632 w 6866291"/>
              <a:gd name="connsiteY20" fmla="*/ 1218330 h 1228281"/>
              <a:gd name="connsiteX21" fmla="*/ 4361296 w 6866291"/>
              <a:gd name="connsiteY21" fmla="*/ 1226014 h 1228281"/>
              <a:gd name="connsiteX0" fmla="*/ 4361296 w 6866291"/>
              <a:gd name="connsiteY0" fmla="*/ 872549 h 1228281"/>
              <a:gd name="connsiteX1" fmla="*/ 4046251 w 6866291"/>
              <a:gd name="connsiteY1" fmla="*/ 864865 h 1228281"/>
              <a:gd name="connsiteX2" fmla="*/ 4053935 w 6866291"/>
              <a:gd name="connsiteY2" fmla="*/ 557504 h 1228281"/>
              <a:gd name="connsiteX3" fmla="*/ 6866291 w 6866291"/>
              <a:gd name="connsiteY3" fmla="*/ 565188 h 1228281"/>
              <a:gd name="connsiteX4" fmla="*/ 6835555 w 6866291"/>
              <a:gd name="connsiteY4" fmla="*/ 81093 h 1228281"/>
              <a:gd name="connsiteX5" fmla="*/ 3878009 w 6866291"/>
              <a:gd name="connsiteY5" fmla="*/ 65725 h 1228281"/>
              <a:gd name="connsiteX6" fmla="*/ 3861834 w 6866291"/>
              <a:gd name="connsiteY6" fmla="*/ 497426 h 1228281"/>
              <a:gd name="connsiteX7" fmla="*/ 3623629 w 6866291"/>
              <a:gd name="connsiteY7" fmla="*/ 757288 h 1228281"/>
              <a:gd name="connsiteX8" fmla="*/ 552353 w 6866291"/>
              <a:gd name="connsiteY8" fmla="*/ 761480 h 1228281"/>
              <a:gd name="connsiteX9" fmla="*/ 309510 w 6866291"/>
              <a:gd name="connsiteY9" fmla="*/ 604363 h 1228281"/>
              <a:gd name="connsiteX10" fmla="*/ 380967 w 6866291"/>
              <a:gd name="connsiteY10" fmla="*/ 519083 h 1228281"/>
              <a:gd name="connsiteX11" fmla="*/ 304757 w 6866291"/>
              <a:gd name="connsiteY11" fmla="*/ 85250 h 1228281"/>
              <a:gd name="connsiteX12" fmla="*/ 419387 w 6866291"/>
              <a:gd name="connsiteY12" fmla="*/ 111830 h 1228281"/>
              <a:gd name="connsiteX13" fmla="*/ 1072530 w 6866291"/>
              <a:gd name="connsiteY13" fmla="*/ 157934 h 1228281"/>
              <a:gd name="connsiteX14" fmla="*/ 2893646 w 6866291"/>
              <a:gd name="connsiteY14" fmla="*/ 180986 h 1228281"/>
              <a:gd name="connsiteX15" fmla="*/ 3493000 w 6866291"/>
              <a:gd name="connsiteY15" fmla="*/ 265510 h 1228281"/>
              <a:gd name="connsiteX16" fmla="*/ 3508368 w 6866291"/>
              <a:gd name="connsiteY16" fmla="*/ 411507 h 1228281"/>
              <a:gd name="connsiteX17" fmla="*/ 3500684 w 6866291"/>
              <a:gd name="connsiteY17" fmla="*/ 1033914 h 1228281"/>
              <a:gd name="connsiteX18" fmla="*/ 3485316 w 6866291"/>
              <a:gd name="connsiteY18" fmla="*/ 1118438 h 1228281"/>
              <a:gd name="connsiteX19" fmla="*/ 3477632 w 6866291"/>
              <a:gd name="connsiteY19" fmla="*/ 1218330 h 1228281"/>
              <a:gd name="connsiteX20" fmla="*/ 4361296 w 6866291"/>
              <a:gd name="connsiteY20" fmla="*/ 1226014 h 1228281"/>
              <a:gd name="connsiteX0" fmla="*/ 4361296 w 6866291"/>
              <a:gd name="connsiteY0" fmla="*/ 872549 h 1228281"/>
              <a:gd name="connsiteX1" fmla="*/ 4046251 w 6866291"/>
              <a:gd name="connsiteY1" fmla="*/ 864865 h 1228281"/>
              <a:gd name="connsiteX2" fmla="*/ 4053935 w 6866291"/>
              <a:gd name="connsiteY2" fmla="*/ 557504 h 1228281"/>
              <a:gd name="connsiteX3" fmla="*/ 6866291 w 6866291"/>
              <a:gd name="connsiteY3" fmla="*/ 565188 h 1228281"/>
              <a:gd name="connsiteX4" fmla="*/ 6835555 w 6866291"/>
              <a:gd name="connsiteY4" fmla="*/ 81093 h 1228281"/>
              <a:gd name="connsiteX5" fmla="*/ 3878009 w 6866291"/>
              <a:gd name="connsiteY5" fmla="*/ 65725 h 1228281"/>
              <a:gd name="connsiteX6" fmla="*/ 3861834 w 6866291"/>
              <a:gd name="connsiteY6" fmla="*/ 497426 h 1228281"/>
              <a:gd name="connsiteX7" fmla="*/ 3623629 w 6866291"/>
              <a:gd name="connsiteY7" fmla="*/ 757288 h 1228281"/>
              <a:gd name="connsiteX8" fmla="*/ 552353 w 6866291"/>
              <a:gd name="connsiteY8" fmla="*/ 761480 h 1228281"/>
              <a:gd name="connsiteX9" fmla="*/ 309510 w 6866291"/>
              <a:gd name="connsiteY9" fmla="*/ 604363 h 1228281"/>
              <a:gd name="connsiteX10" fmla="*/ 380967 w 6866291"/>
              <a:gd name="connsiteY10" fmla="*/ 519083 h 1228281"/>
              <a:gd name="connsiteX11" fmla="*/ 304757 w 6866291"/>
              <a:gd name="connsiteY11" fmla="*/ 85250 h 1228281"/>
              <a:gd name="connsiteX12" fmla="*/ 419387 w 6866291"/>
              <a:gd name="connsiteY12" fmla="*/ 111830 h 1228281"/>
              <a:gd name="connsiteX13" fmla="*/ 2893646 w 6866291"/>
              <a:gd name="connsiteY13" fmla="*/ 180986 h 1228281"/>
              <a:gd name="connsiteX14" fmla="*/ 3493000 w 6866291"/>
              <a:gd name="connsiteY14" fmla="*/ 265510 h 1228281"/>
              <a:gd name="connsiteX15" fmla="*/ 3508368 w 6866291"/>
              <a:gd name="connsiteY15" fmla="*/ 411507 h 1228281"/>
              <a:gd name="connsiteX16" fmla="*/ 3500684 w 6866291"/>
              <a:gd name="connsiteY16" fmla="*/ 1033914 h 1228281"/>
              <a:gd name="connsiteX17" fmla="*/ 3485316 w 6866291"/>
              <a:gd name="connsiteY17" fmla="*/ 1118438 h 1228281"/>
              <a:gd name="connsiteX18" fmla="*/ 3477632 w 6866291"/>
              <a:gd name="connsiteY18" fmla="*/ 1218330 h 1228281"/>
              <a:gd name="connsiteX19" fmla="*/ 4361296 w 6866291"/>
              <a:gd name="connsiteY19" fmla="*/ 1226014 h 1228281"/>
              <a:gd name="connsiteX0" fmla="*/ 4361296 w 6866291"/>
              <a:gd name="connsiteY0" fmla="*/ 855174 h 1210906"/>
              <a:gd name="connsiteX1" fmla="*/ 4046251 w 6866291"/>
              <a:gd name="connsiteY1" fmla="*/ 847490 h 1210906"/>
              <a:gd name="connsiteX2" fmla="*/ 4053935 w 6866291"/>
              <a:gd name="connsiteY2" fmla="*/ 540129 h 1210906"/>
              <a:gd name="connsiteX3" fmla="*/ 6866291 w 6866291"/>
              <a:gd name="connsiteY3" fmla="*/ 547813 h 1210906"/>
              <a:gd name="connsiteX4" fmla="*/ 6835555 w 6866291"/>
              <a:gd name="connsiteY4" fmla="*/ 63718 h 1210906"/>
              <a:gd name="connsiteX5" fmla="*/ 3878009 w 6866291"/>
              <a:gd name="connsiteY5" fmla="*/ 48350 h 1210906"/>
              <a:gd name="connsiteX6" fmla="*/ 3861834 w 6866291"/>
              <a:gd name="connsiteY6" fmla="*/ 480051 h 1210906"/>
              <a:gd name="connsiteX7" fmla="*/ 3623629 w 6866291"/>
              <a:gd name="connsiteY7" fmla="*/ 739913 h 1210906"/>
              <a:gd name="connsiteX8" fmla="*/ 552353 w 6866291"/>
              <a:gd name="connsiteY8" fmla="*/ 744105 h 1210906"/>
              <a:gd name="connsiteX9" fmla="*/ 309510 w 6866291"/>
              <a:gd name="connsiteY9" fmla="*/ 586988 h 1210906"/>
              <a:gd name="connsiteX10" fmla="*/ 380967 w 6866291"/>
              <a:gd name="connsiteY10" fmla="*/ 501708 h 1210906"/>
              <a:gd name="connsiteX11" fmla="*/ 304757 w 6866291"/>
              <a:gd name="connsiteY11" fmla="*/ 67875 h 1210906"/>
              <a:gd name="connsiteX12" fmla="*/ 419387 w 6866291"/>
              <a:gd name="connsiteY12" fmla="*/ 94455 h 1210906"/>
              <a:gd name="connsiteX13" fmla="*/ 3493000 w 6866291"/>
              <a:gd name="connsiteY13" fmla="*/ 248135 h 1210906"/>
              <a:gd name="connsiteX14" fmla="*/ 3508368 w 6866291"/>
              <a:gd name="connsiteY14" fmla="*/ 394132 h 1210906"/>
              <a:gd name="connsiteX15" fmla="*/ 3500684 w 6866291"/>
              <a:gd name="connsiteY15" fmla="*/ 1016539 h 1210906"/>
              <a:gd name="connsiteX16" fmla="*/ 3485316 w 6866291"/>
              <a:gd name="connsiteY16" fmla="*/ 1101063 h 1210906"/>
              <a:gd name="connsiteX17" fmla="*/ 3477632 w 6866291"/>
              <a:gd name="connsiteY17" fmla="*/ 1200955 h 1210906"/>
              <a:gd name="connsiteX18" fmla="*/ 4361296 w 6866291"/>
              <a:gd name="connsiteY18" fmla="*/ 1208639 h 1210906"/>
              <a:gd name="connsiteX0" fmla="*/ 4361296 w 6866291"/>
              <a:gd name="connsiteY0" fmla="*/ 855174 h 1210906"/>
              <a:gd name="connsiteX1" fmla="*/ 4046251 w 6866291"/>
              <a:gd name="connsiteY1" fmla="*/ 847490 h 1210906"/>
              <a:gd name="connsiteX2" fmla="*/ 4053935 w 6866291"/>
              <a:gd name="connsiteY2" fmla="*/ 540129 h 1210906"/>
              <a:gd name="connsiteX3" fmla="*/ 6866291 w 6866291"/>
              <a:gd name="connsiteY3" fmla="*/ 547813 h 1210906"/>
              <a:gd name="connsiteX4" fmla="*/ 6835555 w 6866291"/>
              <a:gd name="connsiteY4" fmla="*/ 63718 h 1210906"/>
              <a:gd name="connsiteX5" fmla="*/ 3878009 w 6866291"/>
              <a:gd name="connsiteY5" fmla="*/ 48350 h 1210906"/>
              <a:gd name="connsiteX6" fmla="*/ 3861834 w 6866291"/>
              <a:gd name="connsiteY6" fmla="*/ 480051 h 1210906"/>
              <a:gd name="connsiteX7" fmla="*/ 3623629 w 6866291"/>
              <a:gd name="connsiteY7" fmla="*/ 739913 h 1210906"/>
              <a:gd name="connsiteX8" fmla="*/ 552353 w 6866291"/>
              <a:gd name="connsiteY8" fmla="*/ 744105 h 1210906"/>
              <a:gd name="connsiteX9" fmla="*/ 309510 w 6866291"/>
              <a:gd name="connsiteY9" fmla="*/ 586988 h 1210906"/>
              <a:gd name="connsiteX10" fmla="*/ 380967 w 6866291"/>
              <a:gd name="connsiteY10" fmla="*/ 501708 h 1210906"/>
              <a:gd name="connsiteX11" fmla="*/ 304757 w 6866291"/>
              <a:gd name="connsiteY11" fmla="*/ 67875 h 1210906"/>
              <a:gd name="connsiteX12" fmla="*/ 419387 w 6866291"/>
              <a:gd name="connsiteY12" fmla="*/ 94455 h 1210906"/>
              <a:gd name="connsiteX13" fmla="*/ 3493000 w 6866291"/>
              <a:gd name="connsiteY13" fmla="*/ 33797 h 1210906"/>
              <a:gd name="connsiteX14" fmla="*/ 3508368 w 6866291"/>
              <a:gd name="connsiteY14" fmla="*/ 394132 h 1210906"/>
              <a:gd name="connsiteX15" fmla="*/ 3500684 w 6866291"/>
              <a:gd name="connsiteY15" fmla="*/ 1016539 h 1210906"/>
              <a:gd name="connsiteX16" fmla="*/ 3485316 w 6866291"/>
              <a:gd name="connsiteY16" fmla="*/ 1101063 h 1210906"/>
              <a:gd name="connsiteX17" fmla="*/ 3477632 w 6866291"/>
              <a:gd name="connsiteY17" fmla="*/ 1200955 h 1210906"/>
              <a:gd name="connsiteX18" fmla="*/ 4361296 w 6866291"/>
              <a:gd name="connsiteY18" fmla="*/ 1208639 h 1210906"/>
              <a:gd name="connsiteX0" fmla="*/ 4361296 w 6866291"/>
              <a:gd name="connsiteY0" fmla="*/ 855174 h 1210906"/>
              <a:gd name="connsiteX1" fmla="*/ 4046251 w 6866291"/>
              <a:gd name="connsiteY1" fmla="*/ 847490 h 1210906"/>
              <a:gd name="connsiteX2" fmla="*/ 4053935 w 6866291"/>
              <a:gd name="connsiteY2" fmla="*/ 540129 h 1210906"/>
              <a:gd name="connsiteX3" fmla="*/ 6866291 w 6866291"/>
              <a:gd name="connsiteY3" fmla="*/ 547813 h 1210906"/>
              <a:gd name="connsiteX4" fmla="*/ 6835555 w 6866291"/>
              <a:gd name="connsiteY4" fmla="*/ 63718 h 1210906"/>
              <a:gd name="connsiteX5" fmla="*/ 3878009 w 6866291"/>
              <a:gd name="connsiteY5" fmla="*/ 48350 h 1210906"/>
              <a:gd name="connsiteX6" fmla="*/ 3861834 w 6866291"/>
              <a:gd name="connsiteY6" fmla="*/ 480051 h 1210906"/>
              <a:gd name="connsiteX7" fmla="*/ 3623629 w 6866291"/>
              <a:gd name="connsiteY7" fmla="*/ 739913 h 1210906"/>
              <a:gd name="connsiteX8" fmla="*/ 552353 w 6866291"/>
              <a:gd name="connsiteY8" fmla="*/ 744105 h 1210906"/>
              <a:gd name="connsiteX9" fmla="*/ 309510 w 6866291"/>
              <a:gd name="connsiteY9" fmla="*/ 586988 h 1210906"/>
              <a:gd name="connsiteX10" fmla="*/ 380967 w 6866291"/>
              <a:gd name="connsiteY10" fmla="*/ 501708 h 1210906"/>
              <a:gd name="connsiteX11" fmla="*/ 304757 w 6866291"/>
              <a:gd name="connsiteY11" fmla="*/ 67875 h 1210906"/>
              <a:gd name="connsiteX12" fmla="*/ 419387 w 6866291"/>
              <a:gd name="connsiteY12" fmla="*/ 94455 h 1210906"/>
              <a:gd name="connsiteX13" fmla="*/ 3493000 w 6866291"/>
              <a:gd name="connsiteY13" fmla="*/ 33797 h 1210906"/>
              <a:gd name="connsiteX14" fmla="*/ 3500684 w 6866291"/>
              <a:gd name="connsiteY14" fmla="*/ 1016539 h 1210906"/>
              <a:gd name="connsiteX15" fmla="*/ 3485316 w 6866291"/>
              <a:gd name="connsiteY15" fmla="*/ 1101063 h 1210906"/>
              <a:gd name="connsiteX16" fmla="*/ 3477632 w 6866291"/>
              <a:gd name="connsiteY16" fmla="*/ 1200955 h 1210906"/>
              <a:gd name="connsiteX17" fmla="*/ 4361296 w 6866291"/>
              <a:gd name="connsiteY17" fmla="*/ 1208639 h 1210906"/>
              <a:gd name="connsiteX0" fmla="*/ 4361296 w 6866291"/>
              <a:gd name="connsiteY0" fmla="*/ 855174 h 1210906"/>
              <a:gd name="connsiteX1" fmla="*/ 4046251 w 6866291"/>
              <a:gd name="connsiteY1" fmla="*/ 847490 h 1210906"/>
              <a:gd name="connsiteX2" fmla="*/ 4053935 w 6866291"/>
              <a:gd name="connsiteY2" fmla="*/ 540129 h 1210906"/>
              <a:gd name="connsiteX3" fmla="*/ 6866291 w 6866291"/>
              <a:gd name="connsiteY3" fmla="*/ 547813 h 1210906"/>
              <a:gd name="connsiteX4" fmla="*/ 6835555 w 6866291"/>
              <a:gd name="connsiteY4" fmla="*/ 63718 h 1210906"/>
              <a:gd name="connsiteX5" fmla="*/ 3878009 w 6866291"/>
              <a:gd name="connsiteY5" fmla="*/ 48350 h 1210906"/>
              <a:gd name="connsiteX6" fmla="*/ 3861834 w 6866291"/>
              <a:gd name="connsiteY6" fmla="*/ 480051 h 1210906"/>
              <a:gd name="connsiteX7" fmla="*/ 3623629 w 6866291"/>
              <a:gd name="connsiteY7" fmla="*/ 739913 h 1210906"/>
              <a:gd name="connsiteX8" fmla="*/ 552353 w 6866291"/>
              <a:gd name="connsiteY8" fmla="*/ 744105 h 1210906"/>
              <a:gd name="connsiteX9" fmla="*/ 309510 w 6866291"/>
              <a:gd name="connsiteY9" fmla="*/ 586988 h 1210906"/>
              <a:gd name="connsiteX10" fmla="*/ 380967 w 6866291"/>
              <a:gd name="connsiteY10" fmla="*/ 501708 h 1210906"/>
              <a:gd name="connsiteX11" fmla="*/ 304757 w 6866291"/>
              <a:gd name="connsiteY11" fmla="*/ 67875 h 1210906"/>
              <a:gd name="connsiteX12" fmla="*/ 419387 w 6866291"/>
              <a:gd name="connsiteY12" fmla="*/ 94455 h 1210906"/>
              <a:gd name="connsiteX13" fmla="*/ 3493000 w 6866291"/>
              <a:gd name="connsiteY13" fmla="*/ 33797 h 1210906"/>
              <a:gd name="connsiteX14" fmla="*/ 3500684 w 6866291"/>
              <a:gd name="connsiteY14" fmla="*/ 1016539 h 1210906"/>
              <a:gd name="connsiteX15" fmla="*/ 3485316 w 6866291"/>
              <a:gd name="connsiteY15" fmla="*/ 1101063 h 1210906"/>
              <a:gd name="connsiteX16" fmla="*/ 3477632 w 6866291"/>
              <a:gd name="connsiteY16" fmla="*/ 1200955 h 1210906"/>
              <a:gd name="connsiteX17" fmla="*/ 4361296 w 6866291"/>
              <a:gd name="connsiteY17" fmla="*/ 1208639 h 1210906"/>
              <a:gd name="connsiteX0" fmla="*/ 4361296 w 6866291"/>
              <a:gd name="connsiteY0" fmla="*/ 855174 h 1211065"/>
              <a:gd name="connsiteX1" fmla="*/ 4046251 w 6866291"/>
              <a:gd name="connsiteY1" fmla="*/ 847490 h 1211065"/>
              <a:gd name="connsiteX2" fmla="*/ 4053935 w 6866291"/>
              <a:gd name="connsiteY2" fmla="*/ 540129 h 1211065"/>
              <a:gd name="connsiteX3" fmla="*/ 6866291 w 6866291"/>
              <a:gd name="connsiteY3" fmla="*/ 547813 h 1211065"/>
              <a:gd name="connsiteX4" fmla="*/ 6835555 w 6866291"/>
              <a:gd name="connsiteY4" fmla="*/ 63718 h 1211065"/>
              <a:gd name="connsiteX5" fmla="*/ 3878009 w 6866291"/>
              <a:gd name="connsiteY5" fmla="*/ 48350 h 1211065"/>
              <a:gd name="connsiteX6" fmla="*/ 3861834 w 6866291"/>
              <a:gd name="connsiteY6" fmla="*/ 480051 h 1211065"/>
              <a:gd name="connsiteX7" fmla="*/ 3623629 w 6866291"/>
              <a:gd name="connsiteY7" fmla="*/ 739913 h 1211065"/>
              <a:gd name="connsiteX8" fmla="*/ 552353 w 6866291"/>
              <a:gd name="connsiteY8" fmla="*/ 744105 h 1211065"/>
              <a:gd name="connsiteX9" fmla="*/ 309510 w 6866291"/>
              <a:gd name="connsiteY9" fmla="*/ 586988 h 1211065"/>
              <a:gd name="connsiteX10" fmla="*/ 380967 w 6866291"/>
              <a:gd name="connsiteY10" fmla="*/ 501708 h 1211065"/>
              <a:gd name="connsiteX11" fmla="*/ 304757 w 6866291"/>
              <a:gd name="connsiteY11" fmla="*/ 67875 h 1211065"/>
              <a:gd name="connsiteX12" fmla="*/ 419387 w 6866291"/>
              <a:gd name="connsiteY12" fmla="*/ 94455 h 1211065"/>
              <a:gd name="connsiteX13" fmla="*/ 3493000 w 6866291"/>
              <a:gd name="connsiteY13" fmla="*/ 33797 h 1211065"/>
              <a:gd name="connsiteX14" fmla="*/ 3500684 w 6866291"/>
              <a:gd name="connsiteY14" fmla="*/ 1016539 h 1211065"/>
              <a:gd name="connsiteX15" fmla="*/ 3477632 w 6866291"/>
              <a:gd name="connsiteY15" fmla="*/ 1200955 h 1211065"/>
              <a:gd name="connsiteX16" fmla="*/ 4361296 w 6866291"/>
              <a:gd name="connsiteY16" fmla="*/ 1208639 h 1211065"/>
              <a:gd name="connsiteX0" fmla="*/ 4361296 w 6866291"/>
              <a:gd name="connsiteY0" fmla="*/ 855174 h 1210906"/>
              <a:gd name="connsiteX1" fmla="*/ 4046251 w 6866291"/>
              <a:gd name="connsiteY1" fmla="*/ 847490 h 1210906"/>
              <a:gd name="connsiteX2" fmla="*/ 4053935 w 6866291"/>
              <a:gd name="connsiteY2" fmla="*/ 540129 h 1210906"/>
              <a:gd name="connsiteX3" fmla="*/ 6866291 w 6866291"/>
              <a:gd name="connsiteY3" fmla="*/ 547813 h 1210906"/>
              <a:gd name="connsiteX4" fmla="*/ 6835555 w 6866291"/>
              <a:gd name="connsiteY4" fmla="*/ 63718 h 1210906"/>
              <a:gd name="connsiteX5" fmla="*/ 3878009 w 6866291"/>
              <a:gd name="connsiteY5" fmla="*/ 48350 h 1210906"/>
              <a:gd name="connsiteX6" fmla="*/ 3861834 w 6866291"/>
              <a:gd name="connsiteY6" fmla="*/ 480051 h 1210906"/>
              <a:gd name="connsiteX7" fmla="*/ 3623629 w 6866291"/>
              <a:gd name="connsiteY7" fmla="*/ 739913 h 1210906"/>
              <a:gd name="connsiteX8" fmla="*/ 552353 w 6866291"/>
              <a:gd name="connsiteY8" fmla="*/ 744105 h 1210906"/>
              <a:gd name="connsiteX9" fmla="*/ 309510 w 6866291"/>
              <a:gd name="connsiteY9" fmla="*/ 586988 h 1210906"/>
              <a:gd name="connsiteX10" fmla="*/ 380967 w 6866291"/>
              <a:gd name="connsiteY10" fmla="*/ 501708 h 1210906"/>
              <a:gd name="connsiteX11" fmla="*/ 304757 w 6866291"/>
              <a:gd name="connsiteY11" fmla="*/ 67875 h 1210906"/>
              <a:gd name="connsiteX12" fmla="*/ 419387 w 6866291"/>
              <a:gd name="connsiteY12" fmla="*/ 94455 h 1210906"/>
              <a:gd name="connsiteX13" fmla="*/ 3493000 w 6866291"/>
              <a:gd name="connsiteY13" fmla="*/ 33797 h 1210906"/>
              <a:gd name="connsiteX14" fmla="*/ 3477632 w 6866291"/>
              <a:gd name="connsiteY14" fmla="*/ 1200955 h 1210906"/>
              <a:gd name="connsiteX15" fmla="*/ 4361296 w 6866291"/>
              <a:gd name="connsiteY15" fmla="*/ 1208639 h 1210906"/>
              <a:gd name="connsiteX0" fmla="*/ 4361296 w 6866291"/>
              <a:gd name="connsiteY0" fmla="*/ 855174 h 1210906"/>
              <a:gd name="connsiteX1" fmla="*/ 4046251 w 6866291"/>
              <a:gd name="connsiteY1" fmla="*/ 847490 h 1210906"/>
              <a:gd name="connsiteX2" fmla="*/ 4053935 w 6866291"/>
              <a:gd name="connsiteY2" fmla="*/ 540129 h 1210906"/>
              <a:gd name="connsiteX3" fmla="*/ 6866291 w 6866291"/>
              <a:gd name="connsiteY3" fmla="*/ 547813 h 1210906"/>
              <a:gd name="connsiteX4" fmla="*/ 6835555 w 6866291"/>
              <a:gd name="connsiteY4" fmla="*/ 63718 h 1210906"/>
              <a:gd name="connsiteX5" fmla="*/ 3878009 w 6866291"/>
              <a:gd name="connsiteY5" fmla="*/ 48350 h 1210906"/>
              <a:gd name="connsiteX6" fmla="*/ 3861834 w 6866291"/>
              <a:gd name="connsiteY6" fmla="*/ 480051 h 1210906"/>
              <a:gd name="connsiteX7" fmla="*/ 3623629 w 6866291"/>
              <a:gd name="connsiteY7" fmla="*/ 739913 h 1210906"/>
              <a:gd name="connsiteX8" fmla="*/ 552353 w 6866291"/>
              <a:gd name="connsiteY8" fmla="*/ 744105 h 1210906"/>
              <a:gd name="connsiteX9" fmla="*/ 309510 w 6866291"/>
              <a:gd name="connsiteY9" fmla="*/ 586988 h 1210906"/>
              <a:gd name="connsiteX10" fmla="*/ 380967 w 6866291"/>
              <a:gd name="connsiteY10" fmla="*/ 501708 h 1210906"/>
              <a:gd name="connsiteX11" fmla="*/ 304757 w 6866291"/>
              <a:gd name="connsiteY11" fmla="*/ 67875 h 1210906"/>
              <a:gd name="connsiteX12" fmla="*/ 419387 w 6866291"/>
              <a:gd name="connsiteY12" fmla="*/ 94455 h 1210906"/>
              <a:gd name="connsiteX13" fmla="*/ 3493000 w 6866291"/>
              <a:gd name="connsiteY13" fmla="*/ 33797 h 1210906"/>
              <a:gd name="connsiteX14" fmla="*/ 3477632 w 6866291"/>
              <a:gd name="connsiteY14" fmla="*/ 1200955 h 1210906"/>
              <a:gd name="connsiteX15" fmla="*/ 4361296 w 6866291"/>
              <a:gd name="connsiteY15" fmla="*/ 1208639 h 1210906"/>
              <a:gd name="connsiteX0" fmla="*/ 4361296 w 6866291"/>
              <a:gd name="connsiteY0" fmla="*/ 855174 h 1208639"/>
              <a:gd name="connsiteX1" fmla="*/ 4046251 w 6866291"/>
              <a:gd name="connsiteY1" fmla="*/ 847490 h 1208639"/>
              <a:gd name="connsiteX2" fmla="*/ 4053935 w 6866291"/>
              <a:gd name="connsiteY2" fmla="*/ 540129 h 1208639"/>
              <a:gd name="connsiteX3" fmla="*/ 6866291 w 6866291"/>
              <a:gd name="connsiteY3" fmla="*/ 547813 h 1208639"/>
              <a:gd name="connsiteX4" fmla="*/ 6835555 w 6866291"/>
              <a:gd name="connsiteY4" fmla="*/ 63718 h 1208639"/>
              <a:gd name="connsiteX5" fmla="*/ 3878009 w 6866291"/>
              <a:gd name="connsiteY5" fmla="*/ 48350 h 1208639"/>
              <a:gd name="connsiteX6" fmla="*/ 3861834 w 6866291"/>
              <a:gd name="connsiteY6" fmla="*/ 480051 h 1208639"/>
              <a:gd name="connsiteX7" fmla="*/ 3623629 w 6866291"/>
              <a:gd name="connsiteY7" fmla="*/ 739913 h 1208639"/>
              <a:gd name="connsiteX8" fmla="*/ 552353 w 6866291"/>
              <a:gd name="connsiteY8" fmla="*/ 744105 h 1208639"/>
              <a:gd name="connsiteX9" fmla="*/ 309510 w 6866291"/>
              <a:gd name="connsiteY9" fmla="*/ 586988 h 1208639"/>
              <a:gd name="connsiteX10" fmla="*/ 380967 w 6866291"/>
              <a:gd name="connsiteY10" fmla="*/ 501708 h 1208639"/>
              <a:gd name="connsiteX11" fmla="*/ 304757 w 6866291"/>
              <a:gd name="connsiteY11" fmla="*/ 67875 h 1208639"/>
              <a:gd name="connsiteX12" fmla="*/ 419387 w 6866291"/>
              <a:gd name="connsiteY12" fmla="*/ 94455 h 1208639"/>
              <a:gd name="connsiteX13" fmla="*/ 3493000 w 6866291"/>
              <a:gd name="connsiteY13" fmla="*/ 33797 h 1208639"/>
              <a:gd name="connsiteX14" fmla="*/ 3477632 w 6866291"/>
              <a:gd name="connsiteY14" fmla="*/ 1200955 h 1208639"/>
              <a:gd name="connsiteX15" fmla="*/ 4361296 w 6866291"/>
              <a:gd name="connsiteY15" fmla="*/ 1208639 h 1208639"/>
              <a:gd name="connsiteX0" fmla="*/ 4361296 w 6866291"/>
              <a:gd name="connsiteY0" fmla="*/ 855174 h 1208639"/>
              <a:gd name="connsiteX1" fmla="*/ 4046251 w 6866291"/>
              <a:gd name="connsiteY1" fmla="*/ 847490 h 1208639"/>
              <a:gd name="connsiteX2" fmla="*/ 4053935 w 6866291"/>
              <a:gd name="connsiteY2" fmla="*/ 540129 h 1208639"/>
              <a:gd name="connsiteX3" fmla="*/ 6866291 w 6866291"/>
              <a:gd name="connsiteY3" fmla="*/ 547813 h 1208639"/>
              <a:gd name="connsiteX4" fmla="*/ 6835555 w 6866291"/>
              <a:gd name="connsiteY4" fmla="*/ 63718 h 1208639"/>
              <a:gd name="connsiteX5" fmla="*/ 3878009 w 6866291"/>
              <a:gd name="connsiteY5" fmla="*/ 48350 h 1208639"/>
              <a:gd name="connsiteX6" fmla="*/ 3861834 w 6866291"/>
              <a:gd name="connsiteY6" fmla="*/ 480051 h 1208639"/>
              <a:gd name="connsiteX7" fmla="*/ 3623629 w 6866291"/>
              <a:gd name="connsiteY7" fmla="*/ 739913 h 1208639"/>
              <a:gd name="connsiteX8" fmla="*/ 552353 w 6866291"/>
              <a:gd name="connsiteY8" fmla="*/ 744105 h 1208639"/>
              <a:gd name="connsiteX9" fmla="*/ 309510 w 6866291"/>
              <a:gd name="connsiteY9" fmla="*/ 586988 h 1208639"/>
              <a:gd name="connsiteX10" fmla="*/ 380967 w 6866291"/>
              <a:gd name="connsiteY10" fmla="*/ 501708 h 1208639"/>
              <a:gd name="connsiteX11" fmla="*/ 304757 w 6866291"/>
              <a:gd name="connsiteY11" fmla="*/ 67875 h 1208639"/>
              <a:gd name="connsiteX12" fmla="*/ 419387 w 6866291"/>
              <a:gd name="connsiteY12" fmla="*/ 94455 h 1208639"/>
              <a:gd name="connsiteX13" fmla="*/ 3493000 w 6866291"/>
              <a:gd name="connsiteY13" fmla="*/ 33797 h 1208639"/>
              <a:gd name="connsiteX14" fmla="*/ 3477632 w 6866291"/>
              <a:gd name="connsiteY14" fmla="*/ 1200955 h 1208639"/>
              <a:gd name="connsiteX15" fmla="*/ 4361296 w 6866291"/>
              <a:gd name="connsiteY15" fmla="*/ 1208639 h 1208639"/>
              <a:gd name="connsiteX0" fmla="*/ 4361296 w 6866291"/>
              <a:gd name="connsiteY0" fmla="*/ 855174 h 1200955"/>
              <a:gd name="connsiteX1" fmla="*/ 4046251 w 6866291"/>
              <a:gd name="connsiteY1" fmla="*/ 847490 h 1200955"/>
              <a:gd name="connsiteX2" fmla="*/ 4053935 w 6866291"/>
              <a:gd name="connsiteY2" fmla="*/ 540129 h 1200955"/>
              <a:gd name="connsiteX3" fmla="*/ 6866291 w 6866291"/>
              <a:gd name="connsiteY3" fmla="*/ 547813 h 1200955"/>
              <a:gd name="connsiteX4" fmla="*/ 6835555 w 6866291"/>
              <a:gd name="connsiteY4" fmla="*/ 63718 h 1200955"/>
              <a:gd name="connsiteX5" fmla="*/ 3878009 w 6866291"/>
              <a:gd name="connsiteY5" fmla="*/ 48350 h 1200955"/>
              <a:gd name="connsiteX6" fmla="*/ 3861834 w 6866291"/>
              <a:gd name="connsiteY6" fmla="*/ 480051 h 1200955"/>
              <a:gd name="connsiteX7" fmla="*/ 3623629 w 6866291"/>
              <a:gd name="connsiteY7" fmla="*/ 739913 h 1200955"/>
              <a:gd name="connsiteX8" fmla="*/ 552353 w 6866291"/>
              <a:gd name="connsiteY8" fmla="*/ 744105 h 1200955"/>
              <a:gd name="connsiteX9" fmla="*/ 309510 w 6866291"/>
              <a:gd name="connsiteY9" fmla="*/ 586988 h 1200955"/>
              <a:gd name="connsiteX10" fmla="*/ 380967 w 6866291"/>
              <a:gd name="connsiteY10" fmla="*/ 501708 h 1200955"/>
              <a:gd name="connsiteX11" fmla="*/ 304757 w 6866291"/>
              <a:gd name="connsiteY11" fmla="*/ 67875 h 1200955"/>
              <a:gd name="connsiteX12" fmla="*/ 419387 w 6866291"/>
              <a:gd name="connsiteY12" fmla="*/ 94455 h 1200955"/>
              <a:gd name="connsiteX13" fmla="*/ 3493000 w 6866291"/>
              <a:gd name="connsiteY13" fmla="*/ 33797 h 1200955"/>
              <a:gd name="connsiteX14" fmla="*/ 3477632 w 6866291"/>
              <a:gd name="connsiteY14" fmla="*/ 1200955 h 1200955"/>
              <a:gd name="connsiteX15" fmla="*/ 3861198 w 6866291"/>
              <a:gd name="connsiteY15" fmla="*/ 1065739 h 1200955"/>
              <a:gd name="connsiteX0" fmla="*/ 4361296 w 6866291"/>
              <a:gd name="connsiteY0" fmla="*/ 855174 h 1208591"/>
              <a:gd name="connsiteX1" fmla="*/ 4046251 w 6866291"/>
              <a:gd name="connsiteY1" fmla="*/ 847490 h 1208591"/>
              <a:gd name="connsiteX2" fmla="*/ 4053935 w 6866291"/>
              <a:gd name="connsiteY2" fmla="*/ 540129 h 1208591"/>
              <a:gd name="connsiteX3" fmla="*/ 6866291 w 6866291"/>
              <a:gd name="connsiteY3" fmla="*/ 547813 h 1208591"/>
              <a:gd name="connsiteX4" fmla="*/ 6835555 w 6866291"/>
              <a:gd name="connsiteY4" fmla="*/ 63718 h 1208591"/>
              <a:gd name="connsiteX5" fmla="*/ 3878009 w 6866291"/>
              <a:gd name="connsiteY5" fmla="*/ 48350 h 1208591"/>
              <a:gd name="connsiteX6" fmla="*/ 3861834 w 6866291"/>
              <a:gd name="connsiteY6" fmla="*/ 480051 h 1208591"/>
              <a:gd name="connsiteX7" fmla="*/ 3623629 w 6866291"/>
              <a:gd name="connsiteY7" fmla="*/ 739913 h 1208591"/>
              <a:gd name="connsiteX8" fmla="*/ 552353 w 6866291"/>
              <a:gd name="connsiteY8" fmla="*/ 744105 h 1208591"/>
              <a:gd name="connsiteX9" fmla="*/ 309510 w 6866291"/>
              <a:gd name="connsiteY9" fmla="*/ 586988 h 1208591"/>
              <a:gd name="connsiteX10" fmla="*/ 380967 w 6866291"/>
              <a:gd name="connsiteY10" fmla="*/ 501708 h 1208591"/>
              <a:gd name="connsiteX11" fmla="*/ 304757 w 6866291"/>
              <a:gd name="connsiteY11" fmla="*/ 67875 h 1208591"/>
              <a:gd name="connsiteX12" fmla="*/ 419387 w 6866291"/>
              <a:gd name="connsiteY12" fmla="*/ 94455 h 1208591"/>
              <a:gd name="connsiteX13" fmla="*/ 3493000 w 6866291"/>
              <a:gd name="connsiteY13" fmla="*/ 33797 h 1208591"/>
              <a:gd name="connsiteX14" fmla="*/ 3477632 w 6866291"/>
              <a:gd name="connsiteY14" fmla="*/ 1200955 h 1208591"/>
              <a:gd name="connsiteX15" fmla="*/ 4361232 w 6866291"/>
              <a:gd name="connsiteY15" fmla="*/ 1208591 h 1208591"/>
              <a:gd name="connsiteX0" fmla="*/ 4361296 w 6866291"/>
              <a:gd name="connsiteY0" fmla="*/ 855174 h 1208591"/>
              <a:gd name="connsiteX1" fmla="*/ 4046251 w 6866291"/>
              <a:gd name="connsiteY1" fmla="*/ 847490 h 1208591"/>
              <a:gd name="connsiteX2" fmla="*/ 4053935 w 6866291"/>
              <a:gd name="connsiteY2" fmla="*/ 540129 h 1208591"/>
              <a:gd name="connsiteX3" fmla="*/ 6866291 w 6866291"/>
              <a:gd name="connsiteY3" fmla="*/ 547813 h 1208591"/>
              <a:gd name="connsiteX4" fmla="*/ 6835555 w 6866291"/>
              <a:gd name="connsiteY4" fmla="*/ 63718 h 1208591"/>
              <a:gd name="connsiteX5" fmla="*/ 3878009 w 6866291"/>
              <a:gd name="connsiteY5" fmla="*/ 48350 h 1208591"/>
              <a:gd name="connsiteX6" fmla="*/ 3861834 w 6866291"/>
              <a:gd name="connsiteY6" fmla="*/ 480051 h 1208591"/>
              <a:gd name="connsiteX7" fmla="*/ 3623629 w 6866291"/>
              <a:gd name="connsiteY7" fmla="*/ 739913 h 1208591"/>
              <a:gd name="connsiteX8" fmla="*/ 552353 w 6866291"/>
              <a:gd name="connsiteY8" fmla="*/ 744105 h 1208591"/>
              <a:gd name="connsiteX9" fmla="*/ 309510 w 6866291"/>
              <a:gd name="connsiteY9" fmla="*/ 586988 h 1208591"/>
              <a:gd name="connsiteX10" fmla="*/ 380967 w 6866291"/>
              <a:gd name="connsiteY10" fmla="*/ 501708 h 1208591"/>
              <a:gd name="connsiteX11" fmla="*/ 304757 w 6866291"/>
              <a:gd name="connsiteY11" fmla="*/ 67875 h 1208591"/>
              <a:gd name="connsiteX12" fmla="*/ 419387 w 6866291"/>
              <a:gd name="connsiteY12" fmla="*/ 94455 h 1208591"/>
              <a:gd name="connsiteX13" fmla="*/ 3493000 w 6866291"/>
              <a:gd name="connsiteY13" fmla="*/ 33797 h 1208591"/>
              <a:gd name="connsiteX14" fmla="*/ 3477632 w 6866291"/>
              <a:gd name="connsiteY14" fmla="*/ 1200955 h 1208591"/>
              <a:gd name="connsiteX15" fmla="*/ 3914765 w 6866291"/>
              <a:gd name="connsiteY15" fmla="*/ 1201377 h 1208591"/>
              <a:gd name="connsiteX16" fmla="*/ 4361232 w 6866291"/>
              <a:gd name="connsiteY16" fmla="*/ 1208591 h 1208591"/>
              <a:gd name="connsiteX0" fmla="*/ 4361296 w 6866291"/>
              <a:gd name="connsiteY0" fmla="*/ 855174 h 1208591"/>
              <a:gd name="connsiteX1" fmla="*/ 4046251 w 6866291"/>
              <a:gd name="connsiteY1" fmla="*/ 847490 h 1208591"/>
              <a:gd name="connsiteX2" fmla="*/ 4053935 w 6866291"/>
              <a:gd name="connsiteY2" fmla="*/ 540129 h 1208591"/>
              <a:gd name="connsiteX3" fmla="*/ 6866291 w 6866291"/>
              <a:gd name="connsiteY3" fmla="*/ 547813 h 1208591"/>
              <a:gd name="connsiteX4" fmla="*/ 6835555 w 6866291"/>
              <a:gd name="connsiteY4" fmla="*/ 63718 h 1208591"/>
              <a:gd name="connsiteX5" fmla="*/ 3878009 w 6866291"/>
              <a:gd name="connsiteY5" fmla="*/ 48350 h 1208591"/>
              <a:gd name="connsiteX6" fmla="*/ 3861834 w 6866291"/>
              <a:gd name="connsiteY6" fmla="*/ 480051 h 1208591"/>
              <a:gd name="connsiteX7" fmla="*/ 3623629 w 6866291"/>
              <a:gd name="connsiteY7" fmla="*/ 739913 h 1208591"/>
              <a:gd name="connsiteX8" fmla="*/ 552353 w 6866291"/>
              <a:gd name="connsiteY8" fmla="*/ 744105 h 1208591"/>
              <a:gd name="connsiteX9" fmla="*/ 309510 w 6866291"/>
              <a:gd name="connsiteY9" fmla="*/ 586988 h 1208591"/>
              <a:gd name="connsiteX10" fmla="*/ 380967 w 6866291"/>
              <a:gd name="connsiteY10" fmla="*/ 501708 h 1208591"/>
              <a:gd name="connsiteX11" fmla="*/ 304757 w 6866291"/>
              <a:gd name="connsiteY11" fmla="*/ 67875 h 1208591"/>
              <a:gd name="connsiteX12" fmla="*/ 419387 w 6866291"/>
              <a:gd name="connsiteY12" fmla="*/ 94455 h 1208591"/>
              <a:gd name="connsiteX13" fmla="*/ 3493000 w 6866291"/>
              <a:gd name="connsiteY13" fmla="*/ 33797 h 1208591"/>
              <a:gd name="connsiteX14" fmla="*/ 3477632 w 6866291"/>
              <a:gd name="connsiteY14" fmla="*/ 1200955 h 1208591"/>
              <a:gd name="connsiteX15" fmla="*/ 4361232 w 6866291"/>
              <a:gd name="connsiteY15" fmla="*/ 1208591 h 1208591"/>
              <a:gd name="connsiteX0" fmla="*/ 4361296 w 6866291"/>
              <a:gd name="connsiteY0" fmla="*/ 855174 h 1208591"/>
              <a:gd name="connsiteX1" fmla="*/ 4046251 w 6866291"/>
              <a:gd name="connsiteY1" fmla="*/ 847490 h 1208591"/>
              <a:gd name="connsiteX2" fmla="*/ 4053935 w 6866291"/>
              <a:gd name="connsiteY2" fmla="*/ 540129 h 1208591"/>
              <a:gd name="connsiteX3" fmla="*/ 6866291 w 6866291"/>
              <a:gd name="connsiteY3" fmla="*/ 547813 h 1208591"/>
              <a:gd name="connsiteX4" fmla="*/ 6835555 w 6866291"/>
              <a:gd name="connsiteY4" fmla="*/ 63718 h 1208591"/>
              <a:gd name="connsiteX5" fmla="*/ 3878009 w 6866291"/>
              <a:gd name="connsiteY5" fmla="*/ 48350 h 1208591"/>
              <a:gd name="connsiteX6" fmla="*/ 3861834 w 6866291"/>
              <a:gd name="connsiteY6" fmla="*/ 480051 h 1208591"/>
              <a:gd name="connsiteX7" fmla="*/ 3623629 w 6866291"/>
              <a:gd name="connsiteY7" fmla="*/ 739913 h 1208591"/>
              <a:gd name="connsiteX8" fmla="*/ 552353 w 6866291"/>
              <a:gd name="connsiteY8" fmla="*/ 744105 h 1208591"/>
              <a:gd name="connsiteX9" fmla="*/ 309510 w 6866291"/>
              <a:gd name="connsiteY9" fmla="*/ 586988 h 1208591"/>
              <a:gd name="connsiteX10" fmla="*/ 380967 w 6866291"/>
              <a:gd name="connsiteY10" fmla="*/ 501708 h 1208591"/>
              <a:gd name="connsiteX11" fmla="*/ 304757 w 6866291"/>
              <a:gd name="connsiteY11" fmla="*/ 67875 h 1208591"/>
              <a:gd name="connsiteX12" fmla="*/ 419387 w 6866291"/>
              <a:gd name="connsiteY12" fmla="*/ 94455 h 1208591"/>
              <a:gd name="connsiteX13" fmla="*/ 3493000 w 6866291"/>
              <a:gd name="connsiteY13" fmla="*/ 33797 h 1208591"/>
              <a:gd name="connsiteX14" fmla="*/ 3477632 w 6866291"/>
              <a:gd name="connsiteY14" fmla="*/ 1200955 h 1208591"/>
              <a:gd name="connsiteX15" fmla="*/ 2789564 w 6866291"/>
              <a:gd name="connsiteY15" fmla="*/ 1208591 h 1208591"/>
              <a:gd name="connsiteX0" fmla="*/ 4361296 w 6866291"/>
              <a:gd name="connsiteY0" fmla="*/ 855174 h 1208591"/>
              <a:gd name="connsiteX1" fmla="*/ 4046251 w 6866291"/>
              <a:gd name="connsiteY1" fmla="*/ 847490 h 1208591"/>
              <a:gd name="connsiteX2" fmla="*/ 4053935 w 6866291"/>
              <a:gd name="connsiteY2" fmla="*/ 540129 h 1208591"/>
              <a:gd name="connsiteX3" fmla="*/ 6866291 w 6866291"/>
              <a:gd name="connsiteY3" fmla="*/ 547813 h 1208591"/>
              <a:gd name="connsiteX4" fmla="*/ 6835555 w 6866291"/>
              <a:gd name="connsiteY4" fmla="*/ 63718 h 1208591"/>
              <a:gd name="connsiteX5" fmla="*/ 3878009 w 6866291"/>
              <a:gd name="connsiteY5" fmla="*/ 48350 h 1208591"/>
              <a:gd name="connsiteX6" fmla="*/ 3861834 w 6866291"/>
              <a:gd name="connsiteY6" fmla="*/ 480051 h 1208591"/>
              <a:gd name="connsiteX7" fmla="*/ 3623629 w 6866291"/>
              <a:gd name="connsiteY7" fmla="*/ 739913 h 1208591"/>
              <a:gd name="connsiteX8" fmla="*/ 552353 w 6866291"/>
              <a:gd name="connsiteY8" fmla="*/ 744105 h 1208591"/>
              <a:gd name="connsiteX9" fmla="*/ 309510 w 6866291"/>
              <a:gd name="connsiteY9" fmla="*/ 586988 h 1208591"/>
              <a:gd name="connsiteX10" fmla="*/ 380967 w 6866291"/>
              <a:gd name="connsiteY10" fmla="*/ 501708 h 1208591"/>
              <a:gd name="connsiteX11" fmla="*/ 304757 w 6866291"/>
              <a:gd name="connsiteY11" fmla="*/ 67875 h 1208591"/>
              <a:gd name="connsiteX12" fmla="*/ 419387 w 6866291"/>
              <a:gd name="connsiteY12" fmla="*/ 94455 h 1208591"/>
              <a:gd name="connsiteX13" fmla="*/ 3493000 w 6866291"/>
              <a:gd name="connsiteY13" fmla="*/ 33797 h 1208591"/>
              <a:gd name="connsiteX14" fmla="*/ 3477632 w 6866291"/>
              <a:gd name="connsiteY14" fmla="*/ 1200955 h 1208591"/>
              <a:gd name="connsiteX15" fmla="*/ 2789564 w 6866291"/>
              <a:gd name="connsiteY15" fmla="*/ 1208591 h 1208591"/>
              <a:gd name="connsiteX0" fmla="*/ 4361296 w 6866291"/>
              <a:gd name="connsiteY0" fmla="*/ 855174 h 1208591"/>
              <a:gd name="connsiteX1" fmla="*/ 4046251 w 6866291"/>
              <a:gd name="connsiteY1" fmla="*/ 847490 h 1208591"/>
              <a:gd name="connsiteX2" fmla="*/ 4053935 w 6866291"/>
              <a:gd name="connsiteY2" fmla="*/ 540129 h 1208591"/>
              <a:gd name="connsiteX3" fmla="*/ 6866291 w 6866291"/>
              <a:gd name="connsiteY3" fmla="*/ 547813 h 1208591"/>
              <a:gd name="connsiteX4" fmla="*/ 6835555 w 6866291"/>
              <a:gd name="connsiteY4" fmla="*/ 63718 h 1208591"/>
              <a:gd name="connsiteX5" fmla="*/ 3878009 w 6866291"/>
              <a:gd name="connsiteY5" fmla="*/ 48350 h 1208591"/>
              <a:gd name="connsiteX6" fmla="*/ 3861834 w 6866291"/>
              <a:gd name="connsiteY6" fmla="*/ 480051 h 1208591"/>
              <a:gd name="connsiteX7" fmla="*/ 3623629 w 6866291"/>
              <a:gd name="connsiteY7" fmla="*/ 739913 h 1208591"/>
              <a:gd name="connsiteX8" fmla="*/ 552353 w 6866291"/>
              <a:gd name="connsiteY8" fmla="*/ 744105 h 1208591"/>
              <a:gd name="connsiteX9" fmla="*/ 309510 w 6866291"/>
              <a:gd name="connsiteY9" fmla="*/ 586988 h 1208591"/>
              <a:gd name="connsiteX10" fmla="*/ 380967 w 6866291"/>
              <a:gd name="connsiteY10" fmla="*/ 501708 h 1208591"/>
              <a:gd name="connsiteX11" fmla="*/ 304757 w 6866291"/>
              <a:gd name="connsiteY11" fmla="*/ 67875 h 1208591"/>
              <a:gd name="connsiteX12" fmla="*/ 419387 w 6866291"/>
              <a:gd name="connsiteY12" fmla="*/ 94455 h 1208591"/>
              <a:gd name="connsiteX13" fmla="*/ 3493000 w 6866291"/>
              <a:gd name="connsiteY13" fmla="*/ 33797 h 1208591"/>
              <a:gd name="connsiteX14" fmla="*/ 3477632 w 6866291"/>
              <a:gd name="connsiteY14" fmla="*/ 1200955 h 1208591"/>
              <a:gd name="connsiteX15" fmla="*/ 4361168 w 6866291"/>
              <a:gd name="connsiteY15" fmla="*/ 1208591 h 1208591"/>
              <a:gd name="connsiteX0" fmla="*/ 4460581 w 6965576"/>
              <a:gd name="connsiteY0" fmla="*/ 821377 h 1174794"/>
              <a:gd name="connsiteX1" fmla="*/ 4145536 w 6965576"/>
              <a:gd name="connsiteY1" fmla="*/ 813693 h 1174794"/>
              <a:gd name="connsiteX2" fmla="*/ 4153220 w 6965576"/>
              <a:gd name="connsiteY2" fmla="*/ 506332 h 1174794"/>
              <a:gd name="connsiteX3" fmla="*/ 6965576 w 6965576"/>
              <a:gd name="connsiteY3" fmla="*/ 514016 h 1174794"/>
              <a:gd name="connsiteX4" fmla="*/ 6934840 w 6965576"/>
              <a:gd name="connsiteY4" fmla="*/ 29921 h 1174794"/>
              <a:gd name="connsiteX5" fmla="*/ 3977294 w 6965576"/>
              <a:gd name="connsiteY5" fmla="*/ 14553 h 1174794"/>
              <a:gd name="connsiteX6" fmla="*/ 3961119 w 6965576"/>
              <a:gd name="connsiteY6" fmla="*/ 446254 h 1174794"/>
              <a:gd name="connsiteX7" fmla="*/ 3722914 w 6965576"/>
              <a:gd name="connsiteY7" fmla="*/ 706116 h 1174794"/>
              <a:gd name="connsiteX8" fmla="*/ 651638 w 6965576"/>
              <a:gd name="connsiteY8" fmla="*/ 710308 h 1174794"/>
              <a:gd name="connsiteX9" fmla="*/ 408795 w 6965576"/>
              <a:gd name="connsiteY9" fmla="*/ 553191 h 1174794"/>
              <a:gd name="connsiteX10" fmla="*/ 480252 w 6965576"/>
              <a:gd name="connsiteY10" fmla="*/ 467911 h 1174794"/>
              <a:gd name="connsiteX11" fmla="*/ 518672 w 6965576"/>
              <a:gd name="connsiteY11" fmla="*/ 60658 h 1174794"/>
              <a:gd name="connsiteX12" fmla="*/ 3592285 w 6965576"/>
              <a:gd name="connsiteY12" fmla="*/ 0 h 1174794"/>
              <a:gd name="connsiteX13" fmla="*/ 3576917 w 6965576"/>
              <a:gd name="connsiteY13" fmla="*/ 1167158 h 1174794"/>
              <a:gd name="connsiteX14" fmla="*/ 4460453 w 6965576"/>
              <a:gd name="connsiteY14" fmla="*/ 1174794 h 1174794"/>
              <a:gd name="connsiteX0" fmla="*/ 4361296 w 6866291"/>
              <a:gd name="connsiteY0" fmla="*/ 821377 h 1174794"/>
              <a:gd name="connsiteX1" fmla="*/ 4046251 w 6866291"/>
              <a:gd name="connsiteY1" fmla="*/ 813693 h 1174794"/>
              <a:gd name="connsiteX2" fmla="*/ 4053935 w 6866291"/>
              <a:gd name="connsiteY2" fmla="*/ 506332 h 1174794"/>
              <a:gd name="connsiteX3" fmla="*/ 6866291 w 6866291"/>
              <a:gd name="connsiteY3" fmla="*/ 514016 h 1174794"/>
              <a:gd name="connsiteX4" fmla="*/ 6835555 w 6866291"/>
              <a:gd name="connsiteY4" fmla="*/ 29921 h 1174794"/>
              <a:gd name="connsiteX5" fmla="*/ 3878009 w 6866291"/>
              <a:gd name="connsiteY5" fmla="*/ 14553 h 1174794"/>
              <a:gd name="connsiteX6" fmla="*/ 3861834 w 6866291"/>
              <a:gd name="connsiteY6" fmla="*/ 446254 h 1174794"/>
              <a:gd name="connsiteX7" fmla="*/ 3623629 w 6866291"/>
              <a:gd name="connsiteY7" fmla="*/ 706116 h 1174794"/>
              <a:gd name="connsiteX8" fmla="*/ 552353 w 6866291"/>
              <a:gd name="connsiteY8" fmla="*/ 710308 h 1174794"/>
              <a:gd name="connsiteX9" fmla="*/ 309510 w 6866291"/>
              <a:gd name="connsiteY9" fmla="*/ 553191 h 1174794"/>
              <a:gd name="connsiteX10" fmla="*/ 380967 w 6866291"/>
              <a:gd name="connsiteY10" fmla="*/ 467911 h 1174794"/>
              <a:gd name="connsiteX11" fmla="*/ 419387 w 6866291"/>
              <a:gd name="connsiteY11" fmla="*/ 60658 h 1174794"/>
              <a:gd name="connsiteX12" fmla="*/ 3493000 w 6866291"/>
              <a:gd name="connsiteY12" fmla="*/ 0 h 1174794"/>
              <a:gd name="connsiteX13" fmla="*/ 3477632 w 6866291"/>
              <a:gd name="connsiteY13" fmla="*/ 1167158 h 1174794"/>
              <a:gd name="connsiteX14" fmla="*/ 4361168 w 6866291"/>
              <a:gd name="connsiteY14" fmla="*/ 1174794 h 1174794"/>
              <a:gd name="connsiteX0" fmla="*/ 4349387 w 6854382"/>
              <a:gd name="connsiteY0" fmla="*/ 821377 h 1174794"/>
              <a:gd name="connsiteX1" fmla="*/ 4034342 w 6854382"/>
              <a:gd name="connsiteY1" fmla="*/ 813693 h 1174794"/>
              <a:gd name="connsiteX2" fmla="*/ 4042026 w 6854382"/>
              <a:gd name="connsiteY2" fmla="*/ 506332 h 1174794"/>
              <a:gd name="connsiteX3" fmla="*/ 6854382 w 6854382"/>
              <a:gd name="connsiteY3" fmla="*/ 514016 h 1174794"/>
              <a:gd name="connsiteX4" fmla="*/ 6823646 w 6854382"/>
              <a:gd name="connsiteY4" fmla="*/ 29921 h 1174794"/>
              <a:gd name="connsiteX5" fmla="*/ 3866100 w 6854382"/>
              <a:gd name="connsiteY5" fmla="*/ 14553 h 1174794"/>
              <a:gd name="connsiteX6" fmla="*/ 3849925 w 6854382"/>
              <a:gd name="connsiteY6" fmla="*/ 446254 h 1174794"/>
              <a:gd name="connsiteX7" fmla="*/ 3611720 w 6854382"/>
              <a:gd name="connsiteY7" fmla="*/ 706116 h 1174794"/>
              <a:gd name="connsiteX8" fmla="*/ 540444 w 6854382"/>
              <a:gd name="connsiteY8" fmla="*/ 710308 h 1174794"/>
              <a:gd name="connsiteX9" fmla="*/ 369058 w 6854382"/>
              <a:gd name="connsiteY9" fmla="*/ 467911 h 1174794"/>
              <a:gd name="connsiteX10" fmla="*/ 407478 w 6854382"/>
              <a:gd name="connsiteY10" fmla="*/ 60658 h 1174794"/>
              <a:gd name="connsiteX11" fmla="*/ 3481091 w 6854382"/>
              <a:gd name="connsiteY11" fmla="*/ 0 h 1174794"/>
              <a:gd name="connsiteX12" fmla="*/ 3465723 w 6854382"/>
              <a:gd name="connsiteY12" fmla="*/ 1167158 h 1174794"/>
              <a:gd name="connsiteX13" fmla="*/ 4349259 w 6854382"/>
              <a:gd name="connsiteY13" fmla="*/ 1174794 h 1174794"/>
              <a:gd name="connsiteX0" fmla="*/ 4349387 w 6854382"/>
              <a:gd name="connsiteY0" fmla="*/ 821377 h 1174794"/>
              <a:gd name="connsiteX1" fmla="*/ 4034342 w 6854382"/>
              <a:gd name="connsiteY1" fmla="*/ 813693 h 1174794"/>
              <a:gd name="connsiteX2" fmla="*/ 4042026 w 6854382"/>
              <a:gd name="connsiteY2" fmla="*/ 506332 h 1174794"/>
              <a:gd name="connsiteX3" fmla="*/ 6854382 w 6854382"/>
              <a:gd name="connsiteY3" fmla="*/ 514016 h 1174794"/>
              <a:gd name="connsiteX4" fmla="*/ 6823646 w 6854382"/>
              <a:gd name="connsiteY4" fmla="*/ 29921 h 1174794"/>
              <a:gd name="connsiteX5" fmla="*/ 3866100 w 6854382"/>
              <a:gd name="connsiteY5" fmla="*/ 14553 h 1174794"/>
              <a:gd name="connsiteX6" fmla="*/ 3849925 w 6854382"/>
              <a:gd name="connsiteY6" fmla="*/ 446254 h 1174794"/>
              <a:gd name="connsiteX7" fmla="*/ 3611720 w 6854382"/>
              <a:gd name="connsiteY7" fmla="*/ 706116 h 1174794"/>
              <a:gd name="connsiteX8" fmla="*/ 540444 w 6854382"/>
              <a:gd name="connsiteY8" fmla="*/ 710308 h 1174794"/>
              <a:gd name="connsiteX9" fmla="*/ 369058 w 6854382"/>
              <a:gd name="connsiteY9" fmla="*/ 467911 h 1174794"/>
              <a:gd name="connsiteX10" fmla="*/ 336008 w 6854382"/>
              <a:gd name="connsiteY10" fmla="*/ 60658 h 1174794"/>
              <a:gd name="connsiteX11" fmla="*/ 3481091 w 6854382"/>
              <a:gd name="connsiteY11" fmla="*/ 0 h 1174794"/>
              <a:gd name="connsiteX12" fmla="*/ 3465723 w 6854382"/>
              <a:gd name="connsiteY12" fmla="*/ 1167158 h 1174794"/>
              <a:gd name="connsiteX13" fmla="*/ 4349259 w 6854382"/>
              <a:gd name="connsiteY13" fmla="*/ 1174794 h 1174794"/>
              <a:gd name="connsiteX0" fmla="*/ 4349387 w 6854382"/>
              <a:gd name="connsiteY0" fmla="*/ 821377 h 1174794"/>
              <a:gd name="connsiteX1" fmla="*/ 4034342 w 6854382"/>
              <a:gd name="connsiteY1" fmla="*/ 813693 h 1174794"/>
              <a:gd name="connsiteX2" fmla="*/ 4042026 w 6854382"/>
              <a:gd name="connsiteY2" fmla="*/ 506332 h 1174794"/>
              <a:gd name="connsiteX3" fmla="*/ 6854382 w 6854382"/>
              <a:gd name="connsiteY3" fmla="*/ 514016 h 1174794"/>
              <a:gd name="connsiteX4" fmla="*/ 6823646 w 6854382"/>
              <a:gd name="connsiteY4" fmla="*/ 29921 h 1174794"/>
              <a:gd name="connsiteX5" fmla="*/ 3866100 w 6854382"/>
              <a:gd name="connsiteY5" fmla="*/ 14553 h 1174794"/>
              <a:gd name="connsiteX6" fmla="*/ 3849925 w 6854382"/>
              <a:gd name="connsiteY6" fmla="*/ 446254 h 1174794"/>
              <a:gd name="connsiteX7" fmla="*/ 3611720 w 6854382"/>
              <a:gd name="connsiteY7" fmla="*/ 706116 h 1174794"/>
              <a:gd name="connsiteX8" fmla="*/ 540444 w 6854382"/>
              <a:gd name="connsiteY8" fmla="*/ 710308 h 1174794"/>
              <a:gd name="connsiteX9" fmla="*/ 369058 w 6854382"/>
              <a:gd name="connsiteY9" fmla="*/ 467911 h 1174794"/>
              <a:gd name="connsiteX10" fmla="*/ 693166 w 6854382"/>
              <a:gd name="connsiteY10" fmla="*/ 60658 h 1174794"/>
              <a:gd name="connsiteX11" fmla="*/ 3481091 w 6854382"/>
              <a:gd name="connsiteY11" fmla="*/ 0 h 1174794"/>
              <a:gd name="connsiteX12" fmla="*/ 3465723 w 6854382"/>
              <a:gd name="connsiteY12" fmla="*/ 1167158 h 1174794"/>
              <a:gd name="connsiteX13" fmla="*/ 4349259 w 6854382"/>
              <a:gd name="connsiteY13" fmla="*/ 1174794 h 1174794"/>
              <a:gd name="connsiteX0" fmla="*/ 4349387 w 6854382"/>
              <a:gd name="connsiteY0" fmla="*/ 821377 h 1174794"/>
              <a:gd name="connsiteX1" fmla="*/ 4034342 w 6854382"/>
              <a:gd name="connsiteY1" fmla="*/ 813693 h 1174794"/>
              <a:gd name="connsiteX2" fmla="*/ 4042026 w 6854382"/>
              <a:gd name="connsiteY2" fmla="*/ 506332 h 1174794"/>
              <a:gd name="connsiteX3" fmla="*/ 6854382 w 6854382"/>
              <a:gd name="connsiteY3" fmla="*/ 514016 h 1174794"/>
              <a:gd name="connsiteX4" fmla="*/ 6823646 w 6854382"/>
              <a:gd name="connsiteY4" fmla="*/ 29921 h 1174794"/>
              <a:gd name="connsiteX5" fmla="*/ 3866100 w 6854382"/>
              <a:gd name="connsiteY5" fmla="*/ 14553 h 1174794"/>
              <a:gd name="connsiteX6" fmla="*/ 3849925 w 6854382"/>
              <a:gd name="connsiteY6" fmla="*/ 446254 h 1174794"/>
              <a:gd name="connsiteX7" fmla="*/ 3611720 w 6854382"/>
              <a:gd name="connsiteY7" fmla="*/ 706116 h 1174794"/>
              <a:gd name="connsiteX8" fmla="*/ 540444 w 6854382"/>
              <a:gd name="connsiteY8" fmla="*/ 710308 h 1174794"/>
              <a:gd name="connsiteX9" fmla="*/ 369058 w 6854382"/>
              <a:gd name="connsiteY9" fmla="*/ 467911 h 1174794"/>
              <a:gd name="connsiteX10" fmla="*/ 693166 w 6854382"/>
              <a:gd name="connsiteY10" fmla="*/ 60658 h 1174794"/>
              <a:gd name="connsiteX11" fmla="*/ 3481091 w 6854382"/>
              <a:gd name="connsiteY11" fmla="*/ 0 h 1174794"/>
              <a:gd name="connsiteX12" fmla="*/ 3465723 w 6854382"/>
              <a:gd name="connsiteY12" fmla="*/ 1167158 h 1174794"/>
              <a:gd name="connsiteX13" fmla="*/ 4349259 w 6854382"/>
              <a:gd name="connsiteY13" fmla="*/ 1174794 h 1174794"/>
              <a:gd name="connsiteX0" fmla="*/ 3980329 w 6485324"/>
              <a:gd name="connsiteY0" fmla="*/ 821377 h 1174794"/>
              <a:gd name="connsiteX1" fmla="*/ 3665284 w 6485324"/>
              <a:gd name="connsiteY1" fmla="*/ 813693 h 1174794"/>
              <a:gd name="connsiteX2" fmla="*/ 3672968 w 6485324"/>
              <a:gd name="connsiteY2" fmla="*/ 506332 h 1174794"/>
              <a:gd name="connsiteX3" fmla="*/ 6485324 w 6485324"/>
              <a:gd name="connsiteY3" fmla="*/ 514016 h 1174794"/>
              <a:gd name="connsiteX4" fmla="*/ 6454588 w 6485324"/>
              <a:gd name="connsiteY4" fmla="*/ 29921 h 1174794"/>
              <a:gd name="connsiteX5" fmla="*/ 3497042 w 6485324"/>
              <a:gd name="connsiteY5" fmla="*/ 14553 h 1174794"/>
              <a:gd name="connsiteX6" fmla="*/ 3480867 w 6485324"/>
              <a:gd name="connsiteY6" fmla="*/ 446254 h 1174794"/>
              <a:gd name="connsiteX7" fmla="*/ 3242662 w 6485324"/>
              <a:gd name="connsiteY7" fmla="*/ 706116 h 1174794"/>
              <a:gd name="connsiteX8" fmla="*/ 171386 w 6485324"/>
              <a:gd name="connsiteY8" fmla="*/ 710308 h 1174794"/>
              <a:gd name="connsiteX9" fmla="*/ 0 w 6485324"/>
              <a:gd name="connsiteY9" fmla="*/ 467911 h 1174794"/>
              <a:gd name="connsiteX10" fmla="*/ 324108 w 6485324"/>
              <a:gd name="connsiteY10" fmla="*/ 60658 h 1174794"/>
              <a:gd name="connsiteX11" fmla="*/ 3112033 w 6485324"/>
              <a:gd name="connsiteY11" fmla="*/ 0 h 1174794"/>
              <a:gd name="connsiteX12" fmla="*/ 3096665 w 6485324"/>
              <a:gd name="connsiteY12" fmla="*/ 1167158 h 1174794"/>
              <a:gd name="connsiteX13" fmla="*/ 3980201 w 6485324"/>
              <a:gd name="connsiteY13" fmla="*/ 1174794 h 1174794"/>
              <a:gd name="connsiteX0" fmla="*/ 3986699 w 6491694"/>
              <a:gd name="connsiteY0" fmla="*/ 821377 h 1174794"/>
              <a:gd name="connsiteX1" fmla="*/ 3671654 w 6491694"/>
              <a:gd name="connsiteY1" fmla="*/ 813693 h 1174794"/>
              <a:gd name="connsiteX2" fmla="*/ 3679338 w 6491694"/>
              <a:gd name="connsiteY2" fmla="*/ 506332 h 1174794"/>
              <a:gd name="connsiteX3" fmla="*/ 6491694 w 6491694"/>
              <a:gd name="connsiteY3" fmla="*/ 514016 h 1174794"/>
              <a:gd name="connsiteX4" fmla="*/ 6460958 w 6491694"/>
              <a:gd name="connsiteY4" fmla="*/ 29921 h 1174794"/>
              <a:gd name="connsiteX5" fmla="*/ 3503412 w 6491694"/>
              <a:gd name="connsiteY5" fmla="*/ 14553 h 1174794"/>
              <a:gd name="connsiteX6" fmla="*/ 3487237 w 6491694"/>
              <a:gd name="connsiteY6" fmla="*/ 446254 h 1174794"/>
              <a:gd name="connsiteX7" fmla="*/ 3249032 w 6491694"/>
              <a:gd name="connsiteY7" fmla="*/ 706116 h 1174794"/>
              <a:gd name="connsiteX8" fmla="*/ 177756 w 6491694"/>
              <a:gd name="connsiteY8" fmla="*/ 710308 h 1174794"/>
              <a:gd name="connsiteX9" fmla="*/ 6370 w 6491694"/>
              <a:gd name="connsiteY9" fmla="*/ 467911 h 1174794"/>
              <a:gd name="connsiteX10" fmla="*/ 330478 w 6491694"/>
              <a:gd name="connsiteY10" fmla="*/ 60658 h 1174794"/>
              <a:gd name="connsiteX11" fmla="*/ 3118403 w 6491694"/>
              <a:gd name="connsiteY11" fmla="*/ 0 h 1174794"/>
              <a:gd name="connsiteX12" fmla="*/ 3103035 w 6491694"/>
              <a:gd name="connsiteY12" fmla="*/ 1167158 h 1174794"/>
              <a:gd name="connsiteX13" fmla="*/ 3986571 w 6491694"/>
              <a:gd name="connsiteY13" fmla="*/ 1174794 h 1174794"/>
              <a:gd name="connsiteX0" fmla="*/ 3986699 w 6491694"/>
              <a:gd name="connsiteY0" fmla="*/ 821377 h 1174794"/>
              <a:gd name="connsiteX1" fmla="*/ 3671654 w 6491694"/>
              <a:gd name="connsiteY1" fmla="*/ 813693 h 1174794"/>
              <a:gd name="connsiteX2" fmla="*/ 3679338 w 6491694"/>
              <a:gd name="connsiteY2" fmla="*/ 506332 h 1174794"/>
              <a:gd name="connsiteX3" fmla="*/ 6491694 w 6491694"/>
              <a:gd name="connsiteY3" fmla="*/ 514016 h 1174794"/>
              <a:gd name="connsiteX4" fmla="*/ 6460958 w 6491694"/>
              <a:gd name="connsiteY4" fmla="*/ 29921 h 1174794"/>
              <a:gd name="connsiteX5" fmla="*/ 3503412 w 6491694"/>
              <a:gd name="connsiteY5" fmla="*/ 14553 h 1174794"/>
              <a:gd name="connsiteX6" fmla="*/ 3487237 w 6491694"/>
              <a:gd name="connsiteY6" fmla="*/ 446254 h 1174794"/>
              <a:gd name="connsiteX7" fmla="*/ 3249032 w 6491694"/>
              <a:gd name="connsiteY7" fmla="*/ 706116 h 1174794"/>
              <a:gd name="connsiteX8" fmla="*/ 177756 w 6491694"/>
              <a:gd name="connsiteY8" fmla="*/ 710308 h 1174794"/>
              <a:gd name="connsiteX9" fmla="*/ 6370 w 6491694"/>
              <a:gd name="connsiteY9" fmla="*/ 467911 h 1174794"/>
              <a:gd name="connsiteX10" fmla="*/ 44694 w 6491694"/>
              <a:gd name="connsiteY10" fmla="*/ 60658 h 1174794"/>
              <a:gd name="connsiteX11" fmla="*/ 3118403 w 6491694"/>
              <a:gd name="connsiteY11" fmla="*/ 0 h 1174794"/>
              <a:gd name="connsiteX12" fmla="*/ 3103035 w 6491694"/>
              <a:gd name="connsiteY12" fmla="*/ 1167158 h 1174794"/>
              <a:gd name="connsiteX13" fmla="*/ 3986571 w 6491694"/>
              <a:gd name="connsiteY13" fmla="*/ 1174794 h 1174794"/>
              <a:gd name="connsiteX0" fmla="*/ 3986699 w 6491694"/>
              <a:gd name="connsiteY0" fmla="*/ 821377 h 1174794"/>
              <a:gd name="connsiteX1" fmla="*/ 3671654 w 6491694"/>
              <a:gd name="connsiteY1" fmla="*/ 813693 h 1174794"/>
              <a:gd name="connsiteX2" fmla="*/ 3679338 w 6491694"/>
              <a:gd name="connsiteY2" fmla="*/ 506332 h 1174794"/>
              <a:gd name="connsiteX3" fmla="*/ 6491694 w 6491694"/>
              <a:gd name="connsiteY3" fmla="*/ 514016 h 1174794"/>
              <a:gd name="connsiteX4" fmla="*/ 6460958 w 6491694"/>
              <a:gd name="connsiteY4" fmla="*/ 29921 h 1174794"/>
              <a:gd name="connsiteX5" fmla="*/ 3503412 w 6491694"/>
              <a:gd name="connsiteY5" fmla="*/ 14553 h 1174794"/>
              <a:gd name="connsiteX6" fmla="*/ 3487237 w 6491694"/>
              <a:gd name="connsiteY6" fmla="*/ 446254 h 1174794"/>
              <a:gd name="connsiteX7" fmla="*/ 3249032 w 6491694"/>
              <a:gd name="connsiteY7" fmla="*/ 706116 h 1174794"/>
              <a:gd name="connsiteX8" fmla="*/ 177756 w 6491694"/>
              <a:gd name="connsiteY8" fmla="*/ 710308 h 1174794"/>
              <a:gd name="connsiteX9" fmla="*/ 6370 w 6491694"/>
              <a:gd name="connsiteY9" fmla="*/ 467911 h 1174794"/>
              <a:gd name="connsiteX10" fmla="*/ 44694 w 6491694"/>
              <a:gd name="connsiteY10" fmla="*/ 60658 h 1174794"/>
              <a:gd name="connsiteX11" fmla="*/ 3118403 w 6491694"/>
              <a:gd name="connsiteY11" fmla="*/ 0 h 1174794"/>
              <a:gd name="connsiteX12" fmla="*/ 3103035 w 6491694"/>
              <a:gd name="connsiteY12" fmla="*/ 1167158 h 1174794"/>
              <a:gd name="connsiteX13" fmla="*/ 3986571 w 6491694"/>
              <a:gd name="connsiteY13" fmla="*/ 1174794 h 1174794"/>
              <a:gd name="connsiteX0" fmla="*/ 3986699 w 6491694"/>
              <a:gd name="connsiteY0" fmla="*/ 821377 h 1174794"/>
              <a:gd name="connsiteX1" fmla="*/ 3671654 w 6491694"/>
              <a:gd name="connsiteY1" fmla="*/ 813693 h 1174794"/>
              <a:gd name="connsiteX2" fmla="*/ 3679338 w 6491694"/>
              <a:gd name="connsiteY2" fmla="*/ 506332 h 1174794"/>
              <a:gd name="connsiteX3" fmla="*/ 6491694 w 6491694"/>
              <a:gd name="connsiteY3" fmla="*/ 514016 h 1174794"/>
              <a:gd name="connsiteX4" fmla="*/ 6460958 w 6491694"/>
              <a:gd name="connsiteY4" fmla="*/ 29921 h 1174794"/>
              <a:gd name="connsiteX5" fmla="*/ 3503412 w 6491694"/>
              <a:gd name="connsiteY5" fmla="*/ 14553 h 1174794"/>
              <a:gd name="connsiteX6" fmla="*/ 3487237 w 6491694"/>
              <a:gd name="connsiteY6" fmla="*/ 446254 h 1174794"/>
              <a:gd name="connsiteX7" fmla="*/ 3249032 w 6491694"/>
              <a:gd name="connsiteY7" fmla="*/ 706116 h 1174794"/>
              <a:gd name="connsiteX8" fmla="*/ 177756 w 6491694"/>
              <a:gd name="connsiteY8" fmla="*/ 710308 h 1174794"/>
              <a:gd name="connsiteX9" fmla="*/ 6370 w 6491694"/>
              <a:gd name="connsiteY9" fmla="*/ 467911 h 1174794"/>
              <a:gd name="connsiteX10" fmla="*/ 44694 w 6491694"/>
              <a:gd name="connsiteY10" fmla="*/ 60658 h 1174794"/>
              <a:gd name="connsiteX11" fmla="*/ 3118403 w 6491694"/>
              <a:gd name="connsiteY11" fmla="*/ 0 h 1174794"/>
              <a:gd name="connsiteX12" fmla="*/ 3103035 w 6491694"/>
              <a:gd name="connsiteY12" fmla="*/ 1167158 h 1174794"/>
              <a:gd name="connsiteX13" fmla="*/ 3986571 w 6491694"/>
              <a:gd name="connsiteY13" fmla="*/ 1174794 h 1174794"/>
              <a:gd name="connsiteX0" fmla="*/ 3986699 w 6491694"/>
              <a:gd name="connsiteY0" fmla="*/ 821377 h 1174794"/>
              <a:gd name="connsiteX1" fmla="*/ 3671654 w 6491694"/>
              <a:gd name="connsiteY1" fmla="*/ 813693 h 1174794"/>
              <a:gd name="connsiteX2" fmla="*/ 3679338 w 6491694"/>
              <a:gd name="connsiteY2" fmla="*/ 506332 h 1174794"/>
              <a:gd name="connsiteX3" fmla="*/ 6491694 w 6491694"/>
              <a:gd name="connsiteY3" fmla="*/ 514016 h 1174794"/>
              <a:gd name="connsiteX4" fmla="*/ 6460958 w 6491694"/>
              <a:gd name="connsiteY4" fmla="*/ 29921 h 1174794"/>
              <a:gd name="connsiteX5" fmla="*/ 3503412 w 6491694"/>
              <a:gd name="connsiteY5" fmla="*/ 14553 h 1174794"/>
              <a:gd name="connsiteX6" fmla="*/ 3487237 w 6491694"/>
              <a:gd name="connsiteY6" fmla="*/ 446254 h 1174794"/>
              <a:gd name="connsiteX7" fmla="*/ 3249032 w 6491694"/>
              <a:gd name="connsiteY7" fmla="*/ 706116 h 1174794"/>
              <a:gd name="connsiteX8" fmla="*/ 177756 w 6491694"/>
              <a:gd name="connsiteY8" fmla="*/ 710308 h 1174794"/>
              <a:gd name="connsiteX9" fmla="*/ 6370 w 6491694"/>
              <a:gd name="connsiteY9" fmla="*/ 467911 h 1174794"/>
              <a:gd name="connsiteX10" fmla="*/ 2541 w 6491694"/>
              <a:gd name="connsiteY10" fmla="*/ 60658 h 1174794"/>
              <a:gd name="connsiteX11" fmla="*/ 3118403 w 6491694"/>
              <a:gd name="connsiteY11" fmla="*/ 0 h 1174794"/>
              <a:gd name="connsiteX12" fmla="*/ 3103035 w 6491694"/>
              <a:gd name="connsiteY12" fmla="*/ 1167158 h 1174794"/>
              <a:gd name="connsiteX13" fmla="*/ 3986571 w 6491694"/>
              <a:gd name="connsiteY13" fmla="*/ 1174794 h 1174794"/>
              <a:gd name="connsiteX0" fmla="*/ 3986699 w 6491694"/>
              <a:gd name="connsiteY0" fmla="*/ 806824 h 1160241"/>
              <a:gd name="connsiteX1" fmla="*/ 3671654 w 6491694"/>
              <a:gd name="connsiteY1" fmla="*/ 799140 h 1160241"/>
              <a:gd name="connsiteX2" fmla="*/ 3679338 w 6491694"/>
              <a:gd name="connsiteY2" fmla="*/ 491779 h 1160241"/>
              <a:gd name="connsiteX3" fmla="*/ 6491694 w 6491694"/>
              <a:gd name="connsiteY3" fmla="*/ 499463 h 1160241"/>
              <a:gd name="connsiteX4" fmla="*/ 6460958 w 6491694"/>
              <a:gd name="connsiteY4" fmla="*/ 15368 h 1160241"/>
              <a:gd name="connsiteX5" fmla="*/ 3503412 w 6491694"/>
              <a:gd name="connsiteY5" fmla="*/ 0 h 1160241"/>
              <a:gd name="connsiteX6" fmla="*/ 3487237 w 6491694"/>
              <a:gd name="connsiteY6" fmla="*/ 431701 h 1160241"/>
              <a:gd name="connsiteX7" fmla="*/ 3249032 w 6491694"/>
              <a:gd name="connsiteY7" fmla="*/ 691563 h 1160241"/>
              <a:gd name="connsiteX8" fmla="*/ 177756 w 6491694"/>
              <a:gd name="connsiteY8" fmla="*/ 695755 h 1160241"/>
              <a:gd name="connsiteX9" fmla="*/ 6370 w 6491694"/>
              <a:gd name="connsiteY9" fmla="*/ 453358 h 1160241"/>
              <a:gd name="connsiteX10" fmla="*/ 2541 w 6491694"/>
              <a:gd name="connsiteY10" fmla="*/ 46105 h 1160241"/>
              <a:gd name="connsiteX11" fmla="*/ 3118403 w 6491694"/>
              <a:gd name="connsiteY11" fmla="*/ 24358 h 1160241"/>
              <a:gd name="connsiteX12" fmla="*/ 3103035 w 6491694"/>
              <a:gd name="connsiteY12" fmla="*/ 1152605 h 1160241"/>
              <a:gd name="connsiteX13" fmla="*/ 3986571 w 6491694"/>
              <a:gd name="connsiteY13" fmla="*/ 1160241 h 1160241"/>
              <a:gd name="connsiteX0" fmla="*/ 3986699 w 6491694"/>
              <a:gd name="connsiteY0" fmla="*/ 806824 h 1160241"/>
              <a:gd name="connsiteX1" fmla="*/ 3671654 w 6491694"/>
              <a:gd name="connsiteY1" fmla="*/ 799140 h 1160241"/>
              <a:gd name="connsiteX2" fmla="*/ 3679338 w 6491694"/>
              <a:gd name="connsiteY2" fmla="*/ 491779 h 1160241"/>
              <a:gd name="connsiteX3" fmla="*/ 6491694 w 6491694"/>
              <a:gd name="connsiteY3" fmla="*/ 499463 h 1160241"/>
              <a:gd name="connsiteX4" fmla="*/ 6460958 w 6491694"/>
              <a:gd name="connsiteY4" fmla="*/ 15368 h 1160241"/>
              <a:gd name="connsiteX5" fmla="*/ 3503412 w 6491694"/>
              <a:gd name="connsiteY5" fmla="*/ 0 h 1160241"/>
              <a:gd name="connsiteX6" fmla="*/ 3487237 w 6491694"/>
              <a:gd name="connsiteY6" fmla="*/ 431701 h 1160241"/>
              <a:gd name="connsiteX7" fmla="*/ 3249032 w 6491694"/>
              <a:gd name="connsiteY7" fmla="*/ 691563 h 1160241"/>
              <a:gd name="connsiteX8" fmla="*/ 177756 w 6491694"/>
              <a:gd name="connsiteY8" fmla="*/ 695755 h 1160241"/>
              <a:gd name="connsiteX9" fmla="*/ 6370 w 6491694"/>
              <a:gd name="connsiteY9" fmla="*/ 453358 h 1160241"/>
              <a:gd name="connsiteX10" fmla="*/ 2541 w 6491694"/>
              <a:gd name="connsiteY10" fmla="*/ 46105 h 1160241"/>
              <a:gd name="connsiteX11" fmla="*/ 3118403 w 6491694"/>
              <a:gd name="connsiteY11" fmla="*/ 24358 h 1160241"/>
              <a:gd name="connsiteX12" fmla="*/ 3103035 w 6491694"/>
              <a:gd name="connsiteY12" fmla="*/ 1152605 h 1160241"/>
              <a:gd name="connsiteX13" fmla="*/ 3986571 w 6491694"/>
              <a:gd name="connsiteY13" fmla="*/ 1160241 h 1160241"/>
              <a:gd name="connsiteX0" fmla="*/ 3986699 w 6491694"/>
              <a:gd name="connsiteY0" fmla="*/ 806824 h 1160241"/>
              <a:gd name="connsiteX1" fmla="*/ 3671654 w 6491694"/>
              <a:gd name="connsiteY1" fmla="*/ 799140 h 1160241"/>
              <a:gd name="connsiteX2" fmla="*/ 3679338 w 6491694"/>
              <a:gd name="connsiteY2" fmla="*/ 491779 h 1160241"/>
              <a:gd name="connsiteX3" fmla="*/ 6491694 w 6491694"/>
              <a:gd name="connsiteY3" fmla="*/ 499463 h 1160241"/>
              <a:gd name="connsiteX4" fmla="*/ 6460958 w 6491694"/>
              <a:gd name="connsiteY4" fmla="*/ 15368 h 1160241"/>
              <a:gd name="connsiteX5" fmla="*/ 3503412 w 6491694"/>
              <a:gd name="connsiteY5" fmla="*/ 0 h 1160241"/>
              <a:gd name="connsiteX6" fmla="*/ 3487237 w 6491694"/>
              <a:gd name="connsiteY6" fmla="*/ 431701 h 1160241"/>
              <a:gd name="connsiteX7" fmla="*/ 3249032 w 6491694"/>
              <a:gd name="connsiteY7" fmla="*/ 691563 h 1160241"/>
              <a:gd name="connsiteX8" fmla="*/ 177756 w 6491694"/>
              <a:gd name="connsiteY8" fmla="*/ 695755 h 1160241"/>
              <a:gd name="connsiteX9" fmla="*/ 6370 w 6491694"/>
              <a:gd name="connsiteY9" fmla="*/ 453358 h 1160241"/>
              <a:gd name="connsiteX10" fmla="*/ 2541 w 6491694"/>
              <a:gd name="connsiteY10" fmla="*/ 46105 h 1160241"/>
              <a:gd name="connsiteX11" fmla="*/ 3118403 w 6491694"/>
              <a:gd name="connsiteY11" fmla="*/ 24358 h 1160241"/>
              <a:gd name="connsiteX12" fmla="*/ 3103035 w 6491694"/>
              <a:gd name="connsiteY12" fmla="*/ 1152605 h 1160241"/>
              <a:gd name="connsiteX13" fmla="*/ 3986571 w 6491694"/>
              <a:gd name="connsiteY13" fmla="*/ 1160241 h 1160241"/>
              <a:gd name="connsiteX0" fmla="*/ 3986699 w 6491694"/>
              <a:gd name="connsiteY0" fmla="*/ 806824 h 1160241"/>
              <a:gd name="connsiteX1" fmla="*/ 3671654 w 6491694"/>
              <a:gd name="connsiteY1" fmla="*/ 799140 h 1160241"/>
              <a:gd name="connsiteX2" fmla="*/ 3679338 w 6491694"/>
              <a:gd name="connsiteY2" fmla="*/ 491779 h 1160241"/>
              <a:gd name="connsiteX3" fmla="*/ 6491694 w 6491694"/>
              <a:gd name="connsiteY3" fmla="*/ 499463 h 1160241"/>
              <a:gd name="connsiteX4" fmla="*/ 6460958 w 6491694"/>
              <a:gd name="connsiteY4" fmla="*/ 15368 h 1160241"/>
              <a:gd name="connsiteX5" fmla="*/ 3503412 w 6491694"/>
              <a:gd name="connsiteY5" fmla="*/ 0 h 1160241"/>
              <a:gd name="connsiteX6" fmla="*/ 3487237 w 6491694"/>
              <a:gd name="connsiteY6" fmla="*/ 431701 h 1160241"/>
              <a:gd name="connsiteX7" fmla="*/ 3249032 w 6491694"/>
              <a:gd name="connsiteY7" fmla="*/ 691563 h 1160241"/>
              <a:gd name="connsiteX8" fmla="*/ 177756 w 6491694"/>
              <a:gd name="connsiteY8" fmla="*/ 695755 h 1160241"/>
              <a:gd name="connsiteX9" fmla="*/ 6370 w 6491694"/>
              <a:gd name="connsiteY9" fmla="*/ 453358 h 1160241"/>
              <a:gd name="connsiteX10" fmla="*/ 2541 w 6491694"/>
              <a:gd name="connsiteY10" fmla="*/ 46105 h 1160241"/>
              <a:gd name="connsiteX11" fmla="*/ 3118403 w 6491694"/>
              <a:gd name="connsiteY11" fmla="*/ 24358 h 1160241"/>
              <a:gd name="connsiteX12" fmla="*/ 3103035 w 6491694"/>
              <a:gd name="connsiteY12" fmla="*/ 1152605 h 1160241"/>
              <a:gd name="connsiteX13" fmla="*/ 3986571 w 6491694"/>
              <a:gd name="connsiteY13" fmla="*/ 1160241 h 1160241"/>
              <a:gd name="connsiteX0" fmla="*/ 3986699 w 6491694"/>
              <a:gd name="connsiteY0" fmla="*/ 806824 h 1160241"/>
              <a:gd name="connsiteX1" fmla="*/ 3671654 w 6491694"/>
              <a:gd name="connsiteY1" fmla="*/ 799140 h 1160241"/>
              <a:gd name="connsiteX2" fmla="*/ 3679338 w 6491694"/>
              <a:gd name="connsiteY2" fmla="*/ 491779 h 1160241"/>
              <a:gd name="connsiteX3" fmla="*/ 6491694 w 6491694"/>
              <a:gd name="connsiteY3" fmla="*/ 499463 h 1160241"/>
              <a:gd name="connsiteX4" fmla="*/ 6460958 w 6491694"/>
              <a:gd name="connsiteY4" fmla="*/ 15368 h 1160241"/>
              <a:gd name="connsiteX5" fmla="*/ 3503412 w 6491694"/>
              <a:gd name="connsiteY5" fmla="*/ 0 h 1160241"/>
              <a:gd name="connsiteX6" fmla="*/ 3487237 w 6491694"/>
              <a:gd name="connsiteY6" fmla="*/ 431701 h 1160241"/>
              <a:gd name="connsiteX7" fmla="*/ 3249032 w 6491694"/>
              <a:gd name="connsiteY7" fmla="*/ 691563 h 1160241"/>
              <a:gd name="connsiteX8" fmla="*/ 177756 w 6491694"/>
              <a:gd name="connsiteY8" fmla="*/ 695755 h 1160241"/>
              <a:gd name="connsiteX9" fmla="*/ 6370 w 6491694"/>
              <a:gd name="connsiteY9" fmla="*/ 453358 h 1160241"/>
              <a:gd name="connsiteX10" fmla="*/ 2541 w 6491694"/>
              <a:gd name="connsiteY10" fmla="*/ 46105 h 1160241"/>
              <a:gd name="connsiteX11" fmla="*/ 3118403 w 6491694"/>
              <a:gd name="connsiteY11" fmla="*/ 24358 h 1160241"/>
              <a:gd name="connsiteX12" fmla="*/ 3103035 w 6491694"/>
              <a:gd name="connsiteY12" fmla="*/ 1152605 h 1160241"/>
              <a:gd name="connsiteX13" fmla="*/ 3986571 w 6491694"/>
              <a:gd name="connsiteY13" fmla="*/ 1160241 h 1160241"/>
              <a:gd name="connsiteX0" fmla="*/ 3986699 w 6491694"/>
              <a:gd name="connsiteY0" fmla="*/ 806824 h 1160241"/>
              <a:gd name="connsiteX1" fmla="*/ 3671654 w 6491694"/>
              <a:gd name="connsiteY1" fmla="*/ 799140 h 1160241"/>
              <a:gd name="connsiteX2" fmla="*/ 3679338 w 6491694"/>
              <a:gd name="connsiteY2" fmla="*/ 491779 h 1160241"/>
              <a:gd name="connsiteX3" fmla="*/ 6491694 w 6491694"/>
              <a:gd name="connsiteY3" fmla="*/ 499463 h 1160241"/>
              <a:gd name="connsiteX4" fmla="*/ 6460958 w 6491694"/>
              <a:gd name="connsiteY4" fmla="*/ 15368 h 1160241"/>
              <a:gd name="connsiteX5" fmla="*/ 3503412 w 6491694"/>
              <a:gd name="connsiteY5" fmla="*/ 0 h 1160241"/>
              <a:gd name="connsiteX6" fmla="*/ 3487237 w 6491694"/>
              <a:gd name="connsiteY6" fmla="*/ 431701 h 1160241"/>
              <a:gd name="connsiteX7" fmla="*/ 3249032 w 6491694"/>
              <a:gd name="connsiteY7" fmla="*/ 691563 h 1160241"/>
              <a:gd name="connsiteX8" fmla="*/ 177756 w 6491694"/>
              <a:gd name="connsiteY8" fmla="*/ 695755 h 1160241"/>
              <a:gd name="connsiteX9" fmla="*/ 6370 w 6491694"/>
              <a:gd name="connsiteY9" fmla="*/ 453358 h 1160241"/>
              <a:gd name="connsiteX10" fmla="*/ 2541 w 6491694"/>
              <a:gd name="connsiteY10" fmla="*/ 46105 h 1160241"/>
              <a:gd name="connsiteX11" fmla="*/ 3118403 w 6491694"/>
              <a:gd name="connsiteY11" fmla="*/ 24358 h 1160241"/>
              <a:gd name="connsiteX12" fmla="*/ 3103035 w 6491694"/>
              <a:gd name="connsiteY12" fmla="*/ 1152605 h 1160241"/>
              <a:gd name="connsiteX13" fmla="*/ 3986571 w 6491694"/>
              <a:gd name="connsiteY13" fmla="*/ 1160241 h 1160241"/>
              <a:gd name="connsiteX0" fmla="*/ 3986699 w 6491694"/>
              <a:gd name="connsiteY0" fmla="*/ 806824 h 1160241"/>
              <a:gd name="connsiteX1" fmla="*/ 3671654 w 6491694"/>
              <a:gd name="connsiteY1" fmla="*/ 799140 h 1160241"/>
              <a:gd name="connsiteX2" fmla="*/ 3679338 w 6491694"/>
              <a:gd name="connsiteY2" fmla="*/ 491779 h 1160241"/>
              <a:gd name="connsiteX3" fmla="*/ 6491694 w 6491694"/>
              <a:gd name="connsiteY3" fmla="*/ 499463 h 1160241"/>
              <a:gd name="connsiteX4" fmla="*/ 6460958 w 6491694"/>
              <a:gd name="connsiteY4" fmla="*/ 15368 h 1160241"/>
              <a:gd name="connsiteX5" fmla="*/ 3503412 w 6491694"/>
              <a:gd name="connsiteY5" fmla="*/ 0 h 1160241"/>
              <a:gd name="connsiteX6" fmla="*/ 3487237 w 6491694"/>
              <a:gd name="connsiteY6" fmla="*/ 431701 h 1160241"/>
              <a:gd name="connsiteX7" fmla="*/ 3249032 w 6491694"/>
              <a:gd name="connsiteY7" fmla="*/ 691563 h 1160241"/>
              <a:gd name="connsiteX8" fmla="*/ 177756 w 6491694"/>
              <a:gd name="connsiteY8" fmla="*/ 695755 h 1160241"/>
              <a:gd name="connsiteX9" fmla="*/ 6370 w 6491694"/>
              <a:gd name="connsiteY9" fmla="*/ 453358 h 1160241"/>
              <a:gd name="connsiteX10" fmla="*/ 2541 w 6491694"/>
              <a:gd name="connsiteY10" fmla="*/ 46105 h 1160241"/>
              <a:gd name="connsiteX11" fmla="*/ 3118403 w 6491694"/>
              <a:gd name="connsiteY11" fmla="*/ 24358 h 1160241"/>
              <a:gd name="connsiteX12" fmla="*/ 3103035 w 6491694"/>
              <a:gd name="connsiteY12" fmla="*/ 1152605 h 1160241"/>
              <a:gd name="connsiteX13" fmla="*/ 3986571 w 6491694"/>
              <a:gd name="connsiteY13" fmla="*/ 1160241 h 1160241"/>
              <a:gd name="connsiteX0" fmla="*/ 3986699 w 6491694"/>
              <a:gd name="connsiteY0" fmla="*/ 806824 h 1160241"/>
              <a:gd name="connsiteX1" fmla="*/ 3671654 w 6491694"/>
              <a:gd name="connsiteY1" fmla="*/ 799140 h 1160241"/>
              <a:gd name="connsiteX2" fmla="*/ 3679338 w 6491694"/>
              <a:gd name="connsiteY2" fmla="*/ 491779 h 1160241"/>
              <a:gd name="connsiteX3" fmla="*/ 6491694 w 6491694"/>
              <a:gd name="connsiteY3" fmla="*/ 499463 h 1160241"/>
              <a:gd name="connsiteX4" fmla="*/ 6460958 w 6491694"/>
              <a:gd name="connsiteY4" fmla="*/ 15368 h 1160241"/>
              <a:gd name="connsiteX5" fmla="*/ 3503412 w 6491694"/>
              <a:gd name="connsiteY5" fmla="*/ 0 h 1160241"/>
              <a:gd name="connsiteX6" fmla="*/ 3487237 w 6491694"/>
              <a:gd name="connsiteY6" fmla="*/ 431701 h 1160241"/>
              <a:gd name="connsiteX7" fmla="*/ 3249032 w 6491694"/>
              <a:gd name="connsiteY7" fmla="*/ 691563 h 1160241"/>
              <a:gd name="connsiteX8" fmla="*/ 177756 w 6491694"/>
              <a:gd name="connsiteY8" fmla="*/ 695755 h 1160241"/>
              <a:gd name="connsiteX9" fmla="*/ 6370 w 6491694"/>
              <a:gd name="connsiteY9" fmla="*/ 453358 h 1160241"/>
              <a:gd name="connsiteX10" fmla="*/ 2541 w 6491694"/>
              <a:gd name="connsiteY10" fmla="*/ 46105 h 1160241"/>
              <a:gd name="connsiteX11" fmla="*/ 3118403 w 6491694"/>
              <a:gd name="connsiteY11" fmla="*/ 24358 h 1160241"/>
              <a:gd name="connsiteX12" fmla="*/ 3103035 w 6491694"/>
              <a:gd name="connsiteY12" fmla="*/ 1152605 h 1160241"/>
              <a:gd name="connsiteX13" fmla="*/ 3986571 w 6491694"/>
              <a:gd name="connsiteY13" fmla="*/ 1160241 h 1160241"/>
              <a:gd name="connsiteX0" fmla="*/ 3986699 w 6519324"/>
              <a:gd name="connsiteY0" fmla="*/ 806824 h 1160241"/>
              <a:gd name="connsiteX1" fmla="*/ 3671654 w 6519324"/>
              <a:gd name="connsiteY1" fmla="*/ 799140 h 1160241"/>
              <a:gd name="connsiteX2" fmla="*/ 3679338 w 6519324"/>
              <a:gd name="connsiteY2" fmla="*/ 491779 h 1160241"/>
              <a:gd name="connsiteX3" fmla="*/ 6491694 w 6519324"/>
              <a:gd name="connsiteY3" fmla="*/ 499463 h 1160241"/>
              <a:gd name="connsiteX4" fmla="*/ 6519324 w 6519324"/>
              <a:gd name="connsiteY4" fmla="*/ 15368 h 1160241"/>
              <a:gd name="connsiteX5" fmla="*/ 3503412 w 6519324"/>
              <a:gd name="connsiteY5" fmla="*/ 0 h 1160241"/>
              <a:gd name="connsiteX6" fmla="*/ 3487237 w 6519324"/>
              <a:gd name="connsiteY6" fmla="*/ 431701 h 1160241"/>
              <a:gd name="connsiteX7" fmla="*/ 3249032 w 6519324"/>
              <a:gd name="connsiteY7" fmla="*/ 691563 h 1160241"/>
              <a:gd name="connsiteX8" fmla="*/ 177756 w 6519324"/>
              <a:gd name="connsiteY8" fmla="*/ 695755 h 1160241"/>
              <a:gd name="connsiteX9" fmla="*/ 6370 w 6519324"/>
              <a:gd name="connsiteY9" fmla="*/ 453358 h 1160241"/>
              <a:gd name="connsiteX10" fmla="*/ 2541 w 6519324"/>
              <a:gd name="connsiteY10" fmla="*/ 46105 h 1160241"/>
              <a:gd name="connsiteX11" fmla="*/ 3118403 w 6519324"/>
              <a:gd name="connsiteY11" fmla="*/ 24358 h 1160241"/>
              <a:gd name="connsiteX12" fmla="*/ 3103035 w 6519324"/>
              <a:gd name="connsiteY12" fmla="*/ 1152605 h 1160241"/>
              <a:gd name="connsiteX13" fmla="*/ 3986571 w 6519324"/>
              <a:gd name="connsiteY13" fmla="*/ 1160241 h 1160241"/>
              <a:gd name="connsiteX0" fmla="*/ 3986699 w 6709864"/>
              <a:gd name="connsiteY0" fmla="*/ 806824 h 1160241"/>
              <a:gd name="connsiteX1" fmla="*/ 3671654 w 6709864"/>
              <a:gd name="connsiteY1" fmla="*/ 799140 h 1160241"/>
              <a:gd name="connsiteX2" fmla="*/ 3679338 w 6709864"/>
              <a:gd name="connsiteY2" fmla="*/ 491779 h 1160241"/>
              <a:gd name="connsiteX3" fmla="*/ 6491694 w 6709864"/>
              <a:gd name="connsiteY3" fmla="*/ 499463 h 1160241"/>
              <a:gd name="connsiteX4" fmla="*/ 6709864 w 6709864"/>
              <a:gd name="connsiteY4" fmla="*/ 336511 h 1160241"/>
              <a:gd name="connsiteX5" fmla="*/ 6519324 w 6709864"/>
              <a:gd name="connsiteY5" fmla="*/ 15368 h 1160241"/>
              <a:gd name="connsiteX6" fmla="*/ 3503412 w 6709864"/>
              <a:gd name="connsiteY6" fmla="*/ 0 h 1160241"/>
              <a:gd name="connsiteX7" fmla="*/ 3487237 w 6709864"/>
              <a:gd name="connsiteY7" fmla="*/ 431701 h 1160241"/>
              <a:gd name="connsiteX8" fmla="*/ 3249032 w 6709864"/>
              <a:gd name="connsiteY8" fmla="*/ 691563 h 1160241"/>
              <a:gd name="connsiteX9" fmla="*/ 177756 w 6709864"/>
              <a:gd name="connsiteY9" fmla="*/ 695755 h 1160241"/>
              <a:gd name="connsiteX10" fmla="*/ 6370 w 6709864"/>
              <a:gd name="connsiteY10" fmla="*/ 453358 h 1160241"/>
              <a:gd name="connsiteX11" fmla="*/ 2541 w 6709864"/>
              <a:gd name="connsiteY11" fmla="*/ 46105 h 1160241"/>
              <a:gd name="connsiteX12" fmla="*/ 3118403 w 6709864"/>
              <a:gd name="connsiteY12" fmla="*/ 24358 h 1160241"/>
              <a:gd name="connsiteX13" fmla="*/ 3103035 w 6709864"/>
              <a:gd name="connsiteY13" fmla="*/ 1152605 h 1160241"/>
              <a:gd name="connsiteX14" fmla="*/ 3986571 w 6709864"/>
              <a:gd name="connsiteY14" fmla="*/ 1160241 h 1160241"/>
              <a:gd name="connsiteX0" fmla="*/ 3986699 w 6709864"/>
              <a:gd name="connsiteY0" fmla="*/ 806824 h 1160241"/>
              <a:gd name="connsiteX1" fmla="*/ 3671654 w 6709864"/>
              <a:gd name="connsiteY1" fmla="*/ 799140 h 1160241"/>
              <a:gd name="connsiteX2" fmla="*/ 3679338 w 6709864"/>
              <a:gd name="connsiteY2" fmla="*/ 491779 h 1160241"/>
              <a:gd name="connsiteX3" fmla="*/ 6709864 w 6709864"/>
              <a:gd name="connsiteY3" fmla="*/ 336511 h 1160241"/>
              <a:gd name="connsiteX4" fmla="*/ 6519324 w 6709864"/>
              <a:gd name="connsiteY4" fmla="*/ 15368 h 1160241"/>
              <a:gd name="connsiteX5" fmla="*/ 3503412 w 6709864"/>
              <a:gd name="connsiteY5" fmla="*/ 0 h 1160241"/>
              <a:gd name="connsiteX6" fmla="*/ 3487237 w 6709864"/>
              <a:gd name="connsiteY6" fmla="*/ 431701 h 1160241"/>
              <a:gd name="connsiteX7" fmla="*/ 3249032 w 6709864"/>
              <a:gd name="connsiteY7" fmla="*/ 691563 h 1160241"/>
              <a:gd name="connsiteX8" fmla="*/ 177756 w 6709864"/>
              <a:gd name="connsiteY8" fmla="*/ 695755 h 1160241"/>
              <a:gd name="connsiteX9" fmla="*/ 6370 w 6709864"/>
              <a:gd name="connsiteY9" fmla="*/ 453358 h 1160241"/>
              <a:gd name="connsiteX10" fmla="*/ 2541 w 6709864"/>
              <a:gd name="connsiteY10" fmla="*/ 46105 h 1160241"/>
              <a:gd name="connsiteX11" fmla="*/ 3118403 w 6709864"/>
              <a:gd name="connsiteY11" fmla="*/ 24358 h 1160241"/>
              <a:gd name="connsiteX12" fmla="*/ 3103035 w 6709864"/>
              <a:gd name="connsiteY12" fmla="*/ 1152605 h 1160241"/>
              <a:gd name="connsiteX13" fmla="*/ 3986571 w 6709864"/>
              <a:gd name="connsiteY13" fmla="*/ 1160241 h 1160241"/>
              <a:gd name="connsiteX0" fmla="*/ 3986699 w 6519324"/>
              <a:gd name="connsiteY0" fmla="*/ 806824 h 1160241"/>
              <a:gd name="connsiteX1" fmla="*/ 3671654 w 6519324"/>
              <a:gd name="connsiteY1" fmla="*/ 799140 h 1160241"/>
              <a:gd name="connsiteX2" fmla="*/ 3679338 w 6519324"/>
              <a:gd name="connsiteY2" fmla="*/ 491779 h 1160241"/>
              <a:gd name="connsiteX3" fmla="*/ 6508826 w 6519324"/>
              <a:gd name="connsiteY3" fmla="*/ 485669 h 1160241"/>
              <a:gd name="connsiteX4" fmla="*/ 6519324 w 6519324"/>
              <a:gd name="connsiteY4" fmla="*/ 15368 h 1160241"/>
              <a:gd name="connsiteX5" fmla="*/ 3503412 w 6519324"/>
              <a:gd name="connsiteY5" fmla="*/ 0 h 1160241"/>
              <a:gd name="connsiteX6" fmla="*/ 3487237 w 6519324"/>
              <a:gd name="connsiteY6" fmla="*/ 431701 h 1160241"/>
              <a:gd name="connsiteX7" fmla="*/ 3249032 w 6519324"/>
              <a:gd name="connsiteY7" fmla="*/ 691563 h 1160241"/>
              <a:gd name="connsiteX8" fmla="*/ 177756 w 6519324"/>
              <a:gd name="connsiteY8" fmla="*/ 695755 h 1160241"/>
              <a:gd name="connsiteX9" fmla="*/ 6370 w 6519324"/>
              <a:gd name="connsiteY9" fmla="*/ 453358 h 1160241"/>
              <a:gd name="connsiteX10" fmla="*/ 2541 w 6519324"/>
              <a:gd name="connsiteY10" fmla="*/ 46105 h 1160241"/>
              <a:gd name="connsiteX11" fmla="*/ 3118403 w 6519324"/>
              <a:gd name="connsiteY11" fmla="*/ 24358 h 1160241"/>
              <a:gd name="connsiteX12" fmla="*/ 3103035 w 6519324"/>
              <a:gd name="connsiteY12" fmla="*/ 1152605 h 1160241"/>
              <a:gd name="connsiteX13" fmla="*/ 3986571 w 6519324"/>
              <a:gd name="connsiteY13" fmla="*/ 1160241 h 116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519324" h="1160241">
                <a:moveTo>
                  <a:pt x="3986699" y="806824"/>
                </a:moveTo>
                <a:lnTo>
                  <a:pt x="3671654" y="799140"/>
                </a:lnTo>
                <a:lnTo>
                  <a:pt x="3679338" y="491779"/>
                </a:lnTo>
                <a:lnTo>
                  <a:pt x="6508826" y="485669"/>
                </a:lnTo>
                <a:lnTo>
                  <a:pt x="6519324" y="15368"/>
                </a:lnTo>
                <a:lnTo>
                  <a:pt x="3503412" y="0"/>
                </a:lnTo>
                <a:lnTo>
                  <a:pt x="3487237" y="431701"/>
                </a:lnTo>
                <a:cubicBezTo>
                  <a:pt x="3494388" y="565101"/>
                  <a:pt x="3456858" y="691475"/>
                  <a:pt x="3249032" y="691563"/>
                </a:cubicBezTo>
                <a:lnTo>
                  <a:pt x="177756" y="695755"/>
                </a:lnTo>
                <a:cubicBezTo>
                  <a:pt x="13574" y="689391"/>
                  <a:pt x="0" y="571158"/>
                  <a:pt x="6370" y="453358"/>
                </a:cubicBezTo>
                <a:cubicBezTo>
                  <a:pt x="5094" y="317607"/>
                  <a:pt x="3817" y="181856"/>
                  <a:pt x="2541" y="46105"/>
                </a:cubicBezTo>
                <a:lnTo>
                  <a:pt x="3118403" y="24358"/>
                </a:lnTo>
                <a:lnTo>
                  <a:pt x="3103035" y="1152605"/>
                </a:lnTo>
                <a:lnTo>
                  <a:pt x="3986571" y="1160241"/>
                </a:lnTo>
              </a:path>
            </a:pathLst>
          </a:custGeom>
          <a:ln w="76200"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Freeform 32"/>
          <p:cNvSpPr/>
          <p:nvPr/>
        </p:nvSpPr>
        <p:spPr>
          <a:xfrm>
            <a:off x="1482347" y="1549557"/>
            <a:ext cx="3514667" cy="2289786"/>
          </a:xfrm>
          <a:custGeom>
            <a:avLst/>
            <a:gdLst>
              <a:gd name="connsiteX0" fmla="*/ 83300 w 895469"/>
              <a:gd name="connsiteY0" fmla="*/ 1612979 h 1612979"/>
              <a:gd name="connsiteX1" fmla="*/ 77620 w 895469"/>
              <a:gd name="connsiteY1" fmla="*/ 698579 h 1612979"/>
              <a:gd name="connsiteX2" fmla="*/ 549019 w 895469"/>
              <a:gd name="connsiteY2" fmla="*/ 198783 h 1612979"/>
              <a:gd name="connsiteX3" fmla="*/ 543339 w 895469"/>
              <a:gd name="connsiteY3" fmla="*/ 0 h 1612979"/>
              <a:gd name="connsiteX4" fmla="*/ 543339 w 895469"/>
              <a:gd name="connsiteY4" fmla="*/ 0 h 1612979"/>
              <a:gd name="connsiteX5" fmla="*/ 895469 w 895469"/>
              <a:gd name="connsiteY5" fmla="*/ 90872 h 1612979"/>
              <a:gd name="connsiteX0" fmla="*/ 77620 w 889789"/>
              <a:gd name="connsiteY0" fmla="*/ 1612979 h 1612979"/>
              <a:gd name="connsiteX1" fmla="*/ 71940 w 889789"/>
              <a:gd name="connsiteY1" fmla="*/ 698579 h 1612979"/>
              <a:gd name="connsiteX2" fmla="*/ 77620 w 889789"/>
              <a:gd name="connsiteY2" fmla="*/ 647464 h 1612979"/>
              <a:gd name="connsiteX3" fmla="*/ 537659 w 889789"/>
              <a:gd name="connsiteY3" fmla="*/ 0 h 1612979"/>
              <a:gd name="connsiteX4" fmla="*/ 537659 w 889789"/>
              <a:gd name="connsiteY4" fmla="*/ 0 h 1612979"/>
              <a:gd name="connsiteX5" fmla="*/ 889789 w 889789"/>
              <a:gd name="connsiteY5" fmla="*/ 90872 h 1612979"/>
              <a:gd name="connsiteX0" fmla="*/ 77620 w 1298713"/>
              <a:gd name="connsiteY0" fmla="*/ 1612979 h 1612979"/>
              <a:gd name="connsiteX1" fmla="*/ 71940 w 1298713"/>
              <a:gd name="connsiteY1" fmla="*/ 698579 h 1612979"/>
              <a:gd name="connsiteX2" fmla="*/ 77620 w 1298713"/>
              <a:gd name="connsiteY2" fmla="*/ 647464 h 1612979"/>
              <a:gd name="connsiteX3" fmla="*/ 537659 w 1298713"/>
              <a:gd name="connsiteY3" fmla="*/ 0 h 1612979"/>
              <a:gd name="connsiteX4" fmla="*/ 537659 w 1298713"/>
              <a:gd name="connsiteY4" fmla="*/ 0 h 1612979"/>
              <a:gd name="connsiteX5" fmla="*/ 1298713 w 1298713"/>
              <a:gd name="connsiteY5" fmla="*/ 863285 h 1612979"/>
              <a:gd name="connsiteX6" fmla="*/ 889789 w 1298713"/>
              <a:gd name="connsiteY6" fmla="*/ 90872 h 1612979"/>
              <a:gd name="connsiteX0" fmla="*/ 77620 w 1298713"/>
              <a:gd name="connsiteY0" fmla="*/ 1612979 h 1612979"/>
              <a:gd name="connsiteX1" fmla="*/ 71940 w 1298713"/>
              <a:gd name="connsiteY1" fmla="*/ 698579 h 1612979"/>
              <a:gd name="connsiteX2" fmla="*/ 77620 w 1298713"/>
              <a:gd name="connsiteY2" fmla="*/ 647464 h 1612979"/>
              <a:gd name="connsiteX3" fmla="*/ 537659 w 1298713"/>
              <a:gd name="connsiteY3" fmla="*/ 0 h 1612979"/>
              <a:gd name="connsiteX4" fmla="*/ 537659 w 1298713"/>
              <a:gd name="connsiteY4" fmla="*/ 0 h 1612979"/>
              <a:gd name="connsiteX5" fmla="*/ 117376 w 1298713"/>
              <a:gd name="connsiteY5" fmla="*/ 556592 h 1612979"/>
              <a:gd name="connsiteX6" fmla="*/ 1298713 w 1298713"/>
              <a:gd name="connsiteY6" fmla="*/ 863285 h 1612979"/>
              <a:gd name="connsiteX7" fmla="*/ 889789 w 1298713"/>
              <a:gd name="connsiteY7" fmla="*/ 90872 h 1612979"/>
              <a:gd name="connsiteX0" fmla="*/ 261258 w 1482351"/>
              <a:gd name="connsiteY0" fmla="*/ 1612979 h 1612979"/>
              <a:gd name="connsiteX1" fmla="*/ 255578 w 1482351"/>
              <a:gd name="connsiteY1" fmla="*/ 698579 h 1612979"/>
              <a:gd name="connsiteX2" fmla="*/ 261258 w 1482351"/>
              <a:gd name="connsiteY2" fmla="*/ 647464 h 1612979"/>
              <a:gd name="connsiteX3" fmla="*/ 721297 w 1482351"/>
              <a:gd name="connsiteY3" fmla="*/ 0 h 1612979"/>
              <a:gd name="connsiteX4" fmla="*/ 0 w 1482351"/>
              <a:gd name="connsiteY4" fmla="*/ 164706 h 1612979"/>
              <a:gd name="connsiteX5" fmla="*/ 301014 w 1482351"/>
              <a:gd name="connsiteY5" fmla="*/ 556592 h 1612979"/>
              <a:gd name="connsiteX6" fmla="*/ 1482351 w 1482351"/>
              <a:gd name="connsiteY6" fmla="*/ 863285 h 1612979"/>
              <a:gd name="connsiteX7" fmla="*/ 1073427 w 1482351"/>
              <a:gd name="connsiteY7" fmla="*/ 90872 h 1612979"/>
              <a:gd name="connsiteX0" fmla="*/ 261258 w 2129814"/>
              <a:gd name="connsiteY0" fmla="*/ 1612979 h 1874236"/>
              <a:gd name="connsiteX1" fmla="*/ 255578 w 2129814"/>
              <a:gd name="connsiteY1" fmla="*/ 698579 h 1874236"/>
              <a:gd name="connsiteX2" fmla="*/ 261258 w 2129814"/>
              <a:gd name="connsiteY2" fmla="*/ 647464 h 1874236"/>
              <a:gd name="connsiteX3" fmla="*/ 721297 w 2129814"/>
              <a:gd name="connsiteY3" fmla="*/ 0 h 1874236"/>
              <a:gd name="connsiteX4" fmla="*/ 0 w 2129814"/>
              <a:gd name="connsiteY4" fmla="*/ 164706 h 1874236"/>
              <a:gd name="connsiteX5" fmla="*/ 301014 w 2129814"/>
              <a:gd name="connsiteY5" fmla="*/ 556592 h 1874236"/>
              <a:gd name="connsiteX6" fmla="*/ 2129814 w 2129814"/>
              <a:gd name="connsiteY6" fmla="*/ 1874236 h 1874236"/>
              <a:gd name="connsiteX7" fmla="*/ 1482351 w 2129814"/>
              <a:gd name="connsiteY7" fmla="*/ 863285 h 1874236"/>
              <a:gd name="connsiteX8" fmla="*/ 1073427 w 2129814"/>
              <a:gd name="connsiteY8" fmla="*/ 90872 h 1874236"/>
              <a:gd name="connsiteX0" fmla="*/ 77620 w 1946176"/>
              <a:gd name="connsiteY0" fmla="*/ 1612979 h 1874236"/>
              <a:gd name="connsiteX1" fmla="*/ 71940 w 1946176"/>
              <a:gd name="connsiteY1" fmla="*/ 698579 h 1874236"/>
              <a:gd name="connsiteX2" fmla="*/ 77620 w 1946176"/>
              <a:gd name="connsiteY2" fmla="*/ 647464 h 1874236"/>
              <a:gd name="connsiteX3" fmla="*/ 537659 w 1946176"/>
              <a:gd name="connsiteY3" fmla="*/ 0 h 1874236"/>
              <a:gd name="connsiteX4" fmla="*/ 83299 w 1946176"/>
              <a:gd name="connsiteY4" fmla="*/ 96552 h 1874236"/>
              <a:gd name="connsiteX5" fmla="*/ 117376 w 1946176"/>
              <a:gd name="connsiteY5" fmla="*/ 556592 h 1874236"/>
              <a:gd name="connsiteX6" fmla="*/ 1946176 w 1946176"/>
              <a:gd name="connsiteY6" fmla="*/ 1874236 h 1874236"/>
              <a:gd name="connsiteX7" fmla="*/ 1298713 w 1946176"/>
              <a:gd name="connsiteY7" fmla="*/ 863285 h 1874236"/>
              <a:gd name="connsiteX8" fmla="*/ 889789 w 1946176"/>
              <a:gd name="connsiteY8" fmla="*/ 90872 h 1874236"/>
              <a:gd name="connsiteX0" fmla="*/ 41650 w 1910206"/>
              <a:gd name="connsiteY0" fmla="*/ 1522107 h 1783364"/>
              <a:gd name="connsiteX1" fmla="*/ 35970 w 1910206"/>
              <a:gd name="connsiteY1" fmla="*/ 607707 h 1783364"/>
              <a:gd name="connsiteX2" fmla="*/ 41650 w 1910206"/>
              <a:gd name="connsiteY2" fmla="*/ 556592 h 1783364"/>
              <a:gd name="connsiteX3" fmla="*/ 257470 w 1910206"/>
              <a:gd name="connsiteY3" fmla="*/ 0 h 1783364"/>
              <a:gd name="connsiteX4" fmla="*/ 47329 w 1910206"/>
              <a:gd name="connsiteY4" fmla="*/ 5680 h 1783364"/>
              <a:gd name="connsiteX5" fmla="*/ 81406 w 1910206"/>
              <a:gd name="connsiteY5" fmla="*/ 465720 h 1783364"/>
              <a:gd name="connsiteX6" fmla="*/ 1910206 w 1910206"/>
              <a:gd name="connsiteY6" fmla="*/ 1783364 h 1783364"/>
              <a:gd name="connsiteX7" fmla="*/ 1262743 w 1910206"/>
              <a:gd name="connsiteY7" fmla="*/ 772413 h 1783364"/>
              <a:gd name="connsiteX8" fmla="*/ 853819 w 1910206"/>
              <a:gd name="connsiteY8" fmla="*/ 0 h 1783364"/>
              <a:gd name="connsiteX0" fmla="*/ 41650 w 1910206"/>
              <a:gd name="connsiteY0" fmla="*/ 1522107 h 1783364"/>
              <a:gd name="connsiteX1" fmla="*/ 35970 w 1910206"/>
              <a:gd name="connsiteY1" fmla="*/ 607707 h 1783364"/>
              <a:gd name="connsiteX2" fmla="*/ 41650 w 1910206"/>
              <a:gd name="connsiteY2" fmla="*/ 556592 h 1783364"/>
              <a:gd name="connsiteX3" fmla="*/ 257470 w 1910206"/>
              <a:gd name="connsiteY3" fmla="*/ 0 h 1783364"/>
              <a:gd name="connsiteX4" fmla="*/ 47329 w 1910206"/>
              <a:gd name="connsiteY4" fmla="*/ 5680 h 1783364"/>
              <a:gd name="connsiteX5" fmla="*/ 81406 w 1910206"/>
              <a:gd name="connsiteY5" fmla="*/ 465720 h 1783364"/>
              <a:gd name="connsiteX6" fmla="*/ 473291 w 1910206"/>
              <a:gd name="connsiteY6" fmla="*/ 289654 h 1783364"/>
              <a:gd name="connsiteX7" fmla="*/ 1910206 w 1910206"/>
              <a:gd name="connsiteY7" fmla="*/ 1783364 h 1783364"/>
              <a:gd name="connsiteX8" fmla="*/ 1262743 w 1910206"/>
              <a:gd name="connsiteY8" fmla="*/ 772413 h 1783364"/>
              <a:gd name="connsiteX9" fmla="*/ 853819 w 1910206"/>
              <a:gd name="connsiteY9" fmla="*/ 0 h 1783364"/>
              <a:gd name="connsiteX0" fmla="*/ 41650 w 1910206"/>
              <a:gd name="connsiteY0" fmla="*/ 1522107 h 1783364"/>
              <a:gd name="connsiteX1" fmla="*/ 35970 w 1910206"/>
              <a:gd name="connsiteY1" fmla="*/ 607707 h 1783364"/>
              <a:gd name="connsiteX2" fmla="*/ 41650 w 1910206"/>
              <a:gd name="connsiteY2" fmla="*/ 556592 h 1783364"/>
              <a:gd name="connsiteX3" fmla="*/ 257470 w 1910206"/>
              <a:gd name="connsiteY3" fmla="*/ 0 h 1783364"/>
              <a:gd name="connsiteX4" fmla="*/ 47329 w 1910206"/>
              <a:gd name="connsiteY4" fmla="*/ 5680 h 1783364"/>
              <a:gd name="connsiteX5" fmla="*/ 81406 w 1910206"/>
              <a:gd name="connsiteY5" fmla="*/ 465720 h 1783364"/>
              <a:gd name="connsiteX6" fmla="*/ 410816 w 1910206"/>
              <a:gd name="connsiteY6" fmla="*/ 789450 h 1783364"/>
              <a:gd name="connsiteX7" fmla="*/ 473291 w 1910206"/>
              <a:gd name="connsiteY7" fmla="*/ 289654 h 1783364"/>
              <a:gd name="connsiteX8" fmla="*/ 1910206 w 1910206"/>
              <a:gd name="connsiteY8" fmla="*/ 1783364 h 1783364"/>
              <a:gd name="connsiteX9" fmla="*/ 1262743 w 1910206"/>
              <a:gd name="connsiteY9" fmla="*/ 772413 h 1783364"/>
              <a:gd name="connsiteX10" fmla="*/ 853819 w 1910206"/>
              <a:gd name="connsiteY10" fmla="*/ 0 h 1783364"/>
              <a:gd name="connsiteX0" fmla="*/ 41650 w 1910206"/>
              <a:gd name="connsiteY0" fmla="*/ 1522107 h 1783364"/>
              <a:gd name="connsiteX1" fmla="*/ 35970 w 1910206"/>
              <a:gd name="connsiteY1" fmla="*/ 607707 h 1783364"/>
              <a:gd name="connsiteX2" fmla="*/ 41650 w 1910206"/>
              <a:gd name="connsiteY2" fmla="*/ 556592 h 1783364"/>
              <a:gd name="connsiteX3" fmla="*/ 257470 w 1910206"/>
              <a:gd name="connsiteY3" fmla="*/ 0 h 1783364"/>
              <a:gd name="connsiteX4" fmla="*/ 47329 w 1910206"/>
              <a:gd name="connsiteY4" fmla="*/ 5680 h 1783364"/>
              <a:gd name="connsiteX5" fmla="*/ 251791 w 1910206"/>
              <a:gd name="connsiteY5" fmla="*/ 369168 h 1783364"/>
              <a:gd name="connsiteX6" fmla="*/ 410816 w 1910206"/>
              <a:gd name="connsiteY6" fmla="*/ 789450 h 1783364"/>
              <a:gd name="connsiteX7" fmla="*/ 473291 w 1910206"/>
              <a:gd name="connsiteY7" fmla="*/ 289654 h 1783364"/>
              <a:gd name="connsiteX8" fmla="*/ 1910206 w 1910206"/>
              <a:gd name="connsiteY8" fmla="*/ 1783364 h 1783364"/>
              <a:gd name="connsiteX9" fmla="*/ 1262743 w 1910206"/>
              <a:gd name="connsiteY9" fmla="*/ 772413 h 1783364"/>
              <a:gd name="connsiteX10" fmla="*/ 853819 w 1910206"/>
              <a:gd name="connsiteY10" fmla="*/ 0 h 1783364"/>
              <a:gd name="connsiteX0" fmla="*/ 41650 w 1910206"/>
              <a:gd name="connsiteY0" fmla="*/ 1522107 h 1783364"/>
              <a:gd name="connsiteX1" fmla="*/ 35970 w 1910206"/>
              <a:gd name="connsiteY1" fmla="*/ 607707 h 1783364"/>
              <a:gd name="connsiteX2" fmla="*/ 41650 w 1910206"/>
              <a:gd name="connsiteY2" fmla="*/ 556592 h 1783364"/>
              <a:gd name="connsiteX3" fmla="*/ 257470 w 1910206"/>
              <a:gd name="connsiteY3" fmla="*/ 0 h 1783364"/>
              <a:gd name="connsiteX4" fmla="*/ 405138 w 1910206"/>
              <a:gd name="connsiteY4" fmla="*/ 107911 h 1783364"/>
              <a:gd name="connsiteX5" fmla="*/ 251791 w 1910206"/>
              <a:gd name="connsiteY5" fmla="*/ 369168 h 1783364"/>
              <a:gd name="connsiteX6" fmla="*/ 410816 w 1910206"/>
              <a:gd name="connsiteY6" fmla="*/ 789450 h 1783364"/>
              <a:gd name="connsiteX7" fmla="*/ 473291 w 1910206"/>
              <a:gd name="connsiteY7" fmla="*/ 289654 h 1783364"/>
              <a:gd name="connsiteX8" fmla="*/ 1910206 w 1910206"/>
              <a:gd name="connsiteY8" fmla="*/ 1783364 h 1783364"/>
              <a:gd name="connsiteX9" fmla="*/ 1262743 w 1910206"/>
              <a:gd name="connsiteY9" fmla="*/ 772413 h 1783364"/>
              <a:gd name="connsiteX10" fmla="*/ 853819 w 1910206"/>
              <a:gd name="connsiteY10" fmla="*/ 0 h 1783364"/>
              <a:gd name="connsiteX0" fmla="*/ 41650 w 1910206"/>
              <a:gd name="connsiteY0" fmla="*/ 1522107 h 1783364"/>
              <a:gd name="connsiteX1" fmla="*/ 35970 w 1910206"/>
              <a:gd name="connsiteY1" fmla="*/ 607707 h 1783364"/>
              <a:gd name="connsiteX2" fmla="*/ 41650 w 1910206"/>
              <a:gd name="connsiteY2" fmla="*/ 556592 h 1783364"/>
              <a:gd name="connsiteX3" fmla="*/ 257470 w 1910206"/>
              <a:gd name="connsiteY3" fmla="*/ 0 h 1783364"/>
              <a:gd name="connsiteX4" fmla="*/ 263149 w 1910206"/>
              <a:gd name="connsiteY4" fmla="*/ 170384 h 1783364"/>
              <a:gd name="connsiteX5" fmla="*/ 405138 w 1910206"/>
              <a:gd name="connsiteY5" fmla="*/ 107911 h 1783364"/>
              <a:gd name="connsiteX6" fmla="*/ 251791 w 1910206"/>
              <a:gd name="connsiteY6" fmla="*/ 369168 h 1783364"/>
              <a:gd name="connsiteX7" fmla="*/ 410816 w 1910206"/>
              <a:gd name="connsiteY7" fmla="*/ 789450 h 1783364"/>
              <a:gd name="connsiteX8" fmla="*/ 473291 w 1910206"/>
              <a:gd name="connsiteY8" fmla="*/ 289654 h 1783364"/>
              <a:gd name="connsiteX9" fmla="*/ 1910206 w 1910206"/>
              <a:gd name="connsiteY9" fmla="*/ 1783364 h 1783364"/>
              <a:gd name="connsiteX10" fmla="*/ 1262743 w 1910206"/>
              <a:gd name="connsiteY10" fmla="*/ 772413 h 1783364"/>
              <a:gd name="connsiteX11" fmla="*/ 853819 w 1910206"/>
              <a:gd name="connsiteY11" fmla="*/ 0 h 1783364"/>
              <a:gd name="connsiteX0" fmla="*/ 41650 w 1910206"/>
              <a:gd name="connsiteY0" fmla="*/ 1522107 h 1783364"/>
              <a:gd name="connsiteX1" fmla="*/ 35970 w 1910206"/>
              <a:gd name="connsiteY1" fmla="*/ 607707 h 1783364"/>
              <a:gd name="connsiteX2" fmla="*/ 41650 w 1910206"/>
              <a:gd name="connsiteY2" fmla="*/ 556592 h 1783364"/>
              <a:gd name="connsiteX3" fmla="*/ 87085 w 1910206"/>
              <a:gd name="connsiteY3" fmla="*/ 0 h 1783364"/>
              <a:gd name="connsiteX4" fmla="*/ 263149 w 1910206"/>
              <a:gd name="connsiteY4" fmla="*/ 170384 h 1783364"/>
              <a:gd name="connsiteX5" fmla="*/ 405138 w 1910206"/>
              <a:gd name="connsiteY5" fmla="*/ 107911 h 1783364"/>
              <a:gd name="connsiteX6" fmla="*/ 251791 w 1910206"/>
              <a:gd name="connsiteY6" fmla="*/ 369168 h 1783364"/>
              <a:gd name="connsiteX7" fmla="*/ 410816 w 1910206"/>
              <a:gd name="connsiteY7" fmla="*/ 789450 h 1783364"/>
              <a:gd name="connsiteX8" fmla="*/ 473291 w 1910206"/>
              <a:gd name="connsiteY8" fmla="*/ 289654 h 1783364"/>
              <a:gd name="connsiteX9" fmla="*/ 1910206 w 1910206"/>
              <a:gd name="connsiteY9" fmla="*/ 1783364 h 1783364"/>
              <a:gd name="connsiteX10" fmla="*/ 1262743 w 1910206"/>
              <a:gd name="connsiteY10" fmla="*/ 772413 h 1783364"/>
              <a:gd name="connsiteX11" fmla="*/ 853819 w 1910206"/>
              <a:gd name="connsiteY11" fmla="*/ 0 h 1783364"/>
              <a:gd name="connsiteX0" fmla="*/ 41650 w 1910206"/>
              <a:gd name="connsiteY0" fmla="*/ 1522107 h 1783364"/>
              <a:gd name="connsiteX1" fmla="*/ 35970 w 1910206"/>
              <a:gd name="connsiteY1" fmla="*/ 607707 h 1783364"/>
              <a:gd name="connsiteX2" fmla="*/ 41650 w 1910206"/>
              <a:gd name="connsiteY2" fmla="*/ 556592 h 1783364"/>
              <a:gd name="connsiteX3" fmla="*/ 87085 w 1910206"/>
              <a:gd name="connsiteY3" fmla="*/ 0 h 1783364"/>
              <a:gd name="connsiteX4" fmla="*/ 263149 w 1910206"/>
              <a:gd name="connsiteY4" fmla="*/ 170384 h 1783364"/>
              <a:gd name="connsiteX5" fmla="*/ 405138 w 1910206"/>
              <a:gd name="connsiteY5" fmla="*/ 107911 h 1783364"/>
              <a:gd name="connsiteX6" fmla="*/ 251791 w 1910206"/>
              <a:gd name="connsiteY6" fmla="*/ 369168 h 1783364"/>
              <a:gd name="connsiteX7" fmla="*/ 410816 w 1910206"/>
              <a:gd name="connsiteY7" fmla="*/ 789450 h 1783364"/>
              <a:gd name="connsiteX8" fmla="*/ 473291 w 1910206"/>
              <a:gd name="connsiteY8" fmla="*/ 289654 h 1783364"/>
              <a:gd name="connsiteX9" fmla="*/ 1910206 w 1910206"/>
              <a:gd name="connsiteY9" fmla="*/ 1783364 h 1783364"/>
              <a:gd name="connsiteX10" fmla="*/ 1262743 w 1910206"/>
              <a:gd name="connsiteY10" fmla="*/ 772413 h 1783364"/>
              <a:gd name="connsiteX11" fmla="*/ 853819 w 1910206"/>
              <a:gd name="connsiteY11" fmla="*/ 0 h 1783364"/>
              <a:gd name="connsiteX0" fmla="*/ 41650 w 1910206"/>
              <a:gd name="connsiteY0" fmla="*/ 1539146 h 1800403"/>
              <a:gd name="connsiteX1" fmla="*/ 35970 w 1910206"/>
              <a:gd name="connsiteY1" fmla="*/ 624746 h 1800403"/>
              <a:gd name="connsiteX2" fmla="*/ 41650 w 1910206"/>
              <a:gd name="connsiteY2" fmla="*/ 573631 h 1800403"/>
              <a:gd name="connsiteX3" fmla="*/ 87085 w 1910206"/>
              <a:gd name="connsiteY3" fmla="*/ 17039 h 1800403"/>
              <a:gd name="connsiteX4" fmla="*/ 263149 w 1910206"/>
              <a:gd name="connsiteY4" fmla="*/ 187423 h 1800403"/>
              <a:gd name="connsiteX5" fmla="*/ 263149 w 1910206"/>
              <a:gd name="connsiteY5" fmla="*/ 0 h 1800403"/>
              <a:gd name="connsiteX6" fmla="*/ 405138 w 1910206"/>
              <a:gd name="connsiteY6" fmla="*/ 124950 h 1800403"/>
              <a:gd name="connsiteX7" fmla="*/ 251791 w 1910206"/>
              <a:gd name="connsiteY7" fmla="*/ 386207 h 1800403"/>
              <a:gd name="connsiteX8" fmla="*/ 410816 w 1910206"/>
              <a:gd name="connsiteY8" fmla="*/ 806489 h 1800403"/>
              <a:gd name="connsiteX9" fmla="*/ 473291 w 1910206"/>
              <a:gd name="connsiteY9" fmla="*/ 306693 h 1800403"/>
              <a:gd name="connsiteX10" fmla="*/ 1910206 w 1910206"/>
              <a:gd name="connsiteY10" fmla="*/ 1800403 h 1800403"/>
              <a:gd name="connsiteX11" fmla="*/ 1262743 w 1910206"/>
              <a:gd name="connsiteY11" fmla="*/ 789452 h 1800403"/>
              <a:gd name="connsiteX12" fmla="*/ 853819 w 1910206"/>
              <a:gd name="connsiteY12" fmla="*/ 17039 h 1800403"/>
              <a:gd name="connsiteX0" fmla="*/ 41650 w 1910206"/>
              <a:gd name="connsiteY0" fmla="*/ 1942390 h 2203647"/>
              <a:gd name="connsiteX1" fmla="*/ 35970 w 1910206"/>
              <a:gd name="connsiteY1" fmla="*/ 1027990 h 2203647"/>
              <a:gd name="connsiteX2" fmla="*/ 41650 w 1910206"/>
              <a:gd name="connsiteY2" fmla="*/ 976875 h 2203647"/>
              <a:gd name="connsiteX3" fmla="*/ 87085 w 1910206"/>
              <a:gd name="connsiteY3" fmla="*/ 420283 h 2203647"/>
              <a:gd name="connsiteX4" fmla="*/ 263149 w 1910206"/>
              <a:gd name="connsiteY4" fmla="*/ 590667 h 2203647"/>
              <a:gd name="connsiteX5" fmla="*/ 263149 w 1910206"/>
              <a:gd name="connsiteY5" fmla="*/ 403244 h 2203647"/>
              <a:gd name="connsiteX6" fmla="*/ 518727 w 1910206"/>
              <a:gd name="connsiteY6" fmla="*/ 0 h 2203647"/>
              <a:gd name="connsiteX7" fmla="*/ 405138 w 1910206"/>
              <a:gd name="connsiteY7" fmla="*/ 528194 h 2203647"/>
              <a:gd name="connsiteX8" fmla="*/ 251791 w 1910206"/>
              <a:gd name="connsiteY8" fmla="*/ 789451 h 2203647"/>
              <a:gd name="connsiteX9" fmla="*/ 410816 w 1910206"/>
              <a:gd name="connsiteY9" fmla="*/ 1209733 h 2203647"/>
              <a:gd name="connsiteX10" fmla="*/ 473291 w 1910206"/>
              <a:gd name="connsiteY10" fmla="*/ 709937 h 2203647"/>
              <a:gd name="connsiteX11" fmla="*/ 1910206 w 1910206"/>
              <a:gd name="connsiteY11" fmla="*/ 2203647 h 2203647"/>
              <a:gd name="connsiteX12" fmla="*/ 1262743 w 1910206"/>
              <a:gd name="connsiteY12" fmla="*/ 1192696 h 2203647"/>
              <a:gd name="connsiteX13" fmla="*/ 853819 w 1910206"/>
              <a:gd name="connsiteY13" fmla="*/ 420283 h 2203647"/>
              <a:gd name="connsiteX0" fmla="*/ 41650 w 1910206"/>
              <a:gd name="connsiteY0" fmla="*/ 1953749 h 2215006"/>
              <a:gd name="connsiteX1" fmla="*/ 35970 w 1910206"/>
              <a:gd name="connsiteY1" fmla="*/ 1039349 h 2215006"/>
              <a:gd name="connsiteX2" fmla="*/ 41650 w 1910206"/>
              <a:gd name="connsiteY2" fmla="*/ 988234 h 2215006"/>
              <a:gd name="connsiteX3" fmla="*/ 87085 w 1910206"/>
              <a:gd name="connsiteY3" fmla="*/ 431642 h 2215006"/>
              <a:gd name="connsiteX4" fmla="*/ 263149 w 1910206"/>
              <a:gd name="connsiteY4" fmla="*/ 602026 h 2215006"/>
              <a:gd name="connsiteX5" fmla="*/ 263149 w 1910206"/>
              <a:gd name="connsiteY5" fmla="*/ 414603 h 2215006"/>
              <a:gd name="connsiteX6" fmla="*/ 331303 w 1910206"/>
              <a:gd name="connsiteY6" fmla="*/ 0 h 2215006"/>
              <a:gd name="connsiteX7" fmla="*/ 518727 w 1910206"/>
              <a:gd name="connsiteY7" fmla="*/ 11359 h 2215006"/>
              <a:gd name="connsiteX8" fmla="*/ 405138 w 1910206"/>
              <a:gd name="connsiteY8" fmla="*/ 539553 h 2215006"/>
              <a:gd name="connsiteX9" fmla="*/ 251791 w 1910206"/>
              <a:gd name="connsiteY9" fmla="*/ 800810 h 2215006"/>
              <a:gd name="connsiteX10" fmla="*/ 410816 w 1910206"/>
              <a:gd name="connsiteY10" fmla="*/ 1221092 h 2215006"/>
              <a:gd name="connsiteX11" fmla="*/ 473291 w 1910206"/>
              <a:gd name="connsiteY11" fmla="*/ 721296 h 2215006"/>
              <a:gd name="connsiteX12" fmla="*/ 1910206 w 1910206"/>
              <a:gd name="connsiteY12" fmla="*/ 2215006 h 2215006"/>
              <a:gd name="connsiteX13" fmla="*/ 1262743 w 1910206"/>
              <a:gd name="connsiteY13" fmla="*/ 1204055 h 2215006"/>
              <a:gd name="connsiteX14" fmla="*/ 853819 w 1910206"/>
              <a:gd name="connsiteY14" fmla="*/ 431642 h 2215006"/>
              <a:gd name="connsiteX0" fmla="*/ 41650 w 1910206"/>
              <a:gd name="connsiteY0" fmla="*/ 1953749 h 2356993"/>
              <a:gd name="connsiteX1" fmla="*/ 35970 w 1910206"/>
              <a:gd name="connsiteY1" fmla="*/ 1039349 h 2356993"/>
              <a:gd name="connsiteX2" fmla="*/ 41650 w 1910206"/>
              <a:gd name="connsiteY2" fmla="*/ 988234 h 2356993"/>
              <a:gd name="connsiteX3" fmla="*/ 87085 w 1910206"/>
              <a:gd name="connsiteY3" fmla="*/ 431642 h 2356993"/>
              <a:gd name="connsiteX4" fmla="*/ 263149 w 1910206"/>
              <a:gd name="connsiteY4" fmla="*/ 602026 h 2356993"/>
              <a:gd name="connsiteX5" fmla="*/ 263149 w 1910206"/>
              <a:gd name="connsiteY5" fmla="*/ 414603 h 2356993"/>
              <a:gd name="connsiteX6" fmla="*/ 331303 w 1910206"/>
              <a:gd name="connsiteY6" fmla="*/ 0 h 2356993"/>
              <a:gd name="connsiteX7" fmla="*/ 518727 w 1910206"/>
              <a:gd name="connsiteY7" fmla="*/ 11359 h 2356993"/>
              <a:gd name="connsiteX8" fmla="*/ 405138 w 1910206"/>
              <a:gd name="connsiteY8" fmla="*/ 539553 h 2356993"/>
              <a:gd name="connsiteX9" fmla="*/ 251791 w 1910206"/>
              <a:gd name="connsiteY9" fmla="*/ 800810 h 2356993"/>
              <a:gd name="connsiteX10" fmla="*/ 410816 w 1910206"/>
              <a:gd name="connsiteY10" fmla="*/ 1221092 h 2356993"/>
              <a:gd name="connsiteX11" fmla="*/ 1529679 w 1910206"/>
              <a:gd name="connsiteY11" fmla="*/ 2356993 h 2356993"/>
              <a:gd name="connsiteX12" fmla="*/ 1910206 w 1910206"/>
              <a:gd name="connsiteY12" fmla="*/ 2215006 h 2356993"/>
              <a:gd name="connsiteX13" fmla="*/ 1262743 w 1910206"/>
              <a:gd name="connsiteY13" fmla="*/ 1204055 h 2356993"/>
              <a:gd name="connsiteX14" fmla="*/ 853819 w 1910206"/>
              <a:gd name="connsiteY14" fmla="*/ 431642 h 2356993"/>
              <a:gd name="connsiteX0" fmla="*/ 41650 w 1910206"/>
              <a:gd name="connsiteY0" fmla="*/ 1953749 h 2356993"/>
              <a:gd name="connsiteX1" fmla="*/ 35970 w 1910206"/>
              <a:gd name="connsiteY1" fmla="*/ 1039349 h 2356993"/>
              <a:gd name="connsiteX2" fmla="*/ 41650 w 1910206"/>
              <a:gd name="connsiteY2" fmla="*/ 988234 h 2356993"/>
              <a:gd name="connsiteX3" fmla="*/ 87085 w 1910206"/>
              <a:gd name="connsiteY3" fmla="*/ 431642 h 2356993"/>
              <a:gd name="connsiteX4" fmla="*/ 263149 w 1910206"/>
              <a:gd name="connsiteY4" fmla="*/ 602026 h 2356993"/>
              <a:gd name="connsiteX5" fmla="*/ 263149 w 1910206"/>
              <a:gd name="connsiteY5" fmla="*/ 414603 h 2356993"/>
              <a:gd name="connsiteX6" fmla="*/ 331303 w 1910206"/>
              <a:gd name="connsiteY6" fmla="*/ 0 h 2356993"/>
              <a:gd name="connsiteX7" fmla="*/ 518727 w 1910206"/>
              <a:gd name="connsiteY7" fmla="*/ 11359 h 2356993"/>
              <a:gd name="connsiteX8" fmla="*/ 405138 w 1910206"/>
              <a:gd name="connsiteY8" fmla="*/ 539553 h 2356993"/>
              <a:gd name="connsiteX9" fmla="*/ 251791 w 1910206"/>
              <a:gd name="connsiteY9" fmla="*/ 800810 h 2356993"/>
              <a:gd name="connsiteX10" fmla="*/ 410816 w 1910206"/>
              <a:gd name="connsiteY10" fmla="*/ 1221092 h 2356993"/>
              <a:gd name="connsiteX11" fmla="*/ 1018523 w 1910206"/>
              <a:gd name="connsiteY11" fmla="*/ 2334276 h 2356993"/>
              <a:gd name="connsiteX12" fmla="*/ 1529679 w 1910206"/>
              <a:gd name="connsiteY12" fmla="*/ 2356993 h 2356993"/>
              <a:gd name="connsiteX13" fmla="*/ 1910206 w 1910206"/>
              <a:gd name="connsiteY13" fmla="*/ 2215006 h 2356993"/>
              <a:gd name="connsiteX14" fmla="*/ 1262743 w 1910206"/>
              <a:gd name="connsiteY14" fmla="*/ 1204055 h 2356993"/>
              <a:gd name="connsiteX15" fmla="*/ 853819 w 1910206"/>
              <a:gd name="connsiteY15" fmla="*/ 431642 h 2356993"/>
              <a:gd name="connsiteX0" fmla="*/ 41650 w 1910206"/>
              <a:gd name="connsiteY0" fmla="*/ 1953749 h 2356993"/>
              <a:gd name="connsiteX1" fmla="*/ 35970 w 1910206"/>
              <a:gd name="connsiteY1" fmla="*/ 1039349 h 2356993"/>
              <a:gd name="connsiteX2" fmla="*/ 41650 w 1910206"/>
              <a:gd name="connsiteY2" fmla="*/ 988234 h 2356993"/>
              <a:gd name="connsiteX3" fmla="*/ 87085 w 1910206"/>
              <a:gd name="connsiteY3" fmla="*/ 431642 h 2356993"/>
              <a:gd name="connsiteX4" fmla="*/ 263149 w 1910206"/>
              <a:gd name="connsiteY4" fmla="*/ 602026 h 2356993"/>
              <a:gd name="connsiteX5" fmla="*/ 263149 w 1910206"/>
              <a:gd name="connsiteY5" fmla="*/ 414603 h 2356993"/>
              <a:gd name="connsiteX6" fmla="*/ 331303 w 1910206"/>
              <a:gd name="connsiteY6" fmla="*/ 0 h 2356993"/>
              <a:gd name="connsiteX7" fmla="*/ 518727 w 1910206"/>
              <a:gd name="connsiteY7" fmla="*/ 11359 h 2356993"/>
              <a:gd name="connsiteX8" fmla="*/ 405138 w 1910206"/>
              <a:gd name="connsiteY8" fmla="*/ 539553 h 2356993"/>
              <a:gd name="connsiteX9" fmla="*/ 251791 w 1910206"/>
              <a:gd name="connsiteY9" fmla="*/ 800810 h 2356993"/>
              <a:gd name="connsiteX10" fmla="*/ 655035 w 1910206"/>
              <a:gd name="connsiteY10" fmla="*/ 2271800 h 2356993"/>
              <a:gd name="connsiteX11" fmla="*/ 1018523 w 1910206"/>
              <a:gd name="connsiteY11" fmla="*/ 2334276 h 2356993"/>
              <a:gd name="connsiteX12" fmla="*/ 1529679 w 1910206"/>
              <a:gd name="connsiteY12" fmla="*/ 2356993 h 2356993"/>
              <a:gd name="connsiteX13" fmla="*/ 1910206 w 1910206"/>
              <a:gd name="connsiteY13" fmla="*/ 2215006 h 2356993"/>
              <a:gd name="connsiteX14" fmla="*/ 1262743 w 1910206"/>
              <a:gd name="connsiteY14" fmla="*/ 1204055 h 2356993"/>
              <a:gd name="connsiteX15" fmla="*/ 853819 w 1910206"/>
              <a:gd name="connsiteY15" fmla="*/ 431642 h 2356993"/>
              <a:gd name="connsiteX0" fmla="*/ 41650 w 1910206"/>
              <a:gd name="connsiteY0" fmla="*/ 1953749 h 2356993"/>
              <a:gd name="connsiteX1" fmla="*/ 35970 w 1910206"/>
              <a:gd name="connsiteY1" fmla="*/ 1039349 h 2356993"/>
              <a:gd name="connsiteX2" fmla="*/ 41650 w 1910206"/>
              <a:gd name="connsiteY2" fmla="*/ 988234 h 2356993"/>
              <a:gd name="connsiteX3" fmla="*/ 87085 w 1910206"/>
              <a:gd name="connsiteY3" fmla="*/ 431642 h 2356993"/>
              <a:gd name="connsiteX4" fmla="*/ 263149 w 1910206"/>
              <a:gd name="connsiteY4" fmla="*/ 602026 h 2356993"/>
              <a:gd name="connsiteX5" fmla="*/ 263149 w 1910206"/>
              <a:gd name="connsiteY5" fmla="*/ 414603 h 2356993"/>
              <a:gd name="connsiteX6" fmla="*/ 331303 w 1910206"/>
              <a:gd name="connsiteY6" fmla="*/ 0 h 2356993"/>
              <a:gd name="connsiteX7" fmla="*/ 518727 w 1910206"/>
              <a:gd name="connsiteY7" fmla="*/ 11359 h 2356993"/>
              <a:gd name="connsiteX8" fmla="*/ 405138 w 1910206"/>
              <a:gd name="connsiteY8" fmla="*/ 539553 h 2356993"/>
              <a:gd name="connsiteX9" fmla="*/ 376740 w 1910206"/>
              <a:gd name="connsiteY9" fmla="*/ 2107096 h 2356993"/>
              <a:gd name="connsiteX10" fmla="*/ 655035 w 1910206"/>
              <a:gd name="connsiteY10" fmla="*/ 2271800 h 2356993"/>
              <a:gd name="connsiteX11" fmla="*/ 1018523 w 1910206"/>
              <a:gd name="connsiteY11" fmla="*/ 2334276 h 2356993"/>
              <a:gd name="connsiteX12" fmla="*/ 1529679 w 1910206"/>
              <a:gd name="connsiteY12" fmla="*/ 2356993 h 2356993"/>
              <a:gd name="connsiteX13" fmla="*/ 1910206 w 1910206"/>
              <a:gd name="connsiteY13" fmla="*/ 2215006 h 2356993"/>
              <a:gd name="connsiteX14" fmla="*/ 1262743 w 1910206"/>
              <a:gd name="connsiteY14" fmla="*/ 1204055 h 2356993"/>
              <a:gd name="connsiteX15" fmla="*/ 853819 w 1910206"/>
              <a:gd name="connsiteY15" fmla="*/ 431642 h 2356993"/>
              <a:gd name="connsiteX0" fmla="*/ 41650 w 1910206"/>
              <a:gd name="connsiteY0" fmla="*/ 1953749 h 2356993"/>
              <a:gd name="connsiteX1" fmla="*/ 35970 w 1910206"/>
              <a:gd name="connsiteY1" fmla="*/ 1039349 h 2356993"/>
              <a:gd name="connsiteX2" fmla="*/ 41650 w 1910206"/>
              <a:gd name="connsiteY2" fmla="*/ 988234 h 2356993"/>
              <a:gd name="connsiteX3" fmla="*/ 87085 w 1910206"/>
              <a:gd name="connsiteY3" fmla="*/ 431642 h 2356993"/>
              <a:gd name="connsiteX4" fmla="*/ 263149 w 1910206"/>
              <a:gd name="connsiteY4" fmla="*/ 602026 h 2356993"/>
              <a:gd name="connsiteX5" fmla="*/ 263149 w 1910206"/>
              <a:gd name="connsiteY5" fmla="*/ 414603 h 2356993"/>
              <a:gd name="connsiteX6" fmla="*/ 331303 w 1910206"/>
              <a:gd name="connsiteY6" fmla="*/ 0 h 2356993"/>
              <a:gd name="connsiteX7" fmla="*/ 518727 w 1910206"/>
              <a:gd name="connsiteY7" fmla="*/ 11359 h 2356993"/>
              <a:gd name="connsiteX8" fmla="*/ 172278 w 1910206"/>
              <a:gd name="connsiteY8" fmla="*/ 1868557 h 2356993"/>
              <a:gd name="connsiteX9" fmla="*/ 376740 w 1910206"/>
              <a:gd name="connsiteY9" fmla="*/ 2107096 h 2356993"/>
              <a:gd name="connsiteX10" fmla="*/ 655035 w 1910206"/>
              <a:gd name="connsiteY10" fmla="*/ 2271800 h 2356993"/>
              <a:gd name="connsiteX11" fmla="*/ 1018523 w 1910206"/>
              <a:gd name="connsiteY11" fmla="*/ 2334276 h 2356993"/>
              <a:gd name="connsiteX12" fmla="*/ 1529679 w 1910206"/>
              <a:gd name="connsiteY12" fmla="*/ 2356993 h 2356993"/>
              <a:gd name="connsiteX13" fmla="*/ 1910206 w 1910206"/>
              <a:gd name="connsiteY13" fmla="*/ 2215006 h 2356993"/>
              <a:gd name="connsiteX14" fmla="*/ 1262743 w 1910206"/>
              <a:gd name="connsiteY14" fmla="*/ 1204055 h 2356993"/>
              <a:gd name="connsiteX15" fmla="*/ 853819 w 1910206"/>
              <a:gd name="connsiteY15" fmla="*/ 431642 h 2356993"/>
              <a:gd name="connsiteX0" fmla="*/ 41650 w 1910206"/>
              <a:gd name="connsiteY0" fmla="*/ 1953749 h 2356993"/>
              <a:gd name="connsiteX1" fmla="*/ 35970 w 1910206"/>
              <a:gd name="connsiteY1" fmla="*/ 1039349 h 2356993"/>
              <a:gd name="connsiteX2" fmla="*/ 41650 w 1910206"/>
              <a:gd name="connsiteY2" fmla="*/ 988234 h 2356993"/>
              <a:gd name="connsiteX3" fmla="*/ 87085 w 1910206"/>
              <a:gd name="connsiteY3" fmla="*/ 431642 h 2356993"/>
              <a:gd name="connsiteX4" fmla="*/ 263149 w 1910206"/>
              <a:gd name="connsiteY4" fmla="*/ 602026 h 2356993"/>
              <a:gd name="connsiteX5" fmla="*/ 263149 w 1910206"/>
              <a:gd name="connsiteY5" fmla="*/ 414603 h 2356993"/>
              <a:gd name="connsiteX6" fmla="*/ 331303 w 1910206"/>
              <a:gd name="connsiteY6" fmla="*/ 0 h 2356993"/>
              <a:gd name="connsiteX7" fmla="*/ 518727 w 1910206"/>
              <a:gd name="connsiteY7" fmla="*/ 11359 h 2356993"/>
              <a:gd name="connsiteX8" fmla="*/ 774305 w 1910206"/>
              <a:gd name="connsiteY8" fmla="*/ 1647056 h 2356993"/>
              <a:gd name="connsiteX9" fmla="*/ 172278 w 1910206"/>
              <a:gd name="connsiteY9" fmla="*/ 1868557 h 2356993"/>
              <a:gd name="connsiteX10" fmla="*/ 376740 w 1910206"/>
              <a:gd name="connsiteY10" fmla="*/ 2107096 h 2356993"/>
              <a:gd name="connsiteX11" fmla="*/ 655035 w 1910206"/>
              <a:gd name="connsiteY11" fmla="*/ 2271800 h 2356993"/>
              <a:gd name="connsiteX12" fmla="*/ 1018523 w 1910206"/>
              <a:gd name="connsiteY12" fmla="*/ 2334276 h 2356993"/>
              <a:gd name="connsiteX13" fmla="*/ 1529679 w 1910206"/>
              <a:gd name="connsiteY13" fmla="*/ 2356993 h 2356993"/>
              <a:gd name="connsiteX14" fmla="*/ 1910206 w 1910206"/>
              <a:gd name="connsiteY14" fmla="*/ 2215006 h 2356993"/>
              <a:gd name="connsiteX15" fmla="*/ 1262743 w 1910206"/>
              <a:gd name="connsiteY15" fmla="*/ 1204055 h 2356993"/>
              <a:gd name="connsiteX16" fmla="*/ 853819 w 1910206"/>
              <a:gd name="connsiteY16" fmla="*/ 431642 h 2356993"/>
              <a:gd name="connsiteX0" fmla="*/ 41650 w 1910206"/>
              <a:gd name="connsiteY0" fmla="*/ 1953749 h 2356993"/>
              <a:gd name="connsiteX1" fmla="*/ 35970 w 1910206"/>
              <a:gd name="connsiteY1" fmla="*/ 1039349 h 2356993"/>
              <a:gd name="connsiteX2" fmla="*/ 41650 w 1910206"/>
              <a:gd name="connsiteY2" fmla="*/ 988234 h 2356993"/>
              <a:gd name="connsiteX3" fmla="*/ 87085 w 1910206"/>
              <a:gd name="connsiteY3" fmla="*/ 431642 h 2356993"/>
              <a:gd name="connsiteX4" fmla="*/ 263149 w 1910206"/>
              <a:gd name="connsiteY4" fmla="*/ 602026 h 2356993"/>
              <a:gd name="connsiteX5" fmla="*/ 263149 w 1910206"/>
              <a:gd name="connsiteY5" fmla="*/ 414603 h 2356993"/>
              <a:gd name="connsiteX6" fmla="*/ 331303 w 1910206"/>
              <a:gd name="connsiteY6" fmla="*/ 0 h 2356993"/>
              <a:gd name="connsiteX7" fmla="*/ 518727 w 1910206"/>
              <a:gd name="connsiteY7" fmla="*/ 11359 h 2356993"/>
              <a:gd name="connsiteX8" fmla="*/ 933331 w 1910206"/>
              <a:gd name="connsiteY8" fmla="*/ 1255170 h 2356993"/>
              <a:gd name="connsiteX9" fmla="*/ 774305 w 1910206"/>
              <a:gd name="connsiteY9" fmla="*/ 1647056 h 2356993"/>
              <a:gd name="connsiteX10" fmla="*/ 172278 w 1910206"/>
              <a:gd name="connsiteY10" fmla="*/ 1868557 h 2356993"/>
              <a:gd name="connsiteX11" fmla="*/ 376740 w 1910206"/>
              <a:gd name="connsiteY11" fmla="*/ 2107096 h 2356993"/>
              <a:gd name="connsiteX12" fmla="*/ 655035 w 1910206"/>
              <a:gd name="connsiteY12" fmla="*/ 2271800 h 2356993"/>
              <a:gd name="connsiteX13" fmla="*/ 1018523 w 1910206"/>
              <a:gd name="connsiteY13" fmla="*/ 2334276 h 2356993"/>
              <a:gd name="connsiteX14" fmla="*/ 1529679 w 1910206"/>
              <a:gd name="connsiteY14" fmla="*/ 2356993 h 2356993"/>
              <a:gd name="connsiteX15" fmla="*/ 1910206 w 1910206"/>
              <a:gd name="connsiteY15" fmla="*/ 2215006 h 2356993"/>
              <a:gd name="connsiteX16" fmla="*/ 1262743 w 1910206"/>
              <a:gd name="connsiteY16" fmla="*/ 1204055 h 2356993"/>
              <a:gd name="connsiteX17" fmla="*/ 853819 w 1910206"/>
              <a:gd name="connsiteY17" fmla="*/ 431642 h 2356993"/>
              <a:gd name="connsiteX0" fmla="*/ 41650 w 1910206"/>
              <a:gd name="connsiteY0" fmla="*/ 1953749 h 2356993"/>
              <a:gd name="connsiteX1" fmla="*/ 35970 w 1910206"/>
              <a:gd name="connsiteY1" fmla="*/ 1039349 h 2356993"/>
              <a:gd name="connsiteX2" fmla="*/ 41650 w 1910206"/>
              <a:gd name="connsiteY2" fmla="*/ 988234 h 2356993"/>
              <a:gd name="connsiteX3" fmla="*/ 87085 w 1910206"/>
              <a:gd name="connsiteY3" fmla="*/ 431642 h 2356993"/>
              <a:gd name="connsiteX4" fmla="*/ 263149 w 1910206"/>
              <a:gd name="connsiteY4" fmla="*/ 602026 h 2356993"/>
              <a:gd name="connsiteX5" fmla="*/ 263149 w 1910206"/>
              <a:gd name="connsiteY5" fmla="*/ 414603 h 2356993"/>
              <a:gd name="connsiteX6" fmla="*/ 331303 w 1910206"/>
              <a:gd name="connsiteY6" fmla="*/ 0 h 2356993"/>
              <a:gd name="connsiteX7" fmla="*/ 984447 w 1910206"/>
              <a:gd name="connsiteY7" fmla="*/ 783771 h 2356993"/>
              <a:gd name="connsiteX8" fmla="*/ 933331 w 1910206"/>
              <a:gd name="connsiteY8" fmla="*/ 1255170 h 2356993"/>
              <a:gd name="connsiteX9" fmla="*/ 774305 w 1910206"/>
              <a:gd name="connsiteY9" fmla="*/ 1647056 h 2356993"/>
              <a:gd name="connsiteX10" fmla="*/ 172278 w 1910206"/>
              <a:gd name="connsiteY10" fmla="*/ 1868557 h 2356993"/>
              <a:gd name="connsiteX11" fmla="*/ 376740 w 1910206"/>
              <a:gd name="connsiteY11" fmla="*/ 2107096 h 2356993"/>
              <a:gd name="connsiteX12" fmla="*/ 655035 w 1910206"/>
              <a:gd name="connsiteY12" fmla="*/ 2271800 h 2356993"/>
              <a:gd name="connsiteX13" fmla="*/ 1018523 w 1910206"/>
              <a:gd name="connsiteY13" fmla="*/ 2334276 h 2356993"/>
              <a:gd name="connsiteX14" fmla="*/ 1529679 w 1910206"/>
              <a:gd name="connsiteY14" fmla="*/ 2356993 h 2356993"/>
              <a:gd name="connsiteX15" fmla="*/ 1910206 w 1910206"/>
              <a:gd name="connsiteY15" fmla="*/ 2215006 h 2356993"/>
              <a:gd name="connsiteX16" fmla="*/ 1262743 w 1910206"/>
              <a:gd name="connsiteY16" fmla="*/ 1204055 h 2356993"/>
              <a:gd name="connsiteX17" fmla="*/ 853819 w 1910206"/>
              <a:gd name="connsiteY17" fmla="*/ 431642 h 2356993"/>
              <a:gd name="connsiteX0" fmla="*/ 41650 w 1910206"/>
              <a:gd name="connsiteY0" fmla="*/ 1959428 h 2362672"/>
              <a:gd name="connsiteX1" fmla="*/ 35970 w 1910206"/>
              <a:gd name="connsiteY1" fmla="*/ 1045028 h 2362672"/>
              <a:gd name="connsiteX2" fmla="*/ 41650 w 1910206"/>
              <a:gd name="connsiteY2" fmla="*/ 993913 h 2362672"/>
              <a:gd name="connsiteX3" fmla="*/ 87085 w 1910206"/>
              <a:gd name="connsiteY3" fmla="*/ 437321 h 2362672"/>
              <a:gd name="connsiteX4" fmla="*/ 263149 w 1910206"/>
              <a:gd name="connsiteY4" fmla="*/ 607705 h 2362672"/>
              <a:gd name="connsiteX5" fmla="*/ 263149 w 1910206"/>
              <a:gd name="connsiteY5" fmla="*/ 420282 h 2362672"/>
              <a:gd name="connsiteX6" fmla="*/ 331303 w 1910206"/>
              <a:gd name="connsiteY6" fmla="*/ 5679 h 2362672"/>
              <a:gd name="connsiteX7" fmla="*/ 257470 w 1910206"/>
              <a:gd name="connsiteY7" fmla="*/ 0 h 2362672"/>
              <a:gd name="connsiteX8" fmla="*/ 984447 w 1910206"/>
              <a:gd name="connsiteY8" fmla="*/ 789450 h 2362672"/>
              <a:gd name="connsiteX9" fmla="*/ 933331 w 1910206"/>
              <a:gd name="connsiteY9" fmla="*/ 1260849 h 2362672"/>
              <a:gd name="connsiteX10" fmla="*/ 774305 w 1910206"/>
              <a:gd name="connsiteY10" fmla="*/ 1652735 h 2362672"/>
              <a:gd name="connsiteX11" fmla="*/ 172278 w 1910206"/>
              <a:gd name="connsiteY11" fmla="*/ 1874236 h 2362672"/>
              <a:gd name="connsiteX12" fmla="*/ 376740 w 1910206"/>
              <a:gd name="connsiteY12" fmla="*/ 2112775 h 2362672"/>
              <a:gd name="connsiteX13" fmla="*/ 655035 w 1910206"/>
              <a:gd name="connsiteY13" fmla="*/ 2277479 h 2362672"/>
              <a:gd name="connsiteX14" fmla="*/ 1018523 w 1910206"/>
              <a:gd name="connsiteY14" fmla="*/ 2339955 h 2362672"/>
              <a:gd name="connsiteX15" fmla="*/ 1529679 w 1910206"/>
              <a:gd name="connsiteY15" fmla="*/ 2362672 h 2362672"/>
              <a:gd name="connsiteX16" fmla="*/ 1910206 w 1910206"/>
              <a:gd name="connsiteY16" fmla="*/ 2220685 h 2362672"/>
              <a:gd name="connsiteX17" fmla="*/ 1262743 w 1910206"/>
              <a:gd name="connsiteY17" fmla="*/ 1209734 h 2362672"/>
              <a:gd name="connsiteX18" fmla="*/ 853819 w 1910206"/>
              <a:gd name="connsiteY18" fmla="*/ 437321 h 2362672"/>
              <a:gd name="connsiteX0" fmla="*/ 41650 w 1910206"/>
              <a:gd name="connsiteY0" fmla="*/ 1959428 h 2362672"/>
              <a:gd name="connsiteX1" fmla="*/ 35970 w 1910206"/>
              <a:gd name="connsiteY1" fmla="*/ 1045028 h 2362672"/>
              <a:gd name="connsiteX2" fmla="*/ 41650 w 1910206"/>
              <a:gd name="connsiteY2" fmla="*/ 993913 h 2362672"/>
              <a:gd name="connsiteX3" fmla="*/ 87085 w 1910206"/>
              <a:gd name="connsiteY3" fmla="*/ 437321 h 2362672"/>
              <a:gd name="connsiteX4" fmla="*/ 569842 w 1910206"/>
              <a:gd name="connsiteY4" fmla="*/ 817847 h 2362672"/>
              <a:gd name="connsiteX5" fmla="*/ 263149 w 1910206"/>
              <a:gd name="connsiteY5" fmla="*/ 420282 h 2362672"/>
              <a:gd name="connsiteX6" fmla="*/ 331303 w 1910206"/>
              <a:gd name="connsiteY6" fmla="*/ 5679 h 2362672"/>
              <a:gd name="connsiteX7" fmla="*/ 257470 w 1910206"/>
              <a:gd name="connsiteY7" fmla="*/ 0 h 2362672"/>
              <a:gd name="connsiteX8" fmla="*/ 984447 w 1910206"/>
              <a:gd name="connsiteY8" fmla="*/ 789450 h 2362672"/>
              <a:gd name="connsiteX9" fmla="*/ 933331 w 1910206"/>
              <a:gd name="connsiteY9" fmla="*/ 1260849 h 2362672"/>
              <a:gd name="connsiteX10" fmla="*/ 774305 w 1910206"/>
              <a:gd name="connsiteY10" fmla="*/ 1652735 h 2362672"/>
              <a:gd name="connsiteX11" fmla="*/ 172278 w 1910206"/>
              <a:gd name="connsiteY11" fmla="*/ 1874236 h 2362672"/>
              <a:gd name="connsiteX12" fmla="*/ 376740 w 1910206"/>
              <a:gd name="connsiteY12" fmla="*/ 2112775 h 2362672"/>
              <a:gd name="connsiteX13" fmla="*/ 655035 w 1910206"/>
              <a:gd name="connsiteY13" fmla="*/ 2277479 h 2362672"/>
              <a:gd name="connsiteX14" fmla="*/ 1018523 w 1910206"/>
              <a:gd name="connsiteY14" fmla="*/ 2339955 h 2362672"/>
              <a:gd name="connsiteX15" fmla="*/ 1529679 w 1910206"/>
              <a:gd name="connsiteY15" fmla="*/ 2362672 h 2362672"/>
              <a:gd name="connsiteX16" fmla="*/ 1910206 w 1910206"/>
              <a:gd name="connsiteY16" fmla="*/ 2220685 h 2362672"/>
              <a:gd name="connsiteX17" fmla="*/ 1262743 w 1910206"/>
              <a:gd name="connsiteY17" fmla="*/ 1209734 h 2362672"/>
              <a:gd name="connsiteX18" fmla="*/ 853819 w 1910206"/>
              <a:gd name="connsiteY18" fmla="*/ 437321 h 2362672"/>
              <a:gd name="connsiteX0" fmla="*/ 41650 w 1910206"/>
              <a:gd name="connsiteY0" fmla="*/ 1959428 h 2362672"/>
              <a:gd name="connsiteX1" fmla="*/ 35970 w 1910206"/>
              <a:gd name="connsiteY1" fmla="*/ 1045028 h 2362672"/>
              <a:gd name="connsiteX2" fmla="*/ 41650 w 1910206"/>
              <a:gd name="connsiteY2" fmla="*/ 993913 h 2362672"/>
              <a:gd name="connsiteX3" fmla="*/ 87085 w 1910206"/>
              <a:gd name="connsiteY3" fmla="*/ 437321 h 2362672"/>
              <a:gd name="connsiteX4" fmla="*/ 569842 w 1910206"/>
              <a:gd name="connsiteY4" fmla="*/ 817847 h 2362672"/>
              <a:gd name="connsiteX5" fmla="*/ 263149 w 1910206"/>
              <a:gd name="connsiteY5" fmla="*/ 420282 h 2362672"/>
              <a:gd name="connsiteX6" fmla="*/ 655035 w 1910206"/>
              <a:gd name="connsiteY6" fmla="*/ 584988 h 2362672"/>
              <a:gd name="connsiteX7" fmla="*/ 331303 w 1910206"/>
              <a:gd name="connsiteY7" fmla="*/ 5679 h 2362672"/>
              <a:gd name="connsiteX8" fmla="*/ 257470 w 1910206"/>
              <a:gd name="connsiteY8" fmla="*/ 0 h 2362672"/>
              <a:gd name="connsiteX9" fmla="*/ 984447 w 1910206"/>
              <a:gd name="connsiteY9" fmla="*/ 789450 h 2362672"/>
              <a:gd name="connsiteX10" fmla="*/ 933331 w 1910206"/>
              <a:gd name="connsiteY10" fmla="*/ 1260849 h 2362672"/>
              <a:gd name="connsiteX11" fmla="*/ 774305 w 1910206"/>
              <a:gd name="connsiteY11" fmla="*/ 1652735 h 2362672"/>
              <a:gd name="connsiteX12" fmla="*/ 172278 w 1910206"/>
              <a:gd name="connsiteY12" fmla="*/ 1874236 h 2362672"/>
              <a:gd name="connsiteX13" fmla="*/ 376740 w 1910206"/>
              <a:gd name="connsiteY13" fmla="*/ 2112775 h 2362672"/>
              <a:gd name="connsiteX14" fmla="*/ 655035 w 1910206"/>
              <a:gd name="connsiteY14" fmla="*/ 2277479 h 2362672"/>
              <a:gd name="connsiteX15" fmla="*/ 1018523 w 1910206"/>
              <a:gd name="connsiteY15" fmla="*/ 2339955 h 2362672"/>
              <a:gd name="connsiteX16" fmla="*/ 1529679 w 1910206"/>
              <a:gd name="connsiteY16" fmla="*/ 2362672 h 2362672"/>
              <a:gd name="connsiteX17" fmla="*/ 1910206 w 1910206"/>
              <a:gd name="connsiteY17" fmla="*/ 2220685 h 2362672"/>
              <a:gd name="connsiteX18" fmla="*/ 1262743 w 1910206"/>
              <a:gd name="connsiteY18" fmla="*/ 1209734 h 2362672"/>
              <a:gd name="connsiteX19" fmla="*/ 853819 w 1910206"/>
              <a:gd name="connsiteY19" fmla="*/ 437321 h 2362672"/>
              <a:gd name="connsiteX0" fmla="*/ 41650 w 1910206"/>
              <a:gd name="connsiteY0" fmla="*/ 1959428 h 2362672"/>
              <a:gd name="connsiteX1" fmla="*/ 35970 w 1910206"/>
              <a:gd name="connsiteY1" fmla="*/ 1045028 h 2362672"/>
              <a:gd name="connsiteX2" fmla="*/ 41650 w 1910206"/>
              <a:gd name="connsiteY2" fmla="*/ 993913 h 2362672"/>
              <a:gd name="connsiteX3" fmla="*/ 87085 w 1910206"/>
              <a:gd name="connsiteY3" fmla="*/ 437321 h 2362672"/>
              <a:gd name="connsiteX4" fmla="*/ 569842 w 1910206"/>
              <a:gd name="connsiteY4" fmla="*/ 817847 h 2362672"/>
              <a:gd name="connsiteX5" fmla="*/ 649355 w 1910206"/>
              <a:gd name="connsiteY5" fmla="*/ 732655 h 2362672"/>
              <a:gd name="connsiteX6" fmla="*/ 655035 w 1910206"/>
              <a:gd name="connsiteY6" fmla="*/ 584988 h 2362672"/>
              <a:gd name="connsiteX7" fmla="*/ 331303 w 1910206"/>
              <a:gd name="connsiteY7" fmla="*/ 5679 h 2362672"/>
              <a:gd name="connsiteX8" fmla="*/ 257470 w 1910206"/>
              <a:gd name="connsiteY8" fmla="*/ 0 h 2362672"/>
              <a:gd name="connsiteX9" fmla="*/ 984447 w 1910206"/>
              <a:gd name="connsiteY9" fmla="*/ 789450 h 2362672"/>
              <a:gd name="connsiteX10" fmla="*/ 933331 w 1910206"/>
              <a:gd name="connsiteY10" fmla="*/ 1260849 h 2362672"/>
              <a:gd name="connsiteX11" fmla="*/ 774305 w 1910206"/>
              <a:gd name="connsiteY11" fmla="*/ 1652735 h 2362672"/>
              <a:gd name="connsiteX12" fmla="*/ 172278 w 1910206"/>
              <a:gd name="connsiteY12" fmla="*/ 1874236 h 2362672"/>
              <a:gd name="connsiteX13" fmla="*/ 376740 w 1910206"/>
              <a:gd name="connsiteY13" fmla="*/ 2112775 h 2362672"/>
              <a:gd name="connsiteX14" fmla="*/ 655035 w 1910206"/>
              <a:gd name="connsiteY14" fmla="*/ 2277479 h 2362672"/>
              <a:gd name="connsiteX15" fmla="*/ 1018523 w 1910206"/>
              <a:gd name="connsiteY15" fmla="*/ 2339955 h 2362672"/>
              <a:gd name="connsiteX16" fmla="*/ 1529679 w 1910206"/>
              <a:gd name="connsiteY16" fmla="*/ 2362672 h 2362672"/>
              <a:gd name="connsiteX17" fmla="*/ 1910206 w 1910206"/>
              <a:gd name="connsiteY17" fmla="*/ 2220685 h 2362672"/>
              <a:gd name="connsiteX18" fmla="*/ 1262743 w 1910206"/>
              <a:gd name="connsiteY18" fmla="*/ 1209734 h 2362672"/>
              <a:gd name="connsiteX19" fmla="*/ 853819 w 1910206"/>
              <a:gd name="connsiteY19" fmla="*/ 437321 h 2362672"/>
              <a:gd name="connsiteX0" fmla="*/ 41650 w 1910206"/>
              <a:gd name="connsiteY0" fmla="*/ 1959428 h 2362672"/>
              <a:gd name="connsiteX1" fmla="*/ 35970 w 1910206"/>
              <a:gd name="connsiteY1" fmla="*/ 1045028 h 2362672"/>
              <a:gd name="connsiteX2" fmla="*/ 41650 w 1910206"/>
              <a:gd name="connsiteY2" fmla="*/ 993913 h 2362672"/>
              <a:gd name="connsiteX3" fmla="*/ 87085 w 1910206"/>
              <a:gd name="connsiteY3" fmla="*/ 437321 h 2362672"/>
              <a:gd name="connsiteX4" fmla="*/ 257469 w 1910206"/>
              <a:gd name="connsiteY4" fmla="*/ 420282 h 2362672"/>
              <a:gd name="connsiteX5" fmla="*/ 649355 w 1910206"/>
              <a:gd name="connsiteY5" fmla="*/ 732655 h 2362672"/>
              <a:gd name="connsiteX6" fmla="*/ 655035 w 1910206"/>
              <a:gd name="connsiteY6" fmla="*/ 584988 h 2362672"/>
              <a:gd name="connsiteX7" fmla="*/ 331303 w 1910206"/>
              <a:gd name="connsiteY7" fmla="*/ 5679 h 2362672"/>
              <a:gd name="connsiteX8" fmla="*/ 257470 w 1910206"/>
              <a:gd name="connsiteY8" fmla="*/ 0 h 2362672"/>
              <a:gd name="connsiteX9" fmla="*/ 984447 w 1910206"/>
              <a:gd name="connsiteY9" fmla="*/ 789450 h 2362672"/>
              <a:gd name="connsiteX10" fmla="*/ 933331 w 1910206"/>
              <a:gd name="connsiteY10" fmla="*/ 1260849 h 2362672"/>
              <a:gd name="connsiteX11" fmla="*/ 774305 w 1910206"/>
              <a:gd name="connsiteY11" fmla="*/ 1652735 h 2362672"/>
              <a:gd name="connsiteX12" fmla="*/ 172278 w 1910206"/>
              <a:gd name="connsiteY12" fmla="*/ 1874236 h 2362672"/>
              <a:gd name="connsiteX13" fmla="*/ 376740 w 1910206"/>
              <a:gd name="connsiteY13" fmla="*/ 2112775 h 2362672"/>
              <a:gd name="connsiteX14" fmla="*/ 655035 w 1910206"/>
              <a:gd name="connsiteY14" fmla="*/ 2277479 h 2362672"/>
              <a:gd name="connsiteX15" fmla="*/ 1018523 w 1910206"/>
              <a:gd name="connsiteY15" fmla="*/ 2339955 h 2362672"/>
              <a:gd name="connsiteX16" fmla="*/ 1529679 w 1910206"/>
              <a:gd name="connsiteY16" fmla="*/ 2362672 h 2362672"/>
              <a:gd name="connsiteX17" fmla="*/ 1910206 w 1910206"/>
              <a:gd name="connsiteY17" fmla="*/ 2220685 h 2362672"/>
              <a:gd name="connsiteX18" fmla="*/ 1262743 w 1910206"/>
              <a:gd name="connsiteY18" fmla="*/ 1209734 h 2362672"/>
              <a:gd name="connsiteX19" fmla="*/ 853819 w 1910206"/>
              <a:gd name="connsiteY19" fmla="*/ 437321 h 2362672"/>
              <a:gd name="connsiteX0" fmla="*/ 41650 w 1910206"/>
              <a:gd name="connsiteY0" fmla="*/ 2016224 h 2419468"/>
              <a:gd name="connsiteX1" fmla="*/ 35970 w 1910206"/>
              <a:gd name="connsiteY1" fmla="*/ 1101824 h 2419468"/>
              <a:gd name="connsiteX2" fmla="*/ 41650 w 1910206"/>
              <a:gd name="connsiteY2" fmla="*/ 1050709 h 2419468"/>
              <a:gd name="connsiteX3" fmla="*/ 87085 w 1910206"/>
              <a:gd name="connsiteY3" fmla="*/ 494117 h 2419468"/>
              <a:gd name="connsiteX4" fmla="*/ 257469 w 1910206"/>
              <a:gd name="connsiteY4" fmla="*/ 477078 h 2419468"/>
              <a:gd name="connsiteX5" fmla="*/ 649355 w 1910206"/>
              <a:gd name="connsiteY5" fmla="*/ 789451 h 2419468"/>
              <a:gd name="connsiteX6" fmla="*/ 246111 w 1910206"/>
              <a:gd name="connsiteY6" fmla="*/ 0 h 2419468"/>
              <a:gd name="connsiteX7" fmla="*/ 655035 w 1910206"/>
              <a:gd name="connsiteY7" fmla="*/ 641784 h 2419468"/>
              <a:gd name="connsiteX8" fmla="*/ 331303 w 1910206"/>
              <a:gd name="connsiteY8" fmla="*/ 62475 h 2419468"/>
              <a:gd name="connsiteX9" fmla="*/ 257470 w 1910206"/>
              <a:gd name="connsiteY9" fmla="*/ 56796 h 2419468"/>
              <a:gd name="connsiteX10" fmla="*/ 984447 w 1910206"/>
              <a:gd name="connsiteY10" fmla="*/ 846246 h 2419468"/>
              <a:gd name="connsiteX11" fmla="*/ 933331 w 1910206"/>
              <a:gd name="connsiteY11" fmla="*/ 1317645 h 2419468"/>
              <a:gd name="connsiteX12" fmla="*/ 774305 w 1910206"/>
              <a:gd name="connsiteY12" fmla="*/ 1709531 h 2419468"/>
              <a:gd name="connsiteX13" fmla="*/ 172278 w 1910206"/>
              <a:gd name="connsiteY13" fmla="*/ 1931032 h 2419468"/>
              <a:gd name="connsiteX14" fmla="*/ 376740 w 1910206"/>
              <a:gd name="connsiteY14" fmla="*/ 2169571 h 2419468"/>
              <a:gd name="connsiteX15" fmla="*/ 655035 w 1910206"/>
              <a:gd name="connsiteY15" fmla="*/ 2334275 h 2419468"/>
              <a:gd name="connsiteX16" fmla="*/ 1018523 w 1910206"/>
              <a:gd name="connsiteY16" fmla="*/ 2396751 h 2419468"/>
              <a:gd name="connsiteX17" fmla="*/ 1529679 w 1910206"/>
              <a:gd name="connsiteY17" fmla="*/ 2419468 h 2419468"/>
              <a:gd name="connsiteX18" fmla="*/ 1910206 w 1910206"/>
              <a:gd name="connsiteY18" fmla="*/ 2277481 h 2419468"/>
              <a:gd name="connsiteX19" fmla="*/ 1262743 w 1910206"/>
              <a:gd name="connsiteY19" fmla="*/ 1266530 h 2419468"/>
              <a:gd name="connsiteX20" fmla="*/ 853819 w 1910206"/>
              <a:gd name="connsiteY20" fmla="*/ 494117 h 2419468"/>
              <a:gd name="connsiteX0" fmla="*/ 41650 w 1910206"/>
              <a:gd name="connsiteY0" fmla="*/ 2283160 h 2686404"/>
              <a:gd name="connsiteX1" fmla="*/ 35970 w 1910206"/>
              <a:gd name="connsiteY1" fmla="*/ 1368760 h 2686404"/>
              <a:gd name="connsiteX2" fmla="*/ 41650 w 1910206"/>
              <a:gd name="connsiteY2" fmla="*/ 1317645 h 2686404"/>
              <a:gd name="connsiteX3" fmla="*/ 87085 w 1910206"/>
              <a:gd name="connsiteY3" fmla="*/ 761053 h 2686404"/>
              <a:gd name="connsiteX4" fmla="*/ 257469 w 1910206"/>
              <a:gd name="connsiteY4" fmla="*/ 744014 h 2686404"/>
              <a:gd name="connsiteX5" fmla="*/ 649355 w 1910206"/>
              <a:gd name="connsiteY5" fmla="*/ 1056387 h 2686404"/>
              <a:gd name="connsiteX6" fmla="*/ 246111 w 1910206"/>
              <a:gd name="connsiteY6" fmla="*/ 266936 h 2686404"/>
              <a:gd name="connsiteX7" fmla="*/ 81405 w 1910206"/>
              <a:gd name="connsiteY7" fmla="*/ 0 h 2686404"/>
              <a:gd name="connsiteX8" fmla="*/ 331303 w 1910206"/>
              <a:gd name="connsiteY8" fmla="*/ 329411 h 2686404"/>
              <a:gd name="connsiteX9" fmla="*/ 257470 w 1910206"/>
              <a:gd name="connsiteY9" fmla="*/ 323732 h 2686404"/>
              <a:gd name="connsiteX10" fmla="*/ 984447 w 1910206"/>
              <a:gd name="connsiteY10" fmla="*/ 1113182 h 2686404"/>
              <a:gd name="connsiteX11" fmla="*/ 933331 w 1910206"/>
              <a:gd name="connsiteY11" fmla="*/ 1584581 h 2686404"/>
              <a:gd name="connsiteX12" fmla="*/ 774305 w 1910206"/>
              <a:gd name="connsiteY12" fmla="*/ 1976467 h 2686404"/>
              <a:gd name="connsiteX13" fmla="*/ 172278 w 1910206"/>
              <a:gd name="connsiteY13" fmla="*/ 2197968 h 2686404"/>
              <a:gd name="connsiteX14" fmla="*/ 376740 w 1910206"/>
              <a:gd name="connsiteY14" fmla="*/ 2436507 h 2686404"/>
              <a:gd name="connsiteX15" fmla="*/ 655035 w 1910206"/>
              <a:gd name="connsiteY15" fmla="*/ 2601211 h 2686404"/>
              <a:gd name="connsiteX16" fmla="*/ 1018523 w 1910206"/>
              <a:gd name="connsiteY16" fmla="*/ 2663687 h 2686404"/>
              <a:gd name="connsiteX17" fmla="*/ 1529679 w 1910206"/>
              <a:gd name="connsiteY17" fmla="*/ 2686404 h 2686404"/>
              <a:gd name="connsiteX18" fmla="*/ 1910206 w 1910206"/>
              <a:gd name="connsiteY18" fmla="*/ 2544417 h 2686404"/>
              <a:gd name="connsiteX19" fmla="*/ 1262743 w 1910206"/>
              <a:gd name="connsiteY19" fmla="*/ 1533466 h 2686404"/>
              <a:gd name="connsiteX20" fmla="*/ 853819 w 1910206"/>
              <a:gd name="connsiteY20" fmla="*/ 761053 h 2686404"/>
              <a:gd name="connsiteX0" fmla="*/ 3095330 w 4963886"/>
              <a:gd name="connsiteY0" fmla="*/ 2283161 h 2686405"/>
              <a:gd name="connsiteX1" fmla="*/ 3089650 w 4963886"/>
              <a:gd name="connsiteY1" fmla="*/ 1368761 h 2686405"/>
              <a:gd name="connsiteX2" fmla="*/ 3095330 w 4963886"/>
              <a:gd name="connsiteY2" fmla="*/ 1317646 h 2686405"/>
              <a:gd name="connsiteX3" fmla="*/ 3140765 w 4963886"/>
              <a:gd name="connsiteY3" fmla="*/ 761054 h 2686405"/>
              <a:gd name="connsiteX4" fmla="*/ 3311149 w 4963886"/>
              <a:gd name="connsiteY4" fmla="*/ 744015 h 2686405"/>
              <a:gd name="connsiteX5" fmla="*/ 3703035 w 4963886"/>
              <a:gd name="connsiteY5" fmla="*/ 1056388 h 2686405"/>
              <a:gd name="connsiteX6" fmla="*/ 3299791 w 4963886"/>
              <a:gd name="connsiteY6" fmla="*/ 266937 h 2686405"/>
              <a:gd name="connsiteX7" fmla="*/ 3135085 w 4963886"/>
              <a:gd name="connsiteY7" fmla="*/ 1 h 2686405"/>
              <a:gd name="connsiteX8" fmla="*/ 3384983 w 4963886"/>
              <a:gd name="connsiteY8" fmla="*/ 329412 h 2686405"/>
              <a:gd name="connsiteX9" fmla="*/ 3311150 w 4963886"/>
              <a:gd name="connsiteY9" fmla="*/ 323733 h 2686405"/>
              <a:gd name="connsiteX10" fmla="*/ 0 w 4963886"/>
              <a:gd name="connsiteY10" fmla="*/ 0 h 2686405"/>
              <a:gd name="connsiteX11" fmla="*/ 3987011 w 4963886"/>
              <a:gd name="connsiteY11" fmla="*/ 1584582 h 2686405"/>
              <a:gd name="connsiteX12" fmla="*/ 3827985 w 4963886"/>
              <a:gd name="connsiteY12" fmla="*/ 1976468 h 2686405"/>
              <a:gd name="connsiteX13" fmla="*/ 3225958 w 4963886"/>
              <a:gd name="connsiteY13" fmla="*/ 2197969 h 2686405"/>
              <a:gd name="connsiteX14" fmla="*/ 3430420 w 4963886"/>
              <a:gd name="connsiteY14" fmla="*/ 2436508 h 2686405"/>
              <a:gd name="connsiteX15" fmla="*/ 3708715 w 4963886"/>
              <a:gd name="connsiteY15" fmla="*/ 2601212 h 2686405"/>
              <a:gd name="connsiteX16" fmla="*/ 4072203 w 4963886"/>
              <a:gd name="connsiteY16" fmla="*/ 2663688 h 2686405"/>
              <a:gd name="connsiteX17" fmla="*/ 4583359 w 4963886"/>
              <a:gd name="connsiteY17" fmla="*/ 2686405 h 2686405"/>
              <a:gd name="connsiteX18" fmla="*/ 4963886 w 4963886"/>
              <a:gd name="connsiteY18" fmla="*/ 2544418 h 2686405"/>
              <a:gd name="connsiteX19" fmla="*/ 4316423 w 4963886"/>
              <a:gd name="connsiteY19" fmla="*/ 1533467 h 2686405"/>
              <a:gd name="connsiteX20" fmla="*/ 3907499 w 4963886"/>
              <a:gd name="connsiteY20" fmla="*/ 761054 h 2686405"/>
              <a:gd name="connsiteX0" fmla="*/ 3095330 w 4963886"/>
              <a:gd name="connsiteY0" fmla="*/ 2459225 h 2862469"/>
              <a:gd name="connsiteX1" fmla="*/ 3089650 w 4963886"/>
              <a:gd name="connsiteY1" fmla="*/ 1544825 h 2862469"/>
              <a:gd name="connsiteX2" fmla="*/ 3095330 w 4963886"/>
              <a:gd name="connsiteY2" fmla="*/ 1493710 h 2862469"/>
              <a:gd name="connsiteX3" fmla="*/ 3140765 w 4963886"/>
              <a:gd name="connsiteY3" fmla="*/ 937118 h 2862469"/>
              <a:gd name="connsiteX4" fmla="*/ 3311149 w 4963886"/>
              <a:gd name="connsiteY4" fmla="*/ 920079 h 2862469"/>
              <a:gd name="connsiteX5" fmla="*/ 3703035 w 4963886"/>
              <a:gd name="connsiteY5" fmla="*/ 1232452 h 2862469"/>
              <a:gd name="connsiteX6" fmla="*/ 3299791 w 4963886"/>
              <a:gd name="connsiteY6" fmla="*/ 443001 h 2862469"/>
              <a:gd name="connsiteX7" fmla="*/ 3135085 w 4963886"/>
              <a:gd name="connsiteY7" fmla="*/ 176065 h 2862469"/>
              <a:gd name="connsiteX8" fmla="*/ 1999184 w 4963886"/>
              <a:gd name="connsiteY8" fmla="*/ 0 h 2862469"/>
              <a:gd name="connsiteX9" fmla="*/ 3311150 w 4963886"/>
              <a:gd name="connsiteY9" fmla="*/ 499797 h 2862469"/>
              <a:gd name="connsiteX10" fmla="*/ 0 w 4963886"/>
              <a:gd name="connsiteY10" fmla="*/ 176064 h 2862469"/>
              <a:gd name="connsiteX11" fmla="*/ 3987011 w 4963886"/>
              <a:gd name="connsiteY11" fmla="*/ 1760646 h 2862469"/>
              <a:gd name="connsiteX12" fmla="*/ 3827985 w 4963886"/>
              <a:gd name="connsiteY12" fmla="*/ 2152532 h 2862469"/>
              <a:gd name="connsiteX13" fmla="*/ 3225958 w 4963886"/>
              <a:gd name="connsiteY13" fmla="*/ 2374033 h 2862469"/>
              <a:gd name="connsiteX14" fmla="*/ 3430420 w 4963886"/>
              <a:gd name="connsiteY14" fmla="*/ 2612572 h 2862469"/>
              <a:gd name="connsiteX15" fmla="*/ 3708715 w 4963886"/>
              <a:gd name="connsiteY15" fmla="*/ 2777276 h 2862469"/>
              <a:gd name="connsiteX16" fmla="*/ 4072203 w 4963886"/>
              <a:gd name="connsiteY16" fmla="*/ 2839752 h 2862469"/>
              <a:gd name="connsiteX17" fmla="*/ 4583359 w 4963886"/>
              <a:gd name="connsiteY17" fmla="*/ 2862469 h 2862469"/>
              <a:gd name="connsiteX18" fmla="*/ 4963886 w 4963886"/>
              <a:gd name="connsiteY18" fmla="*/ 2720482 h 2862469"/>
              <a:gd name="connsiteX19" fmla="*/ 4316423 w 4963886"/>
              <a:gd name="connsiteY19" fmla="*/ 1709531 h 2862469"/>
              <a:gd name="connsiteX20" fmla="*/ 3907499 w 4963886"/>
              <a:gd name="connsiteY20" fmla="*/ 937118 h 2862469"/>
              <a:gd name="connsiteX0" fmla="*/ 3095330 w 4963886"/>
              <a:gd name="connsiteY0" fmla="*/ 2459225 h 2862469"/>
              <a:gd name="connsiteX1" fmla="*/ 3089650 w 4963886"/>
              <a:gd name="connsiteY1" fmla="*/ 1544825 h 2862469"/>
              <a:gd name="connsiteX2" fmla="*/ 3095330 w 4963886"/>
              <a:gd name="connsiteY2" fmla="*/ 1493710 h 2862469"/>
              <a:gd name="connsiteX3" fmla="*/ 3140765 w 4963886"/>
              <a:gd name="connsiteY3" fmla="*/ 937118 h 2862469"/>
              <a:gd name="connsiteX4" fmla="*/ 3311149 w 4963886"/>
              <a:gd name="connsiteY4" fmla="*/ 920079 h 2862469"/>
              <a:gd name="connsiteX5" fmla="*/ 3703035 w 4963886"/>
              <a:gd name="connsiteY5" fmla="*/ 1232452 h 2862469"/>
              <a:gd name="connsiteX6" fmla="*/ 3299791 w 4963886"/>
              <a:gd name="connsiteY6" fmla="*/ 443001 h 2862469"/>
              <a:gd name="connsiteX7" fmla="*/ 3135085 w 4963886"/>
              <a:gd name="connsiteY7" fmla="*/ 176065 h 2862469"/>
              <a:gd name="connsiteX8" fmla="*/ 1999184 w 4963886"/>
              <a:gd name="connsiteY8" fmla="*/ 0 h 2862469"/>
              <a:gd name="connsiteX9" fmla="*/ 3311150 w 4963886"/>
              <a:gd name="connsiteY9" fmla="*/ 499797 h 2862469"/>
              <a:gd name="connsiteX10" fmla="*/ 2391070 w 4963886"/>
              <a:gd name="connsiteY10" fmla="*/ 573631 h 2862469"/>
              <a:gd name="connsiteX11" fmla="*/ 0 w 4963886"/>
              <a:gd name="connsiteY11" fmla="*/ 176064 h 2862469"/>
              <a:gd name="connsiteX12" fmla="*/ 3987011 w 4963886"/>
              <a:gd name="connsiteY12" fmla="*/ 1760646 h 2862469"/>
              <a:gd name="connsiteX13" fmla="*/ 3827985 w 4963886"/>
              <a:gd name="connsiteY13" fmla="*/ 2152532 h 2862469"/>
              <a:gd name="connsiteX14" fmla="*/ 3225958 w 4963886"/>
              <a:gd name="connsiteY14" fmla="*/ 2374033 h 2862469"/>
              <a:gd name="connsiteX15" fmla="*/ 3430420 w 4963886"/>
              <a:gd name="connsiteY15" fmla="*/ 2612572 h 2862469"/>
              <a:gd name="connsiteX16" fmla="*/ 3708715 w 4963886"/>
              <a:gd name="connsiteY16" fmla="*/ 2777276 h 2862469"/>
              <a:gd name="connsiteX17" fmla="*/ 4072203 w 4963886"/>
              <a:gd name="connsiteY17" fmla="*/ 2839752 h 2862469"/>
              <a:gd name="connsiteX18" fmla="*/ 4583359 w 4963886"/>
              <a:gd name="connsiteY18" fmla="*/ 2862469 h 2862469"/>
              <a:gd name="connsiteX19" fmla="*/ 4963886 w 4963886"/>
              <a:gd name="connsiteY19" fmla="*/ 2720482 h 2862469"/>
              <a:gd name="connsiteX20" fmla="*/ 4316423 w 4963886"/>
              <a:gd name="connsiteY20" fmla="*/ 1709531 h 2862469"/>
              <a:gd name="connsiteX21" fmla="*/ 3907499 w 4963886"/>
              <a:gd name="connsiteY21" fmla="*/ 937118 h 2862469"/>
              <a:gd name="connsiteX0" fmla="*/ 3095330 w 4963886"/>
              <a:gd name="connsiteY0" fmla="*/ 2459225 h 2862469"/>
              <a:gd name="connsiteX1" fmla="*/ 3089650 w 4963886"/>
              <a:gd name="connsiteY1" fmla="*/ 1544825 h 2862469"/>
              <a:gd name="connsiteX2" fmla="*/ 3095330 w 4963886"/>
              <a:gd name="connsiteY2" fmla="*/ 1493710 h 2862469"/>
              <a:gd name="connsiteX3" fmla="*/ 3140765 w 4963886"/>
              <a:gd name="connsiteY3" fmla="*/ 937118 h 2862469"/>
              <a:gd name="connsiteX4" fmla="*/ 3311149 w 4963886"/>
              <a:gd name="connsiteY4" fmla="*/ 920079 h 2862469"/>
              <a:gd name="connsiteX5" fmla="*/ 3703035 w 4963886"/>
              <a:gd name="connsiteY5" fmla="*/ 1232452 h 2862469"/>
              <a:gd name="connsiteX6" fmla="*/ 3299791 w 4963886"/>
              <a:gd name="connsiteY6" fmla="*/ 443001 h 2862469"/>
              <a:gd name="connsiteX7" fmla="*/ 3135085 w 4963886"/>
              <a:gd name="connsiteY7" fmla="*/ 176065 h 2862469"/>
              <a:gd name="connsiteX8" fmla="*/ 1999184 w 4963886"/>
              <a:gd name="connsiteY8" fmla="*/ 0 h 2862469"/>
              <a:gd name="connsiteX9" fmla="*/ 2476263 w 4963886"/>
              <a:gd name="connsiteY9" fmla="*/ 323732 h 2862469"/>
              <a:gd name="connsiteX10" fmla="*/ 2391070 w 4963886"/>
              <a:gd name="connsiteY10" fmla="*/ 573631 h 2862469"/>
              <a:gd name="connsiteX11" fmla="*/ 0 w 4963886"/>
              <a:gd name="connsiteY11" fmla="*/ 176064 h 2862469"/>
              <a:gd name="connsiteX12" fmla="*/ 3987011 w 4963886"/>
              <a:gd name="connsiteY12" fmla="*/ 1760646 h 2862469"/>
              <a:gd name="connsiteX13" fmla="*/ 3827985 w 4963886"/>
              <a:gd name="connsiteY13" fmla="*/ 2152532 h 2862469"/>
              <a:gd name="connsiteX14" fmla="*/ 3225958 w 4963886"/>
              <a:gd name="connsiteY14" fmla="*/ 2374033 h 2862469"/>
              <a:gd name="connsiteX15" fmla="*/ 3430420 w 4963886"/>
              <a:gd name="connsiteY15" fmla="*/ 2612572 h 2862469"/>
              <a:gd name="connsiteX16" fmla="*/ 3708715 w 4963886"/>
              <a:gd name="connsiteY16" fmla="*/ 2777276 h 2862469"/>
              <a:gd name="connsiteX17" fmla="*/ 4072203 w 4963886"/>
              <a:gd name="connsiteY17" fmla="*/ 2839752 h 2862469"/>
              <a:gd name="connsiteX18" fmla="*/ 4583359 w 4963886"/>
              <a:gd name="connsiteY18" fmla="*/ 2862469 h 2862469"/>
              <a:gd name="connsiteX19" fmla="*/ 4963886 w 4963886"/>
              <a:gd name="connsiteY19" fmla="*/ 2720482 h 2862469"/>
              <a:gd name="connsiteX20" fmla="*/ 4316423 w 4963886"/>
              <a:gd name="connsiteY20" fmla="*/ 1709531 h 2862469"/>
              <a:gd name="connsiteX21" fmla="*/ 3907499 w 4963886"/>
              <a:gd name="connsiteY21" fmla="*/ 937118 h 2862469"/>
              <a:gd name="connsiteX0" fmla="*/ 3095330 w 4963886"/>
              <a:gd name="connsiteY0" fmla="*/ 2459225 h 2862469"/>
              <a:gd name="connsiteX1" fmla="*/ 3089650 w 4963886"/>
              <a:gd name="connsiteY1" fmla="*/ 1544825 h 2862469"/>
              <a:gd name="connsiteX2" fmla="*/ 3095330 w 4963886"/>
              <a:gd name="connsiteY2" fmla="*/ 1493710 h 2862469"/>
              <a:gd name="connsiteX3" fmla="*/ 3140765 w 4963886"/>
              <a:gd name="connsiteY3" fmla="*/ 937118 h 2862469"/>
              <a:gd name="connsiteX4" fmla="*/ 3311149 w 4963886"/>
              <a:gd name="connsiteY4" fmla="*/ 920079 h 2862469"/>
              <a:gd name="connsiteX5" fmla="*/ 3703035 w 4963886"/>
              <a:gd name="connsiteY5" fmla="*/ 1232452 h 2862469"/>
              <a:gd name="connsiteX6" fmla="*/ 3299791 w 4963886"/>
              <a:gd name="connsiteY6" fmla="*/ 443001 h 2862469"/>
              <a:gd name="connsiteX7" fmla="*/ 3135085 w 4963886"/>
              <a:gd name="connsiteY7" fmla="*/ 176065 h 2862469"/>
              <a:gd name="connsiteX8" fmla="*/ 1999184 w 4963886"/>
              <a:gd name="connsiteY8" fmla="*/ 0 h 2862469"/>
              <a:gd name="connsiteX9" fmla="*/ 2476263 w 4963886"/>
              <a:gd name="connsiteY9" fmla="*/ 323732 h 2862469"/>
              <a:gd name="connsiteX10" fmla="*/ 2391070 w 4963886"/>
              <a:gd name="connsiteY10" fmla="*/ 573631 h 2862469"/>
              <a:gd name="connsiteX11" fmla="*/ 0 w 4963886"/>
              <a:gd name="connsiteY11" fmla="*/ 176064 h 2862469"/>
              <a:gd name="connsiteX12" fmla="*/ 4021088 w 4963886"/>
              <a:gd name="connsiteY12" fmla="*/ 1590262 h 2862469"/>
              <a:gd name="connsiteX13" fmla="*/ 3987011 w 4963886"/>
              <a:gd name="connsiteY13" fmla="*/ 1760646 h 2862469"/>
              <a:gd name="connsiteX14" fmla="*/ 3827985 w 4963886"/>
              <a:gd name="connsiteY14" fmla="*/ 2152532 h 2862469"/>
              <a:gd name="connsiteX15" fmla="*/ 3225958 w 4963886"/>
              <a:gd name="connsiteY15" fmla="*/ 2374033 h 2862469"/>
              <a:gd name="connsiteX16" fmla="*/ 3430420 w 4963886"/>
              <a:gd name="connsiteY16" fmla="*/ 2612572 h 2862469"/>
              <a:gd name="connsiteX17" fmla="*/ 3708715 w 4963886"/>
              <a:gd name="connsiteY17" fmla="*/ 2777276 h 2862469"/>
              <a:gd name="connsiteX18" fmla="*/ 4072203 w 4963886"/>
              <a:gd name="connsiteY18" fmla="*/ 2839752 h 2862469"/>
              <a:gd name="connsiteX19" fmla="*/ 4583359 w 4963886"/>
              <a:gd name="connsiteY19" fmla="*/ 2862469 h 2862469"/>
              <a:gd name="connsiteX20" fmla="*/ 4963886 w 4963886"/>
              <a:gd name="connsiteY20" fmla="*/ 2720482 h 2862469"/>
              <a:gd name="connsiteX21" fmla="*/ 4316423 w 4963886"/>
              <a:gd name="connsiteY21" fmla="*/ 1709531 h 2862469"/>
              <a:gd name="connsiteX22" fmla="*/ 3907499 w 4963886"/>
              <a:gd name="connsiteY22" fmla="*/ 937118 h 2862469"/>
              <a:gd name="connsiteX0" fmla="*/ 3491949 w 5360505"/>
              <a:gd name="connsiteY0" fmla="*/ 2459225 h 2862469"/>
              <a:gd name="connsiteX1" fmla="*/ 3486269 w 5360505"/>
              <a:gd name="connsiteY1" fmla="*/ 1544825 h 2862469"/>
              <a:gd name="connsiteX2" fmla="*/ 3491949 w 5360505"/>
              <a:gd name="connsiteY2" fmla="*/ 1493710 h 2862469"/>
              <a:gd name="connsiteX3" fmla="*/ 3537384 w 5360505"/>
              <a:gd name="connsiteY3" fmla="*/ 937118 h 2862469"/>
              <a:gd name="connsiteX4" fmla="*/ 3707768 w 5360505"/>
              <a:gd name="connsiteY4" fmla="*/ 920079 h 2862469"/>
              <a:gd name="connsiteX5" fmla="*/ 4099654 w 5360505"/>
              <a:gd name="connsiteY5" fmla="*/ 1232452 h 2862469"/>
              <a:gd name="connsiteX6" fmla="*/ 3696410 w 5360505"/>
              <a:gd name="connsiteY6" fmla="*/ 443001 h 2862469"/>
              <a:gd name="connsiteX7" fmla="*/ 3531704 w 5360505"/>
              <a:gd name="connsiteY7" fmla="*/ 176065 h 2862469"/>
              <a:gd name="connsiteX8" fmla="*/ 2395803 w 5360505"/>
              <a:gd name="connsiteY8" fmla="*/ 0 h 2862469"/>
              <a:gd name="connsiteX9" fmla="*/ 2872882 w 5360505"/>
              <a:gd name="connsiteY9" fmla="*/ 323732 h 2862469"/>
              <a:gd name="connsiteX10" fmla="*/ 2787689 w 5360505"/>
              <a:gd name="connsiteY10" fmla="*/ 573631 h 2862469"/>
              <a:gd name="connsiteX11" fmla="*/ 396619 w 5360505"/>
              <a:gd name="connsiteY11" fmla="*/ 176064 h 2862469"/>
              <a:gd name="connsiteX12" fmla="*/ 4446104 w 5360505"/>
              <a:gd name="connsiteY12" fmla="*/ 1414198 h 2862469"/>
              <a:gd name="connsiteX13" fmla="*/ 4417707 w 5360505"/>
              <a:gd name="connsiteY13" fmla="*/ 1590262 h 2862469"/>
              <a:gd name="connsiteX14" fmla="*/ 4383630 w 5360505"/>
              <a:gd name="connsiteY14" fmla="*/ 1760646 h 2862469"/>
              <a:gd name="connsiteX15" fmla="*/ 4224604 w 5360505"/>
              <a:gd name="connsiteY15" fmla="*/ 2152532 h 2862469"/>
              <a:gd name="connsiteX16" fmla="*/ 3622577 w 5360505"/>
              <a:gd name="connsiteY16" fmla="*/ 2374033 h 2862469"/>
              <a:gd name="connsiteX17" fmla="*/ 3827039 w 5360505"/>
              <a:gd name="connsiteY17" fmla="*/ 2612572 h 2862469"/>
              <a:gd name="connsiteX18" fmla="*/ 4105334 w 5360505"/>
              <a:gd name="connsiteY18" fmla="*/ 2777276 h 2862469"/>
              <a:gd name="connsiteX19" fmla="*/ 4468822 w 5360505"/>
              <a:gd name="connsiteY19" fmla="*/ 2839752 h 2862469"/>
              <a:gd name="connsiteX20" fmla="*/ 4979978 w 5360505"/>
              <a:gd name="connsiteY20" fmla="*/ 2862469 h 2862469"/>
              <a:gd name="connsiteX21" fmla="*/ 5360505 w 5360505"/>
              <a:gd name="connsiteY21" fmla="*/ 2720482 h 2862469"/>
              <a:gd name="connsiteX22" fmla="*/ 4713042 w 5360505"/>
              <a:gd name="connsiteY22" fmla="*/ 1709531 h 2862469"/>
              <a:gd name="connsiteX23" fmla="*/ 4304118 w 5360505"/>
              <a:gd name="connsiteY23" fmla="*/ 937118 h 2862469"/>
              <a:gd name="connsiteX0" fmla="*/ 1096146 w 2964702"/>
              <a:gd name="connsiteY0" fmla="*/ 2459225 h 2862469"/>
              <a:gd name="connsiteX1" fmla="*/ 1090466 w 2964702"/>
              <a:gd name="connsiteY1" fmla="*/ 1544825 h 2862469"/>
              <a:gd name="connsiteX2" fmla="*/ 1096146 w 2964702"/>
              <a:gd name="connsiteY2" fmla="*/ 1493710 h 2862469"/>
              <a:gd name="connsiteX3" fmla="*/ 1141581 w 2964702"/>
              <a:gd name="connsiteY3" fmla="*/ 937118 h 2862469"/>
              <a:gd name="connsiteX4" fmla="*/ 1311965 w 2964702"/>
              <a:gd name="connsiteY4" fmla="*/ 920079 h 2862469"/>
              <a:gd name="connsiteX5" fmla="*/ 1703851 w 2964702"/>
              <a:gd name="connsiteY5" fmla="*/ 1232452 h 2862469"/>
              <a:gd name="connsiteX6" fmla="*/ 1300607 w 2964702"/>
              <a:gd name="connsiteY6" fmla="*/ 443001 h 2862469"/>
              <a:gd name="connsiteX7" fmla="*/ 1135901 w 2964702"/>
              <a:gd name="connsiteY7" fmla="*/ 176065 h 2862469"/>
              <a:gd name="connsiteX8" fmla="*/ 0 w 2964702"/>
              <a:gd name="connsiteY8" fmla="*/ 0 h 2862469"/>
              <a:gd name="connsiteX9" fmla="*/ 477079 w 2964702"/>
              <a:gd name="connsiteY9" fmla="*/ 323732 h 2862469"/>
              <a:gd name="connsiteX10" fmla="*/ 391886 w 2964702"/>
              <a:gd name="connsiteY10" fmla="*/ 573631 h 2862469"/>
              <a:gd name="connsiteX11" fmla="*/ 2192289 w 2964702"/>
              <a:gd name="connsiteY11" fmla="*/ 1243811 h 2862469"/>
              <a:gd name="connsiteX12" fmla="*/ 2050301 w 2964702"/>
              <a:gd name="connsiteY12" fmla="*/ 1414198 h 2862469"/>
              <a:gd name="connsiteX13" fmla="*/ 2021904 w 2964702"/>
              <a:gd name="connsiteY13" fmla="*/ 1590262 h 2862469"/>
              <a:gd name="connsiteX14" fmla="*/ 1987827 w 2964702"/>
              <a:gd name="connsiteY14" fmla="*/ 1760646 h 2862469"/>
              <a:gd name="connsiteX15" fmla="*/ 1828801 w 2964702"/>
              <a:gd name="connsiteY15" fmla="*/ 2152532 h 2862469"/>
              <a:gd name="connsiteX16" fmla="*/ 1226774 w 2964702"/>
              <a:gd name="connsiteY16" fmla="*/ 2374033 h 2862469"/>
              <a:gd name="connsiteX17" fmla="*/ 1431236 w 2964702"/>
              <a:gd name="connsiteY17" fmla="*/ 2612572 h 2862469"/>
              <a:gd name="connsiteX18" fmla="*/ 1709531 w 2964702"/>
              <a:gd name="connsiteY18" fmla="*/ 2777276 h 2862469"/>
              <a:gd name="connsiteX19" fmla="*/ 2073019 w 2964702"/>
              <a:gd name="connsiteY19" fmla="*/ 2839752 h 2862469"/>
              <a:gd name="connsiteX20" fmla="*/ 2584175 w 2964702"/>
              <a:gd name="connsiteY20" fmla="*/ 2862469 h 2862469"/>
              <a:gd name="connsiteX21" fmla="*/ 2964702 w 2964702"/>
              <a:gd name="connsiteY21" fmla="*/ 2720482 h 2862469"/>
              <a:gd name="connsiteX22" fmla="*/ 2317239 w 2964702"/>
              <a:gd name="connsiteY22" fmla="*/ 1709531 h 2862469"/>
              <a:gd name="connsiteX23" fmla="*/ 1908315 w 2964702"/>
              <a:gd name="connsiteY23" fmla="*/ 937118 h 2862469"/>
              <a:gd name="connsiteX0" fmla="*/ 3101011 w 4969567"/>
              <a:gd name="connsiteY0" fmla="*/ 2283160 h 2686404"/>
              <a:gd name="connsiteX1" fmla="*/ 3095331 w 4969567"/>
              <a:gd name="connsiteY1" fmla="*/ 1368760 h 2686404"/>
              <a:gd name="connsiteX2" fmla="*/ 3101011 w 4969567"/>
              <a:gd name="connsiteY2" fmla="*/ 1317645 h 2686404"/>
              <a:gd name="connsiteX3" fmla="*/ 3146446 w 4969567"/>
              <a:gd name="connsiteY3" fmla="*/ 761053 h 2686404"/>
              <a:gd name="connsiteX4" fmla="*/ 3316830 w 4969567"/>
              <a:gd name="connsiteY4" fmla="*/ 744014 h 2686404"/>
              <a:gd name="connsiteX5" fmla="*/ 3708716 w 4969567"/>
              <a:gd name="connsiteY5" fmla="*/ 1056387 h 2686404"/>
              <a:gd name="connsiteX6" fmla="*/ 3305472 w 4969567"/>
              <a:gd name="connsiteY6" fmla="*/ 266936 h 2686404"/>
              <a:gd name="connsiteX7" fmla="*/ 3140766 w 4969567"/>
              <a:gd name="connsiteY7" fmla="*/ 0 h 2686404"/>
              <a:gd name="connsiteX8" fmla="*/ 0 w 4969567"/>
              <a:gd name="connsiteY8" fmla="*/ 11358 h 2686404"/>
              <a:gd name="connsiteX9" fmla="*/ 2481944 w 4969567"/>
              <a:gd name="connsiteY9" fmla="*/ 147667 h 2686404"/>
              <a:gd name="connsiteX10" fmla="*/ 2396751 w 4969567"/>
              <a:gd name="connsiteY10" fmla="*/ 397566 h 2686404"/>
              <a:gd name="connsiteX11" fmla="*/ 4197154 w 4969567"/>
              <a:gd name="connsiteY11" fmla="*/ 1067746 h 2686404"/>
              <a:gd name="connsiteX12" fmla="*/ 4055166 w 4969567"/>
              <a:gd name="connsiteY12" fmla="*/ 1238133 h 2686404"/>
              <a:gd name="connsiteX13" fmla="*/ 4026769 w 4969567"/>
              <a:gd name="connsiteY13" fmla="*/ 1414197 h 2686404"/>
              <a:gd name="connsiteX14" fmla="*/ 3992692 w 4969567"/>
              <a:gd name="connsiteY14" fmla="*/ 1584581 h 2686404"/>
              <a:gd name="connsiteX15" fmla="*/ 3833666 w 4969567"/>
              <a:gd name="connsiteY15" fmla="*/ 1976467 h 2686404"/>
              <a:gd name="connsiteX16" fmla="*/ 3231639 w 4969567"/>
              <a:gd name="connsiteY16" fmla="*/ 2197968 h 2686404"/>
              <a:gd name="connsiteX17" fmla="*/ 3436101 w 4969567"/>
              <a:gd name="connsiteY17" fmla="*/ 2436507 h 2686404"/>
              <a:gd name="connsiteX18" fmla="*/ 3714396 w 4969567"/>
              <a:gd name="connsiteY18" fmla="*/ 2601211 h 2686404"/>
              <a:gd name="connsiteX19" fmla="*/ 4077884 w 4969567"/>
              <a:gd name="connsiteY19" fmla="*/ 2663687 h 2686404"/>
              <a:gd name="connsiteX20" fmla="*/ 4589040 w 4969567"/>
              <a:gd name="connsiteY20" fmla="*/ 2686404 h 2686404"/>
              <a:gd name="connsiteX21" fmla="*/ 4969567 w 4969567"/>
              <a:gd name="connsiteY21" fmla="*/ 2544417 h 2686404"/>
              <a:gd name="connsiteX22" fmla="*/ 4322104 w 4969567"/>
              <a:gd name="connsiteY22" fmla="*/ 1533466 h 2686404"/>
              <a:gd name="connsiteX23" fmla="*/ 3913180 w 4969567"/>
              <a:gd name="connsiteY23" fmla="*/ 761053 h 2686404"/>
              <a:gd name="connsiteX0" fmla="*/ 3288434 w 5156990"/>
              <a:gd name="connsiteY0" fmla="*/ 2283160 h 2686404"/>
              <a:gd name="connsiteX1" fmla="*/ 3282754 w 5156990"/>
              <a:gd name="connsiteY1" fmla="*/ 1368760 h 2686404"/>
              <a:gd name="connsiteX2" fmla="*/ 3288434 w 5156990"/>
              <a:gd name="connsiteY2" fmla="*/ 1317645 h 2686404"/>
              <a:gd name="connsiteX3" fmla="*/ 3333869 w 5156990"/>
              <a:gd name="connsiteY3" fmla="*/ 761053 h 2686404"/>
              <a:gd name="connsiteX4" fmla="*/ 3504253 w 5156990"/>
              <a:gd name="connsiteY4" fmla="*/ 744014 h 2686404"/>
              <a:gd name="connsiteX5" fmla="*/ 3896139 w 5156990"/>
              <a:gd name="connsiteY5" fmla="*/ 1056387 h 2686404"/>
              <a:gd name="connsiteX6" fmla="*/ 3492895 w 5156990"/>
              <a:gd name="connsiteY6" fmla="*/ 266936 h 2686404"/>
              <a:gd name="connsiteX7" fmla="*/ 3328189 w 5156990"/>
              <a:gd name="connsiteY7" fmla="*/ 0 h 2686404"/>
              <a:gd name="connsiteX8" fmla="*/ 187423 w 5156990"/>
              <a:gd name="connsiteY8" fmla="*/ 11358 h 2686404"/>
              <a:gd name="connsiteX9" fmla="*/ 0 w 5156990"/>
              <a:gd name="connsiteY9" fmla="*/ 249898 h 2686404"/>
              <a:gd name="connsiteX10" fmla="*/ 2584174 w 5156990"/>
              <a:gd name="connsiteY10" fmla="*/ 397566 h 2686404"/>
              <a:gd name="connsiteX11" fmla="*/ 4384577 w 5156990"/>
              <a:gd name="connsiteY11" fmla="*/ 1067746 h 2686404"/>
              <a:gd name="connsiteX12" fmla="*/ 4242589 w 5156990"/>
              <a:gd name="connsiteY12" fmla="*/ 1238133 h 2686404"/>
              <a:gd name="connsiteX13" fmla="*/ 4214192 w 5156990"/>
              <a:gd name="connsiteY13" fmla="*/ 1414197 h 2686404"/>
              <a:gd name="connsiteX14" fmla="*/ 4180115 w 5156990"/>
              <a:gd name="connsiteY14" fmla="*/ 1584581 h 2686404"/>
              <a:gd name="connsiteX15" fmla="*/ 4021089 w 5156990"/>
              <a:gd name="connsiteY15" fmla="*/ 1976467 h 2686404"/>
              <a:gd name="connsiteX16" fmla="*/ 3419062 w 5156990"/>
              <a:gd name="connsiteY16" fmla="*/ 2197968 h 2686404"/>
              <a:gd name="connsiteX17" fmla="*/ 3623524 w 5156990"/>
              <a:gd name="connsiteY17" fmla="*/ 2436507 h 2686404"/>
              <a:gd name="connsiteX18" fmla="*/ 3901819 w 5156990"/>
              <a:gd name="connsiteY18" fmla="*/ 2601211 h 2686404"/>
              <a:gd name="connsiteX19" fmla="*/ 4265307 w 5156990"/>
              <a:gd name="connsiteY19" fmla="*/ 2663687 h 2686404"/>
              <a:gd name="connsiteX20" fmla="*/ 4776463 w 5156990"/>
              <a:gd name="connsiteY20" fmla="*/ 2686404 h 2686404"/>
              <a:gd name="connsiteX21" fmla="*/ 5156990 w 5156990"/>
              <a:gd name="connsiteY21" fmla="*/ 2544417 h 2686404"/>
              <a:gd name="connsiteX22" fmla="*/ 4509527 w 5156990"/>
              <a:gd name="connsiteY22" fmla="*/ 1533466 h 2686404"/>
              <a:gd name="connsiteX23" fmla="*/ 4100603 w 5156990"/>
              <a:gd name="connsiteY23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4395936 w 5168349"/>
              <a:gd name="connsiteY11" fmla="*/ 1067746 h 2686404"/>
              <a:gd name="connsiteX12" fmla="*/ 4253948 w 5168349"/>
              <a:gd name="connsiteY12" fmla="*/ 1238133 h 2686404"/>
              <a:gd name="connsiteX13" fmla="*/ 4225551 w 5168349"/>
              <a:gd name="connsiteY13" fmla="*/ 1414197 h 2686404"/>
              <a:gd name="connsiteX14" fmla="*/ 4191474 w 5168349"/>
              <a:gd name="connsiteY14" fmla="*/ 1584581 h 2686404"/>
              <a:gd name="connsiteX15" fmla="*/ 4032448 w 5168349"/>
              <a:gd name="connsiteY15" fmla="*/ 1976467 h 2686404"/>
              <a:gd name="connsiteX16" fmla="*/ 3430421 w 5168349"/>
              <a:gd name="connsiteY16" fmla="*/ 2197968 h 2686404"/>
              <a:gd name="connsiteX17" fmla="*/ 3634883 w 5168349"/>
              <a:gd name="connsiteY17" fmla="*/ 2436507 h 2686404"/>
              <a:gd name="connsiteX18" fmla="*/ 3913178 w 5168349"/>
              <a:gd name="connsiteY18" fmla="*/ 2601211 h 2686404"/>
              <a:gd name="connsiteX19" fmla="*/ 4276666 w 5168349"/>
              <a:gd name="connsiteY19" fmla="*/ 2663687 h 2686404"/>
              <a:gd name="connsiteX20" fmla="*/ 4787822 w 5168349"/>
              <a:gd name="connsiteY20" fmla="*/ 2686404 h 2686404"/>
              <a:gd name="connsiteX21" fmla="*/ 5168349 w 5168349"/>
              <a:gd name="connsiteY21" fmla="*/ 2544417 h 2686404"/>
              <a:gd name="connsiteX22" fmla="*/ 4520886 w 5168349"/>
              <a:gd name="connsiteY22" fmla="*/ 1533466 h 2686404"/>
              <a:gd name="connsiteX23" fmla="*/ 4111962 w 5168349"/>
              <a:gd name="connsiteY23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1039349 w 5168349"/>
              <a:gd name="connsiteY11" fmla="*/ 1067746 h 2686404"/>
              <a:gd name="connsiteX12" fmla="*/ 4253948 w 5168349"/>
              <a:gd name="connsiteY12" fmla="*/ 1238133 h 2686404"/>
              <a:gd name="connsiteX13" fmla="*/ 4225551 w 5168349"/>
              <a:gd name="connsiteY13" fmla="*/ 1414197 h 2686404"/>
              <a:gd name="connsiteX14" fmla="*/ 4191474 w 5168349"/>
              <a:gd name="connsiteY14" fmla="*/ 1584581 h 2686404"/>
              <a:gd name="connsiteX15" fmla="*/ 4032448 w 5168349"/>
              <a:gd name="connsiteY15" fmla="*/ 1976467 h 2686404"/>
              <a:gd name="connsiteX16" fmla="*/ 3430421 w 5168349"/>
              <a:gd name="connsiteY16" fmla="*/ 2197968 h 2686404"/>
              <a:gd name="connsiteX17" fmla="*/ 3634883 w 5168349"/>
              <a:gd name="connsiteY17" fmla="*/ 2436507 h 2686404"/>
              <a:gd name="connsiteX18" fmla="*/ 3913178 w 5168349"/>
              <a:gd name="connsiteY18" fmla="*/ 2601211 h 2686404"/>
              <a:gd name="connsiteX19" fmla="*/ 4276666 w 5168349"/>
              <a:gd name="connsiteY19" fmla="*/ 2663687 h 2686404"/>
              <a:gd name="connsiteX20" fmla="*/ 4787822 w 5168349"/>
              <a:gd name="connsiteY20" fmla="*/ 2686404 h 2686404"/>
              <a:gd name="connsiteX21" fmla="*/ 5168349 w 5168349"/>
              <a:gd name="connsiteY21" fmla="*/ 2544417 h 2686404"/>
              <a:gd name="connsiteX22" fmla="*/ 4520886 w 5168349"/>
              <a:gd name="connsiteY22" fmla="*/ 1533466 h 2686404"/>
              <a:gd name="connsiteX23" fmla="*/ 4111962 w 5168349"/>
              <a:gd name="connsiteY23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4253948 w 5168349"/>
              <a:gd name="connsiteY11" fmla="*/ 1238133 h 2686404"/>
              <a:gd name="connsiteX12" fmla="*/ 4225551 w 5168349"/>
              <a:gd name="connsiteY12" fmla="*/ 1414197 h 2686404"/>
              <a:gd name="connsiteX13" fmla="*/ 4191474 w 5168349"/>
              <a:gd name="connsiteY13" fmla="*/ 1584581 h 2686404"/>
              <a:gd name="connsiteX14" fmla="*/ 4032448 w 5168349"/>
              <a:gd name="connsiteY14" fmla="*/ 1976467 h 2686404"/>
              <a:gd name="connsiteX15" fmla="*/ 3430421 w 5168349"/>
              <a:gd name="connsiteY15" fmla="*/ 2197968 h 2686404"/>
              <a:gd name="connsiteX16" fmla="*/ 3634883 w 5168349"/>
              <a:gd name="connsiteY16" fmla="*/ 2436507 h 2686404"/>
              <a:gd name="connsiteX17" fmla="*/ 3913178 w 5168349"/>
              <a:gd name="connsiteY17" fmla="*/ 2601211 h 2686404"/>
              <a:gd name="connsiteX18" fmla="*/ 4276666 w 5168349"/>
              <a:gd name="connsiteY18" fmla="*/ 2663687 h 2686404"/>
              <a:gd name="connsiteX19" fmla="*/ 4787822 w 5168349"/>
              <a:gd name="connsiteY19" fmla="*/ 2686404 h 2686404"/>
              <a:gd name="connsiteX20" fmla="*/ 5168349 w 5168349"/>
              <a:gd name="connsiteY20" fmla="*/ 2544417 h 2686404"/>
              <a:gd name="connsiteX21" fmla="*/ 4520886 w 5168349"/>
              <a:gd name="connsiteY21" fmla="*/ 1533466 h 2686404"/>
              <a:gd name="connsiteX22" fmla="*/ 4111962 w 5168349"/>
              <a:gd name="connsiteY22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4225551 w 5168349"/>
              <a:gd name="connsiteY11" fmla="*/ 1414197 h 2686404"/>
              <a:gd name="connsiteX12" fmla="*/ 4191474 w 5168349"/>
              <a:gd name="connsiteY12" fmla="*/ 1584581 h 2686404"/>
              <a:gd name="connsiteX13" fmla="*/ 4032448 w 5168349"/>
              <a:gd name="connsiteY13" fmla="*/ 1976467 h 2686404"/>
              <a:gd name="connsiteX14" fmla="*/ 3430421 w 5168349"/>
              <a:gd name="connsiteY14" fmla="*/ 2197968 h 2686404"/>
              <a:gd name="connsiteX15" fmla="*/ 3634883 w 5168349"/>
              <a:gd name="connsiteY15" fmla="*/ 2436507 h 2686404"/>
              <a:gd name="connsiteX16" fmla="*/ 3913178 w 5168349"/>
              <a:gd name="connsiteY16" fmla="*/ 2601211 h 2686404"/>
              <a:gd name="connsiteX17" fmla="*/ 4276666 w 5168349"/>
              <a:gd name="connsiteY17" fmla="*/ 2663687 h 2686404"/>
              <a:gd name="connsiteX18" fmla="*/ 4787822 w 5168349"/>
              <a:gd name="connsiteY18" fmla="*/ 2686404 h 2686404"/>
              <a:gd name="connsiteX19" fmla="*/ 5168349 w 5168349"/>
              <a:gd name="connsiteY19" fmla="*/ 2544417 h 2686404"/>
              <a:gd name="connsiteX20" fmla="*/ 4520886 w 5168349"/>
              <a:gd name="connsiteY20" fmla="*/ 1533466 h 2686404"/>
              <a:gd name="connsiteX21" fmla="*/ 4111962 w 5168349"/>
              <a:gd name="connsiteY21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4191474 w 5168349"/>
              <a:gd name="connsiteY11" fmla="*/ 1584581 h 2686404"/>
              <a:gd name="connsiteX12" fmla="*/ 4032448 w 5168349"/>
              <a:gd name="connsiteY12" fmla="*/ 1976467 h 2686404"/>
              <a:gd name="connsiteX13" fmla="*/ 3430421 w 5168349"/>
              <a:gd name="connsiteY13" fmla="*/ 2197968 h 2686404"/>
              <a:gd name="connsiteX14" fmla="*/ 3634883 w 5168349"/>
              <a:gd name="connsiteY14" fmla="*/ 2436507 h 2686404"/>
              <a:gd name="connsiteX15" fmla="*/ 3913178 w 5168349"/>
              <a:gd name="connsiteY15" fmla="*/ 2601211 h 2686404"/>
              <a:gd name="connsiteX16" fmla="*/ 4276666 w 5168349"/>
              <a:gd name="connsiteY16" fmla="*/ 2663687 h 2686404"/>
              <a:gd name="connsiteX17" fmla="*/ 4787822 w 5168349"/>
              <a:gd name="connsiteY17" fmla="*/ 2686404 h 2686404"/>
              <a:gd name="connsiteX18" fmla="*/ 5168349 w 5168349"/>
              <a:gd name="connsiteY18" fmla="*/ 2544417 h 2686404"/>
              <a:gd name="connsiteX19" fmla="*/ 4520886 w 5168349"/>
              <a:gd name="connsiteY19" fmla="*/ 1533466 h 2686404"/>
              <a:gd name="connsiteX20" fmla="*/ 4111962 w 5168349"/>
              <a:gd name="connsiteY20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4032448 w 5168349"/>
              <a:gd name="connsiteY11" fmla="*/ 1976467 h 2686404"/>
              <a:gd name="connsiteX12" fmla="*/ 3430421 w 5168349"/>
              <a:gd name="connsiteY12" fmla="*/ 2197968 h 2686404"/>
              <a:gd name="connsiteX13" fmla="*/ 3634883 w 5168349"/>
              <a:gd name="connsiteY13" fmla="*/ 2436507 h 2686404"/>
              <a:gd name="connsiteX14" fmla="*/ 3913178 w 5168349"/>
              <a:gd name="connsiteY14" fmla="*/ 2601211 h 2686404"/>
              <a:gd name="connsiteX15" fmla="*/ 4276666 w 5168349"/>
              <a:gd name="connsiteY15" fmla="*/ 2663687 h 2686404"/>
              <a:gd name="connsiteX16" fmla="*/ 4787822 w 5168349"/>
              <a:gd name="connsiteY16" fmla="*/ 2686404 h 2686404"/>
              <a:gd name="connsiteX17" fmla="*/ 5168349 w 5168349"/>
              <a:gd name="connsiteY17" fmla="*/ 2544417 h 2686404"/>
              <a:gd name="connsiteX18" fmla="*/ 4520886 w 5168349"/>
              <a:gd name="connsiteY18" fmla="*/ 1533466 h 2686404"/>
              <a:gd name="connsiteX19" fmla="*/ 4111962 w 5168349"/>
              <a:gd name="connsiteY19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3430421 w 5168349"/>
              <a:gd name="connsiteY11" fmla="*/ 2197968 h 2686404"/>
              <a:gd name="connsiteX12" fmla="*/ 3634883 w 5168349"/>
              <a:gd name="connsiteY12" fmla="*/ 2436507 h 2686404"/>
              <a:gd name="connsiteX13" fmla="*/ 3913178 w 5168349"/>
              <a:gd name="connsiteY13" fmla="*/ 2601211 h 2686404"/>
              <a:gd name="connsiteX14" fmla="*/ 4276666 w 5168349"/>
              <a:gd name="connsiteY14" fmla="*/ 2663687 h 2686404"/>
              <a:gd name="connsiteX15" fmla="*/ 4787822 w 5168349"/>
              <a:gd name="connsiteY15" fmla="*/ 2686404 h 2686404"/>
              <a:gd name="connsiteX16" fmla="*/ 5168349 w 5168349"/>
              <a:gd name="connsiteY16" fmla="*/ 2544417 h 2686404"/>
              <a:gd name="connsiteX17" fmla="*/ 4520886 w 5168349"/>
              <a:gd name="connsiteY17" fmla="*/ 1533466 h 2686404"/>
              <a:gd name="connsiteX18" fmla="*/ 4111962 w 5168349"/>
              <a:gd name="connsiteY18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3634883 w 5168349"/>
              <a:gd name="connsiteY11" fmla="*/ 2436507 h 2686404"/>
              <a:gd name="connsiteX12" fmla="*/ 3913178 w 5168349"/>
              <a:gd name="connsiteY12" fmla="*/ 2601211 h 2686404"/>
              <a:gd name="connsiteX13" fmla="*/ 4276666 w 5168349"/>
              <a:gd name="connsiteY13" fmla="*/ 2663687 h 2686404"/>
              <a:gd name="connsiteX14" fmla="*/ 4787822 w 5168349"/>
              <a:gd name="connsiteY14" fmla="*/ 2686404 h 2686404"/>
              <a:gd name="connsiteX15" fmla="*/ 5168349 w 5168349"/>
              <a:gd name="connsiteY15" fmla="*/ 2544417 h 2686404"/>
              <a:gd name="connsiteX16" fmla="*/ 4520886 w 5168349"/>
              <a:gd name="connsiteY16" fmla="*/ 1533466 h 2686404"/>
              <a:gd name="connsiteX17" fmla="*/ 4111962 w 5168349"/>
              <a:gd name="connsiteY17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3913178 w 5168349"/>
              <a:gd name="connsiteY11" fmla="*/ 2601211 h 2686404"/>
              <a:gd name="connsiteX12" fmla="*/ 4276666 w 5168349"/>
              <a:gd name="connsiteY12" fmla="*/ 2663687 h 2686404"/>
              <a:gd name="connsiteX13" fmla="*/ 4787822 w 5168349"/>
              <a:gd name="connsiteY13" fmla="*/ 2686404 h 2686404"/>
              <a:gd name="connsiteX14" fmla="*/ 5168349 w 5168349"/>
              <a:gd name="connsiteY14" fmla="*/ 2544417 h 2686404"/>
              <a:gd name="connsiteX15" fmla="*/ 4520886 w 5168349"/>
              <a:gd name="connsiteY15" fmla="*/ 1533466 h 2686404"/>
              <a:gd name="connsiteX16" fmla="*/ 4111962 w 5168349"/>
              <a:gd name="connsiteY16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4276666 w 5168349"/>
              <a:gd name="connsiteY11" fmla="*/ 2663687 h 2686404"/>
              <a:gd name="connsiteX12" fmla="*/ 4787822 w 5168349"/>
              <a:gd name="connsiteY12" fmla="*/ 2686404 h 2686404"/>
              <a:gd name="connsiteX13" fmla="*/ 5168349 w 5168349"/>
              <a:gd name="connsiteY13" fmla="*/ 2544417 h 2686404"/>
              <a:gd name="connsiteX14" fmla="*/ 4520886 w 5168349"/>
              <a:gd name="connsiteY14" fmla="*/ 1533466 h 2686404"/>
              <a:gd name="connsiteX15" fmla="*/ 4111962 w 5168349"/>
              <a:gd name="connsiteY15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4787822 w 5168349"/>
              <a:gd name="connsiteY11" fmla="*/ 2686404 h 2686404"/>
              <a:gd name="connsiteX12" fmla="*/ 5168349 w 5168349"/>
              <a:gd name="connsiteY12" fmla="*/ 2544417 h 2686404"/>
              <a:gd name="connsiteX13" fmla="*/ 4520886 w 5168349"/>
              <a:gd name="connsiteY13" fmla="*/ 1533466 h 2686404"/>
              <a:gd name="connsiteX14" fmla="*/ 4111962 w 5168349"/>
              <a:gd name="connsiteY14" fmla="*/ 761053 h 2686404"/>
              <a:gd name="connsiteX0" fmla="*/ 3299793 w 5168349"/>
              <a:gd name="connsiteY0" fmla="*/ 2283160 h 2544417"/>
              <a:gd name="connsiteX1" fmla="*/ 3294113 w 5168349"/>
              <a:gd name="connsiteY1" fmla="*/ 1368760 h 2544417"/>
              <a:gd name="connsiteX2" fmla="*/ 3299793 w 5168349"/>
              <a:gd name="connsiteY2" fmla="*/ 1317645 h 2544417"/>
              <a:gd name="connsiteX3" fmla="*/ 3345228 w 5168349"/>
              <a:gd name="connsiteY3" fmla="*/ 761053 h 2544417"/>
              <a:gd name="connsiteX4" fmla="*/ 3515612 w 5168349"/>
              <a:gd name="connsiteY4" fmla="*/ 744014 h 2544417"/>
              <a:gd name="connsiteX5" fmla="*/ 3907498 w 5168349"/>
              <a:gd name="connsiteY5" fmla="*/ 1056387 h 2544417"/>
              <a:gd name="connsiteX6" fmla="*/ 3504254 w 5168349"/>
              <a:gd name="connsiteY6" fmla="*/ 266936 h 2544417"/>
              <a:gd name="connsiteX7" fmla="*/ 3339548 w 5168349"/>
              <a:gd name="connsiteY7" fmla="*/ 0 h 2544417"/>
              <a:gd name="connsiteX8" fmla="*/ 198782 w 5168349"/>
              <a:gd name="connsiteY8" fmla="*/ 11358 h 2544417"/>
              <a:gd name="connsiteX9" fmla="*/ 11359 w 5168349"/>
              <a:gd name="connsiteY9" fmla="*/ 249898 h 2544417"/>
              <a:gd name="connsiteX10" fmla="*/ 0 w 5168349"/>
              <a:gd name="connsiteY10" fmla="*/ 755375 h 2544417"/>
              <a:gd name="connsiteX11" fmla="*/ 5168349 w 5168349"/>
              <a:gd name="connsiteY11" fmla="*/ 2544417 h 2544417"/>
              <a:gd name="connsiteX12" fmla="*/ 4520886 w 5168349"/>
              <a:gd name="connsiteY12" fmla="*/ 1533466 h 2544417"/>
              <a:gd name="connsiteX13" fmla="*/ 4111962 w 5168349"/>
              <a:gd name="connsiteY13" fmla="*/ 761053 h 2544417"/>
              <a:gd name="connsiteX0" fmla="*/ 3299793 w 4520886"/>
              <a:gd name="connsiteY0" fmla="*/ 2283160 h 2283160"/>
              <a:gd name="connsiteX1" fmla="*/ 3294113 w 4520886"/>
              <a:gd name="connsiteY1" fmla="*/ 1368760 h 2283160"/>
              <a:gd name="connsiteX2" fmla="*/ 3299793 w 4520886"/>
              <a:gd name="connsiteY2" fmla="*/ 1317645 h 2283160"/>
              <a:gd name="connsiteX3" fmla="*/ 3345228 w 4520886"/>
              <a:gd name="connsiteY3" fmla="*/ 761053 h 2283160"/>
              <a:gd name="connsiteX4" fmla="*/ 3515612 w 4520886"/>
              <a:gd name="connsiteY4" fmla="*/ 744014 h 2283160"/>
              <a:gd name="connsiteX5" fmla="*/ 3907498 w 4520886"/>
              <a:gd name="connsiteY5" fmla="*/ 1056387 h 2283160"/>
              <a:gd name="connsiteX6" fmla="*/ 3504254 w 4520886"/>
              <a:gd name="connsiteY6" fmla="*/ 266936 h 2283160"/>
              <a:gd name="connsiteX7" fmla="*/ 3339548 w 4520886"/>
              <a:gd name="connsiteY7" fmla="*/ 0 h 2283160"/>
              <a:gd name="connsiteX8" fmla="*/ 198782 w 4520886"/>
              <a:gd name="connsiteY8" fmla="*/ 11358 h 2283160"/>
              <a:gd name="connsiteX9" fmla="*/ 11359 w 4520886"/>
              <a:gd name="connsiteY9" fmla="*/ 249898 h 2283160"/>
              <a:gd name="connsiteX10" fmla="*/ 0 w 4520886"/>
              <a:gd name="connsiteY10" fmla="*/ 755375 h 2283160"/>
              <a:gd name="connsiteX11" fmla="*/ 4520886 w 4520886"/>
              <a:gd name="connsiteY11" fmla="*/ 1533466 h 2283160"/>
              <a:gd name="connsiteX12" fmla="*/ 4111962 w 4520886"/>
              <a:gd name="connsiteY12" fmla="*/ 761053 h 2283160"/>
              <a:gd name="connsiteX0" fmla="*/ 3299793 w 4111962"/>
              <a:gd name="connsiteY0" fmla="*/ 2283160 h 2283160"/>
              <a:gd name="connsiteX1" fmla="*/ 3294113 w 4111962"/>
              <a:gd name="connsiteY1" fmla="*/ 1368760 h 2283160"/>
              <a:gd name="connsiteX2" fmla="*/ 3299793 w 4111962"/>
              <a:gd name="connsiteY2" fmla="*/ 1317645 h 2283160"/>
              <a:gd name="connsiteX3" fmla="*/ 3345228 w 4111962"/>
              <a:gd name="connsiteY3" fmla="*/ 761053 h 2283160"/>
              <a:gd name="connsiteX4" fmla="*/ 3515612 w 4111962"/>
              <a:gd name="connsiteY4" fmla="*/ 744014 h 2283160"/>
              <a:gd name="connsiteX5" fmla="*/ 3907498 w 4111962"/>
              <a:gd name="connsiteY5" fmla="*/ 1056387 h 2283160"/>
              <a:gd name="connsiteX6" fmla="*/ 3504254 w 4111962"/>
              <a:gd name="connsiteY6" fmla="*/ 266936 h 2283160"/>
              <a:gd name="connsiteX7" fmla="*/ 3339548 w 4111962"/>
              <a:gd name="connsiteY7" fmla="*/ 0 h 2283160"/>
              <a:gd name="connsiteX8" fmla="*/ 198782 w 4111962"/>
              <a:gd name="connsiteY8" fmla="*/ 11358 h 2283160"/>
              <a:gd name="connsiteX9" fmla="*/ 11359 w 4111962"/>
              <a:gd name="connsiteY9" fmla="*/ 249898 h 2283160"/>
              <a:gd name="connsiteX10" fmla="*/ 0 w 4111962"/>
              <a:gd name="connsiteY10" fmla="*/ 755375 h 2283160"/>
              <a:gd name="connsiteX11" fmla="*/ 4111962 w 4111962"/>
              <a:gd name="connsiteY11" fmla="*/ 761053 h 2283160"/>
              <a:gd name="connsiteX0" fmla="*/ 3299793 w 3907498"/>
              <a:gd name="connsiteY0" fmla="*/ 2283160 h 2283160"/>
              <a:gd name="connsiteX1" fmla="*/ 3294113 w 3907498"/>
              <a:gd name="connsiteY1" fmla="*/ 1368760 h 2283160"/>
              <a:gd name="connsiteX2" fmla="*/ 3299793 w 3907498"/>
              <a:gd name="connsiteY2" fmla="*/ 1317645 h 2283160"/>
              <a:gd name="connsiteX3" fmla="*/ 3345228 w 3907498"/>
              <a:gd name="connsiteY3" fmla="*/ 761053 h 2283160"/>
              <a:gd name="connsiteX4" fmla="*/ 3515612 w 3907498"/>
              <a:gd name="connsiteY4" fmla="*/ 744014 h 2283160"/>
              <a:gd name="connsiteX5" fmla="*/ 3907498 w 3907498"/>
              <a:gd name="connsiteY5" fmla="*/ 1056387 h 2283160"/>
              <a:gd name="connsiteX6" fmla="*/ 3504254 w 3907498"/>
              <a:gd name="connsiteY6" fmla="*/ 266936 h 2283160"/>
              <a:gd name="connsiteX7" fmla="*/ 3339548 w 3907498"/>
              <a:gd name="connsiteY7" fmla="*/ 0 h 2283160"/>
              <a:gd name="connsiteX8" fmla="*/ 198782 w 3907498"/>
              <a:gd name="connsiteY8" fmla="*/ 11358 h 2283160"/>
              <a:gd name="connsiteX9" fmla="*/ 11359 w 3907498"/>
              <a:gd name="connsiteY9" fmla="*/ 249898 h 2283160"/>
              <a:gd name="connsiteX10" fmla="*/ 0 w 3907498"/>
              <a:gd name="connsiteY10" fmla="*/ 755375 h 2283160"/>
              <a:gd name="connsiteX11" fmla="*/ 2107097 w 3907498"/>
              <a:gd name="connsiteY11" fmla="*/ 1397157 h 2283160"/>
              <a:gd name="connsiteX0" fmla="*/ 3299793 w 3907498"/>
              <a:gd name="connsiteY0" fmla="*/ 2283160 h 2283160"/>
              <a:gd name="connsiteX1" fmla="*/ 3294113 w 3907498"/>
              <a:gd name="connsiteY1" fmla="*/ 1368760 h 2283160"/>
              <a:gd name="connsiteX2" fmla="*/ 3299793 w 3907498"/>
              <a:gd name="connsiteY2" fmla="*/ 1317645 h 2283160"/>
              <a:gd name="connsiteX3" fmla="*/ 3345228 w 3907498"/>
              <a:gd name="connsiteY3" fmla="*/ 761053 h 2283160"/>
              <a:gd name="connsiteX4" fmla="*/ 3515612 w 3907498"/>
              <a:gd name="connsiteY4" fmla="*/ 744014 h 2283160"/>
              <a:gd name="connsiteX5" fmla="*/ 3907498 w 3907498"/>
              <a:gd name="connsiteY5" fmla="*/ 1056387 h 2283160"/>
              <a:gd name="connsiteX6" fmla="*/ 3504254 w 3907498"/>
              <a:gd name="connsiteY6" fmla="*/ 266936 h 2283160"/>
              <a:gd name="connsiteX7" fmla="*/ 3339548 w 3907498"/>
              <a:gd name="connsiteY7" fmla="*/ 0 h 2283160"/>
              <a:gd name="connsiteX8" fmla="*/ 198782 w 3907498"/>
              <a:gd name="connsiteY8" fmla="*/ 11358 h 2283160"/>
              <a:gd name="connsiteX9" fmla="*/ 11359 w 3907498"/>
              <a:gd name="connsiteY9" fmla="*/ 249898 h 2283160"/>
              <a:gd name="connsiteX10" fmla="*/ 0 w 3907498"/>
              <a:gd name="connsiteY10" fmla="*/ 755375 h 2283160"/>
              <a:gd name="connsiteX0" fmla="*/ 3655709 w 4263414"/>
              <a:gd name="connsiteY0" fmla="*/ 2283160 h 2283160"/>
              <a:gd name="connsiteX1" fmla="*/ 3650029 w 4263414"/>
              <a:gd name="connsiteY1" fmla="*/ 1368760 h 2283160"/>
              <a:gd name="connsiteX2" fmla="*/ 3655709 w 4263414"/>
              <a:gd name="connsiteY2" fmla="*/ 1317645 h 2283160"/>
              <a:gd name="connsiteX3" fmla="*/ 3701144 w 4263414"/>
              <a:gd name="connsiteY3" fmla="*/ 761053 h 2283160"/>
              <a:gd name="connsiteX4" fmla="*/ 3871528 w 4263414"/>
              <a:gd name="connsiteY4" fmla="*/ 744014 h 2283160"/>
              <a:gd name="connsiteX5" fmla="*/ 4263414 w 4263414"/>
              <a:gd name="connsiteY5" fmla="*/ 1056387 h 2283160"/>
              <a:gd name="connsiteX6" fmla="*/ 3860170 w 4263414"/>
              <a:gd name="connsiteY6" fmla="*/ 266936 h 2283160"/>
              <a:gd name="connsiteX7" fmla="*/ 3695464 w 4263414"/>
              <a:gd name="connsiteY7" fmla="*/ 0 h 2283160"/>
              <a:gd name="connsiteX8" fmla="*/ 554698 w 4263414"/>
              <a:gd name="connsiteY8" fmla="*/ 11358 h 2283160"/>
              <a:gd name="connsiteX9" fmla="*/ 367275 w 4263414"/>
              <a:gd name="connsiteY9" fmla="*/ 249898 h 2283160"/>
              <a:gd name="connsiteX10" fmla="*/ 355916 w 4263414"/>
              <a:gd name="connsiteY10" fmla="*/ 755375 h 2283160"/>
              <a:gd name="connsiteX0" fmla="*/ 3655709 w 4263414"/>
              <a:gd name="connsiteY0" fmla="*/ 2283160 h 2283160"/>
              <a:gd name="connsiteX1" fmla="*/ 3650029 w 4263414"/>
              <a:gd name="connsiteY1" fmla="*/ 1368760 h 2283160"/>
              <a:gd name="connsiteX2" fmla="*/ 3655709 w 4263414"/>
              <a:gd name="connsiteY2" fmla="*/ 1317645 h 2283160"/>
              <a:gd name="connsiteX3" fmla="*/ 3701144 w 4263414"/>
              <a:gd name="connsiteY3" fmla="*/ 761053 h 2283160"/>
              <a:gd name="connsiteX4" fmla="*/ 3871528 w 4263414"/>
              <a:gd name="connsiteY4" fmla="*/ 744014 h 2283160"/>
              <a:gd name="connsiteX5" fmla="*/ 4263414 w 4263414"/>
              <a:gd name="connsiteY5" fmla="*/ 1056387 h 2283160"/>
              <a:gd name="connsiteX6" fmla="*/ 3860170 w 4263414"/>
              <a:gd name="connsiteY6" fmla="*/ 266936 h 2283160"/>
              <a:gd name="connsiteX7" fmla="*/ 3695464 w 4263414"/>
              <a:gd name="connsiteY7" fmla="*/ 0 h 2283160"/>
              <a:gd name="connsiteX8" fmla="*/ 554698 w 4263414"/>
              <a:gd name="connsiteY8" fmla="*/ 11358 h 2283160"/>
              <a:gd name="connsiteX9" fmla="*/ 367275 w 4263414"/>
              <a:gd name="connsiteY9" fmla="*/ 249898 h 2283160"/>
              <a:gd name="connsiteX10" fmla="*/ 355916 w 4263414"/>
              <a:gd name="connsiteY10" fmla="*/ 755375 h 2283160"/>
              <a:gd name="connsiteX0" fmla="*/ 3299793 w 3907498"/>
              <a:gd name="connsiteY0" fmla="*/ 2283160 h 2283160"/>
              <a:gd name="connsiteX1" fmla="*/ 3294113 w 3907498"/>
              <a:gd name="connsiteY1" fmla="*/ 1368760 h 2283160"/>
              <a:gd name="connsiteX2" fmla="*/ 3299793 w 3907498"/>
              <a:gd name="connsiteY2" fmla="*/ 1317645 h 2283160"/>
              <a:gd name="connsiteX3" fmla="*/ 3345228 w 3907498"/>
              <a:gd name="connsiteY3" fmla="*/ 761053 h 2283160"/>
              <a:gd name="connsiteX4" fmla="*/ 3515612 w 3907498"/>
              <a:gd name="connsiteY4" fmla="*/ 744014 h 2283160"/>
              <a:gd name="connsiteX5" fmla="*/ 3907498 w 3907498"/>
              <a:gd name="connsiteY5" fmla="*/ 1056387 h 2283160"/>
              <a:gd name="connsiteX6" fmla="*/ 3504254 w 3907498"/>
              <a:gd name="connsiteY6" fmla="*/ 266936 h 2283160"/>
              <a:gd name="connsiteX7" fmla="*/ 3339548 w 3907498"/>
              <a:gd name="connsiteY7" fmla="*/ 0 h 2283160"/>
              <a:gd name="connsiteX8" fmla="*/ 198782 w 3907498"/>
              <a:gd name="connsiteY8" fmla="*/ 11358 h 2283160"/>
              <a:gd name="connsiteX9" fmla="*/ 11359 w 3907498"/>
              <a:gd name="connsiteY9" fmla="*/ 249898 h 2283160"/>
              <a:gd name="connsiteX10" fmla="*/ 0 w 3907498"/>
              <a:gd name="connsiteY10" fmla="*/ 755375 h 2283160"/>
              <a:gd name="connsiteX0" fmla="*/ 3299793 w 3515612"/>
              <a:gd name="connsiteY0" fmla="*/ 2283160 h 2283160"/>
              <a:gd name="connsiteX1" fmla="*/ 3294113 w 3515612"/>
              <a:gd name="connsiteY1" fmla="*/ 1368760 h 2283160"/>
              <a:gd name="connsiteX2" fmla="*/ 3299793 w 3515612"/>
              <a:gd name="connsiteY2" fmla="*/ 1317645 h 2283160"/>
              <a:gd name="connsiteX3" fmla="*/ 3345228 w 3515612"/>
              <a:gd name="connsiteY3" fmla="*/ 761053 h 2283160"/>
              <a:gd name="connsiteX4" fmla="*/ 3515612 w 3515612"/>
              <a:gd name="connsiteY4" fmla="*/ 744014 h 2283160"/>
              <a:gd name="connsiteX5" fmla="*/ 3504254 w 3515612"/>
              <a:gd name="connsiteY5" fmla="*/ 278296 h 2283160"/>
              <a:gd name="connsiteX6" fmla="*/ 3504254 w 3515612"/>
              <a:gd name="connsiteY6" fmla="*/ 266936 h 2283160"/>
              <a:gd name="connsiteX7" fmla="*/ 3339548 w 3515612"/>
              <a:gd name="connsiteY7" fmla="*/ 0 h 2283160"/>
              <a:gd name="connsiteX8" fmla="*/ 198782 w 3515612"/>
              <a:gd name="connsiteY8" fmla="*/ 11358 h 2283160"/>
              <a:gd name="connsiteX9" fmla="*/ 11359 w 3515612"/>
              <a:gd name="connsiteY9" fmla="*/ 249898 h 2283160"/>
              <a:gd name="connsiteX10" fmla="*/ 0 w 3515612"/>
              <a:gd name="connsiteY10" fmla="*/ 755375 h 2283160"/>
              <a:gd name="connsiteX0" fmla="*/ 3299793 w 3890460"/>
              <a:gd name="connsiteY0" fmla="*/ 2283160 h 2283160"/>
              <a:gd name="connsiteX1" fmla="*/ 3294113 w 3890460"/>
              <a:gd name="connsiteY1" fmla="*/ 1368760 h 2283160"/>
              <a:gd name="connsiteX2" fmla="*/ 3299793 w 3890460"/>
              <a:gd name="connsiteY2" fmla="*/ 1317645 h 2283160"/>
              <a:gd name="connsiteX3" fmla="*/ 3345228 w 3890460"/>
              <a:gd name="connsiteY3" fmla="*/ 761053 h 2283160"/>
              <a:gd name="connsiteX4" fmla="*/ 3515612 w 3890460"/>
              <a:gd name="connsiteY4" fmla="*/ 744014 h 2283160"/>
              <a:gd name="connsiteX5" fmla="*/ 3504254 w 3890460"/>
              <a:gd name="connsiteY5" fmla="*/ 278296 h 2283160"/>
              <a:gd name="connsiteX6" fmla="*/ 3504254 w 3890460"/>
              <a:gd name="connsiteY6" fmla="*/ 266936 h 2283160"/>
              <a:gd name="connsiteX7" fmla="*/ 3339548 w 3890460"/>
              <a:gd name="connsiteY7" fmla="*/ 0 h 2283160"/>
              <a:gd name="connsiteX8" fmla="*/ 198782 w 3890460"/>
              <a:gd name="connsiteY8" fmla="*/ 11358 h 2283160"/>
              <a:gd name="connsiteX9" fmla="*/ 11359 w 3890460"/>
              <a:gd name="connsiteY9" fmla="*/ 249898 h 2283160"/>
              <a:gd name="connsiteX10" fmla="*/ 0 w 3890460"/>
              <a:gd name="connsiteY10" fmla="*/ 755375 h 2283160"/>
              <a:gd name="connsiteX0" fmla="*/ 3299793 w 3515612"/>
              <a:gd name="connsiteY0" fmla="*/ 2283160 h 2283160"/>
              <a:gd name="connsiteX1" fmla="*/ 3294113 w 3515612"/>
              <a:gd name="connsiteY1" fmla="*/ 1368760 h 2283160"/>
              <a:gd name="connsiteX2" fmla="*/ 3299793 w 3515612"/>
              <a:gd name="connsiteY2" fmla="*/ 1317645 h 2283160"/>
              <a:gd name="connsiteX3" fmla="*/ 3345228 w 3515612"/>
              <a:gd name="connsiteY3" fmla="*/ 761053 h 2283160"/>
              <a:gd name="connsiteX4" fmla="*/ 3515612 w 3515612"/>
              <a:gd name="connsiteY4" fmla="*/ 744014 h 2283160"/>
              <a:gd name="connsiteX5" fmla="*/ 3504254 w 3515612"/>
              <a:gd name="connsiteY5" fmla="*/ 278296 h 2283160"/>
              <a:gd name="connsiteX6" fmla="*/ 3504254 w 3515612"/>
              <a:gd name="connsiteY6" fmla="*/ 266936 h 2283160"/>
              <a:gd name="connsiteX7" fmla="*/ 3339548 w 3515612"/>
              <a:gd name="connsiteY7" fmla="*/ 0 h 2283160"/>
              <a:gd name="connsiteX8" fmla="*/ 198782 w 3515612"/>
              <a:gd name="connsiteY8" fmla="*/ 11358 h 2283160"/>
              <a:gd name="connsiteX9" fmla="*/ 11359 w 3515612"/>
              <a:gd name="connsiteY9" fmla="*/ 249898 h 2283160"/>
              <a:gd name="connsiteX10" fmla="*/ 0 w 3515612"/>
              <a:gd name="connsiteY10" fmla="*/ 755375 h 2283160"/>
              <a:gd name="connsiteX0" fmla="*/ 3299793 w 3515612"/>
              <a:gd name="connsiteY0" fmla="*/ 2283160 h 2283160"/>
              <a:gd name="connsiteX1" fmla="*/ 3294113 w 3515612"/>
              <a:gd name="connsiteY1" fmla="*/ 1368760 h 2283160"/>
              <a:gd name="connsiteX2" fmla="*/ 3299793 w 3515612"/>
              <a:gd name="connsiteY2" fmla="*/ 1317645 h 2283160"/>
              <a:gd name="connsiteX3" fmla="*/ 3345228 w 3515612"/>
              <a:gd name="connsiteY3" fmla="*/ 761053 h 2283160"/>
              <a:gd name="connsiteX4" fmla="*/ 3515612 w 3515612"/>
              <a:gd name="connsiteY4" fmla="*/ 744014 h 2283160"/>
              <a:gd name="connsiteX5" fmla="*/ 3504254 w 3515612"/>
              <a:gd name="connsiteY5" fmla="*/ 278296 h 2283160"/>
              <a:gd name="connsiteX6" fmla="*/ 3504254 w 3515612"/>
              <a:gd name="connsiteY6" fmla="*/ 266936 h 2283160"/>
              <a:gd name="connsiteX7" fmla="*/ 3339548 w 3515612"/>
              <a:gd name="connsiteY7" fmla="*/ 0 h 2283160"/>
              <a:gd name="connsiteX8" fmla="*/ 198782 w 3515612"/>
              <a:gd name="connsiteY8" fmla="*/ 11358 h 2283160"/>
              <a:gd name="connsiteX9" fmla="*/ 11359 w 3515612"/>
              <a:gd name="connsiteY9" fmla="*/ 249898 h 2283160"/>
              <a:gd name="connsiteX10" fmla="*/ 0 w 3515612"/>
              <a:gd name="connsiteY10" fmla="*/ 755375 h 2283160"/>
              <a:gd name="connsiteX0" fmla="*/ 3299793 w 3657602"/>
              <a:gd name="connsiteY0" fmla="*/ 2283160 h 2283160"/>
              <a:gd name="connsiteX1" fmla="*/ 3294113 w 3657602"/>
              <a:gd name="connsiteY1" fmla="*/ 1368760 h 2283160"/>
              <a:gd name="connsiteX2" fmla="*/ 3657602 w 3657602"/>
              <a:gd name="connsiteY2" fmla="*/ 1118862 h 2283160"/>
              <a:gd name="connsiteX3" fmla="*/ 3345228 w 3657602"/>
              <a:gd name="connsiteY3" fmla="*/ 761053 h 2283160"/>
              <a:gd name="connsiteX4" fmla="*/ 3515612 w 3657602"/>
              <a:gd name="connsiteY4" fmla="*/ 744014 h 2283160"/>
              <a:gd name="connsiteX5" fmla="*/ 3504254 w 3657602"/>
              <a:gd name="connsiteY5" fmla="*/ 278296 h 2283160"/>
              <a:gd name="connsiteX6" fmla="*/ 3504254 w 3657602"/>
              <a:gd name="connsiteY6" fmla="*/ 266936 h 2283160"/>
              <a:gd name="connsiteX7" fmla="*/ 3339548 w 3657602"/>
              <a:gd name="connsiteY7" fmla="*/ 0 h 2283160"/>
              <a:gd name="connsiteX8" fmla="*/ 198782 w 3657602"/>
              <a:gd name="connsiteY8" fmla="*/ 11358 h 2283160"/>
              <a:gd name="connsiteX9" fmla="*/ 11359 w 3657602"/>
              <a:gd name="connsiteY9" fmla="*/ 249898 h 2283160"/>
              <a:gd name="connsiteX10" fmla="*/ 0 w 3657602"/>
              <a:gd name="connsiteY10" fmla="*/ 755375 h 2283160"/>
              <a:gd name="connsiteX0" fmla="*/ 3299793 w 3657602"/>
              <a:gd name="connsiteY0" fmla="*/ 2283160 h 2283160"/>
              <a:gd name="connsiteX1" fmla="*/ 3294113 w 3657602"/>
              <a:gd name="connsiteY1" fmla="*/ 1368760 h 2283160"/>
              <a:gd name="connsiteX2" fmla="*/ 3657602 w 3657602"/>
              <a:gd name="connsiteY2" fmla="*/ 1118862 h 2283160"/>
              <a:gd name="connsiteX3" fmla="*/ 3345228 w 3657602"/>
              <a:gd name="connsiteY3" fmla="*/ 761053 h 2283160"/>
              <a:gd name="connsiteX4" fmla="*/ 3515612 w 3657602"/>
              <a:gd name="connsiteY4" fmla="*/ 744014 h 2283160"/>
              <a:gd name="connsiteX5" fmla="*/ 3504254 w 3657602"/>
              <a:gd name="connsiteY5" fmla="*/ 278296 h 2283160"/>
              <a:gd name="connsiteX6" fmla="*/ 3504254 w 3657602"/>
              <a:gd name="connsiteY6" fmla="*/ 266936 h 2283160"/>
              <a:gd name="connsiteX7" fmla="*/ 3339548 w 3657602"/>
              <a:gd name="connsiteY7" fmla="*/ 0 h 2283160"/>
              <a:gd name="connsiteX8" fmla="*/ 198782 w 3657602"/>
              <a:gd name="connsiteY8" fmla="*/ 11358 h 2283160"/>
              <a:gd name="connsiteX9" fmla="*/ 11359 w 3657602"/>
              <a:gd name="connsiteY9" fmla="*/ 249898 h 2283160"/>
              <a:gd name="connsiteX10" fmla="*/ 0 w 3657602"/>
              <a:gd name="connsiteY10" fmla="*/ 755375 h 2283160"/>
              <a:gd name="connsiteX0" fmla="*/ 3299793 w 3515612"/>
              <a:gd name="connsiteY0" fmla="*/ 2283160 h 2283160"/>
              <a:gd name="connsiteX1" fmla="*/ 3294113 w 3515612"/>
              <a:gd name="connsiteY1" fmla="*/ 1368760 h 2283160"/>
              <a:gd name="connsiteX2" fmla="*/ 3356589 w 3515612"/>
              <a:gd name="connsiteY2" fmla="*/ 1209734 h 2283160"/>
              <a:gd name="connsiteX3" fmla="*/ 3345228 w 3515612"/>
              <a:gd name="connsiteY3" fmla="*/ 761053 h 2283160"/>
              <a:gd name="connsiteX4" fmla="*/ 3515612 w 3515612"/>
              <a:gd name="connsiteY4" fmla="*/ 744014 h 2283160"/>
              <a:gd name="connsiteX5" fmla="*/ 3504254 w 3515612"/>
              <a:gd name="connsiteY5" fmla="*/ 278296 h 2283160"/>
              <a:gd name="connsiteX6" fmla="*/ 3504254 w 3515612"/>
              <a:gd name="connsiteY6" fmla="*/ 266936 h 2283160"/>
              <a:gd name="connsiteX7" fmla="*/ 3339548 w 3515612"/>
              <a:gd name="connsiteY7" fmla="*/ 0 h 2283160"/>
              <a:gd name="connsiteX8" fmla="*/ 198782 w 3515612"/>
              <a:gd name="connsiteY8" fmla="*/ 11358 h 2283160"/>
              <a:gd name="connsiteX9" fmla="*/ 11359 w 3515612"/>
              <a:gd name="connsiteY9" fmla="*/ 249898 h 2283160"/>
              <a:gd name="connsiteX10" fmla="*/ 0 w 3515612"/>
              <a:gd name="connsiteY10" fmla="*/ 755375 h 2283160"/>
              <a:gd name="connsiteX0" fmla="*/ 3299793 w 3697357"/>
              <a:gd name="connsiteY0" fmla="*/ 2357941 h 2357941"/>
              <a:gd name="connsiteX1" fmla="*/ 3294113 w 3697357"/>
              <a:gd name="connsiteY1" fmla="*/ 1443541 h 2357941"/>
              <a:gd name="connsiteX2" fmla="*/ 3356589 w 3697357"/>
              <a:gd name="connsiteY2" fmla="*/ 1284515 h 2357941"/>
              <a:gd name="connsiteX3" fmla="*/ 3345228 w 3697357"/>
              <a:gd name="connsiteY3" fmla="*/ 835834 h 2357941"/>
              <a:gd name="connsiteX4" fmla="*/ 3515612 w 3697357"/>
              <a:gd name="connsiteY4" fmla="*/ 818795 h 2357941"/>
              <a:gd name="connsiteX5" fmla="*/ 3504254 w 3697357"/>
              <a:gd name="connsiteY5" fmla="*/ 353077 h 2357941"/>
              <a:gd name="connsiteX6" fmla="*/ 3697357 w 3697357"/>
              <a:gd name="connsiteY6" fmla="*/ 46383 h 2357941"/>
              <a:gd name="connsiteX7" fmla="*/ 3339548 w 3697357"/>
              <a:gd name="connsiteY7" fmla="*/ 74781 h 2357941"/>
              <a:gd name="connsiteX8" fmla="*/ 198782 w 3697357"/>
              <a:gd name="connsiteY8" fmla="*/ 86139 h 2357941"/>
              <a:gd name="connsiteX9" fmla="*/ 11359 w 3697357"/>
              <a:gd name="connsiteY9" fmla="*/ 324679 h 2357941"/>
              <a:gd name="connsiteX10" fmla="*/ 0 w 3697357"/>
              <a:gd name="connsiteY10" fmla="*/ 830156 h 2357941"/>
              <a:gd name="connsiteX0" fmla="*/ 3299793 w 3515612"/>
              <a:gd name="connsiteY0" fmla="*/ 2283160 h 2283160"/>
              <a:gd name="connsiteX1" fmla="*/ 3294113 w 3515612"/>
              <a:gd name="connsiteY1" fmla="*/ 1368760 h 2283160"/>
              <a:gd name="connsiteX2" fmla="*/ 3356589 w 3515612"/>
              <a:gd name="connsiteY2" fmla="*/ 1209734 h 2283160"/>
              <a:gd name="connsiteX3" fmla="*/ 3345228 w 3515612"/>
              <a:gd name="connsiteY3" fmla="*/ 761053 h 2283160"/>
              <a:gd name="connsiteX4" fmla="*/ 3515612 w 3515612"/>
              <a:gd name="connsiteY4" fmla="*/ 744014 h 2283160"/>
              <a:gd name="connsiteX5" fmla="*/ 3504254 w 3515612"/>
              <a:gd name="connsiteY5" fmla="*/ 278296 h 2283160"/>
              <a:gd name="connsiteX6" fmla="*/ 3339548 w 3515612"/>
              <a:gd name="connsiteY6" fmla="*/ 0 h 2283160"/>
              <a:gd name="connsiteX7" fmla="*/ 198782 w 3515612"/>
              <a:gd name="connsiteY7" fmla="*/ 11358 h 2283160"/>
              <a:gd name="connsiteX8" fmla="*/ 11359 w 3515612"/>
              <a:gd name="connsiteY8" fmla="*/ 249898 h 2283160"/>
              <a:gd name="connsiteX9" fmla="*/ 0 w 3515612"/>
              <a:gd name="connsiteY9" fmla="*/ 755375 h 2283160"/>
              <a:gd name="connsiteX0" fmla="*/ 3299793 w 3890460"/>
              <a:gd name="connsiteY0" fmla="*/ 2283160 h 2283160"/>
              <a:gd name="connsiteX1" fmla="*/ 3294113 w 3890460"/>
              <a:gd name="connsiteY1" fmla="*/ 1368760 h 2283160"/>
              <a:gd name="connsiteX2" fmla="*/ 3356589 w 3890460"/>
              <a:gd name="connsiteY2" fmla="*/ 1209734 h 2283160"/>
              <a:gd name="connsiteX3" fmla="*/ 3345228 w 3890460"/>
              <a:gd name="connsiteY3" fmla="*/ 761053 h 2283160"/>
              <a:gd name="connsiteX4" fmla="*/ 3515612 w 3890460"/>
              <a:gd name="connsiteY4" fmla="*/ 744014 h 2283160"/>
              <a:gd name="connsiteX5" fmla="*/ 3504254 w 3890460"/>
              <a:gd name="connsiteY5" fmla="*/ 278296 h 2283160"/>
              <a:gd name="connsiteX6" fmla="*/ 3339548 w 3890460"/>
              <a:gd name="connsiteY6" fmla="*/ 0 h 2283160"/>
              <a:gd name="connsiteX7" fmla="*/ 198782 w 3890460"/>
              <a:gd name="connsiteY7" fmla="*/ 11358 h 2283160"/>
              <a:gd name="connsiteX8" fmla="*/ 11359 w 3890460"/>
              <a:gd name="connsiteY8" fmla="*/ 249898 h 2283160"/>
              <a:gd name="connsiteX9" fmla="*/ 0 w 3890460"/>
              <a:gd name="connsiteY9" fmla="*/ 755375 h 2283160"/>
              <a:gd name="connsiteX0" fmla="*/ 3299793 w 3515612"/>
              <a:gd name="connsiteY0" fmla="*/ 2289786 h 2289786"/>
              <a:gd name="connsiteX1" fmla="*/ 3294113 w 3515612"/>
              <a:gd name="connsiteY1" fmla="*/ 1375386 h 2289786"/>
              <a:gd name="connsiteX2" fmla="*/ 3356589 w 3515612"/>
              <a:gd name="connsiteY2" fmla="*/ 1216360 h 2289786"/>
              <a:gd name="connsiteX3" fmla="*/ 3345228 w 3515612"/>
              <a:gd name="connsiteY3" fmla="*/ 767679 h 2289786"/>
              <a:gd name="connsiteX4" fmla="*/ 3515612 w 3515612"/>
              <a:gd name="connsiteY4" fmla="*/ 750640 h 2289786"/>
              <a:gd name="connsiteX5" fmla="*/ 3504254 w 3515612"/>
              <a:gd name="connsiteY5" fmla="*/ 284922 h 2289786"/>
              <a:gd name="connsiteX6" fmla="*/ 3339548 w 3515612"/>
              <a:gd name="connsiteY6" fmla="*/ 6626 h 2289786"/>
              <a:gd name="connsiteX7" fmla="*/ 198782 w 3515612"/>
              <a:gd name="connsiteY7" fmla="*/ 17984 h 2289786"/>
              <a:gd name="connsiteX8" fmla="*/ 11359 w 3515612"/>
              <a:gd name="connsiteY8" fmla="*/ 256524 h 2289786"/>
              <a:gd name="connsiteX9" fmla="*/ 0 w 3515612"/>
              <a:gd name="connsiteY9" fmla="*/ 762001 h 2289786"/>
              <a:gd name="connsiteX0" fmla="*/ 3299793 w 3515612"/>
              <a:gd name="connsiteY0" fmla="*/ 2289786 h 2289786"/>
              <a:gd name="connsiteX1" fmla="*/ 3294113 w 3515612"/>
              <a:gd name="connsiteY1" fmla="*/ 1375386 h 2289786"/>
              <a:gd name="connsiteX2" fmla="*/ 3356589 w 3515612"/>
              <a:gd name="connsiteY2" fmla="*/ 1216360 h 2289786"/>
              <a:gd name="connsiteX3" fmla="*/ 3345228 w 3515612"/>
              <a:gd name="connsiteY3" fmla="*/ 767679 h 2289786"/>
              <a:gd name="connsiteX4" fmla="*/ 3515612 w 3515612"/>
              <a:gd name="connsiteY4" fmla="*/ 750640 h 2289786"/>
              <a:gd name="connsiteX5" fmla="*/ 3504254 w 3515612"/>
              <a:gd name="connsiteY5" fmla="*/ 284922 h 2289786"/>
              <a:gd name="connsiteX6" fmla="*/ 3339548 w 3515612"/>
              <a:gd name="connsiteY6" fmla="*/ 6626 h 2289786"/>
              <a:gd name="connsiteX7" fmla="*/ 198782 w 3515612"/>
              <a:gd name="connsiteY7" fmla="*/ 17984 h 2289786"/>
              <a:gd name="connsiteX8" fmla="*/ 11359 w 3515612"/>
              <a:gd name="connsiteY8" fmla="*/ 256524 h 2289786"/>
              <a:gd name="connsiteX9" fmla="*/ 0 w 3515612"/>
              <a:gd name="connsiteY9" fmla="*/ 762001 h 2289786"/>
              <a:gd name="connsiteX0" fmla="*/ 3299793 w 3515612"/>
              <a:gd name="connsiteY0" fmla="*/ 2289786 h 2289786"/>
              <a:gd name="connsiteX1" fmla="*/ 3294113 w 3515612"/>
              <a:gd name="connsiteY1" fmla="*/ 1375386 h 2289786"/>
              <a:gd name="connsiteX2" fmla="*/ 3356589 w 3515612"/>
              <a:gd name="connsiteY2" fmla="*/ 1216360 h 2289786"/>
              <a:gd name="connsiteX3" fmla="*/ 3345228 w 3515612"/>
              <a:gd name="connsiteY3" fmla="*/ 767679 h 2289786"/>
              <a:gd name="connsiteX4" fmla="*/ 3515612 w 3515612"/>
              <a:gd name="connsiteY4" fmla="*/ 750640 h 2289786"/>
              <a:gd name="connsiteX5" fmla="*/ 3504254 w 3515612"/>
              <a:gd name="connsiteY5" fmla="*/ 284922 h 2289786"/>
              <a:gd name="connsiteX6" fmla="*/ 3339548 w 3515612"/>
              <a:gd name="connsiteY6" fmla="*/ 6626 h 2289786"/>
              <a:gd name="connsiteX7" fmla="*/ 198782 w 3515612"/>
              <a:gd name="connsiteY7" fmla="*/ 17984 h 2289786"/>
              <a:gd name="connsiteX8" fmla="*/ 11359 w 3515612"/>
              <a:gd name="connsiteY8" fmla="*/ 256524 h 2289786"/>
              <a:gd name="connsiteX9" fmla="*/ 0 w 3515612"/>
              <a:gd name="connsiteY9" fmla="*/ 762001 h 2289786"/>
              <a:gd name="connsiteX0" fmla="*/ 3299793 w 3515612"/>
              <a:gd name="connsiteY0" fmla="*/ 2289786 h 2289786"/>
              <a:gd name="connsiteX1" fmla="*/ 3294113 w 3515612"/>
              <a:gd name="connsiteY1" fmla="*/ 1375386 h 2289786"/>
              <a:gd name="connsiteX2" fmla="*/ 3356589 w 3515612"/>
              <a:gd name="connsiteY2" fmla="*/ 1216360 h 2289786"/>
              <a:gd name="connsiteX3" fmla="*/ 3345228 w 3515612"/>
              <a:gd name="connsiteY3" fmla="*/ 767679 h 2289786"/>
              <a:gd name="connsiteX4" fmla="*/ 3515612 w 3515612"/>
              <a:gd name="connsiteY4" fmla="*/ 750640 h 2289786"/>
              <a:gd name="connsiteX5" fmla="*/ 3504254 w 3515612"/>
              <a:gd name="connsiteY5" fmla="*/ 284922 h 2289786"/>
              <a:gd name="connsiteX6" fmla="*/ 3339548 w 3515612"/>
              <a:gd name="connsiteY6" fmla="*/ 6626 h 2289786"/>
              <a:gd name="connsiteX7" fmla="*/ 198782 w 3515612"/>
              <a:gd name="connsiteY7" fmla="*/ 17984 h 2289786"/>
              <a:gd name="connsiteX8" fmla="*/ 11359 w 3515612"/>
              <a:gd name="connsiteY8" fmla="*/ 256524 h 2289786"/>
              <a:gd name="connsiteX9" fmla="*/ 0 w 3515612"/>
              <a:gd name="connsiteY9" fmla="*/ 762001 h 2289786"/>
              <a:gd name="connsiteX0" fmla="*/ 3299793 w 3515612"/>
              <a:gd name="connsiteY0" fmla="*/ 2289786 h 2289786"/>
              <a:gd name="connsiteX1" fmla="*/ 3294113 w 3515612"/>
              <a:gd name="connsiteY1" fmla="*/ 1375386 h 2289786"/>
              <a:gd name="connsiteX2" fmla="*/ 3356589 w 3515612"/>
              <a:gd name="connsiteY2" fmla="*/ 1216360 h 2289786"/>
              <a:gd name="connsiteX3" fmla="*/ 3345228 w 3515612"/>
              <a:gd name="connsiteY3" fmla="*/ 767679 h 2289786"/>
              <a:gd name="connsiteX4" fmla="*/ 3515612 w 3515612"/>
              <a:gd name="connsiteY4" fmla="*/ 750640 h 2289786"/>
              <a:gd name="connsiteX5" fmla="*/ 3504254 w 3515612"/>
              <a:gd name="connsiteY5" fmla="*/ 284922 h 2289786"/>
              <a:gd name="connsiteX6" fmla="*/ 3339548 w 3515612"/>
              <a:gd name="connsiteY6" fmla="*/ 6626 h 2289786"/>
              <a:gd name="connsiteX7" fmla="*/ 198782 w 3515612"/>
              <a:gd name="connsiteY7" fmla="*/ 17984 h 2289786"/>
              <a:gd name="connsiteX8" fmla="*/ 11359 w 3515612"/>
              <a:gd name="connsiteY8" fmla="*/ 256524 h 2289786"/>
              <a:gd name="connsiteX9" fmla="*/ 0 w 3515612"/>
              <a:gd name="connsiteY9" fmla="*/ 762001 h 2289786"/>
              <a:gd name="connsiteX0" fmla="*/ 3299793 w 3820412"/>
              <a:gd name="connsiteY0" fmla="*/ 2289786 h 2289786"/>
              <a:gd name="connsiteX1" fmla="*/ 3294113 w 3820412"/>
              <a:gd name="connsiteY1" fmla="*/ 1375386 h 2289786"/>
              <a:gd name="connsiteX2" fmla="*/ 3356589 w 3820412"/>
              <a:gd name="connsiteY2" fmla="*/ 1216360 h 2289786"/>
              <a:gd name="connsiteX3" fmla="*/ 3345228 w 3820412"/>
              <a:gd name="connsiteY3" fmla="*/ 767679 h 2289786"/>
              <a:gd name="connsiteX4" fmla="*/ 3820412 w 3820412"/>
              <a:gd name="connsiteY4" fmla="*/ 558090 h 2289786"/>
              <a:gd name="connsiteX5" fmla="*/ 3504254 w 3820412"/>
              <a:gd name="connsiteY5" fmla="*/ 284922 h 2289786"/>
              <a:gd name="connsiteX6" fmla="*/ 3339548 w 3820412"/>
              <a:gd name="connsiteY6" fmla="*/ 6626 h 2289786"/>
              <a:gd name="connsiteX7" fmla="*/ 198782 w 3820412"/>
              <a:gd name="connsiteY7" fmla="*/ 17984 h 2289786"/>
              <a:gd name="connsiteX8" fmla="*/ 11359 w 3820412"/>
              <a:gd name="connsiteY8" fmla="*/ 256524 h 2289786"/>
              <a:gd name="connsiteX9" fmla="*/ 0 w 3820412"/>
              <a:gd name="connsiteY9" fmla="*/ 762001 h 2289786"/>
              <a:gd name="connsiteX0" fmla="*/ 3299793 w 3514667"/>
              <a:gd name="connsiteY0" fmla="*/ 2289786 h 2289786"/>
              <a:gd name="connsiteX1" fmla="*/ 3294113 w 3514667"/>
              <a:gd name="connsiteY1" fmla="*/ 1375386 h 2289786"/>
              <a:gd name="connsiteX2" fmla="*/ 3356589 w 3514667"/>
              <a:gd name="connsiteY2" fmla="*/ 1216360 h 2289786"/>
              <a:gd name="connsiteX3" fmla="*/ 3345228 w 3514667"/>
              <a:gd name="connsiteY3" fmla="*/ 767679 h 2289786"/>
              <a:gd name="connsiteX4" fmla="*/ 3511754 w 3514667"/>
              <a:gd name="connsiteY4" fmla="*/ 758717 h 2289786"/>
              <a:gd name="connsiteX5" fmla="*/ 3504254 w 3514667"/>
              <a:gd name="connsiteY5" fmla="*/ 284922 h 2289786"/>
              <a:gd name="connsiteX6" fmla="*/ 3339548 w 3514667"/>
              <a:gd name="connsiteY6" fmla="*/ 6626 h 2289786"/>
              <a:gd name="connsiteX7" fmla="*/ 198782 w 3514667"/>
              <a:gd name="connsiteY7" fmla="*/ 17984 h 2289786"/>
              <a:gd name="connsiteX8" fmla="*/ 11359 w 3514667"/>
              <a:gd name="connsiteY8" fmla="*/ 256524 h 2289786"/>
              <a:gd name="connsiteX9" fmla="*/ 0 w 3514667"/>
              <a:gd name="connsiteY9" fmla="*/ 762001 h 2289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14667" h="2289786">
                <a:moveTo>
                  <a:pt x="3299793" y="2289786"/>
                </a:moveTo>
                <a:cubicBezTo>
                  <a:pt x="3297900" y="1984986"/>
                  <a:pt x="3296006" y="1680186"/>
                  <a:pt x="3294113" y="1375386"/>
                </a:cubicBezTo>
                <a:lnTo>
                  <a:pt x="3356589" y="1216360"/>
                </a:lnTo>
                <a:lnTo>
                  <a:pt x="3345228" y="767679"/>
                </a:lnTo>
                <a:lnTo>
                  <a:pt x="3511754" y="758717"/>
                </a:lnTo>
                <a:lnTo>
                  <a:pt x="3504254" y="284922"/>
                </a:lnTo>
                <a:cubicBezTo>
                  <a:pt x="3514667" y="160920"/>
                  <a:pt x="3504254" y="0"/>
                  <a:pt x="3339548" y="6626"/>
                </a:cubicBezTo>
                <a:lnTo>
                  <a:pt x="198782" y="17984"/>
                </a:lnTo>
                <a:cubicBezTo>
                  <a:pt x="35969" y="19878"/>
                  <a:pt x="4732" y="98444"/>
                  <a:pt x="11359" y="256524"/>
                </a:cubicBezTo>
                <a:lnTo>
                  <a:pt x="0" y="762001"/>
                </a:ln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reeform 33"/>
          <p:cNvSpPr/>
          <p:nvPr/>
        </p:nvSpPr>
        <p:spPr>
          <a:xfrm>
            <a:off x="1133863" y="1680185"/>
            <a:ext cx="3755242" cy="2317237"/>
          </a:xfrm>
          <a:custGeom>
            <a:avLst/>
            <a:gdLst>
              <a:gd name="connsiteX0" fmla="*/ 83300 w 895469"/>
              <a:gd name="connsiteY0" fmla="*/ 1612979 h 1612979"/>
              <a:gd name="connsiteX1" fmla="*/ 77620 w 895469"/>
              <a:gd name="connsiteY1" fmla="*/ 698579 h 1612979"/>
              <a:gd name="connsiteX2" fmla="*/ 549019 w 895469"/>
              <a:gd name="connsiteY2" fmla="*/ 198783 h 1612979"/>
              <a:gd name="connsiteX3" fmla="*/ 543339 w 895469"/>
              <a:gd name="connsiteY3" fmla="*/ 0 h 1612979"/>
              <a:gd name="connsiteX4" fmla="*/ 543339 w 895469"/>
              <a:gd name="connsiteY4" fmla="*/ 0 h 1612979"/>
              <a:gd name="connsiteX5" fmla="*/ 895469 w 895469"/>
              <a:gd name="connsiteY5" fmla="*/ 90872 h 1612979"/>
              <a:gd name="connsiteX0" fmla="*/ 77620 w 889789"/>
              <a:gd name="connsiteY0" fmla="*/ 1612979 h 1612979"/>
              <a:gd name="connsiteX1" fmla="*/ 71940 w 889789"/>
              <a:gd name="connsiteY1" fmla="*/ 698579 h 1612979"/>
              <a:gd name="connsiteX2" fmla="*/ 77620 w 889789"/>
              <a:gd name="connsiteY2" fmla="*/ 647464 h 1612979"/>
              <a:gd name="connsiteX3" fmla="*/ 537659 w 889789"/>
              <a:gd name="connsiteY3" fmla="*/ 0 h 1612979"/>
              <a:gd name="connsiteX4" fmla="*/ 537659 w 889789"/>
              <a:gd name="connsiteY4" fmla="*/ 0 h 1612979"/>
              <a:gd name="connsiteX5" fmla="*/ 889789 w 889789"/>
              <a:gd name="connsiteY5" fmla="*/ 90872 h 1612979"/>
              <a:gd name="connsiteX0" fmla="*/ 77620 w 1298713"/>
              <a:gd name="connsiteY0" fmla="*/ 1612979 h 1612979"/>
              <a:gd name="connsiteX1" fmla="*/ 71940 w 1298713"/>
              <a:gd name="connsiteY1" fmla="*/ 698579 h 1612979"/>
              <a:gd name="connsiteX2" fmla="*/ 77620 w 1298713"/>
              <a:gd name="connsiteY2" fmla="*/ 647464 h 1612979"/>
              <a:gd name="connsiteX3" fmla="*/ 537659 w 1298713"/>
              <a:gd name="connsiteY3" fmla="*/ 0 h 1612979"/>
              <a:gd name="connsiteX4" fmla="*/ 537659 w 1298713"/>
              <a:gd name="connsiteY4" fmla="*/ 0 h 1612979"/>
              <a:gd name="connsiteX5" fmla="*/ 1298713 w 1298713"/>
              <a:gd name="connsiteY5" fmla="*/ 863285 h 1612979"/>
              <a:gd name="connsiteX6" fmla="*/ 889789 w 1298713"/>
              <a:gd name="connsiteY6" fmla="*/ 90872 h 1612979"/>
              <a:gd name="connsiteX0" fmla="*/ 77620 w 1298713"/>
              <a:gd name="connsiteY0" fmla="*/ 1612979 h 1612979"/>
              <a:gd name="connsiteX1" fmla="*/ 71940 w 1298713"/>
              <a:gd name="connsiteY1" fmla="*/ 698579 h 1612979"/>
              <a:gd name="connsiteX2" fmla="*/ 77620 w 1298713"/>
              <a:gd name="connsiteY2" fmla="*/ 647464 h 1612979"/>
              <a:gd name="connsiteX3" fmla="*/ 537659 w 1298713"/>
              <a:gd name="connsiteY3" fmla="*/ 0 h 1612979"/>
              <a:gd name="connsiteX4" fmla="*/ 537659 w 1298713"/>
              <a:gd name="connsiteY4" fmla="*/ 0 h 1612979"/>
              <a:gd name="connsiteX5" fmla="*/ 117376 w 1298713"/>
              <a:gd name="connsiteY5" fmla="*/ 556592 h 1612979"/>
              <a:gd name="connsiteX6" fmla="*/ 1298713 w 1298713"/>
              <a:gd name="connsiteY6" fmla="*/ 863285 h 1612979"/>
              <a:gd name="connsiteX7" fmla="*/ 889789 w 1298713"/>
              <a:gd name="connsiteY7" fmla="*/ 90872 h 1612979"/>
              <a:gd name="connsiteX0" fmla="*/ 261258 w 1482351"/>
              <a:gd name="connsiteY0" fmla="*/ 1612979 h 1612979"/>
              <a:gd name="connsiteX1" fmla="*/ 255578 w 1482351"/>
              <a:gd name="connsiteY1" fmla="*/ 698579 h 1612979"/>
              <a:gd name="connsiteX2" fmla="*/ 261258 w 1482351"/>
              <a:gd name="connsiteY2" fmla="*/ 647464 h 1612979"/>
              <a:gd name="connsiteX3" fmla="*/ 721297 w 1482351"/>
              <a:gd name="connsiteY3" fmla="*/ 0 h 1612979"/>
              <a:gd name="connsiteX4" fmla="*/ 0 w 1482351"/>
              <a:gd name="connsiteY4" fmla="*/ 164706 h 1612979"/>
              <a:gd name="connsiteX5" fmla="*/ 301014 w 1482351"/>
              <a:gd name="connsiteY5" fmla="*/ 556592 h 1612979"/>
              <a:gd name="connsiteX6" fmla="*/ 1482351 w 1482351"/>
              <a:gd name="connsiteY6" fmla="*/ 863285 h 1612979"/>
              <a:gd name="connsiteX7" fmla="*/ 1073427 w 1482351"/>
              <a:gd name="connsiteY7" fmla="*/ 90872 h 1612979"/>
              <a:gd name="connsiteX0" fmla="*/ 261258 w 2129814"/>
              <a:gd name="connsiteY0" fmla="*/ 1612979 h 1874236"/>
              <a:gd name="connsiteX1" fmla="*/ 255578 w 2129814"/>
              <a:gd name="connsiteY1" fmla="*/ 698579 h 1874236"/>
              <a:gd name="connsiteX2" fmla="*/ 261258 w 2129814"/>
              <a:gd name="connsiteY2" fmla="*/ 647464 h 1874236"/>
              <a:gd name="connsiteX3" fmla="*/ 721297 w 2129814"/>
              <a:gd name="connsiteY3" fmla="*/ 0 h 1874236"/>
              <a:gd name="connsiteX4" fmla="*/ 0 w 2129814"/>
              <a:gd name="connsiteY4" fmla="*/ 164706 h 1874236"/>
              <a:gd name="connsiteX5" fmla="*/ 301014 w 2129814"/>
              <a:gd name="connsiteY5" fmla="*/ 556592 h 1874236"/>
              <a:gd name="connsiteX6" fmla="*/ 2129814 w 2129814"/>
              <a:gd name="connsiteY6" fmla="*/ 1874236 h 1874236"/>
              <a:gd name="connsiteX7" fmla="*/ 1482351 w 2129814"/>
              <a:gd name="connsiteY7" fmla="*/ 863285 h 1874236"/>
              <a:gd name="connsiteX8" fmla="*/ 1073427 w 2129814"/>
              <a:gd name="connsiteY8" fmla="*/ 90872 h 1874236"/>
              <a:gd name="connsiteX0" fmla="*/ 77620 w 1946176"/>
              <a:gd name="connsiteY0" fmla="*/ 1612979 h 1874236"/>
              <a:gd name="connsiteX1" fmla="*/ 71940 w 1946176"/>
              <a:gd name="connsiteY1" fmla="*/ 698579 h 1874236"/>
              <a:gd name="connsiteX2" fmla="*/ 77620 w 1946176"/>
              <a:gd name="connsiteY2" fmla="*/ 647464 h 1874236"/>
              <a:gd name="connsiteX3" fmla="*/ 537659 w 1946176"/>
              <a:gd name="connsiteY3" fmla="*/ 0 h 1874236"/>
              <a:gd name="connsiteX4" fmla="*/ 83299 w 1946176"/>
              <a:gd name="connsiteY4" fmla="*/ 96552 h 1874236"/>
              <a:gd name="connsiteX5" fmla="*/ 117376 w 1946176"/>
              <a:gd name="connsiteY5" fmla="*/ 556592 h 1874236"/>
              <a:gd name="connsiteX6" fmla="*/ 1946176 w 1946176"/>
              <a:gd name="connsiteY6" fmla="*/ 1874236 h 1874236"/>
              <a:gd name="connsiteX7" fmla="*/ 1298713 w 1946176"/>
              <a:gd name="connsiteY7" fmla="*/ 863285 h 1874236"/>
              <a:gd name="connsiteX8" fmla="*/ 889789 w 1946176"/>
              <a:gd name="connsiteY8" fmla="*/ 90872 h 1874236"/>
              <a:gd name="connsiteX0" fmla="*/ 41650 w 1910206"/>
              <a:gd name="connsiteY0" fmla="*/ 1522107 h 1783364"/>
              <a:gd name="connsiteX1" fmla="*/ 35970 w 1910206"/>
              <a:gd name="connsiteY1" fmla="*/ 607707 h 1783364"/>
              <a:gd name="connsiteX2" fmla="*/ 41650 w 1910206"/>
              <a:gd name="connsiteY2" fmla="*/ 556592 h 1783364"/>
              <a:gd name="connsiteX3" fmla="*/ 257470 w 1910206"/>
              <a:gd name="connsiteY3" fmla="*/ 0 h 1783364"/>
              <a:gd name="connsiteX4" fmla="*/ 47329 w 1910206"/>
              <a:gd name="connsiteY4" fmla="*/ 5680 h 1783364"/>
              <a:gd name="connsiteX5" fmla="*/ 81406 w 1910206"/>
              <a:gd name="connsiteY5" fmla="*/ 465720 h 1783364"/>
              <a:gd name="connsiteX6" fmla="*/ 1910206 w 1910206"/>
              <a:gd name="connsiteY6" fmla="*/ 1783364 h 1783364"/>
              <a:gd name="connsiteX7" fmla="*/ 1262743 w 1910206"/>
              <a:gd name="connsiteY7" fmla="*/ 772413 h 1783364"/>
              <a:gd name="connsiteX8" fmla="*/ 853819 w 1910206"/>
              <a:gd name="connsiteY8" fmla="*/ 0 h 1783364"/>
              <a:gd name="connsiteX0" fmla="*/ 41650 w 1910206"/>
              <a:gd name="connsiteY0" fmla="*/ 1522107 h 1783364"/>
              <a:gd name="connsiteX1" fmla="*/ 35970 w 1910206"/>
              <a:gd name="connsiteY1" fmla="*/ 607707 h 1783364"/>
              <a:gd name="connsiteX2" fmla="*/ 41650 w 1910206"/>
              <a:gd name="connsiteY2" fmla="*/ 556592 h 1783364"/>
              <a:gd name="connsiteX3" fmla="*/ 257470 w 1910206"/>
              <a:gd name="connsiteY3" fmla="*/ 0 h 1783364"/>
              <a:gd name="connsiteX4" fmla="*/ 47329 w 1910206"/>
              <a:gd name="connsiteY4" fmla="*/ 5680 h 1783364"/>
              <a:gd name="connsiteX5" fmla="*/ 81406 w 1910206"/>
              <a:gd name="connsiteY5" fmla="*/ 465720 h 1783364"/>
              <a:gd name="connsiteX6" fmla="*/ 473291 w 1910206"/>
              <a:gd name="connsiteY6" fmla="*/ 289654 h 1783364"/>
              <a:gd name="connsiteX7" fmla="*/ 1910206 w 1910206"/>
              <a:gd name="connsiteY7" fmla="*/ 1783364 h 1783364"/>
              <a:gd name="connsiteX8" fmla="*/ 1262743 w 1910206"/>
              <a:gd name="connsiteY8" fmla="*/ 772413 h 1783364"/>
              <a:gd name="connsiteX9" fmla="*/ 853819 w 1910206"/>
              <a:gd name="connsiteY9" fmla="*/ 0 h 1783364"/>
              <a:gd name="connsiteX0" fmla="*/ 41650 w 1910206"/>
              <a:gd name="connsiteY0" fmla="*/ 1522107 h 1783364"/>
              <a:gd name="connsiteX1" fmla="*/ 35970 w 1910206"/>
              <a:gd name="connsiteY1" fmla="*/ 607707 h 1783364"/>
              <a:gd name="connsiteX2" fmla="*/ 41650 w 1910206"/>
              <a:gd name="connsiteY2" fmla="*/ 556592 h 1783364"/>
              <a:gd name="connsiteX3" fmla="*/ 257470 w 1910206"/>
              <a:gd name="connsiteY3" fmla="*/ 0 h 1783364"/>
              <a:gd name="connsiteX4" fmla="*/ 47329 w 1910206"/>
              <a:gd name="connsiteY4" fmla="*/ 5680 h 1783364"/>
              <a:gd name="connsiteX5" fmla="*/ 81406 w 1910206"/>
              <a:gd name="connsiteY5" fmla="*/ 465720 h 1783364"/>
              <a:gd name="connsiteX6" fmla="*/ 410816 w 1910206"/>
              <a:gd name="connsiteY6" fmla="*/ 789450 h 1783364"/>
              <a:gd name="connsiteX7" fmla="*/ 473291 w 1910206"/>
              <a:gd name="connsiteY7" fmla="*/ 289654 h 1783364"/>
              <a:gd name="connsiteX8" fmla="*/ 1910206 w 1910206"/>
              <a:gd name="connsiteY8" fmla="*/ 1783364 h 1783364"/>
              <a:gd name="connsiteX9" fmla="*/ 1262743 w 1910206"/>
              <a:gd name="connsiteY9" fmla="*/ 772413 h 1783364"/>
              <a:gd name="connsiteX10" fmla="*/ 853819 w 1910206"/>
              <a:gd name="connsiteY10" fmla="*/ 0 h 1783364"/>
              <a:gd name="connsiteX0" fmla="*/ 41650 w 1910206"/>
              <a:gd name="connsiteY0" fmla="*/ 1522107 h 1783364"/>
              <a:gd name="connsiteX1" fmla="*/ 35970 w 1910206"/>
              <a:gd name="connsiteY1" fmla="*/ 607707 h 1783364"/>
              <a:gd name="connsiteX2" fmla="*/ 41650 w 1910206"/>
              <a:gd name="connsiteY2" fmla="*/ 556592 h 1783364"/>
              <a:gd name="connsiteX3" fmla="*/ 257470 w 1910206"/>
              <a:gd name="connsiteY3" fmla="*/ 0 h 1783364"/>
              <a:gd name="connsiteX4" fmla="*/ 47329 w 1910206"/>
              <a:gd name="connsiteY4" fmla="*/ 5680 h 1783364"/>
              <a:gd name="connsiteX5" fmla="*/ 251791 w 1910206"/>
              <a:gd name="connsiteY5" fmla="*/ 369168 h 1783364"/>
              <a:gd name="connsiteX6" fmla="*/ 410816 w 1910206"/>
              <a:gd name="connsiteY6" fmla="*/ 789450 h 1783364"/>
              <a:gd name="connsiteX7" fmla="*/ 473291 w 1910206"/>
              <a:gd name="connsiteY7" fmla="*/ 289654 h 1783364"/>
              <a:gd name="connsiteX8" fmla="*/ 1910206 w 1910206"/>
              <a:gd name="connsiteY8" fmla="*/ 1783364 h 1783364"/>
              <a:gd name="connsiteX9" fmla="*/ 1262743 w 1910206"/>
              <a:gd name="connsiteY9" fmla="*/ 772413 h 1783364"/>
              <a:gd name="connsiteX10" fmla="*/ 853819 w 1910206"/>
              <a:gd name="connsiteY10" fmla="*/ 0 h 1783364"/>
              <a:gd name="connsiteX0" fmla="*/ 41650 w 1910206"/>
              <a:gd name="connsiteY0" fmla="*/ 1522107 h 1783364"/>
              <a:gd name="connsiteX1" fmla="*/ 35970 w 1910206"/>
              <a:gd name="connsiteY1" fmla="*/ 607707 h 1783364"/>
              <a:gd name="connsiteX2" fmla="*/ 41650 w 1910206"/>
              <a:gd name="connsiteY2" fmla="*/ 556592 h 1783364"/>
              <a:gd name="connsiteX3" fmla="*/ 257470 w 1910206"/>
              <a:gd name="connsiteY3" fmla="*/ 0 h 1783364"/>
              <a:gd name="connsiteX4" fmla="*/ 405138 w 1910206"/>
              <a:gd name="connsiteY4" fmla="*/ 107911 h 1783364"/>
              <a:gd name="connsiteX5" fmla="*/ 251791 w 1910206"/>
              <a:gd name="connsiteY5" fmla="*/ 369168 h 1783364"/>
              <a:gd name="connsiteX6" fmla="*/ 410816 w 1910206"/>
              <a:gd name="connsiteY6" fmla="*/ 789450 h 1783364"/>
              <a:gd name="connsiteX7" fmla="*/ 473291 w 1910206"/>
              <a:gd name="connsiteY7" fmla="*/ 289654 h 1783364"/>
              <a:gd name="connsiteX8" fmla="*/ 1910206 w 1910206"/>
              <a:gd name="connsiteY8" fmla="*/ 1783364 h 1783364"/>
              <a:gd name="connsiteX9" fmla="*/ 1262743 w 1910206"/>
              <a:gd name="connsiteY9" fmla="*/ 772413 h 1783364"/>
              <a:gd name="connsiteX10" fmla="*/ 853819 w 1910206"/>
              <a:gd name="connsiteY10" fmla="*/ 0 h 1783364"/>
              <a:gd name="connsiteX0" fmla="*/ 41650 w 1910206"/>
              <a:gd name="connsiteY0" fmla="*/ 1522107 h 1783364"/>
              <a:gd name="connsiteX1" fmla="*/ 35970 w 1910206"/>
              <a:gd name="connsiteY1" fmla="*/ 607707 h 1783364"/>
              <a:gd name="connsiteX2" fmla="*/ 41650 w 1910206"/>
              <a:gd name="connsiteY2" fmla="*/ 556592 h 1783364"/>
              <a:gd name="connsiteX3" fmla="*/ 257470 w 1910206"/>
              <a:gd name="connsiteY3" fmla="*/ 0 h 1783364"/>
              <a:gd name="connsiteX4" fmla="*/ 263149 w 1910206"/>
              <a:gd name="connsiteY4" fmla="*/ 170384 h 1783364"/>
              <a:gd name="connsiteX5" fmla="*/ 405138 w 1910206"/>
              <a:gd name="connsiteY5" fmla="*/ 107911 h 1783364"/>
              <a:gd name="connsiteX6" fmla="*/ 251791 w 1910206"/>
              <a:gd name="connsiteY6" fmla="*/ 369168 h 1783364"/>
              <a:gd name="connsiteX7" fmla="*/ 410816 w 1910206"/>
              <a:gd name="connsiteY7" fmla="*/ 789450 h 1783364"/>
              <a:gd name="connsiteX8" fmla="*/ 473291 w 1910206"/>
              <a:gd name="connsiteY8" fmla="*/ 289654 h 1783364"/>
              <a:gd name="connsiteX9" fmla="*/ 1910206 w 1910206"/>
              <a:gd name="connsiteY9" fmla="*/ 1783364 h 1783364"/>
              <a:gd name="connsiteX10" fmla="*/ 1262743 w 1910206"/>
              <a:gd name="connsiteY10" fmla="*/ 772413 h 1783364"/>
              <a:gd name="connsiteX11" fmla="*/ 853819 w 1910206"/>
              <a:gd name="connsiteY11" fmla="*/ 0 h 1783364"/>
              <a:gd name="connsiteX0" fmla="*/ 41650 w 1910206"/>
              <a:gd name="connsiteY0" fmla="*/ 1522107 h 1783364"/>
              <a:gd name="connsiteX1" fmla="*/ 35970 w 1910206"/>
              <a:gd name="connsiteY1" fmla="*/ 607707 h 1783364"/>
              <a:gd name="connsiteX2" fmla="*/ 41650 w 1910206"/>
              <a:gd name="connsiteY2" fmla="*/ 556592 h 1783364"/>
              <a:gd name="connsiteX3" fmla="*/ 87085 w 1910206"/>
              <a:gd name="connsiteY3" fmla="*/ 0 h 1783364"/>
              <a:gd name="connsiteX4" fmla="*/ 263149 w 1910206"/>
              <a:gd name="connsiteY4" fmla="*/ 170384 h 1783364"/>
              <a:gd name="connsiteX5" fmla="*/ 405138 w 1910206"/>
              <a:gd name="connsiteY5" fmla="*/ 107911 h 1783364"/>
              <a:gd name="connsiteX6" fmla="*/ 251791 w 1910206"/>
              <a:gd name="connsiteY6" fmla="*/ 369168 h 1783364"/>
              <a:gd name="connsiteX7" fmla="*/ 410816 w 1910206"/>
              <a:gd name="connsiteY7" fmla="*/ 789450 h 1783364"/>
              <a:gd name="connsiteX8" fmla="*/ 473291 w 1910206"/>
              <a:gd name="connsiteY8" fmla="*/ 289654 h 1783364"/>
              <a:gd name="connsiteX9" fmla="*/ 1910206 w 1910206"/>
              <a:gd name="connsiteY9" fmla="*/ 1783364 h 1783364"/>
              <a:gd name="connsiteX10" fmla="*/ 1262743 w 1910206"/>
              <a:gd name="connsiteY10" fmla="*/ 772413 h 1783364"/>
              <a:gd name="connsiteX11" fmla="*/ 853819 w 1910206"/>
              <a:gd name="connsiteY11" fmla="*/ 0 h 1783364"/>
              <a:gd name="connsiteX0" fmla="*/ 41650 w 1910206"/>
              <a:gd name="connsiteY0" fmla="*/ 1522107 h 1783364"/>
              <a:gd name="connsiteX1" fmla="*/ 35970 w 1910206"/>
              <a:gd name="connsiteY1" fmla="*/ 607707 h 1783364"/>
              <a:gd name="connsiteX2" fmla="*/ 41650 w 1910206"/>
              <a:gd name="connsiteY2" fmla="*/ 556592 h 1783364"/>
              <a:gd name="connsiteX3" fmla="*/ 87085 w 1910206"/>
              <a:gd name="connsiteY3" fmla="*/ 0 h 1783364"/>
              <a:gd name="connsiteX4" fmla="*/ 263149 w 1910206"/>
              <a:gd name="connsiteY4" fmla="*/ 170384 h 1783364"/>
              <a:gd name="connsiteX5" fmla="*/ 405138 w 1910206"/>
              <a:gd name="connsiteY5" fmla="*/ 107911 h 1783364"/>
              <a:gd name="connsiteX6" fmla="*/ 251791 w 1910206"/>
              <a:gd name="connsiteY6" fmla="*/ 369168 h 1783364"/>
              <a:gd name="connsiteX7" fmla="*/ 410816 w 1910206"/>
              <a:gd name="connsiteY7" fmla="*/ 789450 h 1783364"/>
              <a:gd name="connsiteX8" fmla="*/ 473291 w 1910206"/>
              <a:gd name="connsiteY8" fmla="*/ 289654 h 1783364"/>
              <a:gd name="connsiteX9" fmla="*/ 1910206 w 1910206"/>
              <a:gd name="connsiteY9" fmla="*/ 1783364 h 1783364"/>
              <a:gd name="connsiteX10" fmla="*/ 1262743 w 1910206"/>
              <a:gd name="connsiteY10" fmla="*/ 772413 h 1783364"/>
              <a:gd name="connsiteX11" fmla="*/ 853819 w 1910206"/>
              <a:gd name="connsiteY11" fmla="*/ 0 h 1783364"/>
              <a:gd name="connsiteX0" fmla="*/ 41650 w 1910206"/>
              <a:gd name="connsiteY0" fmla="*/ 1539146 h 1800403"/>
              <a:gd name="connsiteX1" fmla="*/ 35970 w 1910206"/>
              <a:gd name="connsiteY1" fmla="*/ 624746 h 1800403"/>
              <a:gd name="connsiteX2" fmla="*/ 41650 w 1910206"/>
              <a:gd name="connsiteY2" fmla="*/ 573631 h 1800403"/>
              <a:gd name="connsiteX3" fmla="*/ 87085 w 1910206"/>
              <a:gd name="connsiteY3" fmla="*/ 17039 h 1800403"/>
              <a:gd name="connsiteX4" fmla="*/ 263149 w 1910206"/>
              <a:gd name="connsiteY4" fmla="*/ 187423 h 1800403"/>
              <a:gd name="connsiteX5" fmla="*/ 263149 w 1910206"/>
              <a:gd name="connsiteY5" fmla="*/ 0 h 1800403"/>
              <a:gd name="connsiteX6" fmla="*/ 405138 w 1910206"/>
              <a:gd name="connsiteY6" fmla="*/ 124950 h 1800403"/>
              <a:gd name="connsiteX7" fmla="*/ 251791 w 1910206"/>
              <a:gd name="connsiteY7" fmla="*/ 386207 h 1800403"/>
              <a:gd name="connsiteX8" fmla="*/ 410816 w 1910206"/>
              <a:gd name="connsiteY8" fmla="*/ 806489 h 1800403"/>
              <a:gd name="connsiteX9" fmla="*/ 473291 w 1910206"/>
              <a:gd name="connsiteY9" fmla="*/ 306693 h 1800403"/>
              <a:gd name="connsiteX10" fmla="*/ 1910206 w 1910206"/>
              <a:gd name="connsiteY10" fmla="*/ 1800403 h 1800403"/>
              <a:gd name="connsiteX11" fmla="*/ 1262743 w 1910206"/>
              <a:gd name="connsiteY11" fmla="*/ 789452 h 1800403"/>
              <a:gd name="connsiteX12" fmla="*/ 853819 w 1910206"/>
              <a:gd name="connsiteY12" fmla="*/ 17039 h 1800403"/>
              <a:gd name="connsiteX0" fmla="*/ 41650 w 1910206"/>
              <a:gd name="connsiteY0" fmla="*/ 1942390 h 2203647"/>
              <a:gd name="connsiteX1" fmla="*/ 35970 w 1910206"/>
              <a:gd name="connsiteY1" fmla="*/ 1027990 h 2203647"/>
              <a:gd name="connsiteX2" fmla="*/ 41650 w 1910206"/>
              <a:gd name="connsiteY2" fmla="*/ 976875 h 2203647"/>
              <a:gd name="connsiteX3" fmla="*/ 87085 w 1910206"/>
              <a:gd name="connsiteY3" fmla="*/ 420283 h 2203647"/>
              <a:gd name="connsiteX4" fmla="*/ 263149 w 1910206"/>
              <a:gd name="connsiteY4" fmla="*/ 590667 h 2203647"/>
              <a:gd name="connsiteX5" fmla="*/ 263149 w 1910206"/>
              <a:gd name="connsiteY5" fmla="*/ 403244 h 2203647"/>
              <a:gd name="connsiteX6" fmla="*/ 518727 w 1910206"/>
              <a:gd name="connsiteY6" fmla="*/ 0 h 2203647"/>
              <a:gd name="connsiteX7" fmla="*/ 405138 w 1910206"/>
              <a:gd name="connsiteY7" fmla="*/ 528194 h 2203647"/>
              <a:gd name="connsiteX8" fmla="*/ 251791 w 1910206"/>
              <a:gd name="connsiteY8" fmla="*/ 789451 h 2203647"/>
              <a:gd name="connsiteX9" fmla="*/ 410816 w 1910206"/>
              <a:gd name="connsiteY9" fmla="*/ 1209733 h 2203647"/>
              <a:gd name="connsiteX10" fmla="*/ 473291 w 1910206"/>
              <a:gd name="connsiteY10" fmla="*/ 709937 h 2203647"/>
              <a:gd name="connsiteX11" fmla="*/ 1910206 w 1910206"/>
              <a:gd name="connsiteY11" fmla="*/ 2203647 h 2203647"/>
              <a:gd name="connsiteX12" fmla="*/ 1262743 w 1910206"/>
              <a:gd name="connsiteY12" fmla="*/ 1192696 h 2203647"/>
              <a:gd name="connsiteX13" fmla="*/ 853819 w 1910206"/>
              <a:gd name="connsiteY13" fmla="*/ 420283 h 2203647"/>
              <a:gd name="connsiteX0" fmla="*/ 41650 w 1910206"/>
              <a:gd name="connsiteY0" fmla="*/ 1953749 h 2215006"/>
              <a:gd name="connsiteX1" fmla="*/ 35970 w 1910206"/>
              <a:gd name="connsiteY1" fmla="*/ 1039349 h 2215006"/>
              <a:gd name="connsiteX2" fmla="*/ 41650 w 1910206"/>
              <a:gd name="connsiteY2" fmla="*/ 988234 h 2215006"/>
              <a:gd name="connsiteX3" fmla="*/ 87085 w 1910206"/>
              <a:gd name="connsiteY3" fmla="*/ 431642 h 2215006"/>
              <a:gd name="connsiteX4" fmla="*/ 263149 w 1910206"/>
              <a:gd name="connsiteY4" fmla="*/ 602026 h 2215006"/>
              <a:gd name="connsiteX5" fmla="*/ 263149 w 1910206"/>
              <a:gd name="connsiteY5" fmla="*/ 414603 h 2215006"/>
              <a:gd name="connsiteX6" fmla="*/ 331303 w 1910206"/>
              <a:gd name="connsiteY6" fmla="*/ 0 h 2215006"/>
              <a:gd name="connsiteX7" fmla="*/ 518727 w 1910206"/>
              <a:gd name="connsiteY7" fmla="*/ 11359 h 2215006"/>
              <a:gd name="connsiteX8" fmla="*/ 405138 w 1910206"/>
              <a:gd name="connsiteY8" fmla="*/ 539553 h 2215006"/>
              <a:gd name="connsiteX9" fmla="*/ 251791 w 1910206"/>
              <a:gd name="connsiteY9" fmla="*/ 800810 h 2215006"/>
              <a:gd name="connsiteX10" fmla="*/ 410816 w 1910206"/>
              <a:gd name="connsiteY10" fmla="*/ 1221092 h 2215006"/>
              <a:gd name="connsiteX11" fmla="*/ 473291 w 1910206"/>
              <a:gd name="connsiteY11" fmla="*/ 721296 h 2215006"/>
              <a:gd name="connsiteX12" fmla="*/ 1910206 w 1910206"/>
              <a:gd name="connsiteY12" fmla="*/ 2215006 h 2215006"/>
              <a:gd name="connsiteX13" fmla="*/ 1262743 w 1910206"/>
              <a:gd name="connsiteY13" fmla="*/ 1204055 h 2215006"/>
              <a:gd name="connsiteX14" fmla="*/ 853819 w 1910206"/>
              <a:gd name="connsiteY14" fmla="*/ 431642 h 2215006"/>
              <a:gd name="connsiteX0" fmla="*/ 41650 w 1910206"/>
              <a:gd name="connsiteY0" fmla="*/ 1953749 h 2356993"/>
              <a:gd name="connsiteX1" fmla="*/ 35970 w 1910206"/>
              <a:gd name="connsiteY1" fmla="*/ 1039349 h 2356993"/>
              <a:gd name="connsiteX2" fmla="*/ 41650 w 1910206"/>
              <a:gd name="connsiteY2" fmla="*/ 988234 h 2356993"/>
              <a:gd name="connsiteX3" fmla="*/ 87085 w 1910206"/>
              <a:gd name="connsiteY3" fmla="*/ 431642 h 2356993"/>
              <a:gd name="connsiteX4" fmla="*/ 263149 w 1910206"/>
              <a:gd name="connsiteY4" fmla="*/ 602026 h 2356993"/>
              <a:gd name="connsiteX5" fmla="*/ 263149 w 1910206"/>
              <a:gd name="connsiteY5" fmla="*/ 414603 h 2356993"/>
              <a:gd name="connsiteX6" fmla="*/ 331303 w 1910206"/>
              <a:gd name="connsiteY6" fmla="*/ 0 h 2356993"/>
              <a:gd name="connsiteX7" fmla="*/ 518727 w 1910206"/>
              <a:gd name="connsiteY7" fmla="*/ 11359 h 2356993"/>
              <a:gd name="connsiteX8" fmla="*/ 405138 w 1910206"/>
              <a:gd name="connsiteY8" fmla="*/ 539553 h 2356993"/>
              <a:gd name="connsiteX9" fmla="*/ 251791 w 1910206"/>
              <a:gd name="connsiteY9" fmla="*/ 800810 h 2356993"/>
              <a:gd name="connsiteX10" fmla="*/ 410816 w 1910206"/>
              <a:gd name="connsiteY10" fmla="*/ 1221092 h 2356993"/>
              <a:gd name="connsiteX11" fmla="*/ 1529679 w 1910206"/>
              <a:gd name="connsiteY11" fmla="*/ 2356993 h 2356993"/>
              <a:gd name="connsiteX12" fmla="*/ 1910206 w 1910206"/>
              <a:gd name="connsiteY12" fmla="*/ 2215006 h 2356993"/>
              <a:gd name="connsiteX13" fmla="*/ 1262743 w 1910206"/>
              <a:gd name="connsiteY13" fmla="*/ 1204055 h 2356993"/>
              <a:gd name="connsiteX14" fmla="*/ 853819 w 1910206"/>
              <a:gd name="connsiteY14" fmla="*/ 431642 h 2356993"/>
              <a:gd name="connsiteX0" fmla="*/ 41650 w 1910206"/>
              <a:gd name="connsiteY0" fmla="*/ 1953749 h 2356993"/>
              <a:gd name="connsiteX1" fmla="*/ 35970 w 1910206"/>
              <a:gd name="connsiteY1" fmla="*/ 1039349 h 2356993"/>
              <a:gd name="connsiteX2" fmla="*/ 41650 w 1910206"/>
              <a:gd name="connsiteY2" fmla="*/ 988234 h 2356993"/>
              <a:gd name="connsiteX3" fmla="*/ 87085 w 1910206"/>
              <a:gd name="connsiteY3" fmla="*/ 431642 h 2356993"/>
              <a:gd name="connsiteX4" fmla="*/ 263149 w 1910206"/>
              <a:gd name="connsiteY4" fmla="*/ 602026 h 2356993"/>
              <a:gd name="connsiteX5" fmla="*/ 263149 w 1910206"/>
              <a:gd name="connsiteY5" fmla="*/ 414603 h 2356993"/>
              <a:gd name="connsiteX6" fmla="*/ 331303 w 1910206"/>
              <a:gd name="connsiteY6" fmla="*/ 0 h 2356993"/>
              <a:gd name="connsiteX7" fmla="*/ 518727 w 1910206"/>
              <a:gd name="connsiteY7" fmla="*/ 11359 h 2356993"/>
              <a:gd name="connsiteX8" fmla="*/ 405138 w 1910206"/>
              <a:gd name="connsiteY8" fmla="*/ 539553 h 2356993"/>
              <a:gd name="connsiteX9" fmla="*/ 251791 w 1910206"/>
              <a:gd name="connsiteY9" fmla="*/ 800810 h 2356993"/>
              <a:gd name="connsiteX10" fmla="*/ 410816 w 1910206"/>
              <a:gd name="connsiteY10" fmla="*/ 1221092 h 2356993"/>
              <a:gd name="connsiteX11" fmla="*/ 1018523 w 1910206"/>
              <a:gd name="connsiteY11" fmla="*/ 2334276 h 2356993"/>
              <a:gd name="connsiteX12" fmla="*/ 1529679 w 1910206"/>
              <a:gd name="connsiteY12" fmla="*/ 2356993 h 2356993"/>
              <a:gd name="connsiteX13" fmla="*/ 1910206 w 1910206"/>
              <a:gd name="connsiteY13" fmla="*/ 2215006 h 2356993"/>
              <a:gd name="connsiteX14" fmla="*/ 1262743 w 1910206"/>
              <a:gd name="connsiteY14" fmla="*/ 1204055 h 2356993"/>
              <a:gd name="connsiteX15" fmla="*/ 853819 w 1910206"/>
              <a:gd name="connsiteY15" fmla="*/ 431642 h 2356993"/>
              <a:gd name="connsiteX0" fmla="*/ 41650 w 1910206"/>
              <a:gd name="connsiteY0" fmla="*/ 1953749 h 2356993"/>
              <a:gd name="connsiteX1" fmla="*/ 35970 w 1910206"/>
              <a:gd name="connsiteY1" fmla="*/ 1039349 h 2356993"/>
              <a:gd name="connsiteX2" fmla="*/ 41650 w 1910206"/>
              <a:gd name="connsiteY2" fmla="*/ 988234 h 2356993"/>
              <a:gd name="connsiteX3" fmla="*/ 87085 w 1910206"/>
              <a:gd name="connsiteY3" fmla="*/ 431642 h 2356993"/>
              <a:gd name="connsiteX4" fmla="*/ 263149 w 1910206"/>
              <a:gd name="connsiteY4" fmla="*/ 602026 h 2356993"/>
              <a:gd name="connsiteX5" fmla="*/ 263149 w 1910206"/>
              <a:gd name="connsiteY5" fmla="*/ 414603 h 2356993"/>
              <a:gd name="connsiteX6" fmla="*/ 331303 w 1910206"/>
              <a:gd name="connsiteY6" fmla="*/ 0 h 2356993"/>
              <a:gd name="connsiteX7" fmla="*/ 518727 w 1910206"/>
              <a:gd name="connsiteY7" fmla="*/ 11359 h 2356993"/>
              <a:gd name="connsiteX8" fmla="*/ 405138 w 1910206"/>
              <a:gd name="connsiteY8" fmla="*/ 539553 h 2356993"/>
              <a:gd name="connsiteX9" fmla="*/ 251791 w 1910206"/>
              <a:gd name="connsiteY9" fmla="*/ 800810 h 2356993"/>
              <a:gd name="connsiteX10" fmla="*/ 655035 w 1910206"/>
              <a:gd name="connsiteY10" fmla="*/ 2271800 h 2356993"/>
              <a:gd name="connsiteX11" fmla="*/ 1018523 w 1910206"/>
              <a:gd name="connsiteY11" fmla="*/ 2334276 h 2356993"/>
              <a:gd name="connsiteX12" fmla="*/ 1529679 w 1910206"/>
              <a:gd name="connsiteY12" fmla="*/ 2356993 h 2356993"/>
              <a:gd name="connsiteX13" fmla="*/ 1910206 w 1910206"/>
              <a:gd name="connsiteY13" fmla="*/ 2215006 h 2356993"/>
              <a:gd name="connsiteX14" fmla="*/ 1262743 w 1910206"/>
              <a:gd name="connsiteY14" fmla="*/ 1204055 h 2356993"/>
              <a:gd name="connsiteX15" fmla="*/ 853819 w 1910206"/>
              <a:gd name="connsiteY15" fmla="*/ 431642 h 2356993"/>
              <a:gd name="connsiteX0" fmla="*/ 41650 w 1910206"/>
              <a:gd name="connsiteY0" fmla="*/ 1953749 h 2356993"/>
              <a:gd name="connsiteX1" fmla="*/ 35970 w 1910206"/>
              <a:gd name="connsiteY1" fmla="*/ 1039349 h 2356993"/>
              <a:gd name="connsiteX2" fmla="*/ 41650 w 1910206"/>
              <a:gd name="connsiteY2" fmla="*/ 988234 h 2356993"/>
              <a:gd name="connsiteX3" fmla="*/ 87085 w 1910206"/>
              <a:gd name="connsiteY3" fmla="*/ 431642 h 2356993"/>
              <a:gd name="connsiteX4" fmla="*/ 263149 w 1910206"/>
              <a:gd name="connsiteY4" fmla="*/ 602026 h 2356993"/>
              <a:gd name="connsiteX5" fmla="*/ 263149 w 1910206"/>
              <a:gd name="connsiteY5" fmla="*/ 414603 h 2356993"/>
              <a:gd name="connsiteX6" fmla="*/ 331303 w 1910206"/>
              <a:gd name="connsiteY6" fmla="*/ 0 h 2356993"/>
              <a:gd name="connsiteX7" fmla="*/ 518727 w 1910206"/>
              <a:gd name="connsiteY7" fmla="*/ 11359 h 2356993"/>
              <a:gd name="connsiteX8" fmla="*/ 405138 w 1910206"/>
              <a:gd name="connsiteY8" fmla="*/ 539553 h 2356993"/>
              <a:gd name="connsiteX9" fmla="*/ 376740 w 1910206"/>
              <a:gd name="connsiteY9" fmla="*/ 2107096 h 2356993"/>
              <a:gd name="connsiteX10" fmla="*/ 655035 w 1910206"/>
              <a:gd name="connsiteY10" fmla="*/ 2271800 h 2356993"/>
              <a:gd name="connsiteX11" fmla="*/ 1018523 w 1910206"/>
              <a:gd name="connsiteY11" fmla="*/ 2334276 h 2356993"/>
              <a:gd name="connsiteX12" fmla="*/ 1529679 w 1910206"/>
              <a:gd name="connsiteY12" fmla="*/ 2356993 h 2356993"/>
              <a:gd name="connsiteX13" fmla="*/ 1910206 w 1910206"/>
              <a:gd name="connsiteY13" fmla="*/ 2215006 h 2356993"/>
              <a:gd name="connsiteX14" fmla="*/ 1262743 w 1910206"/>
              <a:gd name="connsiteY14" fmla="*/ 1204055 h 2356993"/>
              <a:gd name="connsiteX15" fmla="*/ 853819 w 1910206"/>
              <a:gd name="connsiteY15" fmla="*/ 431642 h 2356993"/>
              <a:gd name="connsiteX0" fmla="*/ 41650 w 1910206"/>
              <a:gd name="connsiteY0" fmla="*/ 1953749 h 2356993"/>
              <a:gd name="connsiteX1" fmla="*/ 35970 w 1910206"/>
              <a:gd name="connsiteY1" fmla="*/ 1039349 h 2356993"/>
              <a:gd name="connsiteX2" fmla="*/ 41650 w 1910206"/>
              <a:gd name="connsiteY2" fmla="*/ 988234 h 2356993"/>
              <a:gd name="connsiteX3" fmla="*/ 87085 w 1910206"/>
              <a:gd name="connsiteY3" fmla="*/ 431642 h 2356993"/>
              <a:gd name="connsiteX4" fmla="*/ 263149 w 1910206"/>
              <a:gd name="connsiteY4" fmla="*/ 602026 h 2356993"/>
              <a:gd name="connsiteX5" fmla="*/ 263149 w 1910206"/>
              <a:gd name="connsiteY5" fmla="*/ 414603 h 2356993"/>
              <a:gd name="connsiteX6" fmla="*/ 331303 w 1910206"/>
              <a:gd name="connsiteY6" fmla="*/ 0 h 2356993"/>
              <a:gd name="connsiteX7" fmla="*/ 518727 w 1910206"/>
              <a:gd name="connsiteY7" fmla="*/ 11359 h 2356993"/>
              <a:gd name="connsiteX8" fmla="*/ 172278 w 1910206"/>
              <a:gd name="connsiteY8" fmla="*/ 1868557 h 2356993"/>
              <a:gd name="connsiteX9" fmla="*/ 376740 w 1910206"/>
              <a:gd name="connsiteY9" fmla="*/ 2107096 h 2356993"/>
              <a:gd name="connsiteX10" fmla="*/ 655035 w 1910206"/>
              <a:gd name="connsiteY10" fmla="*/ 2271800 h 2356993"/>
              <a:gd name="connsiteX11" fmla="*/ 1018523 w 1910206"/>
              <a:gd name="connsiteY11" fmla="*/ 2334276 h 2356993"/>
              <a:gd name="connsiteX12" fmla="*/ 1529679 w 1910206"/>
              <a:gd name="connsiteY12" fmla="*/ 2356993 h 2356993"/>
              <a:gd name="connsiteX13" fmla="*/ 1910206 w 1910206"/>
              <a:gd name="connsiteY13" fmla="*/ 2215006 h 2356993"/>
              <a:gd name="connsiteX14" fmla="*/ 1262743 w 1910206"/>
              <a:gd name="connsiteY14" fmla="*/ 1204055 h 2356993"/>
              <a:gd name="connsiteX15" fmla="*/ 853819 w 1910206"/>
              <a:gd name="connsiteY15" fmla="*/ 431642 h 2356993"/>
              <a:gd name="connsiteX0" fmla="*/ 41650 w 1910206"/>
              <a:gd name="connsiteY0" fmla="*/ 1953749 h 2356993"/>
              <a:gd name="connsiteX1" fmla="*/ 35970 w 1910206"/>
              <a:gd name="connsiteY1" fmla="*/ 1039349 h 2356993"/>
              <a:gd name="connsiteX2" fmla="*/ 41650 w 1910206"/>
              <a:gd name="connsiteY2" fmla="*/ 988234 h 2356993"/>
              <a:gd name="connsiteX3" fmla="*/ 87085 w 1910206"/>
              <a:gd name="connsiteY3" fmla="*/ 431642 h 2356993"/>
              <a:gd name="connsiteX4" fmla="*/ 263149 w 1910206"/>
              <a:gd name="connsiteY4" fmla="*/ 602026 h 2356993"/>
              <a:gd name="connsiteX5" fmla="*/ 263149 w 1910206"/>
              <a:gd name="connsiteY5" fmla="*/ 414603 h 2356993"/>
              <a:gd name="connsiteX6" fmla="*/ 331303 w 1910206"/>
              <a:gd name="connsiteY6" fmla="*/ 0 h 2356993"/>
              <a:gd name="connsiteX7" fmla="*/ 518727 w 1910206"/>
              <a:gd name="connsiteY7" fmla="*/ 11359 h 2356993"/>
              <a:gd name="connsiteX8" fmla="*/ 774305 w 1910206"/>
              <a:gd name="connsiteY8" fmla="*/ 1647056 h 2356993"/>
              <a:gd name="connsiteX9" fmla="*/ 172278 w 1910206"/>
              <a:gd name="connsiteY9" fmla="*/ 1868557 h 2356993"/>
              <a:gd name="connsiteX10" fmla="*/ 376740 w 1910206"/>
              <a:gd name="connsiteY10" fmla="*/ 2107096 h 2356993"/>
              <a:gd name="connsiteX11" fmla="*/ 655035 w 1910206"/>
              <a:gd name="connsiteY11" fmla="*/ 2271800 h 2356993"/>
              <a:gd name="connsiteX12" fmla="*/ 1018523 w 1910206"/>
              <a:gd name="connsiteY12" fmla="*/ 2334276 h 2356993"/>
              <a:gd name="connsiteX13" fmla="*/ 1529679 w 1910206"/>
              <a:gd name="connsiteY13" fmla="*/ 2356993 h 2356993"/>
              <a:gd name="connsiteX14" fmla="*/ 1910206 w 1910206"/>
              <a:gd name="connsiteY14" fmla="*/ 2215006 h 2356993"/>
              <a:gd name="connsiteX15" fmla="*/ 1262743 w 1910206"/>
              <a:gd name="connsiteY15" fmla="*/ 1204055 h 2356993"/>
              <a:gd name="connsiteX16" fmla="*/ 853819 w 1910206"/>
              <a:gd name="connsiteY16" fmla="*/ 431642 h 2356993"/>
              <a:gd name="connsiteX0" fmla="*/ 41650 w 1910206"/>
              <a:gd name="connsiteY0" fmla="*/ 1953749 h 2356993"/>
              <a:gd name="connsiteX1" fmla="*/ 35970 w 1910206"/>
              <a:gd name="connsiteY1" fmla="*/ 1039349 h 2356993"/>
              <a:gd name="connsiteX2" fmla="*/ 41650 w 1910206"/>
              <a:gd name="connsiteY2" fmla="*/ 988234 h 2356993"/>
              <a:gd name="connsiteX3" fmla="*/ 87085 w 1910206"/>
              <a:gd name="connsiteY3" fmla="*/ 431642 h 2356993"/>
              <a:gd name="connsiteX4" fmla="*/ 263149 w 1910206"/>
              <a:gd name="connsiteY4" fmla="*/ 602026 h 2356993"/>
              <a:gd name="connsiteX5" fmla="*/ 263149 w 1910206"/>
              <a:gd name="connsiteY5" fmla="*/ 414603 h 2356993"/>
              <a:gd name="connsiteX6" fmla="*/ 331303 w 1910206"/>
              <a:gd name="connsiteY6" fmla="*/ 0 h 2356993"/>
              <a:gd name="connsiteX7" fmla="*/ 518727 w 1910206"/>
              <a:gd name="connsiteY7" fmla="*/ 11359 h 2356993"/>
              <a:gd name="connsiteX8" fmla="*/ 933331 w 1910206"/>
              <a:gd name="connsiteY8" fmla="*/ 1255170 h 2356993"/>
              <a:gd name="connsiteX9" fmla="*/ 774305 w 1910206"/>
              <a:gd name="connsiteY9" fmla="*/ 1647056 h 2356993"/>
              <a:gd name="connsiteX10" fmla="*/ 172278 w 1910206"/>
              <a:gd name="connsiteY10" fmla="*/ 1868557 h 2356993"/>
              <a:gd name="connsiteX11" fmla="*/ 376740 w 1910206"/>
              <a:gd name="connsiteY11" fmla="*/ 2107096 h 2356993"/>
              <a:gd name="connsiteX12" fmla="*/ 655035 w 1910206"/>
              <a:gd name="connsiteY12" fmla="*/ 2271800 h 2356993"/>
              <a:gd name="connsiteX13" fmla="*/ 1018523 w 1910206"/>
              <a:gd name="connsiteY13" fmla="*/ 2334276 h 2356993"/>
              <a:gd name="connsiteX14" fmla="*/ 1529679 w 1910206"/>
              <a:gd name="connsiteY14" fmla="*/ 2356993 h 2356993"/>
              <a:gd name="connsiteX15" fmla="*/ 1910206 w 1910206"/>
              <a:gd name="connsiteY15" fmla="*/ 2215006 h 2356993"/>
              <a:gd name="connsiteX16" fmla="*/ 1262743 w 1910206"/>
              <a:gd name="connsiteY16" fmla="*/ 1204055 h 2356993"/>
              <a:gd name="connsiteX17" fmla="*/ 853819 w 1910206"/>
              <a:gd name="connsiteY17" fmla="*/ 431642 h 2356993"/>
              <a:gd name="connsiteX0" fmla="*/ 41650 w 1910206"/>
              <a:gd name="connsiteY0" fmla="*/ 1953749 h 2356993"/>
              <a:gd name="connsiteX1" fmla="*/ 35970 w 1910206"/>
              <a:gd name="connsiteY1" fmla="*/ 1039349 h 2356993"/>
              <a:gd name="connsiteX2" fmla="*/ 41650 w 1910206"/>
              <a:gd name="connsiteY2" fmla="*/ 988234 h 2356993"/>
              <a:gd name="connsiteX3" fmla="*/ 87085 w 1910206"/>
              <a:gd name="connsiteY3" fmla="*/ 431642 h 2356993"/>
              <a:gd name="connsiteX4" fmla="*/ 263149 w 1910206"/>
              <a:gd name="connsiteY4" fmla="*/ 602026 h 2356993"/>
              <a:gd name="connsiteX5" fmla="*/ 263149 w 1910206"/>
              <a:gd name="connsiteY5" fmla="*/ 414603 h 2356993"/>
              <a:gd name="connsiteX6" fmla="*/ 331303 w 1910206"/>
              <a:gd name="connsiteY6" fmla="*/ 0 h 2356993"/>
              <a:gd name="connsiteX7" fmla="*/ 984447 w 1910206"/>
              <a:gd name="connsiteY7" fmla="*/ 783771 h 2356993"/>
              <a:gd name="connsiteX8" fmla="*/ 933331 w 1910206"/>
              <a:gd name="connsiteY8" fmla="*/ 1255170 h 2356993"/>
              <a:gd name="connsiteX9" fmla="*/ 774305 w 1910206"/>
              <a:gd name="connsiteY9" fmla="*/ 1647056 h 2356993"/>
              <a:gd name="connsiteX10" fmla="*/ 172278 w 1910206"/>
              <a:gd name="connsiteY10" fmla="*/ 1868557 h 2356993"/>
              <a:gd name="connsiteX11" fmla="*/ 376740 w 1910206"/>
              <a:gd name="connsiteY11" fmla="*/ 2107096 h 2356993"/>
              <a:gd name="connsiteX12" fmla="*/ 655035 w 1910206"/>
              <a:gd name="connsiteY12" fmla="*/ 2271800 h 2356993"/>
              <a:gd name="connsiteX13" fmla="*/ 1018523 w 1910206"/>
              <a:gd name="connsiteY13" fmla="*/ 2334276 h 2356993"/>
              <a:gd name="connsiteX14" fmla="*/ 1529679 w 1910206"/>
              <a:gd name="connsiteY14" fmla="*/ 2356993 h 2356993"/>
              <a:gd name="connsiteX15" fmla="*/ 1910206 w 1910206"/>
              <a:gd name="connsiteY15" fmla="*/ 2215006 h 2356993"/>
              <a:gd name="connsiteX16" fmla="*/ 1262743 w 1910206"/>
              <a:gd name="connsiteY16" fmla="*/ 1204055 h 2356993"/>
              <a:gd name="connsiteX17" fmla="*/ 853819 w 1910206"/>
              <a:gd name="connsiteY17" fmla="*/ 431642 h 2356993"/>
              <a:gd name="connsiteX0" fmla="*/ 41650 w 1910206"/>
              <a:gd name="connsiteY0" fmla="*/ 1959428 h 2362672"/>
              <a:gd name="connsiteX1" fmla="*/ 35970 w 1910206"/>
              <a:gd name="connsiteY1" fmla="*/ 1045028 h 2362672"/>
              <a:gd name="connsiteX2" fmla="*/ 41650 w 1910206"/>
              <a:gd name="connsiteY2" fmla="*/ 993913 h 2362672"/>
              <a:gd name="connsiteX3" fmla="*/ 87085 w 1910206"/>
              <a:gd name="connsiteY3" fmla="*/ 437321 h 2362672"/>
              <a:gd name="connsiteX4" fmla="*/ 263149 w 1910206"/>
              <a:gd name="connsiteY4" fmla="*/ 607705 h 2362672"/>
              <a:gd name="connsiteX5" fmla="*/ 263149 w 1910206"/>
              <a:gd name="connsiteY5" fmla="*/ 420282 h 2362672"/>
              <a:gd name="connsiteX6" fmla="*/ 331303 w 1910206"/>
              <a:gd name="connsiteY6" fmla="*/ 5679 h 2362672"/>
              <a:gd name="connsiteX7" fmla="*/ 257470 w 1910206"/>
              <a:gd name="connsiteY7" fmla="*/ 0 h 2362672"/>
              <a:gd name="connsiteX8" fmla="*/ 984447 w 1910206"/>
              <a:gd name="connsiteY8" fmla="*/ 789450 h 2362672"/>
              <a:gd name="connsiteX9" fmla="*/ 933331 w 1910206"/>
              <a:gd name="connsiteY9" fmla="*/ 1260849 h 2362672"/>
              <a:gd name="connsiteX10" fmla="*/ 774305 w 1910206"/>
              <a:gd name="connsiteY10" fmla="*/ 1652735 h 2362672"/>
              <a:gd name="connsiteX11" fmla="*/ 172278 w 1910206"/>
              <a:gd name="connsiteY11" fmla="*/ 1874236 h 2362672"/>
              <a:gd name="connsiteX12" fmla="*/ 376740 w 1910206"/>
              <a:gd name="connsiteY12" fmla="*/ 2112775 h 2362672"/>
              <a:gd name="connsiteX13" fmla="*/ 655035 w 1910206"/>
              <a:gd name="connsiteY13" fmla="*/ 2277479 h 2362672"/>
              <a:gd name="connsiteX14" fmla="*/ 1018523 w 1910206"/>
              <a:gd name="connsiteY14" fmla="*/ 2339955 h 2362672"/>
              <a:gd name="connsiteX15" fmla="*/ 1529679 w 1910206"/>
              <a:gd name="connsiteY15" fmla="*/ 2362672 h 2362672"/>
              <a:gd name="connsiteX16" fmla="*/ 1910206 w 1910206"/>
              <a:gd name="connsiteY16" fmla="*/ 2220685 h 2362672"/>
              <a:gd name="connsiteX17" fmla="*/ 1262743 w 1910206"/>
              <a:gd name="connsiteY17" fmla="*/ 1209734 h 2362672"/>
              <a:gd name="connsiteX18" fmla="*/ 853819 w 1910206"/>
              <a:gd name="connsiteY18" fmla="*/ 437321 h 2362672"/>
              <a:gd name="connsiteX0" fmla="*/ 41650 w 1910206"/>
              <a:gd name="connsiteY0" fmla="*/ 1959428 h 2362672"/>
              <a:gd name="connsiteX1" fmla="*/ 35970 w 1910206"/>
              <a:gd name="connsiteY1" fmla="*/ 1045028 h 2362672"/>
              <a:gd name="connsiteX2" fmla="*/ 41650 w 1910206"/>
              <a:gd name="connsiteY2" fmla="*/ 993913 h 2362672"/>
              <a:gd name="connsiteX3" fmla="*/ 87085 w 1910206"/>
              <a:gd name="connsiteY3" fmla="*/ 437321 h 2362672"/>
              <a:gd name="connsiteX4" fmla="*/ 569842 w 1910206"/>
              <a:gd name="connsiteY4" fmla="*/ 817847 h 2362672"/>
              <a:gd name="connsiteX5" fmla="*/ 263149 w 1910206"/>
              <a:gd name="connsiteY5" fmla="*/ 420282 h 2362672"/>
              <a:gd name="connsiteX6" fmla="*/ 331303 w 1910206"/>
              <a:gd name="connsiteY6" fmla="*/ 5679 h 2362672"/>
              <a:gd name="connsiteX7" fmla="*/ 257470 w 1910206"/>
              <a:gd name="connsiteY7" fmla="*/ 0 h 2362672"/>
              <a:gd name="connsiteX8" fmla="*/ 984447 w 1910206"/>
              <a:gd name="connsiteY8" fmla="*/ 789450 h 2362672"/>
              <a:gd name="connsiteX9" fmla="*/ 933331 w 1910206"/>
              <a:gd name="connsiteY9" fmla="*/ 1260849 h 2362672"/>
              <a:gd name="connsiteX10" fmla="*/ 774305 w 1910206"/>
              <a:gd name="connsiteY10" fmla="*/ 1652735 h 2362672"/>
              <a:gd name="connsiteX11" fmla="*/ 172278 w 1910206"/>
              <a:gd name="connsiteY11" fmla="*/ 1874236 h 2362672"/>
              <a:gd name="connsiteX12" fmla="*/ 376740 w 1910206"/>
              <a:gd name="connsiteY12" fmla="*/ 2112775 h 2362672"/>
              <a:gd name="connsiteX13" fmla="*/ 655035 w 1910206"/>
              <a:gd name="connsiteY13" fmla="*/ 2277479 h 2362672"/>
              <a:gd name="connsiteX14" fmla="*/ 1018523 w 1910206"/>
              <a:gd name="connsiteY14" fmla="*/ 2339955 h 2362672"/>
              <a:gd name="connsiteX15" fmla="*/ 1529679 w 1910206"/>
              <a:gd name="connsiteY15" fmla="*/ 2362672 h 2362672"/>
              <a:gd name="connsiteX16" fmla="*/ 1910206 w 1910206"/>
              <a:gd name="connsiteY16" fmla="*/ 2220685 h 2362672"/>
              <a:gd name="connsiteX17" fmla="*/ 1262743 w 1910206"/>
              <a:gd name="connsiteY17" fmla="*/ 1209734 h 2362672"/>
              <a:gd name="connsiteX18" fmla="*/ 853819 w 1910206"/>
              <a:gd name="connsiteY18" fmla="*/ 437321 h 2362672"/>
              <a:gd name="connsiteX0" fmla="*/ 41650 w 1910206"/>
              <a:gd name="connsiteY0" fmla="*/ 1959428 h 2362672"/>
              <a:gd name="connsiteX1" fmla="*/ 35970 w 1910206"/>
              <a:gd name="connsiteY1" fmla="*/ 1045028 h 2362672"/>
              <a:gd name="connsiteX2" fmla="*/ 41650 w 1910206"/>
              <a:gd name="connsiteY2" fmla="*/ 993913 h 2362672"/>
              <a:gd name="connsiteX3" fmla="*/ 87085 w 1910206"/>
              <a:gd name="connsiteY3" fmla="*/ 437321 h 2362672"/>
              <a:gd name="connsiteX4" fmla="*/ 569842 w 1910206"/>
              <a:gd name="connsiteY4" fmla="*/ 817847 h 2362672"/>
              <a:gd name="connsiteX5" fmla="*/ 263149 w 1910206"/>
              <a:gd name="connsiteY5" fmla="*/ 420282 h 2362672"/>
              <a:gd name="connsiteX6" fmla="*/ 655035 w 1910206"/>
              <a:gd name="connsiteY6" fmla="*/ 584988 h 2362672"/>
              <a:gd name="connsiteX7" fmla="*/ 331303 w 1910206"/>
              <a:gd name="connsiteY7" fmla="*/ 5679 h 2362672"/>
              <a:gd name="connsiteX8" fmla="*/ 257470 w 1910206"/>
              <a:gd name="connsiteY8" fmla="*/ 0 h 2362672"/>
              <a:gd name="connsiteX9" fmla="*/ 984447 w 1910206"/>
              <a:gd name="connsiteY9" fmla="*/ 789450 h 2362672"/>
              <a:gd name="connsiteX10" fmla="*/ 933331 w 1910206"/>
              <a:gd name="connsiteY10" fmla="*/ 1260849 h 2362672"/>
              <a:gd name="connsiteX11" fmla="*/ 774305 w 1910206"/>
              <a:gd name="connsiteY11" fmla="*/ 1652735 h 2362672"/>
              <a:gd name="connsiteX12" fmla="*/ 172278 w 1910206"/>
              <a:gd name="connsiteY12" fmla="*/ 1874236 h 2362672"/>
              <a:gd name="connsiteX13" fmla="*/ 376740 w 1910206"/>
              <a:gd name="connsiteY13" fmla="*/ 2112775 h 2362672"/>
              <a:gd name="connsiteX14" fmla="*/ 655035 w 1910206"/>
              <a:gd name="connsiteY14" fmla="*/ 2277479 h 2362672"/>
              <a:gd name="connsiteX15" fmla="*/ 1018523 w 1910206"/>
              <a:gd name="connsiteY15" fmla="*/ 2339955 h 2362672"/>
              <a:gd name="connsiteX16" fmla="*/ 1529679 w 1910206"/>
              <a:gd name="connsiteY16" fmla="*/ 2362672 h 2362672"/>
              <a:gd name="connsiteX17" fmla="*/ 1910206 w 1910206"/>
              <a:gd name="connsiteY17" fmla="*/ 2220685 h 2362672"/>
              <a:gd name="connsiteX18" fmla="*/ 1262743 w 1910206"/>
              <a:gd name="connsiteY18" fmla="*/ 1209734 h 2362672"/>
              <a:gd name="connsiteX19" fmla="*/ 853819 w 1910206"/>
              <a:gd name="connsiteY19" fmla="*/ 437321 h 2362672"/>
              <a:gd name="connsiteX0" fmla="*/ 41650 w 1910206"/>
              <a:gd name="connsiteY0" fmla="*/ 1959428 h 2362672"/>
              <a:gd name="connsiteX1" fmla="*/ 35970 w 1910206"/>
              <a:gd name="connsiteY1" fmla="*/ 1045028 h 2362672"/>
              <a:gd name="connsiteX2" fmla="*/ 41650 w 1910206"/>
              <a:gd name="connsiteY2" fmla="*/ 993913 h 2362672"/>
              <a:gd name="connsiteX3" fmla="*/ 87085 w 1910206"/>
              <a:gd name="connsiteY3" fmla="*/ 437321 h 2362672"/>
              <a:gd name="connsiteX4" fmla="*/ 569842 w 1910206"/>
              <a:gd name="connsiteY4" fmla="*/ 817847 h 2362672"/>
              <a:gd name="connsiteX5" fmla="*/ 649355 w 1910206"/>
              <a:gd name="connsiteY5" fmla="*/ 732655 h 2362672"/>
              <a:gd name="connsiteX6" fmla="*/ 655035 w 1910206"/>
              <a:gd name="connsiteY6" fmla="*/ 584988 h 2362672"/>
              <a:gd name="connsiteX7" fmla="*/ 331303 w 1910206"/>
              <a:gd name="connsiteY7" fmla="*/ 5679 h 2362672"/>
              <a:gd name="connsiteX8" fmla="*/ 257470 w 1910206"/>
              <a:gd name="connsiteY8" fmla="*/ 0 h 2362672"/>
              <a:gd name="connsiteX9" fmla="*/ 984447 w 1910206"/>
              <a:gd name="connsiteY9" fmla="*/ 789450 h 2362672"/>
              <a:gd name="connsiteX10" fmla="*/ 933331 w 1910206"/>
              <a:gd name="connsiteY10" fmla="*/ 1260849 h 2362672"/>
              <a:gd name="connsiteX11" fmla="*/ 774305 w 1910206"/>
              <a:gd name="connsiteY11" fmla="*/ 1652735 h 2362672"/>
              <a:gd name="connsiteX12" fmla="*/ 172278 w 1910206"/>
              <a:gd name="connsiteY12" fmla="*/ 1874236 h 2362672"/>
              <a:gd name="connsiteX13" fmla="*/ 376740 w 1910206"/>
              <a:gd name="connsiteY13" fmla="*/ 2112775 h 2362672"/>
              <a:gd name="connsiteX14" fmla="*/ 655035 w 1910206"/>
              <a:gd name="connsiteY14" fmla="*/ 2277479 h 2362672"/>
              <a:gd name="connsiteX15" fmla="*/ 1018523 w 1910206"/>
              <a:gd name="connsiteY15" fmla="*/ 2339955 h 2362672"/>
              <a:gd name="connsiteX16" fmla="*/ 1529679 w 1910206"/>
              <a:gd name="connsiteY16" fmla="*/ 2362672 h 2362672"/>
              <a:gd name="connsiteX17" fmla="*/ 1910206 w 1910206"/>
              <a:gd name="connsiteY17" fmla="*/ 2220685 h 2362672"/>
              <a:gd name="connsiteX18" fmla="*/ 1262743 w 1910206"/>
              <a:gd name="connsiteY18" fmla="*/ 1209734 h 2362672"/>
              <a:gd name="connsiteX19" fmla="*/ 853819 w 1910206"/>
              <a:gd name="connsiteY19" fmla="*/ 437321 h 2362672"/>
              <a:gd name="connsiteX0" fmla="*/ 41650 w 1910206"/>
              <a:gd name="connsiteY0" fmla="*/ 1959428 h 2362672"/>
              <a:gd name="connsiteX1" fmla="*/ 35970 w 1910206"/>
              <a:gd name="connsiteY1" fmla="*/ 1045028 h 2362672"/>
              <a:gd name="connsiteX2" fmla="*/ 41650 w 1910206"/>
              <a:gd name="connsiteY2" fmla="*/ 993913 h 2362672"/>
              <a:gd name="connsiteX3" fmla="*/ 87085 w 1910206"/>
              <a:gd name="connsiteY3" fmla="*/ 437321 h 2362672"/>
              <a:gd name="connsiteX4" fmla="*/ 257469 w 1910206"/>
              <a:gd name="connsiteY4" fmla="*/ 420282 h 2362672"/>
              <a:gd name="connsiteX5" fmla="*/ 649355 w 1910206"/>
              <a:gd name="connsiteY5" fmla="*/ 732655 h 2362672"/>
              <a:gd name="connsiteX6" fmla="*/ 655035 w 1910206"/>
              <a:gd name="connsiteY6" fmla="*/ 584988 h 2362672"/>
              <a:gd name="connsiteX7" fmla="*/ 331303 w 1910206"/>
              <a:gd name="connsiteY7" fmla="*/ 5679 h 2362672"/>
              <a:gd name="connsiteX8" fmla="*/ 257470 w 1910206"/>
              <a:gd name="connsiteY8" fmla="*/ 0 h 2362672"/>
              <a:gd name="connsiteX9" fmla="*/ 984447 w 1910206"/>
              <a:gd name="connsiteY9" fmla="*/ 789450 h 2362672"/>
              <a:gd name="connsiteX10" fmla="*/ 933331 w 1910206"/>
              <a:gd name="connsiteY10" fmla="*/ 1260849 h 2362672"/>
              <a:gd name="connsiteX11" fmla="*/ 774305 w 1910206"/>
              <a:gd name="connsiteY11" fmla="*/ 1652735 h 2362672"/>
              <a:gd name="connsiteX12" fmla="*/ 172278 w 1910206"/>
              <a:gd name="connsiteY12" fmla="*/ 1874236 h 2362672"/>
              <a:gd name="connsiteX13" fmla="*/ 376740 w 1910206"/>
              <a:gd name="connsiteY13" fmla="*/ 2112775 h 2362672"/>
              <a:gd name="connsiteX14" fmla="*/ 655035 w 1910206"/>
              <a:gd name="connsiteY14" fmla="*/ 2277479 h 2362672"/>
              <a:gd name="connsiteX15" fmla="*/ 1018523 w 1910206"/>
              <a:gd name="connsiteY15" fmla="*/ 2339955 h 2362672"/>
              <a:gd name="connsiteX16" fmla="*/ 1529679 w 1910206"/>
              <a:gd name="connsiteY16" fmla="*/ 2362672 h 2362672"/>
              <a:gd name="connsiteX17" fmla="*/ 1910206 w 1910206"/>
              <a:gd name="connsiteY17" fmla="*/ 2220685 h 2362672"/>
              <a:gd name="connsiteX18" fmla="*/ 1262743 w 1910206"/>
              <a:gd name="connsiteY18" fmla="*/ 1209734 h 2362672"/>
              <a:gd name="connsiteX19" fmla="*/ 853819 w 1910206"/>
              <a:gd name="connsiteY19" fmla="*/ 437321 h 2362672"/>
              <a:gd name="connsiteX0" fmla="*/ 41650 w 1910206"/>
              <a:gd name="connsiteY0" fmla="*/ 2016224 h 2419468"/>
              <a:gd name="connsiteX1" fmla="*/ 35970 w 1910206"/>
              <a:gd name="connsiteY1" fmla="*/ 1101824 h 2419468"/>
              <a:gd name="connsiteX2" fmla="*/ 41650 w 1910206"/>
              <a:gd name="connsiteY2" fmla="*/ 1050709 h 2419468"/>
              <a:gd name="connsiteX3" fmla="*/ 87085 w 1910206"/>
              <a:gd name="connsiteY3" fmla="*/ 494117 h 2419468"/>
              <a:gd name="connsiteX4" fmla="*/ 257469 w 1910206"/>
              <a:gd name="connsiteY4" fmla="*/ 477078 h 2419468"/>
              <a:gd name="connsiteX5" fmla="*/ 649355 w 1910206"/>
              <a:gd name="connsiteY5" fmla="*/ 789451 h 2419468"/>
              <a:gd name="connsiteX6" fmla="*/ 246111 w 1910206"/>
              <a:gd name="connsiteY6" fmla="*/ 0 h 2419468"/>
              <a:gd name="connsiteX7" fmla="*/ 655035 w 1910206"/>
              <a:gd name="connsiteY7" fmla="*/ 641784 h 2419468"/>
              <a:gd name="connsiteX8" fmla="*/ 331303 w 1910206"/>
              <a:gd name="connsiteY8" fmla="*/ 62475 h 2419468"/>
              <a:gd name="connsiteX9" fmla="*/ 257470 w 1910206"/>
              <a:gd name="connsiteY9" fmla="*/ 56796 h 2419468"/>
              <a:gd name="connsiteX10" fmla="*/ 984447 w 1910206"/>
              <a:gd name="connsiteY10" fmla="*/ 846246 h 2419468"/>
              <a:gd name="connsiteX11" fmla="*/ 933331 w 1910206"/>
              <a:gd name="connsiteY11" fmla="*/ 1317645 h 2419468"/>
              <a:gd name="connsiteX12" fmla="*/ 774305 w 1910206"/>
              <a:gd name="connsiteY12" fmla="*/ 1709531 h 2419468"/>
              <a:gd name="connsiteX13" fmla="*/ 172278 w 1910206"/>
              <a:gd name="connsiteY13" fmla="*/ 1931032 h 2419468"/>
              <a:gd name="connsiteX14" fmla="*/ 376740 w 1910206"/>
              <a:gd name="connsiteY14" fmla="*/ 2169571 h 2419468"/>
              <a:gd name="connsiteX15" fmla="*/ 655035 w 1910206"/>
              <a:gd name="connsiteY15" fmla="*/ 2334275 h 2419468"/>
              <a:gd name="connsiteX16" fmla="*/ 1018523 w 1910206"/>
              <a:gd name="connsiteY16" fmla="*/ 2396751 h 2419468"/>
              <a:gd name="connsiteX17" fmla="*/ 1529679 w 1910206"/>
              <a:gd name="connsiteY17" fmla="*/ 2419468 h 2419468"/>
              <a:gd name="connsiteX18" fmla="*/ 1910206 w 1910206"/>
              <a:gd name="connsiteY18" fmla="*/ 2277481 h 2419468"/>
              <a:gd name="connsiteX19" fmla="*/ 1262743 w 1910206"/>
              <a:gd name="connsiteY19" fmla="*/ 1266530 h 2419468"/>
              <a:gd name="connsiteX20" fmla="*/ 853819 w 1910206"/>
              <a:gd name="connsiteY20" fmla="*/ 494117 h 2419468"/>
              <a:gd name="connsiteX0" fmla="*/ 41650 w 1910206"/>
              <a:gd name="connsiteY0" fmla="*/ 2283160 h 2686404"/>
              <a:gd name="connsiteX1" fmla="*/ 35970 w 1910206"/>
              <a:gd name="connsiteY1" fmla="*/ 1368760 h 2686404"/>
              <a:gd name="connsiteX2" fmla="*/ 41650 w 1910206"/>
              <a:gd name="connsiteY2" fmla="*/ 1317645 h 2686404"/>
              <a:gd name="connsiteX3" fmla="*/ 87085 w 1910206"/>
              <a:gd name="connsiteY3" fmla="*/ 761053 h 2686404"/>
              <a:gd name="connsiteX4" fmla="*/ 257469 w 1910206"/>
              <a:gd name="connsiteY4" fmla="*/ 744014 h 2686404"/>
              <a:gd name="connsiteX5" fmla="*/ 649355 w 1910206"/>
              <a:gd name="connsiteY5" fmla="*/ 1056387 h 2686404"/>
              <a:gd name="connsiteX6" fmla="*/ 246111 w 1910206"/>
              <a:gd name="connsiteY6" fmla="*/ 266936 h 2686404"/>
              <a:gd name="connsiteX7" fmla="*/ 81405 w 1910206"/>
              <a:gd name="connsiteY7" fmla="*/ 0 h 2686404"/>
              <a:gd name="connsiteX8" fmla="*/ 331303 w 1910206"/>
              <a:gd name="connsiteY8" fmla="*/ 329411 h 2686404"/>
              <a:gd name="connsiteX9" fmla="*/ 257470 w 1910206"/>
              <a:gd name="connsiteY9" fmla="*/ 323732 h 2686404"/>
              <a:gd name="connsiteX10" fmla="*/ 984447 w 1910206"/>
              <a:gd name="connsiteY10" fmla="*/ 1113182 h 2686404"/>
              <a:gd name="connsiteX11" fmla="*/ 933331 w 1910206"/>
              <a:gd name="connsiteY11" fmla="*/ 1584581 h 2686404"/>
              <a:gd name="connsiteX12" fmla="*/ 774305 w 1910206"/>
              <a:gd name="connsiteY12" fmla="*/ 1976467 h 2686404"/>
              <a:gd name="connsiteX13" fmla="*/ 172278 w 1910206"/>
              <a:gd name="connsiteY13" fmla="*/ 2197968 h 2686404"/>
              <a:gd name="connsiteX14" fmla="*/ 376740 w 1910206"/>
              <a:gd name="connsiteY14" fmla="*/ 2436507 h 2686404"/>
              <a:gd name="connsiteX15" fmla="*/ 655035 w 1910206"/>
              <a:gd name="connsiteY15" fmla="*/ 2601211 h 2686404"/>
              <a:gd name="connsiteX16" fmla="*/ 1018523 w 1910206"/>
              <a:gd name="connsiteY16" fmla="*/ 2663687 h 2686404"/>
              <a:gd name="connsiteX17" fmla="*/ 1529679 w 1910206"/>
              <a:gd name="connsiteY17" fmla="*/ 2686404 h 2686404"/>
              <a:gd name="connsiteX18" fmla="*/ 1910206 w 1910206"/>
              <a:gd name="connsiteY18" fmla="*/ 2544417 h 2686404"/>
              <a:gd name="connsiteX19" fmla="*/ 1262743 w 1910206"/>
              <a:gd name="connsiteY19" fmla="*/ 1533466 h 2686404"/>
              <a:gd name="connsiteX20" fmla="*/ 853819 w 1910206"/>
              <a:gd name="connsiteY20" fmla="*/ 761053 h 2686404"/>
              <a:gd name="connsiteX0" fmla="*/ 3095330 w 4963886"/>
              <a:gd name="connsiteY0" fmla="*/ 2283161 h 2686405"/>
              <a:gd name="connsiteX1" fmla="*/ 3089650 w 4963886"/>
              <a:gd name="connsiteY1" fmla="*/ 1368761 h 2686405"/>
              <a:gd name="connsiteX2" fmla="*/ 3095330 w 4963886"/>
              <a:gd name="connsiteY2" fmla="*/ 1317646 h 2686405"/>
              <a:gd name="connsiteX3" fmla="*/ 3140765 w 4963886"/>
              <a:gd name="connsiteY3" fmla="*/ 761054 h 2686405"/>
              <a:gd name="connsiteX4" fmla="*/ 3311149 w 4963886"/>
              <a:gd name="connsiteY4" fmla="*/ 744015 h 2686405"/>
              <a:gd name="connsiteX5" fmla="*/ 3703035 w 4963886"/>
              <a:gd name="connsiteY5" fmla="*/ 1056388 h 2686405"/>
              <a:gd name="connsiteX6" fmla="*/ 3299791 w 4963886"/>
              <a:gd name="connsiteY6" fmla="*/ 266937 h 2686405"/>
              <a:gd name="connsiteX7" fmla="*/ 3135085 w 4963886"/>
              <a:gd name="connsiteY7" fmla="*/ 1 h 2686405"/>
              <a:gd name="connsiteX8" fmla="*/ 3384983 w 4963886"/>
              <a:gd name="connsiteY8" fmla="*/ 329412 h 2686405"/>
              <a:gd name="connsiteX9" fmla="*/ 3311150 w 4963886"/>
              <a:gd name="connsiteY9" fmla="*/ 323733 h 2686405"/>
              <a:gd name="connsiteX10" fmla="*/ 0 w 4963886"/>
              <a:gd name="connsiteY10" fmla="*/ 0 h 2686405"/>
              <a:gd name="connsiteX11" fmla="*/ 3987011 w 4963886"/>
              <a:gd name="connsiteY11" fmla="*/ 1584582 h 2686405"/>
              <a:gd name="connsiteX12" fmla="*/ 3827985 w 4963886"/>
              <a:gd name="connsiteY12" fmla="*/ 1976468 h 2686405"/>
              <a:gd name="connsiteX13" fmla="*/ 3225958 w 4963886"/>
              <a:gd name="connsiteY13" fmla="*/ 2197969 h 2686405"/>
              <a:gd name="connsiteX14" fmla="*/ 3430420 w 4963886"/>
              <a:gd name="connsiteY14" fmla="*/ 2436508 h 2686405"/>
              <a:gd name="connsiteX15" fmla="*/ 3708715 w 4963886"/>
              <a:gd name="connsiteY15" fmla="*/ 2601212 h 2686405"/>
              <a:gd name="connsiteX16" fmla="*/ 4072203 w 4963886"/>
              <a:gd name="connsiteY16" fmla="*/ 2663688 h 2686405"/>
              <a:gd name="connsiteX17" fmla="*/ 4583359 w 4963886"/>
              <a:gd name="connsiteY17" fmla="*/ 2686405 h 2686405"/>
              <a:gd name="connsiteX18" fmla="*/ 4963886 w 4963886"/>
              <a:gd name="connsiteY18" fmla="*/ 2544418 h 2686405"/>
              <a:gd name="connsiteX19" fmla="*/ 4316423 w 4963886"/>
              <a:gd name="connsiteY19" fmla="*/ 1533467 h 2686405"/>
              <a:gd name="connsiteX20" fmla="*/ 3907499 w 4963886"/>
              <a:gd name="connsiteY20" fmla="*/ 761054 h 2686405"/>
              <a:gd name="connsiteX0" fmla="*/ 3095330 w 4963886"/>
              <a:gd name="connsiteY0" fmla="*/ 2459225 h 2862469"/>
              <a:gd name="connsiteX1" fmla="*/ 3089650 w 4963886"/>
              <a:gd name="connsiteY1" fmla="*/ 1544825 h 2862469"/>
              <a:gd name="connsiteX2" fmla="*/ 3095330 w 4963886"/>
              <a:gd name="connsiteY2" fmla="*/ 1493710 h 2862469"/>
              <a:gd name="connsiteX3" fmla="*/ 3140765 w 4963886"/>
              <a:gd name="connsiteY3" fmla="*/ 937118 h 2862469"/>
              <a:gd name="connsiteX4" fmla="*/ 3311149 w 4963886"/>
              <a:gd name="connsiteY4" fmla="*/ 920079 h 2862469"/>
              <a:gd name="connsiteX5" fmla="*/ 3703035 w 4963886"/>
              <a:gd name="connsiteY5" fmla="*/ 1232452 h 2862469"/>
              <a:gd name="connsiteX6" fmla="*/ 3299791 w 4963886"/>
              <a:gd name="connsiteY6" fmla="*/ 443001 h 2862469"/>
              <a:gd name="connsiteX7" fmla="*/ 3135085 w 4963886"/>
              <a:gd name="connsiteY7" fmla="*/ 176065 h 2862469"/>
              <a:gd name="connsiteX8" fmla="*/ 1999184 w 4963886"/>
              <a:gd name="connsiteY8" fmla="*/ 0 h 2862469"/>
              <a:gd name="connsiteX9" fmla="*/ 3311150 w 4963886"/>
              <a:gd name="connsiteY9" fmla="*/ 499797 h 2862469"/>
              <a:gd name="connsiteX10" fmla="*/ 0 w 4963886"/>
              <a:gd name="connsiteY10" fmla="*/ 176064 h 2862469"/>
              <a:gd name="connsiteX11" fmla="*/ 3987011 w 4963886"/>
              <a:gd name="connsiteY11" fmla="*/ 1760646 h 2862469"/>
              <a:gd name="connsiteX12" fmla="*/ 3827985 w 4963886"/>
              <a:gd name="connsiteY12" fmla="*/ 2152532 h 2862469"/>
              <a:gd name="connsiteX13" fmla="*/ 3225958 w 4963886"/>
              <a:gd name="connsiteY13" fmla="*/ 2374033 h 2862469"/>
              <a:gd name="connsiteX14" fmla="*/ 3430420 w 4963886"/>
              <a:gd name="connsiteY14" fmla="*/ 2612572 h 2862469"/>
              <a:gd name="connsiteX15" fmla="*/ 3708715 w 4963886"/>
              <a:gd name="connsiteY15" fmla="*/ 2777276 h 2862469"/>
              <a:gd name="connsiteX16" fmla="*/ 4072203 w 4963886"/>
              <a:gd name="connsiteY16" fmla="*/ 2839752 h 2862469"/>
              <a:gd name="connsiteX17" fmla="*/ 4583359 w 4963886"/>
              <a:gd name="connsiteY17" fmla="*/ 2862469 h 2862469"/>
              <a:gd name="connsiteX18" fmla="*/ 4963886 w 4963886"/>
              <a:gd name="connsiteY18" fmla="*/ 2720482 h 2862469"/>
              <a:gd name="connsiteX19" fmla="*/ 4316423 w 4963886"/>
              <a:gd name="connsiteY19" fmla="*/ 1709531 h 2862469"/>
              <a:gd name="connsiteX20" fmla="*/ 3907499 w 4963886"/>
              <a:gd name="connsiteY20" fmla="*/ 937118 h 2862469"/>
              <a:gd name="connsiteX0" fmla="*/ 3095330 w 4963886"/>
              <a:gd name="connsiteY0" fmla="*/ 2459225 h 2862469"/>
              <a:gd name="connsiteX1" fmla="*/ 3089650 w 4963886"/>
              <a:gd name="connsiteY1" fmla="*/ 1544825 h 2862469"/>
              <a:gd name="connsiteX2" fmla="*/ 3095330 w 4963886"/>
              <a:gd name="connsiteY2" fmla="*/ 1493710 h 2862469"/>
              <a:gd name="connsiteX3" fmla="*/ 3140765 w 4963886"/>
              <a:gd name="connsiteY3" fmla="*/ 937118 h 2862469"/>
              <a:gd name="connsiteX4" fmla="*/ 3311149 w 4963886"/>
              <a:gd name="connsiteY4" fmla="*/ 920079 h 2862469"/>
              <a:gd name="connsiteX5" fmla="*/ 3703035 w 4963886"/>
              <a:gd name="connsiteY5" fmla="*/ 1232452 h 2862469"/>
              <a:gd name="connsiteX6" fmla="*/ 3299791 w 4963886"/>
              <a:gd name="connsiteY6" fmla="*/ 443001 h 2862469"/>
              <a:gd name="connsiteX7" fmla="*/ 3135085 w 4963886"/>
              <a:gd name="connsiteY7" fmla="*/ 176065 h 2862469"/>
              <a:gd name="connsiteX8" fmla="*/ 1999184 w 4963886"/>
              <a:gd name="connsiteY8" fmla="*/ 0 h 2862469"/>
              <a:gd name="connsiteX9" fmla="*/ 3311150 w 4963886"/>
              <a:gd name="connsiteY9" fmla="*/ 499797 h 2862469"/>
              <a:gd name="connsiteX10" fmla="*/ 2391070 w 4963886"/>
              <a:gd name="connsiteY10" fmla="*/ 573631 h 2862469"/>
              <a:gd name="connsiteX11" fmla="*/ 0 w 4963886"/>
              <a:gd name="connsiteY11" fmla="*/ 176064 h 2862469"/>
              <a:gd name="connsiteX12" fmla="*/ 3987011 w 4963886"/>
              <a:gd name="connsiteY12" fmla="*/ 1760646 h 2862469"/>
              <a:gd name="connsiteX13" fmla="*/ 3827985 w 4963886"/>
              <a:gd name="connsiteY13" fmla="*/ 2152532 h 2862469"/>
              <a:gd name="connsiteX14" fmla="*/ 3225958 w 4963886"/>
              <a:gd name="connsiteY14" fmla="*/ 2374033 h 2862469"/>
              <a:gd name="connsiteX15" fmla="*/ 3430420 w 4963886"/>
              <a:gd name="connsiteY15" fmla="*/ 2612572 h 2862469"/>
              <a:gd name="connsiteX16" fmla="*/ 3708715 w 4963886"/>
              <a:gd name="connsiteY16" fmla="*/ 2777276 h 2862469"/>
              <a:gd name="connsiteX17" fmla="*/ 4072203 w 4963886"/>
              <a:gd name="connsiteY17" fmla="*/ 2839752 h 2862469"/>
              <a:gd name="connsiteX18" fmla="*/ 4583359 w 4963886"/>
              <a:gd name="connsiteY18" fmla="*/ 2862469 h 2862469"/>
              <a:gd name="connsiteX19" fmla="*/ 4963886 w 4963886"/>
              <a:gd name="connsiteY19" fmla="*/ 2720482 h 2862469"/>
              <a:gd name="connsiteX20" fmla="*/ 4316423 w 4963886"/>
              <a:gd name="connsiteY20" fmla="*/ 1709531 h 2862469"/>
              <a:gd name="connsiteX21" fmla="*/ 3907499 w 4963886"/>
              <a:gd name="connsiteY21" fmla="*/ 937118 h 2862469"/>
              <a:gd name="connsiteX0" fmla="*/ 3095330 w 4963886"/>
              <a:gd name="connsiteY0" fmla="*/ 2459225 h 2862469"/>
              <a:gd name="connsiteX1" fmla="*/ 3089650 w 4963886"/>
              <a:gd name="connsiteY1" fmla="*/ 1544825 h 2862469"/>
              <a:gd name="connsiteX2" fmla="*/ 3095330 w 4963886"/>
              <a:gd name="connsiteY2" fmla="*/ 1493710 h 2862469"/>
              <a:gd name="connsiteX3" fmla="*/ 3140765 w 4963886"/>
              <a:gd name="connsiteY3" fmla="*/ 937118 h 2862469"/>
              <a:gd name="connsiteX4" fmla="*/ 3311149 w 4963886"/>
              <a:gd name="connsiteY4" fmla="*/ 920079 h 2862469"/>
              <a:gd name="connsiteX5" fmla="*/ 3703035 w 4963886"/>
              <a:gd name="connsiteY5" fmla="*/ 1232452 h 2862469"/>
              <a:gd name="connsiteX6" fmla="*/ 3299791 w 4963886"/>
              <a:gd name="connsiteY6" fmla="*/ 443001 h 2862469"/>
              <a:gd name="connsiteX7" fmla="*/ 3135085 w 4963886"/>
              <a:gd name="connsiteY7" fmla="*/ 176065 h 2862469"/>
              <a:gd name="connsiteX8" fmla="*/ 1999184 w 4963886"/>
              <a:gd name="connsiteY8" fmla="*/ 0 h 2862469"/>
              <a:gd name="connsiteX9" fmla="*/ 2476263 w 4963886"/>
              <a:gd name="connsiteY9" fmla="*/ 323732 h 2862469"/>
              <a:gd name="connsiteX10" fmla="*/ 2391070 w 4963886"/>
              <a:gd name="connsiteY10" fmla="*/ 573631 h 2862469"/>
              <a:gd name="connsiteX11" fmla="*/ 0 w 4963886"/>
              <a:gd name="connsiteY11" fmla="*/ 176064 h 2862469"/>
              <a:gd name="connsiteX12" fmla="*/ 3987011 w 4963886"/>
              <a:gd name="connsiteY12" fmla="*/ 1760646 h 2862469"/>
              <a:gd name="connsiteX13" fmla="*/ 3827985 w 4963886"/>
              <a:gd name="connsiteY13" fmla="*/ 2152532 h 2862469"/>
              <a:gd name="connsiteX14" fmla="*/ 3225958 w 4963886"/>
              <a:gd name="connsiteY14" fmla="*/ 2374033 h 2862469"/>
              <a:gd name="connsiteX15" fmla="*/ 3430420 w 4963886"/>
              <a:gd name="connsiteY15" fmla="*/ 2612572 h 2862469"/>
              <a:gd name="connsiteX16" fmla="*/ 3708715 w 4963886"/>
              <a:gd name="connsiteY16" fmla="*/ 2777276 h 2862469"/>
              <a:gd name="connsiteX17" fmla="*/ 4072203 w 4963886"/>
              <a:gd name="connsiteY17" fmla="*/ 2839752 h 2862469"/>
              <a:gd name="connsiteX18" fmla="*/ 4583359 w 4963886"/>
              <a:gd name="connsiteY18" fmla="*/ 2862469 h 2862469"/>
              <a:gd name="connsiteX19" fmla="*/ 4963886 w 4963886"/>
              <a:gd name="connsiteY19" fmla="*/ 2720482 h 2862469"/>
              <a:gd name="connsiteX20" fmla="*/ 4316423 w 4963886"/>
              <a:gd name="connsiteY20" fmla="*/ 1709531 h 2862469"/>
              <a:gd name="connsiteX21" fmla="*/ 3907499 w 4963886"/>
              <a:gd name="connsiteY21" fmla="*/ 937118 h 2862469"/>
              <a:gd name="connsiteX0" fmla="*/ 3095330 w 4963886"/>
              <a:gd name="connsiteY0" fmla="*/ 2459225 h 2862469"/>
              <a:gd name="connsiteX1" fmla="*/ 3089650 w 4963886"/>
              <a:gd name="connsiteY1" fmla="*/ 1544825 h 2862469"/>
              <a:gd name="connsiteX2" fmla="*/ 3095330 w 4963886"/>
              <a:gd name="connsiteY2" fmla="*/ 1493710 h 2862469"/>
              <a:gd name="connsiteX3" fmla="*/ 3140765 w 4963886"/>
              <a:gd name="connsiteY3" fmla="*/ 937118 h 2862469"/>
              <a:gd name="connsiteX4" fmla="*/ 3311149 w 4963886"/>
              <a:gd name="connsiteY4" fmla="*/ 920079 h 2862469"/>
              <a:gd name="connsiteX5" fmla="*/ 3703035 w 4963886"/>
              <a:gd name="connsiteY5" fmla="*/ 1232452 h 2862469"/>
              <a:gd name="connsiteX6" fmla="*/ 3299791 w 4963886"/>
              <a:gd name="connsiteY6" fmla="*/ 443001 h 2862469"/>
              <a:gd name="connsiteX7" fmla="*/ 3135085 w 4963886"/>
              <a:gd name="connsiteY7" fmla="*/ 176065 h 2862469"/>
              <a:gd name="connsiteX8" fmla="*/ 1999184 w 4963886"/>
              <a:gd name="connsiteY8" fmla="*/ 0 h 2862469"/>
              <a:gd name="connsiteX9" fmla="*/ 2476263 w 4963886"/>
              <a:gd name="connsiteY9" fmla="*/ 323732 h 2862469"/>
              <a:gd name="connsiteX10" fmla="*/ 2391070 w 4963886"/>
              <a:gd name="connsiteY10" fmla="*/ 573631 h 2862469"/>
              <a:gd name="connsiteX11" fmla="*/ 0 w 4963886"/>
              <a:gd name="connsiteY11" fmla="*/ 176064 h 2862469"/>
              <a:gd name="connsiteX12" fmla="*/ 4021088 w 4963886"/>
              <a:gd name="connsiteY12" fmla="*/ 1590262 h 2862469"/>
              <a:gd name="connsiteX13" fmla="*/ 3987011 w 4963886"/>
              <a:gd name="connsiteY13" fmla="*/ 1760646 h 2862469"/>
              <a:gd name="connsiteX14" fmla="*/ 3827985 w 4963886"/>
              <a:gd name="connsiteY14" fmla="*/ 2152532 h 2862469"/>
              <a:gd name="connsiteX15" fmla="*/ 3225958 w 4963886"/>
              <a:gd name="connsiteY15" fmla="*/ 2374033 h 2862469"/>
              <a:gd name="connsiteX16" fmla="*/ 3430420 w 4963886"/>
              <a:gd name="connsiteY16" fmla="*/ 2612572 h 2862469"/>
              <a:gd name="connsiteX17" fmla="*/ 3708715 w 4963886"/>
              <a:gd name="connsiteY17" fmla="*/ 2777276 h 2862469"/>
              <a:gd name="connsiteX18" fmla="*/ 4072203 w 4963886"/>
              <a:gd name="connsiteY18" fmla="*/ 2839752 h 2862469"/>
              <a:gd name="connsiteX19" fmla="*/ 4583359 w 4963886"/>
              <a:gd name="connsiteY19" fmla="*/ 2862469 h 2862469"/>
              <a:gd name="connsiteX20" fmla="*/ 4963886 w 4963886"/>
              <a:gd name="connsiteY20" fmla="*/ 2720482 h 2862469"/>
              <a:gd name="connsiteX21" fmla="*/ 4316423 w 4963886"/>
              <a:gd name="connsiteY21" fmla="*/ 1709531 h 2862469"/>
              <a:gd name="connsiteX22" fmla="*/ 3907499 w 4963886"/>
              <a:gd name="connsiteY22" fmla="*/ 937118 h 2862469"/>
              <a:gd name="connsiteX0" fmla="*/ 3491949 w 5360505"/>
              <a:gd name="connsiteY0" fmla="*/ 2459225 h 2862469"/>
              <a:gd name="connsiteX1" fmla="*/ 3486269 w 5360505"/>
              <a:gd name="connsiteY1" fmla="*/ 1544825 h 2862469"/>
              <a:gd name="connsiteX2" fmla="*/ 3491949 w 5360505"/>
              <a:gd name="connsiteY2" fmla="*/ 1493710 h 2862469"/>
              <a:gd name="connsiteX3" fmla="*/ 3537384 w 5360505"/>
              <a:gd name="connsiteY3" fmla="*/ 937118 h 2862469"/>
              <a:gd name="connsiteX4" fmla="*/ 3707768 w 5360505"/>
              <a:gd name="connsiteY4" fmla="*/ 920079 h 2862469"/>
              <a:gd name="connsiteX5" fmla="*/ 4099654 w 5360505"/>
              <a:gd name="connsiteY5" fmla="*/ 1232452 h 2862469"/>
              <a:gd name="connsiteX6" fmla="*/ 3696410 w 5360505"/>
              <a:gd name="connsiteY6" fmla="*/ 443001 h 2862469"/>
              <a:gd name="connsiteX7" fmla="*/ 3531704 w 5360505"/>
              <a:gd name="connsiteY7" fmla="*/ 176065 h 2862469"/>
              <a:gd name="connsiteX8" fmla="*/ 2395803 w 5360505"/>
              <a:gd name="connsiteY8" fmla="*/ 0 h 2862469"/>
              <a:gd name="connsiteX9" fmla="*/ 2872882 w 5360505"/>
              <a:gd name="connsiteY9" fmla="*/ 323732 h 2862469"/>
              <a:gd name="connsiteX10" fmla="*/ 2787689 w 5360505"/>
              <a:gd name="connsiteY10" fmla="*/ 573631 h 2862469"/>
              <a:gd name="connsiteX11" fmla="*/ 396619 w 5360505"/>
              <a:gd name="connsiteY11" fmla="*/ 176064 h 2862469"/>
              <a:gd name="connsiteX12" fmla="*/ 4446104 w 5360505"/>
              <a:gd name="connsiteY12" fmla="*/ 1414198 h 2862469"/>
              <a:gd name="connsiteX13" fmla="*/ 4417707 w 5360505"/>
              <a:gd name="connsiteY13" fmla="*/ 1590262 h 2862469"/>
              <a:gd name="connsiteX14" fmla="*/ 4383630 w 5360505"/>
              <a:gd name="connsiteY14" fmla="*/ 1760646 h 2862469"/>
              <a:gd name="connsiteX15" fmla="*/ 4224604 w 5360505"/>
              <a:gd name="connsiteY15" fmla="*/ 2152532 h 2862469"/>
              <a:gd name="connsiteX16" fmla="*/ 3622577 w 5360505"/>
              <a:gd name="connsiteY16" fmla="*/ 2374033 h 2862469"/>
              <a:gd name="connsiteX17" fmla="*/ 3827039 w 5360505"/>
              <a:gd name="connsiteY17" fmla="*/ 2612572 h 2862469"/>
              <a:gd name="connsiteX18" fmla="*/ 4105334 w 5360505"/>
              <a:gd name="connsiteY18" fmla="*/ 2777276 h 2862469"/>
              <a:gd name="connsiteX19" fmla="*/ 4468822 w 5360505"/>
              <a:gd name="connsiteY19" fmla="*/ 2839752 h 2862469"/>
              <a:gd name="connsiteX20" fmla="*/ 4979978 w 5360505"/>
              <a:gd name="connsiteY20" fmla="*/ 2862469 h 2862469"/>
              <a:gd name="connsiteX21" fmla="*/ 5360505 w 5360505"/>
              <a:gd name="connsiteY21" fmla="*/ 2720482 h 2862469"/>
              <a:gd name="connsiteX22" fmla="*/ 4713042 w 5360505"/>
              <a:gd name="connsiteY22" fmla="*/ 1709531 h 2862469"/>
              <a:gd name="connsiteX23" fmla="*/ 4304118 w 5360505"/>
              <a:gd name="connsiteY23" fmla="*/ 937118 h 2862469"/>
              <a:gd name="connsiteX0" fmla="*/ 1096146 w 2964702"/>
              <a:gd name="connsiteY0" fmla="*/ 2459225 h 2862469"/>
              <a:gd name="connsiteX1" fmla="*/ 1090466 w 2964702"/>
              <a:gd name="connsiteY1" fmla="*/ 1544825 h 2862469"/>
              <a:gd name="connsiteX2" fmla="*/ 1096146 w 2964702"/>
              <a:gd name="connsiteY2" fmla="*/ 1493710 h 2862469"/>
              <a:gd name="connsiteX3" fmla="*/ 1141581 w 2964702"/>
              <a:gd name="connsiteY3" fmla="*/ 937118 h 2862469"/>
              <a:gd name="connsiteX4" fmla="*/ 1311965 w 2964702"/>
              <a:gd name="connsiteY4" fmla="*/ 920079 h 2862469"/>
              <a:gd name="connsiteX5" fmla="*/ 1703851 w 2964702"/>
              <a:gd name="connsiteY5" fmla="*/ 1232452 h 2862469"/>
              <a:gd name="connsiteX6" fmla="*/ 1300607 w 2964702"/>
              <a:gd name="connsiteY6" fmla="*/ 443001 h 2862469"/>
              <a:gd name="connsiteX7" fmla="*/ 1135901 w 2964702"/>
              <a:gd name="connsiteY7" fmla="*/ 176065 h 2862469"/>
              <a:gd name="connsiteX8" fmla="*/ 0 w 2964702"/>
              <a:gd name="connsiteY8" fmla="*/ 0 h 2862469"/>
              <a:gd name="connsiteX9" fmla="*/ 477079 w 2964702"/>
              <a:gd name="connsiteY9" fmla="*/ 323732 h 2862469"/>
              <a:gd name="connsiteX10" fmla="*/ 391886 w 2964702"/>
              <a:gd name="connsiteY10" fmla="*/ 573631 h 2862469"/>
              <a:gd name="connsiteX11" fmla="*/ 2192289 w 2964702"/>
              <a:gd name="connsiteY11" fmla="*/ 1243811 h 2862469"/>
              <a:gd name="connsiteX12" fmla="*/ 2050301 w 2964702"/>
              <a:gd name="connsiteY12" fmla="*/ 1414198 h 2862469"/>
              <a:gd name="connsiteX13" fmla="*/ 2021904 w 2964702"/>
              <a:gd name="connsiteY13" fmla="*/ 1590262 h 2862469"/>
              <a:gd name="connsiteX14" fmla="*/ 1987827 w 2964702"/>
              <a:gd name="connsiteY14" fmla="*/ 1760646 h 2862469"/>
              <a:gd name="connsiteX15" fmla="*/ 1828801 w 2964702"/>
              <a:gd name="connsiteY15" fmla="*/ 2152532 h 2862469"/>
              <a:gd name="connsiteX16" fmla="*/ 1226774 w 2964702"/>
              <a:gd name="connsiteY16" fmla="*/ 2374033 h 2862469"/>
              <a:gd name="connsiteX17" fmla="*/ 1431236 w 2964702"/>
              <a:gd name="connsiteY17" fmla="*/ 2612572 h 2862469"/>
              <a:gd name="connsiteX18" fmla="*/ 1709531 w 2964702"/>
              <a:gd name="connsiteY18" fmla="*/ 2777276 h 2862469"/>
              <a:gd name="connsiteX19" fmla="*/ 2073019 w 2964702"/>
              <a:gd name="connsiteY19" fmla="*/ 2839752 h 2862469"/>
              <a:gd name="connsiteX20" fmla="*/ 2584175 w 2964702"/>
              <a:gd name="connsiteY20" fmla="*/ 2862469 h 2862469"/>
              <a:gd name="connsiteX21" fmla="*/ 2964702 w 2964702"/>
              <a:gd name="connsiteY21" fmla="*/ 2720482 h 2862469"/>
              <a:gd name="connsiteX22" fmla="*/ 2317239 w 2964702"/>
              <a:gd name="connsiteY22" fmla="*/ 1709531 h 2862469"/>
              <a:gd name="connsiteX23" fmla="*/ 1908315 w 2964702"/>
              <a:gd name="connsiteY23" fmla="*/ 937118 h 2862469"/>
              <a:gd name="connsiteX0" fmla="*/ 3101011 w 4969567"/>
              <a:gd name="connsiteY0" fmla="*/ 2283160 h 2686404"/>
              <a:gd name="connsiteX1" fmla="*/ 3095331 w 4969567"/>
              <a:gd name="connsiteY1" fmla="*/ 1368760 h 2686404"/>
              <a:gd name="connsiteX2" fmla="*/ 3101011 w 4969567"/>
              <a:gd name="connsiteY2" fmla="*/ 1317645 h 2686404"/>
              <a:gd name="connsiteX3" fmla="*/ 3146446 w 4969567"/>
              <a:gd name="connsiteY3" fmla="*/ 761053 h 2686404"/>
              <a:gd name="connsiteX4" fmla="*/ 3316830 w 4969567"/>
              <a:gd name="connsiteY4" fmla="*/ 744014 h 2686404"/>
              <a:gd name="connsiteX5" fmla="*/ 3708716 w 4969567"/>
              <a:gd name="connsiteY5" fmla="*/ 1056387 h 2686404"/>
              <a:gd name="connsiteX6" fmla="*/ 3305472 w 4969567"/>
              <a:gd name="connsiteY6" fmla="*/ 266936 h 2686404"/>
              <a:gd name="connsiteX7" fmla="*/ 3140766 w 4969567"/>
              <a:gd name="connsiteY7" fmla="*/ 0 h 2686404"/>
              <a:gd name="connsiteX8" fmla="*/ 0 w 4969567"/>
              <a:gd name="connsiteY8" fmla="*/ 11358 h 2686404"/>
              <a:gd name="connsiteX9" fmla="*/ 2481944 w 4969567"/>
              <a:gd name="connsiteY9" fmla="*/ 147667 h 2686404"/>
              <a:gd name="connsiteX10" fmla="*/ 2396751 w 4969567"/>
              <a:gd name="connsiteY10" fmla="*/ 397566 h 2686404"/>
              <a:gd name="connsiteX11" fmla="*/ 4197154 w 4969567"/>
              <a:gd name="connsiteY11" fmla="*/ 1067746 h 2686404"/>
              <a:gd name="connsiteX12" fmla="*/ 4055166 w 4969567"/>
              <a:gd name="connsiteY12" fmla="*/ 1238133 h 2686404"/>
              <a:gd name="connsiteX13" fmla="*/ 4026769 w 4969567"/>
              <a:gd name="connsiteY13" fmla="*/ 1414197 h 2686404"/>
              <a:gd name="connsiteX14" fmla="*/ 3992692 w 4969567"/>
              <a:gd name="connsiteY14" fmla="*/ 1584581 h 2686404"/>
              <a:gd name="connsiteX15" fmla="*/ 3833666 w 4969567"/>
              <a:gd name="connsiteY15" fmla="*/ 1976467 h 2686404"/>
              <a:gd name="connsiteX16" fmla="*/ 3231639 w 4969567"/>
              <a:gd name="connsiteY16" fmla="*/ 2197968 h 2686404"/>
              <a:gd name="connsiteX17" fmla="*/ 3436101 w 4969567"/>
              <a:gd name="connsiteY17" fmla="*/ 2436507 h 2686404"/>
              <a:gd name="connsiteX18" fmla="*/ 3714396 w 4969567"/>
              <a:gd name="connsiteY18" fmla="*/ 2601211 h 2686404"/>
              <a:gd name="connsiteX19" fmla="*/ 4077884 w 4969567"/>
              <a:gd name="connsiteY19" fmla="*/ 2663687 h 2686404"/>
              <a:gd name="connsiteX20" fmla="*/ 4589040 w 4969567"/>
              <a:gd name="connsiteY20" fmla="*/ 2686404 h 2686404"/>
              <a:gd name="connsiteX21" fmla="*/ 4969567 w 4969567"/>
              <a:gd name="connsiteY21" fmla="*/ 2544417 h 2686404"/>
              <a:gd name="connsiteX22" fmla="*/ 4322104 w 4969567"/>
              <a:gd name="connsiteY22" fmla="*/ 1533466 h 2686404"/>
              <a:gd name="connsiteX23" fmla="*/ 3913180 w 4969567"/>
              <a:gd name="connsiteY23" fmla="*/ 761053 h 2686404"/>
              <a:gd name="connsiteX0" fmla="*/ 3288434 w 5156990"/>
              <a:gd name="connsiteY0" fmla="*/ 2283160 h 2686404"/>
              <a:gd name="connsiteX1" fmla="*/ 3282754 w 5156990"/>
              <a:gd name="connsiteY1" fmla="*/ 1368760 h 2686404"/>
              <a:gd name="connsiteX2" fmla="*/ 3288434 w 5156990"/>
              <a:gd name="connsiteY2" fmla="*/ 1317645 h 2686404"/>
              <a:gd name="connsiteX3" fmla="*/ 3333869 w 5156990"/>
              <a:gd name="connsiteY3" fmla="*/ 761053 h 2686404"/>
              <a:gd name="connsiteX4" fmla="*/ 3504253 w 5156990"/>
              <a:gd name="connsiteY4" fmla="*/ 744014 h 2686404"/>
              <a:gd name="connsiteX5" fmla="*/ 3896139 w 5156990"/>
              <a:gd name="connsiteY5" fmla="*/ 1056387 h 2686404"/>
              <a:gd name="connsiteX6" fmla="*/ 3492895 w 5156990"/>
              <a:gd name="connsiteY6" fmla="*/ 266936 h 2686404"/>
              <a:gd name="connsiteX7" fmla="*/ 3328189 w 5156990"/>
              <a:gd name="connsiteY7" fmla="*/ 0 h 2686404"/>
              <a:gd name="connsiteX8" fmla="*/ 187423 w 5156990"/>
              <a:gd name="connsiteY8" fmla="*/ 11358 h 2686404"/>
              <a:gd name="connsiteX9" fmla="*/ 0 w 5156990"/>
              <a:gd name="connsiteY9" fmla="*/ 249898 h 2686404"/>
              <a:gd name="connsiteX10" fmla="*/ 2584174 w 5156990"/>
              <a:gd name="connsiteY10" fmla="*/ 397566 h 2686404"/>
              <a:gd name="connsiteX11" fmla="*/ 4384577 w 5156990"/>
              <a:gd name="connsiteY11" fmla="*/ 1067746 h 2686404"/>
              <a:gd name="connsiteX12" fmla="*/ 4242589 w 5156990"/>
              <a:gd name="connsiteY12" fmla="*/ 1238133 h 2686404"/>
              <a:gd name="connsiteX13" fmla="*/ 4214192 w 5156990"/>
              <a:gd name="connsiteY13" fmla="*/ 1414197 h 2686404"/>
              <a:gd name="connsiteX14" fmla="*/ 4180115 w 5156990"/>
              <a:gd name="connsiteY14" fmla="*/ 1584581 h 2686404"/>
              <a:gd name="connsiteX15" fmla="*/ 4021089 w 5156990"/>
              <a:gd name="connsiteY15" fmla="*/ 1976467 h 2686404"/>
              <a:gd name="connsiteX16" fmla="*/ 3419062 w 5156990"/>
              <a:gd name="connsiteY16" fmla="*/ 2197968 h 2686404"/>
              <a:gd name="connsiteX17" fmla="*/ 3623524 w 5156990"/>
              <a:gd name="connsiteY17" fmla="*/ 2436507 h 2686404"/>
              <a:gd name="connsiteX18" fmla="*/ 3901819 w 5156990"/>
              <a:gd name="connsiteY18" fmla="*/ 2601211 h 2686404"/>
              <a:gd name="connsiteX19" fmla="*/ 4265307 w 5156990"/>
              <a:gd name="connsiteY19" fmla="*/ 2663687 h 2686404"/>
              <a:gd name="connsiteX20" fmla="*/ 4776463 w 5156990"/>
              <a:gd name="connsiteY20" fmla="*/ 2686404 h 2686404"/>
              <a:gd name="connsiteX21" fmla="*/ 5156990 w 5156990"/>
              <a:gd name="connsiteY21" fmla="*/ 2544417 h 2686404"/>
              <a:gd name="connsiteX22" fmla="*/ 4509527 w 5156990"/>
              <a:gd name="connsiteY22" fmla="*/ 1533466 h 2686404"/>
              <a:gd name="connsiteX23" fmla="*/ 4100603 w 5156990"/>
              <a:gd name="connsiteY23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4395936 w 5168349"/>
              <a:gd name="connsiteY11" fmla="*/ 1067746 h 2686404"/>
              <a:gd name="connsiteX12" fmla="*/ 4253948 w 5168349"/>
              <a:gd name="connsiteY12" fmla="*/ 1238133 h 2686404"/>
              <a:gd name="connsiteX13" fmla="*/ 4225551 w 5168349"/>
              <a:gd name="connsiteY13" fmla="*/ 1414197 h 2686404"/>
              <a:gd name="connsiteX14" fmla="*/ 4191474 w 5168349"/>
              <a:gd name="connsiteY14" fmla="*/ 1584581 h 2686404"/>
              <a:gd name="connsiteX15" fmla="*/ 4032448 w 5168349"/>
              <a:gd name="connsiteY15" fmla="*/ 1976467 h 2686404"/>
              <a:gd name="connsiteX16" fmla="*/ 3430421 w 5168349"/>
              <a:gd name="connsiteY16" fmla="*/ 2197968 h 2686404"/>
              <a:gd name="connsiteX17" fmla="*/ 3634883 w 5168349"/>
              <a:gd name="connsiteY17" fmla="*/ 2436507 h 2686404"/>
              <a:gd name="connsiteX18" fmla="*/ 3913178 w 5168349"/>
              <a:gd name="connsiteY18" fmla="*/ 2601211 h 2686404"/>
              <a:gd name="connsiteX19" fmla="*/ 4276666 w 5168349"/>
              <a:gd name="connsiteY19" fmla="*/ 2663687 h 2686404"/>
              <a:gd name="connsiteX20" fmla="*/ 4787822 w 5168349"/>
              <a:gd name="connsiteY20" fmla="*/ 2686404 h 2686404"/>
              <a:gd name="connsiteX21" fmla="*/ 5168349 w 5168349"/>
              <a:gd name="connsiteY21" fmla="*/ 2544417 h 2686404"/>
              <a:gd name="connsiteX22" fmla="*/ 4520886 w 5168349"/>
              <a:gd name="connsiteY22" fmla="*/ 1533466 h 2686404"/>
              <a:gd name="connsiteX23" fmla="*/ 4111962 w 5168349"/>
              <a:gd name="connsiteY23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1039349 w 5168349"/>
              <a:gd name="connsiteY11" fmla="*/ 1067746 h 2686404"/>
              <a:gd name="connsiteX12" fmla="*/ 4253948 w 5168349"/>
              <a:gd name="connsiteY12" fmla="*/ 1238133 h 2686404"/>
              <a:gd name="connsiteX13" fmla="*/ 4225551 w 5168349"/>
              <a:gd name="connsiteY13" fmla="*/ 1414197 h 2686404"/>
              <a:gd name="connsiteX14" fmla="*/ 4191474 w 5168349"/>
              <a:gd name="connsiteY14" fmla="*/ 1584581 h 2686404"/>
              <a:gd name="connsiteX15" fmla="*/ 4032448 w 5168349"/>
              <a:gd name="connsiteY15" fmla="*/ 1976467 h 2686404"/>
              <a:gd name="connsiteX16" fmla="*/ 3430421 w 5168349"/>
              <a:gd name="connsiteY16" fmla="*/ 2197968 h 2686404"/>
              <a:gd name="connsiteX17" fmla="*/ 3634883 w 5168349"/>
              <a:gd name="connsiteY17" fmla="*/ 2436507 h 2686404"/>
              <a:gd name="connsiteX18" fmla="*/ 3913178 w 5168349"/>
              <a:gd name="connsiteY18" fmla="*/ 2601211 h 2686404"/>
              <a:gd name="connsiteX19" fmla="*/ 4276666 w 5168349"/>
              <a:gd name="connsiteY19" fmla="*/ 2663687 h 2686404"/>
              <a:gd name="connsiteX20" fmla="*/ 4787822 w 5168349"/>
              <a:gd name="connsiteY20" fmla="*/ 2686404 h 2686404"/>
              <a:gd name="connsiteX21" fmla="*/ 5168349 w 5168349"/>
              <a:gd name="connsiteY21" fmla="*/ 2544417 h 2686404"/>
              <a:gd name="connsiteX22" fmla="*/ 4520886 w 5168349"/>
              <a:gd name="connsiteY22" fmla="*/ 1533466 h 2686404"/>
              <a:gd name="connsiteX23" fmla="*/ 4111962 w 5168349"/>
              <a:gd name="connsiteY23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4253948 w 5168349"/>
              <a:gd name="connsiteY11" fmla="*/ 1238133 h 2686404"/>
              <a:gd name="connsiteX12" fmla="*/ 4225551 w 5168349"/>
              <a:gd name="connsiteY12" fmla="*/ 1414197 h 2686404"/>
              <a:gd name="connsiteX13" fmla="*/ 4191474 w 5168349"/>
              <a:gd name="connsiteY13" fmla="*/ 1584581 h 2686404"/>
              <a:gd name="connsiteX14" fmla="*/ 4032448 w 5168349"/>
              <a:gd name="connsiteY14" fmla="*/ 1976467 h 2686404"/>
              <a:gd name="connsiteX15" fmla="*/ 3430421 w 5168349"/>
              <a:gd name="connsiteY15" fmla="*/ 2197968 h 2686404"/>
              <a:gd name="connsiteX16" fmla="*/ 3634883 w 5168349"/>
              <a:gd name="connsiteY16" fmla="*/ 2436507 h 2686404"/>
              <a:gd name="connsiteX17" fmla="*/ 3913178 w 5168349"/>
              <a:gd name="connsiteY17" fmla="*/ 2601211 h 2686404"/>
              <a:gd name="connsiteX18" fmla="*/ 4276666 w 5168349"/>
              <a:gd name="connsiteY18" fmla="*/ 2663687 h 2686404"/>
              <a:gd name="connsiteX19" fmla="*/ 4787822 w 5168349"/>
              <a:gd name="connsiteY19" fmla="*/ 2686404 h 2686404"/>
              <a:gd name="connsiteX20" fmla="*/ 5168349 w 5168349"/>
              <a:gd name="connsiteY20" fmla="*/ 2544417 h 2686404"/>
              <a:gd name="connsiteX21" fmla="*/ 4520886 w 5168349"/>
              <a:gd name="connsiteY21" fmla="*/ 1533466 h 2686404"/>
              <a:gd name="connsiteX22" fmla="*/ 4111962 w 5168349"/>
              <a:gd name="connsiteY22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4225551 w 5168349"/>
              <a:gd name="connsiteY11" fmla="*/ 1414197 h 2686404"/>
              <a:gd name="connsiteX12" fmla="*/ 4191474 w 5168349"/>
              <a:gd name="connsiteY12" fmla="*/ 1584581 h 2686404"/>
              <a:gd name="connsiteX13" fmla="*/ 4032448 w 5168349"/>
              <a:gd name="connsiteY13" fmla="*/ 1976467 h 2686404"/>
              <a:gd name="connsiteX14" fmla="*/ 3430421 w 5168349"/>
              <a:gd name="connsiteY14" fmla="*/ 2197968 h 2686404"/>
              <a:gd name="connsiteX15" fmla="*/ 3634883 w 5168349"/>
              <a:gd name="connsiteY15" fmla="*/ 2436507 h 2686404"/>
              <a:gd name="connsiteX16" fmla="*/ 3913178 w 5168349"/>
              <a:gd name="connsiteY16" fmla="*/ 2601211 h 2686404"/>
              <a:gd name="connsiteX17" fmla="*/ 4276666 w 5168349"/>
              <a:gd name="connsiteY17" fmla="*/ 2663687 h 2686404"/>
              <a:gd name="connsiteX18" fmla="*/ 4787822 w 5168349"/>
              <a:gd name="connsiteY18" fmla="*/ 2686404 h 2686404"/>
              <a:gd name="connsiteX19" fmla="*/ 5168349 w 5168349"/>
              <a:gd name="connsiteY19" fmla="*/ 2544417 h 2686404"/>
              <a:gd name="connsiteX20" fmla="*/ 4520886 w 5168349"/>
              <a:gd name="connsiteY20" fmla="*/ 1533466 h 2686404"/>
              <a:gd name="connsiteX21" fmla="*/ 4111962 w 5168349"/>
              <a:gd name="connsiteY21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4191474 w 5168349"/>
              <a:gd name="connsiteY11" fmla="*/ 1584581 h 2686404"/>
              <a:gd name="connsiteX12" fmla="*/ 4032448 w 5168349"/>
              <a:gd name="connsiteY12" fmla="*/ 1976467 h 2686404"/>
              <a:gd name="connsiteX13" fmla="*/ 3430421 w 5168349"/>
              <a:gd name="connsiteY13" fmla="*/ 2197968 h 2686404"/>
              <a:gd name="connsiteX14" fmla="*/ 3634883 w 5168349"/>
              <a:gd name="connsiteY14" fmla="*/ 2436507 h 2686404"/>
              <a:gd name="connsiteX15" fmla="*/ 3913178 w 5168349"/>
              <a:gd name="connsiteY15" fmla="*/ 2601211 h 2686404"/>
              <a:gd name="connsiteX16" fmla="*/ 4276666 w 5168349"/>
              <a:gd name="connsiteY16" fmla="*/ 2663687 h 2686404"/>
              <a:gd name="connsiteX17" fmla="*/ 4787822 w 5168349"/>
              <a:gd name="connsiteY17" fmla="*/ 2686404 h 2686404"/>
              <a:gd name="connsiteX18" fmla="*/ 5168349 w 5168349"/>
              <a:gd name="connsiteY18" fmla="*/ 2544417 h 2686404"/>
              <a:gd name="connsiteX19" fmla="*/ 4520886 w 5168349"/>
              <a:gd name="connsiteY19" fmla="*/ 1533466 h 2686404"/>
              <a:gd name="connsiteX20" fmla="*/ 4111962 w 5168349"/>
              <a:gd name="connsiteY20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4032448 w 5168349"/>
              <a:gd name="connsiteY11" fmla="*/ 1976467 h 2686404"/>
              <a:gd name="connsiteX12" fmla="*/ 3430421 w 5168349"/>
              <a:gd name="connsiteY12" fmla="*/ 2197968 h 2686404"/>
              <a:gd name="connsiteX13" fmla="*/ 3634883 w 5168349"/>
              <a:gd name="connsiteY13" fmla="*/ 2436507 h 2686404"/>
              <a:gd name="connsiteX14" fmla="*/ 3913178 w 5168349"/>
              <a:gd name="connsiteY14" fmla="*/ 2601211 h 2686404"/>
              <a:gd name="connsiteX15" fmla="*/ 4276666 w 5168349"/>
              <a:gd name="connsiteY15" fmla="*/ 2663687 h 2686404"/>
              <a:gd name="connsiteX16" fmla="*/ 4787822 w 5168349"/>
              <a:gd name="connsiteY16" fmla="*/ 2686404 h 2686404"/>
              <a:gd name="connsiteX17" fmla="*/ 5168349 w 5168349"/>
              <a:gd name="connsiteY17" fmla="*/ 2544417 h 2686404"/>
              <a:gd name="connsiteX18" fmla="*/ 4520886 w 5168349"/>
              <a:gd name="connsiteY18" fmla="*/ 1533466 h 2686404"/>
              <a:gd name="connsiteX19" fmla="*/ 4111962 w 5168349"/>
              <a:gd name="connsiteY19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3430421 w 5168349"/>
              <a:gd name="connsiteY11" fmla="*/ 2197968 h 2686404"/>
              <a:gd name="connsiteX12" fmla="*/ 3634883 w 5168349"/>
              <a:gd name="connsiteY12" fmla="*/ 2436507 h 2686404"/>
              <a:gd name="connsiteX13" fmla="*/ 3913178 w 5168349"/>
              <a:gd name="connsiteY13" fmla="*/ 2601211 h 2686404"/>
              <a:gd name="connsiteX14" fmla="*/ 4276666 w 5168349"/>
              <a:gd name="connsiteY14" fmla="*/ 2663687 h 2686404"/>
              <a:gd name="connsiteX15" fmla="*/ 4787822 w 5168349"/>
              <a:gd name="connsiteY15" fmla="*/ 2686404 h 2686404"/>
              <a:gd name="connsiteX16" fmla="*/ 5168349 w 5168349"/>
              <a:gd name="connsiteY16" fmla="*/ 2544417 h 2686404"/>
              <a:gd name="connsiteX17" fmla="*/ 4520886 w 5168349"/>
              <a:gd name="connsiteY17" fmla="*/ 1533466 h 2686404"/>
              <a:gd name="connsiteX18" fmla="*/ 4111962 w 5168349"/>
              <a:gd name="connsiteY18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3634883 w 5168349"/>
              <a:gd name="connsiteY11" fmla="*/ 2436507 h 2686404"/>
              <a:gd name="connsiteX12" fmla="*/ 3913178 w 5168349"/>
              <a:gd name="connsiteY12" fmla="*/ 2601211 h 2686404"/>
              <a:gd name="connsiteX13" fmla="*/ 4276666 w 5168349"/>
              <a:gd name="connsiteY13" fmla="*/ 2663687 h 2686404"/>
              <a:gd name="connsiteX14" fmla="*/ 4787822 w 5168349"/>
              <a:gd name="connsiteY14" fmla="*/ 2686404 h 2686404"/>
              <a:gd name="connsiteX15" fmla="*/ 5168349 w 5168349"/>
              <a:gd name="connsiteY15" fmla="*/ 2544417 h 2686404"/>
              <a:gd name="connsiteX16" fmla="*/ 4520886 w 5168349"/>
              <a:gd name="connsiteY16" fmla="*/ 1533466 h 2686404"/>
              <a:gd name="connsiteX17" fmla="*/ 4111962 w 5168349"/>
              <a:gd name="connsiteY17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3913178 w 5168349"/>
              <a:gd name="connsiteY11" fmla="*/ 2601211 h 2686404"/>
              <a:gd name="connsiteX12" fmla="*/ 4276666 w 5168349"/>
              <a:gd name="connsiteY12" fmla="*/ 2663687 h 2686404"/>
              <a:gd name="connsiteX13" fmla="*/ 4787822 w 5168349"/>
              <a:gd name="connsiteY13" fmla="*/ 2686404 h 2686404"/>
              <a:gd name="connsiteX14" fmla="*/ 5168349 w 5168349"/>
              <a:gd name="connsiteY14" fmla="*/ 2544417 h 2686404"/>
              <a:gd name="connsiteX15" fmla="*/ 4520886 w 5168349"/>
              <a:gd name="connsiteY15" fmla="*/ 1533466 h 2686404"/>
              <a:gd name="connsiteX16" fmla="*/ 4111962 w 5168349"/>
              <a:gd name="connsiteY16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4276666 w 5168349"/>
              <a:gd name="connsiteY11" fmla="*/ 2663687 h 2686404"/>
              <a:gd name="connsiteX12" fmla="*/ 4787822 w 5168349"/>
              <a:gd name="connsiteY12" fmla="*/ 2686404 h 2686404"/>
              <a:gd name="connsiteX13" fmla="*/ 5168349 w 5168349"/>
              <a:gd name="connsiteY13" fmla="*/ 2544417 h 2686404"/>
              <a:gd name="connsiteX14" fmla="*/ 4520886 w 5168349"/>
              <a:gd name="connsiteY14" fmla="*/ 1533466 h 2686404"/>
              <a:gd name="connsiteX15" fmla="*/ 4111962 w 5168349"/>
              <a:gd name="connsiteY15" fmla="*/ 761053 h 2686404"/>
              <a:gd name="connsiteX0" fmla="*/ 3299793 w 5168349"/>
              <a:gd name="connsiteY0" fmla="*/ 2283160 h 2686404"/>
              <a:gd name="connsiteX1" fmla="*/ 3294113 w 5168349"/>
              <a:gd name="connsiteY1" fmla="*/ 1368760 h 2686404"/>
              <a:gd name="connsiteX2" fmla="*/ 3299793 w 5168349"/>
              <a:gd name="connsiteY2" fmla="*/ 1317645 h 2686404"/>
              <a:gd name="connsiteX3" fmla="*/ 3345228 w 5168349"/>
              <a:gd name="connsiteY3" fmla="*/ 761053 h 2686404"/>
              <a:gd name="connsiteX4" fmla="*/ 3515612 w 5168349"/>
              <a:gd name="connsiteY4" fmla="*/ 744014 h 2686404"/>
              <a:gd name="connsiteX5" fmla="*/ 3907498 w 5168349"/>
              <a:gd name="connsiteY5" fmla="*/ 1056387 h 2686404"/>
              <a:gd name="connsiteX6" fmla="*/ 3504254 w 5168349"/>
              <a:gd name="connsiteY6" fmla="*/ 266936 h 2686404"/>
              <a:gd name="connsiteX7" fmla="*/ 3339548 w 5168349"/>
              <a:gd name="connsiteY7" fmla="*/ 0 h 2686404"/>
              <a:gd name="connsiteX8" fmla="*/ 198782 w 5168349"/>
              <a:gd name="connsiteY8" fmla="*/ 11358 h 2686404"/>
              <a:gd name="connsiteX9" fmla="*/ 11359 w 5168349"/>
              <a:gd name="connsiteY9" fmla="*/ 249898 h 2686404"/>
              <a:gd name="connsiteX10" fmla="*/ 0 w 5168349"/>
              <a:gd name="connsiteY10" fmla="*/ 755375 h 2686404"/>
              <a:gd name="connsiteX11" fmla="*/ 4787822 w 5168349"/>
              <a:gd name="connsiteY11" fmla="*/ 2686404 h 2686404"/>
              <a:gd name="connsiteX12" fmla="*/ 5168349 w 5168349"/>
              <a:gd name="connsiteY12" fmla="*/ 2544417 h 2686404"/>
              <a:gd name="connsiteX13" fmla="*/ 4520886 w 5168349"/>
              <a:gd name="connsiteY13" fmla="*/ 1533466 h 2686404"/>
              <a:gd name="connsiteX14" fmla="*/ 4111962 w 5168349"/>
              <a:gd name="connsiteY14" fmla="*/ 761053 h 2686404"/>
              <a:gd name="connsiteX0" fmla="*/ 3299793 w 5168349"/>
              <a:gd name="connsiteY0" fmla="*/ 2283160 h 2544417"/>
              <a:gd name="connsiteX1" fmla="*/ 3294113 w 5168349"/>
              <a:gd name="connsiteY1" fmla="*/ 1368760 h 2544417"/>
              <a:gd name="connsiteX2" fmla="*/ 3299793 w 5168349"/>
              <a:gd name="connsiteY2" fmla="*/ 1317645 h 2544417"/>
              <a:gd name="connsiteX3" fmla="*/ 3345228 w 5168349"/>
              <a:gd name="connsiteY3" fmla="*/ 761053 h 2544417"/>
              <a:gd name="connsiteX4" fmla="*/ 3515612 w 5168349"/>
              <a:gd name="connsiteY4" fmla="*/ 744014 h 2544417"/>
              <a:gd name="connsiteX5" fmla="*/ 3907498 w 5168349"/>
              <a:gd name="connsiteY5" fmla="*/ 1056387 h 2544417"/>
              <a:gd name="connsiteX6" fmla="*/ 3504254 w 5168349"/>
              <a:gd name="connsiteY6" fmla="*/ 266936 h 2544417"/>
              <a:gd name="connsiteX7" fmla="*/ 3339548 w 5168349"/>
              <a:gd name="connsiteY7" fmla="*/ 0 h 2544417"/>
              <a:gd name="connsiteX8" fmla="*/ 198782 w 5168349"/>
              <a:gd name="connsiteY8" fmla="*/ 11358 h 2544417"/>
              <a:gd name="connsiteX9" fmla="*/ 11359 w 5168349"/>
              <a:gd name="connsiteY9" fmla="*/ 249898 h 2544417"/>
              <a:gd name="connsiteX10" fmla="*/ 0 w 5168349"/>
              <a:gd name="connsiteY10" fmla="*/ 755375 h 2544417"/>
              <a:gd name="connsiteX11" fmla="*/ 5168349 w 5168349"/>
              <a:gd name="connsiteY11" fmla="*/ 2544417 h 2544417"/>
              <a:gd name="connsiteX12" fmla="*/ 4520886 w 5168349"/>
              <a:gd name="connsiteY12" fmla="*/ 1533466 h 2544417"/>
              <a:gd name="connsiteX13" fmla="*/ 4111962 w 5168349"/>
              <a:gd name="connsiteY13" fmla="*/ 761053 h 2544417"/>
              <a:gd name="connsiteX0" fmla="*/ 3299793 w 4520886"/>
              <a:gd name="connsiteY0" fmla="*/ 2283160 h 2283160"/>
              <a:gd name="connsiteX1" fmla="*/ 3294113 w 4520886"/>
              <a:gd name="connsiteY1" fmla="*/ 1368760 h 2283160"/>
              <a:gd name="connsiteX2" fmla="*/ 3299793 w 4520886"/>
              <a:gd name="connsiteY2" fmla="*/ 1317645 h 2283160"/>
              <a:gd name="connsiteX3" fmla="*/ 3345228 w 4520886"/>
              <a:gd name="connsiteY3" fmla="*/ 761053 h 2283160"/>
              <a:gd name="connsiteX4" fmla="*/ 3515612 w 4520886"/>
              <a:gd name="connsiteY4" fmla="*/ 744014 h 2283160"/>
              <a:gd name="connsiteX5" fmla="*/ 3907498 w 4520886"/>
              <a:gd name="connsiteY5" fmla="*/ 1056387 h 2283160"/>
              <a:gd name="connsiteX6" fmla="*/ 3504254 w 4520886"/>
              <a:gd name="connsiteY6" fmla="*/ 266936 h 2283160"/>
              <a:gd name="connsiteX7" fmla="*/ 3339548 w 4520886"/>
              <a:gd name="connsiteY7" fmla="*/ 0 h 2283160"/>
              <a:gd name="connsiteX8" fmla="*/ 198782 w 4520886"/>
              <a:gd name="connsiteY8" fmla="*/ 11358 h 2283160"/>
              <a:gd name="connsiteX9" fmla="*/ 11359 w 4520886"/>
              <a:gd name="connsiteY9" fmla="*/ 249898 h 2283160"/>
              <a:gd name="connsiteX10" fmla="*/ 0 w 4520886"/>
              <a:gd name="connsiteY10" fmla="*/ 755375 h 2283160"/>
              <a:gd name="connsiteX11" fmla="*/ 4520886 w 4520886"/>
              <a:gd name="connsiteY11" fmla="*/ 1533466 h 2283160"/>
              <a:gd name="connsiteX12" fmla="*/ 4111962 w 4520886"/>
              <a:gd name="connsiteY12" fmla="*/ 761053 h 2283160"/>
              <a:gd name="connsiteX0" fmla="*/ 3299793 w 4111962"/>
              <a:gd name="connsiteY0" fmla="*/ 2283160 h 2283160"/>
              <a:gd name="connsiteX1" fmla="*/ 3294113 w 4111962"/>
              <a:gd name="connsiteY1" fmla="*/ 1368760 h 2283160"/>
              <a:gd name="connsiteX2" fmla="*/ 3299793 w 4111962"/>
              <a:gd name="connsiteY2" fmla="*/ 1317645 h 2283160"/>
              <a:gd name="connsiteX3" fmla="*/ 3345228 w 4111962"/>
              <a:gd name="connsiteY3" fmla="*/ 761053 h 2283160"/>
              <a:gd name="connsiteX4" fmla="*/ 3515612 w 4111962"/>
              <a:gd name="connsiteY4" fmla="*/ 744014 h 2283160"/>
              <a:gd name="connsiteX5" fmla="*/ 3907498 w 4111962"/>
              <a:gd name="connsiteY5" fmla="*/ 1056387 h 2283160"/>
              <a:gd name="connsiteX6" fmla="*/ 3504254 w 4111962"/>
              <a:gd name="connsiteY6" fmla="*/ 266936 h 2283160"/>
              <a:gd name="connsiteX7" fmla="*/ 3339548 w 4111962"/>
              <a:gd name="connsiteY7" fmla="*/ 0 h 2283160"/>
              <a:gd name="connsiteX8" fmla="*/ 198782 w 4111962"/>
              <a:gd name="connsiteY8" fmla="*/ 11358 h 2283160"/>
              <a:gd name="connsiteX9" fmla="*/ 11359 w 4111962"/>
              <a:gd name="connsiteY9" fmla="*/ 249898 h 2283160"/>
              <a:gd name="connsiteX10" fmla="*/ 0 w 4111962"/>
              <a:gd name="connsiteY10" fmla="*/ 755375 h 2283160"/>
              <a:gd name="connsiteX11" fmla="*/ 4111962 w 4111962"/>
              <a:gd name="connsiteY11" fmla="*/ 761053 h 2283160"/>
              <a:gd name="connsiteX0" fmla="*/ 3299793 w 3907498"/>
              <a:gd name="connsiteY0" fmla="*/ 2283160 h 2283160"/>
              <a:gd name="connsiteX1" fmla="*/ 3294113 w 3907498"/>
              <a:gd name="connsiteY1" fmla="*/ 1368760 h 2283160"/>
              <a:gd name="connsiteX2" fmla="*/ 3299793 w 3907498"/>
              <a:gd name="connsiteY2" fmla="*/ 1317645 h 2283160"/>
              <a:gd name="connsiteX3" fmla="*/ 3345228 w 3907498"/>
              <a:gd name="connsiteY3" fmla="*/ 761053 h 2283160"/>
              <a:gd name="connsiteX4" fmla="*/ 3515612 w 3907498"/>
              <a:gd name="connsiteY4" fmla="*/ 744014 h 2283160"/>
              <a:gd name="connsiteX5" fmla="*/ 3907498 w 3907498"/>
              <a:gd name="connsiteY5" fmla="*/ 1056387 h 2283160"/>
              <a:gd name="connsiteX6" fmla="*/ 3504254 w 3907498"/>
              <a:gd name="connsiteY6" fmla="*/ 266936 h 2283160"/>
              <a:gd name="connsiteX7" fmla="*/ 3339548 w 3907498"/>
              <a:gd name="connsiteY7" fmla="*/ 0 h 2283160"/>
              <a:gd name="connsiteX8" fmla="*/ 198782 w 3907498"/>
              <a:gd name="connsiteY8" fmla="*/ 11358 h 2283160"/>
              <a:gd name="connsiteX9" fmla="*/ 11359 w 3907498"/>
              <a:gd name="connsiteY9" fmla="*/ 249898 h 2283160"/>
              <a:gd name="connsiteX10" fmla="*/ 0 w 3907498"/>
              <a:gd name="connsiteY10" fmla="*/ 755375 h 2283160"/>
              <a:gd name="connsiteX11" fmla="*/ 2107097 w 3907498"/>
              <a:gd name="connsiteY11" fmla="*/ 1397157 h 2283160"/>
              <a:gd name="connsiteX0" fmla="*/ 3299793 w 3907498"/>
              <a:gd name="connsiteY0" fmla="*/ 2283160 h 2283160"/>
              <a:gd name="connsiteX1" fmla="*/ 3294113 w 3907498"/>
              <a:gd name="connsiteY1" fmla="*/ 1368760 h 2283160"/>
              <a:gd name="connsiteX2" fmla="*/ 3299793 w 3907498"/>
              <a:gd name="connsiteY2" fmla="*/ 1317645 h 2283160"/>
              <a:gd name="connsiteX3" fmla="*/ 3345228 w 3907498"/>
              <a:gd name="connsiteY3" fmla="*/ 761053 h 2283160"/>
              <a:gd name="connsiteX4" fmla="*/ 3515612 w 3907498"/>
              <a:gd name="connsiteY4" fmla="*/ 744014 h 2283160"/>
              <a:gd name="connsiteX5" fmla="*/ 3907498 w 3907498"/>
              <a:gd name="connsiteY5" fmla="*/ 1056387 h 2283160"/>
              <a:gd name="connsiteX6" fmla="*/ 3504254 w 3907498"/>
              <a:gd name="connsiteY6" fmla="*/ 266936 h 2283160"/>
              <a:gd name="connsiteX7" fmla="*/ 3339548 w 3907498"/>
              <a:gd name="connsiteY7" fmla="*/ 0 h 2283160"/>
              <a:gd name="connsiteX8" fmla="*/ 198782 w 3907498"/>
              <a:gd name="connsiteY8" fmla="*/ 11358 h 2283160"/>
              <a:gd name="connsiteX9" fmla="*/ 11359 w 3907498"/>
              <a:gd name="connsiteY9" fmla="*/ 249898 h 2283160"/>
              <a:gd name="connsiteX10" fmla="*/ 0 w 3907498"/>
              <a:gd name="connsiteY10" fmla="*/ 755375 h 2283160"/>
              <a:gd name="connsiteX0" fmla="*/ 3655709 w 4263414"/>
              <a:gd name="connsiteY0" fmla="*/ 2283160 h 2283160"/>
              <a:gd name="connsiteX1" fmla="*/ 3650029 w 4263414"/>
              <a:gd name="connsiteY1" fmla="*/ 1368760 h 2283160"/>
              <a:gd name="connsiteX2" fmla="*/ 3655709 w 4263414"/>
              <a:gd name="connsiteY2" fmla="*/ 1317645 h 2283160"/>
              <a:gd name="connsiteX3" fmla="*/ 3701144 w 4263414"/>
              <a:gd name="connsiteY3" fmla="*/ 761053 h 2283160"/>
              <a:gd name="connsiteX4" fmla="*/ 3871528 w 4263414"/>
              <a:gd name="connsiteY4" fmla="*/ 744014 h 2283160"/>
              <a:gd name="connsiteX5" fmla="*/ 4263414 w 4263414"/>
              <a:gd name="connsiteY5" fmla="*/ 1056387 h 2283160"/>
              <a:gd name="connsiteX6" fmla="*/ 3860170 w 4263414"/>
              <a:gd name="connsiteY6" fmla="*/ 266936 h 2283160"/>
              <a:gd name="connsiteX7" fmla="*/ 3695464 w 4263414"/>
              <a:gd name="connsiteY7" fmla="*/ 0 h 2283160"/>
              <a:gd name="connsiteX8" fmla="*/ 554698 w 4263414"/>
              <a:gd name="connsiteY8" fmla="*/ 11358 h 2283160"/>
              <a:gd name="connsiteX9" fmla="*/ 367275 w 4263414"/>
              <a:gd name="connsiteY9" fmla="*/ 249898 h 2283160"/>
              <a:gd name="connsiteX10" fmla="*/ 355916 w 4263414"/>
              <a:gd name="connsiteY10" fmla="*/ 755375 h 2283160"/>
              <a:gd name="connsiteX0" fmla="*/ 3655709 w 4263414"/>
              <a:gd name="connsiteY0" fmla="*/ 2283160 h 2283160"/>
              <a:gd name="connsiteX1" fmla="*/ 3650029 w 4263414"/>
              <a:gd name="connsiteY1" fmla="*/ 1368760 h 2283160"/>
              <a:gd name="connsiteX2" fmla="*/ 3655709 w 4263414"/>
              <a:gd name="connsiteY2" fmla="*/ 1317645 h 2283160"/>
              <a:gd name="connsiteX3" fmla="*/ 3701144 w 4263414"/>
              <a:gd name="connsiteY3" fmla="*/ 761053 h 2283160"/>
              <a:gd name="connsiteX4" fmla="*/ 3871528 w 4263414"/>
              <a:gd name="connsiteY4" fmla="*/ 744014 h 2283160"/>
              <a:gd name="connsiteX5" fmla="*/ 4263414 w 4263414"/>
              <a:gd name="connsiteY5" fmla="*/ 1056387 h 2283160"/>
              <a:gd name="connsiteX6" fmla="*/ 3860170 w 4263414"/>
              <a:gd name="connsiteY6" fmla="*/ 266936 h 2283160"/>
              <a:gd name="connsiteX7" fmla="*/ 3695464 w 4263414"/>
              <a:gd name="connsiteY7" fmla="*/ 0 h 2283160"/>
              <a:gd name="connsiteX8" fmla="*/ 554698 w 4263414"/>
              <a:gd name="connsiteY8" fmla="*/ 11358 h 2283160"/>
              <a:gd name="connsiteX9" fmla="*/ 367275 w 4263414"/>
              <a:gd name="connsiteY9" fmla="*/ 249898 h 2283160"/>
              <a:gd name="connsiteX10" fmla="*/ 355916 w 4263414"/>
              <a:gd name="connsiteY10" fmla="*/ 755375 h 2283160"/>
              <a:gd name="connsiteX0" fmla="*/ 3299793 w 3907498"/>
              <a:gd name="connsiteY0" fmla="*/ 2283160 h 2283160"/>
              <a:gd name="connsiteX1" fmla="*/ 3294113 w 3907498"/>
              <a:gd name="connsiteY1" fmla="*/ 1368760 h 2283160"/>
              <a:gd name="connsiteX2" fmla="*/ 3299793 w 3907498"/>
              <a:gd name="connsiteY2" fmla="*/ 1317645 h 2283160"/>
              <a:gd name="connsiteX3" fmla="*/ 3345228 w 3907498"/>
              <a:gd name="connsiteY3" fmla="*/ 761053 h 2283160"/>
              <a:gd name="connsiteX4" fmla="*/ 3515612 w 3907498"/>
              <a:gd name="connsiteY4" fmla="*/ 744014 h 2283160"/>
              <a:gd name="connsiteX5" fmla="*/ 3907498 w 3907498"/>
              <a:gd name="connsiteY5" fmla="*/ 1056387 h 2283160"/>
              <a:gd name="connsiteX6" fmla="*/ 3504254 w 3907498"/>
              <a:gd name="connsiteY6" fmla="*/ 266936 h 2283160"/>
              <a:gd name="connsiteX7" fmla="*/ 3339548 w 3907498"/>
              <a:gd name="connsiteY7" fmla="*/ 0 h 2283160"/>
              <a:gd name="connsiteX8" fmla="*/ 198782 w 3907498"/>
              <a:gd name="connsiteY8" fmla="*/ 11358 h 2283160"/>
              <a:gd name="connsiteX9" fmla="*/ 11359 w 3907498"/>
              <a:gd name="connsiteY9" fmla="*/ 249898 h 2283160"/>
              <a:gd name="connsiteX10" fmla="*/ 0 w 3907498"/>
              <a:gd name="connsiteY10" fmla="*/ 755375 h 2283160"/>
              <a:gd name="connsiteX0" fmla="*/ 3299793 w 3515612"/>
              <a:gd name="connsiteY0" fmla="*/ 2283160 h 2283160"/>
              <a:gd name="connsiteX1" fmla="*/ 3294113 w 3515612"/>
              <a:gd name="connsiteY1" fmla="*/ 1368760 h 2283160"/>
              <a:gd name="connsiteX2" fmla="*/ 3299793 w 3515612"/>
              <a:gd name="connsiteY2" fmla="*/ 1317645 h 2283160"/>
              <a:gd name="connsiteX3" fmla="*/ 3345228 w 3515612"/>
              <a:gd name="connsiteY3" fmla="*/ 761053 h 2283160"/>
              <a:gd name="connsiteX4" fmla="*/ 3515612 w 3515612"/>
              <a:gd name="connsiteY4" fmla="*/ 744014 h 2283160"/>
              <a:gd name="connsiteX5" fmla="*/ 3504254 w 3515612"/>
              <a:gd name="connsiteY5" fmla="*/ 278296 h 2283160"/>
              <a:gd name="connsiteX6" fmla="*/ 3504254 w 3515612"/>
              <a:gd name="connsiteY6" fmla="*/ 266936 h 2283160"/>
              <a:gd name="connsiteX7" fmla="*/ 3339548 w 3515612"/>
              <a:gd name="connsiteY7" fmla="*/ 0 h 2283160"/>
              <a:gd name="connsiteX8" fmla="*/ 198782 w 3515612"/>
              <a:gd name="connsiteY8" fmla="*/ 11358 h 2283160"/>
              <a:gd name="connsiteX9" fmla="*/ 11359 w 3515612"/>
              <a:gd name="connsiteY9" fmla="*/ 249898 h 2283160"/>
              <a:gd name="connsiteX10" fmla="*/ 0 w 3515612"/>
              <a:gd name="connsiteY10" fmla="*/ 755375 h 2283160"/>
              <a:gd name="connsiteX0" fmla="*/ 3299793 w 3890460"/>
              <a:gd name="connsiteY0" fmla="*/ 2283160 h 2283160"/>
              <a:gd name="connsiteX1" fmla="*/ 3294113 w 3890460"/>
              <a:gd name="connsiteY1" fmla="*/ 1368760 h 2283160"/>
              <a:gd name="connsiteX2" fmla="*/ 3299793 w 3890460"/>
              <a:gd name="connsiteY2" fmla="*/ 1317645 h 2283160"/>
              <a:gd name="connsiteX3" fmla="*/ 3345228 w 3890460"/>
              <a:gd name="connsiteY3" fmla="*/ 761053 h 2283160"/>
              <a:gd name="connsiteX4" fmla="*/ 3515612 w 3890460"/>
              <a:gd name="connsiteY4" fmla="*/ 744014 h 2283160"/>
              <a:gd name="connsiteX5" fmla="*/ 3504254 w 3890460"/>
              <a:gd name="connsiteY5" fmla="*/ 278296 h 2283160"/>
              <a:gd name="connsiteX6" fmla="*/ 3504254 w 3890460"/>
              <a:gd name="connsiteY6" fmla="*/ 266936 h 2283160"/>
              <a:gd name="connsiteX7" fmla="*/ 3339548 w 3890460"/>
              <a:gd name="connsiteY7" fmla="*/ 0 h 2283160"/>
              <a:gd name="connsiteX8" fmla="*/ 198782 w 3890460"/>
              <a:gd name="connsiteY8" fmla="*/ 11358 h 2283160"/>
              <a:gd name="connsiteX9" fmla="*/ 11359 w 3890460"/>
              <a:gd name="connsiteY9" fmla="*/ 249898 h 2283160"/>
              <a:gd name="connsiteX10" fmla="*/ 0 w 3890460"/>
              <a:gd name="connsiteY10" fmla="*/ 755375 h 2283160"/>
              <a:gd name="connsiteX0" fmla="*/ 3299793 w 3515612"/>
              <a:gd name="connsiteY0" fmla="*/ 2283160 h 2283160"/>
              <a:gd name="connsiteX1" fmla="*/ 3294113 w 3515612"/>
              <a:gd name="connsiteY1" fmla="*/ 1368760 h 2283160"/>
              <a:gd name="connsiteX2" fmla="*/ 3299793 w 3515612"/>
              <a:gd name="connsiteY2" fmla="*/ 1317645 h 2283160"/>
              <a:gd name="connsiteX3" fmla="*/ 3345228 w 3515612"/>
              <a:gd name="connsiteY3" fmla="*/ 761053 h 2283160"/>
              <a:gd name="connsiteX4" fmla="*/ 3515612 w 3515612"/>
              <a:gd name="connsiteY4" fmla="*/ 744014 h 2283160"/>
              <a:gd name="connsiteX5" fmla="*/ 3504254 w 3515612"/>
              <a:gd name="connsiteY5" fmla="*/ 278296 h 2283160"/>
              <a:gd name="connsiteX6" fmla="*/ 3504254 w 3515612"/>
              <a:gd name="connsiteY6" fmla="*/ 266936 h 2283160"/>
              <a:gd name="connsiteX7" fmla="*/ 3339548 w 3515612"/>
              <a:gd name="connsiteY7" fmla="*/ 0 h 2283160"/>
              <a:gd name="connsiteX8" fmla="*/ 198782 w 3515612"/>
              <a:gd name="connsiteY8" fmla="*/ 11358 h 2283160"/>
              <a:gd name="connsiteX9" fmla="*/ 11359 w 3515612"/>
              <a:gd name="connsiteY9" fmla="*/ 249898 h 2283160"/>
              <a:gd name="connsiteX10" fmla="*/ 0 w 3515612"/>
              <a:gd name="connsiteY10" fmla="*/ 755375 h 2283160"/>
              <a:gd name="connsiteX0" fmla="*/ 3299793 w 3515612"/>
              <a:gd name="connsiteY0" fmla="*/ 2283160 h 2283160"/>
              <a:gd name="connsiteX1" fmla="*/ 3294113 w 3515612"/>
              <a:gd name="connsiteY1" fmla="*/ 1368760 h 2283160"/>
              <a:gd name="connsiteX2" fmla="*/ 3299793 w 3515612"/>
              <a:gd name="connsiteY2" fmla="*/ 1317645 h 2283160"/>
              <a:gd name="connsiteX3" fmla="*/ 3345228 w 3515612"/>
              <a:gd name="connsiteY3" fmla="*/ 761053 h 2283160"/>
              <a:gd name="connsiteX4" fmla="*/ 3515612 w 3515612"/>
              <a:gd name="connsiteY4" fmla="*/ 744014 h 2283160"/>
              <a:gd name="connsiteX5" fmla="*/ 3504254 w 3515612"/>
              <a:gd name="connsiteY5" fmla="*/ 278296 h 2283160"/>
              <a:gd name="connsiteX6" fmla="*/ 3504254 w 3515612"/>
              <a:gd name="connsiteY6" fmla="*/ 266936 h 2283160"/>
              <a:gd name="connsiteX7" fmla="*/ 3339548 w 3515612"/>
              <a:gd name="connsiteY7" fmla="*/ 0 h 2283160"/>
              <a:gd name="connsiteX8" fmla="*/ 198782 w 3515612"/>
              <a:gd name="connsiteY8" fmla="*/ 11358 h 2283160"/>
              <a:gd name="connsiteX9" fmla="*/ 11359 w 3515612"/>
              <a:gd name="connsiteY9" fmla="*/ 249898 h 2283160"/>
              <a:gd name="connsiteX10" fmla="*/ 0 w 3515612"/>
              <a:gd name="connsiteY10" fmla="*/ 755375 h 2283160"/>
              <a:gd name="connsiteX0" fmla="*/ 3299793 w 3657602"/>
              <a:gd name="connsiteY0" fmla="*/ 2283160 h 2283160"/>
              <a:gd name="connsiteX1" fmla="*/ 3294113 w 3657602"/>
              <a:gd name="connsiteY1" fmla="*/ 1368760 h 2283160"/>
              <a:gd name="connsiteX2" fmla="*/ 3657602 w 3657602"/>
              <a:gd name="connsiteY2" fmla="*/ 1118862 h 2283160"/>
              <a:gd name="connsiteX3" fmla="*/ 3345228 w 3657602"/>
              <a:gd name="connsiteY3" fmla="*/ 761053 h 2283160"/>
              <a:gd name="connsiteX4" fmla="*/ 3515612 w 3657602"/>
              <a:gd name="connsiteY4" fmla="*/ 744014 h 2283160"/>
              <a:gd name="connsiteX5" fmla="*/ 3504254 w 3657602"/>
              <a:gd name="connsiteY5" fmla="*/ 278296 h 2283160"/>
              <a:gd name="connsiteX6" fmla="*/ 3504254 w 3657602"/>
              <a:gd name="connsiteY6" fmla="*/ 266936 h 2283160"/>
              <a:gd name="connsiteX7" fmla="*/ 3339548 w 3657602"/>
              <a:gd name="connsiteY7" fmla="*/ 0 h 2283160"/>
              <a:gd name="connsiteX8" fmla="*/ 198782 w 3657602"/>
              <a:gd name="connsiteY8" fmla="*/ 11358 h 2283160"/>
              <a:gd name="connsiteX9" fmla="*/ 11359 w 3657602"/>
              <a:gd name="connsiteY9" fmla="*/ 249898 h 2283160"/>
              <a:gd name="connsiteX10" fmla="*/ 0 w 3657602"/>
              <a:gd name="connsiteY10" fmla="*/ 755375 h 2283160"/>
              <a:gd name="connsiteX0" fmla="*/ 3299793 w 3657602"/>
              <a:gd name="connsiteY0" fmla="*/ 2283160 h 2283160"/>
              <a:gd name="connsiteX1" fmla="*/ 3294113 w 3657602"/>
              <a:gd name="connsiteY1" fmla="*/ 1368760 h 2283160"/>
              <a:gd name="connsiteX2" fmla="*/ 3657602 w 3657602"/>
              <a:gd name="connsiteY2" fmla="*/ 1118862 h 2283160"/>
              <a:gd name="connsiteX3" fmla="*/ 3345228 w 3657602"/>
              <a:gd name="connsiteY3" fmla="*/ 761053 h 2283160"/>
              <a:gd name="connsiteX4" fmla="*/ 3515612 w 3657602"/>
              <a:gd name="connsiteY4" fmla="*/ 744014 h 2283160"/>
              <a:gd name="connsiteX5" fmla="*/ 3504254 w 3657602"/>
              <a:gd name="connsiteY5" fmla="*/ 278296 h 2283160"/>
              <a:gd name="connsiteX6" fmla="*/ 3504254 w 3657602"/>
              <a:gd name="connsiteY6" fmla="*/ 266936 h 2283160"/>
              <a:gd name="connsiteX7" fmla="*/ 3339548 w 3657602"/>
              <a:gd name="connsiteY7" fmla="*/ 0 h 2283160"/>
              <a:gd name="connsiteX8" fmla="*/ 198782 w 3657602"/>
              <a:gd name="connsiteY8" fmla="*/ 11358 h 2283160"/>
              <a:gd name="connsiteX9" fmla="*/ 11359 w 3657602"/>
              <a:gd name="connsiteY9" fmla="*/ 249898 h 2283160"/>
              <a:gd name="connsiteX10" fmla="*/ 0 w 3657602"/>
              <a:gd name="connsiteY10" fmla="*/ 755375 h 2283160"/>
              <a:gd name="connsiteX0" fmla="*/ 3299793 w 3515612"/>
              <a:gd name="connsiteY0" fmla="*/ 2283160 h 2283160"/>
              <a:gd name="connsiteX1" fmla="*/ 3294113 w 3515612"/>
              <a:gd name="connsiteY1" fmla="*/ 1368760 h 2283160"/>
              <a:gd name="connsiteX2" fmla="*/ 3356589 w 3515612"/>
              <a:gd name="connsiteY2" fmla="*/ 1209734 h 2283160"/>
              <a:gd name="connsiteX3" fmla="*/ 3345228 w 3515612"/>
              <a:gd name="connsiteY3" fmla="*/ 761053 h 2283160"/>
              <a:gd name="connsiteX4" fmla="*/ 3515612 w 3515612"/>
              <a:gd name="connsiteY4" fmla="*/ 744014 h 2283160"/>
              <a:gd name="connsiteX5" fmla="*/ 3504254 w 3515612"/>
              <a:gd name="connsiteY5" fmla="*/ 278296 h 2283160"/>
              <a:gd name="connsiteX6" fmla="*/ 3504254 w 3515612"/>
              <a:gd name="connsiteY6" fmla="*/ 266936 h 2283160"/>
              <a:gd name="connsiteX7" fmla="*/ 3339548 w 3515612"/>
              <a:gd name="connsiteY7" fmla="*/ 0 h 2283160"/>
              <a:gd name="connsiteX8" fmla="*/ 198782 w 3515612"/>
              <a:gd name="connsiteY8" fmla="*/ 11358 h 2283160"/>
              <a:gd name="connsiteX9" fmla="*/ 11359 w 3515612"/>
              <a:gd name="connsiteY9" fmla="*/ 249898 h 2283160"/>
              <a:gd name="connsiteX10" fmla="*/ 0 w 3515612"/>
              <a:gd name="connsiteY10" fmla="*/ 755375 h 2283160"/>
              <a:gd name="connsiteX0" fmla="*/ 3299793 w 3515612"/>
              <a:gd name="connsiteY0" fmla="*/ 2283160 h 2283160"/>
              <a:gd name="connsiteX1" fmla="*/ 3294113 w 3515612"/>
              <a:gd name="connsiteY1" fmla="*/ 1368760 h 2283160"/>
              <a:gd name="connsiteX2" fmla="*/ 3345228 w 3515612"/>
              <a:gd name="connsiteY2" fmla="*/ 761053 h 2283160"/>
              <a:gd name="connsiteX3" fmla="*/ 3515612 w 3515612"/>
              <a:gd name="connsiteY3" fmla="*/ 744014 h 2283160"/>
              <a:gd name="connsiteX4" fmla="*/ 3504254 w 3515612"/>
              <a:gd name="connsiteY4" fmla="*/ 278296 h 2283160"/>
              <a:gd name="connsiteX5" fmla="*/ 3504254 w 3515612"/>
              <a:gd name="connsiteY5" fmla="*/ 266936 h 2283160"/>
              <a:gd name="connsiteX6" fmla="*/ 3339548 w 3515612"/>
              <a:gd name="connsiteY6" fmla="*/ 0 h 2283160"/>
              <a:gd name="connsiteX7" fmla="*/ 198782 w 3515612"/>
              <a:gd name="connsiteY7" fmla="*/ 11358 h 2283160"/>
              <a:gd name="connsiteX8" fmla="*/ 11359 w 3515612"/>
              <a:gd name="connsiteY8" fmla="*/ 249898 h 2283160"/>
              <a:gd name="connsiteX9" fmla="*/ 0 w 3515612"/>
              <a:gd name="connsiteY9" fmla="*/ 755375 h 2283160"/>
              <a:gd name="connsiteX0" fmla="*/ 3299793 w 3515612"/>
              <a:gd name="connsiteY0" fmla="*/ 2283160 h 2283160"/>
              <a:gd name="connsiteX1" fmla="*/ 3345228 w 3515612"/>
              <a:gd name="connsiteY1" fmla="*/ 761053 h 2283160"/>
              <a:gd name="connsiteX2" fmla="*/ 3515612 w 3515612"/>
              <a:gd name="connsiteY2" fmla="*/ 744014 h 2283160"/>
              <a:gd name="connsiteX3" fmla="*/ 3504254 w 3515612"/>
              <a:gd name="connsiteY3" fmla="*/ 278296 h 2283160"/>
              <a:gd name="connsiteX4" fmla="*/ 3504254 w 3515612"/>
              <a:gd name="connsiteY4" fmla="*/ 266936 h 2283160"/>
              <a:gd name="connsiteX5" fmla="*/ 3339548 w 3515612"/>
              <a:gd name="connsiteY5" fmla="*/ 0 h 2283160"/>
              <a:gd name="connsiteX6" fmla="*/ 198782 w 3515612"/>
              <a:gd name="connsiteY6" fmla="*/ 11358 h 2283160"/>
              <a:gd name="connsiteX7" fmla="*/ 11359 w 3515612"/>
              <a:gd name="connsiteY7" fmla="*/ 249898 h 2283160"/>
              <a:gd name="connsiteX8" fmla="*/ 0 w 3515612"/>
              <a:gd name="connsiteY8" fmla="*/ 755375 h 2283160"/>
              <a:gd name="connsiteX0" fmla="*/ 3299793 w 3504254"/>
              <a:gd name="connsiteY0" fmla="*/ 2283160 h 2283160"/>
              <a:gd name="connsiteX1" fmla="*/ 3345228 w 3504254"/>
              <a:gd name="connsiteY1" fmla="*/ 761053 h 2283160"/>
              <a:gd name="connsiteX2" fmla="*/ 3504254 w 3504254"/>
              <a:gd name="connsiteY2" fmla="*/ 278296 h 2283160"/>
              <a:gd name="connsiteX3" fmla="*/ 3504254 w 3504254"/>
              <a:gd name="connsiteY3" fmla="*/ 266936 h 2283160"/>
              <a:gd name="connsiteX4" fmla="*/ 3339548 w 3504254"/>
              <a:gd name="connsiteY4" fmla="*/ 0 h 2283160"/>
              <a:gd name="connsiteX5" fmla="*/ 198782 w 3504254"/>
              <a:gd name="connsiteY5" fmla="*/ 11358 h 2283160"/>
              <a:gd name="connsiteX6" fmla="*/ 11359 w 3504254"/>
              <a:gd name="connsiteY6" fmla="*/ 249898 h 2283160"/>
              <a:gd name="connsiteX7" fmla="*/ 0 w 3504254"/>
              <a:gd name="connsiteY7" fmla="*/ 755375 h 2283160"/>
              <a:gd name="connsiteX0" fmla="*/ 3299793 w 3504254"/>
              <a:gd name="connsiteY0" fmla="*/ 2283160 h 2283160"/>
              <a:gd name="connsiteX1" fmla="*/ 3345228 w 3504254"/>
              <a:gd name="connsiteY1" fmla="*/ 584989 h 2283160"/>
              <a:gd name="connsiteX2" fmla="*/ 3504254 w 3504254"/>
              <a:gd name="connsiteY2" fmla="*/ 278296 h 2283160"/>
              <a:gd name="connsiteX3" fmla="*/ 3504254 w 3504254"/>
              <a:gd name="connsiteY3" fmla="*/ 266936 h 2283160"/>
              <a:gd name="connsiteX4" fmla="*/ 3339548 w 3504254"/>
              <a:gd name="connsiteY4" fmla="*/ 0 h 2283160"/>
              <a:gd name="connsiteX5" fmla="*/ 198782 w 3504254"/>
              <a:gd name="connsiteY5" fmla="*/ 11358 h 2283160"/>
              <a:gd name="connsiteX6" fmla="*/ 11359 w 3504254"/>
              <a:gd name="connsiteY6" fmla="*/ 249898 h 2283160"/>
              <a:gd name="connsiteX7" fmla="*/ 0 w 3504254"/>
              <a:gd name="connsiteY7" fmla="*/ 755375 h 2283160"/>
              <a:gd name="connsiteX0" fmla="*/ 3299793 w 3504254"/>
              <a:gd name="connsiteY0" fmla="*/ 2283160 h 2283160"/>
              <a:gd name="connsiteX1" fmla="*/ 3345228 w 3504254"/>
              <a:gd name="connsiteY1" fmla="*/ 584989 h 2283160"/>
              <a:gd name="connsiteX2" fmla="*/ 3056521 w 3504254"/>
              <a:gd name="connsiteY2" fmla="*/ 245167 h 2283160"/>
              <a:gd name="connsiteX3" fmla="*/ 3504254 w 3504254"/>
              <a:gd name="connsiteY3" fmla="*/ 278296 h 2283160"/>
              <a:gd name="connsiteX4" fmla="*/ 3504254 w 3504254"/>
              <a:gd name="connsiteY4" fmla="*/ 266936 h 2283160"/>
              <a:gd name="connsiteX5" fmla="*/ 3339548 w 3504254"/>
              <a:gd name="connsiteY5" fmla="*/ 0 h 2283160"/>
              <a:gd name="connsiteX6" fmla="*/ 198782 w 3504254"/>
              <a:gd name="connsiteY6" fmla="*/ 11358 h 2283160"/>
              <a:gd name="connsiteX7" fmla="*/ 11359 w 3504254"/>
              <a:gd name="connsiteY7" fmla="*/ 249898 h 2283160"/>
              <a:gd name="connsiteX8" fmla="*/ 0 w 3504254"/>
              <a:gd name="connsiteY8" fmla="*/ 755375 h 2283160"/>
              <a:gd name="connsiteX0" fmla="*/ 3299793 w 3504254"/>
              <a:gd name="connsiteY0" fmla="*/ 2283160 h 2283160"/>
              <a:gd name="connsiteX1" fmla="*/ 2413789 w 3504254"/>
              <a:gd name="connsiteY1" fmla="*/ 744015 h 2283160"/>
              <a:gd name="connsiteX2" fmla="*/ 3056521 w 3504254"/>
              <a:gd name="connsiteY2" fmla="*/ 245167 h 2283160"/>
              <a:gd name="connsiteX3" fmla="*/ 3504254 w 3504254"/>
              <a:gd name="connsiteY3" fmla="*/ 278296 h 2283160"/>
              <a:gd name="connsiteX4" fmla="*/ 3504254 w 3504254"/>
              <a:gd name="connsiteY4" fmla="*/ 266936 h 2283160"/>
              <a:gd name="connsiteX5" fmla="*/ 3339548 w 3504254"/>
              <a:gd name="connsiteY5" fmla="*/ 0 h 2283160"/>
              <a:gd name="connsiteX6" fmla="*/ 198782 w 3504254"/>
              <a:gd name="connsiteY6" fmla="*/ 11358 h 2283160"/>
              <a:gd name="connsiteX7" fmla="*/ 11359 w 3504254"/>
              <a:gd name="connsiteY7" fmla="*/ 249898 h 2283160"/>
              <a:gd name="connsiteX8" fmla="*/ 0 w 3504254"/>
              <a:gd name="connsiteY8" fmla="*/ 755375 h 2283160"/>
              <a:gd name="connsiteX0" fmla="*/ 3299793 w 3504254"/>
              <a:gd name="connsiteY0" fmla="*/ 2283160 h 2283160"/>
              <a:gd name="connsiteX1" fmla="*/ 2413789 w 3504254"/>
              <a:gd name="connsiteY1" fmla="*/ 744015 h 2283160"/>
              <a:gd name="connsiteX2" fmla="*/ 3056521 w 3504254"/>
              <a:gd name="connsiteY2" fmla="*/ 245167 h 2283160"/>
              <a:gd name="connsiteX3" fmla="*/ 3504254 w 3504254"/>
              <a:gd name="connsiteY3" fmla="*/ 278296 h 2283160"/>
              <a:gd name="connsiteX4" fmla="*/ 3504254 w 3504254"/>
              <a:gd name="connsiteY4" fmla="*/ 266936 h 2283160"/>
              <a:gd name="connsiteX5" fmla="*/ 3339548 w 3504254"/>
              <a:gd name="connsiteY5" fmla="*/ 0 h 2283160"/>
              <a:gd name="connsiteX6" fmla="*/ 198782 w 3504254"/>
              <a:gd name="connsiteY6" fmla="*/ 11358 h 2283160"/>
              <a:gd name="connsiteX7" fmla="*/ 11359 w 3504254"/>
              <a:gd name="connsiteY7" fmla="*/ 249898 h 2283160"/>
              <a:gd name="connsiteX8" fmla="*/ 0 w 3504254"/>
              <a:gd name="connsiteY8" fmla="*/ 755375 h 2283160"/>
              <a:gd name="connsiteX0" fmla="*/ 3299793 w 3504254"/>
              <a:gd name="connsiteY0" fmla="*/ 2283160 h 2283160"/>
              <a:gd name="connsiteX1" fmla="*/ 3299791 w 3504254"/>
              <a:gd name="connsiteY1" fmla="*/ 596348 h 2283160"/>
              <a:gd name="connsiteX2" fmla="*/ 3056521 w 3504254"/>
              <a:gd name="connsiteY2" fmla="*/ 245167 h 2283160"/>
              <a:gd name="connsiteX3" fmla="*/ 3504254 w 3504254"/>
              <a:gd name="connsiteY3" fmla="*/ 278296 h 2283160"/>
              <a:gd name="connsiteX4" fmla="*/ 3504254 w 3504254"/>
              <a:gd name="connsiteY4" fmla="*/ 266936 h 2283160"/>
              <a:gd name="connsiteX5" fmla="*/ 3339548 w 3504254"/>
              <a:gd name="connsiteY5" fmla="*/ 0 h 2283160"/>
              <a:gd name="connsiteX6" fmla="*/ 198782 w 3504254"/>
              <a:gd name="connsiteY6" fmla="*/ 11358 h 2283160"/>
              <a:gd name="connsiteX7" fmla="*/ 11359 w 3504254"/>
              <a:gd name="connsiteY7" fmla="*/ 249898 h 2283160"/>
              <a:gd name="connsiteX8" fmla="*/ 0 w 3504254"/>
              <a:gd name="connsiteY8" fmla="*/ 755375 h 2283160"/>
              <a:gd name="connsiteX0" fmla="*/ 3299793 w 3504254"/>
              <a:gd name="connsiteY0" fmla="*/ 2283160 h 2283160"/>
              <a:gd name="connsiteX1" fmla="*/ 3299791 w 3504254"/>
              <a:gd name="connsiteY1" fmla="*/ 596348 h 2283160"/>
              <a:gd name="connsiteX2" fmla="*/ 3425689 w 3504254"/>
              <a:gd name="connsiteY2" fmla="*/ 597296 h 2283160"/>
              <a:gd name="connsiteX3" fmla="*/ 3504254 w 3504254"/>
              <a:gd name="connsiteY3" fmla="*/ 278296 h 2283160"/>
              <a:gd name="connsiteX4" fmla="*/ 3504254 w 3504254"/>
              <a:gd name="connsiteY4" fmla="*/ 266936 h 2283160"/>
              <a:gd name="connsiteX5" fmla="*/ 3339548 w 3504254"/>
              <a:gd name="connsiteY5" fmla="*/ 0 h 2283160"/>
              <a:gd name="connsiteX6" fmla="*/ 198782 w 3504254"/>
              <a:gd name="connsiteY6" fmla="*/ 11358 h 2283160"/>
              <a:gd name="connsiteX7" fmla="*/ 11359 w 3504254"/>
              <a:gd name="connsiteY7" fmla="*/ 249898 h 2283160"/>
              <a:gd name="connsiteX8" fmla="*/ 0 w 3504254"/>
              <a:gd name="connsiteY8" fmla="*/ 755375 h 2283160"/>
              <a:gd name="connsiteX0" fmla="*/ 3299793 w 3504254"/>
              <a:gd name="connsiteY0" fmla="*/ 2283160 h 2283160"/>
              <a:gd name="connsiteX1" fmla="*/ 3299791 w 3504254"/>
              <a:gd name="connsiteY1" fmla="*/ 596348 h 2283160"/>
              <a:gd name="connsiteX2" fmla="*/ 3425689 w 3504254"/>
              <a:gd name="connsiteY2" fmla="*/ 597296 h 2283160"/>
              <a:gd name="connsiteX3" fmla="*/ 3504254 w 3504254"/>
              <a:gd name="connsiteY3" fmla="*/ 278296 h 2283160"/>
              <a:gd name="connsiteX4" fmla="*/ 3396344 w 3504254"/>
              <a:gd name="connsiteY4" fmla="*/ 460039 h 2283160"/>
              <a:gd name="connsiteX5" fmla="*/ 3339548 w 3504254"/>
              <a:gd name="connsiteY5" fmla="*/ 0 h 2283160"/>
              <a:gd name="connsiteX6" fmla="*/ 198782 w 3504254"/>
              <a:gd name="connsiteY6" fmla="*/ 11358 h 2283160"/>
              <a:gd name="connsiteX7" fmla="*/ 11359 w 3504254"/>
              <a:gd name="connsiteY7" fmla="*/ 249898 h 2283160"/>
              <a:gd name="connsiteX8" fmla="*/ 0 w 3504254"/>
              <a:gd name="connsiteY8" fmla="*/ 755375 h 2283160"/>
              <a:gd name="connsiteX0" fmla="*/ 3299793 w 3504254"/>
              <a:gd name="connsiteY0" fmla="*/ 2283160 h 2283160"/>
              <a:gd name="connsiteX1" fmla="*/ 3299791 w 3504254"/>
              <a:gd name="connsiteY1" fmla="*/ 596348 h 2283160"/>
              <a:gd name="connsiteX2" fmla="*/ 3425689 w 3504254"/>
              <a:gd name="connsiteY2" fmla="*/ 597296 h 2283160"/>
              <a:gd name="connsiteX3" fmla="*/ 3504254 w 3504254"/>
              <a:gd name="connsiteY3" fmla="*/ 278296 h 2283160"/>
              <a:gd name="connsiteX4" fmla="*/ 3396344 w 3504254"/>
              <a:gd name="connsiteY4" fmla="*/ 460039 h 2283160"/>
              <a:gd name="connsiteX5" fmla="*/ 3339548 w 3504254"/>
              <a:gd name="connsiteY5" fmla="*/ 0 h 2283160"/>
              <a:gd name="connsiteX6" fmla="*/ 198782 w 3504254"/>
              <a:gd name="connsiteY6" fmla="*/ 11358 h 2283160"/>
              <a:gd name="connsiteX7" fmla="*/ 11359 w 3504254"/>
              <a:gd name="connsiteY7" fmla="*/ 249898 h 2283160"/>
              <a:gd name="connsiteX8" fmla="*/ 0 w 3504254"/>
              <a:gd name="connsiteY8" fmla="*/ 755375 h 2283160"/>
              <a:gd name="connsiteX0" fmla="*/ 3299793 w 3504254"/>
              <a:gd name="connsiteY0" fmla="*/ 2283160 h 2283160"/>
              <a:gd name="connsiteX1" fmla="*/ 3299791 w 3504254"/>
              <a:gd name="connsiteY1" fmla="*/ 596348 h 2283160"/>
              <a:gd name="connsiteX2" fmla="*/ 3425689 w 3504254"/>
              <a:gd name="connsiteY2" fmla="*/ 597296 h 2283160"/>
              <a:gd name="connsiteX3" fmla="*/ 3504254 w 3504254"/>
              <a:gd name="connsiteY3" fmla="*/ 278296 h 2283160"/>
              <a:gd name="connsiteX4" fmla="*/ 2993099 w 3504254"/>
              <a:gd name="connsiteY4" fmla="*/ 369167 h 2283160"/>
              <a:gd name="connsiteX5" fmla="*/ 3339548 w 3504254"/>
              <a:gd name="connsiteY5" fmla="*/ 0 h 2283160"/>
              <a:gd name="connsiteX6" fmla="*/ 198782 w 3504254"/>
              <a:gd name="connsiteY6" fmla="*/ 11358 h 2283160"/>
              <a:gd name="connsiteX7" fmla="*/ 11359 w 3504254"/>
              <a:gd name="connsiteY7" fmla="*/ 249898 h 2283160"/>
              <a:gd name="connsiteX8" fmla="*/ 0 w 3504254"/>
              <a:gd name="connsiteY8" fmla="*/ 755375 h 2283160"/>
              <a:gd name="connsiteX0" fmla="*/ 3299793 w 3425689"/>
              <a:gd name="connsiteY0" fmla="*/ 2283160 h 2283160"/>
              <a:gd name="connsiteX1" fmla="*/ 3299791 w 3425689"/>
              <a:gd name="connsiteY1" fmla="*/ 596348 h 2283160"/>
              <a:gd name="connsiteX2" fmla="*/ 3425689 w 3425689"/>
              <a:gd name="connsiteY2" fmla="*/ 597296 h 2283160"/>
              <a:gd name="connsiteX3" fmla="*/ 2016224 w 3425689"/>
              <a:gd name="connsiteY3" fmla="*/ 1090465 h 2283160"/>
              <a:gd name="connsiteX4" fmla="*/ 2993099 w 3425689"/>
              <a:gd name="connsiteY4" fmla="*/ 369167 h 2283160"/>
              <a:gd name="connsiteX5" fmla="*/ 3339548 w 3425689"/>
              <a:gd name="connsiteY5" fmla="*/ 0 h 2283160"/>
              <a:gd name="connsiteX6" fmla="*/ 198782 w 3425689"/>
              <a:gd name="connsiteY6" fmla="*/ 11358 h 2283160"/>
              <a:gd name="connsiteX7" fmla="*/ 11359 w 3425689"/>
              <a:gd name="connsiteY7" fmla="*/ 249898 h 2283160"/>
              <a:gd name="connsiteX8" fmla="*/ 0 w 3425689"/>
              <a:gd name="connsiteY8" fmla="*/ 755375 h 2283160"/>
              <a:gd name="connsiteX0" fmla="*/ 3299793 w 3339548"/>
              <a:gd name="connsiteY0" fmla="*/ 2283160 h 2795264"/>
              <a:gd name="connsiteX1" fmla="*/ 3299791 w 3339548"/>
              <a:gd name="connsiteY1" fmla="*/ 596348 h 2795264"/>
              <a:gd name="connsiteX2" fmla="*/ 2068287 w 3339548"/>
              <a:gd name="connsiteY2" fmla="*/ 2795264 h 2795264"/>
              <a:gd name="connsiteX3" fmla="*/ 2016224 w 3339548"/>
              <a:gd name="connsiteY3" fmla="*/ 1090465 h 2795264"/>
              <a:gd name="connsiteX4" fmla="*/ 2993099 w 3339548"/>
              <a:gd name="connsiteY4" fmla="*/ 369167 h 2795264"/>
              <a:gd name="connsiteX5" fmla="*/ 3339548 w 3339548"/>
              <a:gd name="connsiteY5" fmla="*/ 0 h 2795264"/>
              <a:gd name="connsiteX6" fmla="*/ 198782 w 3339548"/>
              <a:gd name="connsiteY6" fmla="*/ 11358 h 2795264"/>
              <a:gd name="connsiteX7" fmla="*/ 11359 w 3339548"/>
              <a:gd name="connsiteY7" fmla="*/ 249898 h 2795264"/>
              <a:gd name="connsiteX8" fmla="*/ 0 w 3339548"/>
              <a:gd name="connsiteY8" fmla="*/ 755375 h 2795264"/>
              <a:gd name="connsiteX0" fmla="*/ 3299793 w 3339548"/>
              <a:gd name="connsiteY0" fmla="*/ 2283160 h 2283160"/>
              <a:gd name="connsiteX1" fmla="*/ 3299791 w 3339548"/>
              <a:gd name="connsiteY1" fmla="*/ 596348 h 2283160"/>
              <a:gd name="connsiteX2" fmla="*/ 3317778 w 3339548"/>
              <a:gd name="connsiteY2" fmla="*/ 159975 h 2283160"/>
              <a:gd name="connsiteX3" fmla="*/ 2016224 w 3339548"/>
              <a:gd name="connsiteY3" fmla="*/ 1090465 h 2283160"/>
              <a:gd name="connsiteX4" fmla="*/ 2993099 w 3339548"/>
              <a:gd name="connsiteY4" fmla="*/ 369167 h 2283160"/>
              <a:gd name="connsiteX5" fmla="*/ 3339548 w 3339548"/>
              <a:gd name="connsiteY5" fmla="*/ 0 h 2283160"/>
              <a:gd name="connsiteX6" fmla="*/ 198782 w 3339548"/>
              <a:gd name="connsiteY6" fmla="*/ 11358 h 2283160"/>
              <a:gd name="connsiteX7" fmla="*/ 11359 w 3339548"/>
              <a:gd name="connsiteY7" fmla="*/ 249898 h 2283160"/>
              <a:gd name="connsiteX8" fmla="*/ 0 w 3339548"/>
              <a:gd name="connsiteY8" fmla="*/ 755375 h 2283160"/>
              <a:gd name="connsiteX0" fmla="*/ 3299793 w 3600805"/>
              <a:gd name="connsiteY0" fmla="*/ 2283160 h 2283160"/>
              <a:gd name="connsiteX1" fmla="*/ 3299791 w 3600805"/>
              <a:gd name="connsiteY1" fmla="*/ 596348 h 2283160"/>
              <a:gd name="connsiteX2" fmla="*/ 3317778 w 3600805"/>
              <a:gd name="connsiteY2" fmla="*/ 159975 h 2283160"/>
              <a:gd name="connsiteX3" fmla="*/ 3600805 w 3600805"/>
              <a:gd name="connsiteY3" fmla="*/ 147667 h 2283160"/>
              <a:gd name="connsiteX4" fmla="*/ 2993099 w 3600805"/>
              <a:gd name="connsiteY4" fmla="*/ 369167 h 2283160"/>
              <a:gd name="connsiteX5" fmla="*/ 3339548 w 3600805"/>
              <a:gd name="connsiteY5" fmla="*/ 0 h 2283160"/>
              <a:gd name="connsiteX6" fmla="*/ 198782 w 3600805"/>
              <a:gd name="connsiteY6" fmla="*/ 11358 h 2283160"/>
              <a:gd name="connsiteX7" fmla="*/ 11359 w 3600805"/>
              <a:gd name="connsiteY7" fmla="*/ 249898 h 2283160"/>
              <a:gd name="connsiteX8" fmla="*/ 0 w 3600805"/>
              <a:gd name="connsiteY8" fmla="*/ 755375 h 2283160"/>
              <a:gd name="connsiteX0" fmla="*/ 3299793 w 3600805"/>
              <a:gd name="connsiteY0" fmla="*/ 2555776 h 2555776"/>
              <a:gd name="connsiteX1" fmla="*/ 3299791 w 3600805"/>
              <a:gd name="connsiteY1" fmla="*/ 868964 h 2555776"/>
              <a:gd name="connsiteX2" fmla="*/ 3317778 w 3600805"/>
              <a:gd name="connsiteY2" fmla="*/ 432591 h 2555776"/>
              <a:gd name="connsiteX3" fmla="*/ 3600805 w 3600805"/>
              <a:gd name="connsiteY3" fmla="*/ 420283 h 2555776"/>
              <a:gd name="connsiteX4" fmla="*/ 2993099 w 3600805"/>
              <a:gd name="connsiteY4" fmla="*/ 641783 h 2555776"/>
              <a:gd name="connsiteX5" fmla="*/ 3572408 w 3600805"/>
              <a:gd name="connsiteY5" fmla="*/ 0 h 2555776"/>
              <a:gd name="connsiteX6" fmla="*/ 198782 w 3600805"/>
              <a:gd name="connsiteY6" fmla="*/ 283974 h 2555776"/>
              <a:gd name="connsiteX7" fmla="*/ 11359 w 3600805"/>
              <a:gd name="connsiteY7" fmla="*/ 522514 h 2555776"/>
              <a:gd name="connsiteX8" fmla="*/ 0 w 3600805"/>
              <a:gd name="connsiteY8" fmla="*/ 1027991 h 2555776"/>
              <a:gd name="connsiteX0" fmla="*/ 3299793 w 3600805"/>
              <a:gd name="connsiteY0" fmla="*/ 2555776 h 2555776"/>
              <a:gd name="connsiteX1" fmla="*/ 3299791 w 3600805"/>
              <a:gd name="connsiteY1" fmla="*/ 868964 h 2555776"/>
              <a:gd name="connsiteX2" fmla="*/ 3317778 w 3600805"/>
              <a:gd name="connsiteY2" fmla="*/ 432591 h 2555776"/>
              <a:gd name="connsiteX3" fmla="*/ 3600805 w 3600805"/>
              <a:gd name="connsiteY3" fmla="*/ 420283 h 2555776"/>
              <a:gd name="connsiteX4" fmla="*/ 2993099 w 3600805"/>
              <a:gd name="connsiteY4" fmla="*/ 641783 h 2555776"/>
              <a:gd name="connsiteX5" fmla="*/ 3572408 w 3600805"/>
              <a:gd name="connsiteY5" fmla="*/ 0 h 2555776"/>
              <a:gd name="connsiteX6" fmla="*/ 477077 w 3600805"/>
              <a:gd name="connsiteY6" fmla="*/ 210141 h 2555776"/>
              <a:gd name="connsiteX7" fmla="*/ 11359 w 3600805"/>
              <a:gd name="connsiteY7" fmla="*/ 522514 h 2555776"/>
              <a:gd name="connsiteX8" fmla="*/ 0 w 3600805"/>
              <a:gd name="connsiteY8" fmla="*/ 1027991 h 2555776"/>
              <a:gd name="connsiteX0" fmla="*/ 3299793 w 3600805"/>
              <a:gd name="connsiteY0" fmla="*/ 2345635 h 2345635"/>
              <a:gd name="connsiteX1" fmla="*/ 3299791 w 3600805"/>
              <a:gd name="connsiteY1" fmla="*/ 658823 h 2345635"/>
              <a:gd name="connsiteX2" fmla="*/ 3317778 w 3600805"/>
              <a:gd name="connsiteY2" fmla="*/ 222450 h 2345635"/>
              <a:gd name="connsiteX3" fmla="*/ 3600805 w 3600805"/>
              <a:gd name="connsiteY3" fmla="*/ 210142 h 2345635"/>
              <a:gd name="connsiteX4" fmla="*/ 2993099 w 3600805"/>
              <a:gd name="connsiteY4" fmla="*/ 431642 h 2345635"/>
              <a:gd name="connsiteX5" fmla="*/ 3492895 w 3600805"/>
              <a:gd name="connsiteY5" fmla="*/ 28398 h 2345635"/>
              <a:gd name="connsiteX6" fmla="*/ 477077 w 3600805"/>
              <a:gd name="connsiteY6" fmla="*/ 0 h 2345635"/>
              <a:gd name="connsiteX7" fmla="*/ 11359 w 3600805"/>
              <a:gd name="connsiteY7" fmla="*/ 312373 h 2345635"/>
              <a:gd name="connsiteX8" fmla="*/ 0 w 3600805"/>
              <a:gd name="connsiteY8" fmla="*/ 817850 h 2345635"/>
              <a:gd name="connsiteX0" fmla="*/ 3299793 w 3606486"/>
              <a:gd name="connsiteY0" fmla="*/ 2345635 h 2345635"/>
              <a:gd name="connsiteX1" fmla="*/ 3299791 w 3606486"/>
              <a:gd name="connsiteY1" fmla="*/ 658823 h 2345635"/>
              <a:gd name="connsiteX2" fmla="*/ 3317778 w 3606486"/>
              <a:gd name="connsiteY2" fmla="*/ 222450 h 2345635"/>
              <a:gd name="connsiteX3" fmla="*/ 3600805 w 3606486"/>
              <a:gd name="connsiteY3" fmla="*/ 210142 h 2345635"/>
              <a:gd name="connsiteX4" fmla="*/ 3606486 w 3606486"/>
              <a:gd name="connsiteY4" fmla="*/ 102231 h 2345635"/>
              <a:gd name="connsiteX5" fmla="*/ 3492895 w 3606486"/>
              <a:gd name="connsiteY5" fmla="*/ 28398 h 2345635"/>
              <a:gd name="connsiteX6" fmla="*/ 477077 w 3606486"/>
              <a:gd name="connsiteY6" fmla="*/ 0 h 2345635"/>
              <a:gd name="connsiteX7" fmla="*/ 11359 w 3606486"/>
              <a:gd name="connsiteY7" fmla="*/ 312373 h 2345635"/>
              <a:gd name="connsiteX8" fmla="*/ 0 w 3606486"/>
              <a:gd name="connsiteY8" fmla="*/ 817850 h 2345635"/>
              <a:gd name="connsiteX0" fmla="*/ 3299793 w 3606486"/>
              <a:gd name="connsiteY0" fmla="*/ 2345635 h 2345635"/>
              <a:gd name="connsiteX1" fmla="*/ 3299791 w 3606486"/>
              <a:gd name="connsiteY1" fmla="*/ 658823 h 2345635"/>
              <a:gd name="connsiteX2" fmla="*/ 3317778 w 3606486"/>
              <a:gd name="connsiteY2" fmla="*/ 222450 h 2345635"/>
              <a:gd name="connsiteX3" fmla="*/ 3600805 w 3606486"/>
              <a:gd name="connsiteY3" fmla="*/ 210142 h 2345635"/>
              <a:gd name="connsiteX4" fmla="*/ 3606486 w 3606486"/>
              <a:gd name="connsiteY4" fmla="*/ 102231 h 2345635"/>
              <a:gd name="connsiteX5" fmla="*/ 3492895 w 3606486"/>
              <a:gd name="connsiteY5" fmla="*/ 28398 h 2345635"/>
              <a:gd name="connsiteX6" fmla="*/ 477077 w 3606486"/>
              <a:gd name="connsiteY6" fmla="*/ 0 h 2345635"/>
              <a:gd name="connsiteX7" fmla="*/ 329411 w 3606486"/>
              <a:gd name="connsiteY7" fmla="*/ 210142 h 2345635"/>
              <a:gd name="connsiteX8" fmla="*/ 0 w 3606486"/>
              <a:gd name="connsiteY8" fmla="*/ 817850 h 2345635"/>
              <a:gd name="connsiteX0" fmla="*/ 3430421 w 3737114"/>
              <a:gd name="connsiteY0" fmla="*/ 2345635 h 2345635"/>
              <a:gd name="connsiteX1" fmla="*/ 3430419 w 3737114"/>
              <a:gd name="connsiteY1" fmla="*/ 658823 h 2345635"/>
              <a:gd name="connsiteX2" fmla="*/ 3448406 w 3737114"/>
              <a:gd name="connsiteY2" fmla="*/ 222450 h 2345635"/>
              <a:gd name="connsiteX3" fmla="*/ 3731433 w 3737114"/>
              <a:gd name="connsiteY3" fmla="*/ 210142 h 2345635"/>
              <a:gd name="connsiteX4" fmla="*/ 3737114 w 3737114"/>
              <a:gd name="connsiteY4" fmla="*/ 102231 h 2345635"/>
              <a:gd name="connsiteX5" fmla="*/ 3623523 w 3737114"/>
              <a:gd name="connsiteY5" fmla="*/ 28398 h 2345635"/>
              <a:gd name="connsiteX6" fmla="*/ 607705 w 3737114"/>
              <a:gd name="connsiteY6" fmla="*/ 0 h 2345635"/>
              <a:gd name="connsiteX7" fmla="*/ 460039 w 3737114"/>
              <a:gd name="connsiteY7" fmla="*/ 210142 h 2345635"/>
              <a:gd name="connsiteX8" fmla="*/ 0 w 3737114"/>
              <a:gd name="connsiteY8" fmla="*/ 244220 h 2345635"/>
              <a:gd name="connsiteX0" fmla="*/ 3430421 w 3737114"/>
              <a:gd name="connsiteY0" fmla="*/ 2345635 h 2345635"/>
              <a:gd name="connsiteX1" fmla="*/ 3430419 w 3737114"/>
              <a:gd name="connsiteY1" fmla="*/ 658823 h 2345635"/>
              <a:gd name="connsiteX2" fmla="*/ 3448406 w 3737114"/>
              <a:gd name="connsiteY2" fmla="*/ 222450 h 2345635"/>
              <a:gd name="connsiteX3" fmla="*/ 3731433 w 3737114"/>
              <a:gd name="connsiteY3" fmla="*/ 210142 h 2345635"/>
              <a:gd name="connsiteX4" fmla="*/ 3737114 w 3737114"/>
              <a:gd name="connsiteY4" fmla="*/ 102231 h 2345635"/>
              <a:gd name="connsiteX5" fmla="*/ 3623523 w 3737114"/>
              <a:gd name="connsiteY5" fmla="*/ 28398 h 2345635"/>
              <a:gd name="connsiteX6" fmla="*/ 607705 w 3737114"/>
              <a:gd name="connsiteY6" fmla="*/ 0 h 2345635"/>
              <a:gd name="connsiteX7" fmla="*/ 460039 w 3737114"/>
              <a:gd name="connsiteY7" fmla="*/ 210142 h 2345635"/>
              <a:gd name="connsiteX8" fmla="*/ 0 w 3737114"/>
              <a:gd name="connsiteY8" fmla="*/ 244220 h 2345635"/>
              <a:gd name="connsiteX0" fmla="*/ 3430421 w 3737114"/>
              <a:gd name="connsiteY0" fmla="*/ 2317237 h 2317237"/>
              <a:gd name="connsiteX1" fmla="*/ 3430419 w 3737114"/>
              <a:gd name="connsiteY1" fmla="*/ 630425 h 2317237"/>
              <a:gd name="connsiteX2" fmla="*/ 3448406 w 3737114"/>
              <a:gd name="connsiteY2" fmla="*/ 194052 h 2317237"/>
              <a:gd name="connsiteX3" fmla="*/ 3731433 w 3737114"/>
              <a:gd name="connsiteY3" fmla="*/ 181744 h 2317237"/>
              <a:gd name="connsiteX4" fmla="*/ 3737114 w 3737114"/>
              <a:gd name="connsiteY4" fmla="*/ 73833 h 2317237"/>
              <a:gd name="connsiteX5" fmla="*/ 3623523 w 3737114"/>
              <a:gd name="connsiteY5" fmla="*/ 0 h 2317237"/>
              <a:gd name="connsiteX6" fmla="*/ 607705 w 3737114"/>
              <a:gd name="connsiteY6" fmla="*/ 215821 h 2317237"/>
              <a:gd name="connsiteX7" fmla="*/ 460039 w 3737114"/>
              <a:gd name="connsiteY7" fmla="*/ 181744 h 2317237"/>
              <a:gd name="connsiteX8" fmla="*/ 0 w 3737114"/>
              <a:gd name="connsiteY8" fmla="*/ 215822 h 2317237"/>
              <a:gd name="connsiteX0" fmla="*/ 3430421 w 3737114"/>
              <a:gd name="connsiteY0" fmla="*/ 2317237 h 2317237"/>
              <a:gd name="connsiteX1" fmla="*/ 3430419 w 3737114"/>
              <a:gd name="connsiteY1" fmla="*/ 630425 h 2317237"/>
              <a:gd name="connsiteX2" fmla="*/ 3448406 w 3737114"/>
              <a:gd name="connsiteY2" fmla="*/ 194052 h 2317237"/>
              <a:gd name="connsiteX3" fmla="*/ 3731433 w 3737114"/>
              <a:gd name="connsiteY3" fmla="*/ 181744 h 2317237"/>
              <a:gd name="connsiteX4" fmla="*/ 3737114 w 3737114"/>
              <a:gd name="connsiteY4" fmla="*/ 73833 h 2317237"/>
              <a:gd name="connsiteX5" fmla="*/ 3623523 w 3737114"/>
              <a:gd name="connsiteY5" fmla="*/ 0 h 2317237"/>
              <a:gd name="connsiteX6" fmla="*/ 607705 w 3737114"/>
              <a:gd name="connsiteY6" fmla="*/ 5679 h 2317237"/>
              <a:gd name="connsiteX7" fmla="*/ 460039 w 3737114"/>
              <a:gd name="connsiteY7" fmla="*/ 181744 h 2317237"/>
              <a:gd name="connsiteX8" fmla="*/ 0 w 3737114"/>
              <a:gd name="connsiteY8" fmla="*/ 215822 h 2317237"/>
              <a:gd name="connsiteX0" fmla="*/ 3508829 w 3815522"/>
              <a:gd name="connsiteY0" fmla="*/ 2317237 h 2317237"/>
              <a:gd name="connsiteX1" fmla="*/ 3508827 w 3815522"/>
              <a:gd name="connsiteY1" fmla="*/ 630425 h 2317237"/>
              <a:gd name="connsiteX2" fmla="*/ 3526814 w 3815522"/>
              <a:gd name="connsiteY2" fmla="*/ 194052 h 2317237"/>
              <a:gd name="connsiteX3" fmla="*/ 3809841 w 3815522"/>
              <a:gd name="connsiteY3" fmla="*/ 181744 h 2317237"/>
              <a:gd name="connsiteX4" fmla="*/ 3815522 w 3815522"/>
              <a:gd name="connsiteY4" fmla="*/ 73833 h 2317237"/>
              <a:gd name="connsiteX5" fmla="*/ 3701931 w 3815522"/>
              <a:gd name="connsiteY5" fmla="*/ 0 h 2317237"/>
              <a:gd name="connsiteX6" fmla="*/ 686113 w 3815522"/>
              <a:gd name="connsiteY6" fmla="*/ 5679 h 2317237"/>
              <a:gd name="connsiteX7" fmla="*/ 538447 w 3815522"/>
              <a:gd name="connsiteY7" fmla="*/ 181744 h 2317237"/>
              <a:gd name="connsiteX8" fmla="*/ 78408 w 3815522"/>
              <a:gd name="connsiteY8" fmla="*/ 215822 h 2317237"/>
              <a:gd name="connsiteX9" fmla="*/ 67997 w 3815522"/>
              <a:gd name="connsiteY9" fmla="*/ 216769 h 2317237"/>
              <a:gd name="connsiteX0" fmla="*/ 3508829 w 3815522"/>
              <a:gd name="connsiteY0" fmla="*/ 2317237 h 2317237"/>
              <a:gd name="connsiteX1" fmla="*/ 3508827 w 3815522"/>
              <a:gd name="connsiteY1" fmla="*/ 630425 h 2317237"/>
              <a:gd name="connsiteX2" fmla="*/ 3526814 w 3815522"/>
              <a:gd name="connsiteY2" fmla="*/ 194052 h 2317237"/>
              <a:gd name="connsiteX3" fmla="*/ 3809841 w 3815522"/>
              <a:gd name="connsiteY3" fmla="*/ 181744 h 2317237"/>
              <a:gd name="connsiteX4" fmla="*/ 3815522 w 3815522"/>
              <a:gd name="connsiteY4" fmla="*/ 73833 h 2317237"/>
              <a:gd name="connsiteX5" fmla="*/ 3701931 w 3815522"/>
              <a:gd name="connsiteY5" fmla="*/ 0 h 2317237"/>
              <a:gd name="connsiteX6" fmla="*/ 686113 w 3815522"/>
              <a:gd name="connsiteY6" fmla="*/ 5679 h 2317237"/>
              <a:gd name="connsiteX7" fmla="*/ 538447 w 3815522"/>
              <a:gd name="connsiteY7" fmla="*/ 181744 h 2317237"/>
              <a:gd name="connsiteX8" fmla="*/ 78408 w 3815522"/>
              <a:gd name="connsiteY8" fmla="*/ 215822 h 2317237"/>
              <a:gd name="connsiteX9" fmla="*/ 67997 w 3815522"/>
              <a:gd name="connsiteY9" fmla="*/ 216769 h 2317237"/>
              <a:gd name="connsiteX0" fmla="*/ 3508829 w 4223499"/>
              <a:gd name="connsiteY0" fmla="*/ 2317237 h 2317237"/>
              <a:gd name="connsiteX1" fmla="*/ 3508827 w 4223499"/>
              <a:gd name="connsiteY1" fmla="*/ 630425 h 2317237"/>
              <a:gd name="connsiteX2" fmla="*/ 3526814 w 4223499"/>
              <a:gd name="connsiteY2" fmla="*/ 194052 h 2317237"/>
              <a:gd name="connsiteX3" fmla="*/ 3809841 w 4223499"/>
              <a:gd name="connsiteY3" fmla="*/ 181744 h 2317237"/>
              <a:gd name="connsiteX4" fmla="*/ 3815522 w 4223499"/>
              <a:gd name="connsiteY4" fmla="*/ 73833 h 2317237"/>
              <a:gd name="connsiteX5" fmla="*/ 3701931 w 4223499"/>
              <a:gd name="connsiteY5" fmla="*/ 0 h 2317237"/>
              <a:gd name="connsiteX6" fmla="*/ 686113 w 4223499"/>
              <a:gd name="connsiteY6" fmla="*/ 5679 h 2317237"/>
              <a:gd name="connsiteX7" fmla="*/ 538447 w 4223499"/>
              <a:gd name="connsiteY7" fmla="*/ 181744 h 2317237"/>
              <a:gd name="connsiteX8" fmla="*/ 78408 w 4223499"/>
              <a:gd name="connsiteY8" fmla="*/ 215822 h 2317237"/>
              <a:gd name="connsiteX9" fmla="*/ 67997 w 4223499"/>
              <a:gd name="connsiteY9" fmla="*/ 216769 h 2317237"/>
              <a:gd name="connsiteX0" fmla="*/ 3508829 w 3815522"/>
              <a:gd name="connsiteY0" fmla="*/ 2317237 h 2317237"/>
              <a:gd name="connsiteX1" fmla="*/ 3508827 w 3815522"/>
              <a:gd name="connsiteY1" fmla="*/ 630425 h 2317237"/>
              <a:gd name="connsiteX2" fmla="*/ 3526814 w 3815522"/>
              <a:gd name="connsiteY2" fmla="*/ 194052 h 2317237"/>
              <a:gd name="connsiteX3" fmla="*/ 3809841 w 3815522"/>
              <a:gd name="connsiteY3" fmla="*/ 181744 h 2317237"/>
              <a:gd name="connsiteX4" fmla="*/ 3815522 w 3815522"/>
              <a:gd name="connsiteY4" fmla="*/ 73833 h 2317237"/>
              <a:gd name="connsiteX5" fmla="*/ 3701931 w 3815522"/>
              <a:gd name="connsiteY5" fmla="*/ 0 h 2317237"/>
              <a:gd name="connsiteX6" fmla="*/ 686113 w 3815522"/>
              <a:gd name="connsiteY6" fmla="*/ 5679 h 2317237"/>
              <a:gd name="connsiteX7" fmla="*/ 538447 w 3815522"/>
              <a:gd name="connsiteY7" fmla="*/ 181744 h 2317237"/>
              <a:gd name="connsiteX8" fmla="*/ 78408 w 3815522"/>
              <a:gd name="connsiteY8" fmla="*/ 215822 h 2317237"/>
              <a:gd name="connsiteX9" fmla="*/ 67997 w 3815522"/>
              <a:gd name="connsiteY9" fmla="*/ 216769 h 2317237"/>
              <a:gd name="connsiteX0" fmla="*/ 3508829 w 4211097"/>
              <a:gd name="connsiteY0" fmla="*/ 2317237 h 2317237"/>
              <a:gd name="connsiteX1" fmla="*/ 3508827 w 4211097"/>
              <a:gd name="connsiteY1" fmla="*/ 630425 h 2317237"/>
              <a:gd name="connsiteX2" fmla="*/ 3526814 w 4211097"/>
              <a:gd name="connsiteY2" fmla="*/ 194052 h 2317237"/>
              <a:gd name="connsiteX3" fmla="*/ 4211097 w 4211097"/>
              <a:gd name="connsiteY3" fmla="*/ 181744 h 2317237"/>
              <a:gd name="connsiteX4" fmla="*/ 3815522 w 4211097"/>
              <a:gd name="connsiteY4" fmla="*/ 73833 h 2317237"/>
              <a:gd name="connsiteX5" fmla="*/ 3701931 w 4211097"/>
              <a:gd name="connsiteY5" fmla="*/ 0 h 2317237"/>
              <a:gd name="connsiteX6" fmla="*/ 686113 w 4211097"/>
              <a:gd name="connsiteY6" fmla="*/ 5679 h 2317237"/>
              <a:gd name="connsiteX7" fmla="*/ 538447 w 4211097"/>
              <a:gd name="connsiteY7" fmla="*/ 181744 h 2317237"/>
              <a:gd name="connsiteX8" fmla="*/ 78408 w 4211097"/>
              <a:gd name="connsiteY8" fmla="*/ 215822 h 2317237"/>
              <a:gd name="connsiteX9" fmla="*/ 67997 w 4211097"/>
              <a:gd name="connsiteY9" fmla="*/ 216769 h 2317237"/>
              <a:gd name="connsiteX0" fmla="*/ 3508829 w 4211097"/>
              <a:gd name="connsiteY0" fmla="*/ 2317237 h 2317237"/>
              <a:gd name="connsiteX1" fmla="*/ 3508827 w 4211097"/>
              <a:gd name="connsiteY1" fmla="*/ 630425 h 2317237"/>
              <a:gd name="connsiteX2" fmla="*/ 3526814 w 4211097"/>
              <a:gd name="connsiteY2" fmla="*/ 194052 h 2317237"/>
              <a:gd name="connsiteX3" fmla="*/ 4211097 w 4211097"/>
              <a:gd name="connsiteY3" fmla="*/ 181744 h 2317237"/>
              <a:gd name="connsiteX4" fmla="*/ 3815522 w 4211097"/>
              <a:gd name="connsiteY4" fmla="*/ 73833 h 2317237"/>
              <a:gd name="connsiteX5" fmla="*/ 3701931 w 4211097"/>
              <a:gd name="connsiteY5" fmla="*/ 0 h 2317237"/>
              <a:gd name="connsiteX6" fmla="*/ 686113 w 4211097"/>
              <a:gd name="connsiteY6" fmla="*/ 5679 h 2317237"/>
              <a:gd name="connsiteX7" fmla="*/ 538447 w 4211097"/>
              <a:gd name="connsiteY7" fmla="*/ 181744 h 2317237"/>
              <a:gd name="connsiteX8" fmla="*/ 78408 w 4211097"/>
              <a:gd name="connsiteY8" fmla="*/ 215822 h 2317237"/>
              <a:gd name="connsiteX9" fmla="*/ 67997 w 4211097"/>
              <a:gd name="connsiteY9" fmla="*/ 216769 h 2317237"/>
              <a:gd name="connsiteX0" fmla="*/ 3508829 w 3815522"/>
              <a:gd name="connsiteY0" fmla="*/ 2317237 h 2317237"/>
              <a:gd name="connsiteX1" fmla="*/ 3508827 w 3815522"/>
              <a:gd name="connsiteY1" fmla="*/ 630425 h 2317237"/>
              <a:gd name="connsiteX2" fmla="*/ 3526814 w 3815522"/>
              <a:gd name="connsiteY2" fmla="*/ 194052 h 2317237"/>
              <a:gd name="connsiteX3" fmla="*/ 3805983 w 3815522"/>
              <a:gd name="connsiteY3" fmla="*/ 181744 h 2317237"/>
              <a:gd name="connsiteX4" fmla="*/ 3815522 w 3815522"/>
              <a:gd name="connsiteY4" fmla="*/ 73833 h 2317237"/>
              <a:gd name="connsiteX5" fmla="*/ 3701931 w 3815522"/>
              <a:gd name="connsiteY5" fmla="*/ 0 h 2317237"/>
              <a:gd name="connsiteX6" fmla="*/ 686113 w 3815522"/>
              <a:gd name="connsiteY6" fmla="*/ 5679 h 2317237"/>
              <a:gd name="connsiteX7" fmla="*/ 538447 w 3815522"/>
              <a:gd name="connsiteY7" fmla="*/ 181744 h 2317237"/>
              <a:gd name="connsiteX8" fmla="*/ 78408 w 3815522"/>
              <a:gd name="connsiteY8" fmla="*/ 215822 h 2317237"/>
              <a:gd name="connsiteX9" fmla="*/ 67997 w 3815522"/>
              <a:gd name="connsiteY9" fmla="*/ 216769 h 2317237"/>
              <a:gd name="connsiteX0" fmla="*/ 3508829 w 3815522"/>
              <a:gd name="connsiteY0" fmla="*/ 2317237 h 2317237"/>
              <a:gd name="connsiteX1" fmla="*/ 3508827 w 3815522"/>
              <a:gd name="connsiteY1" fmla="*/ 630425 h 2317237"/>
              <a:gd name="connsiteX2" fmla="*/ 3526814 w 3815522"/>
              <a:gd name="connsiteY2" fmla="*/ 194052 h 2317237"/>
              <a:gd name="connsiteX3" fmla="*/ 3805983 w 3815522"/>
              <a:gd name="connsiteY3" fmla="*/ 181744 h 2317237"/>
              <a:gd name="connsiteX4" fmla="*/ 3815522 w 3815522"/>
              <a:gd name="connsiteY4" fmla="*/ 73833 h 2317237"/>
              <a:gd name="connsiteX5" fmla="*/ 3701931 w 3815522"/>
              <a:gd name="connsiteY5" fmla="*/ 0 h 2317237"/>
              <a:gd name="connsiteX6" fmla="*/ 686113 w 3815522"/>
              <a:gd name="connsiteY6" fmla="*/ 5679 h 2317237"/>
              <a:gd name="connsiteX7" fmla="*/ 538447 w 3815522"/>
              <a:gd name="connsiteY7" fmla="*/ 181744 h 2317237"/>
              <a:gd name="connsiteX8" fmla="*/ 78408 w 3815522"/>
              <a:gd name="connsiteY8" fmla="*/ 215822 h 2317237"/>
              <a:gd name="connsiteX9" fmla="*/ 67997 w 3815522"/>
              <a:gd name="connsiteY9" fmla="*/ 216769 h 2317237"/>
              <a:gd name="connsiteX0" fmla="*/ 3508829 w 3815522"/>
              <a:gd name="connsiteY0" fmla="*/ 2317237 h 2317237"/>
              <a:gd name="connsiteX1" fmla="*/ 3508827 w 3815522"/>
              <a:gd name="connsiteY1" fmla="*/ 630425 h 2317237"/>
              <a:gd name="connsiteX2" fmla="*/ 3526814 w 3815522"/>
              <a:gd name="connsiteY2" fmla="*/ 194052 h 2317237"/>
              <a:gd name="connsiteX3" fmla="*/ 3805983 w 3815522"/>
              <a:gd name="connsiteY3" fmla="*/ 181744 h 2317237"/>
              <a:gd name="connsiteX4" fmla="*/ 3815522 w 3815522"/>
              <a:gd name="connsiteY4" fmla="*/ 73833 h 2317237"/>
              <a:gd name="connsiteX5" fmla="*/ 3701931 w 3815522"/>
              <a:gd name="connsiteY5" fmla="*/ 0 h 2317237"/>
              <a:gd name="connsiteX6" fmla="*/ 686113 w 3815522"/>
              <a:gd name="connsiteY6" fmla="*/ 5679 h 2317237"/>
              <a:gd name="connsiteX7" fmla="*/ 835531 w 3815522"/>
              <a:gd name="connsiteY7" fmla="*/ 610047 h 2317237"/>
              <a:gd name="connsiteX8" fmla="*/ 78408 w 3815522"/>
              <a:gd name="connsiteY8" fmla="*/ 215822 h 2317237"/>
              <a:gd name="connsiteX9" fmla="*/ 67997 w 3815522"/>
              <a:gd name="connsiteY9" fmla="*/ 216769 h 2317237"/>
              <a:gd name="connsiteX0" fmla="*/ 3508829 w 3815522"/>
              <a:gd name="connsiteY0" fmla="*/ 2317237 h 2317237"/>
              <a:gd name="connsiteX1" fmla="*/ 3508827 w 3815522"/>
              <a:gd name="connsiteY1" fmla="*/ 630425 h 2317237"/>
              <a:gd name="connsiteX2" fmla="*/ 3526814 w 3815522"/>
              <a:gd name="connsiteY2" fmla="*/ 194052 h 2317237"/>
              <a:gd name="connsiteX3" fmla="*/ 3805983 w 3815522"/>
              <a:gd name="connsiteY3" fmla="*/ 181744 h 2317237"/>
              <a:gd name="connsiteX4" fmla="*/ 3815522 w 3815522"/>
              <a:gd name="connsiteY4" fmla="*/ 73833 h 2317237"/>
              <a:gd name="connsiteX5" fmla="*/ 3701931 w 3815522"/>
              <a:gd name="connsiteY5" fmla="*/ 0 h 2317237"/>
              <a:gd name="connsiteX6" fmla="*/ 686113 w 3815522"/>
              <a:gd name="connsiteY6" fmla="*/ 5679 h 2317237"/>
              <a:gd name="connsiteX7" fmla="*/ 542305 w 3815522"/>
              <a:gd name="connsiteY7" fmla="*/ 197217 h 2317237"/>
              <a:gd name="connsiteX8" fmla="*/ 78408 w 3815522"/>
              <a:gd name="connsiteY8" fmla="*/ 215822 h 2317237"/>
              <a:gd name="connsiteX9" fmla="*/ 67997 w 3815522"/>
              <a:gd name="connsiteY9" fmla="*/ 216769 h 2317237"/>
              <a:gd name="connsiteX0" fmla="*/ 3680042 w 3986735"/>
              <a:gd name="connsiteY0" fmla="*/ 2463101 h 2463101"/>
              <a:gd name="connsiteX1" fmla="*/ 3680040 w 3986735"/>
              <a:gd name="connsiteY1" fmla="*/ 776289 h 2463101"/>
              <a:gd name="connsiteX2" fmla="*/ 3698027 w 3986735"/>
              <a:gd name="connsiteY2" fmla="*/ 339916 h 2463101"/>
              <a:gd name="connsiteX3" fmla="*/ 3977196 w 3986735"/>
              <a:gd name="connsiteY3" fmla="*/ 327608 h 2463101"/>
              <a:gd name="connsiteX4" fmla="*/ 3986735 w 3986735"/>
              <a:gd name="connsiteY4" fmla="*/ 219697 h 2463101"/>
              <a:gd name="connsiteX5" fmla="*/ 3873144 w 3986735"/>
              <a:gd name="connsiteY5" fmla="*/ 145864 h 2463101"/>
              <a:gd name="connsiteX6" fmla="*/ 857326 w 3986735"/>
              <a:gd name="connsiteY6" fmla="*/ 151543 h 2463101"/>
              <a:gd name="connsiteX7" fmla="*/ 713518 w 3986735"/>
              <a:gd name="connsiteY7" fmla="*/ 343081 h 2463101"/>
              <a:gd name="connsiteX8" fmla="*/ 249621 w 3986735"/>
              <a:gd name="connsiteY8" fmla="*/ 361686 h 2463101"/>
              <a:gd name="connsiteX9" fmla="*/ 0 w 3986735"/>
              <a:gd name="connsiteY9" fmla="*/ 0 h 2463101"/>
              <a:gd name="connsiteX0" fmla="*/ 3680042 w 3986735"/>
              <a:gd name="connsiteY0" fmla="*/ 2463101 h 2463101"/>
              <a:gd name="connsiteX1" fmla="*/ 3680040 w 3986735"/>
              <a:gd name="connsiteY1" fmla="*/ 776289 h 2463101"/>
              <a:gd name="connsiteX2" fmla="*/ 3698027 w 3986735"/>
              <a:gd name="connsiteY2" fmla="*/ 339916 h 2463101"/>
              <a:gd name="connsiteX3" fmla="*/ 3977196 w 3986735"/>
              <a:gd name="connsiteY3" fmla="*/ 327608 h 2463101"/>
              <a:gd name="connsiteX4" fmla="*/ 3986735 w 3986735"/>
              <a:gd name="connsiteY4" fmla="*/ 219697 h 2463101"/>
              <a:gd name="connsiteX5" fmla="*/ 3873144 w 3986735"/>
              <a:gd name="connsiteY5" fmla="*/ 145864 h 2463101"/>
              <a:gd name="connsiteX6" fmla="*/ 857326 w 3986735"/>
              <a:gd name="connsiteY6" fmla="*/ 151543 h 2463101"/>
              <a:gd name="connsiteX7" fmla="*/ 713518 w 3986735"/>
              <a:gd name="connsiteY7" fmla="*/ 343081 h 2463101"/>
              <a:gd name="connsiteX8" fmla="*/ 249621 w 3986735"/>
              <a:gd name="connsiteY8" fmla="*/ 361686 h 2463101"/>
              <a:gd name="connsiteX9" fmla="*/ 0 w 3986735"/>
              <a:gd name="connsiteY9" fmla="*/ 0 h 2463101"/>
              <a:gd name="connsiteX0" fmla="*/ 3680042 w 3986735"/>
              <a:gd name="connsiteY0" fmla="*/ 2463101 h 2463101"/>
              <a:gd name="connsiteX1" fmla="*/ 3680040 w 3986735"/>
              <a:gd name="connsiteY1" fmla="*/ 776289 h 2463101"/>
              <a:gd name="connsiteX2" fmla="*/ 3698027 w 3986735"/>
              <a:gd name="connsiteY2" fmla="*/ 339916 h 2463101"/>
              <a:gd name="connsiteX3" fmla="*/ 3977196 w 3986735"/>
              <a:gd name="connsiteY3" fmla="*/ 327608 h 2463101"/>
              <a:gd name="connsiteX4" fmla="*/ 3986735 w 3986735"/>
              <a:gd name="connsiteY4" fmla="*/ 219697 h 2463101"/>
              <a:gd name="connsiteX5" fmla="*/ 3873144 w 3986735"/>
              <a:gd name="connsiteY5" fmla="*/ 145864 h 2463101"/>
              <a:gd name="connsiteX6" fmla="*/ 857326 w 3986735"/>
              <a:gd name="connsiteY6" fmla="*/ 151543 h 2463101"/>
              <a:gd name="connsiteX7" fmla="*/ 713518 w 3986735"/>
              <a:gd name="connsiteY7" fmla="*/ 343081 h 2463101"/>
              <a:gd name="connsiteX8" fmla="*/ 249621 w 3986735"/>
              <a:gd name="connsiteY8" fmla="*/ 361686 h 2463101"/>
              <a:gd name="connsiteX9" fmla="*/ 305256 w 3986735"/>
              <a:gd name="connsiteY9" fmla="*/ 39876 h 2463101"/>
              <a:gd name="connsiteX10" fmla="*/ 0 w 3986735"/>
              <a:gd name="connsiteY10" fmla="*/ 0 h 2463101"/>
              <a:gd name="connsiteX0" fmla="*/ 3680042 w 3986735"/>
              <a:gd name="connsiteY0" fmla="*/ 2463101 h 2463101"/>
              <a:gd name="connsiteX1" fmla="*/ 3680040 w 3986735"/>
              <a:gd name="connsiteY1" fmla="*/ 776289 h 2463101"/>
              <a:gd name="connsiteX2" fmla="*/ 3698027 w 3986735"/>
              <a:gd name="connsiteY2" fmla="*/ 339916 h 2463101"/>
              <a:gd name="connsiteX3" fmla="*/ 3977196 w 3986735"/>
              <a:gd name="connsiteY3" fmla="*/ 327608 h 2463101"/>
              <a:gd name="connsiteX4" fmla="*/ 3986735 w 3986735"/>
              <a:gd name="connsiteY4" fmla="*/ 219697 h 2463101"/>
              <a:gd name="connsiteX5" fmla="*/ 3873144 w 3986735"/>
              <a:gd name="connsiteY5" fmla="*/ 145864 h 2463101"/>
              <a:gd name="connsiteX6" fmla="*/ 857326 w 3986735"/>
              <a:gd name="connsiteY6" fmla="*/ 151543 h 2463101"/>
              <a:gd name="connsiteX7" fmla="*/ 713518 w 3986735"/>
              <a:gd name="connsiteY7" fmla="*/ 343081 h 2463101"/>
              <a:gd name="connsiteX8" fmla="*/ 114583 w 3986735"/>
              <a:gd name="connsiteY8" fmla="*/ 299995 h 2463101"/>
              <a:gd name="connsiteX9" fmla="*/ 305256 w 3986735"/>
              <a:gd name="connsiteY9" fmla="*/ 39876 h 2463101"/>
              <a:gd name="connsiteX10" fmla="*/ 0 w 3986735"/>
              <a:gd name="connsiteY10" fmla="*/ 0 h 2463101"/>
              <a:gd name="connsiteX0" fmla="*/ 3680042 w 3986735"/>
              <a:gd name="connsiteY0" fmla="*/ 2463101 h 2463101"/>
              <a:gd name="connsiteX1" fmla="*/ 3680040 w 3986735"/>
              <a:gd name="connsiteY1" fmla="*/ 776289 h 2463101"/>
              <a:gd name="connsiteX2" fmla="*/ 3698027 w 3986735"/>
              <a:gd name="connsiteY2" fmla="*/ 339916 h 2463101"/>
              <a:gd name="connsiteX3" fmla="*/ 3977196 w 3986735"/>
              <a:gd name="connsiteY3" fmla="*/ 327608 h 2463101"/>
              <a:gd name="connsiteX4" fmla="*/ 3986735 w 3986735"/>
              <a:gd name="connsiteY4" fmla="*/ 219697 h 2463101"/>
              <a:gd name="connsiteX5" fmla="*/ 3873144 w 3986735"/>
              <a:gd name="connsiteY5" fmla="*/ 145864 h 2463101"/>
              <a:gd name="connsiteX6" fmla="*/ 857326 w 3986735"/>
              <a:gd name="connsiteY6" fmla="*/ 151543 h 2463101"/>
              <a:gd name="connsiteX7" fmla="*/ 713518 w 3986735"/>
              <a:gd name="connsiteY7" fmla="*/ 343081 h 2463101"/>
              <a:gd name="connsiteX8" fmla="*/ 241905 w 3986735"/>
              <a:gd name="connsiteY8" fmla="*/ 350152 h 2463101"/>
              <a:gd name="connsiteX9" fmla="*/ 305256 w 3986735"/>
              <a:gd name="connsiteY9" fmla="*/ 39876 h 2463101"/>
              <a:gd name="connsiteX10" fmla="*/ 0 w 3986735"/>
              <a:gd name="connsiteY10" fmla="*/ 0 h 2463101"/>
              <a:gd name="connsiteX0" fmla="*/ 3926512 w 4233205"/>
              <a:gd name="connsiteY0" fmla="*/ 2463101 h 2463101"/>
              <a:gd name="connsiteX1" fmla="*/ 3926510 w 4233205"/>
              <a:gd name="connsiteY1" fmla="*/ 776289 h 2463101"/>
              <a:gd name="connsiteX2" fmla="*/ 3944497 w 4233205"/>
              <a:gd name="connsiteY2" fmla="*/ 339916 h 2463101"/>
              <a:gd name="connsiteX3" fmla="*/ 4223666 w 4233205"/>
              <a:gd name="connsiteY3" fmla="*/ 327608 h 2463101"/>
              <a:gd name="connsiteX4" fmla="*/ 4233205 w 4233205"/>
              <a:gd name="connsiteY4" fmla="*/ 219697 h 2463101"/>
              <a:gd name="connsiteX5" fmla="*/ 4119614 w 4233205"/>
              <a:gd name="connsiteY5" fmla="*/ 145864 h 2463101"/>
              <a:gd name="connsiteX6" fmla="*/ 1103796 w 4233205"/>
              <a:gd name="connsiteY6" fmla="*/ 151543 h 2463101"/>
              <a:gd name="connsiteX7" fmla="*/ 959988 w 4233205"/>
              <a:gd name="connsiteY7" fmla="*/ 343081 h 2463101"/>
              <a:gd name="connsiteX8" fmla="*/ 488375 w 4233205"/>
              <a:gd name="connsiteY8" fmla="*/ 350152 h 2463101"/>
              <a:gd name="connsiteX9" fmla="*/ 551726 w 4233205"/>
              <a:gd name="connsiteY9" fmla="*/ 39876 h 2463101"/>
              <a:gd name="connsiteX10" fmla="*/ 0 w 4233205"/>
              <a:gd name="connsiteY10" fmla="*/ 606995 h 2463101"/>
              <a:gd name="connsiteX11" fmla="*/ 246470 w 4233205"/>
              <a:gd name="connsiteY11" fmla="*/ 0 h 2463101"/>
              <a:gd name="connsiteX0" fmla="*/ 3926512 w 4233205"/>
              <a:gd name="connsiteY0" fmla="*/ 2670152 h 2670152"/>
              <a:gd name="connsiteX1" fmla="*/ 3926510 w 4233205"/>
              <a:gd name="connsiteY1" fmla="*/ 983340 h 2670152"/>
              <a:gd name="connsiteX2" fmla="*/ 3944497 w 4233205"/>
              <a:gd name="connsiteY2" fmla="*/ 546967 h 2670152"/>
              <a:gd name="connsiteX3" fmla="*/ 4223666 w 4233205"/>
              <a:gd name="connsiteY3" fmla="*/ 534659 h 2670152"/>
              <a:gd name="connsiteX4" fmla="*/ 4233205 w 4233205"/>
              <a:gd name="connsiteY4" fmla="*/ 426748 h 2670152"/>
              <a:gd name="connsiteX5" fmla="*/ 4119614 w 4233205"/>
              <a:gd name="connsiteY5" fmla="*/ 352915 h 2670152"/>
              <a:gd name="connsiteX6" fmla="*/ 1103796 w 4233205"/>
              <a:gd name="connsiteY6" fmla="*/ 358594 h 2670152"/>
              <a:gd name="connsiteX7" fmla="*/ 959988 w 4233205"/>
              <a:gd name="connsiteY7" fmla="*/ 550132 h 2670152"/>
              <a:gd name="connsiteX8" fmla="*/ 488375 w 4233205"/>
              <a:gd name="connsiteY8" fmla="*/ 557203 h 2670152"/>
              <a:gd name="connsiteX9" fmla="*/ 459129 w 4233205"/>
              <a:gd name="connsiteY9" fmla="*/ 0 h 2670152"/>
              <a:gd name="connsiteX10" fmla="*/ 0 w 4233205"/>
              <a:gd name="connsiteY10" fmla="*/ 814046 h 2670152"/>
              <a:gd name="connsiteX11" fmla="*/ 246470 w 4233205"/>
              <a:gd name="connsiteY11" fmla="*/ 207051 h 2670152"/>
              <a:gd name="connsiteX0" fmla="*/ 3926512 w 4233205"/>
              <a:gd name="connsiteY0" fmla="*/ 2463101 h 2463101"/>
              <a:gd name="connsiteX1" fmla="*/ 3926510 w 4233205"/>
              <a:gd name="connsiteY1" fmla="*/ 776289 h 2463101"/>
              <a:gd name="connsiteX2" fmla="*/ 3944497 w 4233205"/>
              <a:gd name="connsiteY2" fmla="*/ 339916 h 2463101"/>
              <a:gd name="connsiteX3" fmla="*/ 4223666 w 4233205"/>
              <a:gd name="connsiteY3" fmla="*/ 327608 h 2463101"/>
              <a:gd name="connsiteX4" fmla="*/ 4233205 w 4233205"/>
              <a:gd name="connsiteY4" fmla="*/ 219697 h 2463101"/>
              <a:gd name="connsiteX5" fmla="*/ 4119614 w 4233205"/>
              <a:gd name="connsiteY5" fmla="*/ 145864 h 2463101"/>
              <a:gd name="connsiteX6" fmla="*/ 1103796 w 4233205"/>
              <a:gd name="connsiteY6" fmla="*/ 151543 h 2463101"/>
              <a:gd name="connsiteX7" fmla="*/ 959988 w 4233205"/>
              <a:gd name="connsiteY7" fmla="*/ 343081 h 2463101"/>
              <a:gd name="connsiteX8" fmla="*/ 488375 w 4233205"/>
              <a:gd name="connsiteY8" fmla="*/ 350152 h 2463101"/>
              <a:gd name="connsiteX9" fmla="*/ 459129 w 4233205"/>
              <a:gd name="connsiteY9" fmla="*/ 772939 h 2463101"/>
              <a:gd name="connsiteX10" fmla="*/ 0 w 4233205"/>
              <a:gd name="connsiteY10" fmla="*/ 606995 h 2463101"/>
              <a:gd name="connsiteX11" fmla="*/ 246470 w 4233205"/>
              <a:gd name="connsiteY11" fmla="*/ 0 h 2463101"/>
              <a:gd name="connsiteX0" fmla="*/ 3680042 w 3986735"/>
              <a:gd name="connsiteY0" fmla="*/ 2463101 h 2463101"/>
              <a:gd name="connsiteX1" fmla="*/ 3680040 w 3986735"/>
              <a:gd name="connsiteY1" fmla="*/ 776289 h 2463101"/>
              <a:gd name="connsiteX2" fmla="*/ 3698027 w 3986735"/>
              <a:gd name="connsiteY2" fmla="*/ 339916 h 2463101"/>
              <a:gd name="connsiteX3" fmla="*/ 3977196 w 3986735"/>
              <a:gd name="connsiteY3" fmla="*/ 327608 h 2463101"/>
              <a:gd name="connsiteX4" fmla="*/ 3986735 w 3986735"/>
              <a:gd name="connsiteY4" fmla="*/ 219697 h 2463101"/>
              <a:gd name="connsiteX5" fmla="*/ 3873144 w 3986735"/>
              <a:gd name="connsiteY5" fmla="*/ 145864 h 2463101"/>
              <a:gd name="connsiteX6" fmla="*/ 857326 w 3986735"/>
              <a:gd name="connsiteY6" fmla="*/ 151543 h 2463101"/>
              <a:gd name="connsiteX7" fmla="*/ 713518 w 3986735"/>
              <a:gd name="connsiteY7" fmla="*/ 343081 h 2463101"/>
              <a:gd name="connsiteX8" fmla="*/ 241905 w 3986735"/>
              <a:gd name="connsiteY8" fmla="*/ 350152 h 2463101"/>
              <a:gd name="connsiteX9" fmla="*/ 212659 w 3986735"/>
              <a:gd name="connsiteY9" fmla="*/ 772939 h 2463101"/>
              <a:gd name="connsiteX10" fmla="*/ 0 w 3986735"/>
              <a:gd name="connsiteY10" fmla="*/ 0 h 2463101"/>
              <a:gd name="connsiteX0" fmla="*/ 3467383 w 3774076"/>
              <a:gd name="connsiteY0" fmla="*/ 2317237 h 2317237"/>
              <a:gd name="connsiteX1" fmla="*/ 3467381 w 3774076"/>
              <a:gd name="connsiteY1" fmla="*/ 630425 h 2317237"/>
              <a:gd name="connsiteX2" fmla="*/ 3485368 w 3774076"/>
              <a:gd name="connsiteY2" fmla="*/ 194052 h 2317237"/>
              <a:gd name="connsiteX3" fmla="*/ 3764537 w 3774076"/>
              <a:gd name="connsiteY3" fmla="*/ 181744 h 2317237"/>
              <a:gd name="connsiteX4" fmla="*/ 3774076 w 3774076"/>
              <a:gd name="connsiteY4" fmla="*/ 73833 h 2317237"/>
              <a:gd name="connsiteX5" fmla="*/ 3660485 w 3774076"/>
              <a:gd name="connsiteY5" fmla="*/ 0 h 2317237"/>
              <a:gd name="connsiteX6" fmla="*/ 644667 w 3774076"/>
              <a:gd name="connsiteY6" fmla="*/ 5679 h 2317237"/>
              <a:gd name="connsiteX7" fmla="*/ 500859 w 3774076"/>
              <a:gd name="connsiteY7" fmla="*/ 197217 h 2317237"/>
              <a:gd name="connsiteX8" fmla="*/ 29246 w 3774076"/>
              <a:gd name="connsiteY8" fmla="*/ 204288 h 2317237"/>
              <a:gd name="connsiteX9" fmla="*/ 0 w 3774076"/>
              <a:gd name="connsiteY9" fmla="*/ 627075 h 2317237"/>
              <a:gd name="connsiteX10" fmla="*/ 99857 w 3774076"/>
              <a:gd name="connsiteY10" fmla="*/ 633498 h 2317237"/>
              <a:gd name="connsiteX0" fmla="*/ 3438137 w 3744830"/>
              <a:gd name="connsiteY0" fmla="*/ 2317237 h 2317237"/>
              <a:gd name="connsiteX1" fmla="*/ 3438135 w 3744830"/>
              <a:gd name="connsiteY1" fmla="*/ 630425 h 2317237"/>
              <a:gd name="connsiteX2" fmla="*/ 3456122 w 3744830"/>
              <a:gd name="connsiteY2" fmla="*/ 194052 h 2317237"/>
              <a:gd name="connsiteX3" fmla="*/ 3735291 w 3744830"/>
              <a:gd name="connsiteY3" fmla="*/ 181744 h 2317237"/>
              <a:gd name="connsiteX4" fmla="*/ 3744830 w 3744830"/>
              <a:gd name="connsiteY4" fmla="*/ 73833 h 2317237"/>
              <a:gd name="connsiteX5" fmla="*/ 3631239 w 3744830"/>
              <a:gd name="connsiteY5" fmla="*/ 0 h 2317237"/>
              <a:gd name="connsiteX6" fmla="*/ 615421 w 3744830"/>
              <a:gd name="connsiteY6" fmla="*/ 5679 h 2317237"/>
              <a:gd name="connsiteX7" fmla="*/ 471613 w 3744830"/>
              <a:gd name="connsiteY7" fmla="*/ 197217 h 2317237"/>
              <a:gd name="connsiteX8" fmla="*/ 0 w 3744830"/>
              <a:gd name="connsiteY8" fmla="*/ 204288 h 2317237"/>
              <a:gd name="connsiteX9" fmla="*/ 70611 w 3744830"/>
              <a:gd name="connsiteY9" fmla="*/ 633498 h 2317237"/>
              <a:gd name="connsiteX0" fmla="*/ 3448549 w 3755242"/>
              <a:gd name="connsiteY0" fmla="*/ 2317237 h 2317237"/>
              <a:gd name="connsiteX1" fmla="*/ 3448547 w 3755242"/>
              <a:gd name="connsiteY1" fmla="*/ 630425 h 2317237"/>
              <a:gd name="connsiteX2" fmla="*/ 3466534 w 3755242"/>
              <a:gd name="connsiteY2" fmla="*/ 194052 h 2317237"/>
              <a:gd name="connsiteX3" fmla="*/ 3745703 w 3755242"/>
              <a:gd name="connsiteY3" fmla="*/ 181744 h 2317237"/>
              <a:gd name="connsiteX4" fmla="*/ 3755242 w 3755242"/>
              <a:gd name="connsiteY4" fmla="*/ 73833 h 2317237"/>
              <a:gd name="connsiteX5" fmla="*/ 3641651 w 3755242"/>
              <a:gd name="connsiteY5" fmla="*/ 0 h 2317237"/>
              <a:gd name="connsiteX6" fmla="*/ 625833 w 3755242"/>
              <a:gd name="connsiteY6" fmla="*/ 5679 h 2317237"/>
              <a:gd name="connsiteX7" fmla="*/ 482025 w 3755242"/>
              <a:gd name="connsiteY7" fmla="*/ 197217 h 2317237"/>
              <a:gd name="connsiteX8" fmla="*/ 10412 w 3755242"/>
              <a:gd name="connsiteY8" fmla="*/ 204288 h 2317237"/>
              <a:gd name="connsiteX9" fmla="*/ 0 w 3755242"/>
              <a:gd name="connsiteY9" fmla="*/ 633498 h 2317237"/>
              <a:gd name="connsiteX0" fmla="*/ 3448549 w 3755242"/>
              <a:gd name="connsiteY0" fmla="*/ 2317237 h 2317237"/>
              <a:gd name="connsiteX1" fmla="*/ 3448547 w 3755242"/>
              <a:gd name="connsiteY1" fmla="*/ 630425 h 2317237"/>
              <a:gd name="connsiteX2" fmla="*/ 3277481 w 3755242"/>
              <a:gd name="connsiteY2" fmla="*/ 128502 h 2317237"/>
              <a:gd name="connsiteX3" fmla="*/ 3745703 w 3755242"/>
              <a:gd name="connsiteY3" fmla="*/ 181744 h 2317237"/>
              <a:gd name="connsiteX4" fmla="*/ 3755242 w 3755242"/>
              <a:gd name="connsiteY4" fmla="*/ 73833 h 2317237"/>
              <a:gd name="connsiteX5" fmla="*/ 3641651 w 3755242"/>
              <a:gd name="connsiteY5" fmla="*/ 0 h 2317237"/>
              <a:gd name="connsiteX6" fmla="*/ 625833 w 3755242"/>
              <a:gd name="connsiteY6" fmla="*/ 5679 h 2317237"/>
              <a:gd name="connsiteX7" fmla="*/ 482025 w 3755242"/>
              <a:gd name="connsiteY7" fmla="*/ 197217 h 2317237"/>
              <a:gd name="connsiteX8" fmla="*/ 10412 w 3755242"/>
              <a:gd name="connsiteY8" fmla="*/ 204288 h 2317237"/>
              <a:gd name="connsiteX9" fmla="*/ 0 w 3755242"/>
              <a:gd name="connsiteY9" fmla="*/ 633498 h 2317237"/>
              <a:gd name="connsiteX0" fmla="*/ 3448549 w 3755242"/>
              <a:gd name="connsiteY0" fmla="*/ 2317237 h 2317237"/>
              <a:gd name="connsiteX1" fmla="*/ 3448547 w 3755242"/>
              <a:gd name="connsiteY1" fmla="*/ 630425 h 2317237"/>
              <a:gd name="connsiteX2" fmla="*/ 3435669 w 3755242"/>
              <a:gd name="connsiteY2" fmla="*/ 190233 h 2317237"/>
              <a:gd name="connsiteX3" fmla="*/ 3745703 w 3755242"/>
              <a:gd name="connsiteY3" fmla="*/ 181744 h 2317237"/>
              <a:gd name="connsiteX4" fmla="*/ 3755242 w 3755242"/>
              <a:gd name="connsiteY4" fmla="*/ 73833 h 2317237"/>
              <a:gd name="connsiteX5" fmla="*/ 3641651 w 3755242"/>
              <a:gd name="connsiteY5" fmla="*/ 0 h 2317237"/>
              <a:gd name="connsiteX6" fmla="*/ 625833 w 3755242"/>
              <a:gd name="connsiteY6" fmla="*/ 5679 h 2317237"/>
              <a:gd name="connsiteX7" fmla="*/ 482025 w 3755242"/>
              <a:gd name="connsiteY7" fmla="*/ 197217 h 2317237"/>
              <a:gd name="connsiteX8" fmla="*/ 10412 w 3755242"/>
              <a:gd name="connsiteY8" fmla="*/ 204288 h 2317237"/>
              <a:gd name="connsiteX9" fmla="*/ 0 w 3755242"/>
              <a:gd name="connsiteY9" fmla="*/ 633498 h 2317237"/>
              <a:gd name="connsiteX0" fmla="*/ 3448549 w 3755242"/>
              <a:gd name="connsiteY0" fmla="*/ 2317237 h 2317237"/>
              <a:gd name="connsiteX1" fmla="*/ 3435669 w 3755242"/>
              <a:gd name="connsiteY1" fmla="*/ 190233 h 2317237"/>
              <a:gd name="connsiteX2" fmla="*/ 3745703 w 3755242"/>
              <a:gd name="connsiteY2" fmla="*/ 181744 h 2317237"/>
              <a:gd name="connsiteX3" fmla="*/ 3755242 w 3755242"/>
              <a:gd name="connsiteY3" fmla="*/ 73833 h 2317237"/>
              <a:gd name="connsiteX4" fmla="*/ 3641651 w 3755242"/>
              <a:gd name="connsiteY4" fmla="*/ 0 h 2317237"/>
              <a:gd name="connsiteX5" fmla="*/ 625833 w 3755242"/>
              <a:gd name="connsiteY5" fmla="*/ 5679 h 2317237"/>
              <a:gd name="connsiteX6" fmla="*/ 482025 w 3755242"/>
              <a:gd name="connsiteY6" fmla="*/ 197217 h 2317237"/>
              <a:gd name="connsiteX7" fmla="*/ 10412 w 3755242"/>
              <a:gd name="connsiteY7" fmla="*/ 204288 h 2317237"/>
              <a:gd name="connsiteX8" fmla="*/ 0 w 3755242"/>
              <a:gd name="connsiteY8" fmla="*/ 633498 h 2317237"/>
              <a:gd name="connsiteX0" fmla="*/ 3448549 w 3755242"/>
              <a:gd name="connsiteY0" fmla="*/ 2317237 h 2317237"/>
              <a:gd name="connsiteX1" fmla="*/ 3435669 w 3755242"/>
              <a:gd name="connsiteY1" fmla="*/ 190233 h 2317237"/>
              <a:gd name="connsiteX2" fmla="*/ 3745703 w 3755242"/>
              <a:gd name="connsiteY2" fmla="*/ 181744 h 2317237"/>
              <a:gd name="connsiteX3" fmla="*/ 3755242 w 3755242"/>
              <a:gd name="connsiteY3" fmla="*/ 73833 h 2317237"/>
              <a:gd name="connsiteX4" fmla="*/ 3641651 w 3755242"/>
              <a:gd name="connsiteY4" fmla="*/ 0 h 2317237"/>
              <a:gd name="connsiteX5" fmla="*/ 625833 w 3755242"/>
              <a:gd name="connsiteY5" fmla="*/ 5679 h 2317237"/>
              <a:gd name="connsiteX6" fmla="*/ 482025 w 3755242"/>
              <a:gd name="connsiteY6" fmla="*/ 197217 h 2317237"/>
              <a:gd name="connsiteX7" fmla="*/ 10412 w 3755242"/>
              <a:gd name="connsiteY7" fmla="*/ 204288 h 2317237"/>
              <a:gd name="connsiteX8" fmla="*/ 0 w 3755242"/>
              <a:gd name="connsiteY8" fmla="*/ 633498 h 2317237"/>
              <a:gd name="connsiteX0" fmla="*/ 3448549 w 3755242"/>
              <a:gd name="connsiteY0" fmla="*/ 2317237 h 2317237"/>
              <a:gd name="connsiteX1" fmla="*/ 3435669 w 3755242"/>
              <a:gd name="connsiteY1" fmla="*/ 190233 h 2317237"/>
              <a:gd name="connsiteX2" fmla="*/ 3745703 w 3755242"/>
              <a:gd name="connsiteY2" fmla="*/ 181744 h 2317237"/>
              <a:gd name="connsiteX3" fmla="*/ 3755242 w 3755242"/>
              <a:gd name="connsiteY3" fmla="*/ 73833 h 2317237"/>
              <a:gd name="connsiteX4" fmla="*/ 3641651 w 3755242"/>
              <a:gd name="connsiteY4" fmla="*/ 0 h 2317237"/>
              <a:gd name="connsiteX5" fmla="*/ 625833 w 3755242"/>
              <a:gd name="connsiteY5" fmla="*/ 5679 h 2317237"/>
              <a:gd name="connsiteX6" fmla="*/ 482025 w 3755242"/>
              <a:gd name="connsiteY6" fmla="*/ 197217 h 2317237"/>
              <a:gd name="connsiteX7" fmla="*/ 10412 w 3755242"/>
              <a:gd name="connsiteY7" fmla="*/ 204288 h 2317237"/>
              <a:gd name="connsiteX8" fmla="*/ 0 w 3755242"/>
              <a:gd name="connsiteY8" fmla="*/ 633498 h 2317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55242" h="2317237">
                <a:moveTo>
                  <a:pt x="3448549" y="2317237"/>
                </a:moveTo>
                <a:cubicBezTo>
                  <a:pt x="3444256" y="1608236"/>
                  <a:pt x="3439962" y="899234"/>
                  <a:pt x="3435669" y="190233"/>
                </a:cubicBezTo>
                <a:lnTo>
                  <a:pt x="3745703" y="181744"/>
                </a:lnTo>
                <a:lnTo>
                  <a:pt x="3755242" y="73833"/>
                </a:lnTo>
                <a:cubicBezTo>
                  <a:pt x="3737257" y="43542"/>
                  <a:pt x="3737256" y="5680"/>
                  <a:pt x="3641651" y="0"/>
                </a:cubicBezTo>
                <a:lnTo>
                  <a:pt x="625833" y="5679"/>
                </a:lnTo>
                <a:cubicBezTo>
                  <a:pt x="463020" y="7573"/>
                  <a:pt x="475398" y="39137"/>
                  <a:pt x="482025" y="197217"/>
                </a:cubicBezTo>
                <a:lnTo>
                  <a:pt x="10412" y="204288"/>
                </a:lnTo>
                <a:lnTo>
                  <a:pt x="0" y="633498"/>
                </a:ln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1524000" y="4408859"/>
            <a:ext cx="7135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Tuning bias current circuit: </a:t>
            </a:r>
            <a:r>
              <a:rPr lang="en-GB" dirty="0" err="1" smtClean="0"/>
              <a:t>azimuthal</a:t>
            </a:r>
            <a:r>
              <a:rPr lang="en-GB" dirty="0" smtClean="0"/>
              <a:t> magnetization, ferrite </a:t>
            </a:r>
            <a:r>
              <a:rPr lang="en-GB" dirty="0" err="1" smtClean="0"/>
              <a:t>toroid</a:t>
            </a:r>
            <a:r>
              <a:rPr lang="en-GB" dirty="0" smtClean="0"/>
              <a:t> stacks in anti-series and with figure-of-8 current.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1544568" y="5297714"/>
            <a:ext cx="65749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RF: 2 gaps (Cg) and input of coaxial lines (variable L) in parallel for the amplifier (in series for the beam). The RF magnetic field is </a:t>
            </a:r>
            <a:r>
              <a:rPr lang="en-GB" dirty="0" err="1" smtClean="0"/>
              <a:t>azimuthal</a:t>
            </a:r>
            <a:r>
              <a:rPr lang="en-GB" dirty="0" smtClean="0"/>
              <a:t> (parallel to DC magnetization).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mph" presetSubtype="2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E5FB13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33" grpId="0" animBg="1"/>
      <p:bldP spid="34" grpId="0" animBg="1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µ: slope of magnetization curve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942387" y="1467899"/>
            <a:ext cx="5259226" cy="3273564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/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1265" name="Object 1"/>
          <p:cNvGraphicFramePr>
            <a:graphicFrameLocks noChangeAspect="1"/>
          </p:cNvGraphicFramePr>
          <p:nvPr/>
        </p:nvGraphicFramePr>
        <p:xfrm>
          <a:off x="3490912" y="4764617"/>
          <a:ext cx="2162175" cy="993775"/>
        </p:xfrm>
        <a:graphic>
          <a:graphicData uri="http://schemas.openxmlformats.org/presentationml/2006/ole">
            <p:oleObj spid="_x0000_s11265" name="Equation" r:id="rId5" imgW="977760" imgH="44424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16000" y="6021832"/>
            <a:ext cx="712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But: area inside hysteresis loop corresponds to losses. Loaded </a:t>
            </a:r>
            <a:r>
              <a:rPr lang="en-GB" i="1" dirty="0" smtClean="0"/>
              <a:t>Q</a:t>
            </a:r>
            <a:r>
              <a:rPr lang="en-GB" dirty="0" smtClean="0"/>
              <a:t> about 30.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40 MHz route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73200"/>
            <a:ext cx="8394807" cy="416833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Required:</a:t>
            </a:r>
          </a:p>
          <a:p>
            <a:pPr>
              <a:buNone/>
            </a:pPr>
            <a:r>
              <a:rPr lang="en-GB" sz="2400" dirty="0" smtClean="0"/>
              <a:t>	1.5 MV, 18.5 … 40 MHz </a:t>
            </a:r>
          </a:p>
          <a:p>
            <a:r>
              <a:rPr lang="en-GB" sz="2400" dirty="0" smtClean="0"/>
              <a:t>Also required: new LEIR h=10 system, 10 … 18.5 MHz, ≈15 kV; not considered here (easier than the PS RF system). Straight section available in LEIR? Alternative?</a:t>
            </a:r>
          </a:p>
          <a:p>
            <a:pPr>
              <a:buNone/>
            </a:pPr>
            <a:endParaRPr lang="en-GB" sz="2400" dirty="0" smtClean="0"/>
          </a:p>
          <a:p>
            <a:r>
              <a:rPr lang="en-GB" sz="2400" dirty="0" smtClean="0"/>
              <a:t>Obvious question: can the concept of “standard” ferrite cavities be extrapolated to higher frequencies?</a:t>
            </a:r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2880" y="274638"/>
            <a:ext cx="877824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“Standard” ferrite cavity at higher </a:t>
            </a:r>
            <a:r>
              <a:rPr lang="en-GB" sz="3600" i="1" dirty="0" smtClean="0"/>
              <a:t>f</a:t>
            </a:r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53328" cy="470916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In principle yes, but</a:t>
            </a:r>
          </a:p>
          <a:p>
            <a:pPr lvl="1"/>
            <a:r>
              <a:rPr lang="en-GB" sz="2000" i="1" dirty="0" smtClean="0"/>
              <a:t>µ</a:t>
            </a:r>
            <a:r>
              <a:rPr lang="en-GB" sz="2000" i="1" baseline="-25000" dirty="0" err="1" smtClean="0"/>
              <a:t>i</a:t>
            </a:r>
            <a:r>
              <a:rPr lang="en-GB" sz="2000" dirty="0" smtClean="0"/>
              <a:t> decreases with </a:t>
            </a:r>
            <a:r>
              <a:rPr lang="en-GB" sz="2000" i="1" dirty="0" smtClean="0"/>
              <a:t>f</a:t>
            </a:r>
            <a:r>
              <a:rPr lang="en-GB" sz="2000" dirty="0" smtClean="0"/>
              <a:t>!</a:t>
            </a:r>
          </a:p>
          <a:p>
            <a:pPr lvl="1"/>
            <a:r>
              <a:rPr lang="en-GB" sz="2000" dirty="0" smtClean="0"/>
              <a:t>smaller </a:t>
            </a:r>
            <a:r>
              <a:rPr lang="en-GB" sz="2000" i="1" dirty="0" smtClean="0"/>
              <a:t>µ</a:t>
            </a:r>
            <a:r>
              <a:rPr lang="en-GB" sz="2000" i="1" baseline="-25000" dirty="0" err="1" smtClean="0"/>
              <a:t>i</a:t>
            </a:r>
            <a:r>
              <a:rPr lang="en-GB" sz="2000" dirty="0" smtClean="0"/>
              <a:t>, smaller tuning range</a:t>
            </a:r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r>
              <a:rPr lang="en-GB" sz="2000" dirty="0" smtClean="0"/>
              <a:t>Losses grow with </a:t>
            </a:r>
            <a:r>
              <a:rPr lang="en-GB" sz="2000" i="1" dirty="0" smtClean="0"/>
              <a:t>f</a:t>
            </a:r>
            <a:r>
              <a:rPr lang="en-GB" sz="2000" dirty="0" smtClean="0"/>
              <a:t>!</a:t>
            </a:r>
          </a:p>
          <a:p>
            <a:endParaRPr lang="en-GB" sz="240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/>
          <a:srcRect l="9093" t="4396" r="10505" b="12427"/>
          <a:stretch>
            <a:fillRect/>
          </a:stretch>
        </p:blipFill>
        <p:spPr bwMode="auto">
          <a:xfrm>
            <a:off x="4572000" y="1309754"/>
            <a:ext cx="4065997" cy="3493897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/>
          <a:srcRect l="3268" t="5026" r="2341" b="7024"/>
          <a:stretch>
            <a:fillRect/>
          </a:stretch>
        </p:blipFill>
        <p:spPr bwMode="auto">
          <a:xfrm>
            <a:off x="4370832" y="4937376"/>
            <a:ext cx="437083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124713" y="5248656"/>
            <a:ext cx="3099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e.g. decreasing resistivity for </a:t>
            </a:r>
            <a:r>
              <a:rPr lang="en-GB" dirty="0" err="1" smtClean="0"/>
              <a:t>NiZn</a:t>
            </a:r>
            <a:r>
              <a:rPr lang="en-GB" dirty="0" smtClean="0"/>
              <a:t> ferrites: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274638"/>
            <a:ext cx="8430768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Excerpt from </a:t>
            </a:r>
            <a:r>
              <a:rPr lang="en-GB" dirty="0" err="1" smtClean="0"/>
              <a:t>Ferroxcube</a:t>
            </a:r>
            <a:r>
              <a:rPr lang="en-GB" dirty="0" smtClean="0"/>
              <a:t>® </a:t>
            </a:r>
            <a:r>
              <a:rPr lang="en-GB" dirty="0" err="1" smtClean="0"/>
              <a:t>catalog</a:t>
            </a:r>
            <a:endParaRPr lang="en-GB" dirty="0"/>
          </a:p>
        </p:txBody>
      </p:sp>
      <p:pic>
        <p:nvPicPr>
          <p:cNvPr id="4" name="Content Placeholder 3" descr="mat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01120" y="1563624"/>
            <a:ext cx="6341760" cy="470852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36" y="274638"/>
            <a:ext cx="8796528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“Standard” ferrite cavity at higher </a:t>
            </a:r>
            <a:r>
              <a:rPr lang="en-GB" sz="3600" i="1" dirty="0" smtClean="0"/>
              <a:t>f</a:t>
            </a:r>
            <a:r>
              <a:rPr lang="en-GB" sz="3600" dirty="0" smtClean="0"/>
              <a:t>?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389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Due to reduced </a:t>
            </a:r>
            <a:r>
              <a:rPr lang="en-GB" i="1" dirty="0" smtClean="0"/>
              <a:t>µ</a:t>
            </a:r>
            <a:r>
              <a:rPr lang="en-GB" i="1" baseline="-25000" dirty="0" err="1" smtClean="0"/>
              <a:t>i</a:t>
            </a:r>
            <a:r>
              <a:rPr lang="en-GB" dirty="0" smtClean="0"/>
              <a:t>, the tuning range will become smaller.</a:t>
            </a:r>
          </a:p>
          <a:p>
            <a:r>
              <a:rPr lang="en-GB" dirty="0" smtClean="0"/>
              <a:t>Due to higher losses, the shunt impedance will become smaller, i.e. more power is needed for the same voltage.</a:t>
            </a:r>
          </a:p>
          <a:p>
            <a:r>
              <a:rPr lang="en-GB" dirty="0" smtClean="0"/>
              <a:t>This increased power will not only have to be produced, but also cooled away.</a:t>
            </a:r>
          </a:p>
          <a:p>
            <a:r>
              <a:rPr lang="en-GB" dirty="0" smtClean="0"/>
              <a:t>The table of existing systems confirms that a reasonable upper </a:t>
            </a:r>
            <a:r>
              <a:rPr lang="en-GB" i="1" dirty="0" smtClean="0"/>
              <a:t>f</a:t>
            </a:r>
            <a:r>
              <a:rPr lang="en-GB" dirty="0" smtClean="0"/>
              <a:t>-limit for “standard” ferrite cavities is around 20 </a:t>
            </a:r>
            <a:r>
              <a:rPr lang="en-GB" dirty="0" err="1" smtClean="0"/>
              <a:t>MHz.</a:t>
            </a:r>
            <a:endParaRPr lang="en-GB" dirty="0" smtClean="0"/>
          </a:p>
          <a:p>
            <a:r>
              <a:rPr lang="en-GB" dirty="0" smtClean="0"/>
              <a:t>Alternatives? → Perpendicular bias!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29, 2008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44E24-08E1-4A4D-BCD1-9453CCC80FA6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PS2 Internal Review  -  E. Jensen: "RF Hardware"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2789</TotalTime>
  <Words>1137</Words>
  <Application>Microsoft Office PowerPoint</Application>
  <PresentationFormat>On-screen Show (4:3)</PresentationFormat>
  <Paragraphs>176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Apex</vt:lpstr>
      <vt:lpstr>Equation</vt:lpstr>
      <vt:lpstr>RF hardware options</vt:lpstr>
      <vt:lpstr>The 10 MHz route</vt:lpstr>
      <vt:lpstr>Present PS 10 MHz cavity</vt:lpstr>
      <vt:lpstr>“standard” ferrite cavity</vt:lpstr>
      <vt:lpstr>µ: slope of magnetization curve</vt:lpstr>
      <vt:lpstr>The 40 MHz route</vt:lpstr>
      <vt:lpstr>“Standard” ferrite cavity at higher f?</vt:lpstr>
      <vt:lpstr>Excerpt from Ferroxcube® catalog</vt:lpstr>
      <vt:lpstr>“Standard” ferrite cavity at higher f?</vt:lpstr>
      <vt:lpstr>Some existing ferrite RF systems</vt:lpstr>
      <vt:lpstr>Perpendicular bias</vt:lpstr>
      <vt:lpstr>Gyromagnetic resonance</vt:lpstr>
      <vt:lpstr>Perpendicular bias RF systems</vt:lpstr>
      <vt:lpstr>Concluded from these:</vt:lpstr>
      <vt:lpstr>Can 1 octave tuning range be reached?</vt:lpstr>
      <vt:lpstr>YIG ferrites can be taylored</vt:lpstr>
      <vt:lpstr>Preliminary HFSS results:</vt:lpstr>
      <vt:lpstr>Parallel plus perpendicular biasing?</vt:lpstr>
      <vt:lpstr>Next steps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Erk Jensen</dc:creator>
  <cp:lastModifiedBy>Erk Jensen</cp:lastModifiedBy>
  <cp:revision>269</cp:revision>
  <dcterms:created xsi:type="dcterms:W3CDTF">2008-05-19T07:20:20Z</dcterms:created>
  <dcterms:modified xsi:type="dcterms:W3CDTF">2008-05-29T05:15:14Z</dcterms:modified>
</cp:coreProperties>
</file>