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C3A134-F1C3-464B-BF47-54DC2DE08F52}" type="datetimeFigureOut">
              <a:rPr lang="en-US" smtClean="0"/>
              <a:t>7/14/2014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t>7/14/2014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Bubble Chamber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27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Radius can be used to determine the momentum of the particle that made a track</a:t>
            </a:r>
          </a:p>
          <a:p>
            <a:endParaRPr lang="en-US" dirty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03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the radius of each track.</a:t>
            </a:r>
          </a:p>
          <a:p>
            <a:r>
              <a:rPr lang="en-US" dirty="0" smtClean="0"/>
              <a:t>Use the radius to determine the momentum of the particle that made each track.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8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analyze the momentum of linear collisions in 2D?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2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x and y axis on your photograph.  Using a protractor to measure angles, measure the total momentum in the x and in the y before and after the collision.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25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momentum not conserved in some of the photographs?</a:t>
            </a:r>
          </a:p>
          <a:p>
            <a:pPr lvl="1"/>
            <a:r>
              <a:rPr lang="en-US" dirty="0" smtClean="0"/>
              <a:t>Interaction might not be in the plane of the photograph</a:t>
            </a:r>
          </a:p>
          <a:p>
            <a:pPr lvl="1"/>
            <a:r>
              <a:rPr lang="en-US" dirty="0" smtClean="0"/>
              <a:t>A neutral particle may have carried some of the “missing” momentum</a:t>
            </a:r>
          </a:p>
        </p:txBody>
      </p:sp>
    </p:spTree>
    <p:extLst>
      <p:ext uri="{BB962C8B-B14F-4D97-AF65-F5344CB8AC3E}">
        <p14:creationId xmlns:p14="http://schemas.microsoft.com/office/powerpoint/2010/main" val="310427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to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8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this presentation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in grade 12 or 1</a:t>
            </a:r>
            <a:r>
              <a:rPr lang="en-US" baseline="30000" dirty="0" smtClean="0"/>
              <a:t>st</a:t>
            </a:r>
            <a:r>
              <a:rPr lang="en-US" dirty="0" smtClean="0"/>
              <a:t> year university (depends on the country and the program)</a:t>
            </a:r>
          </a:p>
          <a:p>
            <a:r>
              <a:rPr lang="en-US" dirty="0" smtClean="0"/>
              <a:t>Prerequisite knowledge:</a:t>
            </a:r>
          </a:p>
          <a:p>
            <a:pPr lvl="1"/>
            <a:r>
              <a:rPr lang="en-US" dirty="0" smtClean="0"/>
              <a:t>Electric and magnetic fields</a:t>
            </a:r>
          </a:p>
          <a:p>
            <a:pPr lvl="1"/>
            <a:r>
              <a:rPr lang="en-US" dirty="0" smtClean="0"/>
              <a:t>Conservation of charge</a:t>
            </a:r>
          </a:p>
          <a:p>
            <a:pPr lvl="1"/>
            <a:r>
              <a:rPr lang="en-US" dirty="0" smtClean="0"/>
              <a:t>Conservation of linear momentum in 2D</a:t>
            </a:r>
          </a:p>
          <a:p>
            <a:pPr lvl="1"/>
            <a:r>
              <a:rPr lang="en-US" dirty="0" smtClean="0"/>
              <a:t>Lorentz force, trajectory of charged particles in perpendicular magnetic fields (i.e. hand rule!)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54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4" name="Picture 3" descr="IEsZk63f6xKQj6gQuseN2481JE10TCasELeh68K8G-A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21" y="1597472"/>
            <a:ext cx="7019907" cy="523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1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1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way are the smallest, spiraling tracks going within an individual photo?  These are all made by electrons.</a:t>
            </a:r>
            <a:endParaRPr lang="en-US" dirty="0"/>
          </a:p>
        </p:txBody>
      </p:sp>
      <p:pic>
        <p:nvPicPr>
          <p:cNvPr id="4" name="Picture 3" descr="Screen Shot 2014-07-14 at 3.21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09947" y="2614809"/>
            <a:ext cx="3124106" cy="481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6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other tracks doing?  What are their charges?  What is the charge of the incoming beam?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22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bubble chamber is filled with liquid hydrogen gas.  </a:t>
            </a:r>
          </a:p>
          <a:p>
            <a:r>
              <a:rPr lang="en-US" dirty="0" smtClean="0"/>
              <a:t>The particles that make up the incoming beam collide with the protons in the hydrogen gas.  </a:t>
            </a:r>
            <a:r>
              <a:rPr lang="en-US" b="1" dirty="0" smtClean="0"/>
              <a:t>Protons are always the target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 do we apply conservation of charge to these interactions?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11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Activity:  Applying cons. of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192301"/>
          </a:xfrm>
        </p:spPr>
        <p:txBody>
          <a:bodyPr/>
          <a:lstStyle/>
          <a:p>
            <a:r>
              <a:rPr lang="en-US" dirty="0" smtClean="0"/>
              <a:t>Go back to your photographs….does using conservation of charge predict the same charges as you got previously from using the radius?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7-14 at 3.2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466" y="-1358833"/>
            <a:ext cx="6879687" cy="925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15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29</TotalTime>
  <Words>325</Words>
  <Application>Microsoft Macintosh PowerPoint</Application>
  <PresentationFormat>On-screen Show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Bubble Chamber Workshop</vt:lpstr>
      <vt:lpstr>Who is this presentation for?</vt:lpstr>
      <vt:lpstr>Resources</vt:lpstr>
      <vt:lpstr>Activity</vt:lpstr>
      <vt:lpstr>Mini-lesson</vt:lpstr>
      <vt:lpstr>Activity</vt:lpstr>
      <vt:lpstr>Mini-lesson</vt:lpstr>
      <vt:lpstr>Activity:  Applying cons. of charge</vt:lpstr>
      <vt:lpstr>PowerPoint Presentation</vt:lpstr>
      <vt:lpstr>Mini-lesson</vt:lpstr>
      <vt:lpstr>Activity</vt:lpstr>
      <vt:lpstr>Mini-lesson</vt:lpstr>
      <vt:lpstr>Activity</vt:lpstr>
      <vt:lpstr>Mini-lesson</vt:lpstr>
      <vt:lpstr>Links to the LHC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Dion Skitsko</dc:creator>
  <cp:lastModifiedBy>Dion Skitsko</cp:lastModifiedBy>
  <cp:revision>5</cp:revision>
  <dcterms:created xsi:type="dcterms:W3CDTF">2014-07-14T13:02:36Z</dcterms:created>
  <dcterms:modified xsi:type="dcterms:W3CDTF">2014-07-14T13:31:59Z</dcterms:modified>
</cp:coreProperties>
</file>