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20.xml" ContentType="application/vnd.openxmlformats-officedocument.presentationml.slideLayout+xml"/>
  <Override PartName="/ppt/slideLayouts/slideLayout27.xml" ContentType="application/vnd.openxmlformats-officedocument.presentationml.slideLayout+xml"/>
  <Override PartName="/ppt/slideLayouts/slideLayout15.xml" ContentType="application/vnd.openxmlformats-officedocument.presentationml.slideLayout+xml"/>
  <Override PartName="/ppt/slideLayouts/slideLayout55.xml" ContentType="application/vnd.openxmlformats-officedocument.presentationml.slideLayout+xml"/>
  <Override PartName="/ppt/slideLayouts/slideLayout30.xml" ContentType="application/vnd.openxmlformats-officedocument.presentationml.slideLayout+xml"/>
  <Override PartName="/ppt/slideLayouts/slideLayout51.xml" ContentType="application/vnd.openxmlformats-officedocument.presentationml.slideLayout+xml"/>
  <Override PartName="/ppt/slideLayouts/slideLayout39.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48.xml" ContentType="application/vnd.openxmlformats-officedocument.presentationml.slideLayout+xml"/>
  <Override PartName="/ppt/slideLayouts/slideLayout24.xml" ContentType="application/vnd.openxmlformats-officedocument.presentationml.slideLayout+xml"/>
  <Override PartName="/ppt/slideLayouts/slideLayout17.xml" ContentType="application/vnd.openxmlformats-officedocument.presentationml.slideLayout+xml"/>
  <Override PartName="/ppt/slideLayouts/slideLayout5.xml" ContentType="application/vnd.openxmlformats-officedocument.presentationml.slideLayout+xml"/>
  <Override PartName="/ppt/slideLayouts/slideLayout28.xml" ContentType="application/vnd.openxmlformats-officedocument.presentationml.slideLayout+xml"/>
  <Override PartName="/ppt/slideLayouts/slideLayout54.xml" ContentType="application/vnd.openxmlformats-officedocument.presentationml.slideLayout+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22.xml" ContentType="application/vnd.openxmlformats-officedocument.presentationml.slideLayout+xml"/>
  <Override PartName="/ppt/slideLayouts/slideLayout18.xml" ContentType="application/vnd.openxmlformats-officedocument.presentationml.slideLayout+xml"/>
  <Override PartName="/ppt/slideLayouts/slideLayout43.xml" ContentType="application/vnd.openxmlformats-officedocument.presentationml.slideLayout+xml"/>
  <Override PartName="/ppt/slideLayouts/slideLayout50.xml" ContentType="application/vnd.openxmlformats-officedocument.presentationml.slideLayout+xml"/>
  <Override PartName="/ppt/slideLayouts/slideLayout36.xml" ContentType="application/vnd.openxmlformats-officedocument.presentationml.slideLayout+xml"/>
  <Override PartName="/ppt/slideLayouts/slideLayout21.xml" ContentType="application/vnd.openxmlformats-officedocument.presentationml.slideLayout+xml"/>
  <Override PartName="/ppt/slideLayouts/slideLayout16.xml" ContentType="application/vnd.openxmlformats-officedocument.presentationml.slideLayout+xml"/>
  <Override PartName="/ppt/slideLayouts/slideLayout33.xml" ContentType="application/vnd.openxmlformats-officedocument.presentationml.slideLayout+xml"/>
  <Override PartName="/ppt/slideLayouts/slideLayout49.xml" ContentType="application/vnd.openxmlformats-officedocument.presentationml.slideLayout+xml"/>
  <Override PartName="/ppt/slideLayouts/slideLayout57.xml" ContentType="application/vnd.openxmlformats-officedocument.presentationml.slideLayout+xml"/>
  <Override PartName="/ppt/slideLayouts/slideLayout4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35.xml" ContentType="application/vnd.openxmlformats-officedocument.presentationml.slideLayout+xml"/>
  <Override PartName="/ppt/slideLayouts/slideLayout19.xml" ContentType="application/vnd.openxmlformats-officedocument.presentationml.slideLayout+xml"/>
  <Override PartName="/ppt/slideLayouts/slideLayout12.xml" ContentType="application/vnd.openxmlformats-officedocument.presentationml.slideLayout+xml"/>
  <Override PartName="/ppt/slideLayouts/slideLayout31.xml" ContentType="application/vnd.openxmlformats-officedocument.presentationml.slideLayout+xml"/>
  <Override PartName="/ppt/slideLayouts/slideLayout26.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46.xml" ContentType="application/vnd.openxmlformats-officedocument.presentationml.slideLayout+xml"/>
  <Override PartName="/ppt/slideLayouts/slideLayout25.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34.xml" ContentType="application/vnd.openxmlformats-officedocument.presentationml.slideLayout+xml"/>
  <Override PartName="/ppt/slideLayouts/slideLayout3.xml" ContentType="application/vnd.openxmlformats-officedocument.presentationml.slideLayout+xml"/>
  <Override PartName="/ppt/slideLayouts/slideLayout42.xml" ContentType="application/vnd.openxmlformats-officedocument.presentationml.slideLayout+xml"/>
  <Override PartName="/ppt/slideLayouts/slideLayout47.xml" ContentType="application/vnd.openxmlformats-officedocument.presentationml.slideLayout+xml"/>
  <Override PartName="/ppt/slideLayouts/slideLayout23.xml" ContentType="application/vnd.openxmlformats-officedocument.presentationml.slideLayout+xml"/>
  <Override PartName="/ppt/slideLayouts/slideLayout40.xml" ContentType="application/vnd.openxmlformats-officedocument.presentationml.slideLayout+xml"/>
  <Override PartName="/ppt/slideLayouts/slideLayout52.xml" ContentType="application/vnd.openxmlformats-officedocument.presentationml.slideLayout+xml"/>
  <Override PartName="/ppt/slideLayouts/slideLayout1.xml" ContentType="application/vnd.openxmlformats-officedocument.presentationml.slideLayout+xml"/>
  <Override PartName="/ppt/slideLayouts/slideLayout53.xml" ContentType="application/vnd.openxmlformats-officedocument.presentationml.slideLayout+xml"/>
  <Override PartName="/ppt/slideLayouts/slideLayout56.xml" ContentType="application/vnd.openxmlformats-officedocument.presentationml.slideLayout+xml"/>
  <Override PartName="/ppt/slideLayouts/slideLayout37.xml" ContentType="application/vnd.openxmlformats-officedocument.presentationml.slideLayout+xml"/>
  <Override PartName="/ppt/slideLayouts/slideLayout32.xml" ContentType="application/vnd.openxmlformats-officedocument.presentationml.slideLayout+xml"/>
  <Override PartName="/ppt/slideLayouts/slideLayout13.xml" ContentType="application/vnd.openxmlformats-officedocument.presentationml.slideLayout+xml"/>
  <Override PartName="/ppt/slideLayouts/slideLayout29.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54.xml" ContentType="application/vnd.openxmlformats-officedocument.presentationml.notesSlide+xml"/>
  <Override PartName="/ppt/notesSlides/notesSlide43.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35.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53.xml" ContentType="application/vnd.openxmlformats-officedocument.presentationml.notesSlide+xml"/>
  <Override PartName="/ppt/notesSlides/notesSlide49.xml" ContentType="application/vnd.openxmlformats-officedocument.presentationml.notesSlide+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50.xml" ContentType="application/vnd.openxmlformats-officedocument.presentationml.notesSlide+xml"/>
  <Override PartName="/ppt/notesSlides/notesSlide42.xml" ContentType="application/vnd.openxmlformats-officedocument.presentationml.notesSlide+xml"/>
  <Override PartName="/ppt/notesSlides/notesSlide26.xml" ContentType="application/vnd.openxmlformats-officedocument.presentationml.notesSlide+xml"/>
  <Override PartName="/ppt/notesSlides/notesSlide40.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46.xml" ContentType="application/vnd.openxmlformats-officedocument.presentationml.notesSlide+xml"/>
  <Override PartName="/ppt/notesSlides/notesSlide56.xml" ContentType="application/vnd.openxmlformats-officedocument.presentationml.notesSlide+xml"/>
  <Override PartName="/ppt/notesSlides/notesSlide18.xml" ContentType="application/vnd.openxmlformats-officedocument.presentationml.notesSlide+xml"/>
  <Override PartName="/ppt/notesSlides/notesSlide39.xml" ContentType="application/vnd.openxmlformats-officedocument.presentationml.notesSlide+xml"/>
  <Override PartName="/ppt/notesSlides/notesSlide20.xml" ContentType="application/vnd.openxmlformats-officedocument.presentationml.notesSlide+xml"/>
  <Override PartName="/ppt/notesSlides/notesSlide62.xml" ContentType="application/vnd.openxmlformats-officedocument.presentationml.notesSlide+xml"/>
  <Override PartName="/ppt/notesSlides/notesSlide24.xml" ContentType="application/vnd.openxmlformats-officedocument.presentationml.notesSlide+xml"/>
  <Override PartName="/ppt/notesSlides/notesSlide48.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5.xml" ContentType="application/vnd.openxmlformats-officedocument.presentationml.notesSlide+xml"/>
  <Override PartName="/ppt/notesSlides/notesSlide47.xml" ContentType="application/vnd.openxmlformats-officedocument.presentationml.notesSlide+xml"/>
  <Override PartName="/ppt/notesSlides/notesSlide59.xml" ContentType="application/vnd.openxmlformats-officedocument.presentationml.notesSlide+xml"/>
  <Override PartName="/ppt/notesSlides/notesSlide32.xml" ContentType="application/vnd.openxmlformats-officedocument.presentationml.notesSlide+xml"/>
  <Override PartName="/ppt/notesSlides/notesSlide37.xml" ContentType="application/vnd.openxmlformats-officedocument.presentationml.notesSlide+xml"/>
  <Override PartName="/ppt/notesSlides/notesSlide31.xml" ContentType="application/vnd.openxmlformats-officedocument.presentationml.notesSlide+xml"/>
  <Override PartName="/ppt/notesSlides/notesSlide58.xml" ContentType="application/vnd.openxmlformats-officedocument.presentationml.notesSlide+xml"/>
  <Override PartName="/ppt/notesSlides/notesSlide52.xml" ContentType="application/vnd.openxmlformats-officedocument.presentationml.notesSlide+xml"/>
  <Override PartName="/ppt/notesSlides/notesSlide61.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38.xml" ContentType="application/vnd.openxmlformats-officedocument.presentationml.notesSlide+xml"/>
  <Override PartName="/ppt/notesSlides/notesSlide8.xml" ContentType="application/vnd.openxmlformats-officedocument.presentationml.notesSlide+xml"/>
  <Override PartName="/ppt/notesSlides/notesSlide45.xml" ContentType="application/vnd.openxmlformats-officedocument.presentationml.notesSlide+xml"/>
  <Override PartName="/ppt/notesSlides/notesSlide55.xml" ContentType="application/vnd.openxmlformats-officedocument.presentationml.notesSlide+xml"/>
  <Override PartName="/ppt/notesSlides/notesSlide44.xml" ContentType="application/vnd.openxmlformats-officedocument.presentationml.notesSlide+xml"/>
  <Override PartName="/ppt/notesSlides/notesSlide57.xml" ContentType="application/vnd.openxmlformats-officedocument.presentationml.notesSlide+xml"/>
  <Override PartName="/ppt/notesSlides/notesSlide60.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34.xml" ContentType="application/vnd.openxmlformats-officedocument.presentationml.notesSlide+xml"/>
  <Override PartName="/ppt/notesSlides/notesSlide51.xml" ContentType="application/vnd.openxmlformats-officedocument.presentationml.notesSlide+xml"/>
  <Override PartName="/ppt/notesSlides/notesSlide21.xml" ContentType="application/vnd.openxmlformats-officedocument.presentationml.notesSlide+xml"/>
  <Override PartName="/ppt/notesSlides/notesSlide36.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6.xml" ContentType="application/vnd.openxmlformats-officedocument.theme+xml"/>
  <Override PartName="/ppt/theme/theme3.xml" ContentType="application/vnd.openxmlformats-officedocument.theme+xml"/>
  <Override PartName="/ppt/theme/theme5.xml" ContentType="application/vnd.openxmlformats-officedocument.theme+xml"/>
  <Override PartName="/ppt/theme/theme2.xml" ContentType="application/vnd.openxmlformats-officedocument.theme+xml"/>
  <Override PartName="/ppt/theme/theme7.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5.xml" ContentType="application/vnd.openxmlformats-officedocument.presentationml.slideMaster+xml"/>
  <Override PartName="/ppt/slideMasters/slideMaster1.xml" ContentType="application/vnd.openxmlformats-officedocument.presentationml.slideMaster+xml"/>
  <Override PartName="/ppt/slides/slide37.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s/slide6.xml" ContentType="application/vnd.openxmlformats-officedocument.presentationml.slide+xml"/>
  <Override PartName="/ppt/slides/slide33.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56.xml" ContentType="application/vnd.openxmlformats-officedocument.presentationml.slide+xml"/>
  <Override PartName="/ppt/slides/slide24.xml" ContentType="application/vnd.openxmlformats-officedocument.presentationml.slide+xml"/>
  <Override PartName="/ppt/slides/slide61.xml" ContentType="application/vnd.openxmlformats-officedocument.presentationml.slide+xml"/>
  <Override PartName="/ppt/slides/slide50.xml" ContentType="application/vnd.openxmlformats-officedocument.presentationml.slide+xml"/>
  <Override PartName="/ppt/slides/slide11.xml" ContentType="application/vnd.openxmlformats-officedocument.presentationml.slide+xml"/>
  <Override PartName="/ppt/slides/slide42.xml" ContentType="application/vnd.openxmlformats-officedocument.presentationml.slide+xml"/>
  <Override PartName="/ppt/slides/slide53.xml" ContentType="application/vnd.openxmlformats-officedocument.presentationml.slide+xml"/>
  <Override PartName="/ppt/slides/slide40.xml" ContentType="application/vnd.openxmlformats-officedocument.presentationml.slide+xml"/>
  <Override PartName="/ppt/slides/slide1.xml" ContentType="application/vnd.openxmlformats-officedocument.presentationml.slide+xml"/>
  <Override PartName="/ppt/slides/slide44.xml" ContentType="application/vnd.openxmlformats-officedocument.presentationml.slide+xml"/>
  <Override PartName="/ppt/slides/slide46.xml" ContentType="application/vnd.openxmlformats-officedocument.presentationml.slide+xml"/>
  <Override PartName="/ppt/slides/slide3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58.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4.xml" ContentType="application/vnd.openxmlformats-officedocument.presentationml.slide+xml"/>
  <Override PartName="/ppt/slides/slide28.xml" ContentType="application/vnd.openxmlformats-officedocument.presentationml.slide+xml"/>
  <Override PartName="/ppt/slides/slide14.xml" ContentType="application/vnd.openxmlformats-officedocument.presentationml.slide+xml"/>
  <Override PartName="/ppt/slides/slide52.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6.xml" ContentType="application/vnd.openxmlformats-officedocument.presentationml.slide+xml"/>
  <Override PartName="/ppt/slides/slide62.xml" ContentType="application/vnd.openxmlformats-officedocument.presentationml.slide+xml"/>
  <Override PartName="/ppt/slides/slide48.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54.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34.xml" ContentType="application/vnd.openxmlformats-officedocument.presentationml.slide+xml"/>
  <Override PartName="/ppt/slides/slide60.xml" ContentType="application/vnd.openxmlformats-officedocument.presentationml.slide+xml"/>
  <Override PartName="/ppt/slides/slide10.xml" ContentType="application/vnd.openxmlformats-officedocument.presentationml.slide+xml"/>
  <Override PartName="/ppt/slides/slide51.xml" ContentType="application/vnd.openxmlformats-officedocument.presentationml.slide+xml"/>
  <Override PartName="/ppt/slides/slide57.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38.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59.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55.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705" r:id="rId4"/>
    <p:sldMasterId id="2147483706" r:id="rId5"/>
    <p:sldMasterId id="2147483707" r:id="rId6"/>
    <p:sldMasterId id="2147483708" r:id="rId7"/>
    <p:sldMasterId id="2147483709"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 id="312" r:id="rId66"/>
    <p:sldId id="313" r:id="rId67"/>
    <p:sldId id="314" r:id="rId68"/>
    <p:sldId id="315" r:id="rId69"/>
    <p:sldId id="316" r:id="rId70"/>
    <p:sldId id="317" r:id="rId71"/>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30.xml" Type="http://schemas.openxmlformats.org/officeDocument/2006/relationships/slide" Id="rId39"/><Relationship Target="slides/slide29.xml" Type="http://schemas.openxmlformats.org/officeDocument/2006/relationships/slide" Id="rId38"/><Relationship Target="slides/slide28.xml" Type="http://schemas.openxmlformats.org/officeDocument/2006/relationships/slide" Id="rId37"/><Relationship Target="slides/slide27.xml" Type="http://schemas.openxmlformats.org/officeDocument/2006/relationships/slide" Id="rId36"/><Relationship Target="slides/slide21.xml" Type="http://schemas.openxmlformats.org/officeDocument/2006/relationships/slide" Id="rId30"/><Relationship Target="slides/slide22.xml" Type="http://schemas.openxmlformats.org/officeDocument/2006/relationships/slide" Id="rId31"/><Relationship Target="slides/slide62.xml" Type="http://schemas.openxmlformats.org/officeDocument/2006/relationships/slide" Id="rId71"/><Relationship Target="slides/slide25.xml" Type="http://schemas.openxmlformats.org/officeDocument/2006/relationships/slide" Id="rId34"/><Relationship Target="slides/slide61.xml" Type="http://schemas.openxmlformats.org/officeDocument/2006/relationships/slide" Id="rId70"/><Relationship Target="slides/slide26.xml" Type="http://schemas.openxmlformats.org/officeDocument/2006/relationships/slide" Id="rId35"/><Relationship Target="slides/slide23.xml" Type="http://schemas.openxmlformats.org/officeDocument/2006/relationships/slide" Id="rId32"/><Relationship Target="slides/slide24.xml" Type="http://schemas.openxmlformats.org/officeDocument/2006/relationships/slide" Id="rId33"/><Relationship Target="slides/slide39.xml" Type="http://schemas.openxmlformats.org/officeDocument/2006/relationships/slide" Id="rId48"/><Relationship Target="slides/slide38.xml" Type="http://schemas.openxmlformats.org/officeDocument/2006/relationships/slide" Id="rId47"/><Relationship Target="slides/slide40.xml" Type="http://schemas.openxmlformats.org/officeDocument/2006/relationships/slide" Id="rId49"/><Relationship Target="presProps.xml" Type="http://schemas.openxmlformats.org/officeDocument/2006/relationships/presProps" Id="rId2"/><Relationship Target="theme/theme3.xml" Type="http://schemas.openxmlformats.org/officeDocument/2006/relationships/theme" Id="rId1"/><Relationship Target="slides/slide31.xml" Type="http://schemas.openxmlformats.org/officeDocument/2006/relationships/slide" Id="rId40"/><Relationship Target="slideMasters/slideMaster1.xml" Type="http://schemas.openxmlformats.org/officeDocument/2006/relationships/slideMaster" Id="rId4"/><Relationship Target="slides/slide32.xml" Type="http://schemas.openxmlformats.org/officeDocument/2006/relationships/slide" Id="rId41"/><Relationship Target="tableStyles.xml" Type="http://schemas.openxmlformats.org/officeDocument/2006/relationships/tableStyles" Id="rId3"/><Relationship Target="slides/slide33.xml" Type="http://schemas.openxmlformats.org/officeDocument/2006/relationships/slide" Id="rId42"/><Relationship Target="slides/slide34.xml" Type="http://schemas.openxmlformats.org/officeDocument/2006/relationships/slide" Id="rId43"/><Relationship Target="slides/slide35.xml" Type="http://schemas.openxmlformats.org/officeDocument/2006/relationships/slide" Id="rId44"/><Relationship Target="slides/slide36.xml" Type="http://schemas.openxmlformats.org/officeDocument/2006/relationships/slide" Id="rId45"/><Relationship Target="slides/slide37.xml" Type="http://schemas.openxmlformats.org/officeDocument/2006/relationships/slide" Id="rId46"/><Relationship Target="notesMasters/notesMaster1.xml" Type="http://schemas.openxmlformats.org/officeDocument/2006/relationships/notesMaster" Id="rId9"/><Relationship Target="slideMasters/slideMaster3.xml" Type="http://schemas.openxmlformats.org/officeDocument/2006/relationships/slideMaster" Id="rId6"/><Relationship Target="slideMasters/slideMaster2.xml" Type="http://schemas.openxmlformats.org/officeDocument/2006/relationships/slideMaster" Id="rId5"/><Relationship Target="slideMasters/slideMaster5.xml" Type="http://schemas.openxmlformats.org/officeDocument/2006/relationships/slideMaster" Id="rId8"/><Relationship Target="slideMasters/slideMaster4.xml" Type="http://schemas.openxmlformats.org/officeDocument/2006/relationships/slideMaster" Id="rId7"/><Relationship Target="slides/slide49.xml" Type="http://schemas.openxmlformats.org/officeDocument/2006/relationships/slide" Id="rId58"/><Relationship Target="slides/slide50.xml" Type="http://schemas.openxmlformats.org/officeDocument/2006/relationships/slide" Id="rId59"/><Relationship Target="slides/slide10.xml" Type="http://schemas.openxmlformats.org/officeDocument/2006/relationships/slide" Id="rId19"/><Relationship Target="slides/slide9.xml" Type="http://schemas.openxmlformats.org/officeDocument/2006/relationships/slide" Id="rId18"/><Relationship Target="slides/slide8.xml" Type="http://schemas.openxmlformats.org/officeDocument/2006/relationships/slide" Id="rId17"/><Relationship Target="slides/slide7.xml" Type="http://schemas.openxmlformats.org/officeDocument/2006/relationships/slide" Id="rId16"/><Relationship Target="slides/slide6.xml" Type="http://schemas.openxmlformats.org/officeDocument/2006/relationships/slide" Id="rId15"/><Relationship Target="slides/slide5.xml" Type="http://schemas.openxmlformats.org/officeDocument/2006/relationships/slide" Id="rId14"/><Relationship Target="slides/slide3.xml" Type="http://schemas.openxmlformats.org/officeDocument/2006/relationships/slide" Id="rId12"/><Relationship Target="slides/slide4.xml" Type="http://schemas.openxmlformats.org/officeDocument/2006/relationships/slide" Id="rId13"/><Relationship Target="slides/slide1.xml" Type="http://schemas.openxmlformats.org/officeDocument/2006/relationships/slide" Id="rId10"/><Relationship Target="slides/slide2.xml" Type="http://schemas.openxmlformats.org/officeDocument/2006/relationships/slide" Id="rId11"/><Relationship Target="slides/slide48.xml" Type="http://schemas.openxmlformats.org/officeDocument/2006/relationships/slide" Id="rId57"/><Relationship Target="slides/slide47.xml" Type="http://schemas.openxmlformats.org/officeDocument/2006/relationships/slide" Id="rId56"/><Relationship Target="slides/slide46.xml" Type="http://schemas.openxmlformats.org/officeDocument/2006/relationships/slide" Id="rId55"/><Relationship Target="slides/slide45.xml" Type="http://schemas.openxmlformats.org/officeDocument/2006/relationships/slide" Id="rId54"/><Relationship Target="slides/slide44.xml" Type="http://schemas.openxmlformats.org/officeDocument/2006/relationships/slide" Id="rId53"/><Relationship Target="slides/slide43.xml" Type="http://schemas.openxmlformats.org/officeDocument/2006/relationships/slide" Id="rId52"/><Relationship Target="slides/slide42.xml" Type="http://schemas.openxmlformats.org/officeDocument/2006/relationships/slide" Id="rId51"/><Relationship Target="slides/slide41.xml" Type="http://schemas.openxmlformats.org/officeDocument/2006/relationships/slide" Id="rId50"/><Relationship Target="slides/slide60.xml" Type="http://schemas.openxmlformats.org/officeDocument/2006/relationships/slide" Id="rId69"/><Relationship Target="slides/slide20.xml" Type="http://schemas.openxmlformats.org/officeDocument/2006/relationships/slide" Id="rId29"/><Relationship Target="slides/slide17.xml" Type="http://schemas.openxmlformats.org/officeDocument/2006/relationships/slide" Id="rId26"/><Relationship Target="slides/slide16.xml" Type="http://schemas.openxmlformats.org/officeDocument/2006/relationships/slide" Id="rId25"/><Relationship Target="slides/slide19.xml" Type="http://schemas.openxmlformats.org/officeDocument/2006/relationships/slide" Id="rId28"/><Relationship Target="slides/slide18.xml" Type="http://schemas.openxmlformats.org/officeDocument/2006/relationships/slide" Id="rId27"/><Relationship Target="slides/slide12.xml" Type="http://schemas.openxmlformats.org/officeDocument/2006/relationships/slide" Id="rId21"/><Relationship Target="slides/slide13.xml" Type="http://schemas.openxmlformats.org/officeDocument/2006/relationships/slide" Id="rId22"/><Relationship Target="slides/slide51.xml" Type="http://schemas.openxmlformats.org/officeDocument/2006/relationships/slide" Id="rId60"/><Relationship Target="slides/slide14.xml" Type="http://schemas.openxmlformats.org/officeDocument/2006/relationships/slide" Id="rId23"/><Relationship Target="slides/slide15.xml" Type="http://schemas.openxmlformats.org/officeDocument/2006/relationships/slide" Id="rId24"/><Relationship Target="slides/slide11.xml" Type="http://schemas.openxmlformats.org/officeDocument/2006/relationships/slide" Id="rId20"/><Relationship Target="slides/slide57.xml" Type="http://schemas.openxmlformats.org/officeDocument/2006/relationships/slide" Id="rId66"/><Relationship Target="slides/slide56.xml" Type="http://schemas.openxmlformats.org/officeDocument/2006/relationships/slide" Id="rId65"/><Relationship Target="slides/slide59.xml" Type="http://schemas.openxmlformats.org/officeDocument/2006/relationships/slide" Id="rId68"/><Relationship Target="slides/slide58.xml" Type="http://schemas.openxmlformats.org/officeDocument/2006/relationships/slide" Id="rId67"/><Relationship Target="slides/slide53.xml" Type="http://schemas.openxmlformats.org/officeDocument/2006/relationships/slide" Id="rId62"/><Relationship Target="slides/slide52.xml" Type="http://schemas.openxmlformats.org/officeDocument/2006/relationships/slide" Id="rId61"/><Relationship Target="slides/slide55.xml" Type="http://schemas.openxmlformats.org/officeDocument/2006/relationships/slide" Id="rId64"/><Relationship Target="slides/slide54.xml" Type="http://schemas.openxmlformats.org/officeDocument/2006/relationships/slide" Id="rId63"/></Relationships>
</file>

<file path=ppt/notesMasters/_rels/notesMaster1.xml.rels><?xml version="1.0" encoding="UTF-8" standalone="yes"?><Relationships xmlns="http://schemas.openxmlformats.org/package/2006/relationships"><Relationship Target="../theme/theme7.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7" name="Shape 337"/>
        <p:cNvGrpSpPr/>
        <p:nvPr/>
      </p:nvGrpSpPr>
      <p:grpSpPr>
        <a:xfrm>
          <a:off y="0" x="0"/>
          <a:ext cy="0" cx="0"/>
          <a:chOff y="0" x="0"/>
          <a:chExt cy="0" cx="0"/>
        </a:xfrm>
      </p:grpSpPr>
      <p:sp>
        <p:nvSpPr>
          <p:cNvPr id="338" name="Shape 33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339" name="Shape 339"/>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04" name="Shape 404"/>
        <p:cNvGrpSpPr/>
        <p:nvPr/>
      </p:nvGrpSpPr>
      <p:grpSpPr>
        <a:xfrm>
          <a:off y="0" x="0"/>
          <a:ext cy="0" cx="0"/>
          <a:chOff y="0" x="0"/>
          <a:chExt cy="0" cx="0"/>
        </a:xfrm>
      </p:grpSpPr>
      <p:sp>
        <p:nvSpPr>
          <p:cNvPr id="405" name="Shape 40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6" name="Shape 406"/>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0" name="Shape 410"/>
        <p:cNvGrpSpPr/>
        <p:nvPr/>
      </p:nvGrpSpPr>
      <p:grpSpPr>
        <a:xfrm>
          <a:off y="0" x="0"/>
          <a:ext cy="0" cx="0"/>
          <a:chOff y="0" x="0"/>
          <a:chExt cy="0" cx="0"/>
        </a:xfrm>
      </p:grpSpPr>
      <p:sp>
        <p:nvSpPr>
          <p:cNvPr id="411" name="Shape 41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12" name="Shape 412"/>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9" name="Shape 419"/>
        <p:cNvGrpSpPr/>
        <p:nvPr/>
      </p:nvGrpSpPr>
      <p:grpSpPr>
        <a:xfrm>
          <a:off y="0" x="0"/>
          <a:ext cy="0" cx="0"/>
          <a:chOff y="0" x="0"/>
          <a:chExt cy="0" cx="0"/>
        </a:xfrm>
      </p:grpSpPr>
      <p:sp>
        <p:nvSpPr>
          <p:cNvPr id="420" name="Shape 42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21" name="Shape 42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6" name="Shape 426"/>
        <p:cNvGrpSpPr/>
        <p:nvPr/>
      </p:nvGrpSpPr>
      <p:grpSpPr>
        <a:xfrm>
          <a:off y="0" x="0"/>
          <a:ext cy="0" cx="0"/>
          <a:chOff y="0" x="0"/>
          <a:chExt cy="0" cx="0"/>
        </a:xfrm>
      </p:grpSpPr>
      <p:sp>
        <p:nvSpPr>
          <p:cNvPr id="427" name="Shape 42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28" name="Shape 428"/>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6" name="Shape 436"/>
        <p:cNvGrpSpPr/>
        <p:nvPr/>
      </p:nvGrpSpPr>
      <p:grpSpPr>
        <a:xfrm>
          <a:off y="0" x="0"/>
          <a:ext cy="0" cx="0"/>
          <a:chOff y="0" x="0"/>
          <a:chExt cy="0" cx="0"/>
        </a:xfrm>
      </p:grpSpPr>
      <p:sp>
        <p:nvSpPr>
          <p:cNvPr id="437" name="Shape 43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38" name="Shape 438"/>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5" name="Shape 445"/>
        <p:cNvGrpSpPr/>
        <p:nvPr/>
      </p:nvGrpSpPr>
      <p:grpSpPr>
        <a:xfrm>
          <a:off y="0" x="0"/>
          <a:ext cy="0" cx="0"/>
          <a:chOff y="0" x="0"/>
          <a:chExt cy="0" cx="0"/>
        </a:xfrm>
      </p:grpSpPr>
      <p:sp>
        <p:nvSpPr>
          <p:cNvPr id="446" name="Shape 44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47" name="Shape 44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1" name="Shape 451"/>
        <p:cNvGrpSpPr/>
        <p:nvPr/>
      </p:nvGrpSpPr>
      <p:grpSpPr>
        <a:xfrm>
          <a:off y="0" x="0"/>
          <a:ext cy="0" cx="0"/>
          <a:chOff y="0" x="0"/>
          <a:chExt cy="0" cx="0"/>
        </a:xfrm>
      </p:grpSpPr>
      <p:sp>
        <p:nvSpPr>
          <p:cNvPr id="452" name="Shape 45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53" name="Shape 453"/>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SzPct val="25000"/>
              <a:buFont typeface="Arial"/>
              <a:buNone/>
            </a:pPr>
            <a:r>
              <a:rPr sz="1100" lang="pl-PL"/>
              <a:t>http://labs.minutelabs.io/Mass-Energy-Scale/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0" name="Shape 460"/>
        <p:cNvGrpSpPr/>
        <p:nvPr/>
      </p:nvGrpSpPr>
      <p:grpSpPr>
        <a:xfrm>
          <a:off y="0" x="0"/>
          <a:ext cy="0" cx="0"/>
          <a:chOff y="0" x="0"/>
          <a:chExt cy="0" cx="0"/>
        </a:xfrm>
      </p:grpSpPr>
      <p:sp>
        <p:nvSpPr>
          <p:cNvPr id="461" name="Shape 46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62" name="Shape 46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8" name="Shape 468"/>
        <p:cNvGrpSpPr/>
        <p:nvPr/>
      </p:nvGrpSpPr>
      <p:grpSpPr>
        <a:xfrm>
          <a:off y="0" x="0"/>
          <a:ext cy="0" cx="0"/>
          <a:chOff y="0" x="0"/>
          <a:chExt cy="0" cx="0"/>
        </a:xfrm>
      </p:grpSpPr>
      <p:sp>
        <p:nvSpPr>
          <p:cNvPr id="469" name="Shape 469"/>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70" name="Shape 47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7" name="Shape 477"/>
        <p:cNvGrpSpPr/>
        <p:nvPr/>
      </p:nvGrpSpPr>
      <p:grpSpPr>
        <a:xfrm>
          <a:off y="0" x="0"/>
          <a:ext cy="0" cx="0"/>
          <a:chOff y="0" x="0"/>
          <a:chExt cy="0" cx="0"/>
        </a:xfrm>
      </p:grpSpPr>
      <p:sp>
        <p:nvSpPr>
          <p:cNvPr id="478" name="Shape 47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79" name="Shape 4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45" name="Shape 345"/>
        <p:cNvGrpSpPr/>
        <p:nvPr/>
      </p:nvGrpSpPr>
      <p:grpSpPr>
        <a:xfrm>
          <a:off y="0" x="0"/>
          <a:ext cy="0" cx="0"/>
          <a:chOff y="0" x="0"/>
          <a:chExt cy="0" cx="0"/>
        </a:xfrm>
      </p:grpSpPr>
      <p:sp>
        <p:nvSpPr>
          <p:cNvPr id="346" name="Shape 34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347" name="Shape 34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5" name="Shape 485"/>
        <p:cNvGrpSpPr/>
        <p:nvPr/>
      </p:nvGrpSpPr>
      <p:grpSpPr>
        <a:xfrm>
          <a:off y="0" x="0"/>
          <a:ext cy="0" cx="0"/>
          <a:chOff y="0" x="0"/>
          <a:chExt cy="0" cx="0"/>
        </a:xfrm>
      </p:grpSpPr>
      <p:sp>
        <p:nvSpPr>
          <p:cNvPr id="486" name="Shape 48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87" name="Shape 48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6" name="Shape 496"/>
        <p:cNvGrpSpPr/>
        <p:nvPr/>
      </p:nvGrpSpPr>
      <p:grpSpPr>
        <a:xfrm>
          <a:off y="0" x="0"/>
          <a:ext cy="0" cx="0"/>
          <a:chOff y="0" x="0"/>
          <a:chExt cy="0" cx="0"/>
        </a:xfrm>
      </p:grpSpPr>
      <p:sp>
        <p:nvSpPr>
          <p:cNvPr id="497" name="Shape 49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498" name="Shape 49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3" name="Shape 503"/>
        <p:cNvGrpSpPr/>
        <p:nvPr/>
      </p:nvGrpSpPr>
      <p:grpSpPr>
        <a:xfrm>
          <a:off y="0" x="0"/>
          <a:ext cy="0" cx="0"/>
          <a:chOff y="0" x="0"/>
          <a:chExt cy="0" cx="0"/>
        </a:xfrm>
      </p:grpSpPr>
      <p:sp>
        <p:nvSpPr>
          <p:cNvPr id="504" name="Shape 50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05" name="Shape 50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2" name="Shape 512"/>
        <p:cNvGrpSpPr/>
        <p:nvPr/>
      </p:nvGrpSpPr>
      <p:grpSpPr>
        <a:xfrm>
          <a:off y="0" x="0"/>
          <a:ext cy="0" cx="0"/>
          <a:chOff y="0" x="0"/>
          <a:chExt cy="0" cx="0"/>
        </a:xfrm>
      </p:grpSpPr>
      <p:sp>
        <p:nvSpPr>
          <p:cNvPr id="513" name="Shape 51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14" name="Shape 51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9" name="Shape 519"/>
        <p:cNvGrpSpPr/>
        <p:nvPr/>
      </p:nvGrpSpPr>
      <p:grpSpPr>
        <a:xfrm>
          <a:off y="0" x="0"/>
          <a:ext cy="0" cx="0"/>
          <a:chOff y="0" x="0"/>
          <a:chExt cy="0" cx="0"/>
        </a:xfrm>
      </p:grpSpPr>
      <p:sp>
        <p:nvSpPr>
          <p:cNvPr id="520" name="Shape 52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21" name="Shape 52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6" name="Shape 526"/>
        <p:cNvGrpSpPr/>
        <p:nvPr/>
      </p:nvGrpSpPr>
      <p:grpSpPr>
        <a:xfrm>
          <a:off y="0" x="0"/>
          <a:ext cy="0" cx="0"/>
          <a:chOff y="0" x="0"/>
          <a:chExt cy="0" cx="0"/>
        </a:xfrm>
      </p:grpSpPr>
      <p:sp>
        <p:nvSpPr>
          <p:cNvPr id="527" name="Shape 52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28" name="Shape 52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5" name="Shape 535"/>
        <p:cNvGrpSpPr/>
        <p:nvPr/>
      </p:nvGrpSpPr>
      <p:grpSpPr>
        <a:xfrm>
          <a:off y="0" x="0"/>
          <a:ext cy="0" cx="0"/>
          <a:chOff y="0" x="0"/>
          <a:chExt cy="0" cx="0"/>
        </a:xfrm>
      </p:grpSpPr>
      <p:sp>
        <p:nvSpPr>
          <p:cNvPr id="536" name="Shape 53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37" name="Shape 53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43" name="Shape 543"/>
        <p:cNvGrpSpPr/>
        <p:nvPr/>
      </p:nvGrpSpPr>
      <p:grpSpPr>
        <a:xfrm>
          <a:off y="0" x="0"/>
          <a:ext cy="0" cx="0"/>
          <a:chOff y="0" x="0"/>
          <a:chExt cy="0" cx="0"/>
        </a:xfrm>
      </p:grpSpPr>
      <p:sp>
        <p:nvSpPr>
          <p:cNvPr id="544" name="Shape 54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45" name="Shape 5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0" name="Shape 550"/>
        <p:cNvGrpSpPr/>
        <p:nvPr/>
      </p:nvGrpSpPr>
      <p:grpSpPr>
        <a:xfrm>
          <a:off y="0" x="0"/>
          <a:ext cy="0" cx="0"/>
          <a:chOff y="0" x="0"/>
          <a:chExt cy="0" cx="0"/>
        </a:xfrm>
      </p:grpSpPr>
      <p:sp>
        <p:nvSpPr>
          <p:cNvPr id="551" name="Shape 55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52" name="Shape 552"/>
          <p:cNvSpPr/>
          <p:nvPr>
            <p:ph idx="2" type="sldImg"/>
          </p:nvPr>
        </p:nvSpPr>
        <p:spPr>
          <a:xfrm>
            <a:off y="685800" x="1714753"/>
            <a:ext cy="3429000" cx="3429168"/>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7" name="Shape 557"/>
        <p:cNvGrpSpPr/>
        <p:nvPr/>
      </p:nvGrpSpPr>
      <p:grpSpPr>
        <a:xfrm>
          <a:off y="0" x="0"/>
          <a:ext cy="0" cx="0"/>
          <a:chOff y="0" x="0"/>
          <a:chExt cy="0" cx="0"/>
        </a:xfrm>
      </p:grpSpPr>
      <p:sp>
        <p:nvSpPr>
          <p:cNvPr id="558" name="Shape 55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59" name="Shape 55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54" name="Shape 354"/>
        <p:cNvGrpSpPr/>
        <p:nvPr/>
      </p:nvGrpSpPr>
      <p:grpSpPr>
        <a:xfrm>
          <a:off y="0" x="0"/>
          <a:ext cy="0" cx="0"/>
          <a:chOff y="0" x="0"/>
          <a:chExt cy="0" cx="0"/>
        </a:xfrm>
      </p:grpSpPr>
      <p:sp>
        <p:nvSpPr>
          <p:cNvPr id="355" name="Shape 355"/>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356" name="Shape 35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6" name="Shape 566"/>
        <p:cNvGrpSpPr/>
        <p:nvPr/>
      </p:nvGrpSpPr>
      <p:grpSpPr>
        <a:xfrm>
          <a:off y="0" x="0"/>
          <a:ext cy="0" cx="0"/>
          <a:chOff y="0" x="0"/>
          <a:chExt cy="0" cx="0"/>
        </a:xfrm>
      </p:grpSpPr>
      <p:sp>
        <p:nvSpPr>
          <p:cNvPr id="567" name="Shape 56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68" name="Shape 56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5" name="Shape 575"/>
        <p:cNvGrpSpPr/>
        <p:nvPr/>
      </p:nvGrpSpPr>
      <p:grpSpPr>
        <a:xfrm>
          <a:off y="0" x="0"/>
          <a:ext cy="0" cx="0"/>
          <a:chOff y="0" x="0"/>
          <a:chExt cy="0" cx="0"/>
        </a:xfrm>
      </p:grpSpPr>
      <p:sp>
        <p:nvSpPr>
          <p:cNvPr id="576" name="Shape 57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77" name="Shape 57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2" name="Shape 582"/>
        <p:cNvGrpSpPr/>
        <p:nvPr/>
      </p:nvGrpSpPr>
      <p:grpSpPr>
        <a:xfrm>
          <a:off y="0" x="0"/>
          <a:ext cy="0" cx="0"/>
          <a:chOff y="0" x="0"/>
          <a:chExt cy="0" cx="0"/>
        </a:xfrm>
      </p:grpSpPr>
      <p:sp>
        <p:nvSpPr>
          <p:cNvPr id="583" name="Shape 58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84" name="Shape 58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0" name="Shape 590"/>
        <p:cNvGrpSpPr/>
        <p:nvPr/>
      </p:nvGrpSpPr>
      <p:grpSpPr>
        <a:xfrm>
          <a:off y="0" x="0"/>
          <a:ext cy="0" cx="0"/>
          <a:chOff y="0" x="0"/>
          <a:chExt cy="0" cx="0"/>
        </a:xfrm>
      </p:grpSpPr>
      <p:sp>
        <p:nvSpPr>
          <p:cNvPr id="591" name="Shape 59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592" name="Shape 59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02" name="Shape 602"/>
        <p:cNvGrpSpPr/>
        <p:nvPr/>
      </p:nvGrpSpPr>
      <p:grpSpPr>
        <a:xfrm>
          <a:off y="0" x="0"/>
          <a:ext cy="0" cx="0"/>
          <a:chOff y="0" x="0"/>
          <a:chExt cy="0" cx="0"/>
        </a:xfrm>
      </p:grpSpPr>
      <p:sp>
        <p:nvSpPr>
          <p:cNvPr id="603" name="Shape 60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04" name="Shape 60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09" name="Shape 609"/>
        <p:cNvGrpSpPr/>
        <p:nvPr/>
      </p:nvGrpSpPr>
      <p:grpSpPr>
        <a:xfrm>
          <a:off y="0" x="0"/>
          <a:ext cy="0" cx="0"/>
          <a:chOff y="0" x="0"/>
          <a:chExt cy="0" cx="0"/>
        </a:xfrm>
      </p:grpSpPr>
      <p:sp>
        <p:nvSpPr>
          <p:cNvPr id="610" name="Shape 61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11" name="Shape 61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16" name="Shape 616"/>
        <p:cNvGrpSpPr/>
        <p:nvPr/>
      </p:nvGrpSpPr>
      <p:grpSpPr>
        <a:xfrm>
          <a:off y="0" x="0"/>
          <a:ext cy="0" cx="0"/>
          <a:chOff y="0" x="0"/>
          <a:chExt cy="0" cx="0"/>
        </a:xfrm>
      </p:grpSpPr>
      <p:sp>
        <p:nvSpPr>
          <p:cNvPr id="617" name="Shape 61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18" name="Shape 61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3" name="Shape 623"/>
        <p:cNvGrpSpPr/>
        <p:nvPr/>
      </p:nvGrpSpPr>
      <p:grpSpPr>
        <a:xfrm>
          <a:off y="0" x="0"/>
          <a:ext cy="0" cx="0"/>
          <a:chOff y="0" x="0"/>
          <a:chExt cy="0" cx="0"/>
        </a:xfrm>
      </p:grpSpPr>
      <p:sp>
        <p:nvSpPr>
          <p:cNvPr id="624" name="Shape 62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25" name="Shape 62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2" name="Shape 632"/>
        <p:cNvGrpSpPr/>
        <p:nvPr/>
      </p:nvGrpSpPr>
      <p:grpSpPr>
        <a:xfrm>
          <a:off y="0" x="0"/>
          <a:ext cy="0" cx="0"/>
          <a:chOff y="0" x="0"/>
          <a:chExt cy="0" cx="0"/>
        </a:xfrm>
      </p:grpSpPr>
      <p:sp>
        <p:nvSpPr>
          <p:cNvPr id="633" name="Shape 63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34" name="Shape 63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9" name="Shape 639"/>
        <p:cNvGrpSpPr/>
        <p:nvPr/>
      </p:nvGrpSpPr>
      <p:grpSpPr>
        <a:xfrm>
          <a:off y="0" x="0"/>
          <a:ext cy="0" cx="0"/>
          <a:chOff y="0" x="0"/>
          <a:chExt cy="0" cx="0"/>
        </a:xfrm>
      </p:grpSpPr>
      <p:sp>
        <p:nvSpPr>
          <p:cNvPr id="640" name="Shape 64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41" name="Shape 64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2" name="Shape 362"/>
        <p:cNvGrpSpPr/>
        <p:nvPr/>
      </p:nvGrpSpPr>
      <p:grpSpPr>
        <a:xfrm>
          <a:off y="0" x="0"/>
          <a:ext cy="0" cx="0"/>
          <a:chOff y="0" x="0"/>
          <a:chExt cy="0" cx="0"/>
        </a:xfrm>
      </p:grpSpPr>
      <p:sp>
        <p:nvSpPr>
          <p:cNvPr id="363" name="Shape 36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364" name="Shape 36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46" name="Shape 646"/>
        <p:cNvGrpSpPr/>
        <p:nvPr/>
      </p:nvGrpSpPr>
      <p:grpSpPr>
        <a:xfrm>
          <a:off y="0" x="0"/>
          <a:ext cy="0" cx="0"/>
          <a:chOff y="0" x="0"/>
          <a:chExt cy="0" cx="0"/>
        </a:xfrm>
      </p:grpSpPr>
      <p:sp>
        <p:nvSpPr>
          <p:cNvPr id="647" name="Shape 64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48" name="Shape 64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5" name="Shape 655"/>
        <p:cNvGrpSpPr/>
        <p:nvPr/>
      </p:nvGrpSpPr>
      <p:grpSpPr>
        <a:xfrm>
          <a:off y="0" x="0"/>
          <a:ext cy="0" cx="0"/>
          <a:chOff y="0" x="0"/>
          <a:chExt cy="0" cx="0"/>
        </a:xfrm>
      </p:grpSpPr>
      <p:sp>
        <p:nvSpPr>
          <p:cNvPr id="656" name="Shape 65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57" name="Shape 65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62" name="Shape 662"/>
        <p:cNvGrpSpPr/>
        <p:nvPr/>
      </p:nvGrpSpPr>
      <p:grpSpPr>
        <a:xfrm>
          <a:off y="0" x="0"/>
          <a:ext cy="0" cx="0"/>
          <a:chOff y="0" x="0"/>
          <a:chExt cy="0" cx="0"/>
        </a:xfrm>
      </p:grpSpPr>
      <p:sp>
        <p:nvSpPr>
          <p:cNvPr id="663" name="Shape 66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64" name="Shape 66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0" name="Shape 670"/>
        <p:cNvGrpSpPr/>
        <p:nvPr/>
      </p:nvGrpSpPr>
      <p:grpSpPr>
        <a:xfrm>
          <a:off y="0" x="0"/>
          <a:ext cy="0" cx="0"/>
          <a:chOff y="0" x="0"/>
          <a:chExt cy="0" cx="0"/>
        </a:xfrm>
      </p:grpSpPr>
      <p:sp>
        <p:nvSpPr>
          <p:cNvPr id="671" name="Shape 67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72" name="Shape 67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8" name="Shape 678"/>
        <p:cNvGrpSpPr/>
        <p:nvPr/>
      </p:nvGrpSpPr>
      <p:grpSpPr>
        <a:xfrm>
          <a:off y="0" x="0"/>
          <a:ext cy="0" cx="0"/>
          <a:chOff y="0" x="0"/>
          <a:chExt cy="0" cx="0"/>
        </a:xfrm>
      </p:grpSpPr>
      <p:sp>
        <p:nvSpPr>
          <p:cNvPr id="679" name="Shape 679"/>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80" name="Shape 68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6" name="Shape 686"/>
        <p:cNvGrpSpPr/>
        <p:nvPr/>
      </p:nvGrpSpPr>
      <p:grpSpPr>
        <a:xfrm>
          <a:off y="0" x="0"/>
          <a:ext cy="0" cx="0"/>
          <a:chOff y="0" x="0"/>
          <a:chExt cy="0" cx="0"/>
        </a:xfrm>
      </p:grpSpPr>
      <p:sp>
        <p:nvSpPr>
          <p:cNvPr id="687" name="Shape 68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88" name="Shape 6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5" name="Shape 695"/>
        <p:cNvGrpSpPr/>
        <p:nvPr/>
      </p:nvGrpSpPr>
      <p:grpSpPr>
        <a:xfrm>
          <a:off y="0" x="0"/>
          <a:ext cy="0" cx="0"/>
          <a:chOff y="0" x="0"/>
          <a:chExt cy="0" cx="0"/>
        </a:xfrm>
      </p:grpSpPr>
      <p:sp>
        <p:nvSpPr>
          <p:cNvPr id="696" name="Shape 69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697" name="Shape 69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03" name="Shape 703"/>
        <p:cNvGrpSpPr/>
        <p:nvPr/>
      </p:nvGrpSpPr>
      <p:grpSpPr>
        <a:xfrm>
          <a:off y="0" x="0"/>
          <a:ext cy="0" cx="0"/>
          <a:chOff y="0" x="0"/>
          <a:chExt cy="0" cx="0"/>
        </a:xfrm>
      </p:grpSpPr>
      <p:sp>
        <p:nvSpPr>
          <p:cNvPr id="704" name="Shape 70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05" name="Shape 70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1" name="Shape 711"/>
        <p:cNvGrpSpPr/>
        <p:nvPr/>
      </p:nvGrpSpPr>
      <p:grpSpPr>
        <a:xfrm>
          <a:off y="0" x="0"/>
          <a:ext cy="0" cx="0"/>
          <a:chOff y="0" x="0"/>
          <a:chExt cy="0" cx="0"/>
        </a:xfrm>
      </p:grpSpPr>
      <p:sp>
        <p:nvSpPr>
          <p:cNvPr id="712" name="Shape 712"/>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13" name="Shape 71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9" name="Shape 719"/>
        <p:cNvGrpSpPr/>
        <p:nvPr/>
      </p:nvGrpSpPr>
      <p:grpSpPr>
        <a:xfrm>
          <a:off y="0" x="0"/>
          <a:ext cy="0" cx="0"/>
          <a:chOff y="0" x="0"/>
          <a:chExt cy="0" cx="0"/>
        </a:xfrm>
      </p:grpSpPr>
      <p:sp>
        <p:nvSpPr>
          <p:cNvPr id="720" name="Shape 72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21" name="Shape 72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8" name="Shape 368"/>
        <p:cNvGrpSpPr/>
        <p:nvPr/>
      </p:nvGrpSpPr>
      <p:grpSpPr>
        <a:xfrm>
          <a:off y="0" x="0"/>
          <a:ext cy="0" cx="0"/>
          <a:chOff y="0" x="0"/>
          <a:chExt cy="0" cx="0"/>
        </a:xfrm>
      </p:grpSpPr>
      <p:sp>
        <p:nvSpPr>
          <p:cNvPr id="369" name="Shape 36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70" name="Shape 370"/>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7" name="Shape 727"/>
        <p:cNvGrpSpPr/>
        <p:nvPr/>
      </p:nvGrpSpPr>
      <p:grpSpPr>
        <a:xfrm>
          <a:off y="0" x="0"/>
          <a:ext cy="0" cx="0"/>
          <a:chOff y="0" x="0"/>
          <a:chExt cy="0" cx="0"/>
        </a:xfrm>
      </p:grpSpPr>
      <p:sp>
        <p:nvSpPr>
          <p:cNvPr id="728" name="Shape 72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29" name="Shape 72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5" name="Shape 735"/>
        <p:cNvGrpSpPr/>
        <p:nvPr/>
      </p:nvGrpSpPr>
      <p:grpSpPr>
        <a:xfrm>
          <a:off y="0" x="0"/>
          <a:ext cy="0" cx="0"/>
          <a:chOff y="0" x="0"/>
          <a:chExt cy="0" cx="0"/>
        </a:xfrm>
      </p:grpSpPr>
      <p:sp>
        <p:nvSpPr>
          <p:cNvPr id="736" name="Shape 73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37" name="Shape 73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43" name="Shape 743"/>
        <p:cNvGrpSpPr/>
        <p:nvPr/>
      </p:nvGrpSpPr>
      <p:grpSpPr>
        <a:xfrm>
          <a:off y="0" x="0"/>
          <a:ext cy="0" cx="0"/>
          <a:chOff y="0" x="0"/>
          <a:chExt cy="0" cx="0"/>
        </a:xfrm>
      </p:grpSpPr>
      <p:sp>
        <p:nvSpPr>
          <p:cNvPr id="744" name="Shape 74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45" name="Shape 7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51" name="Shape 751"/>
        <p:cNvGrpSpPr/>
        <p:nvPr/>
      </p:nvGrpSpPr>
      <p:grpSpPr>
        <a:xfrm>
          <a:off y="0" x="0"/>
          <a:ext cy="0" cx="0"/>
          <a:chOff y="0" x="0"/>
          <a:chExt cy="0" cx="0"/>
        </a:xfrm>
      </p:grpSpPr>
      <p:sp>
        <p:nvSpPr>
          <p:cNvPr id="752" name="Shape 752"/>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53" name="Shape 75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60" name="Shape 760"/>
        <p:cNvGrpSpPr/>
        <p:nvPr/>
      </p:nvGrpSpPr>
      <p:grpSpPr>
        <a:xfrm>
          <a:off y="0" x="0"/>
          <a:ext cy="0" cx="0"/>
          <a:chOff y="0" x="0"/>
          <a:chExt cy="0" cx="0"/>
        </a:xfrm>
      </p:grpSpPr>
      <p:sp>
        <p:nvSpPr>
          <p:cNvPr id="761" name="Shape 76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62" name="Shape 76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68" name="Shape 768"/>
        <p:cNvGrpSpPr/>
        <p:nvPr/>
      </p:nvGrpSpPr>
      <p:grpSpPr>
        <a:xfrm>
          <a:off y="0" x="0"/>
          <a:ext cy="0" cx="0"/>
          <a:chOff y="0" x="0"/>
          <a:chExt cy="0" cx="0"/>
        </a:xfrm>
      </p:grpSpPr>
      <p:sp>
        <p:nvSpPr>
          <p:cNvPr id="769" name="Shape 769"/>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70" name="Shape 77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7" name="Shape 777"/>
        <p:cNvGrpSpPr/>
        <p:nvPr/>
      </p:nvGrpSpPr>
      <p:grpSpPr>
        <a:xfrm>
          <a:off y="0" x="0"/>
          <a:ext cy="0" cx="0"/>
          <a:chOff y="0" x="0"/>
          <a:chExt cy="0" cx="0"/>
        </a:xfrm>
      </p:grpSpPr>
      <p:sp>
        <p:nvSpPr>
          <p:cNvPr id="778" name="Shape 77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79" name="Shape 7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7" name="Shape 787"/>
        <p:cNvGrpSpPr/>
        <p:nvPr/>
      </p:nvGrpSpPr>
      <p:grpSpPr>
        <a:xfrm>
          <a:off y="0" x="0"/>
          <a:ext cy="0" cx="0"/>
          <a:chOff y="0" x="0"/>
          <a:chExt cy="0" cx="0"/>
        </a:xfrm>
      </p:grpSpPr>
      <p:sp>
        <p:nvSpPr>
          <p:cNvPr id="788" name="Shape 78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89" name="Shape 78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5" name="Shape 795"/>
        <p:cNvGrpSpPr/>
        <p:nvPr/>
      </p:nvGrpSpPr>
      <p:grpSpPr>
        <a:xfrm>
          <a:off y="0" x="0"/>
          <a:ext cy="0" cx="0"/>
          <a:chOff y="0" x="0"/>
          <a:chExt cy="0" cx="0"/>
        </a:xfrm>
      </p:grpSpPr>
      <p:sp>
        <p:nvSpPr>
          <p:cNvPr id="796" name="Shape 79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797" name="Shape 79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4" name="Shape 804"/>
        <p:cNvGrpSpPr/>
        <p:nvPr/>
      </p:nvGrpSpPr>
      <p:grpSpPr>
        <a:xfrm>
          <a:off y="0" x="0"/>
          <a:ext cy="0" cx="0"/>
          <a:chOff y="0" x="0"/>
          <a:chExt cy="0" cx="0"/>
        </a:xfrm>
      </p:grpSpPr>
      <p:sp>
        <p:nvSpPr>
          <p:cNvPr id="805" name="Shape 805"/>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806" name="Shape 80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4" name="Shape 374"/>
        <p:cNvGrpSpPr/>
        <p:nvPr/>
      </p:nvGrpSpPr>
      <p:grpSpPr>
        <a:xfrm>
          <a:off y="0" x="0"/>
          <a:ext cy="0" cx="0"/>
          <a:chOff y="0" x="0"/>
          <a:chExt cy="0" cx="0"/>
        </a:xfrm>
      </p:grpSpPr>
      <p:sp>
        <p:nvSpPr>
          <p:cNvPr id="375" name="Shape 37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76" name="Shape 376"/>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12" name="Shape 812"/>
        <p:cNvGrpSpPr/>
        <p:nvPr/>
      </p:nvGrpSpPr>
      <p:grpSpPr>
        <a:xfrm>
          <a:off y="0" x="0"/>
          <a:ext cy="0" cx="0"/>
          <a:chOff y="0" x="0"/>
          <a:chExt cy="0" cx="0"/>
        </a:xfrm>
      </p:grpSpPr>
      <p:sp>
        <p:nvSpPr>
          <p:cNvPr id="813" name="Shape 81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814" name="Shape 81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21" name="Shape 821"/>
        <p:cNvGrpSpPr/>
        <p:nvPr/>
      </p:nvGrpSpPr>
      <p:grpSpPr>
        <a:xfrm>
          <a:off y="0" x="0"/>
          <a:ext cy="0" cx="0"/>
          <a:chOff y="0" x="0"/>
          <a:chExt cy="0" cx="0"/>
        </a:xfrm>
      </p:grpSpPr>
      <p:sp>
        <p:nvSpPr>
          <p:cNvPr id="822" name="Shape 822"/>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None/>
            </a:pPr>
            <a:r>
              <a:t/>
            </a:r>
            <a:endParaRPr/>
          </a:p>
        </p:txBody>
      </p:sp>
      <p:sp>
        <p:nvSpPr>
          <p:cNvPr id="823" name="Shape 82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35" name="Shape 835"/>
        <p:cNvGrpSpPr/>
        <p:nvPr/>
      </p:nvGrpSpPr>
      <p:grpSpPr>
        <a:xfrm>
          <a:off y="0" x="0"/>
          <a:ext cy="0" cx="0"/>
          <a:chOff y="0" x="0"/>
          <a:chExt cy="0" cx="0"/>
        </a:xfrm>
      </p:grpSpPr>
      <p:sp>
        <p:nvSpPr>
          <p:cNvPr id="836" name="Shape 83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837" name="Shape 83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2" name="Shape 382"/>
        <p:cNvGrpSpPr/>
        <p:nvPr/>
      </p:nvGrpSpPr>
      <p:grpSpPr>
        <a:xfrm>
          <a:off y="0" x="0"/>
          <a:ext cy="0" cx="0"/>
          <a:chOff y="0" x="0"/>
          <a:chExt cy="0" cx="0"/>
        </a:xfrm>
      </p:grpSpPr>
      <p:sp>
        <p:nvSpPr>
          <p:cNvPr id="383" name="Shape 38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84" name="Shape 384"/>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0" name="Shape 390"/>
        <p:cNvGrpSpPr/>
        <p:nvPr/>
      </p:nvGrpSpPr>
      <p:grpSpPr>
        <a:xfrm>
          <a:off y="0" x="0"/>
          <a:ext cy="0" cx="0"/>
          <a:chOff y="0" x="0"/>
          <a:chExt cy="0" cx="0"/>
        </a:xfrm>
      </p:grpSpPr>
      <p:sp>
        <p:nvSpPr>
          <p:cNvPr id="391" name="Shape 39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92" name="Shape 392"/>
          <p:cNvSpPr txBox="1"/>
          <p:nvPr>
            <p:ph idx="1" type="body"/>
          </p:nvPr>
        </p:nvSpPr>
        <p:spPr>
          <a:xfrm>
            <a:off y="4343400" x="685800"/>
            <a:ext cy="4114800" cx="5486399"/>
          </a:xfrm>
          <a:prstGeom prst="rect">
            <a:avLst/>
          </a:prstGeom>
          <a:noFill/>
          <a:ln>
            <a:noFill/>
          </a:ln>
        </p:spPr>
        <p:txBody>
          <a:bodyPr bIns="91425" rIns="91425" lIns="91425" tIns="91425" anchor="t" anchorCtr="0">
            <a:noAutofit/>
          </a:bodyPr>
          <a:lstStyle/>
          <a:p>
            <a:pPr algn="l" rtl="0" lvl="0" marR="0" indent="0" marL="0">
              <a:spcBef>
                <a:spcPts val="0"/>
              </a:spcBef>
              <a:buFont typeface="Arial"/>
              <a:buNone/>
            </a:pPr>
            <a:r>
              <a:t/>
            </a:r>
            <a:endParaRPr strike="noStrike" u="none" b="0" cap="none" baseline="0" sz="1100" i="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7" name="Shape 397"/>
        <p:cNvGrpSpPr/>
        <p:nvPr/>
      </p:nvGrpSpPr>
      <p:grpSpPr>
        <a:xfrm>
          <a:off y="0" x="0"/>
          <a:ext cy="0" cx="0"/>
          <a:chOff y="0" x="0"/>
          <a:chExt cy="0" cx="0"/>
        </a:xfrm>
      </p:grpSpPr>
      <p:sp>
        <p:nvSpPr>
          <p:cNvPr id="398" name="Shape 39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399" name="Shape 399"/>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3.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4.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5.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6.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7.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8.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9.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1.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2.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3.xml.rels><?xml version="1.0" encoding="UTF-8" standalone="yes"?><Relationships xmlns="http://schemas.openxmlformats.org/package/2006/relationships"><Relationship Target="../media/image01.png" Type="http://schemas.openxmlformats.org/officeDocument/2006/relationships/image" Id="rId2"/><Relationship Target="../slideMasters/slideMaster2.xml" Type="http://schemas.openxmlformats.org/officeDocument/2006/relationships/slideMaster" Id="rId1"/></Relationships>
</file>

<file path=ppt/slideLayouts/_rels/slideLayout24.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25.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26.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27.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28.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29.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0.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1.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2.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3.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4.xml.rels><?xml version="1.0" encoding="UTF-8" standalone="yes"?><Relationships xmlns="http://schemas.openxmlformats.org/package/2006/relationships"><Relationship Target="../slideMasters/slideMaster3.xml" Type="http://schemas.openxmlformats.org/officeDocument/2006/relationships/slideMaster" Id="rId1"/></Relationships>
</file>

<file path=ppt/slideLayouts/_rels/slideLayout35.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36.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37.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38.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39.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0.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1.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2.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3.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4.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5.xml.rels><?xml version="1.0" encoding="UTF-8" standalone="yes"?><Relationships xmlns="http://schemas.openxmlformats.org/package/2006/relationships"><Relationship Target="../slideMasters/slideMaster4.xml" Type="http://schemas.openxmlformats.org/officeDocument/2006/relationships/slideMaster" Id="rId1"/></Relationships>
</file>

<file path=ppt/slideLayouts/_rels/slideLayout46.xml.rels><?xml version="1.0" encoding="UTF-8" standalone="yes"?><Relationships xmlns="http://schemas.openxmlformats.org/package/2006/relationships"><Relationship Target="../media/image00.png" Type="http://schemas.openxmlformats.org/officeDocument/2006/relationships/image" Id="rId2"/><Relationship Target="../slideMasters/slideMaster4.xml" Type="http://schemas.openxmlformats.org/officeDocument/2006/relationships/slideMaster" Id="rId1"/></Relationships>
</file>

<file path=ppt/slideLayouts/_rels/slideLayout47.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48.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49.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0.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1.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2.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3.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4.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5.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6.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57.xml.rels><?xml version="1.0" encoding="UTF-8" standalone="yes"?><Relationships xmlns="http://schemas.openxmlformats.org/package/2006/relationships"><Relationship Target="../slideMasters/slideMaster5.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Slajd tytułowy">
    <p:spTree>
      <p:nvGrpSpPr>
        <p:cNvPr id="10" name="Shape 10"/>
        <p:cNvGrpSpPr/>
        <p:nvPr/>
      </p:nvGrpSpPr>
      <p:grpSpPr>
        <a:xfrm>
          <a:off y="0" x="0"/>
          <a:ext cy="0" cx="0"/>
          <a:chOff y="0" x="0"/>
          <a:chExt cy="0" cx="0"/>
        </a:xfrm>
      </p:grpSpPr>
      <p:sp>
        <p:nvSpPr>
          <p:cNvPr id="11" name="Shape 11"/>
          <p:cNvSpPr txBox="1"/>
          <p:nvPr>
            <p:ph type="ctrTitle"/>
          </p:nvPr>
        </p:nvSpPr>
        <p:spPr>
          <a:xfrm>
            <a:off y="2130425" x="685800"/>
            <a:ext cy="1470024" cx="7772400"/>
          </a:xfrm>
          <a:prstGeom prst="rect">
            <a:avLst/>
          </a:prstGeom>
          <a:noFill/>
          <a:ln>
            <a:noFill/>
          </a:ln>
        </p:spPr>
        <p:txBody>
          <a:bodyPr bIns="91425" rIns="91425" lIns="91425" tIns="91425" anchor="ctr" anchorCtr="0"/>
          <a:lstStyle>
            <a:lvl1pPr algn="ctr" rtl="0" marR="0" indent="0" marL="0">
              <a:spcBef>
                <a:spcPts val="0"/>
              </a:spcBef>
              <a:buClr>
                <a:schemeClr val="dk1"/>
              </a:buClr>
              <a:buFont typeface="Calibri"/>
              <a:buNone/>
              <a:defRPr/>
            </a:lvl1pPr>
            <a:lvl2pPr algn="l" rtl="0" marR="0" indent="0" marL="0">
              <a:spcBef>
                <a:spcPts val="0"/>
              </a:spcBef>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12" name="Shape 12"/>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spcBef>
                <a:spcPts val="640"/>
              </a:spcBef>
              <a:buClr>
                <a:srgbClr val="888888"/>
              </a:buClr>
              <a:buFont typeface="Calibri"/>
              <a:buNone/>
              <a:defRPr/>
            </a:lvl1pPr>
            <a:lvl2pPr algn="ctr" rtl="0" marR="0" indent="0" marL="457200">
              <a:spcBef>
                <a:spcPts val="560"/>
              </a:spcBef>
              <a:buClr>
                <a:srgbClr val="888888"/>
              </a:buClr>
              <a:buFont typeface="Calibri"/>
              <a:buNone/>
              <a:defRPr/>
            </a:lvl2pPr>
            <a:lvl3pPr algn="ctr" rtl="0" marR="0" indent="0" marL="914400">
              <a:spcBef>
                <a:spcPts val="480"/>
              </a:spcBef>
              <a:buClr>
                <a:srgbClr val="888888"/>
              </a:buClr>
              <a:buFont typeface="Calibri"/>
              <a:buNone/>
              <a:defRPr/>
            </a:lvl3pPr>
            <a:lvl4pPr algn="ctr" rtl="0" marR="0" indent="0" marL="1371600">
              <a:spcBef>
                <a:spcPts val="400"/>
              </a:spcBef>
              <a:buClr>
                <a:srgbClr val="888888"/>
              </a:buClr>
              <a:buFont typeface="Calibri"/>
              <a:buNone/>
              <a:defRPr/>
            </a:lvl4pPr>
            <a:lvl5pPr algn="ctr" rtl="0" marR="0" indent="0" marL="1828800">
              <a:spcBef>
                <a:spcPts val="400"/>
              </a:spcBef>
              <a:buClr>
                <a:srgbClr val="888888"/>
              </a:buClr>
              <a:buFont typeface="Calibri"/>
              <a:buNone/>
              <a:defRPr/>
            </a:lvl5pPr>
            <a:lvl6pPr algn="ctr" rtl="0" marR="0" indent="0" marL="2286000">
              <a:spcBef>
                <a:spcPts val="400"/>
              </a:spcBef>
              <a:buClr>
                <a:srgbClr val="888888"/>
              </a:buClr>
              <a:buFont typeface="Calibri"/>
              <a:buNone/>
              <a:defRPr/>
            </a:lvl6pPr>
            <a:lvl7pPr algn="ctr" rtl="0" marR="0" indent="0" marL="2743200">
              <a:spcBef>
                <a:spcPts val="400"/>
              </a:spcBef>
              <a:buClr>
                <a:srgbClr val="888888"/>
              </a:buClr>
              <a:buFont typeface="Calibri"/>
              <a:buNone/>
              <a:defRPr/>
            </a:lvl7pPr>
            <a:lvl8pPr algn="ctr" rtl="0" marR="0" indent="0" marL="3200400">
              <a:spcBef>
                <a:spcPts val="400"/>
              </a:spcBef>
              <a:buClr>
                <a:srgbClr val="888888"/>
              </a:buClr>
              <a:buFont typeface="Calibri"/>
              <a:buNone/>
              <a:defRPr/>
            </a:lvl8pPr>
            <a:lvl9pPr algn="ctr" rtl="0" marR="0" indent="0" marL="3657600">
              <a:spcBef>
                <a:spcPts val="400"/>
              </a:spcBef>
              <a:buClr>
                <a:srgbClr val="888888"/>
              </a:buClr>
              <a:buFont typeface="Calibri"/>
              <a:buNone/>
              <a:defRPr/>
            </a:lvl9pPr>
          </a:lstStyle>
          <a:p/>
        </p:txBody>
      </p:sp>
      <p:sp>
        <p:nvSpPr>
          <p:cNvPr id="13" name="Shape 13"/>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4" name="Shape 14"/>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5" name="Shape 15"/>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ytuł i tekst pionowy">
    <p:spTree>
      <p:nvGrpSpPr>
        <p:cNvPr id="67" name="Shape 67"/>
        <p:cNvGrpSpPr/>
        <p:nvPr/>
      </p:nvGrpSpPr>
      <p:grpSpPr>
        <a:xfrm>
          <a:off y="0" x="0"/>
          <a:ext cy="0" cx="0"/>
          <a:chOff y="0" x="0"/>
          <a:chExt cy="0" cx="0"/>
        </a:xfrm>
      </p:grpSpPr>
      <p:sp>
        <p:nvSpPr>
          <p:cNvPr id="68" name="Shape 68"/>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9" name="Shape 69"/>
          <p:cNvSpPr txBox="1"/>
          <p:nvPr>
            <p:ph idx="1" type="body"/>
          </p:nvPr>
        </p:nvSpPr>
        <p:spPr>
          <a:xfrm rot="5400000">
            <a:off y="-251618" x="2309018"/>
            <a:ext cy="8229600" cx="4525963"/>
          </a:xfrm>
          <a:prstGeom prst="rect">
            <a:avLst/>
          </a:prstGeom>
          <a:noFill/>
          <a:ln>
            <a:noFill/>
          </a:ln>
        </p:spPr>
        <p:txBody>
          <a:bodyPr bIns="91425" rIns="91425" lIns="91425" tIns="91425" anchor="t" anchorCtr="0"/>
          <a:lstStyle>
            <a:lvl1pPr algn="l" rtl="0" indent="-139700" marL="342900">
              <a:spcBef>
                <a:spcPts val="640"/>
              </a:spcBef>
              <a:buClr>
                <a:schemeClr val="dk1"/>
              </a:buClr>
              <a:buFont typeface="Calibri"/>
              <a:buChar char="•"/>
              <a:defRPr/>
            </a:lvl1pPr>
            <a:lvl2pPr algn="l" rtl="0" indent="-107950" marL="742950">
              <a:spcBef>
                <a:spcPts val="560"/>
              </a:spcBef>
              <a:buClr>
                <a:schemeClr val="dk1"/>
              </a:buClr>
              <a:buFont typeface="Calibri"/>
              <a:buChar char="–"/>
              <a:defRPr/>
            </a:lvl2pPr>
            <a:lvl3pPr algn="l" rtl="0" indent="-76200" marL="1143000">
              <a:spcBef>
                <a:spcPts val="480"/>
              </a:spcBef>
              <a:buClr>
                <a:schemeClr val="dk1"/>
              </a:buClr>
              <a:buFont typeface="Calibri"/>
              <a:buChar char="•"/>
              <a:defRPr/>
            </a:lvl3pPr>
            <a:lvl4pPr algn="l" rtl="0" indent="-101600" marL="1600200">
              <a:spcBef>
                <a:spcPts val="400"/>
              </a:spcBef>
              <a:buClr>
                <a:schemeClr val="dk1"/>
              </a:buClr>
              <a:buFont typeface="Calibri"/>
              <a:buChar char="–"/>
              <a:defRPr/>
            </a:lvl4pPr>
            <a:lvl5pPr algn="l" rtl="0" indent="-101600" marL="2057400">
              <a:spcBef>
                <a:spcPts val="400"/>
              </a:spcBef>
              <a:buClr>
                <a:schemeClr val="dk1"/>
              </a:buClr>
              <a:buFont typeface="Calibri"/>
              <a:buChar char="»"/>
              <a:defRPr/>
            </a:lvl5pPr>
            <a:lvl6pPr algn="l" rtl="0" indent="-101600" marL="2514600">
              <a:spcBef>
                <a:spcPts val="400"/>
              </a:spcBef>
              <a:buClr>
                <a:schemeClr val="dk1"/>
              </a:buClr>
              <a:buFont typeface="Calibri"/>
              <a:buChar char="•"/>
              <a:defRPr/>
            </a:lvl6pPr>
            <a:lvl7pPr algn="l" rtl="0" indent="-101600" marL="2971800">
              <a:spcBef>
                <a:spcPts val="400"/>
              </a:spcBef>
              <a:buClr>
                <a:schemeClr val="dk1"/>
              </a:buClr>
              <a:buFont typeface="Calibri"/>
              <a:buChar char="•"/>
              <a:defRPr/>
            </a:lvl7pPr>
            <a:lvl8pPr algn="l" rtl="0" indent="-101600" marL="3429000">
              <a:spcBef>
                <a:spcPts val="400"/>
              </a:spcBef>
              <a:buClr>
                <a:schemeClr val="dk1"/>
              </a:buClr>
              <a:buFont typeface="Calibri"/>
              <a:buChar char="•"/>
              <a:defRPr/>
            </a:lvl8pPr>
            <a:lvl9pPr algn="l" rtl="0" indent="-101600" marL="3886200">
              <a:spcBef>
                <a:spcPts val="400"/>
              </a:spcBef>
              <a:buClr>
                <a:schemeClr val="dk1"/>
              </a:buClr>
              <a:buFont typeface="Calibri"/>
              <a:buChar char="•"/>
              <a:defRPr/>
            </a:lvl9pPr>
          </a:lstStyle>
          <a:p/>
        </p:txBody>
      </p:sp>
      <p:sp>
        <p:nvSpPr>
          <p:cNvPr id="70" name="Shape 70"/>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1" name="Shape 7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2" name="Shape 72"/>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ytuł pionowy i tekst">
    <p:spTree>
      <p:nvGrpSpPr>
        <p:cNvPr id="73" name="Shape 73"/>
        <p:cNvGrpSpPr/>
        <p:nvPr/>
      </p:nvGrpSpPr>
      <p:grpSpPr>
        <a:xfrm>
          <a:off y="0" x="0"/>
          <a:ext cy="0" cx="0"/>
          <a:chOff y="0" x="0"/>
          <a:chExt cy="0" cx="0"/>
        </a:xfrm>
      </p:grpSpPr>
      <p:sp>
        <p:nvSpPr>
          <p:cNvPr id="74" name="Shape 74"/>
          <p:cNvSpPr txBox="1"/>
          <p:nvPr>
            <p:ph type="title"/>
          </p:nvPr>
        </p:nvSpPr>
        <p:spPr>
          <a:xfrm rot="5400000">
            <a:off y="2171700" x="4732337"/>
            <a:ext cy="2057400" cx="5851525"/>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5" name="Shape 75"/>
          <p:cNvSpPr txBox="1"/>
          <p:nvPr>
            <p:ph idx="1" type="body"/>
          </p:nvPr>
        </p:nvSpPr>
        <p:spPr>
          <a:xfrm rot="5400000">
            <a:off y="190500" x="541337"/>
            <a:ext cy="6019799" cx="5851525"/>
          </a:xfrm>
          <a:prstGeom prst="rect">
            <a:avLst/>
          </a:prstGeom>
          <a:noFill/>
          <a:ln>
            <a:noFill/>
          </a:ln>
        </p:spPr>
        <p:txBody>
          <a:bodyPr bIns="91425" rIns="91425" lIns="91425" tIns="91425" anchor="t" anchorCtr="0"/>
          <a:lstStyle>
            <a:lvl1pPr algn="l" rtl="0" indent="-139700" marL="342900">
              <a:spcBef>
                <a:spcPts val="640"/>
              </a:spcBef>
              <a:buClr>
                <a:schemeClr val="dk1"/>
              </a:buClr>
              <a:buFont typeface="Calibri"/>
              <a:buChar char="•"/>
              <a:defRPr/>
            </a:lvl1pPr>
            <a:lvl2pPr algn="l" rtl="0" indent="-107950" marL="742950">
              <a:spcBef>
                <a:spcPts val="560"/>
              </a:spcBef>
              <a:buClr>
                <a:schemeClr val="dk1"/>
              </a:buClr>
              <a:buFont typeface="Calibri"/>
              <a:buChar char="–"/>
              <a:defRPr/>
            </a:lvl2pPr>
            <a:lvl3pPr algn="l" rtl="0" indent="-76200" marL="1143000">
              <a:spcBef>
                <a:spcPts val="480"/>
              </a:spcBef>
              <a:buClr>
                <a:schemeClr val="dk1"/>
              </a:buClr>
              <a:buFont typeface="Calibri"/>
              <a:buChar char="•"/>
              <a:defRPr/>
            </a:lvl3pPr>
            <a:lvl4pPr algn="l" rtl="0" indent="-101600" marL="1600200">
              <a:spcBef>
                <a:spcPts val="400"/>
              </a:spcBef>
              <a:buClr>
                <a:schemeClr val="dk1"/>
              </a:buClr>
              <a:buFont typeface="Calibri"/>
              <a:buChar char="–"/>
              <a:defRPr/>
            </a:lvl4pPr>
            <a:lvl5pPr algn="l" rtl="0" indent="-101600" marL="2057400">
              <a:spcBef>
                <a:spcPts val="400"/>
              </a:spcBef>
              <a:buClr>
                <a:schemeClr val="dk1"/>
              </a:buClr>
              <a:buFont typeface="Calibri"/>
              <a:buChar char="»"/>
              <a:defRPr/>
            </a:lvl5pPr>
            <a:lvl6pPr algn="l" rtl="0" indent="-101600" marL="2514600">
              <a:spcBef>
                <a:spcPts val="400"/>
              </a:spcBef>
              <a:buClr>
                <a:schemeClr val="dk1"/>
              </a:buClr>
              <a:buFont typeface="Calibri"/>
              <a:buChar char="•"/>
              <a:defRPr/>
            </a:lvl6pPr>
            <a:lvl7pPr algn="l" rtl="0" indent="-101600" marL="2971800">
              <a:spcBef>
                <a:spcPts val="400"/>
              </a:spcBef>
              <a:buClr>
                <a:schemeClr val="dk1"/>
              </a:buClr>
              <a:buFont typeface="Calibri"/>
              <a:buChar char="•"/>
              <a:defRPr/>
            </a:lvl7pPr>
            <a:lvl8pPr algn="l" rtl="0" indent="-101600" marL="3429000">
              <a:spcBef>
                <a:spcPts val="400"/>
              </a:spcBef>
              <a:buClr>
                <a:schemeClr val="dk1"/>
              </a:buClr>
              <a:buFont typeface="Calibri"/>
              <a:buChar char="•"/>
              <a:defRPr/>
            </a:lvl8pPr>
            <a:lvl9pPr algn="l" rtl="0" indent="-101600" marL="3886200">
              <a:spcBef>
                <a:spcPts val="400"/>
              </a:spcBef>
              <a:buClr>
                <a:schemeClr val="dk1"/>
              </a:buClr>
              <a:buFont typeface="Calibri"/>
              <a:buChar char="•"/>
              <a:defRPr/>
            </a:lvl9pPr>
          </a:lstStyle>
          <a:p/>
        </p:txBody>
      </p:sp>
      <p:sp>
        <p:nvSpPr>
          <p:cNvPr id="76" name="Shape 76"/>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7" name="Shape 77"/>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8" name="Shape 78"/>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Slide">
    <p:spTree>
      <p:nvGrpSpPr>
        <p:cNvPr id="85" name="Shape 85"/>
        <p:cNvGrpSpPr/>
        <p:nvPr/>
      </p:nvGrpSpPr>
      <p:grpSpPr>
        <a:xfrm>
          <a:off y="0" x="0"/>
          <a:ext cy="0" cx="0"/>
          <a:chOff y="0" x="0"/>
          <a:chExt cy="0" cx="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Slide">
    <p:spTree>
      <p:nvGrpSpPr>
        <p:cNvPr id="86" name="Shape 86"/>
        <p:cNvGrpSpPr/>
        <p:nvPr/>
      </p:nvGrpSpPr>
      <p:grpSpPr>
        <a:xfrm>
          <a:off y="0" x="0"/>
          <a:ext cy="0" cx="0"/>
          <a:chOff y="0" x="0"/>
          <a:chExt cy="0" cx="0"/>
        </a:xfrm>
      </p:grpSpPr>
      <p:sp>
        <p:nvSpPr>
          <p:cNvPr id="87" name="Shape 87"/>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8" name="Shape 88"/>
          <p:cNvSpPr txBox="1"/>
          <p:nvPr>
            <p:ph idx="1" type="subTitle"/>
          </p:nvPr>
        </p:nvSpPr>
        <p:spPr>
          <a:xfrm>
            <a:off y="1604520" x="457200"/>
            <a:ext cy="3977640" cx="8229239"/>
          </a:xfrm>
          <a:prstGeom prst="rect">
            <a:avLst/>
          </a:prstGeom>
          <a:noFill/>
          <a:ln>
            <a:noFill/>
          </a:ln>
        </p:spPr>
        <p:txBody>
          <a:bodyPr bIns="91425" rIns="91425" lIns="91425" tIns="91425" anchor="ctr" anchorCtr="0"/>
          <a:lstStyle>
            <a:lvl1pPr algn="l" rtl="0" marR="0" indent="-50800" marL="228600">
              <a:lnSpc>
                <a:spcPct val="90000"/>
              </a:lnSpc>
              <a:spcBef>
                <a:spcPts val="1000"/>
              </a:spcBef>
              <a:buClr>
                <a:schemeClr val="dk1"/>
              </a:buClr>
              <a:buFont typeface="Arial"/>
              <a:buChar char="•"/>
              <a:defRPr/>
            </a:lvl1pPr>
            <a:lvl2pPr algn="l" rtl="0" marR="0" indent="-76200" marL="685800">
              <a:lnSpc>
                <a:spcPct val="90000"/>
              </a:lnSpc>
              <a:spcBef>
                <a:spcPts val="500"/>
              </a:spcBef>
              <a:buClr>
                <a:schemeClr val="dk1"/>
              </a:buClr>
              <a:buFont typeface="Arial"/>
              <a:buChar char="•"/>
              <a:defRPr/>
            </a:lvl2pPr>
            <a:lvl3pPr algn="l" rtl="0" marR="0" indent="-101600" marL="1143000">
              <a:lnSpc>
                <a:spcPct val="90000"/>
              </a:lnSpc>
              <a:spcBef>
                <a:spcPts val="500"/>
              </a:spcBef>
              <a:buClr>
                <a:schemeClr val="dk1"/>
              </a:buClr>
              <a:buFont typeface="Arial"/>
              <a:buChar char="•"/>
              <a:defRPr/>
            </a:lvl3pPr>
            <a:lvl4pPr algn="l" rtl="0" marR="0" indent="-114300" marL="1600200">
              <a:lnSpc>
                <a:spcPct val="90000"/>
              </a:lnSpc>
              <a:spcBef>
                <a:spcPts val="500"/>
              </a:spcBef>
              <a:buClr>
                <a:schemeClr val="dk1"/>
              </a:buClr>
              <a:buFont typeface="Arial"/>
              <a:buChar char="•"/>
              <a:defRPr/>
            </a:lvl4pPr>
            <a:lvl5pPr algn="l" rtl="0" marR="0" indent="-114300" marL="2057400">
              <a:lnSpc>
                <a:spcPct val="90000"/>
              </a:lnSpc>
              <a:spcBef>
                <a:spcPts val="500"/>
              </a:spcBef>
              <a:buClr>
                <a:schemeClr val="dk1"/>
              </a:buClr>
              <a:buFont typeface="Arial"/>
              <a:buChar char="•"/>
              <a:defRPr/>
            </a:lvl5pPr>
            <a:lvl6pPr algn="l" rtl="0" marR="0" indent="-114300" marL="2514600">
              <a:lnSpc>
                <a:spcPct val="90000"/>
              </a:lnSpc>
              <a:spcBef>
                <a:spcPts val="500"/>
              </a:spcBef>
              <a:buClr>
                <a:schemeClr val="dk1"/>
              </a:buClr>
              <a:buFont typeface="Arial"/>
              <a:buChar char="•"/>
              <a:defRPr/>
            </a:lvl6pPr>
            <a:lvl7pPr algn="l" rtl="0" marR="0" indent="-114300" marL="2971800">
              <a:lnSpc>
                <a:spcPct val="90000"/>
              </a:lnSpc>
              <a:spcBef>
                <a:spcPts val="500"/>
              </a:spcBef>
              <a:buClr>
                <a:schemeClr val="dk1"/>
              </a:buClr>
              <a:buFont typeface="Arial"/>
              <a:buChar char="•"/>
              <a:defRPr/>
            </a:lvl7pPr>
            <a:lvl8pPr algn="l" rtl="0" marR="0" indent="-114300" marL="3429000">
              <a:lnSpc>
                <a:spcPct val="90000"/>
              </a:lnSpc>
              <a:spcBef>
                <a:spcPts val="500"/>
              </a:spcBef>
              <a:buClr>
                <a:schemeClr val="dk1"/>
              </a:buClr>
              <a:buFont typeface="Arial"/>
              <a:buChar char="•"/>
              <a:defRPr/>
            </a:lvl8pPr>
            <a:lvl9pPr algn="l" rtl="0" marR="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Content">
    <p:spTree>
      <p:nvGrpSpPr>
        <p:cNvPr id="89" name="Shape 89"/>
        <p:cNvGrpSpPr/>
        <p:nvPr/>
      </p:nvGrpSpPr>
      <p:grpSpPr>
        <a:xfrm>
          <a:off y="0" x="0"/>
          <a:ext cy="0" cx="0"/>
          <a:chOff y="0" x="0"/>
          <a:chExt cy="0" cx="0"/>
        </a:xfrm>
      </p:grpSpPr>
      <p:sp>
        <p:nvSpPr>
          <p:cNvPr id="90" name="Shape 90"/>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1" name="Shape 91"/>
          <p:cNvSpPr txBox="1"/>
          <p:nvPr>
            <p:ph idx="1" type="body"/>
          </p:nvPr>
        </p:nvSpPr>
        <p:spPr>
          <a:xfrm>
            <a:off y="1604520" x="457200"/>
            <a:ext cy="3977280"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itle, 2 Content">
    <p:spTree>
      <p:nvGrpSpPr>
        <p:cNvPr id="92" name="Shape 92"/>
        <p:cNvGrpSpPr/>
        <p:nvPr/>
      </p:nvGrpSpPr>
      <p:grpSpPr>
        <a:xfrm>
          <a:off y="0" x="0"/>
          <a:ext cy="0" cx="0"/>
          <a:chOff y="0" x="0"/>
          <a:chExt cy="0" cx="0"/>
        </a:xfrm>
      </p:grpSpPr>
      <p:sp>
        <p:nvSpPr>
          <p:cNvPr id="93" name="Shape 93"/>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4" name="Shape 94"/>
          <p:cNvSpPr txBox="1"/>
          <p:nvPr>
            <p:ph idx="1" type="body"/>
          </p:nvPr>
        </p:nvSpPr>
        <p:spPr>
          <a:xfrm>
            <a:off y="1604520" x="457200"/>
            <a:ext cy="3977280"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95" name="Shape 95"/>
          <p:cNvSpPr txBox="1"/>
          <p:nvPr>
            <p:ph idx="2" type="body"/>
          </p:nvPr>
        </p:nvSpPr>
        <p:spPr>
          <a:xfrm>
            <a:off y="1604520" x="4674239"/>
            <a:ext cy="3977280"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6" name="Shape 96"/>
        <p:cNvGrpSpPr/>
        <p:nvPr/>
      </p:nvGrpSpPr>
      <p:grpSpPr>
        <a:xfrm>
          <a:off y="0" x="0"/>
          <a:ext cy="0" cx="0"/>
          <a:chOff y="0" x="0"/>
          <a:chExt cy="0" cx="0"/>
        </a:xfrm>
      </p:grpSpPr>
      <p:sp>
        <p:nvSpPr>
          <p:cNvPr id="97" name="Shape 97"/>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nly">
  <p:cSld name="Centered Text">
    <p:spTree>
      <p:nvGrpSpPr>
        <p:cNvPr id="98" name="Shape 98"/>
        <p:cNvGrpSpPr/>
        <p:nvPr/>
      </p:nvGrpSpPr>
      <p:grpSpPr>
        <a:xfrm>
          <a:off y="0" x="0"/>
          <a:ext cy="0" cx="0"/>
          <a:chOff y="0" x="0"/>
          <a:chExt cy="0" cx="0"/>
        </a:xfrm>
      </p:grpSpPr>
      <p:sp>
        <p:nvSpPr>
          <p:cNvPr id="99" name="Shape 99"/>
          <p:cNvSpPr txBox="1"/>
          <p:nvPr>
            <p:ph idx="1" type="subTitle"/>
          </p:nvPr>
        </p:nvSpPr>
        <p:spPr>
          <a:xfrm>
            <a:off y="2130480" x="685800"/>
            <a:ext cy="6813360" cx="7772039"/>
          </a:xfrm>
          <a:prstGeom prst="rect">
            <a:avLst/>
          </a:prstGeom>
          <a:noFill/>
          <a:ln>
            <a:noFill/>
          </a:ln>
        </p:spPr>
        <p:txBody>
          <a:bodyPr bIns="91425" rIns="91425" lIns="91425" tIns="91425" anchor="ctr" anchorCtr="0"/>
          <a:lstStyle>
            <a:lvl1pPr algn="l" rtl="0" marR="0" indent="-50800" marL="228600">
              <a:lnSpc>
                <a:spcPct val="90000"/>
              </a:lnSpc>
              <a:spcBef>
                <a:spcPts val="1000"/>
              </a:spcBef>
              <a:buClr>
                <a:schemeClr val="dk1"/>
              </a:buClr>
              <a:buFont typeface="Arial"/>
              <a:buChar char="•"/>
              <a:defRPr/>
            </a:lvl1pPr>
            <a:lvl2pPr algn="l" rtl="0" marR="0" indent="-76200" marL="685800">
              <a:lnSpc>
                <a:spcPct val="90000"/>
              </a:lnSpc>
              <a:spcBef>
                <a:spcPts val="500"/>
              </a:spcBef>
              <a:buClr>
                <a:schemeClr val="dk1"/>
              </a:buClr>
              <a:buFont typeface="Arial"/>
              <a:buChar char="•"/>
              <a:defRPr/>
            </a:lvl2pPr>
            <a:lvl3pPr algn="l" rtl="0" marR="0" indent="-101600" marL="1143000">
              <a:lnSpc>
                <a:spcPct val="90000"/>
              </a:lnSpc>
              <a:spcBef>
                <a:spcPts val="500"/>
              </a:spcBef>
              <a:buClr>
                <a:schemeClr val="dk1"/>
              </a:buClr>
              <a:buFont typeface="Arial"/>
              <a:buChar char="•"/>
              <a:defRPr/>
            </a:lvl3pPr>
            <a:lvl4pPr algn="l" rtl="0" marR="0" indent="-114300" marL="1600200">
              <a:lnSpc>
                <a:spcPct val="90000"/>
              </a:lnSpc>
              <a:spcBef>
                <a:spcPts val="500"/>
              </a:spcBef>
              <a:buClr>
                <a:schemeClr val="dk1"/>
              </a:buClr>
              <a:buFont typeface="Arial"/>
              <a:buChar char="•"/>
              <a:defRPr/>
            </a:lvl4pPr>
            <a:lvl5pPr algn="l" rtl="0" marR="0" indent="-114300" marL="2057400">
              <a:lnSpc>
                <a:spcPct val="90000"/>
              </a:lnSpc>
              <a:spcBef>
                <a:spcPts val="500"/>
              </a:spcBef>
              <a:buClr>
                <a:schemeClr val="dk1"/>
              </a:buClr>
              <a:buFont typeface="Arial"/>
              <a:buChar char="•"/>
              <a:defRPr/>
            </a:lvl5pPr>
            <a:lvl6pPr algn="l" rtl="0" marR="0" indent="-114300" marL="2514600">
              <a:lnSpc>
                <a:spcPct val="90000"/>
              </a:lnSpc>
              <a:spcBef>
                <a:spcPts val="500"/>
              </a:spcBef>
              <a:buClr>
                <a:schemeClr val="dk1"/>
              </a:buClr>
              <a:buFont typeface="Arial"/>
              <a:buChar char="•"/>
              <a:defRPr/>
            </a:lvl6pPr>
            <a:lvl7pPr algn="l" rtl="0" marR="0" indent="-114300" marL="2971800">
              <a:lnSpc>
                <a:spcPct val="90000"/>
              </a:lnSpc>
              <a:spcBef>
                <a:spcPts val="500"/>
              </a:spcBef>
              <a:buClr>
                <a:schemeClr val="dk1"/>
              </a:buClr>
              <a:buFont typeface="Arial"/>
              <a:buChar char="•"/>
              <a:defRPr/>
            </a:lvl7pPr>
            <a:lvl8pPr algn="l" rtl="0" marR="0" indent="-114300" marL="3429000">
              <a:lnSpc>
                <a:spcPct val="90000"/>
              </a:lnSpc>
              <a:spcBef>
                <a:spcPts val="500"/>
              </a:spcBef>
              <a:buClr>
                <a:schemeClr val="dk1"/>
              </a:buClr>
              <a:buFont typeface="Arial"/>
              <a:buChar char="•"/>
              <a:defRPr/>
            </a:lvl8pPr>
            <a:lvl9pPr algn="l" rtl="0" marR="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AndObj">
  <p:cSld name="Title, 2 Content and Content">
    <p:spTree>
      <p:nvGrpSpPr>
        <p:cNvPr id="100" name="Shape 100"/>
        <p:cNvGrpSpPr/>
        <p:nvPr/>
      </p:nvGrpSpPr>
      <p:grpSpPr>
        <a:xfrm>
          <a:off y="0" x="0"/>
          <a:ext cy="0" cx="0"/>
          <a:chOff y="0" x="0"/>
          <a:chExt cy="0" cx="0"/>
        </a:xfrm>
      </p:grpSpPr>
      <p:sp>
        <p:nvSpPr>
          <p:cNvPr id="101" name="Shape 101"/>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2" name="Shape 102"/>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03" name="Shape 103"/>
          <p:cNvSpPr txBox="1"/>
          <p:nvPr>
            <p:ph idx="2" type="body"/>
          </p:nvPr>
        </p:nvSpPr>
        <p:spPr>
          <a:xfrm>
            <a:off y="3682080" x="457200"/>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04" name="Shape 104"/>
          <p:cNvSpPr txBox="1"/>
          <p:nvPr>
            <p:ph idx="3" type="body"/>
          </p:nvPr>
        </p:nvSpPr>
        <p:spPr>
          <a:xfrm>
            <a:off y="1604520" x="4674239"/>
            <a:ext cy="3977280"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AndTwoObj">
  <p:cSld name="Title Content and 2 Content">
    <p:spTree>
      <p:nvGrpSpPr>
        <p:cNvPr id="105" name="Shape 105"/>
        <p:cNvGrpSpPr/>
        <p:nvPr/>
      </p:nvGrpSpPr>
      <p:grpSpPr>
        <a:xfrm>
          <a:off y="0" x="0"/>
          <a:ext cy="0" cx="0"/>
          <a:chOff y="0" x="0"/>
          <a:chExt cy="0" cx="0"/>
        </a:xfrm>
      </p:grpSpPr>
      <p:sp>
        <p:nvSpPr>
          <p:cNvPr id="106" name="Shape 106"/>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7" name="Shape 107"/>
          <p:cNvSpPr txBox="1"/>
          <p:nvPr>
            <p:ph idx="1" type="body"/>
          </p:nvPr>
        </p:nvSpPr>
        <p:spPr>
          <a:xfrm>
            <a:off y="1604520" x="457200"/>
            <a:ext cy="3977280"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08" name="Shape 108"/>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09" name="Shape 109"/>
          <p:cNvSpPr txBox="1"/>
          <p:nvPr>
            <p:ph idx="3" type="body"/>
          </p:nvPr>
        </p:nvSpPr>
        <p:spPr>
          <a:xfrm>
            <a:off y="3682080" x="4674239"/>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ytuł i zawartość">
    <p:spTree>
      <p:nvGrpSpPr>
        <p:cNvPr id="16" name="Shape 16"/>
        <p:cNvGrpSpPr/>
        <p:nvPr/>
      </p:nvGrpSpPr>
      <p:grpSpPr>
        <a:xfrm>
          <a:off y="0" x="0"/>
          <a:ext cy="0" cx="0"/>
          <a:chOff y="0" x="0"/>
          <a:chExt cy="0" cx="0"/>
        </a:xfrm>
      </p:grpSpPr>
      <p:sp>
        <p:nvSpPr>
          <p:cNvPr id="17" name="Shape 17"/>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 name="Shape 18"/>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indent="-139700" marL="342900">
              <a:spcBef>
                <a:spcPts val="640"/>
              </a:spcBef>
              <a:buClr>
                <a:schemeClr val="dk1"/>
              </a:buClr>
              <a:buFont typeface="Calibri"/>
              <a:buChar char="•"/>
              <a:defRPr/>
            </a:lvl1pPr>
            <a:lvl2pPr algn="l" rtl="0" indent="-107950" marL="742950">
              <a:spcBef>
                <a:spcPts val="560"/>
              </a:spcBef>
              <a:buClr>
                <a:schemeClr val="dk1"/>
              </a:buClr>
              <a:buFont typeface="Calibri"/>
              <a:buChar char="–"/>
              <a:defRPr/>
            </a:lvl2pPr>
            <a:lvl3pPr algn="l" rtl="0" indent="-76200" marL="1143000">
              <a:spcBef>
                <a:spcPts val="480"/>
              </a:spcBef>
              <a:buClr>
                <a:schemeClr val="dk1"/>
              </a:buClr>
              <a:buFont typeface="Calibri"/>
              <a:buChar char="•"/>
              <a:defRPr/>
            </a:lvl3pPr>
            <a:lvl4pPr algn="l" rtl="0" indent="-101600" marL="1600200">
              <a:spcBef>
                <a:spcPts val="400"/>
              </a:spcBef>
              <a:buClr>
                <a:schemeClr val="dk1"/>
              </a:buClr>
              <a:buFont typeface="Calibri"/>
              <a:buChar char="–"/>
              <a:defRPr/>
            </a:lvl4pPr>
            <a:lvl5pPr algn="l" rtl="0" indent="-101600" marL="2057400">
              <a:spcBef>
                <a:spcPts val="400"/>
              </a:spcBef>
              <a:buClr>
                <a:schemeClr val="dk1"/>
              </a:buClr>
              <a:buFont typeface="Calibri"/>
              <a:buChar char="»"/>
              <a:defRPr/>
            </a:lvl5pPr>
            <a:lvl6pPr algn="l" rtl="0" indent="-101600" marL="2514600">
              <a:spcBef>
                <a:spcPts val="400"/>
              </a:spcBef>
              <a:buClr>
                <a:schemeClr val="dk1"/>
              </a:buClr>
              <a:buFont typeface="Calibri"/>
              <a:buChar char="•"/>
              <a:defRPr/>
            </a:lvl6pPr>
            <a:lvl7pPr algn="l" rtl="0" indent="-101600" marL="2971800">
              <a:spcBef>
                <a:spcPts val="400"/>
              </a:spcBef>
              <a:buClr>
                <a:schemeClr val="dk1"/>
              </a:buClr>
              <a:buFont typeface="Calibri"/>
              <a:buChar char="•"/>
              <a:defRPr/>
            </a:lvl7pPr>
            <a:lvl8pPr algn="l" rtl="0" indent="-101600" marL="3429000">
              <a:spcBef>
                <a:spcPts val="400"/>
              </a:spcBef>
              <a:buClr>
                <a:schemeClr val="dk1"/>
              </a:buClr>
              <a:buFont typeface="Calibri"/>
              <a:buChar char="•"/>
              <a:defRPr/>
            </a:lvl8pPr>
            <a:lvl9pPr algn="l" rtl="0" indent="-101600" marL="3886200">
              <a:spcBef>
                <a:spcPts val="400"/>
              </a:spcBef>
              <a:buClr>
                <a:schemeClr val="dk1"/>
              </a:buClr>
              <a:buFont typeface="Calibri"/>
              <a:buChar char="•"/>
              <a:defRPr/>
            </a:lvl9pPr>
          </a:lstStyle>
          <a:p/>
        </p:txBody>
      </p:sp>
      <p:sp>
        <p:nvSpPr>
          <p:cNvPr id="19" name="Shape 19"/>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0" name="Shape 20"/>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1" name="Shape 21"/>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OverTx">
  <p:cSld name="Title, 2 Content over Content">
    <p:spTree>
      <p:nvGrpSpPr>
        <p:cNvPr id="110" name="Shape 110"/>
        <p:cNvGrpSpPr/>
        <p:nvPr/>
      </p:nvGrpSpPr>
      <p:grpSpPr>
        <a:xfrm>
          <a:off y="0" x="0"/>
          <a:ext cy="0" cx="0"/>
          <a:chOff y="0" x="0"/>
          <a:chExt cy="0" cx="0"/>
        </a:xfrm>
      </p:grpSpPr>
      <p:sp>
        <p:nvSpPr>
          <p:cNvPr id="111" name="Shape 111"/>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2" name="Shape 112"/>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13" name="Shape 113"/>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14" name="Shape 114"/>
          <p:cNvSpPr txBox="1"/>
          <p:nvPr>
            <p:ph idx="3" type="body"/>
          </p:nvPr>
        </p:nvSpPr>
        <p:spPr>
          <a:xfrm>
            <a:off y="3682080" x="457200"/>
            <a:ext cy="1896839"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verTx">
  <p:cSld name="Title, Content over Content">
    <p:spTree>
      <p:nvGrpSpPr>
        <p:cNvPr id="115" name="Shape 115"/>
        <p:cNvGrpSpPr/>
        <p:nvPr/>
      </p:nvGrpSpPr>
      <p:grpSpPr>
        <a:xfrm>
          <a:off y="0" x="0"/>
          <a:ext cy="0" cx="0"/>
          <a:chOff y="0" x="0"/>
          <a:chExt cy="0" cx="0"/>
        </a:xfrm>
      </p:grpSpPr>
      <p:sp>
        <p:nvSpPr>
          <p:cNvPr id="116" name="Shape 116"/>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7" name="Shape 117"/>
          <p:cNvSpPr txBox="1"/>
          <p:nvPr>
            <p:ph idx="1" type="body"/>
          </p:nvPr>
        </p:nvSpPr>
        <p:spPr>
          <a:xfrm>
            <a:off y="1604520" x="457200"/>
            <a:ext cy="1896839"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18" name="Shape 118"/>
          <p:cNvSpPr txBox="1"/>
          <p:nvPr>
            <p:ph idx="2" type="body"/>
          </p:nvPr>
        </p:nvSpPr>
        <p:spPr>
          <a:xfrm>
            <a:off y="3682080" x="457200"/>
            <a:ext cy="1896839"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fourObj">
  <p:cSld name="Title, 4 Content">
    <p:spTree>
      <p:nvGrpSpPr>
        <p:cNvPr id="119" name="Shape 119"/>
        <p:cNvGrpSpPr/>
        <p:nvPr/>
      </p:nvGrpSpPr>
      <p:grpSpPr>
        <a:xfrm>
          <a:off y="0" x="0"/>
          <a:ext cy="0" cx="0"/>
          <a:chOff y="0" x="0"/>
          <a:chExt cy="0" cx="0"/>
        </a:xfrm>
      </p:grpSpPr>
      <p:sp>
        <p:nvSpPr>
          <p:cNvPr id="120" name="Shape 120"/>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21" name="Shape 121"/>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22" name="Shape 122"/>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23" name="Shape 123"/>
          <p:cNvSpPr txBox="1"/>
          <p:nvPr>
            <p:ph idx="3" type="body"/>
          </p:nvPr>
        </p:nvSpPr>
        <p:spPr>
          <a:xfrm>
            <a:off y="3682080" x="4674239"/>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24" name="Shape 124"/>
          <p:cNvSpPr txBox="1"/>
          <p:nvPr>
            <p:ph idx="4" type="body"/>
          </p:nvPr>
        </p:nvSpPr>
        <p:spPr>
          <a:xfrm>
            <a:off y="3682080" x="457200"/>
            <a:ext cy="1896839" cx="40158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6 Content">
    <p:spTree>
      <p:nvGrpSpPr>
        <p:cNvPr id="125" name="Shape 125"/>
        <p:cNvGrpSpPr/>
        <p:nvPr/>
      </p:nvGrpSpPr>
      <p:grpSpPr>
        <a:xfrm>
          <a:off y="0" x="0"/>
          <a:ext cy="0" cx="0"/>
          <a:chOff y="0" x="0"/>
          <a:chExt cy="0" cx="0"/>
        </a:xfrm>
      </p:grpSpPr>
      <p:sp>
        <p:nvSpPr>
          <p:cNvPr id="126" name="Shape 126"/>
          <p:cNvSpPr txBox="1"/>
          <p:nvPr>
            <p:ph type="title"/>
          </p:nvPr>
        </p:nvSpPr>
        <p:spPr>
          <a:xfrm>
            <a:off y="2130480" x="685800"/>
            <a:ext cy="1469880" cx="7772039"/>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27" name="Shape 127"/>
          <p:cNvSpPr txBox="1"/>
          <p:nvPr>
            <p:ph idx="1" type="body"/>
          </p:nvPr>
        </p:nvSpPr>
        <p:spPr>
          <a:xfrm>
            <a:off y="1604520" x="457200"/>
            <a:ext cy="3977280"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sp>
        <p:nvSpPr>
          <p:cNvPr id="128" name="Shape 128"/>
          <p:cNvSpPr txBox="1"/>
          <p:nvPr>
            <p:ph idx="2" type="body"/>
          </p:nvPr>
        </p:nvSpPr>
        <p:spPr>
          <a:xfrm>
            <a:off y="1604520" x="457200"/>
            <a:ext cy="3977280" cx="8229239"/>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Arial"/>
              <a:buChar char="•"/>
              <a:defRPr/>
            </a:lvl1pPr>
            <a:lvl2pPr algn="l" rtl="0" indent="-76200" marL="685800">
              <a:lnSpc>
                <a:spcPct val="90000"/>
              </a:lnSpc>
              <a:spcBef>
                <a:spcPts val="500"/>
              </a:spcBef>
              <a:buClr>
                <a:schemeClr val="dk1"/>
              </a:buClr>
              <a:buFont typeface="Arial"/>
              <a:buChar char="•"/>
              <a:defRPr/>
            </a:lvl2pPr>
            <a:lvl3pPr algn="l" rtl="0" indent="-101600" marL="1143000">
              <a:lnSpc>
                <a:spcPct val="90000"/>
              </a:lnSpc>
              <a:spcBef>
                <a:spcPts val="500"/>
              </a:spcBef>
              <a:buClr>
                <a:schemeClr val="dk1"/>
              </a:buClr>
              <a:buFont typeface="Arial"/>
              <a:buChar char="•"/>
              <a:defRPr/>
            </a:lvl3pPr>
            <a:lvl4pPr algn="l" rtl="0" indent="-114300" marL="1600200">
              <a:lnSpc>
                <a:spcPct val="90000"/>
              </a:lnSpc>
              <a:spcBef>
                <a:spcPts val="500"/>
              </a:spcBef>
              <a:buClr>
                <a:schemeClr val="dk1"/>
              </a:buClr>
              <a:buFont typeface="Arial"/>
              <a:buChar char="•"/>
              <a:defRPr/>
            </a:lvl4pPr>
            <a:lvl5pPr algn="l" rtl="0" indent="-114300" marL="2057400">
              <a:lnSpc>
                <a:spcPct val="90000"/>
              </a:lnSpc>
              <a:spcBef>
                <a:spcPts val="500"/>
              </a:spcBef>
              <a:buClr>
                <a:schemeClr val="dk1"/>
              </a:buClr>
              <a:buFont typeface="Arial"/>
              <a:buChar char="•"/>
              <a:defRPr/>
            </a:lvl5pPr>
            <a:lvl6pPr algn="l" rtl="0" indent="-114300" marL="2514600">
              <a:lnSpc>
                <a:spcPct val="90000"/>
              </a:lnSpc>
              <a:spcBef>
                <a:spcPts val="500"/>
              </a:spcBef>
              <a:buClr>
                <a:schemeClr val="dk1"/>
              </a:buClr>
              <a:buFont typeface="Arial"/>
              <a:buChar char="•"/>
              <a:defRPr/>
            </a:lvl6pPr>
            <a:lvl7pPr algn="l" rtl="0" indent="-114300" marL="2971800">
              <a:lnSpc>
                <a:spcPct val="90000"/>
              </a:lnSpc>
              <a:spcBef>
                <a:spcPts val="500"/>
              </a:spcBef>
              <a:buClr>
                <a:schemeClr val="dk1"/>
              </a:buClr>
              <a:buFont typeface="Arial"/>
              <a:buChar char="•"/>
              <a:defRPr/>
            </a:lvl7pPr>
            <a:lvl8pPr algn="l" rtl="0" indent="-114300" marL="3429000">
              <a:lnSpc>
                <a:spcPct val="90000"/>
              </a:lnSpc>
              <a:spcBef>
                <a:spcPts val="500"/>
              </a:spcBef>
              <a:buClr>
                <a:schemeClr val="dk1"/>
              </a:buClr>
              <a:buFont typeface="Arial"/>
              <a:buChar char="•"/>
              <a:defRPr/>
            </a:lvl8pPr>
            <a:lvl9pPr algn="l" rtl="0" indent="-114300" marL="3886200">
              <a:lnSpc>
                <a:spcPct val="90000"/>
              </a:lnSpc>
              <a:spcBef>
                <a:spcPts val="500"/>
              </a:spcBef>
              <a:buClr>
                <a:schemeClr val="dk1"/>
              </a:buClr>
              <a:buFont typeface="Arial"/>
              <a:buChar char="•"/>
              <a:defRPr/>
            </a:lvl9pPr>
          </a:lstStyle>
          <a:p/>
        </p:txBody>
      </p:sp>
      <p:pic>
        <p:nvPicPr>
          <p:cNvPr id="129" name="Shape 129"/>
          <p:cNvPicPr preferRelativeResize="0"/>
          <p:nvPr/>
        </p:nvPicPr>
        <p:blipFill rotWithShape="1">
          <a:blip r:embed="rId2"/>
          <a:srcRect t="0" b="0" r="0" l="0"/>
          <a:stretch/>
        </p:blipFill>
        <p:spPr>
          <a:xfrm>
            <a:off y="1604520" x="2079000"/>
            <a:ext cy="3977280" cx="4984920"/>
          </a:xfrm>
          <a:prstGeom prst="rect">
            <a:avLst/>
          </a:prstGeom>
          <a:noFill/>
          <a:ln>
            <a:noFill/>
          </a:ln>
        </p:spPr>
      </p:pic>
      <p:pic>
        <p:nvPicPr>
          <p:cNvPr id="130" name="Shape 130"/>
          <p:cNvPicPr preferRelativeResize="0"/>
          <p:nvPr/>
        </p:nvPicPr>
        <p:blipFill rotWithShape="1">
          <a:blip r:embed="rId2"/>
          <a:srcRect t="0" b="0" r="0" l="0"/>
          <a:stretch/>
        </p:blipFill>
        <p:spPr>
          <a:xfrm>
            <a:off y="1604520" x="2079000"/>
            <a:ext cy="3977280" cx="498492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37" name="Shape 137"/>
        <p:cNvGrpSpPr/>
        <p:nvPr/>
      </p:nvGrpSpPr>
      <p:grpSpPr>
        <a:xfrm>
          <a:off y="0" x="0"/>
          <a:ext cy="0" cx="0"/>
          <a:chOff y="0" x="0"/>
          <a:chExt cy="0" cx="0"/>
        </a:xfrm>
      </p:grpSpPr>
      <p:sp>
        <p:nvSpPr>
          <p:cNvPr id="138" name="Shape 138"/>
          <p:cNvSpPr txBox="1"/>
          <p:nvPr>
            <p:ph type="ctrTitle"/>
          </p:nvPr>
        </p:nvSpPr>
        <p:spPr>
          <a:xfrm>
            <a:off y="1122362" x="1143000"/>
            <a:ext cy="2387600" cx="6858000"/>
          </a:xfrm>
          <a:prstGeom prst="rect">
            <a:avLst/>
          </a:prstGeom>
          <a:noFill/>
          <a:ln>
            <a:noFill/>
          </a:ln>
        </p:spPr>
        <p:txBody>
          <a:bodyPr bIns="91425" rIns="91425" lIns="91425" tIns="91425" anchor="b" anchorCtr="0"/>
          <a:lstStyle>
            <a:lvl1pPr algn="ctr" rtl="0" marR="0" indent="0" marL="0">
              <a:lnSpc>
                <a:spcPct val="90000"/>
              </a:lnSpc>
              <a:spcBef>
                <a:spcPts val="0"/>
              </a:spcBef>
              <a:buClr>
                <a:schemeClr val="dk1"/>
              </a:buClr>
              <a:buFont typeface="Calibri"/>
              <a:buNone/>
              <a:defRPr/>
            </a:lvl1pPr>
            <a:lvl2pPr algn="l" rtl="0" marR="0" indent="0" marL="0">
              <a:spcBef>
                <a:spcPts val="0"/>
              </a:spcBef>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139" name="Shape 139"/>
          <p:cNvSpPr txBox="1"/>
          <p:nvPr>
            <p:ph idx="1" type="subTitle"/>
          </p:nvPr>
        </p:nvSpPr>
        <p:spPr>
          <a:xfrm>
            <a:off y="3602037" x="1143000"/>
            <a:ext cy="1655761" cx="6858000"/>
          </a:xfrm>
          <a:prstGeom prst="rect">
            <a:avLst/>
          </a:prstGeom>
          <a:noFill/>
          <a:ln>
            <a:noFill/>
          </a:ln>
        </p:spPr>
        <p:txBody>
          <a:bodyPr bIns="91425" rIns="91425" lIns="91425" tIns="91425" anchor="t" anchorCtr="0"/>
          <a:lstStyle>
            <a:lvl1pPr algn="ctr" rtl="0" marR="0" indent="0" marL="0">
              <a:lnSpc>
                <a:spcPct val="90000"/>
              </a:lnSpc>
              <a:spcBef>
                <a:spcPts val="1000"/>
              </a:spcBef>
              <a:buClr>
                <a:schemeClr val="dk1"/>
              </a:buClr>
              <a:buFont typeface="Calibri"/>
              <a:buNone/>
              <a:defRPr/>
            </a:lvl1pPr>
            <a:lvl2pPr algn="ctr" rtl="0" marR="0" indent="0" marL="457200">
              <a:lnSpc>
                <a:spcPct val="90000"/>
              </a:lnSpc>
              <a:spcBef>
                <a:spcPts val="500"/>
              </a:spcBef>
              <a:buClr>
                <a:schemeClr val="dk1"/>
              </a:buClr>
              <a:buFont typeface="Calibri"/>
              <a:buNone/>
              <a:defRPr/>
            </a:lvl2pPr>
            <a:lvl3pPr algn="ctr" rtl="0" marR="0" indent="0" marL="914400">
              <a:lnSpc>
                <a:spcPct val="90000"/>
              </a:lnSpc>
              <a:spcBef>
                <a:spcPts val="500"/>
              </a:spcBef>
              <a:buClr>
                <a:schemeClr val="dk1"/>
              </a:buClr>
              <a:buFont typeface="Calibri"/>
              <a:buNone/>
              <a:defRPr/>
            </a:lvl3pPr>
            <a:lvl4pPr algn="ctr" rtl="0" marR="0" indent="0" marL="1371600">
              <a:lnSpc>
                <a:spcPct val="90000"/>
              </a:lnSpc>
              <a:spcBef>
                <a:spcPts val="500"/>
              </a:spcBef>
              <a:buClr>
                <a:schemeClr val="dk1"/>
              </a:buClr>
              <a:buFont typeface="Calibri"/>
              <a:buNone/>
              <a:defRPr/>
            </a:lvl4pPr>
            <a:lvl5pPr algn="ctr" rtl="0" marR="0" indent="0" marL="1828800">
              <a:lnSpc>
                <a:spcPct val="90000"/>
              </a:lnSpc>
              <a:spcBef>
                <a:spcPts val="500"/>
              </a:spcBef>
              <a:buClr>
                <a:schemeClr val="dk1"/>
              </a:buClr>
              <a:buFont typeface="Calibri"/>
              <a:buNone/>
              <a:defRPr/>
            </a:lvl5pPr>
            <a:lvl6pPr algn="ctr" rtl="0" marR="0" indent="0" marL="2286000">
              <a:lnSpc>
                <a:spcPct val="90000"/>
              </a:lnSpc>
              <a:spcBef>
                <a:spcPts val="500"/>
              </a:spcBef>
              <a:buClr>
                <a:schemeClr val="dk1"/>
              </a:buClr>
              <a:buFont typeface="Calibri"/>
              <a:buNone/>
              <a:defRPr/>
            </a:lvl6pPr>
            <a:lvl7pPr algn="ctr" rtl="0" marR="0" indent="0" marL="2743200">
              <a:lnSpc>
                <a:spcPct val="90000"/>
              </a:lnSpc>
              <a:spcBef>
                <a:spcPts val="500"/>
              </a:spcBef>
              <a:buClr>
                <a:schemeClr val="dk1"/>
              </a:buClr>
              <a:buFont typeface="Calibri"/>
              <a:buNone/>
              <a:defRPr/>
            </a:lvl7pPr>
            <a:lvl8pPr algn="ctr" rtl="0" marR="0" indent="0" marL="3200400">
              <a:lnSpc>
                <a:spcPct val="90000"/>
              </a:lnSpc>
              <a:spcBef>
                <a:spcPts val="500"/>
              </a:spcBef>
              <a:buClr>
                <a:schemeClr val="dk1"/>
              </a:buClr>
              <a:buFont typeface="Calibri"/>
              <a:buNone/>
              <a:defRPr/>
            </a:lvl8pPr>
            <a:lvl9pPr algn="ctr" rtl="0" marR="0" indent="0" marL="3657600">
              <a:lnSpc>
                <a:spcPct val="90000"/>
              </a:lnSpc>
              <a:spcBef>
                <a:spcPts val="500"/>
              </a:spcBef>
              <a:buClr>
                <a:schemeClr val="dk1"/>
              </a:buClr>
              <a:buFont typeface="Calibri"/>
              <a:buNone/>
              <a:defRPr/>
            </a:lvl9pPr>
          </a:lstStyle>
          <a:p/>
        </p:txBody>
      </p:sp>
      <p:sp>
        <p:nvSpPr>
          <p:cNvPr id="140" name="Shape 140"/>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41" name="Shape 141"/>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42" name="Shape 142"/>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43" name="Shape 143"/>
        <p:cNvGrpSpPr/>
        <p:nvPr/>
      </p:nvGrpSpPr>
      <p:grpSpPr>
        <a:xfrm>
          <a:off y="0" x="0"/>
          <a:ext cy="0" cx="0"/>
          <a:chOff y="0" x="0"/>
          <a:chExt cy="0" cx="0"/>
        </a:xfrm>
      </p:grpSpPr>
      <p:sp>
        <p:nvSpPr>
          <p:cNvPr id="144" name="Shape 144"/>
          <p:cNvSpPr txBox="1"/>
          <p:nvPr>
            <p:ph type="title"/>
          </p:nvPr>
        </p:nvSpPr>
        <p:spPr>
          <a:xfrm>
            <a:off y="365125" x="628650"/>
            <a:ext cy="1325562" cx="7886700"/>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45" name="Shape 145"/>
          <p:cNvSpPr txBox="1"/>
          <p:nvPr>
            <p:ph idx="1" type="body"/>
          </p:nvPr>
        </p:nvSpPr>
        <p:spPr>
          <a:xfrm>
            <a:off y="1825625" x="628650"/>
            <a:ext cy="4351338" cx="78867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46" name="Shape 146"/>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47" name="Shape 147"/>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48" name="Shape 148"/>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49" name="Shape 149"/>
        <p:cNvGrpSpPr/>
        <p:nvPr/>
      </p:nvGrpSpPr>
      <p:grpSpPr>
        <a:xfrm>
          <a:off y="0" x="0"/>
          <a:ext cy="0" cx="0"/>
          <a:chOff y="0" x="0"/>
          <a:chExt cy="0" cx="0"/>
        </a:xfrm>
      </p:grpSpPr>
      <p:sp>
        <p:nvSpPr>
          <p:cNvPr id="150" name="Shape 150"/>
          <p:cNvSpPr txBox="1"/>
          <p:nvPr>
            <p:ph type="title"/>
          </p:nvPr>
        </p:nvSpPr>
        <p:spPr>
          <a:xfrm>
            <a:off y="1709738" x="623887"/>
            <a:ext cy="2852737" cx="7886700"/>
          </a:xfrm>
          <a:prstGeom prst="rect">
            <a:avLst/>
          </a:prstGeom>
          <a:noFill/>
          <a:ln>
            <a:noFill/>
          </a:ln>
        </p:spPr>
        <p:txBody>
          <a:bodyPr bIns="91425" rIns="91425" lIns="91425" t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51" name="Shape 151"/>
          <p:cNvSpPr txBox="1"/>
          <p:nvPr>
            <p:ph idx="1" type="body"/>
          </p:nvPr>
        </p:nvSpPr>
        <p:spPr>
          <a:xfrm>
            <a:off y="4589462" x="623887"/>
            <a:ext cy="1500187" cx="7886700"/>
          </a:xfrm>
          <a:prstGeom prst="rect">
            <a:avLst/>
          </a:prstGeom>
          <a:noFill/>
          <a:ln>
            <a:noFill/>
          </a:ln>
        </p:spPr>
        <p:txBody>
          <a:bodyPr bIns="91425" rIns="91425" lIns="91425" tIns="91425" anchor="t" anchorCtr="0"/>
          <a:lstStyle>
            <a:lvl1pPr rtl="0" indent="0" marL="0">
              <a:spcBef>
                <a:spcPts val="0"/>
              </a:spcBef>
              <a:buClr>
                <a:srgbClr val="888888"/>
              </a:buClr>
              <a:buFont typeface="Calibri"/>
              <a:buNone/>
              <a:defRPr/>
            </a:lvl1pPr>
            <a:lvl2pPr rtl="0" indent="0" marL="457200">
              <a:spcBef>
                <a:spcPts val="0"/>
              </a:spcBef>
              <a:buClr>
                <a:srgbClr val="888888"/>
              </a:buClr>
              <a:buFont typeface="Calibri"/>
              <a:buNone/>
              <a:defRPr/>
            </a:lvl2pPr>
            <a:lvl3pPr rtl="0" indent="0" marL="914400">
              <a:spcBef>
                <a:spcPts val="0"/>
              </a:spcBef>
              <a:buClr>
                <a:srgbClr val="888888"/>
              </a:buClr>
              <a:buFont typeface="Calibri"/>
              <a:buNone/>
              <a:defRPr/>
            </a:lvl3pPr>
            <a:lvl4pPr rtl="0" indent="0" marL="1371600">
              <a:spcBef>
                <a:spcPts val="0"/>
              </a:spcBef>
              <a:buClr>
                <a:srgbClr val="888888"/>
              </a:buClr>
              <a:buFont typeface="Calibri"/>
              <a:buNone/>
              <a:defRPr/>
            </a:lvl4pPr>
            <a:lvl5pPr rtl="0" indent="0" marL="1828800">
              <a:spcBef>
                <a:spcPts val="0"/>
              </a:spcBef>
              <a:buClr>
                <a:srgbClr val="888888"/>
              </a:buClr>
              <a:buFont typeface="Calibri"/>
              <a:buNone/>
              <a:defRPr/>
            </a:lvl5pPr>
            <a:lvl6pPr rtl="0" indent="0" marL="2286000">
              <a:spcBef>
                <a:spcPts val="0"/>
              </a:spcBef>
              <a:buClr>
                <a:srgbClr val="888888"/>
              </a:buClr>
              <a:buFont typeface="Calibri"/>
              <a:buNone/>
              <a:defRPr/>
            </a:lvl6pPr>
            <a:lvl7pPr rtl="0" indent="0" marL="2743200">
              <a:spcBef>
                <a:spcPts val="0"/>
              </a:spcBef>
              <a:buClr>
                <a:srgbClr val="888888"/>
              </a:buClr>
              <a:buFont typeface="Calibri"/>
              <a:buNone/>
              <a:defRPr/>
            </a:lvl7pPr>
            <a:lvl8pPr rtl="0" indent="0" marL="3200400">
              <a:spcBef>
                <a:spcPts val="0"/>
              </a:spcBef>
              <a:buClr>
                <a:srgbClr val="888888"/>
              </a:buClr>
              <a:buFont typeface="Calibri"/>
              <a:buNone/>
              <a:defRPr/>
            </a:lvl8pPr>
            <a:lvl9pPr rtl="0" indent="0" marL="3657600">
              <a:spcBef>
                <a:spcPts val="0"/>
              </a:spcBef>
              <a:buClr>
                <a:srgbClr val="888888"/>
              </a:buClr>
              <a:buFont typeface="Calibri"/>
              <a:buNone/>
              <a:defRPr/>
            </a:lvl9pPr>
          </a:lstStyle>
          <a:p/>
        </p:txBody>
      </p:sp>
      <p:sp>
        <p:nvSpPr>
          <p:cNvPr id="152" name="Shape 152"/>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53" name="Shape 153"/>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54" name="Shape 154"/>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155" name="Shape 155"/>
        <p:cNvGrpSpPr/>
        <p:nvPr/>
      </p:nvGrpSpPr>
      <p:grpSpPr>
        <a:xfrm>
          <a:off y="0" x="0"/>
          <a:ext cy="0" cx="0"/>
          <a:chOff y="0" x="0"/>
          <a:chExt cy="0" cx="0"/>
        </a:xfrm>
      </p:grpSpPr>
      <p:sp>
        <p:nvSpPr>
          <p:cNvPr id="156" name="Shape 156"/>
          <p:cNvSpPr txBox="1"/>
          <p:nvPr>
            <p:ph type="title"/>
          </p:nvPr>
        </p:nvSpPr>
        <p:spPr>
          <a:xfrm>
            <a:off y="365125" x="628650"/>
            <a:ext cy="1325562" cx="7886700"/>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57" name="Shape 157"/>
          <p:cNvSpPr txBox="1"/>
          <p:nvPr>
            <p:ph idx="1" type="body"/>
          </p:nvPr>
        </p:nvSpPr>
        <p:spPr>
          <a:xfrm>
            <a:off y="1825625" x="628650"/>
            <a:ext cy="4351338" cx="38862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58" name="Shape 158"/>
          <p:cNvSpPr txBox="1"/>
          <p:nvPr>
            <p:ph idx="2" type="body"/>
          </p:nvPr>
        </p:nvSpPr>
        <p:spPr>
          <a:xfrm>
            <a:off y="1825625" x="4629150"/>
            <a:ext cy="4351338" cx="388620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59" name="Shape 159"/>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60" name="Shape 160"/>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61" name="Shape 161"/>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162" name="Shape 162"/>
        <p:cNvGrpSpPr/>
        <p:nvPr/>
      </p:nvGrpSpPr>
      <p:grpSpPr>
        <a:xfrm>
          <a:off y="0" x="0"/>
          <a:ext cy="0" cx="0"/>
          <a:chOff y="0" x="0"/>
          <a:chExt cy="0" cx="0"/>
        </a:xfrm>
      </p:grpSpPr>
      <p:sp>
        <p:nvSpPr>
          <p:cNvPr id="163" name="Shape 163"/>
          <p:cNvSpPr txBox="1"/>
          <p:nvPr>
            <p:ph type="title"/>
          </p:nvPr>
        </p:nvSpPr>
        <p:spPr>
          <a:xfrm>
            <a:off y="365125" x="629841"/>
            <a:ext cy="1325562" cx="7886700"/>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64" name="Shape 164"/>
          <p:cNvSpPr txBox="1"/>
          <p:nvPr>
            <p:ph idx="1" type="body"/>
          </p:nvPr>
        </p:nvSpPr>
        <p:spPr>
          <a:xfrm>
            <a:off y="1681163" x="629841"/>
            <a:ext cy="823912" cx="3868340"/>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165" name="Shape 165"/>
          <p:cNvSpPr txBox="1"/>
          <p:nvPr>
            <p:ph idx="2" type="body"/>
          </p:nvPr>
        </p:nvSpPr>
        <p:spPr>
          <a:xfrm>
            <a:off y="2505075" x="629841"/>
            <a:ext cy="3684588" cx="386834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66" name="Shape 166"/>
          <p:cNvSpPr txBox="1"/>
          <p:nvPr>
            <p:ph idx="3" type="body"/>
          </p:nvPr>
        </p:nvSpPr>
        <p:spPr>
          <a:xfrm>
            <a:off y="1681163" x="4629150"/>
            <a:ext cy="823912" cx="3887390"/>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167" name="Shape 167"/>
          <p:cNvSpPr txBox="1"/>
          <p:nvPr>
            <p:ph idx="4" type="body"/>
          </p:nvPr>
        </p:nvSpPr>
        <p:spPr>
          <a:xfrm>
            <a:off y="2505075" x="4629150"/>
            <a:ext cy="3684588" cx="3887390"/>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68" name="Shape 168"/>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69" name="Shape 169"/>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70" name="Shape 170"/>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1" name="Shape 171"/>
        <p:cNvGrpSpPr/>
        <p:nvPr/>
      </p:nvGrpSpPr>
      <p:grpSpPr>
        <a:xfrm>
          <a:off y="0" x="0"/>
          <a:ext cy="0" cx="0"/>
          <a:chOff y="0" x="0"/>
          <a:chExt cy="0" cx="0"/>
        </a:xfrm>
      </p:grpSpPr>
      <p:sp>
        <p:nvSpPr>
          <p:cNvPr id="172" name="Shape 172"/>
          <p:cNvSpPr txBox="1"/>
          <p:nvPr>
            <p:ph type="title"/>
          </p:nvPr>
        </p:nvSpPr>
        <p:spPr>
          <a:xfrm>
            <a:off y="365125" x="628650"/>
            <a:ext cy="1325562" cx="7886700"/>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73" name="Shape 173"/>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74" name="Shape 174"/>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75" name="Shape 175"/>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Nagłówek sekcji">
    <p:spTree>
      <p:nvGrpSpPr>
        <p:cNvPr id="22" name="Shape 22"/>
        <p:cNvGrpSpPr/>
        <p:nvPr/>
      </p:nvGrpSpPr>
      <p:grpSpPr>
        <a:xfrm>
          <a:off y="0" x="0"/>
          <a:ext cy="0" cx="0"/>
          <a:chOff y="0" x="0"/>
          <a:chExt cy="0" cx="0"/>
        </a:xfrm>
      </p:grpSpPr>
      <p:sp>
        <p:nvSpPr>
          <p:cNvPr id="23" name="Shape 23"/>
          <p:cNvSpPr txBox="1"/>
          <p:nvPr>
            <p:ph type="title"/>
          </p:nvPr>
        </p:nvSpPr>
        <p:spPr>
          <a:xfrm>
            <a:off y="4406900" x="722312"/>
            <a:ext cy="1362075" cx="7772400"/>
          </a:xfrm>
          <a:prstGeom prst="rect">
            <a:avLst/>
          </a:prstGeom>
          <a:noFill/>
          <a:ln>
            <a:noFill/>
          </a:ln>
        </p:spPr>
        <p:txBody>
          <a:bodyPr bIns="91425" rIns="91425" lIns="91425" t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 name="Shape 24"/>
          <p:cNvSpPr txBox="1"/>
          <p:nvPr>
            <p:ph idx="1" type="body"/>
          </p:nvPr>
        </p:nvSpPr>
        <p:spPr>
          <a:xfrm>
            <a:off y="2906713" x="722312"/>
            <a:ext cy="1500187" cx="7772400"/>
          </a:xfrm>
          <a:prstGeom prst="rect">
            <a:avLst/>
          </a:prstGeom>
          <a:noFill/>
          <a:ln>
            <a:noFill/>
          </a:ln>
        </p:spPr>
        <p:txBody>
          <a:bodyPr bIns="91425" rIns="91425" lIns="91425" tIns="91425" anchor="b" anchorCtr="0"/>
          <a:lstStyle>
            <a:lvl1pPr rtl="0" indent="0" marL="0">
              <a:spcBef>
                <a:spcPts val="0"/>
              </a:spcBef>
              <a:buClr>
                <a:srgbClr val="888888"/>
              </a:buClr>
              <a:buFont typeface="Calibri"/>
              <a:buNone/>
              <a:defRPr/>
            </a:lvl1pPr>
            <a:lvl2pPr rtl="0" indent="0" marL="457200">
              <a:spcBef>
                <a:spcPts val="0"/>
              </a:spcBef>
              <a:buClr>
                <a:srgbClr val="888888"/>
              </a:buClr>
              <a:buFont typeface="Calibri"/>
              <a:buNone/>
              <a:defRPr/>
            </a:lvl2pPr>
            <a:lvl3pPr rtl="0" indent="0" marL="914400">
              <a:spcBef>
                <a:spcPts val="0"/>
              </a:spcBef>
              <a:buClr>
                <a:srgbClr val="888888"/>
              </a:buClr>
              <a:buFont typeface="Calibri"/>
              <a:buNone/>
              <a:defRPr/>
            </a:lvl3pPr>
            <a:lvl4pPr rtl="0" indent="0" marL="1371600">
              <a:spcBef>
                <a:spcPts val="0"/>
              </a:spcBef>
              <a:buClr>
                <a:srgbClr val="888888"/>
              </a:buClr>
              <a:buFont typeface="Calibri"/>
              <a:buNone/>
              <a:defRPr/>
            </a:lvl4pPr>
            <a:lvl5pPr rtl="0" indent="0" marL="1828800">
              <a:spcBef>
                <a:spcPts val="0"/>
              </a:spcBef>
              <a:buClr>
                <a:srgbClr val="888888"/>
              </a:buClr>
              <a:buFont typeface="Calibri"/>
              <a:buNone/>
              <a:defRPr/>
            </a:lvl5pPr>
            <a:lvl6pPr rtl="0" indent="0" marL="2286000">
              <a:spcBef>
                <a:spcPts val="0"/>
              </a:spcBef>
              <a:buClr>
                <a:srgbClr val="888888"/>
              </a:buClr>
              <a:buFont typeface="Calibri"/>
              <a:buNone/>
              <a:defRPr/>
            </a:lvl6pPr>
            <a:lvl7pPr rtl="0" indent="0" marL="2743200">
              <a:spcBef>
                <a:spcPts val="0"/>
              </a:spcBef>
              <a:buClr>
                <a:srgbClr val="888888"/>
              </a:buClr>
              <a:buFont typeface="Calibri"/>
              <a:buNone/>
              <a:defRPr/>
            </a:lvl7pPr>
            <a:lvl8pPr rtl="0" indent="0" marL="3200400">
              <a:spcBef>
                <a:spcPts val="0"/>
              </a:spcBef>
              <a:buClr>
                <a:srgbClr val="888888"/>
              </a:buClr>
              <a:buFont typeface="Calibri"/>
              <a:buNone/>
              <a:defRPr/>
            </a:lvl8pPr>
            <a:lvl9pPr rtl="0" indent="0" marL="3657600">
              <a:spcBef>
                <a:spcPts val="0"/>
              </a:spcBef>
              <a:buClr>
                <a:srgbClr val="888888"/>
              </a:buClr>
              <a:buFont typeface="Calibri"/>
              <a:buNone/>
              <a:defRPr/>
            </a:lvl9pPr>
          </a:lstStyle>
          <a:p/>
        </p:txBody>
      </p:sp>
      <p:sp>
        <p:nvSpPr>
          <p:cNvPr id="25" name="Shape 25"/>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6" name="Shape 26"/>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7" name="Shape 27"/>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76" name="Shape 176"/>
        <p:cNvGrpSpPr/>
        <p:nvPr/>
      </p:nvGrpSpPr>
      <p:grpSpPr>
        <a:xfrm>
          <a:off y="0" x="0"/>
          <a:ext cy="0" cx="0"/>
          <a:chOff y="0" x="0"/>
          <a:chExt cy="0" cx="0"/>
        </a:xfrm>
      </p:grpSpPr>
      <p:sp>
        <p:nvSpPr>
          <p:cNvPr id="177" name="Shape 177"/>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78" name="Shape 178"/>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79" name="Shape 179"/>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180" name="Shape 180"/>
        <p:cNvGrpSpPr/>
        <p:nvPr/>
      </p:nvGrpSpPr>
      <p:grpSpPr>
        <a:xfrm>
          <a:off y="0" x="0"/>
          <a:ext cy="0" cx="0"/>
          <a:chOff y="0" x="0"/>
          <a:chExt cy="0" cx="0"/>
        </a:xfrm>
      </p:grpSpPr>
      <p:sp>
        <p:nvSpPr>
          <p:cNvPr id="181" name="Shape 181"/>
          <p:cNvSpPr txBox="1"/>
          <p:nvPr>
            <p:ph type="title"/>
          </p:nvPr>
        </p:nvSpPr>
        <p:spPr>
          <a:xfrm>
            <a:off y="457200" x="629841"/>
            <a:ext cy="1600199" cx="2949177"/>
          </a:xfrm>
          <a:prstGeom prst="rect">
            <a:avLst/>
          </a:prstGeom>
          <a:noFill/>
          <a:ln>
            <a:noFill/>
          </a:ln>
        </p:spPr>
        <p:txBody>
          <a:bodyPr bIns="91425" rIns="91425" lIns="91425" t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2" name="Shape 182"/>
          <p:cNvSpPr txBox="1"/>
          <p:nvPr>
            <p:ph idx="1" type="body"/>
          </p:nvPr>
        </p:nvSpPr>
        <p:spPr>
          <a:xfrm>
            <a:off y="987425" x="3887391"/>
            <a:ext cy="4873624" cx="462915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3" name="Shape 183"/>
          <p:cNvSpPr txBox="1"/>
          <p:nvPr>
            <p:ph idx="2" type="body"/>
          </p:nvPr>
        </p:nvSpPr>
        <p:spPr>
          <a:xfrm>
            <a:off y="2057400" x="629841"/>
            <a:ext cy="3811588" cx="2949177"/>
          </a:xfrm>
          <a:prstGeom prst="rect">
            <a:avLst/>
          </a:prstGeom>
          <a:noFill/>
          <a:ln>
            <a:noFill/>
          </a:ln>
        </p:spPr>
        <p:txBody>
          <a:bodyPr bIns="91425" rIns="91425" lIns="91425" tIns="91425" anchor="t"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184" name="Shape 184"/>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85" name="Shape 185"/>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86" name="Shape 186"/>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87" name="Shape 187"/>
        <p:cNvGrpSpPr/>
        <p:nvPr/>
      </p:nvGrpSpPr>
      <p:grpSpPr>
        <a:xfrm>
          <a:off y="0" x="0"/>
          <a:ext cy="0" cx="0"/>
          <a:chOff y="0" x="0"/>
          <a:chExt cy="0" cx="0"/>
        </a:xfrm>
      </p:grpSpPr>
      <p:sp>
        <p:nvSpPr>
          <p:cNvPr id="188" name="Shape 188"/>
          <p:cNvSpPr txBox="1"/>
          <p:nvPr>
            <p:ph type="title"/>
          </p:nvPr>
        </p:nvSpPr>
        <p:spPr>
          <a:xfrm>
            <a:off y="457200" x="629841"/>
            <a:ext cy="1600199" cx="2949177"/>
          </a:xfrm>
          <a:prstGeom prst="rect">
            <a:avLst/>
          </a:prstGeom>
          <a:noFill/>
          <a:ln>
            <a:noFill/>
          </a:ln>
        </p:spPr>
        <p:txBody>
          <a:bodyPr bIns="91425" rIns="91425" lIns="91425" t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9" name="Shape 189"/>
          <p:cNvSpPr/>
          <p:nvPr>
            <p:ph idx="2" type="pic"/>
          </p:nvPr>
        </p:nvSpPr>
        <p:spPr>
          <a:xfrm>
            <a:off y="987425" x="3887391"/>
            <a:ext cy="4873624" cx="4629150"/>
          </a:xfrm>
          <a:prstGeom prst="rect">
            <a:avLst/>
          </a:prstGeom>
          <a:noFill/>
          <a:ln>
            <a:noFill/>
          </a:ln>
        </p:spPr>
      </p:sp>
      <p:sp>
        <p:nvSpPr>
          <p:cNvPr id="190" name="Shape 190"/>
          <p:cNvSpPr txBox="1"/>
          <p:nvPr>
            <p:ph idx="1" type="body"/>
          </p:nvPr>
        </p:nvSpPr>
        <p:spPr>
          <a:xfrm>
            <a:off y="2057400" x="629841"/>
            <a:ext cy="3811588" cx="2949177"/>
          </a:xfrm>
          <a:prstGeom prst="rect">
            <a:avLst/>
          </a:prstGeom>
          <a:noFill/>
          <a:ln>
            <a:noFill/>
          </a:ln>
        </p:spPr>
        <p:txBody>
          <a:bodyPr bIns="91425" rIns="91425" lIns="91425" tIns="91425" anchor="t"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191" name="Shape 191"/>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92" name="Shape 192"/>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93" name="Shape 193"/>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94" name="Shape 194"/>
        <p:cNvGrpSpPr/>
        <p:nvPr/>
      </p:nvGrpSpPr>
      <p:grpSpPr>
        <a:xfrm>
          <a:off y="0" x="0"/>
          <a:ext cy="0" cx="0"/>
          <a:chOff y="0" x="0"/>
          <a:chExt cy="0" cx="0"/>
        </a:xfrm>
      </p:grpSpPr>
      <p:sp>
        <p:nvSpPr>
          <p:cNvPr id="195" name="Shape 195"/>
          <p:cNvSpPr txBox="1"/>
          <p:nvPr>
            <p:ph type="title"/>
          </p:nvPr>
        </p:nvSpPr>
        <p:spPr>
          <a:xfrm>
            <a:off y="365125" x="628650"/>
            <a:ext cy="1325562" cx="7886700"/>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6" name="Shape 196"/>
          <p:cNvSpPr txBox="1"/>
          <p:nvPr>
            <p:ph idx="1" type="body"/>
          </p:nvPr>
        </p:nvSpPr>
        <p:spPr>
          <a:xfrm rot="5400000">
            <a:off y="57943" x="2396330"/>
            <a:ext cy="7886700" cx="4351338"/>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197" name="Shape 197"/>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98" name="Shape 198"/>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99" name="Shape 199"/>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200" name="Shape 200"/>
        <p:cNvGrpSpPr/>
        <p:nvPr/>
      </p:nvGrpSpPr>
      <p:grpSpPr>
        <a:xfrm>
          <a:off y="0" x="0"/>
          <a:ext cy="0" cx="0"/>
          <a:chOff y="0" x="0"/>
          <a:chExt cy="0" cx="0"/>
        </a:xfrm>
      </p:grpSpPr>
      <p:sp>
        <p:nvSpPr>
          <p:cNvPr id="201" name="Shape 201"/>
          <p:cNvSpPr txBox="1"/>
          <p:nvPr>
            <p:ph type="title"/>
          </p:nvPr>
        </p:nvSpPr>
        <p:spPr>
          <a:xfrm rot="5400000">
            <a:off y="2285206" x="4623593"/>
            <a:ext cy="1971675" cx="58118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2" name="Shape 202"/>
          <p:cNvSpPr txBox="1"/>
          <p:nvPr>
            <p:ph idx="1" type="body"/>
          </p:nvPr>
        </p:nvSpPr>
        <p:spPr>
          <a:xfrm rot="5400000">
            <a:off y="370681" x="623093"/>
            <a:ext cy="5800724" cx="5811838"/>
          </a:xfrm>
          <a:prstGeom prst="rect">
            <a:avLst/>
          </a:prstGeom>
          <a:noFill/>
          <a:ln>
            <a:noFill/>
          </a:ln>
        </p:spPr>
        <p:txBody>
          <a:bodyPr bIns="91425" rIns="91425" lIns="91425" tIns="91425" anchor="t" anchorCtr="0"/>
          <a:lstStyle>
            <a:lvl1pPr algn="l" rtl="0" indent="-50800" marL="228600">
              <a:lnSpc>
                <a:spcPct val="90000"/>
              </a:lnSpc>
              <a:spcBef>
                <a:spcPts val="1000"/>
              </a:spcBef>
              <a:buClr>
                <a:schemeClr val="dk1"/>
              </a:buClr>
              <a:buFont typeface="Calibri"/>
              <a:buChar char="•"/>
              <a:defRPr/>
            </a:lvl1pPr>
            <a:lvl2pPr algn="l" rtl="0" indent="-76200" marL="685800">
              <a:lnSpc>
                <a:spcPct val="90000"/>
              </a:lnSpc>
              <a:spcBef>
                <a:spcPts val="500"/>
              </a:spcBef>
              <a:buClr>
                <a:schemeClr val="dk1"/>
              </a:buClr>
              <a:buFont typeface="Calibri"/>
              <a:buChar char="•"/>
              <a:defRPr/>
            </a:lvl2pPr>
            <a:lvl3pPr algn="l" rtl="0" indent="-101600" marL="1143000">
              <a:lnSpc>
                <a:spcPct val="90000"/>
              </a:lnSpc>
              <a:spcBef>
                <a:spcPts val="500"/>
              </a:spcBef>
              <a:buClr>
                <a:schemeClr val="dk1"/>
              </a:buClr>
              <a:buFont typeface="Calibri"/>
              <a:buChar char="•"/>
              <a:defRPr/>
            </a:lvl3pPr>
            <a:lvl4pPr algn="l" rtl="0" indent="-114300" marL="1600200">
              <a:lnSpc>
                <a:spcPct val="90000"/>
              </a:lnSpc>
              <a:spcBef>
                <a:spcPts val="500"/>
              </a:spcBef>
              <a:buClr>
                <a:schemeClr val="dk1"/>
              </a:buClr>
              <a:buFont typeface="Calibri"/>
              <a:buChar char="•"/>
              <a:defRPr/>
            </a:lvl4pPr>
            <a:lvl5pPr algn="l" rtl="0" indent="-114300" marL="2057400">
              <a:lnSpc>
                <a:spcPct val="90000"/>
              </a:lnSpc>
              <a:spcBef>
                <a:spcPts val="500"/>
              </a:spcBef>
              <a:buClr>
                <a:schemeClr val="dk1"/>
              </a:buClr>
              <a:buFont typeface="Calibri"/>
              <a:buChar char="•"/>
              <a:defRPr/>
            </a:lvl5pPr>
            <a:lvl6pPr algn="l" rtl="0" indent="-114300" marL="2514600">
              <a:lnSpc>
                <a:spcPct val="90000"/>
              </a:lnSpc>
              <a:spcBef>
                <a:spcPts val="500"/>
              </a:spcBef>
              <a:buClr>
                <a:schemeClr val="dk1"/>
              </a:buClr>
              <a:buFont typeface="Calibri"/>
              <a:buChar char="•"/>
              <a:defRPr/>
            </a:lvl6pPr>
            <a:lvl7pPr algn="l" rtl="0" indent="-114300" marL="2971800">
              <a:lnSpc>
                <a:spcPct val="90000"/>
              </a:lnSpc>
              <a:spcBef>
                <a:spcPts val="500"/>
              </a:spcBef>
              <a:buClr>
                <a:schemeClr val="dk1"/>
              </a:buClr>
              <a:buFont typeface="Calibri"/>
              <a:buChar char="•"/>
              <a:defRPr/>
            </a:lvl7pPr>
            <a:lvl8pPr algn="l" rtl="0" indent="-114300" marL="3429000">
              <a:lnSpc>
                <a:spcPct val="90000"/>
              </a:lnSpc>
              <a:spcBef>
                <a:spcPts val="500"/>
              </a:spcBef>
              <a:buClr>
                <a:schemeClr val="dk1"/>
              </a:buClr>
              <a:buFont typeface="Calibri"/>
              <a:buChar char="•"/>
              <a:defRPr/>
            </a:lvl8pPr>
            <a:lvl9pPr algn="l" rtl="0" indent="-114300" marL="3886200">
              <a:lnSpc>
                <a:spcPct val="90000"/>
              </a:lnSpc>
              <a:spcBef>
                <a:spcPts val="500"/>
              </a:spcBef>
              <a:buClr>
                <a:schemeClr val="dk1"/>
              </a:buClr>
              <a:buFont typeface="Calibri"/>
              <a:buChar char="•"/>
              <a:defRPr/>
            </a:lvl9pPr>
          </a:lstStyle>
          <a:p/>
        </p:txBody>
      </p:sp>
      <p:sp>
        <p:nvSpPr>
          <p:cNvPr id="203" name="Shape 203"/>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04" name="Shape 204"/>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05" name="Shape 205"/>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Slide">
    <p:spTree>
      <p:nvGrpSpPr>
        <p:cNvPr id="212" name="Shape 212"/>
        <p:cNvGrpSpPr/>
        <p:nvPr/>
      </p:nvGrpSpPr>
      <p:grpSpPr>
        <a:xfrm>
          <a:off y="0" x="0"/>
          <a:ext cy="0" cx="0"/>
          <a:chOff y="0" x="0"/>
          <a:chExt cy="0" cx="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Slide">
    <p:spTree>
      <p:nvGrpSpPr>
        <p:cNvPr id="213" name="Shape 213"/>
        <p:cNvGrpSpPr/>
        <p:nvPr/>
      </p:nvGrpSpPr>
      <p:grpSpPr>
        <a:xfrm>
          <a:off y="0" x="0"/>
          <a:ext cy="0" cx="0"/>
          <a:chOff y="0" x="0"/>
          <a:chExt cy="0" cx="0"/>
        </a:xfrm>
      </p:grpSpPr>
      <p:sp>
        <p:nvSpPr>
          <p:cNvPr id="214" name="Shape 214"/>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15" name="Shape 215"/>
          <p:cNvSpPr txBox="1"/>
          <p:nvPr>
            <p:ph idx="1" type="subTitle"/>
          </p:nvPr>
        </p:nvSpPr>
        <p:spPr>
          <a:xfrm>
            <a:off y="1604520" x="457200"/>
            <a:ext cy="3977640" cx="8229238"/>
          </a:xfrm>
          <a:prstGeom prst="rect">
            <a:avLst/>
          </a:prstGeom>
          <a:noFill/>
          <a:ln>
            <a:noFill/>
          </a:ln>
        </p:spPr>
        <p:txBody>
          <a:bodyPr bIns="91425" rIns="91425" lIns="91425" tIns="91425" anchor="ctr" anchorCtr="0"/>
          <a:lstStyle>
            <a:lvl1pPr algn="l" rtl="0" marR="0" indent="38100" marL="228600">
              <a:lnSpc>
                <a:spcPct val="90000"/>
              </a:lnSpc>
              <a:spcBef>
                <a:spcPts val="1000"/>
              </a:spcBef>
              <a:spcAft>
                <a:spcPts val="0"/>
              </a:spcAft>
              <a:buClr>
                <a:schemeClr val="dk1"/>
              </a:buClr>
              <a:buFont typeface="Arial"/>
              <a:buChar char="•"/>
              <a:defRPr/>
            </a:lvl1pPr>
            <a:lvl2pPr algn="l" rtl="0" marR="0" indent="12700" marL="685800">
              <a:lnSpc>
                <a:spcPct val="90000"/>
              </a:lnSpc>
              <a:spcBef>
                <a:spcPts val="500"/>
              </a:spcBef>
              <a:spcAft>
                <a:spcPts val="0"/>
              </a:spcAft>
              <a:buClr>
                <a:schemeClr val="dk1"/>
              </a:buClr>
              <a:buFont typeface="Arial"/>
              <a:buChar char="•"/>
              <a:defRPr/>
            </a:lvl2pPr>
            <a:lvl3pPr algn="l" rtl="0" marR="0" indent="-12700" marL="1143000">
              <a:lnSpc>
                <a:spcPct val="90000"/>
              </a:lnSpc>
              <a:spcBef>
                <a:spcPts val="500"/>
              </a:spcBef>
              <a:spcAft>
                <a:spcPts val="0"/>
              </a:spcAft>
              <a:buClr>
                <a:schemeClr val="dk1"/>
              </a:buClr>
              <a:buFont typeface="Arial"/>
              <a:buChar char="•"/>
              <a:defRPr/>
            </a:lvl3pPr>
            <a:lvl4pPr algn="l" rtl="0" marR="0" indent="-25400" marL="1600200">
              <a:lnSpc>
                <a:spcPct val="90000"/>
              </a:lnSpc>
              <a:spcBef>
                <a:spcPts val="500"/>
              </a:spcBef>
              <a:spcAft>
                <a:spcPts val="0"/>
              </a:spcAft>
              <a:buClr>
                <a:schemeClr val="dk1"/>
              </a:buClr>
              <a:buFont typeface="Arial"/>
              <a:buChar char="•"/>
              <a:defRPr/>
            </a:lvl4pPr>
            <a:lvl5pPr algn="l" rtl="0" marR="0" indent="-25400" marL="2057400">
              <a:lnSpc>
                <a:spcPct val="90000"/>
              </a:lnSpc>
              <a:spcBef>
                <a:spcPts val="500"/>
              </a:spcBef>
              <a:spcAft>
                <a:spcPts val="0"/>
              </a:spcAft>
              <a:buClr>
                <a:schemeClr val="dk1"/>
              </a:buClr>
              <a:buFont typeface="Arial"/>
              <a:buChar char="•"/>
              <a:defRPr/>
            </a:lvl5pPr>
            <a:lvl6pPr algn="l" rtl="0" marR="0" indent="-25400" marL="2514600">
              <a:lnSpc>
                <a:spcPct val="90000"/>
              </a:lnSpc>
              <a:spcBef>
                <a:spcPts val="500"/>
              </a:spcBef>
              <a:spcAft>
                <a:spcPts val="0"/>
              </a:spcAft>
              <a:buClr>
                <a:schemeClr val="dk1"/>
              </a:buClr>
              <a:buFont typeface="Arial"/>
              <a:buChar char="•"/>
              <a:defRPr/>
            </a:lvl6pPr>
            <a:lvl7pPr algn="l" rtl="0" marR="0" indent="-25400" marL="2971800">
              <a:lnSpc>
                <a:spcPct val="90000"/>
              </a:lnSpc>
              <a:spcBef>
                <a:spcPts val="500"/>
              </a:spcBef>
              <a:spcAft>
                <a:spcPts val="0"/>
              </a:spcAft>
              <a:buClr>
                <a:schemeClr val="dk1"/>
              </a:buClr>
              <a:buFont typeface="Arial"/>
              <a:buChar char="•"/>
              <a:defRPr/>
            </a:lvl7pPr>
            <a:lvl8pPr algn="l" rtl="0" marR="0" indent="-25400" marL="3429000">
              <a:lnSpc>
                <a:spcPct val="90000"/>
              </a:lnSpc>
              <a:spcBef>
                <a:spcPts val="500"/>
              </a:spcBef>
              <a:spcAft>
                <a:spcPts val="0"/>
              </a:spcAft>
              <a:buClr>
                <a:schemeClr val="dk1"/>
              </a:buClr>
              <a:buFont typeface="Arial"/>
              <a:buChar char="•"/>
              <a:defRPr/>
            </a:lvl8pPr>
            <a:lvl9pPr algn="l" rtl="0" marR="0" indent="-25400" marL="3886200">
              <a:lnSpc>
                <a:spcPct val="90000"/>
              </a:lnSpc>
              <a:spcBef>
                <a:spcPts val="500"/>
              </a:spcBef>
              <a:spcAft>
                <a:spcPts val="0"/>
              </a:spcAft>
              <a:buClr>
                <a:schemeClr val="dk1"/>
              </a:buClr>
              <a:buFont typeface="Arial"/>
              <a:buChar char="•"/>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Content">
    <p:spTree>
      <p:nvGrpSpPr>
        <p:cNvPr id="216" name="Shape 216"/>
        <p:cNvGrpSpPr/>
        <p:nvPr/>
      </p:nvGrpSpPr>
      <p:grpSpPr>
        <a:xfrm>
          <a:off y="0" x="0"/>
          <a:ext cy="0" cx="0"/>
          <a:chOff y="0" x="0"/>
          <a:chExt cy="0" cx="0"/>
        </a:xfrm>
      </p:grpSpPr>
      <p:sp>
        <p:nvSpPr>
          <p:cNvPr id="217" name="Shape 217"/>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18" name="Shape 218"/>
          <p:cNvSpPr txBox="1"/>
          <p:nvPr>
            <p:ph idx="1" type="body"/>
          </p:nvPr>
        </p:nvSpPr>
        <p:spPr>
          <a:xfrm>
            <a:off y="1604520" x="457200"/>
            <a:ext cy="3977280"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itle, 2 Content">
    <p:spTree>
      <p:nvGrpSpPr>
        <p:cNvPr id="219" name="Shape 219"/>
        <p:cNvGrpSpPr/>
        <p:nvPr/>
      </p:nvGrpSpPr>
      <p:grpSpPr>
        <a:xfrm>
          <a:off y="0" x="0"/>
          <a:ext cy="0" cx="0"/>
          <a:chOff y="0" x="0"/>
          <a:chExt cy="0" cx="0"/>
        </a:xfrm>
      </p:grpSpPr>
      <p:sp>
        <p:nvSpPr>
          <p:cNvPr id="220" name="Shape 220"/>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1" name="Shape 221"/>
          <p:cNvSpPr txBox="1"/>
          <p:nvPr>
            <p:ph idx="1" type="body"/>
          </p:nvPr>
        </p:nvSpPr>
        <p:spPr>
          <a:xfrm>
            <a:off y="1604520" x="457200"/>
            <a:ext cy="3977280"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22" name="Shape 222"/>
          <p:cNvSpPr txBox="1"/>
          <p:nvPr>
            <p:ph idx="2" type="body"/>
          </p:nvPr>
        </p:nvSpPr>
        <p:spPr>
          <a:xfrm>
            <a:off y="1604520" x="4674239"/>
            <a:ext cy="3977280"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23" name="Shape 223"/>
        <p:cNvGrpSpPr/>
        <p:nvPr/>
      </p:nvGrpSpPr>
      <p:grpSpPr>
        <a:xfrm>
          <a:off y="0" x="0"/>
          <a:ext cy="0" cx="0"/>
          <a:chOff y="0" x="0"/>
          <a:chExt cy="0" cx="0"/>
        </a:xfrm>
      </p:grpSpPr>
      <p:sp>
        <p:nvSpPr>
          <p:cNvPr id="224" name="Shape 224"/>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wa elementy zawartości">
    <p:spTree>
      <p:nvGrpSpPr>
        <p:cNvPr id="28" name="Shape 28"/>
        <p:cNvGrpSpPr/>
        <p:nvPr/>
      </p:nvGrpSpPr>
      <p:grpSpPr>
        <a:xfrm>
          <a:off y="0" x="0"/>
          <a:ext cy="0" cx="0"/>
          <a:chOff y="0" x="0"/>
          <a:chExt cy="0" cx="0"/>
        </a:xfrm>
      </p:grpSpPr>
      <p:sp>
        <p:nvSpPr>
          <p:cNvPr id="29" name="Shape 29"/>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 name="Shape 30"/>
          <p:cNvSpPr txBox="1"/>
          <p:nvPr>
            <p:ph idx="1" type="body"/>
          </p:nvPr>
        </p:nvSpPr>
        <p:spPr>
          <a:xfrm>
            <a:off y="1600200" x="457200"/>
            <a:ext cy="4525963"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 name="Shape 31"/>
          <p:cNvSpPr txBox="1"/>
          <p:nvPr>
            <p:ph idx="2" type="body"/>
          </p:nvPr>
        </p:nvSpPr>
        <p:spPr>
          <a:xfrm>
            <a:off y="1600200" x="4648200"/>
            <a:ext cy="4525963"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 name="Shape 32"/>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3" name="Shape 33"/>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4" name="Shape 34"/>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nly">
  <p:cSld name="Centered Text">
    <p:spTree>
      <p:nvGrpSpPr>
        <p:cNvPr id="225" name="Shape 225"/>
        <p:cNvGrpSpPr/>
        <p:nvPr/>
      </p:nvGrpSpPr>
      <p:grpSpPr>
        <a:xfrm>
          <a:off y="0" x="0"/>
          <a:ext cy="0" cx="0"/>
          <a:chOff y="0" x="0"/>
          <a:chExt cy="0" cx="0"/>
        </a:xfrm>
      </p:grpSpPr>
      <p:sp>
        <p:nvSpPr>
          <p:cNvPr id="226" name="Shape 226"/>
          <p:cNvSpPr txBox="1"/>
          <p:nvPr>
            <p:ph idx="1" type="subTitle"/>
          </p:nvPr>
        </p:nvSpPr>
        <p:spPr>
          <a:xfrm>
            <a:off y="2130480" x="685800"/>
            <a:ext cy="6813360" cx="7772038"/>
          </a:xfrm>
          <a:prstGeom prst="rect">
            <a:avLst/>
          </a:prstGeom>
          <a:noFill/>
          <a:ln>
            <a:noFill/>
          </a:ln>
        </p:spPr>
        <p:txBody>
          <a:bodyPr bIns="91425" rIns="91425" lIns="91425" tIns="91425" anchor="ctr" anchorCtr="0"/>
          <a:lstStyle>
            <a:lvl1pPr algn="l" rtl="0" marR="0" indent="38100" marL="228600">
              <a:lnSpc>
                <a:spcPct val="90000"/>
              </a:lnSpc>
              <a:spcBef>
                <a:spcPts val="1000"/>
              </a:spcBef>
              <a:spcAft>
                <a:spcPts val="0"/>
              </a:spcAft>
              <a:buClr>
                <a:schemeClr val="dk1"/>
              </a:buClr>
              <a:buFont typeface="Arial"/>
              <a:buChar char="•"/>
              <a:defRPr/>
            </a:lvl1pPr>
            <a:lvl2pPr algn="l" rtl="0" marR="0" indent="12700" marL="685800">
              <a:lnSpc>
                <a:spcPct val="90000"/>
              </a:lnSpc>
              <a:spcBef>
                <a:spcPts val="500"/>
              </a:spcBef>
              <a:spcAft>
                <a:spcPts val="0"/>
              </a:spcAft>
              <a:buClr>
                <a:schemeClr val="dk1"/>
              </a:buClr>
              <a:buFont typeface="Arial"/>
              <a:buChar char="•"/>
              <a:defRPr/>
            </a:lvl2pPr>
            <a:lvl3pPr algn="l" rtl="0" marR="0" indent="-12700" marL="1143000">
              <a:lnSpc>
                <a:spcPct val="90000"/>
              </a:lnSpc>
              <a:spcBef>
                <a:spcPts val="500"/>
              </a:spcBef>
              <a:spcAft>
                <a:spcPts val="0"/>
              </a:spcAft>
              <a:buClr>
                <a:schemeClr val="dk1"/>
              </a:buClr>
              <a:buFont typeface="Arial"/>
              <a:buChar char="•"/>
              <a:defRPr/>
            </a:lvl3pPr>
            <a:lvl4pPr algn="l" rtl="0" marR="0" indent="-25400" marL="1600200">
              <a:lnSpc>
                <a:spcPct val="90000"/>
              </a:lnSpc>
              <a:spcBef>
                <a:spcPts val="500"/>
              </a:spcBef>
              <a:spcAft>
                <a:spcPts val="0"/>
              </a:spcAft>
              <a:buClr>
                <a:schemeClr val="dk1"/>
              </a:buClr>
              <a:buFont typeface="Arial"/>
              <a:buChar char="•"/>
              <a:defRPr/>
            </a:lvl4pPr>
            <a:lvl5pPr algn="l" rtl="0" marR="0" indent="-25400" marL="2057400">
              <a:lnSpc>
                <a:spcPct val="90000"/>
              </a:lnSpc>
              <a:spcBef>
                <a:spcPts val="500"/>
              </a:spcBef>
              <a:spcAft>
                <a:spcPts val="0"/>
              </a:spcAft>
              <a:buClr>
                <a:schemeClr val="dk1"/>
              </a:buClr>
              <a:buFont typeface="Arial"/>
              <a:buChar char="•"/>
              <a:defRPr/>
            </a:lvl5pPr>
            <a:lvl6pPr algn="l" rtl="0" marR="0" indent="-25400" marL="2514600">
              <a:lnSpc>
                <a:spcPct val="90000"/>
              </a:lnSpc>
              <a:spcBef>
                <a:spcPts val="500"/>
              </a:spcBef>
              <a:spcAft>
                <a:spcPts val="0"/>
              </a:spcAft>
              <a:buClr>
                <a:schemeClr val="dk1"/>
              </a:buClr>
              <a:buFont typeface="Arial"/>
              <a:buChar char="•"/>
              <a:defRPr/>
            </a:lvl6pPr>
            <a:lvl7pPr algn="l" rtl="0" marR="0" indent="-25400" marL="2971800">
              <a:lnSpc>
                <a:spcPct val="90000"/>
              </a:lnSpc>
              <a:spcBef>
                <a:spcPts val="500"/>
              </a:spcBef>
              <a:spcAft>
                <a:spcPts val="0"/>
              </a:spcAft>
              <a:buClr>
                <a:schemeClr val="dk1"/>
              </a:buClr>
              <a:buFont typeface="Arial"/>
              <a:buChar char="•"/>
              <a:defRPr/>
            </a:lvl7pPr>
            <a:lvl8pPr algn="l" rtl="0" marR="0" indent="-25400" marL="3429000">
              <a:lnSpc>
                <a:spcPct val="90000"/>
              </a:lnSpc>
              <a:spcBef>
                <a:spcPts val="500"/>
              </a:spcBef>
              <a:spcAft>
                <a:spcPts val="0"/>
              </a:spcAft>
              <a:buClr>
                <a:schemeClr val="dk1"/>
              </a:buClr>
              <a:buFont typeface="Arial"/>
              <a:buChar char="•"/>
              <a:defRPr/>
            </a:lvl8pPr>
            <a:lvl9pPr algn="l" rtl="0" marR="0" indent="-25400" marL="3886200">
              <a:lnSpc>
                <a:spcPct val="90000"/>
              </a:lnSpc>
              <a:spcBef>
                <a:spcPts val="500"/>
              </a:spcBef>
              <a:spcAft>
                <a:spcPts val="0"/>
              </a:spcAft>
              <a:buClr>
                <a:schemeClr val="dk1"/>
              </a:buClr>
              <a:buFont typeface="Arial"/>
              <a:buChar char="•"/>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AndObj">
  <p:cSld name="Title, 2 Content and Content">
    <p:spTree>
      <p:nvGrpSpPr>
        <p:cNvPr id="227" name="Shape 227"/>
        <p:cNvGrpSpPr/>
        <p:nvPr/>
      </p:nvGrpSpPr>
      <p:grpSpPr>
        <a:xfrm>
          <a:off y="0" x="0"/>
          <a:ext cy="0" cx="0"/>
          <a:chOff y="0" x="0"/>
          <a:chExt cy="0" cx="0"/>
        </a:xfrm>
      </p:grpSpPr>
      <p:sp>
        <p:nvSpPr>
          <p:cNvPr id="228" name="Shape 228"/>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9" name="Shape 229"/>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30" name="Shape 230"/>
          <p:cNvSpPr txBox="1"/>
          <p:nvPr>
            <p:ph idx="2" type="body"/>
          </p:nvPr>
        </p:nvSpPr>
        <p:spPr>
          <a:xfrm>
            <a:off y="3682080" x="457200"/>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31" name="Shape 231"/>
          <p:cNvSpPr txBox="1"/>
          <p:nvPr>
            <p:ph idx="3" type="body"/>
          </p:nvPr>
        </p:nvSpPr>
        <p:spPr>
          <a:xfrm>
            <a:off y="1604520" x="4674239"/>
            <a:ext cy="3977280"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AndTwoObj">
  <p:cSld name="Title Content and 2 Content">
    <p:spTree>
      <p:nvGrpSpPr>
        <p:cNvPr id="232" name="Shape 232"/>
        <p:cNvGrpSpPr/>
        <p:nvPr/>
      </p:nvGrpSpPr>
      <p:grpSpPr>
        <a:xfrm>
          <a:off y="0" x="0"/>
          <a:ext cy="0" cx="0"/>
          <a:chOff y="0" x="0"/>
          <a:chExt cy="0" cx="0"/>
        </a:xfrm>
      </p:grpSpPr>
      <p:sp>
        <p:nvSpPr>
          <p:cNvPr id="233" name="Shape 233"/>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4" name="Shape 234"/>
          <p:cNvSpPr txBox="1"/>
          <p:nvPr>
            <p:ph idx="1" type="body"/>
          </p:nvPr>
        </p:nvSpPr>
        <p:spPr>
          <a:xfrm>
            <a:off y="1604520" x="457200"/>
            <a:ext cy="3977280"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35" name="Shape 235"/>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36" name="Shape 236"/>
          <p:cNvSpPr txBox="1"/>
          <p:nvPr>
            <p:ph idx="3" type="body"/>
          </p:nvPr>
        </p:nvSpPr>
        <p:spPr>
          <a:xfrm>
            <a:off y="3682080" x="4674239"/>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OverTx">
  <p:cSld name="Title, 2 Content over Content">
    <p:spTree>
      <p:nvGrpSpPr>
        <p:cNvPr id="237" name="Shape 237"/>
        <p:cNvGrpSpPr/>
        <p:nvPr/>
      </p:nvGrpSpPr>
      <p:grpSpPr>
        <a:xfrm>
          <a:off y="0" x="0"/>
          <a:ext cy="0" cx="0"/>
          <a:chOff y="0" x="0"/>
          <a:chExt cy="0" cx="0"/>
        </a:xfrm>
      </p:grpSpPr>
      <p:sp>
        <p:nvSpPr>
          <p:cNvPr id="238" name="Shape 238"/>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9" name="Shape 239"/>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40" name="Shape 240"/>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41" name="Shape 241"/>
          <p:cNvSpPr txBox="1"/>
          <p:nvPr>
            <p:ph idx="3" type="body"/>
          </p:nvPr>
        </p:nvSpPr>
        <p:spPr>
          <a:xfrm>
            <a:off y="3682080" x="457200"/>
            <a:ext cy="1896839"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verTx">
  <p:cSld name="Title, Content over Content">
    <p:spTree>
      <p:nvGrpSpPr>
        <p:cNvPr id="242" name="Shape 242"/>
        <p:cNvGrpSpPr/>
        <p:nvPr/>
      </p:nvGrpSpPr>
      <p:grpSpPr>
        <a:xfrm>
          <a:off y="0" x="0"/>
          <a:ext cy="0" cx="0"/>
          <a:chOff y="0" x="0"/>
          <a:chExt cy="0" cx="0"/>
        </a:xfrm>
      </p:grpSpPr>
      <p:sp>
        <p:nvSpPr>
          <p:cNvPr id="243" name="Shape 243"/>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4" name="Shape 244"/>
          <p:cNvSpPr txBox="1"/>
          <p:nvPr>
            <p:ph idx="1" type="body"/>
          </p:nvPr>
        </p:nvSpPr>
        <p:spPr>
          <a:xfrm>
            <a:off y="1604520" x="457200"/>
            <a:ext cy="1896839"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45" name="Shape 245"/>
          <p:cNvSpPr txBox="1"/>
          <p:nvPr>
            <p:ph idx="2" type="body"/>
          </p:nvPr>
        </p:nvSpPr>
        <p:spPr>
          <a:xfrm>
            <a:off y="3682080" x="457200"/>
            <a:ext cy="1896839"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fourObj">
  <p:cSld name="Title, 4 Content">
    <p:spTree>
      <p:nvGrpSpPr>
        <p:cNvPr id="246" name="Shape 246"/>
        <p:cNvGrpSpPr/>
        <p:nvPr/>
      </p:nvGrpSpPr>
      <p:grpSpPr>
        <a:xfrm>
          <a:off y="0" x="0"/>
          <a:ext cy="0" cx="0"/>
          <a:chOff y="0" x="0"/>
          <a:chExt cy="0" cx="0"/>
        </a:xfrm>
      </p:grpSpPr>
      <p:sp>
        <p:nvSpPr>
          <p:cNvPr id="247" name="Shape 247"/>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8" name="Shape 248"/>
          <p:cNvSpPr txBox="1"/>
          <p:nvPr>
            <p:ph idx="1" type="body"/>
          </p:nvPr>
        </p:nvSpPr>
        <p:spPr>
          <a:xfrm>
            <a:off y="1604520" x="457200"/>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49" name="Shape 249"/>
          <p:cNvSpPr txBox="1"/>
          <p:nvPr>
            <p:ph idx="2" type="body"/>
          </p:nvPr>
        </p:nvSpPr>
        <p:spPr>
          <a:xfrm>
            <a:off y="1604520" x="4674239"/>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50" name="Shape 250"/>
          <p:cNvSpPr txBox="1"/>
          <p:nvPr>
            <p:ph idx="3" type="body"/>
          </p:nvPr>
        </p:nvSpPr>
        <p:spPr>
          <a:xfrm>
            <a:off y="3682080" x="4674239"/>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51" name="Shape 251"/>
          <p:cNvSpPr txBox="1"/>
          <p:nvPr>
            <p:ph idx="4" type="body"/>
          </p:nvPr>
        </p:nvSpPr>
        <p:spPr>
          <a:xfrm>
            <a:off y="3682080" x="457200"/>
            <a:ext cy="1896839" cx="4015800"/>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6 Content">
    <p:spTree>
      <p:nvGrpSpPr>
        <p:cNvPr id="252" name="Shape 252"/>
        <p:cNvGrpSpPr/>
        <p:nvPr/>
      </p:nvGrpSpPr>
      <p:grpSpPr>
        <a:xfrm>
          <a:off y="0" x="0"/>
          <a:ext cy="0" cx="0"/>
          <a:chOff y="0" x="0"/>
          <a:chExt cy="0" cx="0"/>
        </a:xfrm>
      </p:grpSpPr>
      <p:sp>
        <p:nvSpPr>
          <p:cNvPr id="253" name="Shape 253"/>
          <p:cNvSpPr txBox="1"/>
          <p:nvPr>
            <p:ph type="title"/>
          </p:nvPr>
        </p:nvSpPr>
        <p:spPr>
          <a:xfrm>
            <a:off y="2130480" x="685800"/>
            <a:ext cy="1469880" cx="7772038"/>
          </a:xfrm>
          <a:prstGeom prst="rect">
            <a:avLst/>
          </a:prstGeom>
          <a:noFill/>
          <a:ln>
            <a:noFill/>
          </a:ln>
        </p:spPr>
        <p:txBody>
          <a:bodyPr bIns="91425" rIns="91425" lIns="91425" tIns="91425" anchor="ctr" anchorCtr="0"/>
          <a:lstStyle>
            <a:lvl1pPr algn="l" rtl="0">
              <a:lnSpc>
                <a:spcPct val="90000"/>
              </a:lnSpc>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54" name="Shape 254"/>
          <p:cNvSpPr txBox="1"/>
          <p:nvPr>
            <p:ph idx="1" type="body"/>
          </p:nvPr>
        </p:nvSpPr>
        <p:spPr>
          <a:xfrm>
            <a:off y="1604520" x="457200"/>
            <a:ext cy="3977280"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sp>
        <p:nvSpPr>
          <p:cNvPr id="255" name="Shape 255"/>
          <p:cNvSpPr txBox="1"/>
          <p:nvPr>
            <p:ph idx="2" type="body"/>
          </p:nvPr>
        </p:nvSpPr>
        <p:spPr>
          <a:xfrm>
            <a:off y="1604520" x="457200"/>
            <a:ext cy="3977280" cx="8229238"/>
          </a:xfrm>
          <a:prstGeom prst="rect">
            <a:avLst/>
          </a:prstGeom>
          <a:noFill/>
          <a:ln>
            <a:noFill/>
          </a:ln>
        </p:spPr>
        <p:txBody>
          <a:bodyPr bIns="91425" rIns="91425" lIns="91425" tIns="91425" anchor="t" anchorCtr="0"/>
          <a:lstStyle>
            <a:lvl1pPr algn="l" rtl="0" indent="38100" marL="228600">
              <a:lnSpc>
                <a:spcPct val="90000"/>
              </a:lnSpc>
              <a:spcBef>
                <a:spcPts val="1000"/>
              </a:spcBef>
              <a:buClr>
                <a:schemeClr val="dk1"/>
              </a:buClr>
              <a:buFont typeface="Arial"/>
              <a:buChar char="•"/>
              <a:defRPr/>
            </a:lvl1pPr>
            <a:lvl2pPr algn="l" rtl="0" indent="12700" marL="685800">
              <a:lnSpc>
                <a:spcPct val="90000"/>
              </a:lnSpc>
              <a:spcBef>
                <a:spcPts val="500"/>
              </a:spcBef>
              <a:buClr>
                <a:schemeClr val="dk1"/>
              </a:buClr>
              <a:buFont typeface="Arial"/>
              <a:buChar char="•"/>
              <a:defRPr/>
            </a:lvl2pPr>
            <a:lvl3pPr algn="l" rtl="0" indent="-12700" marL="1143000">
              <a:lnSpc>
                <a:spcPct val="90000"/>
              </a:lnSpc>
              <a:spcBef>
                <a:spcPts val="500"/>
              </a:spcBef>
              <a:buClr>
                <a:schemeClr val="dk1"/>
              </a:buClr>
              <a:buFont typeface="Arial"/>
              <a:buChar char="•"/>
              <a:defRPr/>
            </a:lvl3pPr>
            <a:lvl4pPr algn="l" rtl="0" indent="-25400" marL="1600200">
              <a:lnSpc>
                <a:spcPct val="90000"/>
              </a:lnSpc>
              <a:spcBef>
                <a:spcPts val="500"/>
              </a:spcBef>
              <a:buClr>
                <a:schemeClr val="dk1"/>
              </a:buClr>
              <a:buFont typeface="Arial"/>
              <a:buChar char="•"/>
              <a:defRPr/>
            </a:lvl4pPr>
            <a:lvl5pPr algn="l" rtl="0" indent="-25400" marL="2057400">
              <a:lnSpc>
                <a:spcPct val="90000"/>
              </a:lnSpc>
              <a:spcBef>
                <a:spcPts val="500"/>
              </a:spcBef>
              <a:buClr>
                <a:schemeClr val="dk1"/>
              </a:buClr>
              <a:buFont typeface="Arial"/>
              <a:buChar char="•"/>
              <a:defRPr/>
            </a:lvl5pPr>
            <a:lvl6pPr algn="l" rtl="0" indent="-25400" marL="2514600">
              <a:lnSpc>
                <a:spcPct val="90000"/>
              </a:lnSpc>
              <a:spcBef>
                <a:spcPts val="500"/>
              </a:spcBef>
              <a:buClr>
                <a:schemeClr val="dk1"/>
              </a:buClr>
              <a:buFont typeface="Arial"/>
              <a:buChar char="•"/>
              <a:defRPr/>
            </a:lvl6pPr>
            <a:lvl7pPr algn="l" rtl="0" indent="-25400" marL="2971800">
              <a:lnSpc>
                <a:spcPct val="90000"/>
              </a:lnSpc>
              <a:spcBef>
                <a:spcPts val="500"/>
              </a:spcBef>
              <a:buClr>
                <a:schemeClr val="dk1"/>
              </a:buClr>
              <a:buFont typeface="Arial"/>
              <a:buChar char="•"/>
              <a:defRPr/>
            </a:lvl7pPr>
            <a:lvl8pPr algn="l" rtl="0" indent="-25400" marL="3429000">
              <a:lnSpc>
                <a:spcPct val="90000"/>
              </a:lnSpc>
              <a:spcBef>
                <a:spcPts val="500"/>
              </a:spcBef>
              <a:buClr>
                <a:schemeClr val="dk1"/>
              </a:buClr>
              <a:buFont typeface="Arial"/>
              <a:buChar char="•"/>
              <a:defRPr/>
            </a:lvl8pPr>
            <a:lvl9pPr algn="l" rtl="0" indent="-25400" marL="3886200">
              <a:lnSpc>
                <a:spcPct val="90000"/>
              </a:lnSpc>
              <a:spcBef>
                <a:spcPts val="500"/>
              </a:spcBef>
              <a:buClr>
                <a:schemeClr val="dk1"/>
              </a:buClr>
              <a:buFont typeface="Arial"/>
              <a:buChar char="•"/>
              <a:defRPr/>
            </a:lvl9pPr>
          </a:lstStyle>
          <a:p/>
        </p:txBody>
      </p:sp>
      <p:pic>
        <p:nvPicPr>
          <p:cNvPr id="256" name="Shape 256"/>
          <p:cNvPicPr preferRelativeResize="0"/>
          <p:nvPr/>
        </p:nvPicPr>
        <p:blipFill rotWithShape="1">
          <a:blip r:embed="rId2"/>
          <a:srcRect t="0" b="0" r="0" l="0"/>
          <a:stretch/>
        </p:blipFill>
        <p:spPr>
          <a:xfrm>
            <a:off y="1604520" x="2079000"/>
            <a:ext cy="3977280" cx="4984920"/>
          </a:xfrm>
          <a:prstGeom prst="rect">
            <a:avLst/>
          </a:prstGeom>
          <a:noFill/>
          <a:ln>
            <a:noFill/>
          </a:ln>
        </p:spPr>
      </p:pic>
      <p:pic>
        <p:nvPicPr>
          <p:cNvPr id="257" name="Shape 257"/>
          <p:cNvPicPr preferRelativeResize="0"/>
          <p:nvPr/>
        </p:nvPicPr>
        <p:blipFill rotWithShape="1">
          <a:blip r:embed="rId2"/>
          <a:srcRect t="0" b="0" r="0" l="0"/>
          <a:stretch/>
        </p:blipFill>
        <p:spPr>
          <a:xfrm>
            <a:off y="1604520" x="2079000"/>
            <a:ext cy="3977280" cx="4984920"/>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Slajd tytułowy">
    <p:spTree>
      <p:nvGrpSpPr>
        <p:cNvPr id="264" name="Shape 264"/>
        <p:cNvGrpSpPr/>
        <p:nvPr/>
      </p:nvGrpSpPr>
      <p:grpSpPr>
        <a:xfrm>
          <a:off y="0" x="0"/>
          <a:ext cy="0" cx="0"/>
          <a:chOff y="0" x="0"/>
          <a:chExt cy="0" cx="0"/>
        </a:xfrm>
      </p:grpSpPr>
      <p:sp>
        <p:nvSpPr>
          <p:cNvPr id="265" name="Shape 265"/>
          <p:cNvSpPr txBox="1"/>
          <p:nvPr>
            <p:ph type="ctrTitle"/>
          </p:nvPr>
        </p:nvSpPr>
        <p:spPr>
          <a:xfrm>
            <a:off y="2130425" x="685800"/>
            <a:ext cy="1470023" cx="77724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chemeClr val="dk1"/>
              </a:buClr>
              <a:buFont typeface="Arial"/>
              <a:buNone/>
              <a:defRPr/>
            </a:lvl1pPr>
            <a:lvl2pPr algn="l" rtl="0" marR="0" indent="0" marL="0">
              <a:lnSpc>
                <a:spcPct val="100000"/>
              </a:lnSpc>
              <a:spcBef>
                <a:spcPts val="0"/>
              </a:spcBef>
              <a:spcAft>
                <a:spcPts val="0"/>
              </a:spcAft>
              <a:buClr>
                <a:srgbClr val="000000"/>
              </a:buClr>
              <a:buFont typeface="Arial"/>
              <a:buNone/>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266" name="Shape 266"/>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lnSpc>
                <a:spcPct val="100000"/>
              </a:lnSpc>
              <a:spcBef>
                <a:spcPts val="640"/>
              </a:spcBef>
              <a:spcAft>
                <a:spcPts val="0"/>
              </a:spcAft>
              <a:buClr>
                <a:srgbClr val="888888"/>
              </a:buClr>
              <a:buFont typeface="Arial"/>
              <a:buNone/>
              <a:defRPr/>
            </a:lvl1pPr>
            <a:lvl2pPr algn="ctr" rtl="0" marR="0" indent="0" marL="457200">
              <a:lnSpc>
                <a:spcPct val="100000"/>
              </a:lnSpc>
              <a:spcBef>
                <a:spcPts val="560"/>
              </a:spcBef>
              <a:spcAft>
                <a:spcPts val="0"/>
              </a:spcAft>
              <a:buClr>
                <a:srgbClr val="888888"/>
              </a:buClr>
              <a:buFont typeface="Arial"/>
              <a:buNone/>
              <a:defRPr/>
            </a:lvl2pPr>
            <a:lvl3pPr algn="ctr" rtl="0" marR="0" indent="0" marL="914400">
              <a:lnSpc>
                <a:spcPct val="100000"/>
              </a:lnSpc>
              <a:spcBef>
                <a:spcPts val="480"/>
              </a:spcBef>
              <a:spcAft>
                <a:spcPts val="0"/>
              </a:spcAft>
              <a:buClr>
                <a:srgbClr val="888888"/>
              </a:buClr>
              <a:buFont typeface="Arial"/>
              <a:buNone/>
              <a:defRPr/>
            </a:lvl3pPr>
            <a:lvl4pPr algn="ctr" rtl="0" marR="0" indent="0" marL="1371600">
              <a:lnSpc>
                <a:spcPct val="100000"/>
              </a:lnSpc>
              <a:spcBef>
                <a:spcPts val="400"/>
              </a:spcBef>
              <a:spcAft>
                <a:spcPts val="0"/>
              </a:spcAft>
              <a:buClr>
                <a:srgbClr val="888888"/>
              </a:buClr>
              <a:buFont typeface="Arial"/>
              <a:buNone/>
              <a:defRPr/>
            </a:lvl4pPr>
            <a:lvl5pPr algn="ctr" rtl="0" marR="0" indent="0" marL="1828800">
              <a:lnSpc>
                <a:spcPct val="100000"/>
              </a:lnSpc>
              <a:spcBef>
                <a:spcPts val="400"/>
              </a:spcBef>
              <a:spcAft>
                <a:spcPts val="0"/>
              </a:spcAft>
              <a:buClr>
                <a:srgbClr val="888888"/>
              </a:buClr>
              <a:buFont typeface="Arial"/>
              <a:buNone/>
              <a:defRPr/>
            </a:lvl5pPr>
            <a:lvl6pPr algn="ctr" rtl="0" marR="0" indent="0" marL="2286000">
              <a:lnSpc>
                <a:spcPct val="100000"/>
              </a:lnSpc>
              <a:spcBef>
                <a:spcPts val="400"/>
              </a:spcBef>
              <a:spcAft>
                <a:spcPts val="0"/>
              </a:spcAft>
              <a:buClr>
                <a:srgbClr val="888888"/>
              </a:buClr>
              <a:buFont typeface="Arial"/>
              <a:buNone/>
              <a:defRPr/>
            </a:lvl6pPr>
            <a:lvl7pPr algn="ctr" rtl="0" marR="0" indent="0" marL="2743200">
              <a:lnSpc>
                <a:spcPct val="100000"/>
              </a:lnSpc>
              <a:spcBef>
                <a:spcPts val="400"/>
              </a:spcBef>
              <a:spcAft>
                <a:spcPts val="0"/>
              </a:spcAft>
              <a:buClr>
                <a:srgbClr val="888888"/>
              </a:buClr>
              <a:buFont typeface="Arial"/>
              <a:buNone/>
              <a:defRPr/>
            </a:lvl7pPr>
            <a:lvl8pPr algn="ctr" rtl="0" marR="0" indent="0" marL="3200400">
              <a:lnSpc>
                <a:spcPct val="100000"/>
              </a:lnSpc>
              <a:spcBef>
                <a:spcPts val="400"/>
              </a:spcBef>
              <a:spcAft>
                <a:spcPts val="0"/>
              </a:spcAft>
              <a:buClr>
                <a:srgbClr val="888888"/>
              </a:buClr>
              <a:buFont typeface="Arial"/>
              <a:buNone/>
              <a:defRPr/>
            </a:lvl8pPr>
            <a:lvl9pPr algn="ctr" rtl="0" marR="0" indent="0" marL="3657600">
              <a:lnSpc>
                <a:spcPct val="100000"/>
              </a:lnSpc>
              <a:spcBef>
                <a:spcPts val="400"/>
              </a:spcBef>
              <a:spcAft>
                <a:spcPts val="0"/>
              </a:spcAft>
              <a:buClr>
                <a:srgbClr val="888888"/>
              </a:buClr>
              <a:buFont typeface="Arial"/>
              <a:buNone/>
              <a:defRPr/>
            </a:lvl9pPr>
          </a:lstStyle>
          <a:p/>
        </p:txBody>
      </p:sp>
      <p:sp>
        <p:nvSpPr>
          <p:cNvPr id="267" name="Shape 267"/>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68" name="Shape 26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69" name="Shape 269"/>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ytuł i zawartość">
    <p:spTree>
      <p:nvGrpSpPr>
        <p:cNvPr id="270" name="Shape 270"/>
        <p:cNvGrpSpPr/>
        <p:nvPr/>
      </p:nvGrpSpPr>
      <p:grpSpPr>
        <a:xfrm>
          <a:off y="0" x="0"/>
          <a:ext cy="0" cx="0"/>
          <a:chOff y="0" x="0"/>
          <a:chExt cy="0" cx="0"/>
        </a:xfrm>
      </p:grpSpPr>
      <p:sp>
        <p:nvSpPr>
          <p:cNvPr id="271" name="Shape 271"/>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2" name="Shape 272"/>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indent="-50800" marL="342900">
              <a:spcBef>
                <a:spcPts val="640"/>
              </a:spcBef>
              <a:buClr>
                <a:schemeClr val="dk1"/>
              </a:buClr>
              <a:buFont typeface="Arial"/>
              <a:buChar char="•"/>
              <a:defRPr/>
            </a:lvl1pPr>
            <a:lvl2pPr algn="l" rtl="0" indent="-19050" marL="742950">
              <a:spcBef>
                <a:spcPts val="560"/>
              </a:spcBef>
              <a:buClr>
                <a:schemeClr val="dk1"/>
              </a:buClr>
              <a:buFont typeface="Arial"/>
              <a:buChar char="–"/>
              <a:defRPr/>
            </a:lvl2pPr>
            <a:lvl3pPr algn="l" rtl="0" indent="12700" marL="1143000">
              <a:spcBef>
                <a:spcPts val="480"/>
              </a:spcBef>
              <a:buClr>
                <a:schemeClr val="dk1"/>
              </a:buClr>
              <a:buFont typeface="Arial"/>
              <a:buChar char="•"/>
              <a:defRPr/>
            </a:lvl3pPr>
            <a:lvl4pPr algn="l" rtl="0" indent="-12700" marL="1600200">
              <a:spcBef>
                <a:spcPts val="400"/>
              </a:spcBef>
              <a:buClr>
                <a:schemeClr val="dk1"/>
              </a:buClr>
              <a:buFont typeface="Arial"/>
              <a:buChar char="–"/>
              <a:defRPr/>
            </a:lvl4pPr>
            <a:lvl5pPr algn="l" rtl="0" indent="-12700" marL="2057400">
              <a:spcBef>
                <a:spcPts val="400"/>
              </a:spcBef>
              <a:buClr>
                <a:schemeClr val="dk1"/>
              </a:buClr>
              <a:buFont typeface="Arial"/>
              <a:buChar char="»"/>
              <a:defRPr/>
            </a:lvl5pPr>
            <a:lvl6pPr algn="l" rtl="0" indent="-12700" marL="2514600">
              <a:spcBef>
                <a:spcPts val="400"/>
              </a:spcBef>
              <a:buClr>
                <a:schemeClr val="dk1"/>
              </a:buClr>
              <a:buFont typeface="Arial"/>
              <a:buChar char="•"/>
              <a:defRPr/>
            </a:lvl6pPr>
            <a:lvl7pPr algn="l" rtl="0" indent="-12700" marL="2971800">
              <a:spcBef>
                <a:spcPts val="400"/>
              </a:spcBef>
              <a:buClr>
                <a:schemeClr val="dk1"/>
              </a:buClr>
              <a:buFont typeface="Arial"/>
              <a:buChar char="•"/>
              <a:defRPr/>
            </a:lvl7pPr>
            <a:lvl8pPr algn="l" rtl="0" indent="-12700" marL="3429000">
              <a:spcBef>
                <a:spcPts val="400"/>
              </a:spcBef>
              <a:buClr>
                <a:schemeClr val="dk1"/>
              </a:buClr>
              <a:buFont typeface="Arial"/>
              <a:buChar char="•"/>
              <a:defRPr/>
            </a:lvl8pPr>
            <a:lvl9pPr algn="l" rtl="0" indent="-12700" marL="3886200">
              <a:spcBef>
                <a:spcPts val="400"/>
              </a:spcBef>
              <a:buClr>
                <a:schemeClr val="dk1"/>
              </a:buClr>
              <a:buFont typeface="Arial"/>
              <a:buChar char="•"/>
              <a:defRPr/>
            </a:lvl9pPr>
          </a:lstStyle>
          <a:p/>
        </p:txBody>
      </p:sp>
      <p:sp>
        <p:nvSpPr>
          <p:cNvPr id="273" name="Shape 273"/>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74" name="Shape 274"/>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75" name="Shape 275"/>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Nagłówek sekcji">
    <p:spTree>
      <p:nvGrpSpPr>
        <p:cNvPr id="276" name="Shape 276"/>
        <p:cNvGrpSpPr/>
        <p:nvPr/>
      </p:nvGrpSpPr>
      <p:grpSpPr>
        <a:xfrm>
          <a:off y="0" x="0"/>
          <a:ext cy="0" cx="0"/>
          <a:chOff y="0" x="0"/>
          <a:chExt cy="0" cx="0"/>
        </a:xfrm>
      </p:grpSpPr>
      <p:sp>
        <p:nvSpPr>
          <p:cNvPr id="277" name="Shape 277"/>
          <p:cNvSpPr txBox="1"/>
          <p:nvPr>
            <p:ph type="title"/>
          </p:nvPr>
        </p:nvSpPr>
        <p:spPr>
          <a:xfrm>
            <a:off y="4406900" x="722312"/>
            <a:ext cy="1362075" cx="7772400"/>
          </a:xfrm>
          <a:prstGeom prst="rect">
            <a:avLst/>
          </a:prstGeom>
          <a:noFill/>
          <a:ln>
            <a:noFill/>
          </a:ln>
        </p:spPr>
        <p:txBody>
          <a:bodyPr bIns="91425" rIns="91425" lIns="91425" t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8" name="Shape 278"/>
          <p:cNvSpPr txBox="1"/>
          <p:nvPr>
            <p:ph idx="1" type="body"/>
          </p:nvPr>
        </p:nvSpPr>
        <p:spPr>
          <a:xfrm>
            <a:off y="2906713" x="722312"/>
            <a:ext cy="1500187" cx="7772400"/>
          </a:xfrm>
          <a:prstGeom prst="rect">
            <a:avLst/>
          </a:prstGeom>
          <a:noFill/>
          <a:ln>
            <a:noFill/>
          </a:ln>
        </p:spPr>
        <p:txBody>
          <a:bodyPr bIns="91425" rIns="91425" lIns="91425" tIns="91425" anchor="b" anchorCtr="0"/>
          <a:lstStyle>
            <a:lvl1pPr rtl="0" indent="0" marL="0">
              <a:spcBef>
                <a:spcPts val="0"/>
              </a:spcBef>
              <a:buClr>
                <a:srgbClr val="888888"/>
              </a:buClr>
              <a:buFont typeface="Arial"/>
              <a:buNone/>
              <a:defRPr/>
            </a:lvl1pPr>
            <a:lvl2pPr rtl="0" indent="0" marL="457200">
              <a:spcBef>
                <a:spcPts val="0"/>
              </a:spcBef>
              <a:buClr>
                <a:srgbClr val="888888"/>
              </a:buClr>
              <a:buFont typeface="Arial"/>
              <a:buNone/>
              <a:defRPr/>
            </a:lvl2pPr>
            <a:lvl3pPr rtl="0" indent="0" marL="914400">
              <a:spcBef>
                <a:spcPts val="0"/>
              </a:spcBef>
              <a:buClr>
                <a:srgbClr val="888888"/>
              </a:buClr>
              <a:buFont typeface="Arial"/>
              <a:buNone/>
              <a:defRPr/>
            </a:lvl3pPr>
            <a:lvl4pPr rtl="0" indent="0" marL="1371600">
              <a:spcBef>
                <a:spcPts val="0"/>
              </a:spcBef>
              <a:buClr>
                <a:srgbClr val="888888"/>
              </a:buClr>
              <a:buFont typeface="Arial"/>
              <a:buNone/>
              <a:defRPr/>
            </a:lvl4pPr>
            <a:lvl5pPr rtl="0" indent="0" marL="1828800">
              <a:spcBef>
                <a:spcPts val="0"/>
              </a:spcBef>
              <a:buClr>
                <a:srgbClr val="888888"/>
              </a:buClr>
              <a:buFont typeface="Arial"/>
              <a:buNone/>
              <a:defRPr/>
            </a:lvl5pPr>
            <a:lvl6pPr rtl="0" indent="0" marL="2286000">
              <a:spcBef>
                <a:spcPts val="0"/>
              </a:spcBef>
              <a:buClr>
                <a:srgbClr val="888888"/>
              </a:buClr>
              <a:buFont typeface="Arial"/>
              <a:buNone/>
              <a:defRPr/>
            </a:lvl6pPr>
            <a:lvl7pPr rtl="0" indent="0" marL="2743200">
              <a:spcBef>
                <a:spcPts val="0"/>
              </a:spcBef>
              <a:buClr>
                <a:srgbClr val="888888"/>
              </a:buClr>
              <a:buFont typeface="Arial"/>
              <a:buNone/>
              <a:defRPr/>
            </a:lvl7pPr>
            <a:lvl8pPr rtl="0" indent="0" marL="3200400">
              <a:spcBef>
                <a:spcPts val="0"/>
              </a:spcBef>
              <a:buClr>
                <a:srgbClr val="888888"/>
              </a:buClr>
              <a:buFont typeface="Arial"/>
              <a:buNone/>
              <a:defRPr/>
            </a:lvl8pPr>
            <a:lvl9pPr rtl="0" indent="0" marL="3657600">
              <a:spcBef>
                <a:spcPts val="0"/>
              </a:spcBef>
              <a:buClr>
                <a:srgbClr val="888888"/>
              </a:buClr>
              <a:buFont typeface="Arial"/>
              <a:buNone/>
              <a:defRPr/>
            </a:lvl9pPr>
          </a:lstStyle>
          <a:p/>
        </p:txBody>
      </p:sp>
      <p:sp>
        <p:nvSpPr>
          <p:cNvPr id="279" name="Shape 279"/>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80" name="Shape 280"/>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81" name="Shape 281"/>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Porównanie">
    <p:spTree>
      <p:nvGrpSpPr>
        <p:cNvPr id="35" name="Shape 35"/>
        <p:cNvGrpSpPr/>
        <p:nvPr/>
      </p:nvGrpSpPr>
      <p:grpSpPr>
        <a:xfrm>
          <a:off y="0" x="0"/>
          <a:ext cy="0" cx="0"/>
          <a:chOff y="0" x="0"/>
          <a:chExt cy="0" cx="0"/>
        </a:xfrm>
      </p:grpSpPr>
      <p:sp>
        <p:nvSpPr>
          <p:cNvPr id="36" name="Shape 36"/>
          <p:cNvSpPr txBox="1"/>
          <p:nvPr>
            <p:ph type="title"/>
          </p:nvPr>
        </p:nvSpPr>
        <p:spPr>
          <a:xfrm>
            <a:off y="274637" x="457200"/>
            <a:ext cy="1143000" cx="8229600"/>
          </a:xfrm>
          <a:prstGeom prst="rect">
            <a:avLst/>
          </a:prstGeom>
          <a:noFill/>
          <a:ln>
            <a:noFill/>
          </a:ln>
        </p:spPr>
        <p:txBody>
          <a:bodyPr bIns="91425" rIns="91425" lIns="91425" t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38" name="Shape 38"/>
          <p:cNvSpPr txBox="1"/>
          <p:nvPr>
            <p:ph idx="2" type="body"/>
          </p:nvPr>
        </p:nvSpPr>
        <p:spPr>
          <a:xfrm>
            <a:off y="2174875" x="457200"/>
            <a:ext cy="3951287" cx="4040187"/>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9" name="Shape 39"/>
          <p:cNvSpPr txBox="1"/>
          <p:nvPr>
            <p:ph idx="3" type="body"/>
          </p:nvPr>
        </p:nvSpPr>
        <p:spPr>
          <a:xfrm>
            <a:off y="1535112" x="4645025"/>
            <a:ext cy="639762" cx="4041774"/>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40" name="Shape 40"/>
          <p:cNvSpPr txBox="1"/>
          <p:nvPr>
            <p:ph idx="4" type="body"/>
          </p:nvPr>
        </p:nvSpPr>
        <p:spPr>
          <a:xfrm>
            <a:off y="2174875" x="4645025"/>
            <a:ext cy="3951287" cx="4041774"/>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2" name="Shape 42"/>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3" name="Shape 43"/>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wa elementy zawartości">
    <p:spTree>
      <p:nvGrpSpPr>
        <p:cNvPr id="282" name="Shape 282"/>
        <p:cNvGrpSpPr/>
        <p:nvPr/>
      </p:nvGrpSpPr>
      <p:grpSpPr>
        <a:xfrm>
          <a:off y="0" x="0"/>
          <a:ext cy="0" cx="0"/>
          <a:chOff y="0" x="0"/>
          <a:chExt cy="0" cx="0"/>
        </a:xfrm>
      </p:grpSpPr>
      <p:sp>
        <p:nvSpPr>
          <p:cNvPr id="283" name="Shape 283"/>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84" name="Shape 284"/>
          <p:cNvSpPr txBox="1"/>
          <p:nvPr>
            <p:ph idx="1" type="body"/>
          </p:nvPr>
        </p:nvSpPr>
        <p:spPr>
          <a:xfrm>
            <a:off y="1600200" x="457200"/>
            <a:ext cy="4525963" cx="4038598"/>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85" name="Shape 285"/>
          <p:cNvSpPr txBox="1"/>
          <p:nvPr>
            <p:ph idx="2" type="body"/>
          </p:nvPr>
        </p:nvSpPr>
        <p:spPr>
          <a:xfrm>
            <a:off y="1600200" x="4648200"/>
            <a:ext cy="4525963" cx="4038598"/>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86" name="Shape 286"/>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87" name="Shape 287"/>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88" name="Shape 288"/>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Porównanie">
    <p:spTree>
      <p:nvGrpSpPr>
        <p:cNvPr id="289" name="Shape 289"/>
        <p:cNvGrpSpPr/>
        <p:nvPr/>
      </p:nvGrpSpPr>
      <p:grpSpPr>
        <a:xfrm>
          <a:off y="0" x="0"/>
          <a:ext cy="0" cx="0"/>
          <a:chOff y="0" x="0"/>
          <a:chExt cy="0" cx="0"/>
        </a:xfrm>
      </p:grpSpPr>
      <p:sp>
        <p:nvSpPr>
          <p:cNvPr id="290" name="Shape 290"/>
          <p:cNvSpPr txBox="1"/>
          <p:nvPr>
            <p:ph type="title"/>
          </p:nvPr>
        </p:nvSpPr>
        <p:spPr>
          <a:xfrm>
            <a:off y="274637" x="457200"/>
            <a:ext cy="1143000" cx="8229600"/>
          </a:xfrm>
          <a:prstGeom prst="rect">
            <a:avLst/>
          </a:prstGeom>
          <a:noFill/>
          <a:ln>
            <a:noFill/>
          </a:ln>
        </p:spPr>
        <p:txBody>
          <a:bodyPr bIns="91425" rIns="91425" lIns="91425" t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91" name="Shape 291"/>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292" name="Shape 292"/>
          <p:cNvSpPr txBox="1"/>
          <p:nvPr>
            <p:ph idx="2" type="body"/>
          </p:nvPr>
        </p:nvSpPr>
        <p:spPr>
          <a:xfrm>
            <a:off y="2174875" x="457200"/>
            <a:ext cy="3951286" cx="4040187"/>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93" name="Shape 293"/>
          <p:cNvSpPr txBox="1"/>
          <p:nvPr>
            <p:ph idx="3" type="body"/>
          </p:nvPr>
        </p:nvSpPr>
        <p:spPr>
          <a:xfrm>
            <a:off y="1535112" x="4645025"/>
            <a:ext cy="639762" cx="4041773"/>
          </a:xfrm>
          <a:prstGeom prst="rect">
            <a:avLst/>
          </a:prstGeom>
          <a:noFill/>
          <a:ln>
            <a:noFill/>
          </a:ln>
        </p:spPr>
        <p:txBody>
          <a:bodyPr bIns="91425" rIns="91425" lIns="91425" tIns="91425" anchor="b"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294" name="Shape 294"/>
          <p:cNvSpPr txBox="1"/>
          <p:nvPr>
            <p:ph idx="4" type="body"/>
          </p:nvPr>
        </p:nvSpPr>
        <p:spPr>
          <a:xfrm>
            <a:off y="2174875" x="4645025"/>
            <a:ext cy="3951286" cx="4041773"/>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95" name="Shape 295"/>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96" name="Shape 296"/>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97" name="Shape 297"/>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ylko tytuł">
    <p:spTree>
      <p:nvGrpSpPr>
        <p:cNvPr id="298" name="Shape 298"/>
        <p:cNvGrpSpPr/>
        <p:nvPr/>
      </p:nvGrpSpPr>
      <p:grpSpPr>
        <a:xfrm>
          <a:off y="0" x="0"/>
          <a:ext cy="0" cx="0"/>
          <a:chOff y="0" x="0"/>
          <a:chExt cy="0" cx="0"/>
        </a:xfrm>
      </p:grpSpPr>
      <p:sp>
        <p:nvSpPr>
          <p:cNvPr id="299" name="Shape 299"/>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0" name="Shape 300"/>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01" name="Shape 30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02" name="Shape 302"/>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Pusty">
    <p:spTree>
      <p:nvGrpSpPr>
        <p:cNvPr id="303" name="Shape 303"/>
        <p:cNvGrpSpPr/>
        <p:nvPr/>
      </p:nvGrpSpPr>
      <p:grpSpPr>
        <a:xfrm>
          <a:off y="0" x="0"/>
          <a:ext cy="0" cx="0"/>
          <a:chOff y="0" x="0"/>
          <a:chExt cy="0" cx="0"/>
        </a:xfrm>
      </p:grpSpPr>
      <p:sp>
        <p:nvSpPr>
          <p:cNvPr id="304" name="Shape 304"/>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05" name="Shape 305"/>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06" name="Shape 306"/>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Zawartość z podpisem">
    <p:spTree>
      <p:nvGrpSpPr>
        <p:cNvPr id="307" name="Shape 307"/>
        <p:cNvGrpSpPr/>
        <p:nvPr/>
      </p:nvGrpSpPr>
      <p:grpSpPr>
        <a:xfrm>
          <a:off y="0" x="0"/>
          <a:ext cy="0" cx="0"/>
          <a:chOff y="0" x="0"/>
          <a:chExt cy="0" cx="0"/>
        </a:xfrm>
      </p:grpSpPr>
      <p:sp>
        <p:nvSpPr>
          <p:cNvPr id="308" name="Shape 308"/>
          <p:cNvSpPr txBox="1"/>
          <p:nvPr>
            <p:ph type="title"/>
          </p:nvPr>
        </p:nvSpPr>
        <p:spPr>
          <a:xfrm>
            <a:off y="273050" x="457200"/>
            <a:ext cy="1162048" cx="3008313"/>
          </a:xfrm>
          <a:prstGeom prst="rect">
            <a:avLst/>
          </a:prstGeom>
          <a:noFill/>
          <a:ln>
            <a:noFill/>
          </a:ln>
        </p:spPr>
        <p:txBody>
          <a:bodyPr bIns="91425" rIns="91425" lIns="91425" t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9" name="Shape 309"/>
          <p:cNvSpPr txBox="1"/>
          <p:nvPr>
            <p:ph idx="1" type="body"/>
          </p:nvPr>
        </p:nvSpPr>
        <p:spPr>
          <a:xfrm>
            <a:off y="273050" x="3575050"/>
            <a:ext cy="5853111" cx="511175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0" name="Shape 310"/>
          <p:cNvSpPr txBox="1"/>
          <p:nvPr>
            <p:ph idx="2" type="body"/>
          </p:nvPr>
        </p:nvSpPr>
        <p:spPr>
          <a:xfrm>
            <a:off y="1435100" x="457200"/>
            <a:ext cy="4691063" cx="3008313"/>
          </a:xfrm>
          <a:prstGeom prst="rect">
            <a:avLst/>
          </a:prstGeom>
          <a:noFill/>
          <a:ln>
            <a:noFill/>
          </a:ln>
        </p:spPr>
        <p:txBody>
          <a:bodyPr bIns="91425" rIns="91425" lIns="91425" tIns="91425" anchor="t"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311" name="Shape 311"/>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12" name="Shape 312"/>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13" name="Shape 313"/>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Obraz z podpisem">
    <p:spTree>
      <p:nvGrpSpPr>
        <p:cNvPr id="314" name="Shape 314"/>
        <p:cNvGrpSpPr/>
        <p:nvPr/>
      </p:nvGrpSpPr>
      <p:grpSpPr>
        <a:xfrm>
          <a:off y="0" x="0"/>
          <a:ext cy="0" cx="0"/>
          <a:chOff y="0" x="0"/>
          <a:chExt cy="0" cx="0"/>
        </a:xfrm>
      </p:grpSpPr>
      <p:sp>
        <p:nvSpPr>
          <p:cNvPr id="315" name="Shape 315"/>
          <p:cNvSpPr txBox="1"/>
          <p:nvPr>
            <p:ph type="title"/>
          </p:nvPr>
        </p:nvSpPr>
        <p:spPr>
          <a:xfrm>
            <a:off y="4800600" x="1792288"/>
            <a:ext cy="566736" cx="5486399"/>
          </a:xfrm>
          <a:prstGeom prst="rect">
            <a:avLst/>
          </a:prstGeom>
          <a:noFill/>
          <a:ln>
            <a:noFill/>
          </a:ln>
        </p:spPr>
        <p:txBody>
          <a:bodyPr bIns="91425" rIns="91425" lIns="91425" t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6" name="Shape 316"/>
          <p:cNvSpPr/>
          <p:nvPr>
            <p:ph idx="2" type="pic"/>
          </p:nvPr>
        </p:nvSpPr>
        <p:spPr>
          <a:xfrm>
            <a:off y="612775" x="1792288"/>
            <a:ext cy="4114800" cx="5486399"/>
          </a:xfrm>
          <a:prstGeom prst="rect">
            <a:avLst/>
          </a:prstGeom>
          <a:noFill/>
          <a:ln>
            <a:noFill/>
          </a:ln>
        </p:spPr>
      </p:sp>
      <p:sp>
        <p:nvSpPr>
          <p:cNvPr id="317" name="Shape 317"/>
          <p:cNvSpPr txBox="1"/>
          <p:nvPr>
            <p:ph idx="1" type="body"/>
          </p:nvPr>
        </p:nvSpPr>
        <p:spPr>
          <a:xfrm>
            <a:off y="5367337" x="1792288"/>
            <a:ext cy="804861" cx="5486399"/>
          </a:xfrm>
          <a:prstGeom prst="rect">
            <a:avLst/>
          </a:prstGeom>
          <a:noFill/>
          <a:ln>
            <a:noFill/>
          </a:ln>
        </p:spPr>
        <p:txBody>
          <a:bodyPr bIns="91425" rIns="91425" lIns="91425" tIns="91425" anchor="t"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318" name="Shape 318"/>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19" name="Shape 319"/>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20" name="Shape 320"/>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ytuł i tekst pionowy">
    <p:spTree>
      <p:nvGrpSpPr>
        <p:cNvPr id="321" name="Shape 321"/>
        <p:cNvGrpSpPr/>
        <p:nvPr/>
      </p:nvGrpSpPr>
      <p:grpSpPr>
        <a:xfrm>
          <a:off y="0" x="0"/>
          <a:ext cy="0" cx="0"/>
          <a:chOff y="0" x="0"/>
          <a:chExt cy="0" cx="0"/>
        </a:xfrm>
      </p:grpSpPr>
      <p:sp>
        <p:nvSpPr>
          <p:cNvPr id="322" name="Shape 322"/>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3" name="Shape 323"/>
          <p:cNvSpPr txBox="1"/>
          <p:nvPr>
            <p:ph idx="1" type="body"/>
          </p:nvPr>
        </p:nvSpPr>
        <p:spPr>
          <a:xfrm rot="5400000">
            <a:off y="-251618" x="2309017"/>
            <a:ext cy="8229600" cx="4525963"/>
          </a:xfrm>
          <a:prstGeom prst="rect">
            <a:avLst/>
          </a:prstGeom>
          <a:noFill/>
          <a:ln>
            <a:noFill/>
          </a:ln>
        </p:spPr>
        <p:txBody>
          <a:bodyPr bIns="91425" rIns="91425" lIns="91425" tIns="91425" anchor="t" anchorCtr="0"/>
          <a:lstStyle>
            <a:lvl1pPr algn="l" rtl="0" indent="-50800" marL="342900">
              <a:spcBef>
                <a:spcPts val="640"/>
              </a:spcBef>
              <a:buClr>
                <a:schemeClr val="dk1"/>
              </a:buClr>
              <a:buFont typeface="Arial"/>
              <a:buChar char="•"/>
              <a:defRPr/>
            </a:lvl1pPr>
            <a:lvl2pPr algn="l" rtl="0" indent="-19050" marL="742950">
              <a:spcBef>
                <a:spcPts val="560"/>
              </a:spcBef>
              <a:buClr>
                <a:schemeClr val="dk1"/>
              </a:buClr>
              <a:buFont typeface="Arial"/>
              <a:buChar char="–"/>
              <a:defRPr/>
            </a:lvl2pPr>
            <a:lvl3pPr algn="l" rtl="0" indent="12700" marL="1143000">
              <a:spcBef>
                <a:spcPts val="480"/>
              </a:spcBef>
              <a:buClr>
                <a:schemeClr val="dk1"/>
              </a:buClr>
              <a:buFont typeface="Arial"/>
              <a:buChar char="•"/>
              <a:defRPr/>
            </a:lvl3pPr>
            <a:lvl4pPr algn="l" rtl="0" indent="-12700" marL="1600200">
              <a:spcBef>
                <a:spcPts val="400"/>
              </a:spcBef>
              <a:buClr>
                <a:schemeClr val="dk1"/>
              </a:buClr>
              <a:buFont typeface="Arial"/>
              <a:buChar char="–"/>
              <a:defRPr/>
            </a:lvl4pPr>
            <a:lvl5pPr algn="l" rtl="0" indent="-12700" marL="2057400">
              <a:spcBef>
                <a:spcPts val="400"/>
              </a:spcBef>
              <a:buClr>
                <a:schemeClr val="dk1"/>
              </a:buClr>
              <a:buFont typeface="Arial"/>
              <a:buChar char="»"/>
              <a:defRPr/>
            </a:lvl5pPr>
            <a:lvl6pPr algn="l" rtl="0" indent="-12700" marL="2514600">
              <a:spcBef>
                <a:spcPts val="400"/>
              </a:spcBef>
              <a:buClr>
                <a:schemeClr val="dk1"/>
              </a:buClr>
              <a:buFont typeface="Arial"/>
              <a:buChar char="•"/>
              <a:defRPr/>
            </a:lvl6pPr>
            <a:lvl7pPr algn="l" rtl="0" indent="-12700" marL="2971800">
              <a:spcBef>
                <a:spcPts val="400"/>
              </a:spcBef>
              <a:buClr>
                <a:schemeClr val="dk1"/>
              </a:buClr>
              <a:buFont typeface="Arial"/>
              <a:buChar char="•"/>
              <a:defRPr/>
            </a:lvl7pPr>
            <a:lvl8pPr algn="l" rtl="0" indent="-12700" marL="3429000">
              <a:spcBef>
                <a:spcPts val="400"/>
              </a:spcBef>
              <a:buClr>
                <a:schemeClr val="dk1"/>
              </a:buClr>
              <a:buFont typeface="Arial"/>
              <a:buChar char="•"/>
              <a:defRPr/>
            </a:lvl8pPr>
            <a:lvl9pPr algn="l" rtl="0" indent="-12700" marL="3886200">
              <a:spcBef>
                <a:spcPts val="400"/>
              </a:spcBef>
              <a:buClr>
                <a:schemeClr val="dk1"/>
              </a:buClr>
              <a:buFont typeface="Arial"/>
              <a:buChar char="•"/>
              <a:defRPr/>
            </a:lvl9pPr>
          </a:lstStyle>
          <a:p/>
        </p:txBody>
      </p:sp>
      <p:sp>
        <p:nvSpPr>
          <p:cNvPr id="324" name="Shape 324"/>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25" name="Shape 325"/>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26" name="Shape 326"/>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ytuł pionowy i tekst">
    <p:spTree>
      <p:nvGrpSpPr>
        <p:cNvPr id="327" name="Shape 327"/>
        <p:cNvGrpSpPr/>
        <p:nvPr/>
      </p:nvGrpSpPr>
      <p:grpSpPr>
        <a:xfrm>
          <a:off y="0" x="0"/>
          <a:ext cy="0" cx="0"/>
          <a:chOff y="0" x="0"/>
          <a:chExt cy="0" cx="0"/>
        </a:xfrm>
      </p:grpSpPr>
      <p:sp>
        <p:nvSpPr>
          <p:cNvPr id="328" name="Shape 328"/>
          <p:cNvSpPr txBox="1"/>
          <p:nvPr>
            <p:ph type="title"/>
          </p:nvPr>
        </p:nvSpPr>
        <p:spPr>
          <a:xfrm rot="5400000">
            <a:off y="2171700" x="4732336"/>
            <a:ext cy="2057400" cx="5851525"/>
          </a:xfrm>
          <a:prstGeom prst="rect">
            <a:avLst/>
          </a:prstGeom>
          <a:noFill/>
          <a:ln>
            <a:noFill/>
          </a:ln>
        </p:spPr>
        <p:txBody>
          <a:bodyPr bIns="91425" rIns="91425" lIns="91425" tIns="91425" anchor="ctr" anchorCtr="0"/>
          <a:lstStyle>
            <a:lvl1pPr algn="ctr" rtl="0">
              <a:spcBef>
                <a:spcPts val="0"/>
              </a:spcBef>
              <a:buClr>
                <a:schemeClr val="dk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9" name="Shape 329"/>
          <p:cNvSpPr txBox="1"/>
          <p:nvPr>
            <p:ph idx="1" type="body"/>
          </p:nvPr>
        </p:nvSpPr>
        <p:spPr>
          <a:xfrm rot="5400000">
            <a:off y="190500" x="541336"/>
            <a:ext cy="6019798" cx="5851525"/>
          </a:xfrm>
          <a:prstGeom prst="rect">
            <a:avLst/>
          </a:prstGeom>
          <a:noFill/>
          <a:ln>
            <a:noFill/>
          </a:ln>
        </p:spPr>
        <p:txBody>
          <a:bodyPr bIns="91425" rIns="91425" lIns="91425" tIns="91425" anchor="t" anchorCtr="0"/>
          <a:lstStyle>
            <a:lvl1pPr algn="l" rtl="0" indent="-50800" marL="342900">
              <a:spcBef>
                <a:spcPts val="640"/>
              </a:spcBef>
              <a:buClr>
                <a:schemeClr val="dk1"/>
              </a:buClr>
              <a:buFont typeface="Arial"/>
              <a:buChar char="•"/>
              <a:defRPr/>
            </a:lvl1pPr>
            <a:lvl2pPr algn="l" rtl="0" indent="-19050" marL="742950">
              <a:spcBef>
                <a:spcPts val="560"/>
              </a:spcBef>
              <a:buClr>
                <a:schemeClr val="dk1"/>
              </a:buClr>
              <a:buFont typeface="Arial"/>
              <a:buChar char="–"/>
              <a:defRPr/>
            </a:lvl2pPr>
            <a:lvl3pPr algn="l" rtl="0" indent="12700" marL="1143000">
              <a:spcBef>
                <a:spcPts val="480"/>
              </a:spcBef>
              <a:buClr>
                <a:schemeClr val="dk1"/>
              </a:buClr>
              <a:buFont typeface="Arial"/>
              <a:buChar char="•"/>
              <a:defRPr/>
            </a:lvl3pPr>
            <a:lvl4pPr algn="l" rtl="0" indent="-12700" marL="1600200">
              <a:spcBef>
                <a:spcPts val="400"/>
              </a:spcBef>
              <a:buClr>
                <a:schemeClr val="dk1"/>
              </a:buClr>
              <a:buFont typeface="Arial"/>
              <a:buChar char="–"/>
              <a:defRPr/>
            </a:lvl4pPr>
            <a:lvl5pPr algn="l" rtl="0" indent="-12700" marL="2057400">
              <a:spcBef>
                <a:spcPts val="400"/>
              </a:spcBef>
              <a:buClr>
                <a:schemeClr val="dk1"/>
              </a:buClr>
              <a:buFont typeface="Arial"/>
              <a:buChar char="»"/>
              <a:defRPr/>
            </a:lvl5pPr>
            <a:lvl6pPr algn="l" rtl="0" indent="-12700" marL="2514600">
              <a:spcBef>
                <a:spcPts val="400"/>
              </a:spcBef>
              <a:buClr>
                <a:schemeClr val="dk1"/>
              </a:buClr>
              <a:buFont typeface="Arial"/>
              <a:buChar char="•"/>
              <a:defRPr/>
            </a:lvl6pPr>
            <a:lvl7pPr algn="l" rtl="0" indent="-12700" marL="2971800">
              <a:spcBef>
                <a:spcPts val="400"/>
              </a:spcBef>
              <a:buClr>
                <a:schemeClr val="dk1"/>
              </a:buClr>
              <a:buFont typeface="Arial"/>
              <a:buChar char="•"/>
              <a:defRPr/>
            </a:lvl7pPr>
            <a:lvl8pPr algn="l" rtl="0" indent="-12700" marL="3429000">
              <a:spcBef>
                <a:spcPts val="400"/>
              </a:spcBef>
              <a:buClr>
                <a:schemeClr val="dk1"/>
              </a:buClr>
              <a:buFont typeface="Arial"/>
              <a:buChar char="•"/>
              <a:defRPr/>
            </a:lvl8pPr>
            <a:lvl9pPr algn="l" rtl="0" indent="-12700" marL="3886200">
              <a:spcBef>
                <a:spcPts val="400"/>
              </a:spcBef>
              <a:buClr>
                <a:schemeClr val="dk1"/>
              </a:buClr>
              <a:buFont typeface="Arial"/>
              <a:buChar char="•"/>
              <a:defRPr/>
            </a:lvl9pPr>
          </a:lstStyle>
          <a:p/>
        </p:txBody>
      </p:sp>
      <p:sp>
        <p:nvSpPr>
          <p:cNvPr id="330" name="Shape 330"/>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31" name="Shape 33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332" name="Shape 332"/>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ylko tytuł">
    <p:spTree>
      <p:nvGrpSpPr>
        <p:cNvPr id="44" name="Shape 44"/>
        <p:cNvGrpSpPr/>
        <p:nvPr/>
      </p:nvGrpSpPr>
      <p:grpSpPr>
        <a:xfrm>
          <a:off y="0" x="0"/>
          <a:ext cy="0" cx="0"/>
          <a:chOff y="0" x="0"/>
          <a:chExt cy="0" cx="0"/>
        </a:xfrm>
      </p:grpSpPr>
      <p:sp>
        <p:nvSpPr>
          <p:cNvPr id="45" name="Shape 45"/>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7" name="Shape 47"/>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8" name="Shape 48"/>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Pusty">
    <p:spTree>
      <p:nvGrpSpPr>
        <p:cNvPr id="49" name="Shape 49"/>
        <p:cNvGrpSpPr/>
        <p:nvPr/>
      </p:nvGrpSpPr>
      <p:grpSpPr>
        <a:xfrm>
          <a:off y="0" x="0"/>
          <a:ext cy="0" cx="0"/>
          <a:chOff y="0" x="0"/>
          <a:chExt cy="0" cx="0"/>
        </a:xfrm>
      </p:grpSpPr>
      <p:sp>
        <p:nvSpPr>
          <p:cNvPr id="50" name="Shape 50"/>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1" name="Shape 5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2" name="Shape 52"/>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Zawartość z podpisem">
    <p:spTree>
      <p:nvGrpSpPr>
        <p:cNvPr id="53" name="Shape 53"/>
        <p:cNvGrpSpPr/>
        <p:nvPr/>
      </p:nvGrpSpPr>
      <p:grpSpPr>
        <a:xfrm>
          <a:off y="0" x="0"/>
          <a:ext cy="0" cx="0"/>
          <a:chOff y="0" x="0"/>
          <a:chExt cy="0" cx="0"/>
        </a:xfrm>
      </p:grpSpPr>
      <p:sp>
        <p:nvSpPr>
          <p:cNvPr id="54" name="Shape 54"/>
          <p:cNvSpPr txBox="1"/>
          <p:nvPr>
            <p:ph type="title"/>
          </p:nvPr>
        </p:nvSpPr>
        <p:spPr>
          <a:xfrm>
            <a:off y="273050" x="457200"/>
            <a:ext cy="1162049" cx="3008313"/>
          </a:xfrm>
          <a:prstGeom prst="rect">
            <a:avLst/>
          </a:prstGeom>
          <a:noFill/>
          <a:ln>
            <a:noFill/>
          </a:ln>
        </p:spPr>
        <p:txBody>
          <a:bodyPr bIns="91425" rIns="91425" lIns="91425" t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5" name="Shape 55"/>
          <p:cNvSpPr txBox="1"/>
          <p:nvPr>
            <p:ph idx="1" type="body"/>
          </p:nvPr>
        </p:nvSpPr>
        <p:spPr>
          <a:xfrm>
            <a:off y="273050" x="3575050"/>
            <a:ext cy="5853112" cx="511175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6" name="Shape 56"/>
          <p:cNvSpPr txBox="1"/>
          <p:nvPr>
            <p:ph idx="2" type="body"/>
          </p:nvPr>
        </p:nvSpPr>
        <p:spPr>
          <a:xfrm>
            <a:off y="1435100" x="457200"/>
            <a:ext cy="4691063" cx="3008313"/>
          </a:xfrm>
          <a:prstGeom prst="rect">
            <a:avLst/>
          </a:prstGeom>
          <a:noFill/>
          <a:ln>
            <a:noFill/>
          </a:ln>
        </p:spPr>
        <p:txBody>
          <a:bodyPr bIns="91425" rIns="91425" lIns="91425" tIns="91425" anchor="t"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57" name="Shape 57"/>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8" name="Shape 5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9" name="Shape 59"/>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Obraz z podpisem">
    <p:spTree>
      <p:nvGrpSpPr>
        <p:cNvPr id="60" name="Shape 60"/>
        <p:cNvGrpSpPr/>
        <p:nvPr/>
      </p:nvGrpSpPr>
      <p:grpSpPr>
        <a:xfrm>
          <a:off y="0" x="0"/>
          <a:ext cy="0" cx="0"/>
          <a:chOff y="0" x="0"/>
          <a:chExt cy="0" cx="0"/>
        </a:xfrm>
      </p:grpSpPr>
      <p:sp>
        <p:nvSpPr>
          <p:cNvPr id="61" name="Shape 61"/>
          <p:cNvSpPr txBox="1"/>
          <p:nvPr>
            <p:ph type="title"/>
          </p:nvPr>
        </p:nvSpPr>
        <p:spPr>
          <a:xfrm>
            <a:off y="4800600" x="1792288"/>
            <a:ext cy="566737" cx="5486399"/>
          </a:xfrm>
          <a:prstGeom prst="rect">
            <a:avLst/>
          </a:prstGeom>
          <a:noFill/>
          <a:ln>
            <a:noFill/>
          </a:ln>
        </p:spPr>
        <p:txBody>
          <a:bodyPr bIns="91425" rIns="91425" lIns="91425" t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2" name="Shape 62"/>
          <p:cNvSpPr/>
          <p:nvPr>
            <p:ph idx="2" type="pic"/>
          </p:nvPr>
        </p:nvSpPr>
        <p:spPr>
          <a:xfrm>
            <a:off y="612775" x="1792288"/>
            <a:ext cy="4114800" cx="5486399"/>
          </a:xfrm>
          <a:prstGeom prst="rect">
            <a:avLst/>
          </a:prstGeom>
          <a:noFill/>
          <a:ln>
            <a:noFill/>
          </a:ln>
        </p:spPr>
      </p:sp>
      <p:sp>
        <p:nvSpPr>
          <p:cNvPr id="63" name="Shape 63"/>
          <p:cNvSpPr txBox="1"/>
          <p:nvPr>
            <p:ph idx="1" type="body"/>
          </p:nvPr>
        </p:nvSpPr>
        <p:spPr>
          <a:xfrm>
            <a:off y="5367337" x="1792288"/>
            <a:ext cy="804861" cx="5486399"/>
          </a:xfrm>
          <a:prstGeom prst="rect">
            <a:avLst/>
          </a:prstGeom>
          <a:noFill/>
          <a:ln>
            <a:noFill/>
          </a:ln>
        </p:spPr>
        <p:txBody>
          <a:bodyPr bIns="91425" rIns="91425" lIns="91425" tIns="91425" anchor="t"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64" name="Shape 64"/>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5" name="Shape 65"/>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6" name="Shape 66"/>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theme/theme6.xml" Type="http://schemas.openxmlformats.org/officeDocument/2006/relationships/theme" Id="rId12"/><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10.xml" Type="http://schemas.openxmlformats.org/officeDocument/2006/relationships/slideLayout" Id="rId10"/><Relationship Target="../slideLayouts/slideLayout4.xml" Type="http://schemas.openxmlformats.org/officeDocument/2006/relationships/slideLayout" Id="rId4"/><Relationship Target="../slideLayouts/slideLayout11.xml" Type="http://schemas.openxmlformats.org/officeDocument/2006/relationships/slideLayout" Id="rId11"/><Relationship Target="../slideLayouts/slideLayout3.xml" Type="http://schemas.openxmlformats.org/officeDocument/2006/relationships/slideLayout" Id="rId3"/><Relationship Target="../slideLayouts/slideLayout9.xml" Type="http://schemas.openxmlformats.org/officeDocument/2006/relationships/slideLayout" Id="rId9"/><Relationship Target="../slideLayouts/slideLayout6.xml" Type="http://schemas.openxmlformats.org/officeDocument/2006/relationships/slideLayout" Id="rId6"/><Relationship Target="../slideLayouts/slideLayout5.xml" Type="http://schemas.openxmlformats.org/officeDocument/2006/relationships/slideLayout" Id="rId5"/><Relationship Target="../slideLayouts/slideLayout8.xml" Type="http://schemas.openxmlformats.org/officeDocument/2006/relationships/slideLayout" Id="rId8"/><Relationship Target="../slideLayouts/slideLayout7.xml" Type="http://schemas.openxmlformats.org/officeDocument/2006/relationships/slideLayout" Id="rId7"/></Relationships>
</file>

<file path=ppt/slideMasters/_rels/slideMaster2.xml.rels><?xml version="1.0" encoding="UTF-8" standalone="yes"?><Relationships xmlns="http://schemas.openxmlformats.org/package/2006/relationships"><Relationship Target="../slideLayouts/slideLayout13.xml" Type="http://schemas.openxmlformats.org/officeDocument/2006/relationships/slideLayout" Id="rId2"/><Relationship Target="../slideLayouts/slideLayout23.xml" Type="http://schemas.openxmlformats.org/officeDocument/2006/relationships/slideLayout" Id="rId12"/><Relationship Target="../theme/theme4.xml" Type="http://schemas.openxmlformats.org/officeDocument/2006/relationships/theme" Id="rId13"/><Relationship Target="../slideLayouts/slideLayout12.xml" Type="http://schemas.openxmlformats.org/officeDocument/2006/relationships/slideLayout" Id="rId1"/><Relationship Target="../slideLayouts/slideLayout15.xml" Type="http://schemas.openxmlformats.org/officeDocument/2006/relationships/slideLayout" Id="rId4"/><Relationship Target="../slideLayouts/slideLayout21.xml" Type="http://schemas.openxmlformats.org/officeDocument/2006/relationships/slideLayout" Id="rId10"/><Relationship Target="../slideLayouts/slideLayout14.xml" Type="http://schemas.openxmlformats.org/officeDocument/2006/relationships/slideLayout" Id="rId3"/><Relationship Target="../slideLayouts/slideLayout22.xml" Type="http://schemas.openxmlformats.org/officeDocument/2006/relationships/slideLayout" Id="rId11"/><Relationship Target="../slideLayouts/slideLayout20.xml" Type="http://schemas.openxmlformats.org/officeDocument/2006/relationships/slideLayout" Id="rId9"/><Relationship Target="../slideLayouts/slideLayout17.xml" Type="http://schemas.openxmlformats.org/officeDocument/2006/relationships/slideLayout" Id="rId6"/><Relationship Target="../slideLayouts/slideLayout16.xml" Type="http://schemas.openxmlformats.org/officeDocument/2006/relationships/slideLayout" Id="rId5"/><Relationship Target="../slideLayouts/slideLayout19.xml" Type="http://schemas.openxmlformats.org/officeDocument/2006/relationships/slideLayout" Id="rId8"/><Relationship Target="../slideLayouts/slideLayout18.xml" Type="http://schemas.openxmlformats.org/officeDocument/2006/relationships/slideLayout" Id="rId7"/></Relationships>
</file>

<file path=ppt/slideMasters/_rels/slideMaster3.xml.rels><?xml version="1.0" encoding="UTF-8" standalone="yes"?><Relationships xmlns="http://schemas.openxmlformats.org/package/2006/relationships"><Relationship Target="../theme/theme2.xml" Type="http://schemas.openxmlformats.org/officeDocument/2006/relationships/theme" Id="rId12"/><Relationship Target="../slideLayouts/slideLayout25.xml" Type="http://schemas.openxmlformats.org/officeDocument/2006/relationships/slideLayout" Id="rId2"/><Relationship Target="../slideLayouts/slideLayout24.xml" Type="http://schemas.openxmlformats.org/officeDocument/2006/relationships/slideLayout" Id="rId1"/><Relationship Target="../slideLayouts/slideLayout33.xml" Type="http://schemas.openxmlformats.org/officeDocument/2006/relationships/slideLayout" Id="rId10"/><Relationship Target="../slideLayouts/slideLayout27.xml" Type="http://schemas.openxmlformats.org/officeDocument/2006/relationships/slideLayout" Id="rId4"/><Relationship Target="../slideLayouts/slideLayout34.xml" Type="http://schemas.openxmlformats.org/officeDocument/2006/relationships/slideLayout" Id="rId11"/><Relationship Target="../slideLayouts/slideLayout26.xml" Type="http://schemas.openxmlformats.org/officeDocument/2006/relationships/slideLayout" Id="rId3"/><Relationship Target="../slideLayouts/slideLayout32.xml" Type="http://schemas.openxmlformats.org/officeDocument/2006/relationships/slideLayout" Id="rId9"/><Relationship Target="../slideLayouts/slideLayout29.xml" Type="http://schemas.openxmlformats.org/officeDocument/2006/relationships/slideLayout" Id="rId6"/><Relationship Target="../slideLayouts/slideLayout28.xml" Type="http://schemas.openxmlformats.org/officeDocument/2006/relationships/slideLayout" Id="rId5"/><Relationship Target="../slideLayouts/slideLayout31.xml" Type="http://schemas.openxmlformats.org/officeDocument/2006/relationships/slideLayout" Id="rId8"/><Relationship Target="../slideLayouts/slideLayout30.xml" Type="http://schemas.openxmlformats.org/officeDocument/2006/relationships/slideLayout" Id="rId7"/></Relationships>
</file>

<file path=ppt/slideMasters/_rels/slideMaster4.xml.rels><?xml version="1.0" encoding="UTF-8" standalone="yes"?><Relationships xmlns="http://schemas.openxmlformats.org/package/2006/relationships"><Relationship Target="../slideLayouts/slideLayout46.xml" Type="http://schemas.openxmlformats.org/officeDocument/2006/relationships/slideLayout" Id="rId12"/><Relationship Target="../slideLayouts/slideLayout36.xml" Type="http://schemas.openxmlformats.org/officeDocument/2006/relationships/slideLayout" Id="rId2"/><Relationship Target="../theme/theme1.xml" Type="http://schemas.openxmlformats.org/officeDocument/2006/relationships/theme" Id="rId13"/><Relationship Target="../slideLayouts/slideLayout35.xml" Type="http://schemas.openxmlformats.org/officeDocument/2006/relationships/slideLayout" Id="rId1"/><Relationship Target="../slideLayouts/slideLayout44.xml" Type="http://schemas.openxmlformats.org/officeDocument/2006/relationships/slideLayout" Id="rId10"/><Relationship Target="../slideLayouts/slideLayout38.xml" Type="http://schemas.openxmlformats.org/officeDocument/2006/relationships/slideLayout" Id="rId4"/><Relationship Target="../slideLayouts/slideLayout45.xml" Type="http://schemas.openxmlformats.org/officeDocument/2006/relationships/slideLayout" Id="rId11"/><Relationship Target="../slideLayouts/slideLayout37.xml" Type="http://schemas.openxmlformats.org/officeDocument/2006/relationships/slideLayout" Id="rId3"/><Relationship Target="../slideLayouts/slideLayout43.xml" Type="http://schemas.openxmlformats.org/officeDocument/2006/relationships/slideLayout" Id="rId9"/><Relationship Target="../slideLayouts/slideLayout40.xml" Type="http://schemas.openxmlformats.org/officeDocument/2006/relationships/slideLayout" Id="rId6"/><Relationship Target="../slideLayouts/slideLayout39.xml" Type="http://schemas.openxmlformats.org/officeDocument/2006/relationships/slideLayout" Id="rId5"/><Relationship Target="../slideLayouts/slideLayout42.xml" Type="http://schemas.openxmlformats.org/officeDocument/2006/relationships/slideLayout" Id="rId8"/><Relationship Target="../slideLayouts/slideLayout41.xml" Type="http://schemas.openxmlformats.org/officeDocument/2006/relationships/slideLayout" Id="rId7"/></Relationships>
</file>

<file path=ppt/slideMasters/_rels/slideMaster5.xml.rels><?xml version="1.0" encoding="UTF-8" standalone="yes"?><Relationships xmlns="http://schemas.openxmlformats.org/package/2006/relationships"><Relationship Target="../theme/theme5.xml" Type="http://schemas.openxmlformats.org/officeDocument/2006/relationships/theme" Id="rId12"/><Relationship Target="../slideLayouts/slideLayout48.xml" Type="http://schemas.openxmlformats.org/officeDocument/2006/relationships/slideLayout" Id="rId2"/><Relationship Target="../slideLayouts/slideLayout47.xml" Type="http://schemas.openxmlformats.org/officeDocument/2006/relationships/slideLayout" Id="rId1"/><Relationship Target="../slideLayouts/slideLayout56.xml" Type="http://schemas.openxmlformats.org/officeDocument/2006/relationships/slideLayout" Id="rId10"/><Relationship Target="../slideLayouts/slideLayout50.xml" Type="http://schemas.openxmlformats.org/officeDocument/2006/relationships/slideLayout" Id="rId4"/><Relationship Target="../slideLayouts/slideLayout57.xml" Type="http://schemas.openxmlformats.org/officeDocument/2006/relationships/slideLayout" Id="rId11"/><Relationship Target="../slideLayouts/slideLayout49.xml" Type="http://schemas.openxmlformats.org/officeDocument/2006/relationships/slideLayout" Id="rId3"/><Relationship Target="../slideLayouts/slideLayout55.xml" Type="http://schemas.openxmlformats.org/officeDocument/2006/relationships/slideLayout" Id="rId9"/><Relationship Target="../slideLayouts/slideLayout52.xml" Type="http://schemas.openxmlformats.org/officeDocument/2006/relationships/slideLayout" Id="rId6"/><Relationship Target="../slideLayouts/slideLayout51.xml" Type="http://schemas.openxmlformats.org/officeDocument/2006/relationships/slideLayout" Id="rId5"/><Relationship Target="../slideLayouts/slideLayout54.xml" Type="http://schemas.openxmlformats.org/officeDocument/2006/relationships/slideLayout" Id="rId8"/><Relationship Target="../slideLayouts/slideLayout53.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marR="0" indent="0" marL="0">
              <a:spcBef>
                <a:spcPts val="0"/>
              </a:spcBef>
              <a:buClr>
                <a:schemeClr val="dk1"/>
              </a:buClr>
              <a:buFont typeface="Calibri"/>
              <a:buNone/>
              <a:defRPr/>
            </a:lvl1pPr>
            <a:lvl2pPr algn="l" rtl="0" marR="0" indent="0" marL="0">
              <a:spcBef>
                <a:spcPts val="0"/>
              </a:spcBef>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6" name="Shape 6"/>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marR="0" indent="-139700" marL="342900">
              <a:spcBef>
                <a:spcPts val="640"/>
              </a:spcBef>
              <a:buClr>
                <a:schemeClr val="dk1"/>
              </a:buClr>
              <a:buFont typeface="Calibri"/>
              <a:buChar char="•"/>
              <a:defRPr/>
            </a:lvl1pPr>
            <a:lvl2pPr algn="l" rtl="0" marR="0" indent="-107950" marL="742950">
              <a:spcBef>
                <a:spcPts val="560"/>
              </a:spcBef>
              <a:buClr>
                <a:schemeClr val="dk1"/>
              </a:buClr>
              <a:buFont typeface="Calibri"/>
              <a:buChar char="–"/>
              <a:defRPr/>
            </a:lvl2pPr>
            <a:lvl3pPr algn="l" rtl="0" marR="0" indent="-76200" marL="1143000">
              <a:spcBef>
                <a:spcPts val="480"/>
              </a:spcBef>
              <a:buClr>
                <a:schemeClr val="dk1"/>
              </a:buClr>
              <a:buFont typeface="Calibri"/>
              <a:buChar char="•"/>
              <a:defRPr/>
            </a:lvl3pPr>
            <a:lvl4pPr algn="l" rtl="0" marR="0" indent="-101600" marL="1600200">
              <a:spcBef>
                <a:spcPts val="400"/>
              </a:spcBef>
              <a:buClr>
                <a:schemeClr val="dk1"/>
              </a:buClr>
              <a:buFont typeface="Calibri"/>
              <a:buChar char="–"/>
              <a:defRPr/>
            </a:lvl4pPr>
            <a:lvl5pPr algn="l" rtl="0" marR="0" indent="-101600" marL="2057400">
              <a:spcBef>
                <a:spcPts val="400"/>
              </a:spcBef>
              <a:buClr>
                <a:schemeClr val="dk1"/>
              </a:buClr>
              <a:buFont typeface="Calibri"/>
              <a:buChar char="»"/>
              <a:defRPr/>
            </a:lvl5pPr>
            <a:lvl6pPr algn="l" rtl="0" marR="0" indent="-101600" marL="2514600">
              <a:spcBef>
                <a:spcPts val="400"/>
              </a:spcBef>
              <a:buClr>
                <a:schemeClr val="dk1"/>
              </a:buClr>
              <a:buFont typeface="Calibri"/>
              <a:buChar char="•"/>
              <a:defRPr/>
            </a:lvl6pPr>
            <a:lvl7pPr algn="l" rtl="0" marR="0" indent="-101600" marL="2971800">
              <a:spcBef>
                <a:spcPts val="400"/>
              </a:spcBef>
              <a:buClr>
                <a:schemeClr val="dk1"/>
              </a:buClr>
              <a:buFont typeface="Calibri"/>
              <a:buChar char="•"/>
              <a:defRPr/>
            </a:lvl7pPr>
            <a:lvl8pPr algn="l" rtl="0" marR="0" indent="-101600" marL="3429000">
              <a:spcBef>
                <a:spcPts val="400"/>
              </a:spcBef>
              <a:buClr>
                <a:schemeClr val="dk1"/>
              </a:buClr>
              <a:buFont typeface="Calibri"/>
              <a:buChar char="•"/>
              <a:defRPr/>
            </a:lvl8pPr>
            <a:lvl9pPr algn="l" rtl="0" marR="0" indent="-101600" marL="3886200">
              <a:spcBef>
                <a:spcPts val="400"/>
              </a:spcBef>
              <a:buClr>
                <a:schemeClr val="dk1"/>
              </a:buClr>
              <a:buFont typeface="Calibri"/>
              <a:buChar char="•"/>
              <a:defRPr/>
            </a:lvl9pPr>
          </a:lstStyle>
          <a:p/>
        </p:txBody>
      </p:sp>
      <p:sp>
        <p:nvSpPr>
          <p:cNvPr id="7" name="Shape 7"/>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 name="Shape 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9" name="Shape 9"/>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79" name="Shape 79"/>
        <p:cNvGrpSpPr/>
        <p:nvPr/>
      </p:nvGrpSpPr>
      <p:grpSpPr>
        <a:xfrm>
          <a:off y="0" x="0"/>
          <a:ext cy="0" cx="0"/>
          <a:chOff y="0" x="0"/>
          <a:chExt cy="0" cx="0"/>
        </a:xfrm>
      </p:grpSpPr>
      <p:sp>
        <p:nvSpPr>
          <p:cNvPr id="80" name="Shape 80"/>
          <p:cNvSpPr txBox="1"/>
          <p:nvPr>
            <p:ph type="title"/>
          </p:nvPr>
        </p:nvSpPr>
        <p:spPr>
          <a:xfrm>
            <a:off y="2130480" x="685800"/>
            <a:ext cy="1469520" cx="7772039"/>
          </a:xfrm>
          <a:prstGeom prst="rect">
            <a:avLst/>
          </a:prstGeom>
          <a:noFill/>
          <a:ln>
            <a:noFill/>
          </a:ln>
        </p:spPr>
        <p:txBody>
          <a:bodyPr bIns="91425" rIns="91425" lIns="91425" tIns="91425" anchor="ctr" anchorCtr="0"/>
          <a:lstStyle>
            <a:lvl1pPr algn="l" rtl="0" marR="0" indent="0" marL="0">
              <a:lnSpc>
                <a:spcPct val="90000"/>
              </a:lnSpc>
              <a:spcBef>
                <a:spcPts val="0"/>
              </a:spcBef>
              <a:buClr>
                <a:schemeClr val="dk1"/>
              </a:buClr>
              <a:buFont typeface="Arial"/>
              <a:buNone/>
              <a:defRPr/>
            </a:lvl1pPr>
            <a:lvl2pPr algn="l" rtl="0" marR="0" indent="0" marL="0">
              <a:spcBef>
                <a:spcPts val="0"/>
              </a:spcBef>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81" name="Shape 81"/>
          <p:cNvSpPr txBox="1"/>
          <p:nvPr>
            <p:ph idx="10" type="dt"/>
          </p:nvPr>
        </p:nvSpPr>
        <p:spPr>
          <a:xfrm>
            <a:off y="6356519" x="457200"/>
            <a:ext cy="364679" cx="2133360"/>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2" name="Shape 82"/>
          <p:cNvSpPr txBox="1"/>
          <p:nvPr>
            <p:ph idx="11" type="ftr"/>
          </p:nvPr>
        </p:nvSpPr>
        <p:spPr>
          <a:xfrm>
            <a:off y="6356519" x="3124080"/>
            <a:ext cy="364679" cx="2895120"/>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3" name="Shape 83"/>
          <p:cNvSpPr txBox="1"/>
          <p:nvPr>
            <p:ph idx="12" type="sldNum"/>
          </p:nvPr>
        </p:nvSpPr>
        <p:spPr>
          <a:xfrm>
            <a:off y="6356519" x="6553080"/>
            <a:ext cy="364679" cx="2133360"/>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4" name="Shape 84"/>
          <p:cNvSpPr txBox="1"/>
          <p:nvPr>
            <p:ph idx="1" type="body"/>
          </p:nvPr>
        </p:nvSpPr>
        <p:spPr>
          <a:xfrm>
            <a:off y="1604520" x="457200"/>
            <a:ext cy="3977280" cx="8229239"/>
          </a:xfrm>
          <a:prstGeom prst="rect">
            <a:avLst/>
          </a:prstGeom>
          <a:noFill/>
          <a:ln>
            <a:noFill/>
          </a:ln>
        </p:spPr>
        <p:txBody>
          <a:bodyPr bIns="91425" rIns="91425" lIns="91425" tIns="91425" anchor="t" anchorCtr="0"/>
          <a:lstStyle>
            <a:lvl1pPr algn="l" rtl="0" marR="0" indent="-50800" marL="228600">
              <a:lnSpc>
                <a:spcPct val="90000"/>
              </a:lnSpc>
              <a:spcBef>
                <a:spcPts val="1000"/>
              </a:spcBef>
              <a:buClr>
                <a:schemeClr val="dk1"/>
              </a:buClr>
              <a:buFont typeface="Arial"/>
              <a:buChar char="•"/>
              <a:defRPr/>
            </a:lvl1pPr>
            <a:lvl2pPr algn="l" rtl="0" marR="0" indent="-76200" marL="685800">
              <a:lnSpc>
                <a:spcPct val="90000"/>
              </a:lnSpc>
              <a:spcBef>
                <a:spcPts val="500"/>
              </a:spcBef>
              <a:buClr>
                <a:schemeClr val="dk1"/>
              </a:buClr>
              <a:buFont typeface="Arial"/>
              <a:buChar char="•"/>
              <a:defRPr/>
            </a:lvl2pPr>
            <a:lvl3pPr algn="l" rtl="0" marR="0" indent="-101600" marL="1143000">
              <a:lnSpc>
                <a:spcPct val="90000"/>
              </a:lnSpc>
              <a:spcBef>
                <a:spcPts val="500"/>
              </a:spcBef>
              <a:buClr>
                <a:schemeClr val="dk1"/>
              </a:buClr>
              <a:buFont typeface="Arial"/>
              <a:buChar char="•"/>
              <a:defRPr/>
            </a:lvl3pPr>
            <a:lvl4pPr algn="l" rtl="0" marR="0" indent="-114300" marL="1600200">
              <a:lnSpc>
                <a:spcPct val="90000"/>
              </a:lnSpc>
              <a:spcBef>
                <a:spcPts val="500"/>
              </a:spcBef>
              <a:buClr>
                <a:schemeClr val="dk1"/>
              </a:buClr>
              <a:buFont typeface="Arial"/>
              <a:buChar char="•"/>
              <a:defRPr/>
            </a:lvl4pPr>
            <a:lvl5pPr algn="l" rtl="0" marR="0" indent="-114300" marL="2057400">
              <a:lnSpc>
                <a:spcPct val="90000"/>
              </a:lnSpc>
              <a:spcBef>
                <a:spcPts val="500"/>
              </a:spcBef>
              <a:buClr>
                <a:schemeClr val="dk1"/>
              </a:buClr>
              <a:buFont typeface="Arial"/>
              <a:buChar char="•"/>
              <a:defRPr/>
            </a:lvl5pPr>
            <a:lvl6pPr algn="l" rtl="0" marR="0" indent="-114300" marL="2514600">
              <a:lnSpc>
                <a:spcPct val="90000"/>
              </a:lnSpc>
              <a:spcBef>
                <a:spcPts val="500"/>
              </a:spcBef>
              <a:buClr>
                <a:schemeClr val="dk1"/>
              </a:buClr>
              <a:buFont typeface="Arial"/>
              <a:buChar char="•"/>
              <a:defRPr/>
            </a:lvl6pPr>
            <a:lvl7pPr algn="l" rtl="0" marR="0" indent="-114300" marL="2971800">
              <a:lnSpc>
                <a:spcPct val="90000"/>
              </a:lnSpc>
              <a:spcBef>
                <a:spcPts val="500"/>
              </a:spcBef>
              <a:buClr>
                <a:schemeClr val="dk1"/>
              </a:buClr>
              <a:buFont typeface="Arial"/>
              <a:buChar char="•"/>
              <a:defRPr/>
            </a:lvl7pPr>
            <a:lvl8pPr algn="l" rtl="0" marR="0" indent="-114300" marL="3429000">
              <a:lnSpc>
                <a:spcPct val="90000"/>
              </a:lnSpc>
              <a:spcBef>
                <a:spcPts val="500"/>
              </a:spcBef>
              <a:buClr>
                <a:schemeClr val="dk1"/>
              </a:buClr>
              <a:buFont typeface="Arial"/>
              <a:buChar char="•"/>
              <a:defRPr/>
            </a:lvl8pPr>
            <a:lvl9pPr algn="l" rtl="0" marR="0" indent="-114300" marL="3886200">
              <a:lnSpc>
                <a:spcPct val="90000"/>
              </a:lnSpc>
              <a:spcBef>
                <a:spcPts val="500"/>
              </a:spcBef>
              <a:buClr>
                <a:schemeClr val="dk1"/>
              </a:buClr>
              <a:buFont typeface="Arial"/>
              <a:buChar char="•"/>
              <a:defRPr/>
            </a:lvl9pPr>
          </a:lstStyle>
          <a:p/>
        </p:txBody>
      </p:sp>
    </p:spTree>
  </p:cSld>
  <p:clrMap accent2="accent2" accent3="accent3" accent4="accent4" accent5="accent5" accent6="accent6" hlink="hlink" tx2="lt2" tx1="dk1" bg2="dk2" bg1="lt1" folHlink="folHlink" accent1="accent1"/>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31" name="Shape 131"/>
        <p:cNvGrpSpPr/>
        <p:nvPr/>
      </p:nvGrpSpPr>
      <p:grpSpPr>
        <a:xfrm>
          <a:off y="0" x="0"/>
          <a:ext cy="0" cx="0"/>
          <a:chOff y="0" x="0"/>
          <a:chExt cy="0" cx="0"/>
        </a:xfrm>
      </p:grpSpPr>
      <p:sp>
        <p:nvSpPr>
          <p:cNvPr id="132" name="Shape 132"/>
          <p:cNvSpPr txBox="1"/>
          <p:nvPr>
            <p:ph type="title"/>
          </p:nvPr>
        </p:nvSpPr>
        <p:spPr>
          <a:xfrm>
            <a:off y="365125" x="628650"/>
            <a:ext cy="1325562" cx="7886700"/>
          </a:xfrm>
          <a:prstGeom prst="rect">
            <a:avLst/>
          </a:prstGeom>
          <a:noFill/>
          <a:ln>
            <a:noFill/>
          </a:ln>
        </p:spPr>
        <p:txBody>
          <a:bodyPr bIns="91425" rIns="91425" lIns="91425" tIns="91425" anchor="ctr" anchorCtr="0"/>
          <a:lstStyle>
            <a:lvl1pPr algn="l" rtl="0" marR="0" indent="0" marL="0">
              <a:lnSpc>
                <a:spcPct val="90000"/>
              </a:lnSpc>
              <a:spcBef>
                <a:spcPts val="0"/>
              </a:spcBef>
              <a:buClr>
                <a:schemeClr val="dk1"/>
              </a:buClr>
              <a:buFont typeface="Calibri"/>
              <a:buNone/>
              <a:defRPr/>
            </a:lvl1pPr>
            <a:lvl2pPr algn="l" rtl="0" marR="0" indent="0" marL="0">
              <a:spcBef>
                <a:spcPts val="0"/>
              </a:spcBef>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133" name="Shape 133"/>
          <p:cNvSpPr txBox="1"/>
          <p:nvPr>
            <p:ph idx="1" type="body"/>
          </p:nvPr>
        </p:nvSpPr>
        <p:spPr>
          <a:xfrm>
            <a:off y="1825625" x="628650"/>
            <a:ext cy="4351338" cx="7886700"/>
          </a:xfrm>
          <a:prstGeom prst="rect">
            <a:avLst/>
          </a:prstGeom>
          <a:noFill/>
          <a:ln>
            <a:noFill/>
          </a:ln>
        </p:spPr>
        <p:txBody>
          <a:bodyPr bIns="91425" rIns="91425" lIns="91425" tIns="91425" anchor="t" anchorCtr="0"/>
          <a:lstStyle>
            <a:lvl1pPr algn="l" rtl="0" marR="0" indent="-50800" marL="228600">
              <a:lnSpc>
                <a:spcPct val="90000"/>
              </a:lnSpc>
              <a:spcBef>
                <a:spcPts val="1000"/>
              </a:spcBef>
              <a:buClr>
                <a:schemeClr val="dk1"/>
              </a:buClr>
              <a:buFont typeface="Calibri"/>
              <a:buChar char="•"/>
              <a:defRPr/>
            </a:lvl1pPr>
            <a:lvl2pPr algn="l" rtl="0" marR="0" indent="-76200" marL="685800">
              <a:lnSpc>
                <a:spcPct val="90000"/>
              </a:lnSpc>
              <a:spcBef>
                <a:spcPts val="500"/>
              </a:spcBef>
              <a:buClr>
                <a:schemeClr val="dk1"/>
              </a:buClr>
              <a:buFont typeface="Calibri"/>
              <a:buChar char="•"/>
              <a:defRPr/>
            </a:lvl2pPr>
            <a:lvl3pPr algn="l" rtl="0" marR="0" indent="-101600" marL="1143000">
              <a:lnSpc>
                <a:spcPct val="90000"/>
              </a:lnSpc>
              <a:spcBef>
                <a:spcPts val="500"/>
              </a:spcBef>
              <a:buClr>
                <a:schemeClr val="dk1"/>
              </a:buClr>
              <a:buFont typeface="Calibri"/>
              <a:buChar char="•"/>
              <a:defRPr/>
            </a:lvl3pPr>
            <a:lvl4pPr algn="l" rtl="0" marR="0" indent="-114300" marL="1600200">
              <a:lnSpc>
                <a:spcPct val="90000"/>
              </a:lnSpc>
              <a:spcBef>
                <a:spcPts val="500"/>
              </a:spcBef>
              <a:buClr>
                <a:schemeClr val="dk1"/>
              </a:buClr>
              <a:buFont typeface="Calibri"/>
              <a:buChar char="•"/>
              <a:defRPr/>
            </a:lvl4pPr>
            <a:lvl5pPr algn="l" rtl="0" marR="0" indent="-114300" marL="2057400">
              <a:lnSpc>
                <a:spcPct val="90000"/>
              </a:lnSpc>
              <a:spcBef>
                <a:spcPts val="500"/>
              </a:spcBef>
              <a:buClr>
                <a:schemeClr val="dk1"/>
              </a:buClr>
              <a:buFont typeface="Calibri"/>
              <a:buChar char="•"/>
              <a:defRPr/>
            </a:lvl5pPr>
            <a:lvl6pPr algn="l" rtl="0" marR="0" indent="-114300" marL="2514600">
              <a:lnSpc>
                <a:spcPct val="90000"/>
              </a:lnSpc>
              <a:spcBef>
                <a:spcPts val="500"/>
              </a:spcBef>
              <a:buClr>
                <a:schemeClr val="dk1"/>
              </a:buClr>
              <a:buFont typeface="Calibri"/>
              <a:buChar char="•"/>
              <a:defRPr/>
            </a:lvl6pPr>
            <a:lvl7pPr algn="l" rtl="0" marR="0" indent="-114300" marL="2971800">
              <a:lnSpc>
                <a:spcPct val="90000"/>
              </a:lnSpc>
              <a:spcBef>
                <a:spcPts val="500"/>
              </a:spcBef>
              <a:buClr>
                <a:schemeClr val="dk1"/>
              </a:buClr>
              <a:buFont typeface="Calibri"/>
              <a:buChar char="•"/>
              <a:defRPr/>
            </a:lvl7pPr>
            <a:lvl8pPr algn="l" rtl="0" marR="0" indent="-114300" marL="3429000">
              <a:lnSpc>
                <a:spcPct val="90000"/>
              </a:lnSpc>
              <a:spcBef>
                <a:spcPts val="500"/>
              </a:spcBef>
              <a:buClr>
                <a:schemeClr val="dk1"/>
              </a:buClr>
              <a:buFont typeface="Calibri"/>
              <a:buChar char="•"/>
              <a:defRPr/>
            </a:lvl8pPr>
            <a:lvl9pPr algn="l" rtl="0" marR="0" indent="-114300" marL="3886200">
              <a:lnSpc>
                <a:spcPct val="90000"/>
              </a:lnSpc>
              <a:spcBef>
                <a:spcPts val="500"/>
              </a:spcBef>
              <a:buClr>
                <a:schemeClr val="dk1"/>
              </a:buClr>
              <a:buFont typeface="Calibri"/>
              <a:buChar char="•"/>
              <a:defRPr/>
            </a:lvl9pPr>
          </a:lstStyle>
          <a:p/>
        </p:txBody>
      </p:sp>
      <p:sp>
        <p:nvSpPr>
          <p:cNvPr id="134" name="Shape 134"/>
          <p:cNvSpPr txBox="1"/>
          <p:nvPr>
            <p:ph idx="10" type="dt"/>
          </p:nvPr>
        </p:nvSpPr>
        <p:spPr>
          <a:xfrm>
            <a:off y="6356350" x="628650"/>
            <a:ext cy="365125" cx="20573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35" name="Shape 135"/>
          <p:cNvSpPr txBox="1"/>
          <p:nvPr>
            <p:ph idx="11" type="ftr"/>
          </p:nvPr>
        </p:nvSpPr>
        <p:spPr>
          <a:xfrm>
            <a:off y="6356350" x="3028950"/>
            <a:ext cy="365125" cx="3086099"/>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36" name="Shape 136"/>
          <p:cNvSpPr txBox="1"/>
          <p:nvPr>
            <p:ph idx="12" type="sldNum"/>
          </p:nvPr>
        </p:nvSpPr>
        <p:spPr>
          <a:xfrm>
            <a:off y="6356350" x="6457950"/>
            <a:ext cy="365125" cx="2057399"/>
          </a:xfrm>
          <a:prstGeom prst="rect">
            <a:avLst/>
          </a:prstGeom>
          <a:noFill/>
          <a:ln>
            <a:noFill/>
          </a:ln>
        </p:spPr>
        <p:txBody>
          <a:bodyPr bIns="91425" rIns="91425" lIns="91425" tIns="91425" anchor="ctr" anchorCtr="0"/>
          <a:lstStyle>
            <a:lvl1pPr algn="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 accent2="accent2" accent3="accent3" accent4="accent4" accent5="accent5" accent6="accent6" hlink="hlink" tx2="lt2" tx1="dk1" bg2="dk2" bg1="lt1" folHlink="folHlink" accent1="accent1"/>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206" name="Shape 206"/>
        <p:cNvGrpSpPr/>
        <p:nvPr/>
      </p:nvGrpSpPr>
      <p:grpSpPr>
        <a:xfrm>
          <a:off y="0" x="0"/>
          <a:ext cy="0" cx="0"/>
          <a:chOff y="0" x="0"/>
          <a:chExt cy="0" cx="0"/>
        </a:xfrm>
      </p:grpSpPr>
      <p:sp>
        <p:nvSpPr>
          <p:cNvPr id="207" name="Shape 207"/>
          <p:cNvSpPr txBox="1"/>
          <p:nvPr>
            <p:ph type="title"/>
          </p:nvPr>
        </p:nvSpPr>
        <p:spPr>
          <a:xfrm>
            <a:off y="2130480" x="685800"/>
            <a:ext cy="1469520" cx="7772038"/>
          </a:xfrm>
          <a:prstGeom prst="rect">
            <a:avLst/>
          </a:prstGeom>
          <a:noFill/>
          <a:ln>
            <a:noFill/>
          </a:ln>
        </p:spPr>
        <p:txBody>
          <a:bodyPr bIns="91425" rIns="91425" lIns="91425" tIns="91425" anchor="ctr" anchorCtr="0"/>
          <a:lstStyle>
            <a:lvl1pPr algn="l" rtl="0" marR="0" indent="0" marL="0">
              <a:lnSpc>
                <a:spcPct val="90000"/>
              </a:lnSpc>
              <a:spcBef>
                <a:spcPts val="0"/>
              </a:spcBef>
              <a:spcAft>
                <a:spcPts val="0"/>
              </a:spcAft>
              <a:buClr>
                <a:schemeClr val="dk1"/>
              </a:buClr>
              <a:buFont typeface="Arial"/>
              <a:buNone/>
              <a:defRPr/>
            </a:lvl1pPr>
            <a:lvl2pPr algn="l" rtl="0" marR="0" indent="0" marL="0">
              <a:lnSpc>
                <a:spcPct val="100000"/>
              </a:lnSpc>
              <a:spcBef>
                <a:spcPts val="0"/>
              </a:spcBef>
              <a:spcAft>
                <a:spcPts val="0"/>
              </a:spcAft>
              <a:buClr>
                <a:srgbClr val="000000"/>
              </a:buClr>
              <a:buFont typeface="Arial"/>
              <a:buNone/>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208" name="Shape 208"/>
          <p:cNvSpPr txBox="1"/>
          <p:nvPr>
            <p:ph idx="10" type="dt"/>
          </p:nvPr>
        </p:nvSpPr>
        <p:spPr>
          <a:xfrm>
            <a:off y="6356519" x="457200"/>
            <a:ext cy="364678" cx="2133360"/>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09" name="Shape 209"/>
          <p:cNvSpPr txBox="1"/>
          <p:nvPr>
            <p:ph idx="11" type="ftr"/>
          </p:nvPr>
        </p:nvSpPr>
        <p:spPr>
          <a:xfrm>
            <a:off y="6356519" x="3124080"/>
            <a:ext cy="364678" cx="2895120"/>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10" name="Shape 210"/>
          <p:cNvSpPr txBox="1"/>
          <p:nvPr>
            <p:ph idx="12" type="sldNum"/>
          </p:nvPr>
        </p:nvSpPr>
        <p:spPr>
          <a:xfrm>
            <a:off y="6356519" x="6553080"/>
            <a:ext cy="364678" cx="2133360"/>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11" name="Shape 211"/>
          <p:cNvSpPr txBox="1"/>
          <p:nvPr>
            <p:ph idx="1" type="body"/>
          </p:nvPr>
        </p:nvSpPr>
        <p:spPr>
          <a:xfrm>
            <a:off y="1604520" x="457200"/>
            <a:ext cy="3977280" cx="8229238"/>
          </a:xfrm>
          <a:prstGeom prst="rect">
            <a:avLst/>
          </a:prstGeom>
          <a:noFill/>
          <a:ln>
            <a:noFill/>
          </a:ln>
        </p:spPr>
        <p:txBody>
          <a:bodyPr bIns="91425" rIns="91425" lIns="91425" tIns="91425" anchor="t" anchorCtr="0"/>
          <a:lstStyle>
            <a:lvl1pPr algn="l" rtl="0" marR="0" indent="38100" marL="228600">
              <a:lnSpc>
                <a:spcPct val="90000"/>
              </a:lnSpc>
              <a:spcBef>
                <a:spcPts val="1000"/>
              </a:spcBef>
              <a:spcAft>
                <a:spcPts val="0"/>
              </a:spcAft>
              <a:buClr>
                <a:schemeClr val="dk1"/>
              </a:buClr>
              <a:buFont typeface="Arial"/>
              <a:buChar char="•"/>
              <a:defRPr/>
            </a:lvl1pPr>
            <a:lvl2pPr algn="l" rtl="0" marR="0" indent="12700" marL="685800">
              <a:lnSpc>
                <a:spcPct val="90000"/>
              </a:lnSpc>
              <a:spcBef>
                <a:spcPts val="500"/>
              </a:spcBef>
              <a:spcAft>
                <a:spcPts val="0"/>
              </a:spcAft>
              <a:buClr>
                <a:schemeClr val="dk1"/>
              </a:buClr>
              <a:buFont typeface="Arial"/>
              <a:buChar char="•"/>
              <a:defRPr/>
            </a:lvl2pPr>
            <a:lvl3pPr algn="l" rtl="0" marR="0" indent="-12700" marL="1143000">
              <a:lnSpc>
                <a:spcPct val="90000"/>
              </a:lnSpc>
              <a:spcBef>
                <a:spcPts val="500"/>
              </a:spcBef>
              <a:spcAft>
                <a:spcPts val="0"/>
              </a:spcAft>
              <a:buClr>
                <a:schemeClr val="dk1"/>
              </a:buClr>
              <a:buFont typeface="Arial"/>
              <a:buChar char="•"/>
              <a:defRPr/>
            </a:lvl3pPr>
            <a:lvl4pPr algn="l" rtl="0" marR="0" indent="-25400" marL="1600200">
              <a:lnSpc>
                <a:spcPct val="90000"/>
              </a:lnSpc>
              <a:spcBef>
                <a:spcPts val="500"/>
              </a:spcBef>
              <a:spcAft>
                <a:spcPts val="0"/>
              </a:spcAft>
              <a:buClr>
                <a:schemeClr val="dk1"/>
              </a:buClr>
              <a:buFont typeface="Arial"/>
              <a:buChar char="•"/>
              <a:defRPr/>
            </a:lvl4pPr>
            <a:lvl5pPr algn="l" rtl="0" marR="0" indent="-25400" marL="2057400">
              <a:lnSpc>
                <a:spcPct val="90000"/>
              </a:lnSpc>
              <a:spcBef>
                <a:spcPts val="500"/>
              </a:spcBef>
              <a:spcAft>
                <a:spcPts val="0"/>
              </a:spcAft>
              <a:buClr>
                <a:schemeClr val="dk1"/>
              </a:buClr>
              <a:buFont typeface="Arial"/>
              <a:buChar char="•"/>
              <a:defRPr/>
            </a:lvl5pPr>
            <a:lvl6pPr algn="l" rtl="0" marR="0" indent="-25400" marL="2514600">
              <a:lnSpc>
                <a:spcPct val="90000"/>
              </a:lnSpc>
              <a:spcBef>
                <a:spcPts val="500"/>
              </a:spcBef>
              <a:spcAft>
                <a:spcPts val="0"/>
              </a:spcAft>
              <a:buClr>
                <a:schemeClr val="dk1"/>
              </a:buClr>
              <a:buFont typeface="Arial"/>
              <a:buChar char="•"/>
              <a:defRPr/>
            </a:lvl6pPr>
            <a:lvl7pPr algn="l" rtl="0" marR="0" indent="-25400" marL="2971800">
              <a:lnSpc>
                <a:spcPct val="90000"/>
              </a:lnSpc>
              <a:spcBef>
                <a:spcPts val="500"/>
              </a:spcBef>
              <a:spcAft>
                <a:spcPts val="0"/>
              </a:spcAft>
              <a:buClr>
                <a:schemeClr val="dk1"/>
              </a:buClr>
              <a:buFont typeface="Arial"/>
              <a:buChar char="•"/>
              <a:defRPr/>
            </a:lvl7pPr>
            <a:lvl8pPr algn="l" rtl="0" marR="0" indent="-25400" marL="3429000">
              <a:lnSpc>
                <a:spcPct val="90000"/>
              </a:lnSpc>
              <a:spcBef>
                <a:spcPts val="500"/>
              </a:spcBef>
              <a:spcAft>
                <a:spcPts val="0"/>
              </a:spcAft>
              <a:buClr>
                <a:schemeClr val="dk1"/>
              </a:buClr>
              <a:buFont typeface="Arial"/>
              <a:buChar char="•"/>
              <a:defRPr/>
            </a:lvl8pPr>
            <a:lvl9pPr algn="l" rtl="0" marR="0" indent="-25400" marL="3886200">
              <a:lnSpc>
                <a:spcPct val="90000"/>
              </a:lnSpc>
              <a:spcBef>
                <a:spcPts val="500"/>
              </a:spcBef>
              <a:spcAft>
                <a:spcPts val="0"/>
              </a:spcAft>
              <a:buClr>
                <a:schemeClr val="dk1"/>
              </a:buClr>
              <a:buFont typeface="Arial"/>
              <a:buChar char="•"/>
              <a:defRPr/>
            </a:lvl9pPr>
          </a:lstStyle>
          <a:p/>
        </p:txBody>
      </p:sp>
    </p:spTree>
  </p:cSld>
  <p:clrMap accent2="accent2" accent3="accent3" accent4="accent4" accent5="accent5" accent6="accent6" hlink="hlink" tx2="lt2" tx1="dk1" bg2="dk2" bg1="lt1" folHlink="folHlink" accent1="accent1"/>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58" name="Shape 258"/>
        <p:cNvGrpSpPr/>
        <p:nvPr/>
      </p:nvGrpSpPr>
      <p:grpSpPr>
        <a:xfrm>
          <a:off y="0" x="0"/>
          <a:ext cy="0" cx="0"/>
          <a:chOff y="0" x="0"/>
          <a:chExt cy="0" cx="0"/>
        </a:xfrm>
      </p:grpSpPr>
      <p:sp>
        <p:nvSpPr>
          <p:cNvPr id="259" name="Shape 259"/>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chemeClr val="dk1"/>
              </a:buClr>
              <a:buFont typeface="Arial"/>
              <a:buNone/>
              <a:defRPr/>
            </a:lvl1pPr>
            <a:lvl2pPr algn="l" rtl="0" marR="0" indent="0" marL="0">
              <a:lnSpc>
                <a:spcPct val="100000"/>
              </a:lnSpc>
              <a:spcBef>
                <a:spcPts val="0"/>
              </a:spcBef>
              <a:spcAft>
                <a:spcPts val="0"/>
              </a:spcAft>
              <a:buClr>
                <a:srgbClr val="000000"/>
              </a:buClr>
              <a:buFont typeface="Arial"/>
              <a:buNone/>
              <a:defRPr/>
            </a:lvl2pPr>
            <a:lvl3pPr algn="l" rtl="0" marR="0" indent="0" marL="0">
              <a:spcBef>
                <a:spcPts val="0"/>
              </a:spcBef>
              <a:defRPr/>
            </a:lvl3pPr>
            <a:lvl4pPr algn="l" rtl="0" marR="0" indent="0" marL="0">
              <a:spcBef>
                <a:spcPts val="0"/>
              </a:spcBef>
              <a:defRPr/>
            </a:lvl4pPr>
            <a:lvl5pPr algn="l" rtl="0" marR="0" indent="0" marL="0">
              <a:spcBef>
                <a:spcPts val="0"/>
              </a:spcBef>
              <a:defRPr/>
            </a:lvl5pPr>
            <a:lvl6pPr algn="l" rtl="0" marR="0" indent="0" marL="0">
              <a:spcBef>
                <a:spcPts val="0"/>
              </a:spcBef>
              <a:defRPr/>
            </a:lvl6pPr>
            <a:lvl7pPr algn="l" rtl="0" marR="0" indent="0" marL="0">
              <a:spcBef>
                <a:spcPts val="0"/>
              </a:spcBef>
              <a:defRPr/>
            </a:lvl7pPr>
            <a:lvl8pPr algn="l" rtl="0" marR="0" indent="0" marL="0">
              <a:spcBef>
                <a:spcPts val="0"/>
              </a:spcBef>
              <a:defRPr/>
            </a:lvl8pPr>
            <a:lvl9pPr algn="l" rtl="0" marR="0" indent="0" marL="0">
              <a:spcBef>
                <a:spcPts val="0"/>
              </a:spcBef>
              <a:defRPr/>
            </a:lvl9pPr>
          </a:lstStyle>
          <a:p/>
        </p:txBody>
      </p:sp>
      <p:sp>
        <p:nvSpPr>
          <p:cNvPr id="260" name="Shape 260"/>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marR="0" indent="-50800" marL="342900">
              <a:lnSpc>
                <a:spcPct val="100000"/>
              </a:lnSpc>
              <a:spcBef>
                <a:spcPts val="640"/>
              </a:spcBef>
              <a:spcAft>
                <a:spcPts val="0"/>
              </a:spcAft>
              <a:buClr>
                <a:schemeClr val="dk1"/>
              </a:buClr>
              <a:buFont typeface="Arial"/>
              <a:buChar char="•"/>
              <a:defRPr/>
            </a:lvl1pPr>
            <a:lvl2pPr algn="l" rtl="0" marR="0" indent="-19050" marL="742950">
              <a:lnSpc>
                <a:spcPct val="100000"/>
              </a:lnSpc>
              <a:spcBef>
                <a:spcPts val="560"/>
              </a:spcBef>
              <a:spcAft>
                <a:spcPts val="0"/>
              </a:spcAft>
              <a:buClr>
                <a:schemeClr val="dk1"/>
              </a:buClr>
              <a:buFont typeface="Arial"/>
              <a:buChar char="–"/>
              <a:defRPr/>
            </a:lvl2pPr>
            <a:lvl3pPr algn="l" rtl="0" marR="0" indent="12700" marL="1143000">
              <a:lnSpc>
                <a:spcPct val="100000"/>
              </a:lnSpc>
              <a:spcBef>
                <a:spcPts val="480"/>
              </a:spcBef>
              <a:spcAft>
                <a:spcPts val="0"/>
              </a:spcAft>
              <a:buClr>
                <a:schemeClr val="dk1"/>
              </a:buClr>
              <a:buFont typeface="Arial"/>
              <a:buChar char="•"/>
              <a:defRPr/>
            </a:lvl3pPr>
            <a:lvl4pPr algn="l" rtl="0" marR="0" indent="-12700" marL="1600200">
              <a:lnSpc>
                <a:spcPct val="100000"/>
              </a:lnSpc>
              <a:spcBef>
                <a:spcPts val="400"/>
              </a:spcBef>
              <a:spcAft>
                <a:spcPts val="0"/>
              </a:spcAft>
              <a:buClr>
                <a:schemeClr val="dk1"/>
              </a:buClr>
              <a:buFont typeface="Arial"/>
              <a:buChar char="–"/>
              <a:defRPr/>
            </a:lvl4pPr>
            <a:lvl5pPr algn="l" rtl="0" marR="0" indent="-12700" marL="2057400">
              <a:lnSpc>
                <a:spcPct val="100000"/>
              </a:lnSpc>
              <a:spcBef>
                <a:spcPts val="400"/>
              </a:spcBef>
              <a:spcAft>
                <a:spcPts val="0"/>
              </a:spcAft>
              <a:buClr>
                <a:schemeClr val="dk1"/>
              </a:buClr>
              <a:buFont typeface="Arial"/>
              <a:buChar char="»"/>
              <a:defRPr/>
            </a:lvl5pPr>
            <a:lvl6pPr algn="l" rtl="0" marR="0" indent="-12700" marL="2514600">
              <a:lnSpc>
                <a:spcPct val="100000"/>
              </a:lnSpc>
              <a:spcBef>
                <a:spcPts val="400"/>
              </a:spcBef>
              <a:spcAft>
                <a:spcPts val="0"/>
              </a:spcAft>
              <a:buClr>
                <a:schemeClr val="dk1"/>
              </a:buClr>
              <a:buFont typeface="Arial"/>
              <a:buChar char="•"/>
              <a:defRPr/>
            </a:lvl6pPr>
            <a:lvl7pPr algn="l" rtl="0" marR="0" indent="-12700" marL="2971800">
              <a:lnSpc>
                <a:spcPct val="100000"/>
              </a:lnSpc>
              <a:spcBef>
                <a:spcPts val="400"/>
              </a:spcBef>
              <a:spcAft>
                <a:spcPts val="0"/>
              </a:spcAft>
              <a:buClr>
                <a:schemeClr val="dk1"/>
              </a:buClr>
              <a:buFont typeface="Arial"/>
              <a:buChar char="•"/>
              <a:defRPr/>
            </a:lvl7pPr>
            <a:lvl8pPr algn="l" rtl="0" marR="0" indent="-12700" marL="3429000">
              <a:lnSpc>
                <a:spcPct val="100000"/>
              </a:lnSpc>
              <a:spcBef>
                <a:spcPts val="400"/>
              </a:spcBef>
              <a:spcAft>
                <a:spcPts val="0"/>
              </a:spcAft>
              <a:buClr>
                <a:schemeClr val="dk1"/>
              </a:buClr>
              <a:buFont typeface="Arial"/>
              <a:buChar char="•"/>
              <a:defRPr/>
            </a:lvl8pPr>
            <a:lvl9pPr algn="l" rtl="0" marR="0" indent="-12700" marL="3886200">
              <a:lnSpc>
                <a:spcPct val="100000"/>
              </a:lnSpc>
              <a:spcBef>
                <a:spcPts val="400"/>
              </a:spcBef>
              <a:spcAft>
                <a:spcPts val="0"/>
              </a:spcAft>
              <a:buClr>
                <a:schemeClr val="dk1"/>
              </a:buClr>
              <a:buFont typeface="Arial"/>
              <a:buChar char="•"/>
              <a:defRPr/>
            </a:lvl9pPr>
          </a:lstStyle>
          <a:p/>
        </p:txBody>
      </p:sp>
      <p:sp>
        <p:nvSpPr>
          <p:cNvPr id="261" name="Shape 261"/>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62" name="Shape 262"/>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
        <p:nvSpPr>
          <p:cNvPr id="263" name="Shape 263"/>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000000"/>
              </a:buClr>
              <a:buFont typeface="Arial"/>
              <a:buNone/>
              <a:defRPr/>
            </a:lvl1pPr>
            <a:lvl2pPr algn="l" rtl="0" marR="0" indent="0" marL="457200">
              <a:lnSpc>
                <a:spcPct val="100000"/>
              </a:lnSpc>
              <a:spcBef>
                <a:spcPts val="0"/>
              </a:spcBef>
              <a:spcAft>
                <a:spcPts val="0"/>
              </a:spcAft>
              <a:buClr>
                <a:srgbClr val="000000"/>
              </a:buClr>
              <a:buFont typeface="Arial"/>
              <a:buNone/>
              <a:defRPr/>
            </a:lvl2pPr>
            <a:lvl3pPr algn="l" rtl="0" marR="0" indent="0" marL="914400">
              <a:lnSpc>
                <a:spcPct val="100000"/>
              </a:lnSpc>
              <a:spcBef>
                <a:spcPts val="0"/>
              </a:spcBef>
              <a:spcAft>
                <a:spcPts val="0"/>
              </a:spcAft>
              <a:buClr>
                <a:srgbClr val="000000"/>
              </a:buClr>
              <a:buFont typeface="Arial"/>
              <a:buNone/>
              <a:defRPr/>
            </a:lvl3pPr>
            <a:lvl4pPr algn="l" rtl="0" marR="0" indent="0" marL="1371600">
              <a:lnSpc>
                <a:spcPct val="100000"/>
              </a:lnSpc>
              <a:spcBef>
                <a:spcPts val="0"/>
              </a:spcBef>
              <a:spcAft>
                <a:spcPts val="0"/>
              </a:spcAft>
              <a:buClr>
                <a:srgbClr val="000000"/>
              </a:buClr>
              <a:buFont typeface="Arial"/>
              <a:buNone/>
              <a:defRPr/>
            </a:lvl4pPr>
            <a:lvl5pPr algn="l" rtl="0" marR="0" indent="0" marL="1828800">
              <a:lnSpc>
                <a:spcPct val="100000"/>
              </a:lnSpc>
              <a:spcBef>
                <a:spcPts val="0"/>
              </a:spcBef>
              <a:spcAft>
                <a:spcPts val="0"/>
              </a:spcAft>
              <a:buClr>
                <a:srgbClr val="000000"/>
              </a:buClr>
              <a:buFont typeface="Arial"/>
              <a:buNone/>
              <a:defRPr/>
            </a:lvl5pPr>
            <a:lvl6pPr algn="l" rtl="0" marR="0" indent="0" marL="2286000">
              <a:lnSpc>
                <a:spcPct val="100000"/>
              </a:lnSpc>
              <a:spcBef>
                <a:spcPts val="0"/>
              </a:spcBef>
              <a:spcAft>
                <a:spcPts val="0"/>
              </a:spcAft>
              <a:buClr>
                <a:srgbClr val="000000"/>
              </a:buClr>
              <a:buFont typeface="Arial"/>
              <a:buNone/>
              <a:defRPr/>
            </a:lvl6pPr>
            <a:lvl7pPr algn="l" rtl="0" marR="0" indent="0" marL="2743200">
              <a:lnSpc>
                <a:spcPct val="100000"/>
              </a:lnSpc>
              <a:spcBef>
                <a:spcPts val="0"/>
              </a:spcBef>
              <a:spcAft>
                <a:spcPts val="0"/>
              </a:spcAft>
              <a:buClr>
                <a:srgbClr val="000000"/>
              </a:buClr>
              <a:buFont typeface="Arial"/>
              <a:buNone/>
              <a:defRPr/>
            </a:lvl7pPr>
            <a:lvl8pPr algn="l" rtl="0" marR="0" indent="0" marL="3200400">
              <a:lnSpc>
                <a:spcPct val="100000"/>
              </a:lnSpc>
              <a:spcBef>
                <a:spcPts val="0"/>
              </a:spcBef>
              <a:spcAft>
                <a:spcPts val="0"/>
              </a:spcAft>
              <a:buClr>
                <a:srgbClr val="000000"/>
              </a:buClr>
              <a:buFont typeface="Arial"/>
              <a:buNone/>
              <a:defRPr/>
            </a:lvl8pPr>
            <a:lvl9pPr algn="l" rtl="0" marR="0" indent="0" marL="3657600">
              <a:lnSpc>
                <a:spcPct val="100000"/>
              </a:lnSpc>
              <a:spcBef>
                <a:spcPts val="0"/>
              </a:spcBef>
              <a:spcAft>
                <a:spcPts val="0"/>
              </a:spcAft>
              <a:buClr>
                <a:srgbClr val="000000"/>
              </a:buClr>
              <a:buFont typeface="Arial"/>
              <a:buNone/>
              <a:defRPr/>
            </a:lvl9pPr>
          </a:lstStyle>
          <a:p/>
        </p:txBody>
      </p:sp>
    </p:spTree>
  </p:cSld>
  <p:clrMap accent2="accent2" accent3="accent3" accent4="accent4" accent5="accent5" accent6="accent6" hlink="hlink" tx2="lt2" tx1="dk1" bg2="dk2" bg1="lt1" folHlink="folHlink" accent1="accent1"/>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3.xml" Type="http://schemas.openxmlformats.org/officeDocument/2006/relationships/slideLayout" Id="rId1"/><Relationship Target="../media/image09.pn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36.xml" Type="http://schemas.openxmlformats.org/officeDocument/2006/relationships/slideLayout" Id="rId1"/><Relationship Target="../media/image08.png" Type="http://schemas.openxmlformats.org/officeDocument/2006/relationships/image" Id="rId4"/><Relationship Target="../media/image10.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36.xml" Type="http://schemas.openxmlformats.org/officeDocument/2006/relationships/slideLayout" Id="rId1"/><Relationship Target="../media/image10.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13.xml" Type="http://schemas.openxmlformats.org/officeDocument/2006/relationships/slideLayout" Id="rId1"/><Relationship Target="../media/image23.png" Type="http://schemas.openxmlformats.org/officeDocument/2006/relationships/image" Id="rId4"/><Relationship Target="../media/image09.pn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13.xml" Type="http://schemas.openxmlformats.org/officeDocument/2006/relationships/slideLayout" Id="rId1"/><Relationship Target="../media/image14.jpg" Type="http://schemas.openxmlformats.org/officeDocument/2006/relationships/image" Id="rId4"/><Relationship Target="../media/image09.pn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13.xml" Type="http://schemas.openxmlformats.org/officeDocument/2006/relationships/slideLayout" Id="rId1"/><Relationship Target="../media/image16.png" Type="http://schemas.openxmlformats.org/officeDocument/2006/relationships/image" Id="rId4"/><Relationship Target="../media/image09.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13.xml" Type="http://schemas.openxmlformats.org/officeDocument/2006/relationships/slideLayout" Id="rId1"/><Relationship Target="../media/image16.png" Type="http://schemas.openxmlformats.org/officeDocument/2006/relationships/image" Id="rId4"/><Relationship Target="../media/image09.png" Type="http://schemas.openxmlformats.org/officeDocument/2006/relationships/image" Id="rId3"/></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47.xml" Type="http://schemas.openxmlformats.org/officeDocument/2006/relationships/slideLayout" Id="rId1"/><Relationship Target="../media/image17.jpg" Type="http://schemas.openxmlformats.org/officeDocument/2006/relationships/image" Id="rId4"/><Relationship Target="../media/image10.png" Type="http://schemas.openxmlformats.org/officeDocument/2006/relationships/image" Id="rId3"/><Relationship Target="../media/image25.png" Type="http://schemas.openxmlformats.org/officeDocument/2006/relationships/image" Id="rId5"/></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13.xml" Type="http://schemas.openxmlformats.org/officeDocument/2006/relationships/slideLayout" Id="rId1"/><Relationship Target="../media/image15.jpg" Type="http://schemas.openxmlformats.org/officeDocument/2006/relationships/image" Id="rId4"/><Relationship Target="../media/image09.png" Type="http://schemas.openxmlformats.org/officeDocument/2006/relationships/image" Id="rId3"/><Relationship Target="../media/image51.jpg" Type="http://schemas.openxmlformats.org/officeDocument/2006/relationships/image" Id="rId5"/></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13.xml" Type="http://schemas.openxmlformats.org/officeDocument/2006/relationships/slideLayout" Id="rId1"/><Relationship Target="../media/image18.png" Type="http://schemas.openxmlformats.org/officeDocument/2006/relationships/image" Id="rId4"/><Relationship Target="../media/image09.png" Type="http://schemas.openxmlformats.org/officeDocument/2006/relationships/image" Id="rId3"/></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1.xml" Type="http://schemas.openxmlformats.org/officeDocument/2006/relationships/slideLayout" Id="rId1"/><Relationship Target="../media/image20.png" Type="http://schemas.openxmlformats.org/officeDocument/2006/relationships/image" Id="rId4"/><Relationship Target="../media/image13.png" Type="http://schemas.openxmlformats.org/officeDocument/2006/relationships/image" Id="rId3"/><Relationship Target="../media/image19.png" Type="http://schemas.openxmlformats.org/officeDocument/2006/relationships/image" Id="rId5"/></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13.xml" Type="http://schemas.openxmlformats.org/officeDocument/2006/relationships/slideLayout" Id="rId1"/><Relationship Target="../media/image02.jpg" Type="http://schemas.openxmlformats.org/officeDocument/2006/relationships/image" Id="rId4"/><Relationship Target="../media/image09.png" Type="http://schemas.openxmlformats.org/officeDocument/2006/relationships/image" Id="rId3"/></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1.xml" Type="http://schemas.openxmlformats.org/officeDocument/2006/relationships/slideLayout" Id="rId1"/><Relationship Target="../media/image22.png" Type="http://schemas.openxmlformats.org/officeDocument/2006/relationships/image" Id="rId4"/><Relationship Target="../media/image13.png" Type="http://schemas.openxmlformats.org/officeDocument/2006/relationships/image" Id="rId3"/><Relationship Target="../media/image26.png" Type="http://schemas.openxmlformats.org/officeDocument/2006/relationships/image" Id="rId5"/></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1.xml" Type="http://schemas.openxmlformats.org/officeDocument/2006/relationships/slideLayout" Id="rId1"/><Relationship Target="../media/image21.png" Type="http://schemas.openxmlformats.org/officeDocument/2006/relationships/image" Id="rId4"/><Relationship Target="../media/image13.png" Type="http://schemas.openxmlformats.org/officeDocument/2006/relationships/image" Id="rId3"/><Relationship Target="../media/image28.png" Type="http://schemas.openxmlformats.org/officeDocument/2006/relationships/image" Id="rId6"/><Relationship Target="../media/image27.png" Type="http://schemas.openxmlformats.org/officeDocument/2006/relationships/image" Id="rId5"/><Relationship Target="../media/image24.jpg" Type="http://schemas.openxmlformats.org/officeDocument/2006/relationships/image" Id="rId7"/></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1.xml" Type="http://schemas.openxmlformats.org/officeDocument/2006/relationships/slideLayout" Id="rId1"/><Relationship Target="../media/image21.png" Type="http://schemas.openxmlformats.org/officeDocument/2006/relationships/image" Id="rId4"/><Relationship Target="../media/image13.png" Type="http://schemas.openxmlformats.org/officeDocument/2006/relationships/image" Id="rId3"/></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1.xml" Type="http://schemas.openxmlformats.org/officeDocument/2006/relationships/slideLayout" Id="rId1"/><Relationship Target="../media/image29.png" Type="http://schemas.openxmlformats.org/officeDocument/2006/relationships/image" Id="rId4"/><Relationship Target="../media/image13.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1.xml" Type="http://schemas.openxmlformats.org/officeDocument/2006/relationships/slideLayout" Id="rId1"/><Relationship Target="../media/image32.png" Type="http://schemas.openxmlformats.org/officeDocument/2006/relationships/image" Id="rId4"/><Relationship Target="../media/image13.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30.xml" Type="http://schemas.openxmlformats.org/officeDocument/2006/relationships/slideLayout" Id="rId1"/><Relationship Target="../media/image30.jpg" Type="http://schemas.openxmlformats.org/officeDocument/2006/relationships/image" Id="rId4"/><Relationship Target="../media/image36.jpg" Type="http://schemas.openxmlformats.org/officeDocument/2006/relationships/image" Id="rId3"/><Relationship Target="../media/image31.jpg" Type="http://schemas.openxmlformats.org/officeDocument/2006/relationships/image" Id="rId5"/></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xml" Type="http://schemas.openxmlformats.org/officeDocument/2006/relationships/slideLayout" Id="rId1"/><Relationship Target="../media/image04.jpg" Type="http://schemas.openxmlformats.org/officeDocument/2006/relationships/image" Id="rId4"/><Relationship Target="../media/image13.png" Type="http://schemas.openxmlformats.org/officeDocument/2006/relationships/image" Id="rId3"/></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1.xml" Type="http://schemas.openxmlformats.org/officeDocument/2006/relationships/slideLayout" Id="rId1"/><Relationship Target="../media/image39.png" Type="http://schemas.openxmlformats.org/officeDocument/2006/relationships/image" Id="rId4"/><Relationship Target="../media/image13.png" Type="http://schemas.openxmlformats.org/officeDocument/2006/relationships/image" Id="rId3"/></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1.xml" Type="http://schemas.openxmlformats.org/officeDocument/2006/relationships/slideLayout" Id="rId1"/><Relationship Target="../media/image33.png" Type="http://schemas.openxmlformats.org/officeDocument/2006/relationships/image" Id="rId4"/><Relationship Target="../media/image13.png" Type="http://schemas.openxmlformats.org/officeDocument/2006/relationships/image" Id="rId3"/></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1.xml" Type="http://schemas.openxmlformats.org/officeDocument/2006/relationships/slideLayout" Id="rId1"/><Relationship Target="../media/image37.jpg" Type="http://schemas.openxmlformats.org/officeDocument/2006/relationships/image" Id="rId4"/><Relationship Target="../media/image13.png" Type="http://schemas.openxmlformats.org/officeDocument/2006/relationships/image" Id="rId3"/></Relationships>
</file>

<file path=ppt/slides/_rels/slide34.xml.rels><?xml version="1.0" encoding="UTF-8" standalone="yes"?><Relationships xmlns="http://schemas.openxmlformats.org/package/2006/relationships"><Relationship Target="../notesSlides/notesSlide34.xml" Type="http://schemas.openxmlformats.org/officeDocument/2006/relationships/notesSlide" Id="rId2"/><Relationship Target="../slideLayouts/slideLayout1.xml" Type="http://schemas.openxmlformats.org/officeDocument/2006/relationships/slideLayout" Id="rId1"/><Relationship Target="../media/image34.jpg" Type="http://schemas.openxmlformats.org/officeDocument/2006/relationships/image" Id="rId4"/><Relationship Target="../media/image13.png" Type="http://schemas.openxmlformats.org/officeDocument/2006/relationships/image" Id="rId3"/><Relationship Target="../media/image38.png" Type="http://schemas.openxmlformats.org/officeDocument/2006/relationships/image" Id="rId6"/><Relationship Target="../media/image35.jpg" Type="http://schemas.openxmlformats.org/officeDocument/2006/relationships/image" Id="rId5"/></Relationships>
</file>

<file path=ppt/slides/_rels/slide35.xml.rels><?xml version="1.0" encoding="UTF-8" standalone="yes"?><Relationships xmlns="http://schemas.openxmlformats.org/package/2006/relationships"><Relationship Target="../notesSlides/notesSlide35.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36.xml.rels><?xml version="1.0" encoding="UTF-8" standalone="yes"?><Relationships xmlns="http://schemas.openxmlformats.org/package/2006/relationships"><Relationship Target="../notesSlides/notesSlide36.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37.xml.rels><?xml version="1.0" encoding="UTF-8" standalone="yes"?><Relationships xmlns="http://schemas.openxmlformats.org/package/2006/relationships"><Relationship Target="../notesSlides/notesSlide37.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38.xml.rels><?xml version="1.0" encoding="UTF-8" standalone="yes"?><Relationships xmlns="http://schemas.openxmlformats.org/package/2006/relationships"><Relationship Target="../notesSlides/notesSlide38.xml" Type="http://schemas.openxmlformats.org/officeDocument/2006/relationships/notesSlide" Id="rId2"/><Relationship Target="../slideLayouts/slideLayout1.xml" Type="http://schemas.openxmlformats.org/officeDocument/2006/relationships/slideLayout" Id="rId1"/><Relationship Target="../media/image41.jpg" Type="http://schemas.openxmlformats.org/officeDocument/2006/relationships/image" Id="rId4"/><Relationship Target="../media/image13.png" Type="http://schemas.openxmlformats.org/officeDocument/2006/relationships/image" Id="rId3"/></Relationships>
</file>

<file path=ppt/slides/_rels/slide39.xml.rels><?xml version="1.0" encoding="UTF-8" standalone="yes"?><Relationships xmlns="http://schemas.openxmlformats.org/package/2006/relationships"><Relationship Target="../notesSlides/notesSlide39.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1.xml" Type="http://schemas.openxmlformats.org/officeDocument/2006/relationships/slideLayout" Id="rId1"/><Relationship Target="../media/image03.jpg" Type="http://schemas.openxmlformats.org/officeDocument/2006/relationships/image" Id="rId3"/></Relationships>
</file>

<file path=ppt/slides/_rels/slide40.xml.rels><?xml version="1.0" encoding="UTF-8" standalone="yes"?><Relationships xmlns="http://schemas.openxmlformats.org/package/2006/relationships"><Relationship Target="../notesSlides/notesSlide40.xml" Type="http://schemas.openxmlformats.org/officeDocument/2006/relationships/notesSlide" Id="rId2"/><Relationship Target="../slideLayouts/slideLayout1.xml" Type="http://schemas.openxmlformats.org/officeDocument/2006/relationships/slideLayout" Id="rId1"/><Relationship Target="../media/image13.png" Type="http://schemas.openxmlformats.org/officeDocument/2006/relationships/image" Id="rId3"/></Relationships>
</file>

<file path=ppt/slides/_rels/slide41.xml.rels><?xml version="1.0" encoding="UTF-8" standalone="yes"?><Relationships xmlns="http://schemas.openxmlformats.org/package/2006/relationships"><Relationship Target="../notesSlides/notesSlide41.xml" Type="http://schemas.openxmlformats.org/officeDocument/2006/relationships/notesSlide" Id="rId2"/><Relationship Target="../slideLayouts/slideLayout1.xml" Type="http://schemas.openxmlformats.org/officeDocument/2006/relationships/slideLayout" Id="rId1"/><Relationship Target="../media/image40.jpg" Type="http://schemas.openxmlformats.org/officeDocument/2006/relationships/image" Id="rId4"/><Relationship Target="../media/image13.png" Type="http://schemas.openxmlformats.org/officeDocument/2006/relationships/image" Id="rId3"/></Relationships>
</file>

<file path=ppt/slides/_rels/slide42.xml.rels><?xml version="1.0" encoding="UTF-8" standalone="yes"?><Relationships xmlns="http://schemas.openxmlformats.org/package/2006/relationships"><Relationship Target="../notesSlides/notesSlide42.xml" Type="http://schemas.openxmlformats.org/officeDocument/2006/relationships/notesSlide" Id="rId2"/><Relationship Target="../slideLayouts/slideLayout1.xml" Type="http://schemas.openxmlformats.org/officeDocument/2006/relationships/slideLayout" Id="rId1"/><Relationship Target="http://212.71.251.65/astroparticle//index.php?option=com_content&amp;task=view&amp;id=111&amp;Itemid=102" Type="http://schemas.openxmlformats.org/officeDocument/2006/relationships/hyperlink" TargetMode="External" Id="rId4"/><Relationship Target="../media/image13.png" Type="http://schemas.openxmlformats.org/officeDocument/2006/relationships/image" Id="rId3"/><Relationship Target="http://scipp.ucsc.edu/milagro/Animations/AnimationIntro.html" Type="http://schemas.openxmlformats.org/officeDocument/2006/relationships/hyperlink" TargetMode="External" Id="rId6"/><Relationship Target="http://www.i2u2.org/elab/cosmic/teacher/" Type="http://schemas.openxmlformats.org/officeDocument/2006/relationships/hyperlink" TargetMode="External" Id="rId5"/></Relationships>
</file>

<file path=ppt/slides/_rels/slide43.xml.rels><?xml version="1.0" encoding="UTF-8" standalone="yes"?><Relationships xmlns="http://schemas.openxmlformats.org/package/2006/relationships"><Relationship Target="../notesSlides/notesSlide43.xml" Type="http://schemas.openxmlformats.org/officeDocument/2006/relationships/notesSlide" Id="rId2"/><Relationship Target="../slideLayouts/slideLayout13.xml" Type="http://schemas.openxmlformats.org/officeDocument/2006/relationships/slideLayout" Id="rId1"/><Relationship Target="http://212.71.251.65/astroparticle//index.php?option=com_content&amp;task=view&amp;id=111&amp;Itemid=102" Type="http://schemas.openxmlformats.org/officeDocument/2006/relationships/hyperlink" TargetMode="External" Id="rId4"/><Relationship Target="../media/image09.png" Type="http://schemas.openxmlformats.org/officeDocument/2006/relationships/image" Id="rId3"/><Relationship Target="../media/image52.png" Type="http://schemas.openxmlformats.org/officeDocument/2006/relationships/image" Id="rId5"/></Relationships>
</file>

<file path=ppt/slides/_rels/slide44.xml.rels><?xml version="1.0" encoding="UTF-8" standalone="yes"?><Relationships xmlns="http://schemas.openxmlformats.org/package/2006/relationships"><Relationship Target="../notesSlides/notesSlide44.xml" Type="http://schemas.openxmlformats.org/officeDocument/2006/relationships/notesSlide" Id="rId2"/><Relationship Target="../slideLayouts/slideLayout13.xml" Type="http://schemas.openxmlformats.org/officeDocument/2006/relationships/slideLayout" Id="rId1"/><Relationship Target="http://terraserver.microsoft.com/" Type="http://schemas.openxmlformats.org/officeDocument/2006/relationships/hyperlink" TargetMode="External" Id="rId4"/><Relationship Target="../media/image09.png" Type="http://schemas.openxmlformats.org/officeDocument/2006/relationships/image" Id="rId3"/><Relationship Target="../media/image45.png" Type="http://schemas.openxmlformats.org/officeDocument/2006/relationships/image" Id="rId6"/><Relationship Target="http://terraserver.microsoft.com/" Type="http://schemas.openxmlformats.org/officeDocument/2006/relationships/hyperlink" TargetMode="External" Id="rId5"/></Relationships>
</file>

<file path=ppt/slides/_rels/slide45.xml.rels><?xml version="1.0" encoding="UTF-8" standalone="yes"?><Relationships xmlns="http://schemas.openxmlformats.org/package/2006/relationships"><Relationship Target="../notesSlides/notesSlide45.xml" Type="http://schemas.openxmlformats.org/officeDocument/2006/relationships/notesSlide" Id="rId2"/><Relationship Target="../slideLayouts/slideLayout1.xml" Type="http://schemas.openxmlformats.org/officeDocument/2006/relationships/slideLayout" Id="rId1"/><Relationship Target="../media/image44.png" Type="http://schemas.openxmlformats.org/officeDocument/2006/relationships/image" Id="rId4"/><Relationship Target="../media/image13.png" Type="http://schemas.openxmlformats.org/officeDocument/2006/relationships/image" Id="rId3"/></Relationships>
</file>

<file path=ppt/slides/_rels/slide46.xml.rels><?xml version="1.0" encoding="UTF-8" standalone="yes"?><Relationships xmlns="http://schemas.openxmlformats.org/package/2006/relationships"><Relationship Target="../notesSlides/notesSlide46.xml" Type="http://schemas.openxmlformats.org/officeDocument/2006/relationships/notesSlide" Id="rId2"/><Relationship Target="../slideLayouts/slideLayout1.xml" Type="http://schemas.openxmlformats.org/officeDocument/2006/relationships/slideLayout" Id="rId1"/><Relationship Target="../media/image42.png" Type="http://schemas.openxmlformats.org/officeDocument/2006/relationships/image" Id="rId4"/><Relationship Target="../media/image13.png" Type="http://schemas.openxmlformats.org/officeDocument/2006/relationships/image" Id="rId3"/><Relationship Target="../media/image43.png" Type="http://schemas.openxmlformats.org/officeDocument/2006/relationships/image" Id="rId5"/></Relationships>
</file>

<file path=ppt/slides/_rels/slide47.xml.rels><?xml version="1.0" encoding="UTF-8" standalone="yes"?><Relationships xmlns="http://schemas.openxmlformats.org/package/2006/relationships"><Relationship Target="../notesSlides/notesSlide47.xml" Type="http://schemas.openxmlformats.org/officeDocument/2006/relationships/notesSlide" Id="rId2"/><Relationship Target="../slideLayouts/slideLayout1.xml" Type="http://schemas.openxmlformats.org/officeDocument/2006/relationships/slideLayout" Id="rId1"/><Relationship Target="../media/image46.png" Type="http://schemas.openxmlformats.org/officeDocument/2006/relationships/image" Id="rId4"/><Relationship Target="../media/image13.png" Type="http://schemas.openxmlformats.org/officeDocument/2006/relationships/image" Id="rId3"/></Relationships>
</file>

<file path=ppt/slides/_rels/slide48.xml.rels><?xml version="1.0" encoding="UTF-8" standalone="yes"?><Relationships xmlns="http://schemas.openxmlformats.org/package/2006/relationships"><Relationship Target="../notesSlides/notesSlide48.xml" Type="http://schemas.openxmlformats.org/officeDocument/2006/relationships/notesSlide" Id="rId2"/><Relationship Target="../slideLayouts/slideLayout1.xml" Type="http://schemas.openxmlformats.org/officeDocument/2006/relationships/slideLayout" Id="rId1"/><Relationship Target="../media/image49.png" Type="http://schemas.openxmlformats.org/officeDocument/2006/relationships/image" Id="rId4"/><Relationship Target="../media/image13.png" Type="http://schemas.openxmlformats.org/officeDocument/2006/relationships/image" Id="rId3"/></Relationships>
</file>

<file path=ppt/slides/_rels/slide49.xml.rels><?xml version="1.0" encoding="UTF-8" standalone="yes"?><Relationships xmlns="http://schemas.openxmlformats.org/package/2006/relationships"><Relationship Target="../notesSlides/notesSlide49.xml" Type="http://schemas.openxmlformats.org/officeDocument/2006/relationships/notesSlide" Id="rId2"/><Relationship Target="../slideLayouts/slideLayout1.xml" Type="http://schemas.openxmlformats.org/officeDocument/2006/relationships/slideLayout" Id="rId1"/><Relationship Target="../media/image56.png" Type="http://schemas.openxmlformats.org/officeDocument/2006/relationships/image" Id="rId4"/><Relationship Target="../media/image13.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36.xml" Type="http://schemas.openxmlformats.org/officeDocument/2006/relationships/slideLayout" Id="rId1"/><Relationship Target="../media/image10.png" Type="http://schemas.openxmlformats.org/officeDocument/2006/relationships/image" Id="rId3"/></Relationships>
</file>

<file path=ppt/slides/_rels/slide50.xml.rels><?xml version="1.0" encoding="UTF-8" standalone="yes"?><Relationships xmlns="http://schemas.openxmlformats.org/package/2006/relationships"><Relationship Target="../notesSlides/notesSlide50.xml" Type="http://schemas.openxmlformats.org/officeDocument/2006/relationships/notesSlide" Id="rId2"/><Relationship Target="../slideLayouts/slideLayout1.xml" Type="http://schemas.openxmlformats.org/officeDocument/2006/relationships/slideLayout" Id="rId1"/><Relationship Target="../media/image55.png" Type="http://schemas.openxmlformats.org/officeDocument/2006/relationships/image" Id="rId4"/><Relationship Target="../media/image13.png" Type="http://schemas.openxmlformats.org/officeDocument/2006/relationships/image" Id="rId3"/></Relationships>
</file>

<file path=ppt/slides/_rels/slide51.xml.rels><?xml version="1.0" encoding="UTF-8" standalone="yes"?><Relationships xmlns="http://schemas.openxmlformats.org/package/2006/relationships"><Relationship Target="../notesSlides/notesSlide51.xml" Type="http://schemas.openxmlformats.org/officeDocument/2006/relationships/notesSlide" Id="rId2"/><Relationship Target="../slideLayouts/slideLayout1.xml" Type="http://schemas.openxmlformats.org/officeDocument/2006/relationships/slideLayout" Id="rId1"/><Relationship Target="http://www.i2u2.org/elab/cosmic/teacher/" Type="http://schemas.openxmlformats.org/officeDocument/2006/relationships/hyperlink" TargetMode="External" Id="rId4"/><Relationship Target="../media/image13.png" Type="http://schemas.openxmlformats.org/officeDocument/2006/relationships/image" Id="rId3"/><Relationship Target="../media/image47.png" Type="http://schemas.openxmlformats.org/officeDocument/2006/relationships/image" Id="rId5"/></Relationships>
</file>

<file path=ppt/slides/_rels/slide52.xml.rels><?xml version="1.0" encoding="UTF-8" standalone="yes"?><Relationships xmlns="http://schemas.openxmlformats.org/package/2006/relationships"><Relationship Target="../notesSlides/notesSlide52.xml" Type="http://schemas.openxmlformats.org/officeDocument/2006/relationships/notesSlide" Id="rId2"/><Relationship Target="../slideLayouts/slideLayout1.xml" Type="http://schemas.openxmlformats.org/officeDocument/2006/relationships/slideLayout" Id="rId1"/><Relationship Target="../media/image48.png" Type="http://schemas.openxmlformats.org/officeDocument/2006/relationships/image" Id="rId4"/><Relationship Target="../media/image13.png" Type="http://schemas.openxmlformats.org/officeDocument/2006/relationships/image" Id="rId3"/></Relationships>
</file>

<file path=ppt/slides/_rels/slide53.xml.rels><?xml version="1.0" encoding="UTF-8" standalone="yes"?><Relationships xmlns="http://schemas.openxmlformats.org/package/2006/relationships"><Relationship Target="../notesSlides/notesSlide53.xml" Type="http://schemas.openxmlformats.org/officeDocument/2006/relationships/notesSlide" Id="rId2"/><Relationship Target="../slideLayouts/slideLayout1.xml" Type="http://schemas.openxmlformats.org/officeDocument/2006/relationships/slideLayout" Id="rId1"/><Relationship Target="../media/image53.png" Type="http://schemas.openxmlformats.org/officeDocument/2006/relationships/image" Id="rId4"/><Relationship Target="../media/image13.png" Type="http://schemas.openxmlformats.org/officeDocument/2006/relationships/image" Id="rId3"/></Relationships>
</file>

<file path=ppt/slides/_rels/slide54.xml.rels><?xml version="1.0" encoding="UTF-8" standalone="yes"?><Relationships xmlns="http://schemas.openxmlformats.org/package/2006/relationships"><Relationship Target="../notesSlides/notesSlide54.xml" Type="http://schemas.openxmlformats.org/officeDocument/2006/relationships/notesSlide" Id="rId2"/><Relationship Target="../slideLayouts/slideLayout1.xml" Type="http://schemas.openxmlformats.org/officeDocument/2006/relationships/slideLayout" Id="rId1"/><Relationship Target="../media/image50.png" Type="http://schemas.openxmlformats.org/officeDocument/2006/relationships/image" Id="rId4"/><Relationship Target="../media/image13.png" Type="http://schemas.openxmlformats.org/officeDocument/2006/relationships/image" Id="rId3"/><Relationship Target="../media/image54.png" Type="http://schemas.openxmlformats.org/officeDocument/2006/relationships/image" Id="rId5"/></Relationships>
</file>

<file path=ppt/slides/_rels/slide55.xml.rels><?xml version="1.0" encoding="UTF-8" standalone="yes"?><Relationships xmlns="http://schemas.openxmlformats.org/package/2006/relationships"><Relationship Target="../notesSlides/notesSlide55.xml" Type="http://schemas.openxmlformats.org/officeDocument/2006/relationships/notesSlide" Id="rId2"/><Relationship Target="../slideLayouts/slideLayout1.xml" Type="http://schemas.openxmlformats.org/officeDocument/2006/relationships/slideLayout" Id="rId1"/><Relationship Target="../media/image59.png" Type="http://schemas.openxmlformats.org/officeDocument/2006/relationships/image" Id="rId4"/><Relationship Target="../media/image13.png" Type="http://schemas.openxmlformats.org/officeDocument/2006/relationships/image" Id="rId3"/></Relationships>
</file>

<file path=ppt/slides/_rels/slide56.xml.rels><?xml version="1.0" encoding="UTF-8" standalone="yes"?><Relationships xmlns="http://schemas.openxmlformats.org/package/2006/relationships"><Relationship Target="../notesSlides/notesSlide56.xml" Type="http://schemas.openxmlformats.org/officeDocument/2006/relationships/notesSlide" Id="rId2"/><Relationship Target="../slideLayouts/slideLayout1.xml" Type="http://schemas.openxmlformats.org/officeDocument/2006/relationships/slideLayout" Id="rId1"/><Relationship Target="../media/image57.png" Type="http://schemas.openxmlformats.org/officeDocument/2006/relationships/image" Id="rId4"/><Relationship Target="../media/image13.png" Type="http://schemas.openxmlformats.org/officeDocument/2006/relationships/image" Id="rId3"/><Relationship Target="../media/image58.png" Type="http://schemas.openxmlformats.org/officeDocument/2006/relationships/image" Id="rId5"/></Relationships>
</file>

<file path=ppt/slides/_rels/slide57.xml.rels><?xml version="1.0" encoding="UTF-8" standalone="yes"?><Relationships xmlns="http://schemas.openxmlformats.org/package/2006/relationships"><Relationship Target="../notesSlides/notesSlide57.xml" Type="http://schemas.openxmlformats.org/officeDocument/2006/relationships/notesSlide" Id="rId2"/><Relationship Target="../slideLayouts/slideLayout1.xml" Type="http://schemas.openxmlformats.org/officeDocument/2006/relationships/slideLayout" Id="rId1"/><Relationship Target="../media/image57.png" Type="http://schemas.openxmlformats.org/officeDocument/2006/relationships/image" Id="rId4"/><Relationship Target="../media/image13.png" Type="http://schemas.openxmlformats.org/officeDocument/2006/relationships/image" Id="rId3"/><Relationship Target="../media/image61.png" Type="http://schemas.openxmlformats.org/officeDocument/2006/relationships/image" Id="rId6"/><Relationship Target="../media/image60.png" Type="http://schemas.openxmlformats.org/officeDocument/2006/relationships/image" Id="rId5"/></Relationships>
</file>

<file path=ppt/slides/_rels/slide58.xml.rels><?xml version="1.0" encoding="UTF-8" standalone="yes"?><Relationships xmlns="http://schemas.openxmlformats.org/package/2006/relationships"><Relationship Target="../notesSlides/notesSlide58.xml" Type="http://schemas.openxmlformats.org/officeDocument/2006/relationships/notesSlide" Id="rId2"/><Relationship Target="../slideLayouts/slideLayout1.xml" Type="http://schemas.openxmlformats.org/officeDocument/2006/relationships/slideLayout" Id="rId1"/><Relationship Target="http://scipp.ucsc.edu/milagro/Animations/Pages/MilAnimTour/MilAnimTour1.html" Type="http://schemas.openxmlformats.org/officeDocument/2006/relationships/hyperlink" TargetMode="External" Id="rId4"/><Relationship Target="../media/image13.png" Type="http://schemas.openxmlformats.org/officeDocument/2006/relationships/image" Id="rId3"/><Relationship Target="../media/image62.png" Type="http://schemas.openxmlformats.org/officeDocument/2006/relationships/image" Id="rId5"/></Relationships>
</file>

<file path=ppt/slides/_rels/slide59.xml.rels><?xml version="1.0" encoding="UTF-8" standalone="yes"?><Relationships xmlns="http://schemas.openxmlformats.org/package/2006/relationships"><Relationship Target="../notesSlides/notesSlide59.xml" Type="http://schemas.openxmlformats.org/officeDocument/2006/relationships/notesSlide" Id="rId2"/><Relationship Target="../slideLayouts/slideLayout1.xml" Type="http://schemas.openxmlformats.org/officeDocument/2006/relationships/slideLayout" Id="rId1"/><Relationship Target="../media/image64.jpg" Type="http://schemas.openxmlformats.org/officeDocument/2006/relationships/image" Id="rId4"/><Relationship Target="../media/image13.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36.xml" Type="http://schemas.openxmlformats.org/officeDocument/2006/relationships/slideLayout" Id="rId1"/><Relationship Target="../media/image10.png" Type="http://schemas.openxmlformats.org/officeDocument/2006/relationships/image" Id="rId3"/></Relationships>
</file>

<file path=ppt/slides/_rels/slide60.xml.rels><?xml version="1.0" encoding="UTF-8" standalone="yes"?><Relationships xmlns="http://schemas.openxmlformats.org/package/2006/relationships"><Relationship Target="../notesSlides/notesSlide60.xml" Type="http://schemas.openxmlformats.org/officeDocument/2006/relationships/notesSlide" Id="rId2"/><Relationship Target="../slideLayouts/slideLayout13.xml" Type="http://schemas.openxmlformats.org/officeDocument/2006/relationships/slideLayout" Id="rId1"/><Relationship Target="http://fire.wavestreamer.com:9411/listen.asx?sid=" Type="http://schemas.openxmlformats.org/officeDocument/2006/relationships/hyperlink" TargetMode="External" Id="rId4"/><Relationship Target="../media/image12.png" Type="http://schemas.openxmlformats.org/officeDocument/2006/relationships/image" Id="rId3"/><Relationship Target="../media/image68.png" Type="http://schemas.openxmlformats.org/officeDocument/2006/relationships/image" Id="rId6"/><Relationship Target="../media/image70.jpg" Type="http://schemas.openxmlformats.org/officeDocument/2006/relationships/image" Id="rId5"/></Relationships>
</file>

<file path=ppt/slides/_rels/slide61.xml.rels><?xml version="1.0" encoding="UTF-8" standalone="yes"?><Relationships xmlns="http://schemas.openxmlformats.org/package/2006/relationships"><Relationship Target="../notesSlides/notesSlide61.xml" Type="http://schemas.openxmlformats.org/officeDocument/2006/relationships/notesSlide" Id="rId2"/><Relationship Target="../slideLayouts/slideLayout13.xml" Type="http://schemas.openxmlformats.org/officeDocument/2006/relationships/slideLayout" Id="rId1"/><Relationship Target="http://fire.wavestreamer.com:9411/listen.asx?sid=" Type="http://schemas.openxmlformats.org/officeDocument/2006/relationships/hyperlink" TargetMode="External" Id="rId4"/><Relationship Target="../media/image12.png" Type="http://schemas.openxmlformats.org/officeDocument/2006/relationships/image" Id="rId3"/><Relationship Target="../media/image65.png" Type="http://schemas.openxmlformats.org/officeDocument/2006/relationships/image" Id="rId6"/><Relationship Target="http://prediccs.sr.unh.edu/craterweb/craterliveradio.html" Type="http://schemas.openxmlformats.org/officeDocument/2006/relationships/hyperlink" TargetMode="External" Id="rId5"/><Relationship Target="http://fire.wavestreamer.com:9411/listen.pls" Type="http://schemas.openxmlformats.org/officeDocument/2006/relationships/hyperlink" TargetMode="External" Id="rId7"/></Relationships>
</file>

<file path=ppt/slides/_rels/slide62.xml.rels><?xml version="1.0" encoding="UTF-8" standalone="yes"?><Relationships xmlns="http://schemas.openxmlformats.org/package/2006/relationships"><Relationship Target="../notesSlides/notesSlide62.xml" Type="http://schemas.openxmlformats.org/officeDocument/2006/relationships/notesSlide" Id="rId2"/><Relationship Target="../slideLayouts/slideLayout13.xml" Type="http://schemas.openxmlformats.org/officeDocument/2006/relationships/slideLayout" Id="rId1"/><Relationship Target="../media/image73.jpg" Type="http://schemas.openxmlformats.org/officeDocument/2006/relationships/image" Id="rId10"/><Relationship Target="../media/image63.jpg" Type="http://schemas.openxmlformats.org/officeDocument/2006/relationships/image" Id="rId4"/><Relationship Target="../media/image74.png" Type="http://schemas.openxmlformats.org/officeDocument/2006/relationships/image" Id="rId3"/><Relationship Target="../media/image71.jpg" Type="http://schemas.openxmlformats.org/officeDocument/2006/relationships/image" Id="rId9"/><Relationship Target="../media/image67.jpg" Type="http://schemas.openxmlformats.org/officeDocument/2006/relationships/image" Id="rId6"/><Relationship Target="../media/image66.jpg" Type="http://schemas.openxmlformats.org/officeDocument/2006/relationships/image" Id="rId5"/><Relationship Target="../media/image72.jpg" Type="http://schemas.openxmlformats.org/officeDocument/2006/relationships/image" Id="rId8"/><Relationship Target="../media/image69.jpg" Type="http://schemas.openxmlformats.org/officeDocument/2006/relationships/image" Id="rId7"/></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36.xml" Type="http://schemas.openxmlformats.org/officeDocument/2006/relationships/slideLayout" Id="rId1"/><Relationship Target="../media/image05.png" Type="http://schemas.openxmlformats.org/officeDocument/2006/relationships/image" Id="rId4"/><Relationship Target="../media/image10.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36.xml" Type="http://schemas.openxmlformats.org/officeDocument/2006/relationships/slideLayout" Id="rId1"/><Relationship Target="../media/image06.png" Type="http://schemas.openxmlformats.org/officeDocument/2006/relationships/image" Id="rId4"/><Relationship Target="../media/image1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13.xml" Type="http://schemas.openxmlformats.org/officeDocument/2006/relationships/slideLayout" Id="rId1"/><Relationship Target="../media/image12.png" Type="http://schemas.openxmlformats.org/officeDocument/2006/relationships/image" Id="rId3"/><Relationship Target="../media/image07.jpg" Type="http://schemas.openxmlformats.org/officeDocument/2006/relationships/image" Id="rId6"/><Relationship Target="http://youtube.com/v/zKeuZjjbRA0" Type="http://schemas.openxmlformats.org/officeDocument/2006/relationships/hyperlink" TargetMode="External" Id="rId5"/></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333" name="Shape 333"/>
        <p:cNvGrpSpPr/>
        <p:nvPr/>
      </p:nvGrpSpPr>
      <p:grpSpPr>
        <a:xfrm>
          <a:off y="0" x="0"/>
          <a:ext cy="0" cx="0"/>
          <a:chOff y="0" x="0"/>
          <a:chExt cy="0" cx="0"/>
        </a:xfrm>
      </p:grpSpPr>
      <p:sp>
        <p:nvSpPr>
          <p:cNvPr id="334" name="Shape 334"/>
          <p:cNvSpPr txBox="1"/>
          <p:nvPr/>
        </p:nvSpPr>
        <p:spPr>
          <a:xfrm>
            <a:off y="1845000" x="135000"/>
            <a:ext cy="1541400" cx="9008699"/>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buSzPct val="25000"/>
              <a:buNone/>
            </a:pPr>
            <a:r>
              <a:rPr strike="noStrike" u="none" b="1" cap="none" baseline="0" sz="4800" lang="pl-PL">
                <a:solidFill>
                  <a:srgbClr val="FFFFFF"/>
                </a:solidFill>
                <a:latin typeface="Arial"/>
                <a:ea typeface="Arial"/>
                <a:cs typeface="Arial"/>
                <a:sym typeface="Arial"/>
              </a:rPr>
              <a:t> </a:t>
            </a:r>
            <a:r>
              <a:rPr b="1" sz="4800" lang="pl-PL">
                <a:solidFill>
                  <a:srgbClr val="FFFFFF"/>
                </a:solidFill>
              </a:rPr>
              <a:t>Cosmic Rays:</a:t>
            </a:r>
          </a:p>
          <a:p>
            <a:pPr algn="ctr" rtl="0" lvl="0" marR="0" indent="0" marL="0">
              <a:lnSpc>
                <a:spcPct val="100000"/>
              </a:lnSpc>
              <a:spcBef>
                <a:spcPts val="0"/>
              </a:spcBef>
              <a:buSzPct val="25000"/>
              <a:buNone/>
            </a:pPr>
            <a:r>
              <a:rPr b="1" sz="3600" lang="pl-PL">
                <a:solidFill>
                  <a:srgbClr val="FFFFFF"/>
                </a:solidFill>
              </a:rPr>
              <a:t>Ideas for High School Teachers</a:t>
            </a:r>
          </a:p>
        </p:txBody>
      </p:sp>
      <p:sp>
        <p:nvSpPr>
          <p:cNvPr id="335" name="Shape 335"/>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336" name="Shape 336"/>
          <p:cNvSpPr/>
          <p:nvPr/>
        </p:nvSpPr>
        <p:spPr>
          <a:xfrm>
            <a:off y="5301360" x="251639"/>
            <a:ext cy="615240" cx="8712719"/>
          </a:xfrm>
          <a:prstGeom prst="rect">
            <a:avLst/>
          </a:prstGeom>
          <a:noFill/>
          <a:ln>
            <a:noFill/>
          </a:ln>
        </p:spPr>
        <p:txBody>
          <a:bodyPr bIns="45700" rIns="91425" lIns="91425" tIns="45700" anchor="t" anchorCtr="0">
            <a:noAutofit/>
          </a:bodyPr>
          <a:lstStyle/>
          <a:p>
            <a:pPr algn="ctr" rtl="0" lvl="0" marR="0" indent="0" marL="0">
              <a:lnSpc>
                <a:spcPct val="100000"/>
              </a:lnSpc>
              <a:spcBef>
                <a:spcPts val="0"/>
              </a:spcBef>
              <a:buSzPct val="25000"/>
              <a:buNone/>
            </a:pPr>
            <a:r>
              <a:rPr sz="1700" lang="pl-PL" i="1">
                <a:solidFill>
                  <a:schemeClr val="lt1"/>
                </a:solidFill>
              </a:rPr>
              <a:t>Cherie Bornhorst, Karin Foss, Gina Maria Horecica, Elpida Iliopoulou, Ozgul Saki, Yuichiro Eguchi, Waldemar Grabowski, </a:t>
            </a:r>
            <a:r>
              <a:rPr strike="noStrike" u="none" b="0" cap="none" baseline="0" sz="1700" lang="pl-PL" i="1">
                <a:solidFill>
                  <a:srgbClr val="FFFFFF"/>
                </a:solidFill>
                <a:latin typeface="Arial"/>
                <a:ea typeface="Arial"/>
                <a:cs typeface="Arial"/>
                <a:sym typeface="Arial"/>
              </a:rPr>
              <a:t>Kevin Martz, Grzegorz Zakowicz,</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400" name="Shape 400"/>
        <p:cNvGrpSpPr/>
        <p:nvPr/>
      </p:nvGrpSpPr>
      <p:grpSpPr>
        <a:xfrm>
          <a:off y="0" x="0"/>
          <a:ext cy="0" cx="0"/>
          <a:chOff y="0" x="0"/>
          <a:chExt cy="0" cx="0"/>
        </a:xfrm>
      </p:grpSpPr>
      <p:sp>
        <p:nvSpPr>
          <p:cNvPr id="401" name="Shape 401"/>
          <p:cNvSpPr txBox="1"/>
          <p:nvPr/>
        </p:nvSpPr>
        <p:spPr>
          <a:xfrm>
            <a:off y="298875" x="21150"/>
            <a:ext cy="1334999"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Discovery of Cosmic Rays</a:t>
            </a:r>
          </a:p>
        </p:txBody>
      </p:sp>
      <p:pic>
        <p:nvPicPr>
          <p:cNvPr id="402" name="Shape 402"/>
          <p:cNvPicPr preferRelativeResize="0"/>
          <p:nvPr/>
        </p:nvPicPr>
        <p:blipFill rotWithShape="1">
          <a:blip r:embed="rId4"/>
          <a:srcRect t="0" b="0" r="0" l="0"/>
          <a:stretch/>
        </p:blipFill>
        <p:spPr>
          <a:xfrm>
            <a:off y="1588025" x="4958450"/>
            <a:ext cy="4428974" cx="3645800"/>
          </a:xfrm>
          <a:prstGeom prst="rect">
            <a:avLst/>
          </a:prstGeom>
          <a:noFill/>
          <a:ln>
            <a:noFill/>
          </a:ln>
        </p:spPr>
      </p:pic>
      <p:sp>
        <p:nvSpPr>
          <p:cNvPr id="403" name="Shape 403"/>
          <p:cNvSpPr txBox="1"/>
          <p:nvPr/>
        </p:nvSpPr>
        <p:spPr>
          <a:xfrm>
            <a:off y="1588025" x="253800"/>
            <a:ext cy="5027998" cx="4511100"/>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Hess went as high as </a:t>
            </a:r>
            <a:r>
              <a:rPr strike="noStrike" u="none" b="1" cap="none" baseline="0" sz="2400" lang="pl-PL" i="0">
                <a:solidFill>
                  <a:srgbClr val="6FA8DC"/>
                </a:solidFill>
                <a:latin typeface="Arial"/>
                <a:ea typeface="Arial"/>
                <a:cs typeface="Arial"/>
                <a:sym typeface="Arial"/>
                <a:rtl val="0"/>
              </a:rPr>
              <a:t>17,500 feet</a:t>
            </a:r>
            <a:r>
              <a:rPr strike="noStrike" u="none" b="1" cap="none" baseline="0" sz="2400" lang="pl-PL" i="0">
                <a:solidFill>
                  <a:schemeClr val="lt2"/>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(over </a:t>
            </a:r>
            <a:r>
              <a:rPr strike="noStrike" u="none" b="1" cap="none" baseline="0" sz="2400" lang="pl-PL" i="0">
                <a:solidFill>
                  <a:srgbClr val="6FA8DC"/>
                </a:solidFill>
                <a:latin typeface="Arial"/>
                <a:ea typeface="Arial"/>
                <a:cs typeface="Arial"/>
                <a:sym typeface="Arial"/>
                <a:rtl val="0"/>
              </a:rPr>
              <a:t>5 km</a:t>
            </a:r>
            <a:r>
              <a:rPr strike="noStrike" u="none" b="0" cap="none" baseline="0" sz="2400" lang="pl-PL" i="0">
                <a:solidFill>
                  <a:srgbClr val="6FA8DC"/>
                </a:solidFill>
                <a:latin typeface="Arial"/>
                <a:ea typeface="Arial"/>
                <a:cs typeface="Arial"/>
                <a:sym typeface="Arial"/>
                <a:rtl val="0"/>
              </a:rPr>
              <a:t>!</a:t>
            </a:r>
            <a:r>
              <a:rPr strike="noStrike" u="none" b="0" cap="none" baseline="0" sz="2400" lang="pl-PL" i="0">
                <a:solidFill>
                  <a:srgbClr val="FFFFFF"/>
                </a:solidFill>
                <a:latin typeface="Arial"/>
                <a:ea typeface="Arial"/>
                <a:cs typeface="Arial"/>
                <a:sym typeface="Arial"/>
                <a:rtl val="0"/>
              </a:rPr>
              <a:t>)</a:t>
            </a:r>
            <a:r>
              <a:rPr strike="noStrike" u="none" b="0" cap="none" baseline="0" sz="2400" lang="pl-PL" i="0">
                <a:solidFill>
                  <a:schemeClr val="lt2"/>
                </a:solidFill>
                <a:latin typeface="Arial"/>
                <a:ea typeface="Arial"/>
                <a:cs typeface="Arial"/>
                <a:sym typeface="Arial"/>
                <a:rtl val="0"/>
              </a:rPr>
              <a:t> in his balloon without oxygen tanks.</a:t>
            </a: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Surprisingly he found that the </a:t>
            </a:r>
            <a:r>
              <a:rPr strike="noStrike" u="none" b="1" cap="none" baseline="0" sz="2400" lang="pl-PL" i="0">
                <a:solidFill>
                  <a:srgbClr val="FF0000"/>
                </a:solidFill>
                <a:latin typeface="Arial"/>
                <a:ea typeface="Arial"/>
                <a:cs typeface="Arial"/>
                <a:sym typeface="Arial"/>
                <a:rtl val="0"/>
              </a:rPr>
              <a:t>radiation levels increased with altitude!</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407" name="Shape 407"/>
        <p:cNvGrpSpPr/>
        <p:nvPr/>
      </p:nvGrpSpPr>
      <p:grpSpPr>
        <a:xfrm>
          <a:off y="0" x="0"/>
          <a:ext cy="0" cx="0"/>
          <a:chOff y="0" x="0"/>
          <a:chExt cy="0" cx="0"/>
        </a:xfrm>
      </p:grpSpPr>
      <p:sp>
        <p:nvSpPr>
          <p:cNvPr id="408" name="Shape 408"/>
          <p:cNvSpPr txBox="1"/>
          <p:nvPr/>
        </p:nvSpPr>
        <p:spPr>
          <a:xfrm>
            <a:off y="284205" x="42300"/>
            <a:ext cy="1182852"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Discovery of Cosmic Rays</a:t>
            </a:r>
          </a:p>
        </p:txBody>
      </p:sp>
      <p:sp>
        <p:nvSpPr>
          <p:cNvPr id="409" name="Shape 409"/>
          <p:cNvSpPr txBox="1"/>
          <p:nvPr/>
        </p:nvSpPr>
        <p:spPr>
          <a:xfrm>
            <a:off y="1706875" x="208500"/>
            <a:ext cy="5027998" cx="8726999"/>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Hess interpreted this result to mean that radation is entering the atmosphere </a:t>
            </a:r>
            <a:r>
              <a:rPr strike="noStrike" u="none" b="0" cap="none" baseline="0" sz="2400" lang="pl-PL" i="0">
                <a:solidFill>
                  <a:srgbClr val="6FA8DC"/>
                </a:solidFill>
                <a:latin typeface="Arial"/>
                <a:ea typeface="Arial"/>
                <a:cs typeface="Arial"/>
                <a:sym typeface="Arial"/>
                <a:rtl val="0"/>
              </a:rPr>
              <a:t>f</a:t>
            </a:r>
            <a:r>
              <a:rPr strike="noStrike" u="none" b="1" cap="none" baseline="0" sz="2400" lang="pl-PL" i="0">
                <a:solidFill>
                  <a:srgbClr val="6FA8DC"/>
                </a:solidFill>
                <a:latin typeface="Arial"/>
                <a:ea typeface="Arial"/>
                <a:cs typeface="Arial"/>
                <a:sym typeface="Arial"/>
                <a:rtl val="0"/>
              </a:rPr>
              <a:t>rom outer space.</a:t>
            </a: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He gave this phenomenon the name </a:t>
            </a:r>
            <a:r>
              <a:rPr strike="noStrike" u="none" b="1" cap="none" baseline="0" sz="2400" lang="pl-PL" i="0">
                <a:solidFill>
                  <a:srgbClr val="6FA8DC"/>
                </a:solidFill>
                <a:latin typeface="Arial"/>
                <a:ea typeface="Arial"/>
                <a:cs typeface="Arial"/>
                <a:sym typeface="Arial"/>
                <a:rtl val="0"/>
              </a:rPr>
              <a:t>“cosmic radiation”</a:t>
            </a:r>
            <a:r>
              <a:rPr strike="noStrike" u="none" b="0" cap="none" baseline="0" sz="2400" lang="pl-PL" i="0">
                <a:solidFill>
                  <a:srgbClr val="6FA8DC"/>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which later evolved to</a:t>
            </a:r>
            <a:r>
              <a:rPr strike="noStrike" u="none" b="0" cap="none" baseline="0" sz="2400" lang="pl-PL" i="0">
                <a:solidFill>
                  <a:srgbClr val="FF0000"/>
                </a:solidFill>
                <a:latin typeface="Arial"/>
                <a:ea typeface="Arial"/>
                <a:cs typeface="Arial"/>
                <a:sym typeface="Arial"/>
                <a:rtl val="0"/>
              </a:rPr>
              <a:t> </a:t>
            </a:r>
            <a:r>
              <a:rPr strike="noStrike" u="none" b="1" cap="none" baseline="0" sz="2400" lang="pl-PL" i="0">
                <a:solidFill>
                  <a:srgbClr val="FF0000"/>
                </a:solidFill>
                <a:latin typeface="Arial"/>
                <a:ea typeface="Arial"/>
                <a:cs typeface="Arial"/>
                <a:sym typeface="Arial"/>
                <a:rtl val="0"/>
              </a:rPr>
              <a:t>“cosmic rays”.</a:t>
            </a:r>
          </a:p>
          <a:p>
            <a:pPr algn="l" rtl="0" lvl="0" marR="0" indent="0" marL="0">
              <a:lnSpc>
                <a:spcPct val="100000"/>
              </a:lnSpc>
              <a:spcBef>
                <a:spcPts val="0"/>
              </a:spcBef>
              <a:spcAft>
                <a:spcPts val="0"/>
              </a:spcAft>
              <a:buClr>
                <a:srgbClr val="000000"/>
              </a:buClr>
              <a:buFont typeface="Arial"/>
              <a:buNone/>
            </a:pPr>
            <a:r>
              <a:t/>
            </a:r>
            <a:endParaRPr strike="noStrike" u="none" b="1"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1" cap="none" baseline="0" sz="2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Hess was awarded the Nobel Prize in 1936 for his </a:t>
            </a:r>
            <a:r>
              <a:rPr strike="noStrike" u="none" b="1" cap="none" baseline="0" sz="2400" lang="pl-PL" i="0">
                <a:solidFill>
                  <a:schemeClr val="lt2"/>
                </a:solidFill>
                <a:latin typeface="Arial"/>
                <a:ea typeface="Arial"/>
                <a:cs typeface="Arial"/>
                <a:sym typeface="Arial"/>
                <a:rtl val="0"/>
              </a:rPr>
              <a:t>discovery of cosmic rays.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13" name="Shape 413"/>
        <p:cNvGrpSpPr/>
        <p:nvPr/>
      </p:nvGrpSpPr>
      <p:grpSpPr>
        <a:xfrm>
          <a:off y="0" x="0"/>
          <a:ext cy="0" cx="0"/>
          <a:chOff y="0" x="0"/>
          <a:chExt cy="0" cx="0"/>
        </a:xfrm>
      </p:grpSpPr>
      <p:sp>
        <p:nvSpPr>
          <p:cNvPr id="414" name="Shape 414"/>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15" name="Shape 415"/>
          <p:cNvSpPr/>
          <p:nvPr/>
        </p:nvSpPr>
        <p:spPr>
          <a:xfrm>
            <a:off y="531360" x="412920"/>
            <a:ext cy="5794920" cx="8318160"/>
          </a:xfrm>
          <a:prstGeom prst="rect">
            <a:avLst/>
          </a:prstGeom>
          <a:noFill/>
          <a:ln>
            <a:noFill/>
          </a:ln>
        </p:spPr>
        <p:txBody>
          <a:bodyPr bIns="91425" rIns="91425" lIns="91425" tIns="91425" anchor="ctr" anchorCtr="0">
            <a:noAutofit/>
          </a:bodyPr>
          <a:lstStyle/>
          <a:p>
            <a:pPr>
              <a:spcBef>
                <a:spcPts val="0"/>
              </a:spcBef>
              <a:buNone/>
            </a:pPr>
            <a:r>
              <a:t/>
            </a:r>
            <a:endParaRPr/>
          </a:p>
        </p:txBody>
      </p:sp>
      <p:sp>
        <p:nvSpPr>
          <p:cNvPr id="416" name="Shape 416"/>
          <p:cNvSpPr txBox="1"/>
          <p:nvPr/>
        </p:nvSpPr>
        <p:spPr>
          <a:xfrm>
            <a:off y="494950" x="215450"/>
            <a:ext cy="5867699" cx="4190999"/>
          </a:xfrm>
          <a:prstGeom prst="rect">
            <a:avLst/>
          </a:prstGeom>
          <a:noFill/>
          <a:ln>
            <a:noFill/>
          </a:ln>
        </p:spPr>
        <p:txBody>
          <a:bodyPr bIns="45700" rIns="91425" lIns="91425" tIns="45700" anchor="t" anchorCtr="0">
            <a:noAutofit/>
          </a:bodyPr>
          <a:lstStyle/>
          <a:p>
            <a:pPr algn="l" rtl="0" lvl="0" marR="0">
              <a:lnSpc>
                <a:spcPct val="90000"/>
              </a:lnSpc>
              <a:spcBef>
                <a:spcPts val="0"/>
              </a:spcBef>
              <a:buNone/>
            </a:pPr>
            <a:r>
              <a:t/>
            </a:r>
            <a:endParaRPr sz="2000">
              <a:solidFill>
                <a:schemeClr val="lt1"/>
              </a:solidFill>
            </a:endParaRPr>
          </a:p>
          <a:p>
            <a:pPr algn="l" rtl="0" lvl="0" marR="0">
              <a:lnSpc>
                <a:spcPct val="90000"/>
              </a:lnSpc>
              <a:spcBef>
                <a:spcPts val="0"/>
              </a:spcBef>
              <a:buNone/>
            </a:pPr>
            <a:r>
              <a:t/>
            </a:r>
            <a:endParaRPr sz="2000">
              <a:solidFill>
                <a:schemeClr val="lt1"/>
              </a:solidFill>
            </a:endParaRPr>
          </a:p>
          <a:p>
            <a:pPr algn="l" rtl="0" lvl="0" marR="0" indent="-215900" marL="228600">
              <a:lnSpc>
                <a:spcPct val="90000"/>
              </a:lnSpc>
              <a:spcBef>
                <a:spcPts val="0"/>
              </a:spcBef>
              <a:buClr>
                <a:schemeClr val="lt1"/>
              </a:buClr>
              <a:buSzPct val="100000"/>
              <a:buFont typeface="Arial"/>
              <a:buChar char="•"/>
            </a:pPr>
            <a:r>
              <a:rPr sz="2000" lang="pl-PL">
                <a:solidFill>
                  <a:schemeClr val="lt1"/>
                </a:solidFill>
              </a:rPr>
              <a:t>Elementary particles, nuclei, and EM Radiation of extra-terresterial origin.</a:t>
            </a:r>
          </a:p>
          <a:p>
            <a:pPr algn="l" rtl="0" lvl="1" marR="0" indent="-215900" marL="685800">
              <a:lnSpc>
                <a:spcPct val="90000"/>
              </a:lnSpc>
              <a:spcBef>
                <a:spcPts val="500"/>
              </a:spcBef>
              <a:buClr>
                <a:schemeClr val="lt1"/>
              </a:buClr>
              <a:buSzPct val="100000"/>
              <a:buFont typeface="Arial"/>
              <a:buChar char="•"/>
            </a:pPr>
            <a:r>
              <a:rPr strike="noStrike" u="none" b="0" cap="none" baseline="0" sz="2000" lang="pl-PL" i="0">
                <a:solidFill>
                  <a:schemeClr val="lt1"/>
                </a:solidFill>
              </a:rPr>
              <a:t>Called “primary” CRs</a:t>
            </a:r>
          </a:p>
          <a:p>
            <a:pPr algn="l" rtl="0" lvl="1" marR="0" indent="-215900" marL="685800">
              <a:lnSpc>
                <a:spcPct val="90000"/>
              </a:lnSpc>
              <a:spcBef>
                <a:spcPts val="500"/>
              </a:spcBef>
              <a:buClr>
                <a:schemeClr val="lt1"/>
              </a:buClr>
              <a:buSzPct val="100000"/>
              <a:buFont typeface="Arial"/>
              <a:buChar char="•"/>
            </a:pPr>
            <a:r>
              <a:rPr strike="noStrike" u="none" b="0" cap="none" baseline="0" sz="2000" lang="pl-PL" i="0">
                <a:solidFill>
                  <a:schemeClr val="lt1"/>
                </a:solidFill>
              </a:rPr>
              <a:t>Mostly protons or a (He) nuclei (other elements too, in much shorter supply)</a:t>
            </a:r>
          </a:p>
          <a:p>
            <a:pPr algn="l" rtl="0" lvl="0" marR="0" indent="0" marL="457200">
              <a:lnSpc>
                <a:spcPct val="90000"/>
              </a:lnSpc>
              <a:spcBef>
                <a:spcPts val="500"/>
              </a:spcBef>
              <a:buNone/>
            </a:pPr>
            <a:r>
              <a:t/>
            </a:r>
            <a:endParaRPr sz="2000"/>
          </a:p>
          <a:p>
            <a:pPr algn="l" rtl="0" lvl="0" marR="0" indent="-215900" marL="228600">
              <a:lnSpc>
                <a:spcPct val="90000"/>
              </a:lnSpc>
              <a:spcBef>
                <a:spcPts val="1000"/>
              </a:spcBef>
              <a:buClr>
                <a:schemeClr val="lt1"/>
              </a:buClr>
              <a:buSzPct val="100000"/>
              <a:buFont typeface="Arial"/>
              <a:buChar char="•"/>
            </a:pPr>
            <a:r>
              <a:rPr strike="noStrike" u="none" b="0" cap="none" baseline="0" sz="2000" lang="pl-PL" i="0">
                <a:solidFill>
                  <a:schemeClr val="lt1"/>
                </a:solidFill>
              </a:rPr>
              <a:t>When these hit another nucleus in the atmosphere and stop, </a:t>
            </a:r>
            <a:r>
              <a:rPr strike="noStrike" u="none" b="0" cap="none" baseline="0" sz="2000" lang="pl-PL" i="1">
                <a:solidFill>
                  <a:schemeClr val="lt1"/>
                </a:solidFill>
              </a:rPr>
              <a:t>more</a:t>
            </a:r>
            <a:r>
              <a:rPr strike="noStrike" u="none" b="0" cap="none" baseline="0" sz="2000" lang="pl-PL" i="0">
                <a:solidFill>
                  <a:schemeClr val="lt1"/>
                </a:solidFill>
              </a:rPr>
              <a:t> particles are knocked downward, causing a cascading effect called a “shower”</a:t>
            </a:r>
          </a:p>
          <a:p>
            <a:pPr algn="l" rtl="0" lvl="1" marR="0" indent="-215900" marL="685800">
              <a:lnSpc>
                <a:spcPct val="90000"/>
              </a:lnSpc>
              <a:spcBef>
                <a:spcPts val="500"/>
              </a:spcBef>
              <a:buClr>
                <a:schemeClr val="lt1"/>
              </a:buClr>
              <a:buSzPct val="100000"/>
              <a:buFont typeface="Arial"/>
              <a:buChar char="•"/>
            </a:pPr>
            <a:r>
              <a:rPr strike="noStrike" u="none" b="0" cap="none" baseline="0" sz="2000" lang="pl-PL" i="0">
                <a:solidFill>
                  <a:schemeClr val="lt1"/>
                </a:solidFill>
              </a:rPr>
              <a:t>Particles in the shower are called “secondary” CRs</a:t>
            </a:r>
          </a:p>
        </p:txBody>
      </p:sp>
      <p:pic>
        <p:nvPicPr>
          <p:cNvPr id="417" name="Shape 417"/>
          <p:cNvPicPr preferRelativeResize="0"/>
          <p:nvPr/>
        </p:nvPicPr>
        <p:blipFill rotWithShape="1">
          <a:blip r:embed="rId4"/>
          <a:srcRect t="0" b="0" r="0" l="0"/>
          <a:stretch/>
        </p:blipFill>
        <p:spPr>
          <a:xfrm>
            <a:off y="1072450" x="4753350"/>
            <a:ext cy="5290199" cx="4149600"/>
          </a:xfrm>
          <a:prstGeom prst="rect">
            <a:avLst/>
          </a:prstGeom>
          <a:noFill/>
          <a:ln w="38100" cap="flat">
            <a:solidFill>
              <a:schemeClr val="lt2"/>
            </a:solidFill>
            <a:prstDash val="solid"/>
            <a:round/>
            <a:headEnd w="med" len="med" type="none"/>
            <a:tailEnd w="med" len="med" type="none"/>
          </a:ln>
        </p:spPr>
      </p:pic>
      <p:sp>
        <p:nvSpPr>
          <p:cNvPr id="418" name="Shape 418"/>
          <p:cNvSpPr txBox="1"/>
          <p:nvPr/>
        </p:nvSpPr>
        <p:spPr>
          <a:xfrm>
            <a:off y="220200" x="241050"/>
            <a:ext cy="467700" cx="8661900"/>
          </a:xfrm>
          <a:prstGeom prst="rect">
            <a:avLst/>
          </a:prstGeom>
          <a:noFill/>
          <a:ln>
            <a:noFill/>
          </a:ln>
        </p:spPr>
        <p:txBody>
          <a:bodyPr bIns="91425" rIns="91425" lIns="91425" tIns="91425" anchor="t" anchorCtr="0">
            <a:noAutofit/>
          </a:bodyPr>
          <a:lstStyle/>
          <a:p>
            <a:pPr algn="ctr">
              <a:spcBef>
                <a:spcPts val="0"/>
              </a:spcBef>
              <a:buNone/>
            </a:pPr>
            <a:r>
              <a:rPr sz="4400" lang="pl-PL">
                <a:solidFill>
                  <a:srgbClr val="FFFFFF"/>
                </a:solidFill>
              </a:rPr>
              <a:t>What are cosmic rays?</a:t>
            </a: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22" name="Shape 422"/>
        <p:cNvGrpSpPr/>
        <p:nvPr/>
      </p:nvGrpSpPr>
      <p:grpSpPr>
        <a:xfrm>
          <a:off y="0" x="0"/>
          <a:ext cy="0" cx="0"/>
          <a:chOff y="0" x="0"/>
          <a:chExt cy="0" cx="0"/>
        </a:xfrm>
      </p:grpSpPr>
      <p:sp>
        <p:nvSpPr>
          <p:cNvPr id="423" name="Shape 423"/>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24" name="Shape 424"/>
          <p:cNvSpPr/>
          <p:nvPr/>
        </p:nvSpPr>
        <p:spPr>
          <a:xfrm>
            <a:off y="531360" x="412920"/>
            <a:ext cy="5794920" cx="8318160"/>
          </a:xfrm>
          <a:prstGeom prst="rect">
            <a:avLst/>
          </a:prstGeom>
          <a:noFill/>
          <a:ln>
            <a:noFill/>
          </a:ln>
        </p:spPr>
        <p:txBody>
          <a:bodyPr bIns="91425" rIns="91425" lIns="91425" tIns="91425" anchor="ctr" anchorCtr="0">
            <a:noAutofit/>
          </a:bodyPr>
          <a:lstStyle/>
          <a:p>
            <a:pPr>
              <a:spcBef>
                <a:spcPts val="0"/>
              </a:spcBef>
              <a:buNone/>
            </a:pPr>
            <a:r>
              <a:t/>
            </a:r>
            <a:endParaRPr/>
          </a:p>
        </p:txBody>
      </p:sp>
      <p:pic>
        <p:nvPicPr>
          <p:cNvPr id="425" name="Shape 425"/>
          <p:cNvPicPr preferRelativeResize="0"/>
          <p:nvPr/>
        </p:nvPicPr>
        <p:blipFill rotWithShape="1">
          <a:blip r:embed="rId4"/>
          <a:srcRect t="0" b="0" r="0" l="0"/>
          <a:stretch/>
        </p:blipFill>
        <p:spPr>
          <a:xfrm>
            <a:off y="542925" x="933450"/>
            <a:ext cy="5772149" cx="7277099"/>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29" name="Shape 429"/>
        <p:cNvGrpSpPr/>
        <p:nvPr/>
      </p:nvGrpSpPr>
      <p:grpSpPr>
        <a:xfrm>
          <a:off y="0" x="0"/>
          <a:ext cy="0" cx="0"/>
          <a:chOff y="0" x="0"/>
          <a:chExt cy="0" cx="0"/>
        </a:xfrm>
      </p:grpSpPr>
      <p:sp>
        <p:nvSpPr>
          <p:cNvPr id="430" name="Shape 430"/>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31" name="Shape 431"/>
          <p:cNvSpPr/>
          <p:nvPr/>
        </p:nvSpPr>
        <p:spPr>
          <a:xfrm>
            <a:off y="531547" x="412920"/>
            <a:ext cy="5794799" cx="8318100"/>
          </a:xfrm>
          <a:prstGeom prst="rect">
            <a:avLst/>
          </a:prstGeom>
          <a:noFill/>
          <a:ln>
            <a:noFill/>
          </a:ln>
        </p:spPr>
        <p:txBody>
          <a:bodyPr bIns="91425" rIns="91425" lIns="91425" tIns="91425" anchor="ctr" anchorCtr="0">
            <a:noAutofit/>
          </a:bodyPr>
          <a:lstStyle/>
          <a:p>
            <a:pPr>
              <a:spcBef>
                <a:spcPts val="0"/>
              </a:spcBef>
              <a:buNone/>
            </a:pPr>
            <a:r>
              <a:t/>
            </a:r>
            <a:endParaRPr/>
          </a:p>
        </p:txBody>
      </p:sp>
      <p:sp>
        <p:nvSpPr>
          <p:cNvPr id="432" name="Shape 432"/>
          <p:cNvSpPr txBox="1"/>
          <p:nvPr>
            <p:ph type="title"/>
          </p:nvPr>
        </p:nvSpPr>
        <p:spPr>
          <a:xfrm>
            <a:off y="74150" x="190499"/>
            <a:ext cy="914400" cx="8894999"/>
          </a:xfrm>
          <a:prstGeom prst="rect">
            <a:avLst/>
          </a:prstGeom>
          <a:noFill/>
          <a:ln>
            <a:noFill/>
          </a:ln>
        </p:spPr>
        <p:txBody>
          <a:bodyPr bIns="0" rIns="0" lIns="0" tIns="0" anchor="ctr" anchorCtr="0">
            <a:noAutofit/>
          </a:bodyPr>
          <a:lstStyle/>
          <a:p>
            <a:pPr algn="ctr" rtl="0" lvl="0" marR="0" indent="0" marL="0">
              <a:lnSpc>
                <a:spcPct val="90000"/>
              </a:lnSpc>
              <a:spcBef>
                <a:spcPts val="0"/>
              </a:spcBef>
              <a:buClr>
                <a:schemeClr val="lt2"/>
              </a:buClr>
              <a:buSzPct val="25000"/>
              <a:buFont typeface="Arial"/>
              <a:buNone/>
            </a:pPr>
            <a:r>
              <a:rPr strike="noStrike" u="none" b="0" cap="none" baseline="0" sz="4400" lang="pl-PL" i="0">
                <a:solidFill>
                  <a:schemeClr val="lt2"/>
                </a:solidFill>
                <a:latin typeface="Arial"/>
                <a:ea typeface="Arial"/>
                <a:cs typeface="Arial"/>
                <a:sym typeface="Arial"/>
              </a:rPr>
              <a:t>Primary Cosmic Rays</a:t>
            </a:r>
          </a:p>
        </p:txBody>
      </p:sp>
      <p:sp>
        <p:nvSpPr>
          <p:cNvPr id="433" name="Shape 433"/>
          <p:cNvSpPr txBox="1"/>
          <p:nvPr/>
        </p:nvSpPr>
        <p:spPr>
          <a:xfrm>
            <a:off y="990600" x="152400"/>
            <a:ext cy="4419599" cx="4190999"/>
          </a:xfrm>
          <a:prstGeom prst="rect">
            <a:avLst/>
          </a:prstGeom>
          <a:noFill/>
          <a:ln>
            <a:noFill/>
          </a:ln>
        </p:spPr>
        <p:txBody>
          <a:bodyPr bIns="45700" rIns="91425" lIns="91425" tIns="45700" anchor="t" anchorCtr="0">
            <a:noAutofit/>
          </a:bodyPr>
          <a:lstStyle/>
          <a:p>
            <a:pPr algn="l" rtl="0" lvl="0" marR="0" indent="-184150" marL="228600">
              <a:lnSpc>
                <a:spcPct val="90000"/>
              </a:lnSpc>
              <a:spcBef>
                <a:spcPts val="1000"/>
              </a:spcBef>
              <a:buClr>
                <a:schemeClr val="lt2"/>
              </a:buClr>
              <a:buSzPct val="100000"/>
              <a:buFont typeface="Arial"/>
              <a:buChar char="•"/>
            </a:pPr>
            <a:r>
              <a:rPr strike="noStrike" u="none" b="0" cap="none" baseline="0" sz="2100" lang="pl-PL" i="0">
                <a:solidFill>
                  <a:schemeClr val="lt2"/>
                </a:solidFill>
                <a:latin typeface="Arial"/>
                <a:ea typeface="Arial"/>
                <a:cs typeface="Arial"/>
                <a:sym typeface="Arial"/>
              </a:rPr>
              <a:t>Lower-energy CRs are common, while high-energy CRs are rare</a:t>
            </a:r>
          </a:p>
        </p:txBody>
      </p:sp>
      <p:sp>
        <p:nvSpPr>
          <p:cNvPr id="434" name="Shape 434"/>
          <p:cNvSpPr txBox="1"/>
          <p:nvPr/>
        </p:nvSpPr>
        <p:spPr>
          <a:xfrm>
            <a:off y="4406000" x="190500"/>
            <a:ext cy="2251200" cx="4114800"/>
          </a:xfrm>
          <a:prstGeom prst="rect">
            <a:avLst/>
          </a:prstGeom>
          <a:solidFill>
            <a:schemeClr val="dk1"/>
          </a:solidFill>
          <a:ln w="25400" cap="flat">
            <a:solidFill>
              <a:schemeClr val="lt2"/>
            </a:solidFill>
            <a:prstDash val="solid"/>
            <a:miter/>
            <a:headEnd w="med" len="med" type="none"/>
            <a:tailEnd w="med" len="med" type="none"/>
          </a:ln>
        </p:spPr>
        <p:txBody>
          <a:bodyPr bIns="45700" rIns="91425" lIns="91425" tIns="45700" anchor="t" anchorCtr="0">
            <a:noAutofit/>
          </a:bodyPr>
          <a:lstStyle/>
          <a:p>
            <a:pPr algn="l" rtl="0" lvl="0" marR="0" indent="0" marL="0">
              <a:spcBef>
                <a:spcPts val="0"/>
              </a:spcBef>
              <a:buClr>
                <a:schemeClr val="lt2"/>
              </a:buClr>
              <a:buSzPct val="25000"/>
              <a:buFont typeface="Times New Roman"/>
              <a:buNone/>
            </a:pPr>
            <a:r>
              <a:rPr strike="noStrike" u="sng" b="1" cap="none" baseline="0" sz="2400" lang="pl-PL" i="0">
                <a:solidFill>
                  <a:schemeClr val="lt2"/>
                </a:solidFill>
                <a:latin typeface="Times New Roman"/>
                <a:ea typeface="Times New Roman"/>
                <a:cs typeface="Times New Roman"/>
                <a:sym typeface="Times New Roman"/>
              </a:rPr>
              <a:t>Just a reminder:</a:t>
            </a:r>
            <a:r>
              <a:rPr strike="noStrike" u="none" b="0" cap="none" baseline="0" sz="2400" lang="pl-PL" i="0">
                <a:solidFill>
                  <a:schemeClr val="lt2"/>
                </a:solidFill>
                <a:latin typeface="Times New Roman"/>
                <a:ea typeface="Times New Roman"/>
                <a:cs typeface="Times New Roman"/>
                <a:sym typeface="Times New Roman"/>
              </a:rPr>
              <a:t> </a:t>
            </a:r>
          </a:p>
          <a:p>
            <a:pPr algn="l" rtl="0" lvl="0" marR="0" indent="0" marL="0">
              <a:spcBef>
                <a:spcPts val="0"/>
              </a:spcBef>
              <a:buClr>
                <a:schemeClr val="lt2"/>
              </a:buClr>
              <a:buSzPct val="25000"/>
              <a:buFont typeface="Times New Roman"/>
              <a:buNone/>
            </a:pPr>
            <a:r>
              <a:rPr strike="noStrike" u="sng" b="1" cap="none" baseline="0" sz="2000" lang="pl-PL" i="0">
                <a:solidFill>
                  <a:schemeClr val="lt2"/>
                </a:solidFill>
                <a:latin typeface="Times New Roman"/>
                <a:ea typeface="Times New Roman"/>
                <a:cs typeface="Times New Roman"/>
                <a:sym typeface="Times New Roman"/>
              </a:rPr>
              <a:t>Flux</a:t>
            </a:r>
            <a:r>
              <a:rPr strike="noStrike" u="none" b="1" cap="none" baseline="0" sz="2000" lang="pl-PL" i="0">
                <a:solidFill>
                  <a:schemeClr val="lt2"/>
                </a:solidFill>
                <a:latin typeface="Times New Roman"/>
                <a:ea typeface="Times New Roman"/>
                <a:cs typeface="Times New Roman"/>
                <a:sym typeface="Times New Roman"/>
              </a:rPr>
              <a:t> </a:t>
            </a:r>
            <a:r>
              <a:rPr strike="noStrike" u="none" b="1" cap="none" baseline="0" sz="2400" lang="pl-PL" i="0">
                <a:solidFill>
                  <a:schemeClr val="lt2"/>
                </a:solidFill>
                <a:latin typeface="Times New Roman"/>
                <a:ea typeface="Times New Roman"/>
                <a:cs typeface="Times New Roman"/>
                <a:sym typeface="Times New Roman"/>
              </a:rPr>
              <a:t>– </a:t>
            </a:r>
            <a:r>
              <a:rPr strike="noStrike" u="none" b="1" cap="none" baseline="0" sz="2000" lang="pl-PL" i="0">
                <a:solidFill>
                  <a:schemeClr val="lt2"/>
                </a:solidFill>
                <a:latin typeface="Times New Roman"/>
                <a:ea typeface="Times New Roman"/>
                <a:cs typeface="Times New Roman"/>
                <a:sym typeface="Times New Roman"/>
              </a:rPr>
              <a:t>number of arriving particles per (unit area x unit time)</a:t>
            </a:r>
          </a:p>
          <a:p>
            <a:pPr algn="l" rtl="0" lvl="0" marR="0" indent="0" marL="0">
              <a:spcBef>
                <a:spcPts val="0"/>
              </a:spcBef>
              <a:buClr>
                <a:schemeClr val="lt2"/>
              </a:buClr>
              <a:buSzPct val="25000"/>
              <a:buFont typeface="Times New Roman"/>
              <a:buNone/>
            </a:pPr>
            <a:r>
              <a:rPr strike="noStrike" u="sng" b="1" cap="none" baseline="0" sz="2400" lang="pl-PL" i="0">
                <a:solidFill>
                  <a:schemeClr val="lt2"/>
                </a:solidFill>
                <a:latin typeface="Times New Roman"/>
                <a:ea typeface="Times New Roman"/>
                <a:cs typeface="Times New Roman"/>
                <a:sym typeface="Times New Roman"/>
              </a:rPr>
              <a:t>eV</a:t>
            </a:r>
            <a:r>
              <a:rPr strike="noStrike" u="none" b="1" cap="none" baseline="0" sz="1600" lang="pl-PL" i="0">
                <a:solidFill>
                  <a:schemeClr val="lt2"/>
                </a:solidFill>
                <a:latin typeface="Times New Roman"/>
                <a:ea typeface="Times New Roman"/>
                <a:cs typeface="Times New Roman"/>
                <a:sym typeface="Times New Roman"/>
              </a:rPr>
              <a:t> </a:t>
            </a:r>
            <a:r>
              <a:rPr strike="noStrike" u="none" b="1" cap="none" baseline="0" sz="2000" lang="pl-PL" i="0">
                <a:solidFill>
                  <a:schemeClr val="lt2"/>
                </a:solidFill>
                <a:latin typeface="Times New Roman"/>
                <a:ea typeface="Times New Roman"/>
                <a:cs typeface="Times New Roman"/>
                <a:sym typeface="Times New Roman"/>
              </a:rPr>
              <a:t>– (very small) unit of energy</a:t>
            </a:r>
          </a:p>
          <a:p>
            <a:pPr algn="l" rtl="0" lvl="1" marR="0" indent="0" marL="457200">
              <a:spcBef>
                <a:spcPts val="0"/>
              </a:spcBef>
              <a:buClr>
                <a:schemeClr val="lt2"/>
              </a:buClr>
              <a:buSzPct val="100000"/>
              <a:buFont typeface="Times New Roman"/>
              <a:buChar char="▪"/>
            </a:pPr>
            <a:r>
              <a:rPr strike="noStrike" u="none" b="1" cap="none" baseline="0" sz="1600" lang="pl-PL" i="0">
                <a:solidFill>
                  <a:schemeClr val="lt2"/>
                </a:solidFill>
                <a:latin typeface="Times New Roman"/>
                <a:ea typeface="Times New Roman"/>
                <a:cs typeface="Times New Roman"/>
                <a:sym typeface="Times New Roman"/>
              </a:rPr>
              <a:t>one volt times the charge of a single electron </a:t>
            </a:r>
          </a:p>
          <a:p>
            <a:pPr algn="l" rtl="0" lvl="1" marR="0" indent="0" marL="457200">
              <a:spcBef>
                <a:spcPts val="0"/>
              </a:spcBef>
              <a:buClr>
                <a:schemeClr val="lt2"/>
              </a:buClr>
              <a:buSzPct val="100000"/>
              <a:buFont typeface="Times New Roman"/>
              <a:buChar char="▪"/>
            </a:pPr>
            <a:r>
              <a:rPr strike="noStrike" u="none" b="1" cap="none" baseline="0" sz="1600" lang="pl-PL" i="0">
                <a:solidFill>
                  <a:schemeClr val="lt2"/>
                </a:solidFill>
                <a:latin typeface="Times New Roman"/>
                <a:ea typeface="Times New Roman"/>
                <a:cs typeface="Times New Roman"/>
                <a:sym typeface="Times New Roman"/>
              </a:rPr>
              <a:t>1 eV = 1.609 x 10</a:t>
            </a:r>
            <a:r>
              <a:rPr strike="noStrike" u="none" b="1" cap="none" baseline="30000" sz="1600" lang="pl-PL" i="0">
                <a:solidFill>
                  <a:schemeClr val="lt2"/>
                </a:solidFill>
                <a:latin typeface="Times New Roman"/>
                <a:ea typeface="Times New Roman"/>
                <a:cs typeface="Times New Roman"/>
                <a:sym typeface="Times New Roman"/>
              </a:rPr>
              <a:t>-19 </a:t>
            </a:r>
            <a:r>
              <a:rPr strike="noStrike" u="none" b="1" cap="none" baseline="0" sz="1600" lang="pl-PL" i="0">
                <a:solidFill>
                  <a:schemeClr val="lt2"/>
                </a:solidFill>
                <a:latin typeface="Times New Roman"/>
                <a:ea typeface="Times New Roman"/>
                <a:cs typeface="Times New Roman"/>
                <a:sym typeface="Times New Roman"/>
              </a:rPr>
              <a:t> joules  </a:t>
            </a:r>
          </a:p>
        </p:txBody>
      </p:sp>
      <p:pic>
        <p:nvPicPr>
          <p:cNvPr id="435" name="Shape 435"/>
          <p:cNvPicPr preferRelativeResize="0"/>
          <p:nvPr/>
        </p:nvPicPr>
        <p:blipFill>
          <a:blip r:embed="rId4"/>
          <a:stretch>
            <a:fillRect/>
          </a:stretch>
        </p:blipFill>
        <p:spPr>
          <a:xfrm>
            <a:off y="1055575" x="4532508"/>
            <a:ext cy="5433087" cx="4495800"/>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39" name="Shape 439"/>
        <p:cNvGrpSpPr/>
        <p:nvPr/>
      </p:nvGrpSpPr>
      <p:grpSpPr>
        <a:xfrm>
          <a:off y="0" x="0"/>
          <a:ext cy="0" cx="0"/>
          <a:chOff y="0" x="0"/>
          <a:chExt cy="0" cx="0"/>
        </a:xfrm>
      </p:grpSpPr>
      <p:sp>
        <p:nvSpPr>
          <p:cNvPr id="440" name="Shape 440"/>
          <p:cNvSpPr/>
          <p:nvPr/>
        </p:nvSpPr>
        <p:spPr>
          <a:xfrm>
            <a:off y="6488639" x="7380360"/>
            <a:ext cy="307499" cx="1763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41" name="Shape 441"/>
          <p:cNvSpPr/>
          <p:nvPr/>
        </p:nvSpPr>
        <p:spPr>
          <a:xfrm>
            <a:off y="531547" x="412920"/>
            <a:ext cy="5794799" cx="8318100"/>
          </a:xfrm>
          <a:prstGeom prst="rect">
            <a:avLst/>
          </a:prstGeom>
          <a:noFill/>
          <a:ln>
            <a:noFill/>
          </a:ln>
        </p:spPr>
        <p:txBody>
          <a:bodyPr bIns="91425" rIns="91425" lIns="91425" tIns="91425" anchor="ctr" anchorCtr="0">
            <a:noAutofit/>
          </a:bodyPr>
          <a:lstStyle/>
          <a:p>
            <a:pPr>
              <a:spcBef>
                <a:spcPts val="0"/>
              </a:spcBef>
              <a:buNone/>
            </a:pPr>
            <a:r>
              <a:t/>
            </a:r>
            <a:endParaRPr/>
          </a:p>
        </p:txBody>
      </p:sp>
      <p:sp>
        <p:nvSpPr>
          <p:cNvPr id="442" name="Shape 442"/>
          <p:cNvSpPr txBox="1"/>
          <p:nvPr>
            <p:ph type="title"/>
          </p:nvPr>
        </p:nvSpPr>
        <p:spPr>
          <a:xfrm>
            <a:off y="141175" x="192800"/>
            <a:ext cy="914400" cx="8835599"/>
          </a:xfrm>
          <a:prstGeom prst="rect">
            <a:avLst/>
          </a:prstGeom>
          <a:noFill/>
          <a:ln>
            <a:noFill/>
          </a:ln>
        </p:spPr>
        <p:txBody>
          <a:bodyPr bIns="0" rIns="0" lIns="0" tIns="0" anchor="ctr" anchorCtr="0">
            <a:noAutofit/>
          </a:bodyPr>
          <a:lstStyle/>
          <a:p>
            <a:pPr algn="ctr" rtl="0" lvl="0" marR="0" indent="0" marL="0">
              <a:lnSpc>
                <a:spcPct val="90000"/>
              </a:lnSpc>
              <a:spcBef>
                <a:spcPts val="0"/>
              </a:spcBef>
              <a:buClr>
                <a:schemeClr val="lt2"/>
              </a:buClr>
              <a:buSzPct val="25000"/>
              <a:buFont typeface="Arial"/>
              <a:buNone/>
            </a:pPr>
            <a:r>
              <a:rPr sz="4400" lang="pl-PL">
                <a:solidFill>
                  <a:schemeClr val="lt2"/>
                </a:solidFill>
              </a:rPr>
              <a:t>The Mystery of UHECRs</a:t>
            </a:r>
          </a:p>
        </p:txBody>
      </p:sp>
      <p:pic>
        <p:nvPicPr>
          <p:cNvPr id="443" name="Shape 443"/>
          <p:cNvPicPr preferRelativeResize="0"/>
          <p:nvPr/>
        </p:nvPicPr>
        <p:blipFill>
          <a:blip r:embed="rId4"/>
          <a:stretch>
            <a:fillRect/>
          </a:stretch>
        </p:blipFill>
        <p:spPr>
          <a:xfrm>
            <a:off y="1055575" x="4532508"/>
            <a:ext cy="5433087" cx="4495800"/>
          </a:xfrm>
          <a:prstGeom prst="rect">
            <a:avLst/>
          </a:prstGeom>
          <a:noFill/>
          <a:ln>
            <a:noFill/>
          </a:ln>
        </p:spPr>
      </p:pic>
      <p:sp>
        <p:nvSpPr>
          <p:cNvPr id="444" name="Shape 444"/>
          <p:cNvSpPr txBox="1"/>
          <p:nvPr/>
        </p:nvSpPr>
        <p:spPr>
          <a:xfrm>
            <a:off y="1046600" x="192800"/>
            <a:ext cy="5549700" cx="4227599"/>
          </a:xfrm>
          <a:prstGeom prst="rect">
            <a:avLst/>
          </a:prstGeom>
          <a:noFill/>
          <a:ln>
            <a:noFill/>
          </a:ln>
        </p:spPr>
        <p:txBody>
          <a:bodyPr bIns="91425" rIns="91425" lIns="91425" tIns="91425" anchor="t" anchorCtr="0">
            <a:noAutofit/>
          </a:bodyPr>
          <a:lstStyle/>
          <a:p>
            <a:pPr rtl="0" lvl="0" indent="-381000" marL="457200">
              <a:spcBef>
                <a:spcPts val="0"/>
              </a:spcBef>
              <a:buClr>
                <a:srgbClr val="FFFFFF"/>
              </a:buClr>
              <a:buSzPct val="100000"/>
              <a:buFont typeface="Arial"/>
              <a:buChar char="●"/>
            </a:pPr>
            <a:r>
              <a:rPr sz="2400" lang="pl-PL">
                <a:solidFill>
                  <a:srgbClr val="FFFFFF"/>
                </a:solidFill>
              </a:rPr>
              <a:t>Cosmic rays with energies above 10</a:t>
            </a:r>
            <a:r>
              <a:rPr baseline="30000" sz="2400" lang="pl-PL">
                <a:solidFill>
                  <a:srgbClr val="FFFFFF"/>
                </a:solidFill>
              </a:rPr>
              <a:t>18 </a:t>
            </a:r>
            <a:r>
              <a:rPr sz="2400" lang="pl-PL">
                <a:solidFill>
                  <a:srgbClr val="FFFFFF"/>
                </a:solidFill>
              </a:rPr>
              <a:t>eV are referred to as </a:t>
            </a:r>
            <a:r>
              <a:rPr b="1" sz="2400" lang="pl-PL">
                <a:solidFill>
                  <a:srgbClr val="6FA8DC"/>
                </a:solidFill>
              </a:rPr>
              <a:t>“Ultra High Energy Cosmic Rays”</a:t>
            </a:r>
            <a:r>
              <a:rPr sz="2400" lang="pl-PL">
                <a:solidFill>
                  <a:srgbClr val="FFFFFF"/>
                </a:solidFill>
              </a:rPr>
              <a:t> (UHECRs)</a:t>
            </a:r>
          </a:p>
          <a:p>
            <a:pPr rtl="0" lvl="0">
              <a:spcBef>
                <a:spcPts val="0"/>
              </a:spcBef>
              <a:buNone/>
            </a:pPr>
            <a:r>
              <a:t/>
            </a:r>
            <a:endParaRPr sz="2400">
              <a:solidFill>
                <a:srgbClr val="FFFFFF"/>
              </a:solidFill>
            </a:endParaRPr>
          </a:p>
          <a:p>
            <a:pPr rtl="0" lvl="0" indent="-381000" marL="457200">
              <a:spcBef>
                <a:spcPts val="0"/>
              </a:spcBef>
              <a:buClr>
                <a:srgbClr val="FFFFFF"/>
              </a:buClr>
              <a:buSzPct val="100000"/>
              <a:buFont typeface="Arial"/>
              <a:buChar char="●"/>
            </a:pPr>
            <a:r>
              <a:rPr sz="2400" lang="pl-PL">
                <a:solidFill>
                  <a:srgbClr val="FFFFFF"/>
                </a:solidFill>
              </a:rPr>
              <a:t>These are </a:t>
            </a:r>
            <a:r>
              <a:rPr sz="2400" lang="pl-PL" i="1">
                <a:solidFill>
                  <a:srgbClr val="FFFFFF"/>
                </a:solidFill>
              </a:rPr>
              <a:t>microscopic</a:t>
            </a:r>
            <a:r>
              <a:rPr sz="2400" lang="pl-PL">
                <a:solidFill>
                  <a:srgbClr val="FFFFFF"/>
                </a:solidFill>
              </a:rPr>
              <a:t> particles with a </a:t>
            </a:r>
            <a:r>
              <a:rPr b="1" sz="2400" lang="pl-PL" i="1">
                <a:solidFill>
                  <a:srgbClr val="FFFFFF"/>
                </a:solidFill>
              </a:rPr>
              <a:t>macroscopic</a:t>
            </a:r>
            <a:r>
              <a:rPr sz="2400" lang="pl-PL">
                <a:solidFill>
                  <a:srgbClr val="FFFFFF"/>
                </a:solidFill>
              </a:rPr>
              <a:t> amount of energy. (For comparison: 1 Joule = 6.25 x 10</a:t>
            </a:r>
            <a:r>
              <a:rPr baseline="30000" sz="2400" lang="pl-PL">
                <a:solidFill>
                  <a:srgbClr val="FFFFFF"/>
                </a:solidFill>
              </a:rPr>
              <a:t>18</a:t>
            </a:r>
            <a:r>
              <a:rPr sz="2400" lang="pl-PL">
                <a:solidFill>
                  <a:srgbClr val="FFFFFF"/>
                </a:solidFill>
              </a:rPr>
              <a:t> eV)</a:t>
            </a:r>
          </a:p>
          <a:p>
            <a:pPr rtl="0" lvl="0">
              <a:spcBef>
                <a:spcPts val="0"/>
              </a:spcBef>
              <a:buNone/>
            </a:pPr>
            <a:r>
              <a:t/>
            </a:r>
            <a:endParaRPr sz="2400">
              <a:solidFill>
                <a:srgbClr val="FFFFFF"/>
              </a:solidFill>
            </a:endParaRPr>
          </a:p>
          <a:p>
            <a:pPr lvl="0" indent="-381000" marL="457200">
              <a:spcBef>
                <a:spcPts val="0"/>
              </a:spcBef>
              <a:buClr>
                <a:srgbClr val="FF0000"/>
              </a:buClr>
              <a:buSzPct val="100000"/>
              <a:buFont typeface="Arial"/>
              <a:buChar char="●"/>
            </a:pPr>
            <a:r>
              <a:rPr b="1" sz="2400" lang="pl-PL">
                <a:solidFill>
                  <a:srgbClr val="FF0000"/>
                </a:solidFill>
              </a:rPr>
              <a:t>The existance of such energetic particles remains a mystery!</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448" name="Shape 448"/>
        <p:cNvGrpSpPr/>
        <p:nvPr/>
      </p:nvGrpSpPr>
      <p:grpSpPr>
        <a:xfrm>
          <a:off y="0" x="0"/>
          <a:ext cy="0" cx="0"/>
          <a:chOff y="0" x="0"/>
          <a:chExt cy="0" cx="0"/>
        </a:xfrm>
      </p:grpSpPr>
      <p:pic>
        <p:nvPicPr>
          <p:cNvPr id="449" name="Shape 449"/>
          <p:cNvPicPr preferRelativeResize="0"/>
          <p:nvPr/>
        </p:nvPicPr>
        <p:blipFill rotWithShape="1">
          <a:blip r:embed="rId4"/>
          <a:srcRect t="0" b="0" r="0" l="0"/>
          <a:stretch/>
        </p:blipFill>
        <p:spPr>
          <a:xfrm>
            <a:off y="265964" x="0"/>
            <a:ext cy="6481799" cx="9144000"/>
          </a:xfrm>
          <a:prstGeom prst="rect">
            <a:avLst/>
          </a:prstGeom>
          <a:noFill/>
          <a:ln>
            <a:noFill/>
          </a:ln>
        </p:spPr>
      </p:pic>
      <p:pic>
        <p:nvPicPr>
          <p:cNvPr id="450" name="Shape 450"/>
          <p:cNvPicPr preferRelativeResize="0"/>
          <p:nvPr/>
        </p:nvPicPr>
        <p:blipFill>
          <a:blip r:embed="rId5"/>
          <a:stretch>
            <a:fillRect/>
          </a:stretch>
        </p:blipFill>
        <p:spPr>
          <a:xfrm>
            <a:off y="3041850" x="195025"/>
            <a:ext cy="774324" cx="8948976"/>
          </a:xfrm>
          <a:prstGeom prst="rect">
            <a:avLst/>
          </a:prstGeom>
          <a:noFill/>
          <a:ln>
            <a:noFill/>
          </a:ln>
        </p:spPr>
      </p:pic>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50"/>
                                        </p:tgtEl>
                                        <p:attrNameLst>
                                          <p:attrName>style.visibility</p:attrName>
                                        </p:attrNameLst>
                                      </p:cBhvr>
                                      <p:to>
                                        <p:strVal val="visible"/>
                                      </p:to>
                                    </p:set>
                                    <p:animEffect transition="in" filter="fade">
                                      <p:cBhvr>
                                        <p:cTn dur="1000"/>
                                        <p:tgtEl>
                                          <p:spTgt spid="4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54" name="Shape 454"/>
        <p:cNvGrpSpPr/>
        <p:nvPr/>
      </p:nvGrpSpPr>
      <p:grpSpPr>
        <a:xfrm>
          <a:off y="0" x="0"/>
          <a:ext cy="0" cx="0"/>
          <a:chOff y="0" x="0"/>
          <a:chExt cy="0" cx="0"/>
        </a:xfrm>
      </p:grpSpPr>
      <p:sp>
        <p:nvSpPr>
          <p:cNvPr id="455" name="Shape 455"/>
          <p:cNvSpPr txBox="1"/>
          <p:nvPr/>
        </p:nvSpPr>
        <p:spPr>
          <a:xfrm>
            <a:off y="344880" x="685800"/>
            <a:ext cy="878439" cx="7772039"/>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buSzPct val="25000"/>
              <a:buNone/>
            </a:pPr>
            <a:r>
              <a:rPr strike="noStrike" u="none" cap="none" baseline="0" sz="4400" lang="pl-PL" i="0">
                <a:solidFill>
                  <a:srgbClr val="FFFFFF"/>
                </a:solidFill>
                <a:latin typeface="Arial"/>
                <a:ea typeface="Arial"/>
                <a:cs typeface="Arial"/>
                <a:sym typeface="Arial"/>
              </a:rPr>
              <a:t>Where do they come from?</a:t>
            </a:r>
          </a:p>
        </p:txBody>
      </p:sp>
      <p:sp>
        <p:nvSpPr>
          <p:cNvPr id="456" name="Shape 456"/>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57" name="Shape 457"/>
          <p:cNvSpPr txBox="1"/>
          <p:nvPr/>
        </p:nvSpPr>
        <p:spPr>
          <a:xfrm>
            <a:off y="1705233" x="407773"/>
            <a:ext cy="4524315" cx="5177479"/>
          </a:xfrm>
          <a:prstGeom prst="rect">
            <a:avLst/>
          </a:prstGeom>
          <a:noFill/>
          <a:ln>
            <a:noFill/>
          </a:ln>
        </p:spPr>
        <p:txBody>
          <a:bodyPr bIns="45700" rIns="91425" lIns="91425" tIns="45700" anchor="t" anchorCtr="0">
            <a:noAutofit/>
          </a:bodyPr>
          <a:lstStyle/>
          <a:p>
            <a:pPr algn="l" rtl="0" lvl="0" marR="0" indent="-285750" marL="285750">
              <a:lnSpc>
                <a:spcPct val="90000"/>
              </a:lnSpc>
              <a:spcBef>
                <a:spcPts val="0"/>
              </a:spcBef>
              <a:buClr>
                <a:schemeClr val="lt2"/>
              </a:buClr>
              <a:buSzPct val="100000"/>
              <a:buFont typeface="Arial"/>
              <a:buChar char="•"/>
            </a:pPr>
            <a:r>
              <a:rPr strike="noStrike" u="none" b="0" cap="none" baseline="0" sz="2000" lang="pl-PL" i="0">
                <a:solidFill>
                  <a:schemeClr val="lt2"/>
                </a:solidFill>
                <a:latin typeface="Arial"/>
                <a:ea typeface="Arial"/>
                <a:cs typeface="Arial"/>
                <a:sym typeface="Arial"/>
              </a:rPr>
              <a:t>Low energy rays (less than 10 GeV) come from the sun.</a:t>
            </a:r>
          </a:p>
          <a:p>
            <a:pPr algn="l" rtl="0" lvl="0" marR="0" indent="0" marL="0">
              <a:lnSpc>
                <a:spcPct val="90000"/>
              </a:lnSpc>
              <a:spcBef>
                <a:spcPts val="0"/>
              </a:spcBef>
              <a:buNone/>
            </a:pPr>
            <a:r>
              <a:t/>
            </a:r>
            <a:endParaRPr strike="noStrike" u="none" b="0" cap="none" baseline="0" sz="2000" i="0">
              <a:solidFill>
                <a:schemeClr val="lt2"/>
              </a:solidFill>
              <a:latin typeface="Arial"/>
              <a:ea typeface="Arial"/>
              <a:cs typeface="Arial"/>
              <a:sym typeface="Arial"/>
            </a:endParaRPr>
          </a:p>
          <a:p>
            <a:pPr algn="l" rtl="0" lvl="0" marR="0" indent="0" marL="0">
              <a:lnSpc>
                <a:spcPct val="90000"/>
              </a:lnSpc>
              <a:spcBef>
                <a:spcPts val="0"/>
              </a:spcBef>
              <a:buNone/>
            </a:pPr>
            <a:r>
              <a:t/>
            </a:r>
            <a:endParaRPr strike="noStrike" u="none" b="0" cap="none" baseline="0" sz="2000" i="0">
              <a:solidFill>
                <a:schemeClr val="lt2"/>
              </a:solidFill>
              <a:latin typeface="Arial"/>
              <a:ea typeface="Arial"/>
              <a:cs typeface="Arial"/>
              <a:sym typeface="Arial"/>
            </a:endParaRPr>
          </a:p>
          <a:p>
            <a:pPr algn="l" rtl="0" lvl="0" marR="0" indent="-285750" marL="285750">
              <a:lnSpc>
                <a:spcPct val="90000"/>
              </a:lnSpc>
              <a:spcBef>
                <a:spcPts val="0"/>
              </a:spcBef>
              <a:buClr>
                <a:schemeClr val="lt2"/>
              </a:buClr>
              <a:buSzPct val="100000"/>
              <a:buFont typeface="Arial"/>
              <a:buChar char="•"/>
            </a:pPr>
            <a:r>
              <a:rPr strike="noStrike" u="none" b="0" cap="none" baseline="0" sz="2000" lang="pl-PL" i="0">
                <a:solidFill>
                  <a:schemeClr val="lt2"/>
                </a:solidFill>
                <a:latin typeface="Arial"/>
                <a:ea typeface="Arial"/>
                <a:cs typeface="Arial"/>
                <a:sym typeface="Arial"/>
              </a:rPr>
              <a:t>Supernovae may be the source of particles up to 10</a:t>
            </a:r>
            <a:r>
              <a:rPr strike="noStrike" u="none" b="0" cap="none" baseline="30000" sz="2000" lang="pl-PL" i="0">
                <a:solidFill>
                  <a:schemeClr val="lt2"/>
                </a:solidFill>
                <a:latin typeface="Arial"/>
                <a:ea typeface="Arial"/>
                <a:cs typeface="Arial"/>
                <a:sym typeface="Arial"/>
              </a:rPr>
              <a:t>15</a:t>
            </a:r>
            <a:r>
              <a:rPr strike="noStrike" u="none" b="0" cap="none" baseline="0" sz="2000" lang="pl-PL" i="0">
                <a:solidFill>
                  <a:schemeClr val="lt2"/>
                </a:solidFill>
                <a:latin typeface="Arial"/>
                <a:ea typeface="Arial"/>
                <a:cs typeface="Arial"/>
                <a:sym typeface="Arial"/>
              </a:rPr>
              <a:t> eV. Nuclei receive energy from the shock wave of the supernova explosion.</a:t>
            </a:r>
          </a:p>
          <a:p>
            <a:pPr algn="l" rtl="0" lvl="0" marR="0" indent="-158750" marL="285750">
              <a:lnSpc>
                <a:spcPct val="90000"/>
              </a:lnSpc>
              <a:spcBef>
                <a:spcPts val="0"/>
              </a:spcBef>
              <a:buClr>
                <a:schemeClr val="dk1"/>
              </a:buClr>
              <a:buFont typeface="Arial"/>
              <a:buNone/>
            </a:pPr>
            <a:r>
              <a:t/>
            </a:r>
            <a:endParaRPr strike="noStrike" u="none" b="0" cap="none" baseline="0" sz="2000" i="0">
              <a:solidFill>
                <a:schemeClr val="lt2"/>
              </a:solidFill>
              <a:latin typeface="Arial"/>
              <a:ea typeface="Arial"/>
              <a:cs typeface="Arial"/>
              <a:sym typeface="Arial"/>
            </a:endParaRPr>
          </a:p>
          <a:p>
            <a:pPr algn="l" rtl="0" lvl="0" marR="0" indent="0" marL="0">
              <a:lnSpc>
                <a:spcPct val="90000"/>
              </a:lnSpc>
              <a:spcBef>
                <a:spcPts val="0"/>
              </a:spcBef>
              <a:buNone/>
            </a:pPr>
            <a:r>
              <a:t/>
            </a:r>
            <a:endParaRPr strike="noStrike" u="none" b="0" cap="none" baseline="0" sz="2000" i="0">
              <a:solidFill>
                <a:schemeClr val="lt2"/>
              </a:solidFill>
              <a:latin typeface="Arial"/>
              <a:ea typeface="Arial"/>
              <a:cs typeface="Arial"/>
              <a:sym typeface="Arial"/>
            </a:endParaRPr>
          </a:p>
          <a:p>
            <a:pPr algn="l" rtl="0" lvl="0" marR="0" indent="-285750" marL="285750">
              <a:lnSpc>
                <a:spcPct val="90000"/>
              </a:lnSpc>
              <a:spcBef>
                <a:spcPts val="0"/>
              </a:spcBef>
              <a:buClr>
                <a:schemeClr val="lt2"/>
              </a:buClr>
              <a:buSzPct val="100000"/>
              <a:buFont typeface="Arial"/>
              <a:buChar char="•"/>
            </a:pPr>
            <a:r>
              <a:rPr strike="noStrike" u="none" b="0" cap="none" baseline="0" sz="2000" lang="pl-PL" i="0">
                <a:solidFill>
                  <a:schemeClr val="lt2"/>
                </a:solidFill>
                <a:latin typeface="Arial"/>
                <a:ea typeface="Arial"/>
                <a:cs typeface="Arial"/>
                <a:sym typeface="Arial"/>
              </a:rPr>
              <a:t>The sources for ultrahigh cosmic rays, close to 10</a:t>
            </a:r>
            <a:r>
              <a:rPr strike="noStrike" u="none" b="0" cap="none" baseline="30000" sz="2000" lang="pl-PL" i="0">
                <a:solidFill>
                  <a:schemeClr val="lt2"/>
                </a:solidFill>
                <a:latin typeface="Arial"/>
                <a:ea typeface="Arial"/>
                <a:cs typeface="Arial"/>
                <a:sym typeface="Arial"/>
              </a:rPr>
              <a:t>21</a:t>
            </a:r>
            <a:r>
              <a:rPr strike="noStrike" u="none" b="0" cap="none" baseline="0" sz="2000" lang="pl-PL" i="0">
                <a:solidFill>
                  <a:schemeClr val="lt2"/>
                </a:solidFill>
                <a:latin typeface="Arial"/>
                <a:ea typeface="Arial"/>
                <a:cs typeface="Arial"/>
                <a:sym typeface="Arial"/>
              </a:rPr>
              <a:t> eV, which were observed in Japan in 1993, </a:t>
            </a:r>
            <a:r>
              <a:rPr sz="2000" lang="pl-PL">
                <a:solidFill>
                  <a:schemeClr val="lt2"/>
                </a:solidFill>
              </a:rPr>
              <a:t>may be </a:t>
            </a:r>
            <a:r>
              <a:rPr strike="noStrike" u="none" b="0" cap="none" baseline="0" sz="2000" lang="pl-PL" i="0">
                <a:solidFill>
                  <a:schemeClr val="lt2"/>
                </a:solidFill>
                <a:latin typeface="Arial"/>
                <a:ea typeface="Arial"/>
                <a:cs typeface="Arial"/>
                <a:sym typeface="Arial"/>
              </a:rPr>
              <a:t>active galactic nuclei and gamma ray bursts.</a:t>
            </a:r>
          </a:p>
          <a:p>
            <a:pPr algn="r" rtl="0" lvl="1" marR="0" indent="0" marL="457200">
              <a:lnSpc>
                <a:spcPct val="90000"/>
              </a:lnSpc>
              <a:spcBef>
                <a:spcPts val="0"/>
              </a:spcBef>
              <a:buClr>
                <a:schemeClr val="dk1"/>
              </a:buClr>
              <a:buFont typeface="Arial"/>
              <a:buNone/>
            </a:pPr>
            <a:r>
              <a:t/>
            </a:r>
            <a:endParaRPr strike="noStrike" u="none" b="0" cap="none" baseline="0" sz="1000" i="0">
              <a:solidFill>
                <a:schemeClr val="lt2"/>
              </a:solidFill>
              <a:latin typeface="Arial"/>
              <a:ea typeface="Arial"/>
              <a:cs typeface="Arial"/>
              <a:sym typeface="Arial"/>
            </a:endParaRPr>
          </a:p>
          <a:p>
            <a:pPr algn="r" rtl="0" lvl="1" marR="0" indent="0" marL="457200">
              <a:lnSpc>
                <a:spcPct val="90000"/>
              </a:lnSpc>
              <a:spcBef>
                <a:spcPts val="0"/>
              </a:spcBef>
              <a:buClr>
                <a:schemeClr val="lt2"/>
              </a:buClr>
              <a:buSzPct val="25000"/>
              <a:buFont typeface="Arial"/>
              <a:buNone/>
            </a:pPr>
            <a:r>
              <a:rPr strike="noStrike" u="none" b="0" cap="none" baseline="0" sz="1000" lang="pl-PL" i="0">
                <a:solidFill>
                  <a:schemeClr val="lt2"/>
                </a:solidFill>
                <a:latin typeface="Arial"/>
                <a:ea typeface="Arial"/>
                <a:cs typeface="Arial"/>
                <a:sym typeface="Arial"/>
              </a:rPr>
              <a:t>(www.phys.washington.edu)</a:t>
            </a:r>
          </a:p>
        </p:txBody>
      </p:sp>
      <p:pic>
        <p:nvPicPr>
          <p:cNvPr id="458" name="Shape 458"/>
          <p:cNvPicPr preferRelativeResize="0"/>
          <p:nvPr/>
        </p:nvPicPr>
        <p:blipFill rotWithShape="1">
          <a:blip r:embed="rId4"/>
          <a:srcRect t="0" b="0" r="0" l="0"/>
          <a:stretch/>
        </p:blipFill>
        <p:spPr>
          <a:xfrm>
            <a:off y="1291179" x="5860478"/>
            <a:ext cy="1709866" cx="3039762"/>
          </a:xfrm>
          <a:prstGeom prst="rect">
            <a:avLst/>
          </a:prstGeom>
          <a:noFill/>
          <a:ln>
            <a:noFill/>
          </a:ln>
        </p:spPr>
      </p:pic>
      <p:pic>
        <p:nvPicPr>
          <p:cNvPr id="459" name="Shape 459"/>
          <p:cNvPicPr preferRelativeResize="0"/>
          <p:nvPr/>
        </p:nvPicPr>
        <p:blipFill rotWithShape="1">
          <a:blip r:embed="rId5"/>
          <a:srcRect t="0" b="0" r="0" l="0"/>
          <a:stretch/>
        </p:blipFill>
        <p:spPr>
          <a:xfrm>
            <a:off y="3181308" x="5957587"/>
            <a:ext cy="2134158" cx="2845543"/>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463" name="Shape 463"/>
        <p:cNvGrpSpPr/>
        <p:nvPr/>
      </p:nvGrpSpPr>
      <p:grpSpPr>
        <a:xfrm>
          <a:off y="0" x="0"/>
          <a:ext cy="0" cx="0"/>
          <a:chOff y="0" x="0"/>
          <a:chExt cy="0" cx="0"/>
        </a:xfrm>
      </p:grpSpPr>
      <p:sp>
        <p:nvSpPr>
          <p:cNvPr id="464" name="Shape 464"/>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465" name="Shape 465"/>
          <p:cNvSpPr txBox="1"/>
          <p:nvPr>
            <p:ph type="title"/>
          </p:nvPr>
        </p:nvSpPr>
        <p:spPr>
          <a:xfrm>
            <a:off y="152400" x="81000"/>
            <a:ext cy="762000" cx="9062700"/>
          </a:xfrm>
          <a:prstGeom prst="rect">
            <a:avLst/>
          </a:prstGeom>
          <a:noFill/>
          <a:ln>
            <a:noFill/>
          </a:ln>
        </p:spPr>
        <p:txBody>
          <a:bodyPr bIns="0" rIns="0" lIns="0" tIns="0" anchor="ctr" anchorCtr="0">
            <a:noAutofit/>
          </a:bodyPr>
          <a:lstStyle/>
          <a:p>
            <a:pPr algn="ctr" rtl="0" lvl="0" marR="0" indent="0" marL="0">
              <a:lnSpc>
                <a:spcPct val="90000"/>
              </a:lnSpc>
              <a:spcBef>
                <a:spcPts val="0"/>
              </a:spcBef>
              <a:buClr>
                <a:schemeClr val="lt2"/>
              </a:buClr>
              <a:buSzPct val="25000"/>
              <a:buFont typeface="Arial"/>
              <a:buNone/>
            </a:pPr>
            <a:r>
              <a:rPr strike="noStrike" u="none" b="0" cap="none" baseline="0" sz="4400" lang="pl-PL" i="0">
                <a:solidFill>
                  <a:schemeClr val="lt2"/>
                </a:solidFill>
                <a:latin typeface="Arial"/>
                <a:ea typeface="Arial"/>
                <a:cs typeface="Arial"/>
                <a:sym typeface="Arial"/>
              </a:rPr>
              <a:t>Secondary Cosmic Rays</a:t>
            </a:r>
          </a:p>
        </p:txBody>
      </p:sp>
      <p:sp>
        <p:nvSpPr>
          <p:cNvPr id="466" name="Shape 466"/>
          <p:cNvSpPr txBox="1"/>
          <p:nvPr/>
        </p:nvSpPr>
        <p:spPr>
          <a:xfrm>
            <a:off y="914400" x="228600"/>
            <a:ext cy="5881800" cx="4267199"/>
          </a:xfrm>
          <a:prstGeom prst="rect">
            <a:avLst/>
          </a:prstGeom>
          <a:noFill/>
          <a:ln>
            <a:noFill/>
          </a:ln>
        </p:spPr>
        <p:txBody>
          <a:bodyPr bIns="45700" rIns="91425" lIns="91425" tIns="45700" anchor="t" anchorCtr="0">
            <a:noAutofit/>
          </a:bodyPr>
          <a:lstStyle/>
          <a:p>
            <a:pPr algn="l" rtl="0" lvl="0" marR="0" indent="-228600" marL="228600">
              <a:lnSpc>
                <a:spcPct val="90000"/>
              </a:lnSpc>
              <a:spcBef>
                <a:spcPts val="0"/>
              </a:spcBef>
              <a:buClr>
                <a:schemeClr val="lt2"/>
              </a:buClr>
              <a:buSzPct val="100000"/>
              <a:buFont typeface="Arial"/>
              <a:buChar char="•"/>
            </a:pPr>
            <a:r>
              <a:rPr strike="noStrike" u="none" b="0" cap="none" baseline="0" sz="2400" lang="pl-PL" i="0">
                <a:solidFill>
                  <a:schemeClr val="lt2"/>
                </a:solidFill>
                <a:latin typeface="Arial"/>
                <a:ea typeface="Arial"/>
                <a:cs typeface="Arial"/>
                <a:sym typeface="Arial"/>
              </a:rPr>
              <a:t>“Shower particles”</a:t>
            </a:r>
          </a:p>
          <a:p>
            <a:pPr algn="l" rtl="0" lvl="1" marR="0" indent="-228600" marL="685800">
              <a:lnSpc>
                <a:spcPct val="90000"/>
              </a:lnSpc>
              <a:spcBef>
                <a:spcPts val="500"/>
              </a:spcBef>
              <a:buClr>
                <a:schemeClr val="lt2"/>
              </a:buClr>
              <a:buSzPct val="100000"/>
              <a:buFont typeface="Arial"/>
              <a:buChar char="•"/>
            </a:pPr>
            <a:r>
              <a:rPr strike="noStrike" u="none" b="0" cap="none" baseline="0" sz="1800" lang="pl-PL" i="0">
                <a:solidFill>
                  <a:schemeClr val="lt2"/>
                </a:solidFill>
                <a:latin typeface="Arial"/>
                <a:ea typeface="Arial"/>
                <a:cs typeface="Arial"/>
                <a:sym typeface="Arial"/>
              </a:rPr>
              <a:t>Electromagnetic (gamma rays)</a:t>
            </a:r>
          </a:p>
          <a:p>
            <a:pPr algn="l" rtl="0" lvl="1" marR="0" indent="-228600" marL="685800">
              <a:lnSpc>
                <a:spcPct val="90000"/>
              </a:lnSpc>
              <a:spcBef>
                <a:spcPts val="500"/>
              </a:spcBef>
              <a:buClr>
                <a:schemeClr val="lt2"/>
              </a:buClr>
              <a:buSzPct val="100000"/>
              <a:buFont typeface="Arial"/>
              <a:buChar char="•"/>
            </a:pPr>
            <a:r>
              <a:rPr sz="1800" lang="pl-PL">
                <a:solidFill>
                  <a:schemeClr val="lt2"/>
                </a:solidFill>
              </a:rPr>
              <a:t>electrons, positrons</a:t>
            </a:r>
          </a:p>
          <a:p>
            <a:pPr algn="l" rtl="0" lvl="1" marR="0" indent="-228600" marL="685800">
              <a:lnSpc>
                <a:spcPct val="90000"/>
              </a:lnSpc>
              <a:spcBef>
                <a:spcPts val="500"/>
              </a:spcBef>
              <a:buClr>
                <a:schemeClr val="lt2"/>
              </a:buClr>
              <a:buSzPct val="100000"/>
              <a:buFont typeface="Arial"/>
              <a:buChar char="•"/>
            </a:pPr>
            <a:r>
              <a:rPr strike="noStrike" u="none" b="0" cap="none" baseline="0" sz="1800" lang="pl-PL" i="0">
                <a:solidFill>
                  <a:schemeClr val="lt2"/>
                </a:solidFill>
                <a:latin typeface="Arial"/>
                <a:ea typeface="Arial"/>
                <a:cs typeface="Arial"/>
                <a:sym typeface="Arial"/>
              </a:rPr>
              <a:t>Pions, muons</a:t>
            </a:r>
          </a:p>
          <a:p>
            <a:pPr algn="l" rtl="0" lvl="0" marR="0" indent="-228600" marL="228600">
              <a:lnSpc>
                <a:spcPct val="90000"/>
              </a:lnSpc>
              <a:spcBef>
                <a:spcPts val="1000"/>
              </a:spcBef>
              <a:buClr>
                <a:schemeClr val="lt2"/>
              </a:buClr>
              <a:buSzPct val="100000"/>
              <a:buFont typeface="Arial"/>
              <a:buChar char="•"/>
            </a:pPr>
            <a:r>
              <a:rPr strike="noStrike" u="none" b="0" cap="none" baseline="0" sz="2400" lang="pl-PL" i="0">
                <a:solidFill>
                  <a:schemeClr val="lt2"/>
                </a:solidFill>
                <a:latin typeface="Arial"/>
                <a:ea typeface="Arial"/>
                <a:cs typeface="Arial"/>
                <a:sym typeface="Arial"/>
              </a:rPr>
              <a:t>Can travel faster than the speed of light in air (they are still slower than the speed of light in vacuum)</a:t>
            </a:r>
          </a:p>
          <a:p>
            <a:pPr algn="l" rtl="0" lvl="0" marR="0" indent="-228600" marL="228600">
              <a:lnSpc>
                <a:spcPct val="90000"/>
              </a:lnSpc>
              <a:spcBef>
                <a:spcPts val="1000"/>
              </a:spcBef>
              <a:buClr>
                <a:schemeClr val="lt2"/>
              </a:buClr>
              <a:buSzPct val="100000"/>
              <a:buFont typeface="Arial"/>
              <a:buChar char="•"/>
            </a:pPr>
            <a:r>
              <a:rPr sz="2400" lang="pl-PL">
                <a:solidFill>
                  <a:schemeClr val="lt2"/>
                </a:solidFill>
              </a:rPr>
              <a:t>~</a:t>
            </a:r>
            <a:r>
              <a:rPr strike="noStrike" u="none" b="0" cap="none" baseline="0" sz="2400" lang="pl-PL" i="0">
                <a:solidFill>
                  <a:schemeClr val="lt2"/>
                </a:solidFill>
                <a:latin typeface="Arial"/>
                <a:ea typeface="Arial"/>
                <a:cs typeface="Arial"/>
                <a:sym typeface="Arial"/>
              </a:rPr>
              <a:t>1 muon</a:t>
            </a:r>
            <a:r>
              <a:rPr sz="2400" lang="pl-PL">
                <a:solidFill>
                  <a:schemeClr val="lt2"/>
                </a:solidFill>
              </a:rPr>
              <a:t> is</a:t>
            </a:r>
            <a:r>
              <a:rPr strike="noStrike" u="none" b="0" cap="none" baseline="0" sz="2400" lang="pl-PL" i="0">
                <a:solidFill>
                  <a:schemeClr val="lt2"/>
                </a:solidFill>
                <a:latin typeface="Arial"/>
                <a:ea typeface="Arial"/>
                <a:cs typeface="Arial"/>
                <a:sym typeface="Arial"/>
              </a:rPr>
              <a:t> striking every square centimeter of the Earth every second</a:t>
            </a:r>
          </a:p>
          <a:p>
            <a:pPr algn="l" rtl="0" lvl="1" marR="0" indent="-228600" marL="685800">
              <a:lnSpc>
                <a:spcPct val="90000"/>
              </a:lnSpc>
              <a:spcBef>
                <a:spcPts val="500"/>
              </a:spcBef>
              <a:buClr>
                <a:schemeClr val="lt2"/>
              </a:buClr>
              <a:buSzPct val="100000"/>
              <a:buFont typeface="Arial"/>
              <a:buChar char="•"/>
            </a:pPr>
            <a:r>
              <a:rPr strike="noStrike" u="none" b="0" cap="none" baseline="0" sz="1800" lang="pl-PL" i="0">
                <a:solidFill>
                  <a:schemeClr val="lt2"/>
                </a:solidFill>
                <a:latin typeface="Arial"/>
                <a:ea typeface="Arial"/>
                <a:cs typeface="Arial"/>
                <a:sym typeface="Arial"/>
              </a:rPr>
              <a:t>You are bombarded with these particles every day!</a:t>
            </a:r>
          </a:p>
          <a:p>
            <a:pPr algn="l" rtl="0" lvl="1" marR="0" indent="-228600" marL="685800">
              <a:lnSpc>
                <a:spcPct val="90000"/>
              </a:lnSpc>
              <a:spcBef>
                <a:spcPts val="500"/>
              </a:spcBef>
              <a:buClr>
                <a:schemeClr val="lt2"/>
              </a:buClr>
              <a:buSzPct val="100000"/>
              <a:buFont typeface="Arial"/>
              <a:buChar char="•"/>
            </a:pPr>
            <a:r>
              <a:rPr strike="noStrike" u="none" b="0" cap="none" baseline="0" sz="1800" lang="pl-PL" i="0">
                <a:solidFill>
                  <a:schemeClr val="lt2"/>
                </a:solidFill>
                <a:latin typeface="Arial"/>
                <a:ea typeface="Arial"/>
                <a:cs typeface="Arial"/>
                <a:sym typeface="Arial"/>
              </a:rPr>
              <a:t>Not all shower particles reach the ground.</a:t>
            </a:r>
          </a:p>
        </p:txBody>
      </p:sp>
      <p:pic>
        <p:nvPicPr>
          <p:cNvPr id="467" name="Shape 467"/>
          <p:cNvPicPr preferRelativeResize="0"/>
          <p:nvPr/>
        </p:nvPicPr>
        <p:blipFill rotWithShape="1">
          <a:blip r:embed="rId4"/>
          <a:srcRect t="0" b="0" r="0" l="0"/>
          <a:stretch/>
        </p:blipFill>
        <p:spPr>
          <a:xfrm>
            <a:off y="952500" x="4636725"/>
            <a:ext cy="5714999" cx="4506900"/>
          </a:xfrm>
          <a:prstGeom prst="rect">
            <a:avLst/>
          </a:prstGeom>
          <a:noFill/>
          <a:ln w="38100" cap="flat">
            <a:solidFill>
              <a:schemeClr val="lt2"/>
            </a:solidFill>
            <a:prstDash val="solid"/>
            <a:round/>
            <a:headEnd w="med" len="med" type="none"/>
            <a:tailEnd w="med" len="med" type="none"/>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471" name="Shape 471"/>
        <p:cNvGrpSpPr/>
        <p:nvPr/>
      </p:nvGrpSpPr>
      <p:grpSpPr>
        <a:xfrm>
          <a:off y="0" x="0"/>
          <a:ext cy="0" cx="0"/>
          <a:chOff y="0" x="0"/>
          <a:chExt cy="0" cx="0"/>
        </a:xfrm>
      </p:grpSpPr>
      <p:sp>
        <p:nvSpPr>
          <p:cNvPr id="472" name="Shape 472"/>
          <p:cNvSpPr txBox="1"/>
          <p:nvPr>
            <p:ph type="ctrTitle"/>
          </p:nvPr>
        </p:nvSpPr>
        <p:spPr>
          <a:xfrm>
            <a:off y="-72200" x="419099"/>
            <a:ext cy="1470000" cx="8305799"/>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sz="4400" lang="pl-PL">
                <a:solidFill>
                  <a:schemeClr val="lt1"/>
                </a:solidFill>
              </a:rPr>
              <a:t> The atmosphere as a detector</a:t>
            </a:r>
          </a:p>
        </p:txBody>
      </p:sp>
      <p:sp>
        <p:nvSpPr>
          <p:cNvPr id="473" name="Shape 473"/>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pic>
        <p:nvPicPr>
          <p:cNvPr id="474" name="Shape 474"/>
          <p:cNvPicPr preferRelativeResize="0"/>
          <p:nvPr/>
        </p:nvPicPr>
        <p:blipFill>
          <a:blip r:embed="rId4"/>
          <a:stretch>
            <a:fillRect/>
          </a:stretch>
        </p:blipFill>
        <p:spPr>
          <a:xfrm>
            <a:off y="1076675" x="373200"/>
            <a:ext cy="3392075" cx="4077900"/>
          </a:xfrm>
          <a:prstGeom prst="rect">
            <a:avLst/>
          </a:prstGeom>
          <a:noFill/>
          <a:ln>
            <a:noFill/>
          </a:ln>
        </p:spPr>
      </p:pic>
      <p:sp>
        <p:nvSpPr>
          <p:cNvPr id="475" name="Shape 475"/>
          <p:cNvSpPr txBox="1"/>
          <p:nvPr>
            <p:ph idx="2" type="ctrTitle"/>
          </p:nvPr>
        </p:nvSpPr>
        <p:spPr>
          <a:xfrm>
            <a:off y="1397787" x="4451100"/>
            <a:ext cy="5032500" cx="4692899"/>
          </a:xfrm>
          <a:prstGeom prst="rect">
            <a:avLst/>
          </a:prstGeom>
          <a:noFill/>
          <a:ln>
            <a:noFill/>
          </a:ln>
        </p:spPr>
        <p:txBody>
          <a:bodyPr bIns="45700" rIns="91425" lIns="91425" tIns="45700" anchor="ctr" anchorCtr="0">
            <a:noAutofit/>
          </a:bodyPr>
          <a:lstStyle/>
          <a:p>
            <a:pPr algn="l" rtl="0" lvl="0" marR="0" indent="0" marL="0">
              <a:spcBef>
                <a:spcPts val="0"/>
              </a:spcBef>
              <a:buClr>
                <a:schemeClr val="dk1"/>
              </a:buClr>
              <a:buSzPct val="61111"/>
              <a:buFont typeface="Arial"/>
              <a:buNone/>
            </a:pPr>
            <a:r>
              <a:rPr b="1" sz="1800" lang="pl-PL">
                <a:solidFill>
                  <a:schemeClr val="lt1"/>
                </a:solidFill>
              </a:rPr>
              <a:t>When cosmic rays hit the atmosphere, the secondary particle shower they form can move at higher speeds than the speed of light in the air. Then, like the shock wave of a supersonic movement, a bluish flash of Cherenkov light is emitted. This light can be detected using very large Cherenkov telescopes, like H.E.S.S or MAGIC, giving information about the original cosmic ray.</a:t>
            </a:r>
          </a:p>
          <a:p>
            <a:pPr algn="l" rtl="0" lvl="0" marR="0" indent="0" marL="0">
              <a:spcBef>
                <a:spcPts val="0"/>
              </a:spcBef>
              <a:buClr>
                <a:schemeClr val="dk1"/>
              </a:buClr>
              <a:buFont typeface="Arial"/>
              <a:buNone/>
            </a:pPr>
            <a:r>
              <a:t/>
            </a:r>
            <a:endParaRPr b="1" sz="1800">
              <a:solidFill>
                <a:schemeClr val="lt1"/>
              </a:solidFill>
            </a:endParaRPr>
          </a:p>
          <a:p>
            <a:pPr algn="l" rtl="0" lvl="0" marR="0" indent="0" marL="0">
              <a:spcBef>
                <a:spcPts val="0"/>
              </a:spcBef>
              <a:buClr>
                <a:schemeClr val="dk1"/>
              </a:buClr>
              <a:buSzPct val="61111"/>
              <a:buFont typeface="Arial"/>
              <a:buNone/>
            </a:pPr>
            <a:r>
              <a:rPr b="1" sz="1800" lang="pl-PL">
                <a:solidFill>
                  <a:schemeClr val="lt1"/>
                </a:solidFill>
              </a:rPr>
              <a:t>The same effect can be obtained in water tanks such as in the Auger detector. The extensive air shower arrays like ARGO-YBJ or KASKADE-Grande also detect the direct signals left by the secondary particle showers.</a:t>
            </a:r>
          </a:p>
        </p:txBody>
      </p:sp>
      <p:pic>
        <p:nvPicPr>
          <p:cNvPr id="476" name="Shape 476"/>
          <p:cNvPicPr preferRelativeResize="0"/>
          <p:nvPr/>
        </p:nvPicPr>
        <p:blipFill>
          <a:blip r:embed="rId5"/>
          <a:stretch>
            <a:fillRect/>
          </a:stretch>
        </p:blipFill>
        <p:spPr>
          <a:xfrm>
            <a:off y="4626225" x="784660"/>
            <a:ext cy="1974049" cx="3027667"/>
          </a:xfrm>
          <a:prstGeom prst="rect">
            <a:avLst/>
          </a:prstGeom>
          <a:noFill/>
          <a:ln>
            <a:noFill/>
          </a:ln>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340" name="Shape 340"/>
        <p:cNvGrpSpPr/>
        <p:nvPr/>
      </p:nvGrpSpPr>
      <p:grpSpPr>
        <a:xfrm>
          <a:off y="0" x="0"/>
          <a:ext cy="0" cx="0"/>
          <a:chOff y="0" x="0"/>
          <a:chExt cy="0" cx="0"/>
        </a:xfrm>
      </p:grpSpPr>
      <p:sp>
        <p:nvSpPr>
          <p:cNvPr id="341" name="Shape 341"/>
          <p:cNvSpPr txBox="1"/>
          <p:nvPr/>
        </p:nvSpPr>
        <p:spPr>
          <a:xfrm>
            <a:off y="430925" x="110175"/>
            <a:ext cy="1469400" cx="8964900"/>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buSzPct val="25000"/>
              <a:buNone/>
            </a:pPr>
            <a:r>
              <a:rPr sz="4400" lang="pl-PL">
                <a:solidFill>
                  <a:srgbClr val="FFFFFF"/>
                </a:solidFill>
                <a:latin typeface="Comic Sans MS"/>
                <a:ea typeface="Comic Sans MS"/>
                <a:cs typeface="Comic Sans MS"/>
                <a:sym typeface="Comic Sans MS"/>
              </a:rPr>
              <a:t>  </a:t>
            </a:r>
            <a:r>
              <a:rPr strike="noStrike" u="none" cap="none" baseline="0" sz="4400" lang="pl-PL" i="0">
                <a:solidFill>
                  <a:srgbClr val="FFFFFF"/>
                </a:solidFill>
              </a:rPr>
              <a:t>What are we doing today?</a:t>
            </a:r>
          </a:p>
        </p:txBody>
      </p:sp>
      <p:sp>
        <p:nvSpPr>
          <p:cNvPr id="342" name="Shape 342"/>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343" name="Shape 343"/>
          <p:cNvSpPr/>
          <p:nvPr/>
        </p:nvSpPr>
        <p:spPr>
          <a:xfrm>
            <a:off y="2145750" x="487725"/>
            <a:ext cy="2566499" cx="8034300"/>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buSzPct val="25000"/>
              <a:buNone/>
            </a:pPr>
            <a:r>
              <a:rPr strike="noStrike" u="none" b="0" cap="none" baseline="0" sz="2400" lang="pl-PL" i="0">
                <a:solidFill>
                  <a:srgbClr val="FFFFFF"/>
                </a:solidFill>
              </a:rPr>
              <a:t>1</a:t>
            </a:r>
            <a:r>
              <a:rPr sz="2400" lang="pl-PL">
                <a:solidFill>
                  <a:srgbClr val="FFFFFF"/>
                </a:solidFill>
              </a:rPr>
              <a:t>.</a:t>
            </a:r>
            <a:r>
              <a:rPr strike="noStrike" u="none" b="0" cap="none" baseline="0" sz="2400" lang="pl-PL" i="0">
                <a:solidFill>
                  <a:srgbClr val="FFFFFF"/>
                </a:solidFill>
              </a:rPr>
              <a:t> INTRODUCTION TO COSMIC RAYS</a:t>
            </a:r>
          </a:p>
          <a:p>
            <a:pPr algn="l" rtl="0" lvl="0" marR="0" indent="0" marL="0">
              <a:lnSpc>
                <a:spcPct val="100000"/>
              </a:lnSpc>
              <a:spcBef>
                <a:spcPts val="0"/>
              </a:spcBef>
              <a:buNone/>
            </a:pPr>
            <a:r>
              <a:t/>
            </a:r>
            <a:endParaRPr strike="noStrike" u="none" b="0" cap="none" baseline="0" sz="2400" i="0">
              <a:solidFill>
                <a:schemeClr val="dk1"/>
              </a:solidFill>
            </a:endParaRPr>
          </a:p>
          <a:p>
            <a:pPr rtl="0" lvl="0">
              <a:spcBef>
                <a:spcPts val="0"/>
              </a:spcBef>
              <a:buSzPct val="25000"/>
              <a:buNone/>
            </a:pPr>
            <a:r>
              <a:rPr strike="noStrike" u="none" b="0" cap="none" baseline="0" sz="2400" lang="pl-PL" i="0">
                <a:solidFill>
                  <a:srgbClr val="FFFFFF"/>
                </a:solidFill>
              </a:rPr>
              <a:t>2</a:t>
            </a:r>
            <a:r>
              <a:rPr sz="2400" lang="pl-PL">
                <a:solidFill>
                  <a:srgbClr val="FFFFFF"/>
                </a:solidFill>
              </a:rPr>
              <a:t>. MEASURMENTS</a:t>
            </a:r>
          </a:p>
          <a:p>
            <a:pPr rtl="0" lvl="0">
              <a:spcBef>
                <a:spcPts val="0"/>
              </a:spcBef>
              <a:buNone/>
            </a:pPr>
            <a:r>
              <a:t/>
            </a:r>
            <a:endParaRPr sz="2400">
              <a:solidFill>
                <a:srgbClr val="FFFFFF"/>
              </a:solidFill>
            </a:endParaRPr>
          </a:p>
          <a:p>
            <a:pPr algn="l" rtl="0" lvl="0" marR="0" indent="0" marL="0">
              <a:lnSpc>
                <a:spcPct val="100000"/>
              </a:lnSpc>
              <a:spcBef>
                <a:spcPts val="0"/>
              </a:spcBef>
              <a:buSzPct val="25000"/>
              <a:buNone/>
            </a:pPr>
            <a:r>
              <a:rPr strike="noStrike" u="none" b="0" cap="none" baseline="0" sz="2400" lang="pl-PL" i="0">
                <a:solidFill>
                  <a:srgbClr val="FFFFFF"/>
                </a:solidFill>
              </a:rPr>
              <a:t>3. </a:t>
            </a:r>
            <a:r>
              <a:rPr sz="2400" lang="pl-PL">
                <a:solidFill>
                  <a:schemeClr val="lt1"/>
                </a:solidFill>
              </a:rPr>
              <a:t>RESOURCES</a:t>
            </a:r>
          </a:p>
          <a:p>
            <a:pPr algn="l" rtl="0" lvl="0" marR="0" indent="0" marL="0">
              <a:lnSpc>
                <a:spcPct val="100000"/>
              </a:lnSpc>
              <a:spcBef>
                <a:spcPts val="0"/>
              </a:spcBef>
              <a:buNone/>
            </a:pPr>
            <a:r>
              <a:t/>
            </a:r>
            <a:endParaRPr sz="2400">
              <a:solidFill>
                <a:srgbClr val="FFFFFF"/>
              </a:solidFill>
            </a:endParaRPr>
          </a:p>
        </p:txBody>
      </p:sp>
      <p:pic>
        <p:nvPicPr>
          <p:cNvPr id="344" name="Shape 344"/>
          <p:cNvPicPr preferRelativeResize="0"/>
          <p:nvPr/>
        </p:nvPicPr>
        <p:blipFill>
          <a:blip r:embed="rId4"/>
          <a:stretch>
            <a:fillRect/>
          </a:stretch>
        </p:blipFill>
        <p:spPr>
          <a:xfrm>
            <a:off y="3436275" x="5002325"/>
            <a:ext cy="2566499" cx="3421999"/>
          </a:xfrm>
          <a:prstGeom prst="rect">
            <a:avLst/>
          </a:prstGeom>
          <a:noFill/>
          <a:ln>
            <a:noFill/>
          </a:ln>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480" name="Shape 480"/>
        <p:cNvGrpSpPr/>
        <p:nvPr/>
      </p:nvGrpSpPr>
      <p:grpSpPr>
        <a:xfrm>
          <a:off y="0" x="0"/>
          <a:ext cy="0" cx="0"/>
          <a:chOff y="0" x="0"/>
          <a:chExt cy="0" cx="0"/>
        </a:xfrm>
      </p:grpSpPr>
      <p:sp>
        <p:nvSpPr>
          <p:cNvPr id="481" name="Shape 481"/>
          <p:cNvSpPr txBox="1"/>
          <p:nvPr>
            <p:ph type="ctrTitle"/>
          </p:nvPr>
        </p:nvSpPr>
        <p:spPr>
          <a:xfrm>
            <a:off y="-72200" x="419099"/>
            <a:ext cy="1470000" cx="8305799"/>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sz="4400" lang="pl-PL">
                <a:solidFill>
                  <a:schemeClr val="lt1"/>
                </a:solidFill>
              </a:rPr>
              <a:t>Searching in outer space </a:t>
            </a:r>
          </a:p>
        </p:txBody>
      </p:sp>
      <p:sp>
        <p:nvSpPr>
          <p:cNvPr id="482" name="Shape 482"/>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pic>
        <p:nvPicPr>
          <p:cNvPr id="483" name="Shape 483"/>
          <p:cNvPicPr preferRelativeResize="0"/>
          <p:nvPr/>
        </p:nvPicPr>
        <p:blipFill>
          <a:blip r:embed="rId4"/>
          <a:stretch>
            <a:fillRect/>
          </a:stretch>
        </p:blipFill>
        <p:spPr>
          <a:xfrm>
            <a:off y="1123500" x="546609"/>
            <a:ext cy="5279925" cx="8050774"/>
          </a:xfrm>
          <a:prstGeom prst="rect">
            <a:avLst/>
          </a:prstGeom>
          <a:noFill/>
          <a:ln>
            <a:noFill/>
          </a:ln>
        </p:spPr>
      </p:pic>
      <p:pic>
        <p:nvPicPr>
          <p:cNvPr id="484" name="Shape 484"/>
          <p:cNvPicPr preferRelativeResize="0"/>
          <p:nvPr/>
        </p:nvPicPr>
        <p:blipFill>
          <a:blip r:embed="rId5"/>
          <a:stretch>
            <a:fillRect/>
          </a:stretch>
        </p:blipFill>
        <p:spPr>
          <a:xfrm>
            <a:off y="2561225" x="1830362"/>
            <a:ext cy="3181350" cx="5419725"/>
          </a:xfrm>
          <a:prstGeom prst="rect">
            <a:avLst/>
          </a:prstGeom>
          <a:noFill/>
          <a:ln>
            <a:noFill/>
          </a:ln>
        </p:spPr>
      </p:pic>
    </p:spTree>
  </p:cSld>
  <p:clrMapOvr>
    <a:masterClrMapping/>
  </p:clrMapOvr>
  <p:transition spd="slow">
    <p:fade/>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84"/>
                                        </p:tgtEl>
                                        <p:attrNameLst>
                                          <p:attrName>style.visibility</p:attrName>
                                        </p:attrNameLst>
                                      </p:cBhvr>
                                      <p:to>
                                        <p:strVal val="visible"/>
                                      </p:to>
                                    </p:set>
                                    <p:animEffect transition="in" filter="fade">
                                      <p:cBhvr>
                                        <p:cTn dur="1000"/>
                                        <p:tgtEl>
                                          <p:spTgt spid="4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488" name="Shape 488"/>
        <p:cNvGrpSpPr/>
        <p:nvPr/>
      </p:nvGrpSpPr>
      <p:grpSpPr>
        <a:xfrm>
          <a:off y="0" x="0"/>
          <a:ext cy="0" cx="0"/>
          <a:chOff y="0" x="0"/>
          <a:chExt cy="0" cx="0"/>
        </a:xfrm>
      </p:grpSpPr>
      <p:sp>
        <p:nvSpPr>
          <p:cNvPr id="489" name="Shape 489"/>
          <p:cNvSpPr txBox="1"/>
          <p:nvPr>
            <p:ph type="ctrTitle"/>
          </p:nvPr>
        </p:nvSpPr>
        <p:spPr>
          <a:xfrm>
            <a:off y="344888" x="685808"/>
            <a:ext cy="1470000" cx="7772400"/>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b="1" sz="4400" lang="pl-PL">
                <a:solidFill>
                  <a:schemeClr val="lt1"/>
                </a:solidFill>
              </a:rPr>
              <a:t> 2. Experiments</a:t>
            </a:r>
          </a:p>
        </p:txBody>
      </p:sp>
      <p:sp>
        <p:nvSpPr>
          <p:cNvPr id="490" name="Shape 49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pic>
        <p:nvPicPr>
          <p:cNvPr id="491" name="Shape 491"/>
          <p:cNvPicPr preferRelativeResize="0"/>
          <p:nvPr/>
        </p:nvPicPr>
        <p:blipFill>
          <a:blip r:embed="rId4"/>
          <a:stretch>
            <a:fillRect/>
          </a:stretch>
        </p:blipFill>
        <p:spPr>
          <a:xfrm>
            <a:off y="1629150" x="330772"/>
            <a:ext cy="2976449" cx="6830899"/>
          </a:xfrm>
          <a:prstGeom prst="rect">
            <a:avLst/>
          </a:prstGeom>
          <a:noFill/>
          <a:ln>
            <a:noFill/>
          </a:ln>
        </p:spPr>
      </p:pic>
      <p:sp>
        <p:nvSpPr>
          <p:cNvPr id="492" name="Shape 492"/>
          <p:cNvSpPr txBox="1"/>
          <p:nvPr/>
        </p:nvSpPr>
        <p:spPr>
          <a:xfrm>
            <a:off y="4241750" x="3730875"/>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pic>
        <p:nvPicPr>
          <p:cNvPr id="493" name="Shape 493"/>
          <p:cNvPicPr preferRelativeResize="0"/>
          <p:nvPr/>
        </p:nvPicPr>
        <p:blipFill>
          <a:blip r:embed="rId5"/>
          <a:stretch>
            <a:fillRect/>
          </a:stretch>
        </p:blipFill>
        <p:spPr>
          <a:xfrm>
            <a:off y="2025575" x="2660300"/>
            <a:ext cy="3238500" cx="6334125"/>
          </a:xfrm>
          <a:prstGeom prst="rect">
            <a:avLst/>
          </a:prstGeom>
          <a:noFill/>
          <a:ln>
            <a:noFill/>
          </a:ln>
        </p:spPr>
      </p:pic>
      <p:pic>
        <p:nvPicPr>
          <p:cNvPr id="494" name="Shape 494"/>
          <p:cNvPicPr preferRelativeResize="0"/>
          <p:nvPr/>
        </p:nvPicPr>
        <p:blipFill>
          <a:blip r:embed="rId6"/>
          <a:stretch>
            <a:fillRect/>
          </a:stretch>
        </p:blipFill>
        <p:spPr>
          <a:xfrm>
            <a:off y="4858550" x="400075"/>
            <a:ext cy="2209800" cx="2095500"/>
          </a:xfrm>
          <a:prstGeom prst="rect">
            <a:avLst/>
          </a:prstGeom>
          <a:noFill/>
          <a:ln>
            <a:noFill/>
          </a:ln>
        </p:spPr>
      </p:pic>
      <p:pic>
        <p:nvPicPr>
          <p:cNvPr id="495" name="Shape 495"/>
          <p:cNvPicPr preferRelativeResize="0"/>
          <p:nvPr/>
        </p:nvPicPr>
        <p:blipFill>
          <a:blip r:embed="rId7"/>
          <a:stretch>
            <a:fillRect/>
          </a:stretch>
        </p:blipFill>
        <p:spPr>
          <a:xfrm>
            <a:off y="3897950" x="4025000"/>
            <a:ext cy="2667900" cx="3498225"/>
          </a:xfrm>
          <a:prstGeom prst="rect">
            <a:avLst/>
          </a:prstGeom>
          <a:noFill/>
          <a:ln>
            <a:noFill/>
          </a:ln>
        </p:spPr>
      </p:pic>
    </p:spTree>
  </p:cSld>
  <p:clrMapOvr>
    <a:masterClrMapping/>
  </p:clrMapOvr>
  <p:transition spd="slow">
    <p:fade/>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493"/>
                                        </p:tgtEl>
                                        <p:attrNameLst>
                                          <p:attrName>style.visibility</p:attrName>
                                        </p:attrNameLst>
                                      </p:cBhvr>
                                      <p:to>
                                        <p:strVal val="visible"/>
                                      </p:to>
                                    </p:set>
                                    <p:anim calcmode="lin" valueType="num">
                                      <p:cBhvr additive="base">
                                        <p:cTn dur="1000"/>
                                        <p:tgtEl>
                                          <p:spTgt spid="493"/>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494"/>
                                        </p:tgtEl>
                                        <p:attrNameLst>
                                          <p:attrName>style.visibility</p:attrName>
                                        </p:attrNameLst>
                                      </p:cBhvr>
                                      <p:to>
                                        <p:strVal val="visible"/>
                                      </p:to>
                                    </p:set>
                                    <p:anim calcmode="lin" valueType="num">
                                      <p:cBhvr additive="base">
                                        <p:cTn dur="1000"/>
                                        <p:tgtEl>
                                          <p:spTgt spid="494"/>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495"/>
                                        </p:tgtEl>
                                        <p:attrNameLst>
                                          <p:attrName>style.visibility</p:attrName>
                                        </p:attrNameLst>
                                      </p:cBhvr>
                                      <p:to>
                                        <p:strVal val="visible"/>
                                      </p:to>
                                    </p:set>
                                    <p:anim calcmode="lin" valueType="num">
                                      <p:cBhvr additive="base">
                                        <p:cTn dur="1000"/>
                                        <p:tgtEl>
                                          <p:spTgt spid="495"/>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499" name="Shape 499"/>
        <p:cNvGrpSpPr/>
        <p:nvPr/>
      </p:nvGrpSpPr>
      <p:grpSpPr>
        <a:xfrm>
          <a:off y="0" x="0"/>
          <a:ext cy="0" cx="0"/>
          <a:chOff y="0" x="0"/>
          <a:chExt cy="0" cx="0"/>
        </a:xfrm>
      </p:grpSpPr>
      <p:sp>
        <p:nvSpPr>
          <p:cNvPr id="500" name="Shape 500"/>
          <p:cNvSpPr txBox="1"/>
          <p:nvPr>
            <p:ph type="ctrTitle"/>
          </p:nvPr>
        </p:nvSpPr>
        <p:spPr>
          <a:xfrm>
            <a:off y="403163" x="561958"/>
            <a:ext cy="1470000" cx="7772400"/>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u="sng" b="1" sz="3600" lang="pl-PL">
                <a:solidFill>
                  <a:schemeClr val="lt1"/>
                </a:solidFill>
              </a:rPr>
              <a:t> </a:t>
            </a:r>
          </a:p>
        </p:txBody>
      </p:sp>
      <p:sp>
        <p:nvSpPr>
          <p:cNvPr id="501" name="Shape 50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02" name="Shape 502"/>
          <p:cNvSpPr txBox="1"/>
          <p:nvPr/>
        </p:nvSpPr>
        <p:spPr>
          <a:xfrm>
            <a:off y="789525" x="866925"/>
            <a:ext cy="5216999" cx="7591200"/>
          </a:xfrm>
          <a:prstGeom prst="rect">
            <a:avLst/>
          </a:prstGeom>
          <a:noFill/>
          <a:ln>
            <a:noFill/>
          </a:ln>
        </p:spPr>
        <p:txBody>
          <a:bodyPr bIns="91425" rIns="91425" lIns="91425" tIns="91425" anchor="t" anchorCtr="0">
            <a:noAutofit/>
          </a:bodyPr>
          <a:lstStyle/>
          <a:p>
            <a:pPr rtl="0" lvl="0">
              <a:spcBef>
                <a:spcPts val="0"/>
              </a:spcBef>
              <a:buNone/>
            </a:pPr>
            <a:r>
              <a:t/>
            </a:r>
            <a:endParaRPr b="1" sz="3000">
              <a:solidFill>
                <a:schemeClr val="lt1"/>
              </a:solidFill>
            </a:endParaRPr>
          </a:p>
          <a:p>
            <a:pPr rtl="0" lvl="0" indent="-419100" marL="457200">
              <a:spcBef>
                <a:spcPts val="0"/>
              </a:spcBef>
              <a:buClr>
                <a:schemeClr val="lt1"/>
              </a:buClr>
              <a:buSzPct val="100000"/>
              <a:buFont typeface="Arial"/>
              <a:buChar char="●"/>
            </a:pPr>
            <a:r>
              <a:rPr b="1" sz="3000" lang="pl-PL">
                <a:solidFill>
                  <a:schemeClr val="lt1"/>
                </a:solidFill>
              </a:rPr>
              <a:t>CosMO Experiment</a:t>
            </a:r>
          </a:p>
          <a:p>
            <a:pPr rtl="0" lvl="0">
              <a:spcBef>
                <a:spcPts val="0"/>
              </a:spcBef>
              <a:buNone/>
            </a:pPr>
            <a:r>
              <a:t/>
            </a:r>
            <a:endParaRPr b="1" sz="3000">
              <a:solidFill>
                <a:schemeClr val="lt1"/>
              </a:solidFill>
            </a:endParaRPr>
          </a:p>
          <a:p>
            <a:pPr rtl="0" lvl="0" indent="-419100" marL="457200">
              <a:spcBef>
                <a:spcPts val="0"/>
              </a:spcBef>
              <a:buClr>
                <a:schemeClr val="lt1"/>
              </a:buClr>
              <a:buSzPct val="100000"/>
              <a:buFont typeface="Arial"/>
              <a:buChar char="●"/>
            </a:pPr>
            <a:r>
              <a:rPr b="1" sz="3000" lang="pl-PL">
                <a:solidFill>
                  <a:schemeClr val="lt1"/>
                </a:solidFill>
              </a:rPr>
              <a:t>Medipix</a:t>
            </a:r>
          </a:p>
          <a:p>
            <a:pPr rtl="0" lvl="0">
              <a:spcBef>
                <a:spcPts val="0"/>
              </a:spcBef>
              <a:buNone/>
            </a:pPr>
            <a:r>
              <a:t/>
            </a:r>
            <a:endParaRPr b="1" sz="3000">
              <a:solidFill>
                <a:schemeClr val="lt1"/>
              </a:solidFill>
            </a:endParaRPr>
          </a:p>
          <a:p>
            <a:pPr rtl="0" lvl="0" indent="-419100" marL="457200">
              <a:spcBef>
                <a:spcPts val="0"/>
              </a:spcBef>
              <a:buClr>
                <a:schemeClr val="lt1"/>
              </a:buClr>
              <a:buSzPct val="100000"/>
              <a:buFont typeface="Arial"/>
              <a:buChar char="●"/>
            </a:pPr>
            <a:r>
              <a:rPr b="1" sz="3000" lang="pl-PL">
                <a:solidFill>
                  <a:schemeClr val="lt1"/>
                </a:solidFill>
              </a:rPr>
              <a:t>Kamiokannen</a:t>
            </a:r>
          </a:p>
          <a:p>
            <a:pPr rtl="0" lvl="0">
              <a:spcBef>
                <a:spcPts val="0"/>
              </a:spcBef>
              <a:buNone/>
            </a:pPr>
            <a:r>
              <a:t/>
            </a:r>
            <a:endParaRPr b="1" sz="3000">
              <a:solidFill>
                <a:schemeClr val="lt1"/>
              </a:solidFill>
            </a:endParaRPr>
          </a:p>
          <a:p>
            <a:pPr lvl="0" indent="-419100" marL="457200">
              <a:spcBef>
                <a:spcPts val="0"/>
              </a:spcBef>
              <a:buClr>
                <a:schemeClr val="lt1"/>
              </a:buClr>
              <a:buSzPct val="100000"/>
              <a:buFont typeface="Arial"/>
              <a:buChar char="●"/>
            </a:pPr>
            <a:r>
              <a:rPr b="1" sz="3000" lang="pl-PL">
                <a:solidFill>
                  <a:schemeClr val="lt1"/>
                </a:solidFill>
              </a:rPr>
              <a:t>Cloud chamber</a:t>
            </a: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06" name="Shape 506"/>
        <p:cNvGrpSpPr/>
        <p:nvPr/>
      </p:nvGrpSpPr>
      <p:grpSpPr>
        <a:xfrm>
          <a:off y="0" x="0"/>
          <a:ext cy="0" cx="0"/>
          <a:chOff y="0" x="0"/>
          <a:chExt cy="0" cx="0"/>
        </a:xfrm>
      </p:grpSpPr>
      <p:sp>
        <p:nvSpPr>
          <p:cNvPr id="507" name="Shape 507"/>
          <p:cNvSpPr txBox="1"/>
          <p:nvPr>
            <p:ph type="ctrTitle"/>
          </p:nvPr>
        </p:nvSpPr>
        <p:spPr>
          <a:xfrm>
            <a:off y="403163" x="561958"/>
            <a:ext cy="1470000" cx="7772400"/>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u="sng" b="1" sz="3600" lang="pl-PL">
                <a:solidFill>
                  <a:schemeClr val="lt1"/>
                </a:solidFill>
              </a:rPr>
              <a:t>CosMO Experiment</a:t>
            </a:r>
          </a:p>
        </p:txBody>
      </p:sp>
      <p:sp>
        <p:nvSpPr>
          <p:cNvPr id="508" name="Shape 508"/>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09" name="Shape 509"/>
          <p:cNvSpPr txBox="1"/>
          <p:nvPr/>
        </p:nvSpPr>
        <p:spPr>
          <a:xfrm>
            <a:off y="1873175" x="866925"/>
            <a:ext cy="4133399" cx="7591200"/>
          </a:xfrm>
          <a:prstGeom prst="rect">
            <a:avLst/>
          </a:prstGeom>
          <a:noFill/>
          <a:ln>
            <a:noFill/>
          </a:ln>
        </p:spPr>
        <p:txBody>
          <a:bodyPr bIns="91425" rIns="91425" lIns="91425" tIns="91425" anchor="t" anchorCtr="0">
            <a:noAutofit/>
          </a:bodyPr>
          <a:lstStyle/>
          <a:p>
            <a:pPr rtl="0" lvl="0">
              <a:spcBef>
                <a:spcPts val="0"/>
              </a:spcBef>
              <a:buNone/>
            </a:pPr>
            <a:r>
              <a:t/>
            </a:r>
            <a:endParaRPr b="1" sz="3000">
              <a:solidFill>
                <a:schemeClr val="lt1"/>
              </a:solidFill>
            </a:endParaRPr>
          </a:p>
          <a:p>
            <a:pPr rtl="0" lvl="0">
              <a:spcBef>
                <a:spcPts val="0"/>
              </a:spcBef>
              <a:buNone/>
            </a:pPr>
            <a:r>
              <a:t/>
            </a:r>
            <a:endParaRPr b="1" sz="3000">
              <a:solidFill>
                <a:schemeClr val="lt1"/>
              </a:solidFill>
            </a:endParaRPr>
          </a:p>
        </p:txBody>
      </p:sp>
      <p:sp>
        <p:nvSpPr>
          <p:cNvPr id="510" name="Shape 510"/>
          <p:cNvSpPr txBox="1"/>
          <p:nvPr/>
        </p:nvSpPr>
        <p:spPr>
          <a:xfrm>
            <a:off y="3576075" x="5093175"/>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pic>
        <p:nvPicPr>
          <p:cNvPr id="511" name="Shape 511"/>
          <p:cNvPicPr preferRelativeResize="0"/>
          <p:nvPr/>
        </p:nvPicPr>
        <p:blipFill>
          <a:blip r:embed="rId4"/>
          <a:stretch>
            <a:fillRect/>
          </a:stretch>
        </p:blipFill>
        <p:spPr>
          <a:xfrm>
            <a:off y="2039326" x="392687"/>
            <a:ext cy="3642125" cx="8358624"/>
          </a:xfrm>
          <a:prstGeom prst="rect">
            <a:avLst/>
          </a:prstGeom>
          <a:noFill/>
          <a:ln>
            <a:noFill/>
          </a:ln>
        </p:spPr>
      </p:pic>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15" name="Shape 515"/>
        <p:cNvGrpSpPr/>
        <p:nvPr/>
      </p:nvGrpSpPr>
      <p:grpSpPr>
        <a:xfrm>
          <a:off y="0" x="0"/>
          <a:ext cy="0" cx="0"/>
          <a:chOff y="0" x="0"/>
          <a:chExt cy="0" cx="0"/>
        </a:xfrm>
      </p:grpSpPr>
      <p:sp>
        <p:nvSpPr>
          <p:cNvPr id="516" name="Shape 516"/>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17" name="Shape 517"/>
          <p:cNvSpPr txBox="1"/>
          <p:nvPr/>
        </p:nvSpPr>
        <p:spPr>
          <a:xfrm>
            <a:off y="1315875" x="232200"/>
            <a:ext cy="4768200" cx="8518499"/>
          </a:xfrm>
          <a:prstGeom prst="rect">
            <a:avLst/>
          </a:prstGeom>
          <a:noFill/>
          <a:ln>
            <a:noFill/>
          </a:ln>
        </p:spPr>
        <p:txBody>
          <a:bodyPr bIns="91425" rIns="91425" lIns="91425" tIns="91425" anchor="t" anchorCtr="0">
            <a:noAutofit/>
          </a:bodyPr>
          <a:lstStyle/>
          <a:p>
            <a:pPr rtl="0" lvl="0" indent="-419100" marL="457200">
              <a:spcBef>
                <a:spcPts val="0"/>
              </a:spcBef>
              <a:buClr>
                <a:schemeClr val="lt1"/>
              </a:buClr>
              <a:buSzPct val="100000"/>
              <a:buFont typeface="Arial"/>
              <a:buChar char="●"/>
            </a:pPr>
            <a:r>
              <a:rPr b="1" sz="3000" lang="pl-PL">
                <a:solidFill>
                  <a:schemeClr val="lt1"/>
                </a:solidFill>
              </a:rPr>
              <a:t>Components</a:t>
            </a:r>
          </a:p>
          <a:p>
            <a:pPr rtl="0">
              <a:lnSpc>
                <a:spcPct val="115000"/>
              </a:lnSpc>
              <a:spcBef>
                <a:spcPts val="0"/>
              </a:spcBef>
              <a:buNone/>
            </a:pPr>
            <a:r>
              <a:t/>
            </a:r>
            <a:endParaRPr b="1" sz="30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three (3) plastic scintillator detectors with light guides</a:t>
            </a:r>
          </a:p>
          <a:p>
            <a:pPr rtl="0" lvl="0" indent="-381000" marL="914400">
              <a:lnSpc>
                <a:spcPct val="115000"/>
              </a:lnSpc>
              <a:spcBef>
                <a:spcPts val="0"/>
              </a:spcBef>
              <a:buClr>
                <a:schemeClr val="lt1"/>
              </a:buClr>
              <a:buSzPct val="100000"/>
              <a:buFont typeface="Arial"/>
              <a:buChar char="●"/>
            </a:pPr>
            <a:r>
              <a:rPr b="1" sz="2400" lang="pl-PL">
                <a:solidFill>
                  <a:schemeClr val="lt1"/>
                </a:solidFill>
              </a:rPr>
              <a:t>photomultiplier</a:t>
            </a:r>
          </a:p>
          <a:p>
            <a:pPr rtl="0" lvl="0" indent="-381000" marL="914400">
              <a:lnSpc>
                <a:spcPct val="115000"/>
              </a:lnSpc>
              <a:spcBef>
                <a:spcPts val="0"/>
              </a:spcBef>
              <a:buClr>
                <a:schemeClr val="lt1"/>
              </a:buClr>
              <a:buSzPct val="100000"/>
              <a:buFont typeface="Arial"/>
              <a:buChar char="●"/>
            </a:pPr>
            <a:r>
              <a:rPr b="1" sz="2400" lang="pl-PL">
                <a:solidFill>
                  <a:schemeClr val="lt1"/>
                </a:solidFill>
              </a:rPr>
              <a:t>high-voltage supply</a:t>
            </a:r>
          </a:p>
          <a:p>
            <a:pPr rtl="0" lvl="0" indent="-381000" marL="914400">
              <a:lnSpc>
                <a:spcPct val="115000"/>
              </a:lnSpc>
              <a:spcBef>
                <a:spcPts val="0"/>
              </a:spcBef>
              <a:buClr>
                <a:schemeClr val="lt1"/>
              </a:buClr>
              <a:buSzPct val="100000"/>
              <a:buFont typeface="Arial"/>
              <a:buChar char="●"/>
            </a:pPr>
            <a:r>
              <a:rPr b="1" sz="2400" lang="pl-PL">
                <a:solidFill>
                  <a:schemeClr val="lt1"/>
                </a:solidFill>
              </a:rPr>
              <a:t>one data acquisition card </a:t>
            </a:r>
          </a:p>
          <a:p>
            <a:pPr rtl="0" lvl="0" indent="-381000" marL="914400">
              <a:lnSpc>
                <a:spcPct val="115000"/>
              </a:lnSpc>
              <a:spcBef>
                <a:spcPts val="0"/>
              </a:spcBef>
              <a:buClr>
                <a:schemeClr val="lt1"/>
              </a:buClr>
              <a:buSzPct val="100000"/>
              <a:buFont typeface="Arial"/>
              <a:buChar char="●"/>
            </a:pPr>
            <a:r>
              <a:rPr b="1" sz="2400" lang="pl-PL">
                <a:solidFill>
                  <a:schemeClr val="lt1"/>
                </a:solidFill>
              </a:rPr>
              <a:t>one netbook for controlling the DAQ card and to store and analyze the data</a:t>
            </a:r>
          </a:p>
          <a:p>
            <a:pPr rtl="0" lvl="0" indent="-381000" marL="914400">
              <a:lnSpc>
                <a:spcPct val="115000"/>
              </a:lnSpc>
              <a:spcBef>
                <a:spcPts val="0"/>
              </a:spcBef>
              <a:buClr>
                <a:schemeClr val="lt1"/>
              </a:buClr>
              <a:buSzPct val="100000"/>
              <a:buFont typeface="Arial"/>
              <a:buChar char="●"/>
            </a:pPr>
            <a:r>
              <a:rPr b="1" sz="2400" lang="pl-PL">
                <a:solidFill>
                  <a:schemeClr val="lt1"/>
                </a:solidFill>
              </a:rPr>
              <a:t>measurement software "Muonic"</a:t>
            </a:r>
          </a:p>
          <a:p>
            <a:pPr rtl="0" lvl="0">
              <a:lnSpc>
                <a:spcPct val="115000"/>
              </a:lnSpc>
              <a:spcBef>
                <a:spcPts val="0"/>
              </a:spcBef>
              <a:buNone/>
            </a:pPr>
            <a:r>
              <a:t/>
            </a:r>
            <a:endParaRPr b="1" sz="3000">
              <a:solidFill>
                <a:schemeClr val="lt1"/>
              </a:solidFill>
            </a:endParaRPr>
          </a:p>
          <a:p>
            <a:pPr rtl="0" lvl="0" indent="-298450" marL="457200">
              <a:lnSpc>
                <a:spcPct val="115000"/>
              </a:lnSpc>
              <a:spcBef>
                <a:spcPts val="0"/>
              </a:spcBef>
              <a:buClr>
                <a:schemeClr val="dk1"/>
              </a:buClr>
              <a:buFont typeface="Arial"/>
              <a:buChar char="●"/>
            </a:pPr>
            <a:r>
              <a:t/>
            </a:r>
            <a:endParaRPr b="1" sz="3000">
              <a:solidFill>
                <a:schemeClr val="lt1"/>
              </a:solidFill>
            </a:endParaRPr>
          </a:p>
          <a:p>
            <a:pPr rtl="0" lvl="0">
              <a:spcBef>
                <a:spcPts val="0"/>
              </a:spcBef>
              <a:buNone/>
            </a:pPr>
            <a:r>
              <a:t/>
            </a:r>
            <a:endParaRPr b="1" sz="3000">
              <a:solidFill>
                <a:schemeClr val="lt1"/>
              </a:solidFill>
            </a:endParaRPr>
          </a:p>
        </p:txBody>
      </p:sp>
      <p:sp>
        <p:nvSpPr>
          <p:cNvPr id="518" name="Shape 518"/>
          <p:cNvSpPr txBox="1"/>
          <p:nvPr/>
        </p:nvSpPr>
        <p:spPr>
          <a:xfrm>
            <a:off y="3725475" x="7938000"/>
            <a:ext cy="307800" cx="812700"/>
          </a:xfrm>
          <a:prstGeom prst="rect">
            <a:avLst/>
          </a:prstGeom>
          <a:noFill/>
          <a:ln>
            <a:noFill/>
          </a:ln>
        </p:spPr>
        <p:txBody>
          <a:bodyPr bIns="91425" rIns="91425" lIns="91425" tIns="91425" anchor="t" anchorCtr="0">
            <a:noAutofit/>
          </a:bodyPr>
          <a:lstStyle/>
          <a:p>
            <a:pPr>
              <a:spcBef>
                <a:spcPts val="0"/>
              </a:spcBef>
              <a:buNone/>
            </a:pPr>
            <a:r>
              <a:t/>
            </a:r>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22" name="Shape 522"/>
        <p:cNvGrpSpPr/>
        <p:nvPr/>
      </p:nvGrpSpPr>
      <p:grpSpPr>
        <a:xfrm>
          <a:off y="0" x="0"/>
          <a:ext cy="0" cx="0"/>
          <a:chOff y="0" x="0"/>
          <a:chExt cy="0" cx="0"/>
        </a:xfrm>
      </p:grpSpPr>
      <p:sp>
        <p:nvSpPr>
          <p:cNvPr id="523" name="Shape 523"/>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24" name="Shape 524"/>
          <p:cNvSpPr txBox="1"/>
          <p:nvPr/>
        </p:nvSpPr>
        <p:spPr>
          <a:xfrm>
            <a:off y="445500" x="232200"/>
            <a:ext cy="6183000" cx="8677800"/>
          </a:xfrm>
          <a:prstGeom prst="rect">
            <a:avLst/>
          </a:prstGeom>
          <a:noFill/>
          <a:ln>
            <a:noFill/>
          </a:ln>
        </p:spPr>
        <p:txBody>
          <a:bodyPr bIns="91425" rIns="91425" lIns="91425" tIns="91425" anchor="t" anchorCtr="0">
            <a:noAutofit/>
          </a:bodyPr>
          <a:lstStyle/>
          <a:p>
            <a:pPr rtl="0" lvl="0">
              <a:lnSpc>
                <a:spcPct val="115000"/>
              </a:lnSpc>
              <a:spcBef>
                <a:spcPts val="0"/>
              </a:spcBef>
              <a:buNone/>
            </a:pPr>
            <a:r>
              <a:rPr b="1" sz="3600" lang="pl-PL">
                <a:solidFill>
                  <a:schemeClr val="lt1"/>
                </a:solidFill>
              </a:rPr>
              <a:t>Calibration</a:t>
            </a:r>
          </a:p>
          <a:p>
            <a:pPr rtl="0" lvl="0">
              <a:lnSpc>
                <a:spcPct val="115000"/>
              </a:lnSpc>
              <a:spcBef>
                <a:spcPts val="0"/>
              </a:spcBef>
              <a:buNone/>
            </a:pPr>
            <a:r>
              <a:t/>
            </a:r>
            <a:endParaRPr b="1" sz="3000">
              <a:solidFill>
                <a:schemeClr val="lt1"/>
              </a:solidFill>
            </a:endParaRPr>
          </a:p>
          <a:p>
            <a:pPr rtl="0" lvl="0" indent="-381000" marL="1371600">
              <a:lnSpc>
                <a:spcPct val="115000"/>
              </a:lnSpc>
              <a:spcBef>
                <a:spcPts val="0"/>
              </a:spcBef>
              <a:buClr>
                <a:schemeClr val="lt1"/>
              </a:buClr>
              <a:buSzPct val="100000"/>
              <a:buFont typeface="Arial"/>
              <a:buChar char="●"/>
            </a:pPr>
            <a:r>
              <a:rPr b="1" sz="2400" lang="pl-PL">
                <a:solidFill>
                  <a:schemeClr val="lt1"/>
                </a:solidFill>
              </a:rPr>
              <a:t>Calibration is done by changing the voltage and measuring the count rate.</a:t>
            </a:r>
          </a:p>
          <a:p>
            <a:pPr rtl="0" lvl="0" indent="-381000" marL="1371600">
              <a:lnSpc>
                <a:spcPct val="115000"/>
              </a:lnSpc>
              <a:spcBef>
                <a:spcPts val="0"/>
              </a:spcBef>
              <a:buClr>
                <a:schemeClr val="lt1"/>
              </a:buClr>
              <a:buSzPct val="100000"/>
              <a:buFont typeface="Arial"/>
              <a:buChar char="●"/>
            </a:pPr>
            <a:r>
              <a:rPr b="1" sz="2400" lang="pl-PL">
                <a:solidFill>
                  <a:schemeClr val="lt1"/>
                </a:solidFill>
              </a:rPr>
              <a:t>Usually, the change in voltage changes the count rate. At a certain range, the voltage does NOT change the count rate. This region is called the plateau because the rate approaches zero.</a:t>
            </a:r>
          </a:p>
          <a:p>
            <a:pPr rtl="0" lvl="0" indent="-381000" marL="1371600">
              <a:lnSpc>
                <a:spcPct val="115000"/>
              </a:lnSpc>
              <a:spcBef>
                <a:spcPts val="0"/>
              </a:spcBef>
              <a:buClr>
                <a:schemeClr val="lt1"/>
              </a:buClr>
              <a:buSzPct val="100000"/>
              <a:buFont typeface="Arial"/>
              <a:buChar char="●"/>
            </a:pPr>
            <a:r>
              <a:rPr b="1" sz="2400" lang="pl-PL">
                <a:solidFill>
                  <a:schemeClr val="lt1"/>
                </a:solidFill>
              </a:rPr>
              <a:t>This works because the voltage does not affect the count rate (obviously) but allows us to eliminate noise.</a:t>
            </a:r>
          </a:p>
          <a:p>
            <a:pPr rtl="0" lvl="0" indent="-381000" marL="1371600">
              <a:lnSpc>
                <a:spcPct val="115000"/>
              </a:lnSpc>
              <a:spcBef>
                <a:spcPts val="0"/>
              </a:spcBef>
              <a:buClr>
                <a:schemeClr val="lt1"/>
              </a:buClr>
              <a:buSzPct val="100000"/>
              <a:buFont typeface="Arial"/>
              <a:buChar char="●"/>
            </a:pPr>
            <a:r>
              <a:rPr b="1" sz="2400" lang="pl-PL">
                <a:solidFill>
                  <a:schemeClr val="lt1"/>
                </a:solidFill>
              </a:rPr>
              <a:t>Once you find the plateau, you choose a voltage in that region at which the detector will run.</a:t>
            </a:r>
          </a:p>
          <a:p>
            <a:pPr rtl="0" lvl="0" indent="0" marL="457200">
              <a:lnSpc>
                <a:spcPct val="115000"/>
              </a:lnSpc>
              <a:spcBef>
                <a:spcPts val="0"/>
              </a:spcBef>
              <a:buNone/>
            </a:pPr>
            <a:r>
              <a:t/>
            </a:r>
            <a:endParaRPr b="1" sz="2400">
              <a:solidFill>
                <a:schemeClr val="lt1"/>
              </a:solidFill>
            </a:endParaRPr>
          </a:p>
          <a:p>
            <a:pPr rtl="0" lvl="0">
              <a:lnSpc>
                <a:spcPct val="115000"/>
              </a:lnSpc>
              <a:spcBef>
                <a:spcPts val="0"/>
              </a:spcBef>
              <a:buNone/>
            </a:pPr>
            <a:r>
              <a:t/>
            </a:r>
            <a:endParaRPr b="1" sz="3000">
              <a:solidFill>
                <a:schemeClr val="lt1"/>
              </a:solidFill>
            </a:endParaRPr>
          </a:p>
          <a:p>
            <a:pPr rtl="0" lvl="0" indent="-298450" marL="457200">
              <a:lnSpc>
                <a:spcPct val="115000"/>
              </a:lnSpc>
              <a:spcBef>
                <a:spcPts val="0"/>
              </a:spcBef>
              <a:buClr>
                <a:schemeClr val="dk1"/>
              </a:buClr>
              <a:buFont typeface="Arial"/>
              <a:buChar char="●"/>
            </a:pPr>
            <a:r>
              <a:t/>
            </a:r>
            <a:endParaRPr b="1" sz="3000">
              <a:solidFill>
                <a:schemeClr val="lt1"/>
              </a:solidFill>
            </a:endParaRPr>
          </a:p>
          <a:p>
            <a:pPr rtl="0" lvl="0">
              <a:spcBef>
                <a:spcPts val="0"/>
              </a:spcBef>
              <a:buNone/>
            </a:pPr>
            <a:r>
              <a:t/>
            </a:r>
            <a:endParaRPr b="1" sz="3000">
              <a:solidFill>
                <a:schemeClr val="lt1"/>
              </a:solidFill>
            </a:endParaRPr>
          </a:p>
        </p:txBody>
      </p:sp>
      <p:sp>
        <p:nvSpPr>
          <p:cNvPr id="525" name="Shape 525"/>
          <p:cNvSpPr txBox="1"/>
          <p:nvPr/>
        </p:nvSpPr>
        <p:spPr>
          <a:xfrm>
            <a:off y="3576075" x="5093175"/>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29" name="Shape 529"/>
        <p:cNvGrpSpPr/>
        <p:nvPr/>
      </p:nvGrpSpPr>
      <p:grpSpPr>
        <a:xfrm>
          <a:off y="0" x="0"/>
          <a:ext cy="0" cx="0"/>
          <a:chOff y="0" x="0"/>
          <a:chExt cy="0" cx="0"/>
        </a:xfrm>
      </p:grpSpPr>
      <p:sp>
        <p:nvSpPr>
          <p:cNvPr id="530" name="Shape 53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31" name="Shape 531"/>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pic>
        <p:nvPicPr>
          <p:cNvPr id="532" name="Shape 532"/>
          <p:cNvPicPr preferRelativeResize="0"/>
          <p:nvPr/>
        </p:nvPicPr>
        <p:blipFill>
          <a:blip r:embed="rId4"/>
          <a:stretch>
            <a:fillRect/>
          </a:stretch>
        </p:blipFill>
        <p:spPr>
          <a:xfrm>
            <a:off y="192900" x="714600"/>
            <a:ext cy="5484000" cx="7677600"/>
          </a:xfrm>
          <a:prstGeom prst="rect">
            <a:avLst/>
          </a:prstGeom>
          <a:noFill/>
          <a:ln>
            <a:noFill/>
          </a:ln>
        </p:spPr>
      </p:pic>
      <p:sp>
        <p:nvSpPr>
          <p:cNvPr id="533" name="Shape 533"/>
          <p:cNvSpPr txBox="1"/>
          <p:nvPr/>
        </p:nvSpPr>
        <p:spPr>
          <a:xfrm>
            <a:off y="6210000" x="1012500"/>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sp>
        <p:nvSpPr>
          <p:cNvPr id="534" name="Shape 534"/>
          <p:cNvSpPr txBox="1"/>
          <p:nvPr/>
        </p:nvSpPr>
        <p:spPr>
          <a:xfrm>
            <a:off y="5595900" x="520800"/>
            <a:ext cy="1213500" cx="8132700"/>
          </a:xfrm>
          <a:prstGeom prst="rect">
            <a:avLst/>
          </a:prstGeom>
          <a:noFill/>
          <a:ln>
            <a:noFill/>
          </a:ln>
        </p:spPr>
        <p:txBody>
          <a:bodyPr bIns="91425" rIns="91425" lIns="91425" tIns="91425" anchor="ctr" anchorCtr="0">
            <a:noAutofit/>
          </a:bodyPr>
          <a:lstStyle/>
          <a:p>
            <a:pPr rtl="0" lvl="0">
              <a:spcBef>
                <a:spcPts val="0"/>
              </a:spcBef>
              <a:buNone/>
            </a:pPr>
            <a:r>
              <a:rPr sz="1800" lang="pl-PL">
                <a:solidFill>
                  <a:schemeClr val="lt1"/>
                </a:solidFill>
              </a:rPr>
              <a:t>Single channel trigger rate as a function of threshold. The operating threshold for each scintillator is chosen on the plateau between 150 and 500mV.</a:t>
            </a: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38" name="Shape 538"/>
        <p:cNvGrpSpPr/>
        <p:nvPr/>
      </p:nvGrpSpPr>
      <p:grpSpPr>
        <a:xfrm>
          <a:off y="0" x="0"/>
          <a:ext cy="0" cx="0"/>
          <a:chOff y="0" x="0"/>
          <a:chExt cy="0" cx="0"/>
        </a:xfrm>
      </p:grpSpPr>
      <p:sp>
        <p:nvSpPr>
          <p:cNvPr id="539" name="Shape 53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40" name="Shape 540"/>
          <p:cNvSpPr txBox="1"/>
          <p:nvPr/>
        </p:nvSpPr>
        <p:spPr>
          <a:xfrm>
            <a:off y="1873175" x="866925"/>
            <a:ext cy="4615499" cx="7972500"/>
          </a:xfrm>
          <a:prstGeom prst="rect">
            <a:avLst/>
          </a:prstGeom>
          <a:noFill/>
          <a:ln>
            <a:noFill/>
          </a:ln>
        </p:spPr>
        <p:txBody>
          <a:bodyPr bIns="91425" rIns="91425" lIns="91425" tIns="91425" anchor="t" anchorCtr="0">
            <a:noAutofit/>
          </a:bodyPr>
          <a:lstStyle/>
          <a:p>
            <a:pPr rtl="0" lvl="0">
              <a:spcBef>
                <a:spcPts val="0"/>
              </a:spcBef>
              <a:buNone/>
            </a:pPr>
            <a:r>
              <a:t/>
            </a:r>
            <a:endParaRPr b="1" sz="2400">
              <a:solidFill>
                <a:schemeClr val="lt1"/>
              </a:solidFill>
            </a:endParaRPr>
          </a:p>
          <a:p>
            <a:pPr algn="l" rtl="0" lvl="0" marR="0">
              <a:lnSpc>
                <a:spcPct val="100000"/>
              </a:lnSpc>
              <a:spcBef>
                <a:spcPts val="0"/>
              </a:spcBef>
              <a:spcAft>
                <a:spcPts val="0"/>
              </a:spcAft>
              <a:buNone/>
            </a:pPr>
            <a:r>
              <a:t/>
            </a:r>
            <a:endParaRPr b="1" sz="3000">
              <a:solidFill>
                <a:schemeClr val="lt1"/>
              </a:solidFill>
            </a:endParaRPr>
          </a:p>
          <a:p>
            <a:pPr rtl="0" lvl="0">
              <a:spcBef>
                <a:spcPts val="0"/>
              </a:spcBef>
              <a:buNone/>
            </a:pPr>
            <a:r>
              <a:t/>
            </a:r>
            <a:endParaRPr b="1" sz="3000">
              <a:solidFill>
                <a:schemeClr val="lt1"/>
              </a:solidFill>
            </a:endParaRPr>
          </a:p>
          <a:p>
            <a:pPr rtl="0" lvl="0">
              <a:spcBef>
                <a:spcPts val="0"/>
              </a:spcBef>
              <a:buNone/>
            </a:pPr>
            <a:r>
              <a:t/>
            </a:r>
            <a:endParaRPr b="1" sz="3000">
              <a:solidFill>
                <a:schemeClr val="lt1"/>
              </a:solidFill>
            </a:endParaRPr>
          </a:p>
        </p:txBody>
      </p:sp>
      <p:sp>
        <p:nvSpPr>
          <p:cNvPr id="541" name="Shape 541"/>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pic>
        <p:nvPicPr>
          <p:cNvPr id="542" name="Shape 542"/>
          <p:cNvPicPr preferRelativeResize="0"/>
          <p:nvPr/>
        </p:nvPicPr>
        <p:blipFill>
          <a:blip r:embed="rId4"/>
          <a:stretch>
            <a:fillRect/>
          </a:stretch>
        </p:blipFill>
        <p:spPr>
          <a:xfrm>
            <a:off y="702000" x="0"/>
            <a:ext cy="5521500" cx="9143999"/>
          </a:xfrm>
          <a:prstGeom prst="rect">
            <a:avLst/>
          </a:prstGeom>
          <a:noFill/>
          <a:ln>
            <a:noFill/>
          </a:ln>
        </p:spPr>
      </p:pic>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id="546" name="Shape 546"/>
        <p:cNvGrpSpPr/>
        <p:nvPr/>
      </p:nvGrpSpPr>
      <p:grpSpPr>
        <a:xfrm>
          <a:off y="0" x="0"/>
          <a:ext cy="0" cx="0"/>
          <a:chOff y="0" x="0"/>
          <a:chExt cy="0" cx="0"/>
        </a:xfrm>
      </p:grpSpPr>
      <p:sp>
        <p:nvSpPr>
          <p:cNvPr id="547" name="Shape 547"/>
          <p:cNvSpPr txBox="1"/>
          <p:nvPr>
            <p:ph type="title"/>
          </p:nvPr>
        </p:nvSpPr>
        <p:spPr>
          <a:xfrm>
            <a:off y="150475" x="276325"/>
            <a:ext cy="1143000" cx="5137199"/>
          </a:xfrm>
          <a:prstGeom prst="rect">
            <a:avLst/>
          </a:prstGeom>
          <a:noFill/>
          <a:ln>
            <a:noFill/>
          </a:ln>
        </p:spPr>
        <p:txBody>
          <a:bodyPr bIns="91425" rIns="91425" lIns="91425" tIns="91425" anchor="ctr" anchorCtr="0">
            <a:noAutofit/>
          </a:bodyPr>
          <a:lstStyle/>
          <a:p>
            <a:pPr rtl="0" lvl="0">
              <a:spcBef>
                <a:spcPts val="0"/>
              </a:spcBef>
              <a:buNone/>
            </a:pPr>
            <a:r>
              <a:rPr sz="2400" lang="pl-PL">
                <a:solidFill>
                  <a:srgbClr val="FFFFFF"/>
                </a:solidFill>
              </a:rPr>
              <a:t>Data from CosMO Experiment</a:t>
            </a:r>
          </a:p>
          <a:p>
            <a:pPr rtl="0">
              <a:spcBef>
                <a:spcPts val="0"/>
              </a:spcBef>
              <a:buNone/>
            </a:pPr>
            <a:r>
              <a:rPr sz="2400" lang="pl-PL">
                <a:solidFill>
                  <a:srgbClr val="FFFFFF"/>
                </a:solidFill>
              </a:rPr>
              <a:t>How does the muon count change</a:t>
            </a:r>
          </a:p>
          <a:p>
            <a:pPr rtl="0" lvl="0">
              <a:spcBef>
                <a:spcPts val="0"/>
              </a:spcBef>
              <a:buNone/>
            </a:pPr>
            <a:r>
              <a:rPr sz="2400" lang="pl-PL">
                <a:solidFill>
                  <a:srgbClr val="FFFFFF"/>
                </a:solidFill>
              </a:rPr>
              <a:t>on the different floors of the hostel?</a:t>
            </a:r>
          </a:p>
        </p:txBody>
      </p:sp>
      <p:pic>
        <p:nvPicPr>
          <p:cNvPr id="548" name="Shape 548"/>
          <p:cNvPicPr preferRelativeResize="0"/>
          <p:nvPr/>
        </p:nvPicPr>
        <p:blipFill rotWithShape="1">
          <a:blip r:embed="rId4"/>
          <a:srcRect t="0" b="0" r="8998" l="-6284"/>
          <a:stretch/>
        </p:blipFill>
        <p:spPr>
          <a:xfrm>
            <a:off y="1657975" x="-283500"/>
            <a:ext cy="4707275" cx="8370000"/>
          </a:xfrm>
          <a:prstGeom prst="rect">
            <a:avLst/>
          </a:prstGeom>
          <a:noFill/>
          <a:ln>
            <a:noFill/>
          </a:ln>
        </p:spPr>
      </p:pic>
      <p:pic>
        <p:nvPicPr>
          <p:cNvPr id="549" name="Shape 549"/>
          <p:cNvPicPr preferRelativeResize="0"/>
          <p:nvPr/>
        </p:nvPicPr>
        <p:blipFill>
          <a:blip r:embed="rId5"/>
          <a:stretch>
            <a:fillRect/>
          </a:stretch>
        </p:blipFill>
        <p:spPr>
          <a:xfrm>
            <a:off y="352974" x="5490000"/>
            <a:ext cy="1955525" cx="3476500"/>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53" name="Shape 553"/>
        <p:cNvGrpSpPr/>
        <p:nvPr/>
      </p:nvGrpSpPr>
      <p:grpSpPr>
        <a:xfrm>
          <a:off y="0" x="0"/>
          <a:ext cy="0" cx="0"/>
          <a:chOff y="0" x="0"/>
          <a:chExt cy="0" cx="0"/>
        </a:xfrm>
      </p:grpSpPr>
      <p:sp>
        <p:nvSpPr>
          <p:cNvPr id="554" name="Shape 554"/>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55" name="Shape 555"/>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56" name="Shape 556"/>
          <p:cNvSpPr txBox="1"/>
          <p:nvPr/>
        </p:nvSpPr>
        <p:spPr>
          <a:xfrm>
            <a:off y="448950" x="882400"/>
            <a:ext cy="5743199" cx="7601099"/>
          </a:xfrm>
          <a:prstGeom prst="rect">
            <a:avLst/>
          </a:prstGeom>
          <a:noFill/>
          <a:ln>
            <a:noFill/>
          </a:ln>
        </p:spPr>
        <p:txBody>
          <a:bodyPr bIns="91425" rIns="91425" lIns="91425" tIns="91425" anchor="t" anchorCtr="0">
            <a:noAutofit/>
          </a:bodyPr>
          <a:lstStyle/>
          <a:p>
            <a:pPr rtl="0" lvl="0" indent="-419100" marL="457200">
              <a:spcBef>
                <a:spcPts val="0"/>
              </a:spcBef>
              <a:buClr>
                <a:schemeClr val="lt1"/>
              </a:buClr>
              <a:buSzPct val="100000"/>
              <a:buFont typeface="Arial"/>
              <a:buChar char="●"/>
            </a:pPr>
            <a:r>
              <a:rPr b="1" sz="3000" lang="pl-PL">
                <a:solidFill>
                  <a:schemeClr val="lt1"/>
                </a:solidFill>
              </a:rPr>
              <a:t>Possible measurements</a:t>
            </a:r>
          </a:p>
          <a:p>
            <a:pPr rtl="0" lvl="0">
              <a:spcBef>
                <a:spcPts val="0"/>
              </a:spcBef>
              <a:buNone/>
            </a:pPr>
            <a:r>
              <a:t/>
            </a:r>
            <a:endParaRPr b="1" sz="30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Particle rate</a:t>
            </a:r>
            <a:r>
              <a:rPr sz="2400" lang="pl-PL">
                <a:solidFill>
                  <a:schemeClr val="lt1"/>
                </a:solidFill>
              </a:rPr>
              <a:t> measurement at varying distances as well as angles of the detectors. </a:t>
            </a:r>
          </a:p>
          <a:p>
            <a:pPr rtl="0" lvl="0" indent="0" marL="457200">
              <a:lnSpc>
                <a:spcPct val="115000"/>
              </a:lnSpc>
              <a:spcBef>
                <a:spcPts val="0"/>
              </a:spcBef>
              <a:buNone/>
            </a:pPr>
            <a:r>
              <a:t/>
            </a:r>
            <a:endParaRPr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Particle shower</a:t>
            </a:r>
            <a:r>
              <a:rPr sz="2400" lang="pl-PL">
                <a:solidFill>
                  <a:schemeClr val="lt1"/>
                </a:solidFill>
              </a:rPr>
              <a:t> measurement – the horizontal separation of the detectors can be varied for this.</a:t>
            </a:r>
          </a:p>
          <a:p>
            <a:pPr rtl="0" lvl="0" indent="0" marL="457200">
              <a:lnSpc>
                <a:spcPct val="115000"/>
              </a:lnSpc>
              <a:spcBef>
                <a:spcPts val="0"/>
              </a:spcBef>
              <a:buNone/>
            </a:pPr>
            <a:r>
              <a:t/>
            </a:r>
            <a:endParaRPr sz="2400">
              <a:solidFill>
                <a:schemeClr val="lt1"/>
              </a:solidFill>
            </a:endParaRPr>
          </a:p>
          <a:p>
            <a:pPr rtl="0" lvl="1" indent="-381000" marL="914400">
              <a:lnSpc>
                <a:spcPct val="115000"/>
              </a:lnSpc>
              <a:spcBef>
                <a:spcPts val="0"/>
              </a:spcBef>
              <a:buClr>
                <a:schemeClr val="lt1"/>
              </a:buClr>
              <a:buSzPct val="100000"/>
              <a:buFont typeface="Arial"/>
              <a:buChar char="○"/>
            </a:pPr>
            <a:r>
              <a:rPr sz="2400" lang="pl-PL">
                <a:solidFill>
                  <a:schemeClr val="lt1"/>
                </a:solidFill>
              </a:rPr>
              <a:t>Measurement of the muon </a:t>
            </a:r>
            <a:r>
              <a:rPr b="1" sz="2400" lang="pl-PL">
                <a:solidFill>
                  <a:schemeClr val="lt1"/>
                </a:solidFill>
              </a:rPr>
              <a:t>velocity</a:t>
            </a:r>
            <a:r>
              <a:rPr sz="2400" lang="pl-PL">
                <a:solidFill>
                  <a:schemeClr val="lt1"/>
                </a:solidFill>
              </a:rPr>
              <a:t>.</a:t>
            </a:r>
          </a:p>
          <a:p>
            <a:pPr rtl="0" lvl="0" indent="0" marL="0">
              <a:lnSpc>
                <a:spcPct val="115000"/>
              </a:lnSpc>
              <a:spcBef>
                <a:spcPts val="0"/>
              </a:spcBef>
              <a:buNone/>
            </a:pPr>
            <a:r>
              <a:t/>
            </a:r>
            <a:endParaRPr sz="2400">
              <a:solidFill>
                <a:schemeClr val="lt1"/>
              </a:solidFill>
            </a:endParaRPr>
          </a:p>
          <a:p>
            <a:pPr rtl="0" lvl="1" indent="-381000" marL="914400">
              <a:lnSpc>
                <a:spcPct val="115000"/>
              </a:lnSpc>
              <a:spcBef>
                <a:spcPts val="0"/>
              </a:spcBef>
              <a:buClr>
                <a:schemeClr val="lt1"/>
              </a:buClr>
              <a:buSzPct val="100000"/>
              <a:buFont typeface="Arial"/>
              <a:buChar char="○"/>
            </a:pPr>
            <a:r>
              <a:rPr sz="2400" lang="pl-PL">
                <a:solidFill>
                  <a:schemeClr val="lt1"/>
                </a:solidFill>
              </a:rPr>
              <a:t>Measurement of the</a:t>
            </a:r>
            <a:r>
              <a:rPr b="1" sz="2400" lang="pl-PL">
                <a:solidFill>
                  <a:schemeClr val="lt1"/>
                </a:solidFill>
              </a:rPr>
              <a:t> muon's mean life time</a:t>
            </a:r>
            <a:r>
              <a:rPr sz="2400" lang="pl-PL">
                <a:solidFill>
                  <a:schemeClr val="lt1"/>
                </a:solidFill>
              </a:rPr>
              <a:t>. </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348" name="Shape 348"/>
        <p:cNvGrpSpPr/>
        <p:nvPr/>
      </p:nvGrpSpPr>
      <p:grpSpPr>
        <a:xfrm>
          <a:off y="0" x="0"/>
          <a:ext cy="0" cx="0"/>
          <a:chOff y="0" x="0"/>
          <a:chExt cy="0" cx="0"/>
        </a:xfrm>
      </p:grpSpPr>
      <p:sp>
        <p:nvSpPr>
          <p:cNvPr id="349" name="Shape 349"/>
          <p:cNvSpPr txBox="1"/>
          <p:nvPr>
            <p:ph type="ctrTitle"/>
          </p:nvPr>
        </p:nvSpPr>
        <p:spPr>
          <a:xfrm>
            <a:off y="683650" x="267300"/>
            <a:ext cy="1226699" cx="8876699"/>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b="1" sz="4400" lang="pl-PL">
                <a:solidFill>
                  <a:schemeClr val="lt1"/>
                </a:solidFill>
              </a:rPr>
              <a:t> 1. Introduction to cosmic rays</a:t>
            </a:r>
          </a:p>
        </p:txBody>
      </p:sp>
      <p:sp>
        <p:nvSpPr>
          <p:cNvPr id="350" name="Shape 35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351" name="Shape 351"/>
          <p:cNvSpPr txBox="1"/>
          <p:nvPr/>
        </p:nvSpPr>
        <p:spPr>
          <a:xfrm>
            <a:off y="4241750" x="3730875"/>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pic>
        <p:nvPicPr>
          <p:cNvPr id="352" name="Shape 352"/>
          <p:cNvPicPr preferRelativeResize="0"/>
          <p:nvPr/>
        </p:nvPicPr>
        <p:blipFill>
          <a:blip r:embed="rId4"/>
          <a:stretch>
            <a:fillRect/>
          </a:stretch>
        </p:blipFill>
        <p:spPr>
          <a:xfrm>
            <a:off y="2060100" x="1709350"/>
            <a:ext cy="3860175" cx="5725300"/>
          </a:xfrm>
          <a:prstGeom prst="rect">
            <a:avLst/>
          </a:prstGeom>
          <a:noFill/>
          <a:ln>
            <a:noFill/>
          </a:ln>
        </p:spPr>
      </p:pic>
      <p:sp>
        <p:nvSpPr>
          <p:cNvPr id="353" name="Shape 353"/>
          <p:cNvSpPr txBox="1"/>
          <p:nvPr/>
        </p:nvSpPr>
        <p:spPr>
          <a:xfrm>
            <a:off y="6247500" x="549975"/>
            <a:ext cy="307800" cx="4776300"/>
          </a:xfrm>
          <a:prstGeom prst="rect">
            <a:avLst/>
          </a:prstGeom>
          <a:noFill/>
          <a:ln>
            <a:noFill/>
          </a:ln>
        </p:spPr>
        <p:txBody>
          <a:bodyPr bIns="91425" rIns="91425" lIns="91425" tIns="91425" anchor="t" anchorCtr="0">
            <a:noAutofit/>
          </a:bodyPr>
          <a:lstStyle/>
          <a:p>
            <a:pPr>
              <a:spcBef>
                <a:spcPts val="0"/>
              </a:spcBef>
              <a:buNone/>
            </a:pPr>
            <a:r>
              <a:rPr sz="1000" lang="pl-PL">
                <a:solidFill>
                  <a:srgbClr val="FFF2CC"/>
                </a:solidFill>
              </a:rPr>
              <a:t>http://www.redorbit.com/media/uploads/2012/09/space-092612-003-617x416.jpg</a:t>
            </a: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60" name="Shape 560"/>
        <p:cNvGrpSpPr/>
        <p:nvPr/>
      </p:nvGrpSpPr>
      <p:grpSpPr>
        <a:xfrm>
          <a:off y="0" x="0"/>
          <a:ext cy="0" cx="0"/>
          <a:chOff y="0" x="0"/>
          <a:chExt cy="0" cx="0"/>
        </a:xfrm>
      </p:grpSpPr>
      <p:sp>
        <p:nvSpPr>
          <p:cNvPr id="561" name="Shape 56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62" name="Shape 562"/>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63" name="Shape 563"/>
          <p:cNvSpPr txBox="1"/>
          <p:nvPr/>
        </p:nvSpPr>
        <p:spPr>
          <a:xfrm>
            <a:off y="1702900" x="882400"/>
            <a:ext cy="4489199" cx="7601099"/>
          </a:xfrm>
          <a:prstGeom prst="rect">
            <a:avLst/>
          </a:prstGeom>
          <a:noFill/>
          <a:ln>
            <a:noFill/>
          </a:ln>
        </p:spPr>
        <p:txBody>
          <a:bodyPr bIns="91425" rIns="91425" lIns="91425" tIns="91425" anchor="t" anchorCtr="0">
            <a:noAutofit/>
          </a:bodyPr>
          <a:lstStyle/>
          <a:p>
            <a:pPr algn="l" rtl="0" lvl="0" marR="0">
              <a:lnSpc>
                <a:spcPct val="100000"/>
              </a:lnSpc>
              <a:spcBef>
                <a:spcPts val="0"/>
              </a:spcBef>
              <a:spcAft>
                <a:spcPts val="0"/>
              </a:spcAft>
              <a:buNone/>
            </a:pPr>
            <a:r>
              <a:t/>
            </a:r>
            <a:endParaRPr b="1" sz="2400">
              <a:solidFill>
                <a:schemeClr val="lt1"/>
              </a:solidFill>
            </a:endParaRPr>
          </a:p>
        </p:txBody>
      </p:sp>
      <p:sp>
        <p:nvSpPr>
          <p:cNvPr id="564" name="Shape 564"/>
          <p:cNvSpPr txBox="1"/>
          <p:nvPr/>
        </p:nvSpPr>
        <p:spPr>
          <a:xfrm>
            <a:off y="433475" x="1238475"/>
            <a:ext cy="1068299" cx="6950999"/>
          </a:xfrm>
          <a:prstGeom prst="rect">
            <a:avLst/>
          </a:prstGeom>
          <a:noFill/>
          <a:ln>
            <a:noFill/>
          </a:ln>
        </p:spPr>
        <p:txBody>
          <a:bodyPr bIns="91425" rIns="91425" lIns="91425" tIns="91425" anchor="t" anchorCtr="0">
            <a:noAutofit/>
          </a:bodyPr>
          <a:lstStyle/>
          <a:p>
            <a:pPr algn="ctr">
              <a:spcBef>
                <a:spcPts val="0"/>
              </a:spcBef>
              <a:buNone/>
            </a:pPr>
            <a:r>
              <a:rPr u="sng" b="1" sz="3000" lang="pl-PL">
                <a:solidFill>
                  <a:schemeClr val="lt1"/>
                </a:solidFill>
              </a:rPr>
              <a:t>Medipix</a:t>
            </a:r>
          </a:p>
        </p:txBody>
      </p:sp>
      <p:pic>
        <p:nvPicPr>
          <p:cNvPr id="565" name="Shape 565"/>
          <p:cNvPicPr preferRelativeResize="0"/>
          <p:nvPr/>
        </p:nvPicPr>
        <p:blipFill>
          <a:blip r:embed="rId4"/>
          <a:stretch>
            <a:fillRect/>
          </a:stretch>
        </p:blipFill>
        <p:spPr>
          <a:xfrm>
            <a:off y="1770912" x="3000875"/>
            <a:ext cy="4067525" cx="3857125"/>
          </a:xfrm>
          <a:prstGeom prst="rect">
            <a:avLst/>
          </a:prstGeom>
          <a:noFill/>
          <a:ln>
            <a:noFill/>
          </a:ln>
        </p:spPr>
      </p:pic>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69" name="Shape 569"/>
        <p:cNvGrpSpPr/>
        <p:nvPr/>
      </p:nvGrpSpPr>
      <p:grpSpPr>
        <a:xfrm>
          <a:off y="0" x="0"/>
          <a:ext cy="0" cx="0"/>
          <a:chOff y="0" x="0"/>
          <a:chExt cy="0" cx="0"/>
        </a:xfrm>
      </p:grpSpPr>
      <p:sp>
        <p:nvSpPr>
          <p:cNvPr id="570" name="Shape 57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71" name="Shape 571"/>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72" name="Shape 572"/>
          <p:cNvSpPr txBox="1"/>
          <p:nvPr/>
        </p:nvSpPr>
        <p:spPr>
          <a:xfrm>
            <a:off y="1702900" x="882400"/>
            <a:ext cy="4489199" cx="7601099"/>
          </a:xfrm>
          <a:prstGeom prst="rect">
            <a:avLst/>
          </a:prstGeom>
          <a:noFill/>
          <a:ln>
            <a:noFill/>
          </a:ln>
        </p:spPr>
        <p:txBody>
          <a:bodyPr bIns="91425" rIns="91425" lIns="91425" tIns="91425" anchor="t" anchorCtr="0">
            <a:noAutofit/>
          </a:bodyPr>
          <a:lstStyle/>
          <a:p>
            <a:pPr algn="l" rtl="0" lvl="0" marR="0">
              <a:lnSpc>
                <a:spcPct val="100000"/>
              </a:lnSpc>
              <a:spcBef>
                <a:spcPts val="0"/>
              </a:spcBef>
              <a:spcAft>
                <a:spcPts val="0"/>
              </a:spcAft>
              <a:buNone/>
            </a:pPr>
            <a:r>
              <a:t/>
            </a:r>
            <a:endParaRPr b="1" sz="2400">
              <a:solidFill>
                <a:schemeClr val="lt1"/>
              </a:solidFill>
            </a:endParaRPr>
          </a:p>
        </p:txBody>
      </p:sp>
      <p:sp>
        <p:nvSpPr>
          <p:cNvPr id="573" name="Shape 573"/>
          <p:cNvSpPr txBox="1"/>
          <p:nvPr/>
        </p:nvSpPr>
        <p:spPr>
          <a:xfrm>
            <a:off y="433475" x="1238475"/>
            <a:ext cy="768000" cx="6950999"/>
          </a:xfrm>
          <a:prstGeom prst="rect">
            <a:avLst/>
          </a:prstGeom>
          <a:noFill/>
          <a:ln>
            <a:noFill/>
          </a:ln>
        </p:spPr>
        <p:txBody>
          <a:bodyPr bIns="91425" rIns="91425" lIns="91425" tIns="91425" anchor="t" anchorCtr="0">
            <a:noAutofit/>
          </a:bodyPr>
          <a:lstStyle/>
          <a:p>
            <a:pPr algn="ctr" rtl="0" lvl="0">
              <a:spcBef>
                <a:spcPts val="0"/>
              </a:spcBef>
              <a:buNone/>
            </a:pPr>
            <a:r>
              <a:t/>
            </a:r>
            <a:endParaRPr u="sng" b="1" sz="3000">
              <a:solidFill>
                <a:schemeClr val="lt1"/>
              </a:solidFill>
            </a:endParaRPr>
          </a:p>
        </p:txBody>
      </p:sp>
      <p:pic>
        <p:nvPicPr>
          <p:cNvPr id="574" name="Shape 574"/>
          <p:cNvPicPr preferRelativeResize="0"/>
          <p:nvPr/>
        </p:nvPicPr>
        <p:blipFill>
          <a:blip r:embed="rId4"/>
          <a:stretch>
            <a:fillRect/>
          </a:stretch>
        </p:blipFill>
        <p:spPr>
          <a:xfrm>
            <a:off y="489899" x="499400"/>
            <a:ext cy="5652099" cx="8124349"/>
          </a:xfrm>
          <a:prstGeom prst="rect">
            <a:avLst/>
          </a:prstGeom>
          <a:noFill/>
          <a:ln>
            <a:noFill/>
          </a:ln>
        </p:spPr>
      </p:pic>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78" name="Shape 578"/>
        <p:cNvGrpSpPr/>
        <p:nvPr/>
      </p:nvGrpSpPr>
      <p:grpSpPr>
        <a:xfrm>
          <a:off y="0" x="0"/>
          <a:ext cy="0" cx="0"/>
          <a:chOff y="0" x="0"/>
          <a:chExt cy="0" cx="0"/>
        </a:xfrm>
      </p:grpSpPr>
      <p:sp>
        <p:nvSpPr>
          <p:cNvPr id="579" name="Shape 57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80" name="Shape 580"/>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81" name="Shape 581"/>
          <p:cNvSpPr txBox="1"/>
          <p:nvPr/>
        </p:nvSpPr>
        <p:spPr>
          <a:xfrm>
            <a:off y="1083650" x="882400"/>
            <a:ext cy="5108400" cx="7601099"/>
          </a:xfrm>
          <a:prstGeom prst="rect">
            <a:avLst/>
          </a:prstGeom>
          <a:noFill/>
          <a:ln>
            <a:noFill/>
          </a:ln>
        </p:spPr>
        <p:txBody>
          <a:bodyPr bIns="91425" rIns="91425" lIns="91425" tIns="91425" anchor="t" anchorCtr="0">
            <a:noAutofit/>
          </a:bodyPr>
          <a:lstStyle/>
          <a:p>
            <a:pPr algn="l" rtl="0" lvl="0" marR="0">
              <a:lnSpc>
                <a:spcPct val="100000"/>
              </a:lnSpc>
              <a:spcBef>
                <a:spcPts val="0"/>
              </a:spcBef>
              <a:spcAft>
                <a:spcPts val="0"/>
              </a:spcAft>
              <a:buNone/>
            </a:pPr>
            <a:r>
              <a:rPr b="1" sz="3000" lang="pl-PL">
                <a:solidFill>
                  <a:schemeClr val="lt1"/>
                </a:solidFill>
              </a:rPr>
              <a:t>Components</a:t>
            </a:r>
          </a:p>
          <a:p>
            <a:pPr algn="l" rtl="0" lvl="0" marR="0">
              <a:lnSpc>
                <a:spcPct val="100000"/>
              </a:lnSpc>
              <a:spcBef>
                <a:spcPts val="0"/>
              </a:spcBef>
              <a:spcAft>
                <a:spcPts val="0"/>
              </a:spcAft>
              <a:buNone/>
            </a:pPr>
            <a:r>
              <a:t/>
            </a:r>
            <a:endParaRPr b="1" sz="30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MX-10 camera</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Pixelman software and Experiment Guide on a memory stick</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USB connecting cable</a:t>
            </a:r>
          </a:p>
          <a:p>
            <a:pPr rtl="0">
              <a:lnSpc>
                <a:spcPct val="115000"/>
              </a:lnSpc>
              <a:spcBef>
                <a:spcPts val="0"/>
              </a:spcBef>
              <a:buNone/>
            </a:pPr>
            <a:r>
              <a:t/>
            </a:r>
            <a:endParaRPr b="1" sz="2400">
              <a:solidFill>
                <a:schemeClr val="lt1"/>
              </a:solidFill>
            </a:endParaRPr>
          </a:p>
          <a:p>
            <a:pPr rtl="0" lvl="0">
              <a:lnSpc>
                <a:spcPct val="115000"/>
              </a:lnSpc>
              <a:spcBef>
                <a:spcPts val="0"/>
              </a:spcBef>
              <a:buNone/>
            </a:pPr>
            <a:r>
              <a:rPr b="1" sz="2400" lang="pl-PL">
                <a:solidFill>
                  <a:schemeClr val="lt1"/>
                </a:solidFill>
              </a:rPr>
              <a:t>The Medipix can recognize tracks of particles - α, β, γ, MIP particles (e.g. muons from cosmic rays)</a:t>
            </a:r>
          </a:p>
          <a:p>
            <a:pPr algn="l" rtl="0" lvl="0" marR="0">
              <a:lnSpc>
                <a:spcPct val="100000"/>
              </a:lnSpc>
              <a:spcBef>
                <a:spcPts val="0"/>
              </a:spcBef>
              <a:spcAft>
                <a:spcPts val="0"/>
              </a:spcAft>
              <a:buNone/>
            </a:pPr>
            <a:r>
              <a:t/>
            </a:r>
            <a:endParaRPr b="1" sz="2400">
              <a:solidFill>
                <a:schemeClr val="lt1"/>
              </a:solidFill>
            </a:endParaRPr>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85" name="Shape 585"/>
        <p:cNvGrpSpPr/>
        <p:nvPr/>
      </p:nvGrpSpPr>
      <p:grpSpPr>
        <a:xfrm>
          <a:off y="0" x="0"/>
          <a:ext cy="0" cx="0"/>
          <a:chOff y="0" x="0"/>
          <a:chExt cy="0" cx="0"/>
        </a:xfrm>
      </p:grpSpPr>
      <p:sp>
        <p:nvSpPr>
          <p:cNvPr id="586" name="Shape 586"/>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87" name="Shape 587"/>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88" name="Shape 588"/>
          <p:cNvSpPr txBox="1"/>
          <p:nvPr/>
        </p:nvSpPr>
        <p:spPr>
          <a:xfrm>
            <a:off y="448950" x="882400"/>
            <a:ext cy="1315800" cx="7523699"/>
          </a:xfrm>
          <a:prstGeom prst="rect">
            <a:avLst/>
          </a:prstGeom>
          <a:noFill/>
          <a:ln>
            <a:noFill/>
          </a:ln>
        </p:spPr>
        <p:txBody>
          <a:bodyPr bIns="91425" rIns="91425" lIns="91425" tIns="91425" anchor="t" anchorCtr="0">
            <a:noAutofit/>
          </a:bodyPr>
          <a:lstStyle/>
          <a:p>
            <a:pPr algn="ctr">
              <a:spcBef>
                <a:spcPts val="0"/>
              </a:spcBef>
              <a:buNone/>
            </a:pPr>
            <a:r>
              <a:rPr u="sng" b="1" sz="3000" lang="pl-PL">
                <a:solidFill>
                  <a:schemeClr val="lt1"/>
                </a:solidFill>
              </a:rPr>
              <a:t>Kamiokannen</a:t>
            </a:r>
          </a:p>
        </p:txBody>
      </p:sp>
      <p:pic>
        <p:nvPicPr>
          <p:cNvPr id="589" name="Shape 589"/>
          <p:cNvPicPr preferRelativeResize="0"/>
          <p:nvPr/>
        </p:nvPicPr>
        <p:blipFill>
          <a:blip r:embed="rId4"/>
          <a:stretch>
            <a:fillRect/>
          </a:stretch>
        </p:blipFill>
        <p:spPr>
          <a:xfrm>
            <a:off y="1145575" x="882400"/>
            <a:ext cy="5201550" cx="7523696"/>
          </a:xfrm>
          <a:prstGeom prst="rect">
            <a:avLst/>
          </a:prstGeom>
          <a:noFill/>
          <a:ln>
            <a:noFill/>
          </a:ln>
        </p:spPr>
      </p:pic>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593" name="Shape 593"/>
        <p:cNvGrpSpPr/>
        <p:nvPr/>
      </p:nvGrpSpPr>
      <p:grpSpPr>
        <a:xfrm>
          <a:off y="0" x="0"/>
          <a:ext cy="0" cx="0"/>
          <a:chOff y="0" x="0"/>
          <a:chExt cy="0" cx="0"/>
        </a:xfrm>
      </p:grpSpPr>
      <p:sp>
        <p:nvSpPr>
          <p:cNvPr id="594" name="Shape 594"/>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595" name="Shape 595"/>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596" name="Shape 596"/>
          <p:cNvSpPr txBox="1"/>
          <p:nvPr/>
        </p:nvSpPr>
        <p:spPr>
          <a:xfrm>
            <a:off y="448950" x="882400"/>
            <a:ext cy="1315800" cx="7523699"/>
          </a:xfrm>
          <a:prstGeom prst="rect">
            <a:avLst/>
          </a:prstGeom>
          <a:noFill/>
          <a:ln>
            <a:noFill/>
          </a:ln>
        </p:spPr>
        <p:txBody>
          <a:bodyPr bIns="91425" rIns="91425" lIns="91425" tIns="91425" anchor="t" anchorCtr="0">
            <a:noAutofit/>
          </a:bodyPr>
          <a:lstStyle/>
          <a:p>
            <a:pPr algn="ctr" rtl="0" lvl="0">
              <a:spcBef>
                <a:spcPts val="0"/>
              </a:spcBef>
              <a:buNone/>
            </a:pPr>
            <a:r>
              <a:rPr u="sng" b="1" sz="3000" lang="pl-PL">
                <a:solidFill>
                  <a:schemeClr val="lt1"/>
                </a:solidFill>
              </a:rPr>
              <a:t>Kamiokannen</a:t>
            </a:r>
          </a:p>
        </p:txBody>
      </p:sp>
      <p:sp>
        <p:nvSpPr>
          <p:cNvPr id="597" name="Shape 597"/>
          <p:cNvSpPr txBox="1"/>
          <p:nvPr/>
        </p:nvSpPr>
        <p:spPr>
          <a:xfrm>
            <a:off y="861900" x="211500"/>
            <a:ext cy="3577499" cx="8721000"/>
          </a:xfrm>
          <a:prstGeom prst="rect">
            <a:avLst/>
          </a:prstGeom>
          <a:noFill/>
          <a:ln>
            <a:noFill/>
          </a:ln>
        </p:spPr>
        <p:txBody>
          <a:bodyPr bIns="91425" rIns="91425" lIns="91425" tIns="91425" anchor="ctr" anchorCtr="0">
            <a:noAutofit/>
          </a:bodyPr>
          <a:lstStyle/>
          <a:p>
            <a:pPr algn="just" rtl="0" lvl="0">
              <a:lnSpc>
                <a:spcPct val="115000"/>
              </a:lnSpc>
              <a:spcBef>
                <a:spcPts val="0"/>
              </a:spcBef>
              <a:buNone/>
            </a:pPr>
            <a:r>
              <a:rPr sz="2400" lang="pl-PL">
                <a:solidFill>
                  <a:schemeClr val="lt1"/>
                </a:solidFill>
              </a:rPr>
              <a:t>The name “Kamiokanne” is derived from the the Japanese Experiment "Kamiokande" and a thermos flask (or can, in German "Kanne"). The Japanese experiment and the can commonly exploit the Cherenkov effect to observe charged particles that travel almost at the speed of light. </a:t>
            </a:r>
          </a:p>
        </p:txBody>
      </p:sp>
      <p:pic>
        <p:nvPicPr>
          <p:cNvPr id="598" name="Shape 598"/>
          <p:cNvPicPr preferRelativeResize="0"/>
          <p:nvPr/>
        </p:nvPicPr>
        <p:blipFill>
          <a:blip r:embed="rId4"/>
          <a:stretch>
            <a:fillRect/>
          </a:stretch>
        </p:blipFill>
        <p:spPr>
          <a:xfrm>
            <a:off y="4076703" x="771525"/>
            <a:ext cy="1928825" cx="4496496"/>
          </a:xfrm>
          <a:prstGeom prst="rect">
            <a:avLst/>
          </a:prstGeom>
          <a:noFill/>
          <a:ln>
            <a:noFill/>
          </a:ln>
        </p:spPr>
      </p:pic>
      <p:pic>
        <p:nvPicPr>
          <p:cNvPr id="599" name="Shape 599"/>
          <p:cNvPicPr preferRelativeResize="0"/>
          <p:nvPr/>
        </p:nvPicPr>
        <p:blipFill>
          <a:blip r:embed="rId5"/>
          <a:stretch>
            <a:fillRect/>
          </a:stretch>
        </p:blipFill>
        <p:spPr>
          <a:xfrm>
            <a:off y="4076700" x="5414962"/>
            <a:ext cy="2514600" cx="1819275"/>
          </a:xfrm>
          <a:prstGeom prst="rect">
            <a:avLst/>
          </a:prstGeom>
          <a:noFill/>
          <a:ln>
            <a:noFill/>
          </a:ln>
        </p:spPr>
      </p:pic>
      <p:sp>
        <p:nvSpPr>
          <p:cNvPr id="600" name="Shape 600"/>
          <p:cNvSpPr txBox="1"/>
          <p:nvPr/>
        </p:nvSpPr>
        <p:spPr>
          <a:xfrm>
            <a:off y="6110300" x="1181775"/>
            <a:ext cy="457200" cx="4063799"/>
          </a:xfrm>
          <a:prstGeom prst="rect">
            <a:avLst/>
          </a:prstGeom>
          <a:noFill/>
          <a:ln>
            <a:noFill/>
          </a:ln>
        </p:spPr>
        <p:txBody>
          <a:bodyPr bIns="91425" rIns="91425" lIns="91425" tIns="91425" anchor="t" anchorCtr="0">
            <a:noAutofit/>
          </a:bodyPr>
          <a:lstStyle/>
          <a:p>
            <a:pPr rtl="0" lvl="0">
              <a:spcBef>
                <a:spcPts val="0"/>
              </a:spcBef>
              <a:buNone/>
            </a:pPr>
            <a:r>
              <a:rPr lang="pl-PL">
                <a:solidFill>
                  <a:schemeClr val="lt1"/>
                </a:solidFill>
              </a:rPr>
              <a:t>http://www-sk.icrr.u-tokyo.ac.jp/sk/index-e.html</a:t>
            </a:r>
          </a:p>
        </p:txBody>
      </p:sp>
      <p:pic>
        <p:nvPicPr>
          <p:cNvPr id="601" name="Shape 601"/>
          <p:cNvPicPr preferRelativeResize="0"/>
          <p:nvPr/>
        </p:nvPicPr>
        <p:blipFill>
          <a:blip r:embed="rId6"/>
          <a:stretch>
            <a:fillRect/>
          </a:stretch>
        </p:blipFill>
        <p:spPr>
          <a:xfrm>
            <a:off y="6185000" x="873975"/>
            <a:ext cy="307799" cx="307799"/>
          </a:xfrm>
          <a:prstGeom prst="rect">
            <a:avLst/>
          </a:prstGeom>
          <a:noFill/>
          <a:ln>
            <a:noFill/>
          </a:ln>
        </p:spPr>
      </p:pic>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05" name="Shape 605"/>
        <p:cNvGrpSpPr/>
        <p:nvPr/>
      </p:nvGrpSpPr>
      <p:grpSpPr>
        <a:xfrm>
          <a:off y="0" x="0"/>
          <a:ext cy="0" cx="0"/>
          <a:chOff y="0" x="0"/>
          <a:chExt cy="0" cx="0"/>
        </a:xfrm>
      </p:grpSpPr>
      <p:sp>
        <p:nvSpPr>
          <p:cNvPr id="606" name="Shape 606"/>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07" name="Shape 607"/>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08" name="Shape 608"/>
          <p:cNvSpPr txBox="1"/>
          <p:nvPr/>
        </p:nvSpPr>
        <p:spPr>
          <a:xfrm>
            <a:off y="417975" x="882400"/>
            <a:ext cy="6070800" cx="7523699"/>
          </a:xfrm>
          <a:prstGeom prst="rect">
            <a:avLst/>
          </a:prstGeom>
          <a:noFill/>
          <a:ln>
            <a:noFill/>
          </a:ln>
        </p:spPr>
        <p:txBody>
          <a:bodyPr bIns="91425" rIns="91425" lIns="91425" tIns="91425" anchor="t" anchorCtr="0">
            <a:noAutofit/>
          </a:bodyPr>
          <a:lstStyle/>
          <a:p>
            <a:pPr algn="l" rtl="0">
              <a:spcBef>
                <a:spcPts val="0"/>
              </a:spcBef>
              <a:buNone/>
            </a:pPr>
            <a:r>
              <a:rPr b="1" sz="3000" lang="pl-PL">
                <a:solidFill>
                  <a:schemeClr val="lt1"/>
                </a:solidFill>
              </a:rPr>
              <a:t>Components</a:t>
            </a:r>
          </a:p>
          <a:p>
            <a:pPr algn="l" rtl="0" lvl="0">
              <a:spcBef>
                <a:spcPts val="0"/>
              </a:spcBef>
              <a:buNone/>
            </a:pPr>
            <a:r>
              <a:t/>
            </a:r>
            <a:endParaRPr b="1" sz="30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two cans (Dewar vessel with photomultiplier)</a:t>
            </a:r>
          </a:p>
          <a:p>
            <a:pPr rtl="0" lvl="0" indent="0" marL="457200">
              <a:lnSpc>
                <a:spcPct val="115000"/>
              </a:lnSpc>
              <a:spcBef>
                <a:spcPts val="0"/>
              </a:spcBef>
              <a:buNone/>
            </a:pPr>
            <a:r>
              <a:t/>
            </a:r>
            <a:endParaRPr b="1"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one high-voltage supply for the photomultiplier</a:t>
            </a:r>
          </a:p>
          <a:p>
            <a:pPr rtl="0" lvl="0" indent="0" marL="457200">
              <a:lnSpc>
                <a:spcPct val="115000"/>
              </a:lnSpc>
              <a:spcBef>
                <a:spcPts val="0"/>
              </a:spcBef>
              <a:buNone/>
            </a:pPr>
            <a:r>
              <a:t/>
            </a:r>
            <a:endParaRPr b="1"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one registration electronics for data taking</a:t>
            </a:r>
          </a:p>
          <a:p>
            <a:pPr rtl="0" lvl="0" indent="0" marL="457200">
              <a:lnSpc>
                <a:spcPct val="115000"/>
              </a:lnSpc>
              <a:spcBef>
                <a:spcPts val="0"/>
              </a:spcBef>
              <a:buNone/>
            </a:pPr>
            <a:r>
              <a:t/>
            </a:r>
            <a:endParaRPr b="1"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one USB stick for data storage</a:t>
            </a:r>
          </a:p>
          <a:p>
            <a:pPr rtl="0" lvl="0" indent="0" marL="457200">
              <a:lnSpc>
                <a:spcPct val="115000"/>
              </a:lnSpc>
              <a:spcBef>
                <a:spcPts val="0"/>
              </a:spcBef>
              <a:buNone/>
            </a:pPr>
            <a:r>
              <a:t/>
            </a:r>
            <a:endParaRPr b="1"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one computer for data analysis</a:t>
            </a:r>
          </a:p>
          <a:p>
            <a:pPr algn="l" rtl="0" lvl="0">
              <a:spcBef>
                <a:spcPts val="0"/>
              </a:spcBef>
              <a:buNone/>
            </a:pPr>
            <a:r>
              <a:t/>
            </a:r>
            <a:endParaRPr b="1" sz="3000">
              <a:solidFill>
                <a:schemeClr val="lt1"/>
              </a:solidFill>
            </a:endParaRPr>
          </a:p>
        </p:txBody>
      </p:sp>
    </p:spTree>
  </p:cSld>
  <p:clrMapOvr>
    <a:masterClrMapping/>
  </p:clrMapOvr>
  <p:transition spd="slow">
    <p:fade/>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12" name="Shape 612"/>
        <p:cNvGrpSpPr/>
        <p:nvPr/>
      </p:nvGrpSpPr>
      <p:grpSpPr>
        <a:xfrm>
          <a:off y="0" x="0"/>
          <a:ext cy="0" cx="0"/>
          <a:chOff y="0" x="0"/>
          <a:chExt cy="0" cx="0"/>
        </a:xfrm>
      </p:grpSpPr>
      <p:sp>
        <p:nvSpPr>
          <p:cNvPr id="613" name="Shape 613"/>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14" name="Shape 614"/>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15" name="Shape 615"/>
          <p:cNvSpPr txBox="1"/>
          <p:nvPr/>
        </p:nvSpPr>
        <p:spPr>
          <a:xfrm>
            <a:off y="417975" x="882400"/>
            <a:ext cy="6070800" cx="7523699"/>
          </a:xfrm>
          <a:prstGeom prst="rect">
            <a:avLst/>
          </a:prstGeom>
          <a:noFill/>
          <a:ln>
            <a:noFill/>
          </a:ln>
        </p:spPr>
        <p:txBody>
          <a:bodyPr bIns="91425" rIns="91425" lIns="91425" tIns="91425" anchor="t" anchorCtr="0">
            <a:noAutofit/>
          </a:bodyPr>
          <a:lstStyle/>
          <a:p>
            <a:pPr algn="l" rtl="0" lvl="0">
              <a:spcBef>
                <a:spcPts val="0"/>
              </a:spcBef>
              <a:buNone/>
            </a:pPr>
            <a:r>
              <a:rPr b="1" sz="3000" lang="pl-PL">
                <a:solidFill>
                  <a:schemeClr val="lt1"/>
                </a:solidFill>
              </a:rPr>
              <a:t>Calibration</a:t>
            </a:r>
          </a:p>
          <a:p>
            <a:pPr rtl="0" lvl="0" indent="0" marL="0">
              <a:lnSpc>
                <a:spcPct val="115000"/>
              </a:lnSpc>
              <a:spcBef>
                <a:spcPts val="0"/>
              </a:spcBef>
              <a:buNone/>
            </a:pPr>
            <a:r>
              <a:rPr b="1" sz="3000" lang="pl-PL">
                <a:solidFill>
                  <a:schemeClr val="lt1"/>
                </a:solidFill>
              </a:rPr>
              <a:t>      </a:t>
            </a:r>
          </a:p>
          <a:p>
            <a:pPr rtl="0" lvl="1" indent="-381000" marL="914400">
              <a:lnSpc>
                <a:spcPct val="115000"/>
              </a:lnSpc>
              <a:spcBef>
                <a:spcPts val="0"/>
              </a:spcBef>
              <a:buClr>
                <a:schemeClr val="lt1"/>
              </a:buClr>
              <a:buSzPct val="100000"/>
              <a:buFont typeface="Arial"/>
              <a:buChar char="○"/>
            </a:pPr>
            <a:r>
              <a:rPr b="1" sz="2400" lang="pl-PL">
                <a:solidFill>
                  <a:schemeClr val="lt1"/>
                </a:solidFill>
              </a:rPr>
              <a:t>Calibration is done with empty thermos at 2,4-7 mV threshold.</a:t>
            </a:r>
          </a:p>
          <a:p>
            <a:pPr rtl="0" lvl="0" indent="0" marL="457200">
              <a:lnSpc>
                <a:spcPct val="115000"/>
              </a:lnSpc>
              <a:spcBef>
                <a:spcPts val="0"/>
              </a:spcBef>
              <a:buNone/>
            </a:pPr>
            <a:r>
              <a:t/>
            </a:r>
            <a:endParaRPr b="1" sz="2400">
              <a:solidFill>
                <a:schemeClr val="lt1"/>
              </a:solidFill>
            </a:endParaRPr>
          </a:p>
          <a:p>
            <a:pPr rtl="0" lvl="1" indent="-381000" marL="914400">
              <a:lnSpc>
                <a:spcPct val="115000"/>
              </a:lnSpc>
              <a:spcBef>
                <a:spcPts val="0"/>
              </a:spcBef>
              <a:buClr>
                <a:schemeClr val="lt1"/>
              </a:buClr>
              <a:buSzPct val="100000"/>
              <a:buFont typeface="Arial"/>
              <a:buChar char="○"/>
            </a:pPr>
            <a:r>
              <a:rPr b="1" sz="2400" lang="pl-PL">
                <a:solidFill>
                  <a:schemeClr val="lt1"/>
                </a:solidFill>
              </a:rPr>
              <a:t>Then the thermos is filled with water and the measurements are repeated.</a:t>
            </a:r>
          </a:p>
          <a:p>
            <a:pPr rtl="0" lvl="0" indent="0" marL="457200">
              <a:lnSpc>
                <a:spcPct val="115000"/>
              </a:lnSpc>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19" name="Shape 619"/>
        <p:cNvGrpSpPr/>
        <p:nvPr/>
      </p:nvGrpSpPr>
      <p:grpSpPr>
        <a:xfrm>
          <a:off y="0" x="0"/>
          <a:ext cy="0" cx="0"/>
          <a:chOff y="0" x="0"/>
          <a:chExt cy="0" cx="0"/>
        </a:xfrm>
      </p:grpSpPr>
      <p:sp>
        <p:nvSpPr>
          <p:cNvPr id="620" name="Shape 62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21" name="Shape 621"/>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22" name="Shape 622"/>
          <p:cNvSpPr txBox="1"/>
          <p:nvPr/>
        </p:nvSpPr>
        <p:spPr>
          <a:xfrm>
            <a:off y="417875" x="756800"/>
            <a:ext cy="6070800" cx="7523699"/>
          </a:xfrm>
          <a:prstGeom prst="rect">
            <a:avLst/>
          </a:prstGeom>
          <a:noFill/>
          <a:ln>
            <a:noFill/>
          </a:ln>
        </p:spPr>
        <p:txBody>
          <a:bodyPr bIns="91425" rIns="91425" lIns="91425" tIns="91425" anchor="t" anchorCtr="0">
            <a:noAutofit/>
          </a:bodyPr>
          <a:lstStyle/>
          <a:p>
            <a:pPr algn="l" rtl="0" lvl="0" indent="-419100" marL="457200">
              <a:spcBef>
                <a:spcPts val="0"/>
              </a:spcBef>
              <a:buClr>
                <a:schemeClr val="lt1"/>
              </a:buClr>
              <a:buSzPct val="100000"/>
              <a:buFont typeface="Arial"/>
              <a:buChar char="●"/>
            </a:pPr>
            <a:r>
              <a:rPr b="1" sz="3000" lang="pl-PL">
                <a:solidFill>
                  <a:schemeClr val="lt1"/>
                </a:solidFill>
              </a:rPr>
              <a:t>Possible measurements</a:t>
            </a:r>
          </a:p>
          <a:p>
            <a:pPr rtl="0" lvl="0" indent="0" marL="0">
              <a:lnSpc>
                <a:spcPct val="115000"/>
              </a:lnSpc>
              <a:spcBef>
                <a:spcPts val="0"/>
              </a:spcBef>
              <a:buNone/>
            </a:pPr>
            <a:r>
              <a:rPr b="1" sz="3000" lang="pl-PL">
                <a:solidFill>
                  <a:schemeClr val="lt1"/>
                </a:solidFill>
              </a:rPr>
              <a:t>      </a:t>
            </a:r>
          </a:p>
          <a:p>
            <a:pPr rtl="0" lvl="0" indent="-381000" marL="914400">
              <a:lnSpc>
                <a:spcPct val="115000"/>
              </a:lnSpc>
              <a:spcBef>
                <a:spcPts val="0"/>
              </a:spcBef>
              <a:buClr>
                <a:schemeClr val="lt1"/>
              </a:buClr>
              <a:buSzPct val="100000"/>
              <a:buFont typeface="Arial"/>
              <a:buChar char="●"/>
            </a:pPr>
            <a:r>
              <a:rPr b="1" sz="2400" lang="pl-PL">
                <a:solidFill>
                  <a:schemeClr val="lt1"/>
                </a:solidFill>
              </a:rPr>
              <a:t>Muon rate measurement</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Muon life time</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Day vs night comparison</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Muon rate vs altitude</a:t>
            </a:r>
          </a:p>
          <a:p>
            <a:pPr rtl="0" lvl="0">
              <a:lnSpc>
                <a:spcPct val="115000"/>
              </a:lnSpc>
              <a:spcBef>
                <a:spcPts val="0"/>
              </a:spcBef>
              <a:buNone/>
            </a:pPr>
            <a:r>
              <a:t/>
            </a:r>
            <a:endParaRPr b="1" sz="2400">
              <a:solidFill>
                <a:schemeClr val="lt1"/>
              </a:solidFill>
            </a:endParaRPr>
          </a:p>
          <a:p>
            <a:pPr rtl="0" lvl="0" indent="-381000" marL="914400">
              <a:lnSpc>
                <a:spcPct val="115000"/>
              </a:lnSpc>
              <a:spcBef>
                <a:spcPts val="0"/>
              </a:spcBef>
              <a:buClr>
                <a:schemeClr val="lt1"/>
              </a:buClr>
              <a:buSzPct val="100000"/>
              <a:buFont typeface="Arial"/>
              <a:buChar char="●"/>
            </a:pPr>
            <a:r>
              <a:rPr b="1" sz="2400" lang="pl-PL">
                <a:solidFill>
                  <a:schemeClr val="lt1"/>
                </a:solidFill>
              </a:rPr>
              <a:t>Shielding experiments</a:t>
            </a:r>
          </a:p>
          <a:p>
            <a:pPr rtl="0" lvl="0" indent="0" marL="457200">
              <a:lnSpc>
                <a:spcPct val="115000"/>
              </a:lnSpc>
              <a:spcBef>
                <a:spcPts val="0"/>
              </a:spcBef>
              <a:buClr>
                <a:schemeClr val="dk1"/>
              </a:buClr>
              <a:buFont typeface="Arial"/>
              <a:buNone/>
            </a:pPr>
            <a:r>
              <a:t/>
            </a:r>
            <a:endParaRPr b="1" sz="1100">
              <a:solidFill>
                <a:schemeClr val="dk1"/>
              </a:solidFill>
            </a:endParaRPr>
          </a:p>
          <a:p>
            <a:pPr rtl="0" lvl="0" indent="0" marL="457200">
              <a:lnSpc>
                <a:spcPct val="115000"/>
              </a:lnSpc>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spTree>
  </p:cSld>
  <p:clrMapOvr>
    <a:masterClrMapping/>
  </p:clrMapOvr>
  <p:transition spd="slow">
    <p:fade/>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26" name="Shape 626"/>
        <p:cNvGrpSpPr/>
        <p:nvPr/>
      </p:nvGrpSpPr>
      <p:grpSpPr>
        <a:xfrm>
          <a:off y="0" x="0"/>
          <a:ext cy="0" cx="0"/>
          <a:chOff y="0" x="0"/>
          <a:chExt cy="0" cx="0"/>
        </a:xfrm>
      </p:grpSpPr>
      <p:sp>
        <p:nvSpPr>
          <p:cNvPr id="627" name="Shape 627"/>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28" name="Shape 628"/>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29" name="Shape 629"/>
          <p:cNvSpPr txBox="1"/>
          <p:nvPr/>
        </p:nvSpPr>
        <p:spPr>
          <a:xfrm>
            <a:off y="2399525" x="810150"/>
            <a:ext cy="4065000" cx="7523699"/>
          </a:xfrm>
          <a:prstGeom prst="rect">
            <a:avLst/>
          </a:prstGeom>
          <a:noFill/>
          <a:ln>
            <a:noFill/>
          </a:ln>
        </p:spPr>
        <p:txBody>
          <a:bodyPr bIns="91425" rIns="91425" lIns="91425" tIns="91425" anchor="t" anchorCtr="0">
            <a:noAutofit/>
          </a:bodyPr>
          <a:lstStyle/>
          <a:p>
            <a:pPr rtl="0" lvl="0" indent="0" marL="457200">
              <a:lnSpc>
                <a:spcPct val="115000"/>
              </a:lnSpc>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sp>
        <p:nvSpPr>
          <p:cNvPr id="630" name="Shape 630"/>
          <p:cNvSpPr txBox="1"/>
          <p:nvPr/>
        </p:nvSpPr>
        <p:spPr>
          <a:xfrm>
            <a:off y="171750" x="959450"/>
            <a:ext cy="1254000" cx="7482300"/>
          </a:xfrm>
          <a:prstGeom prst="rect">
            <a:avLst/>
          </a:prstGeom>
          <a:noFill/>
          <a:ln>
            <a:noFill/>
          </a:ln>
        </p:spPr>
        <p:txBody>
          <a:bodyPr bIns="91425" rIns="91425" lIns="91425" tIns="91425" anchor="t" anchorCtr="0">
            <a:noAutofit/>
          </a:bodyPr>
          <a:lstStyle/>
          <a:p>
            <a:pPr algn="ctr">
              <a:spcBef>
                <a:spcPts val="0"/>
              </a:spcBef>
              <a:buNone/>
            </a:pPr>
            <a:r>
              <a:rPr u="sng" b="1" sz="3000" lang="pl-PL">
                <a:solidFill>
                  <a:schemeClr val="lt1"/>
                </a:solidFill>
              </a:rPr>
              <a:t>Cloud Chamber</a:t>
            </a:r>
          </a:p>
        </p:txBody>
      </p:sp>
      <p:pic>
        <p:nvPicPr>
          <p:cNvPr id="631" name="Shape 631"/>
          <p:cNvPicPr preferRelativeResize="0"/>
          <p:nvPr/>
        </p:nvPicPr>
        <p:blipFill>
          <a:blip r:embed="rId4"/>
          <a:stretch>
            <a:fillRect/>
          </a:stretch>
        </p:blipFill>
        <p:spPr>
          <a:xfrm>
            <a:off y="1069475" x="1095750"/>
            <a:ext cy="5239200" cx="6952499"/>
          </a:xfrm>
          <a:prstGeom prst="rect">
            <a:avLst/>
          </a:prstGeom>
          <a:noFill/>
          <a:ln>
            <a:noFill/>
          </a:ln>
        </p:spPr>
      </p:pic>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35" name="Shape 635"/>
        <p:cNvGrpSpPr/>
        <p:nvPr/>
      </p:nvGrpSpPr>
      <p:grpSpPr>
        <a:xfrm>
          <a:off y="0" x="0"/>
          <a:ext cy="0" cx="0"/>
          <a:chOff y="0" x="0"/>
          <a:chExt cy="0" cx="0"/>
        </a:xfrm>
      </p:grpSpPr>
      <p:sp>
        <p:nvSpPr>
          <p:cNvPr id="636" name="Shape 636"/>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37" name="Shape 637"/>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38" name="Shape 638"/>
          <p:cNvSpPr txBox="1"/>
          <p:nvPr/>
        </p:nvSpPr>
        <p:spPr>
          <a:xfrm>
            <a:off y="944325" x="810150"/>
            <a:ext cy="5520300" cx="7523699"/>
          </a:xfrm>
          <a:prstGeom prst="rect">
            <a:avLst/>
          </a:prstGeom>
          <a:noFill/>
          <a:ln>
            <a:noFill/>
          </a:ln>
        </p:spPr>
        <p:txBody>
          <a:bodyPr bIns="91425" rIns="91425" lIns="91425" tIns="91425" anchor="t" anchorCtr="0">
            <a:noAutofit/>
          </a:bodyPr>
          <a:lstStyle/>
          <a:p>
            <a:pPr rtl="0" lvl="0" indent="0" marL="0">
              <a:lnSpc>
                <a:spcPct val="115000"/>
              </a:lnSpc>
              <a:spcBef>
                <a:spcPts val="0"/>
              </a:spcBef>
              <a:buNone/>
            </a:pPr>
            <a:r>
              <a:t/>
            </a:r>
            <a:endParaRPr b="1" sz="2400">
              <a:solidFill>
                <a:schemeClr val="lt1"/>
              </a:solidFill>
            </a:endParaRPr>
          </a:p>
          <a:p>
            <a:pPr algn="l" rtl="0" lvl="0">
              <a:spcBef>
                <a:spcPts val="0"/>
              </a:spcBef>
              <a:buNone/>
            </a:pPr>
            <a:r>
              <a:rPr b="1" sz="3000" lang="pl-PL">
                <a:solidFill>
                  <a:schemeClr val="lt1"/>
                </a:solidFill>
              </a:rPr>
              <a:t>Components</a:t>
            </a:r>
          </a:p>
          <a:p>
            <a:pPr algn="l" rtl="0" lvl="0">
              <a:spcBef>
                <a:spcPts val="0"/>
              </a:spcBef>
              <a:buNone/>
            </a:pPr>
            <a:r>
              <a:t/>
            </a:r>
            <a:endParaRPr b="1" sz="3000">
              <a:solidFill>
                <a:schemeClr val="lt1"/>
              </a:solidFill>
            </a:endParaRPr>
          </a:p>
          <a:p>
            <a:pPr algn="l" rtl="0" lvl="0" indent="-381000" marL="914400">
              <a:spcBef>
                <a:spcPts val="0"/>
              </a:spcBef>
              <a:buClr>
                <a:schemeClr val="lt1"/>
              </a:buClr>
              <a:buSzPct val="100000"/>
              <a:buFont typeface="Arial"/>
              <a:buChar char="●"/>
            </a:pPr>
            <a:r>
              <a:rPr b="1" sz="2400" lang="pl-PL">
                <a:solidFill>
                  <a:schemeClr val="lt1"/>
                </a:solidFill>
              </a:rPr>
              <a:t>see-through box-like plastic container</a:t>
            </a:r>
          </a:p>
          <a:p>
            <a:pPr algn="l" rtl="0" lvl="0" indent="-381000" marL="914400">
              <a:spcBef>
                <a:spcPts val="0"/>
              </a:spcBef>
              <a:buClr>
                <a:schemeClr val="lt1"/>
              </a:buClr>
              <a:buSzPct val="100000"/>
              <a:buFont typeface="Arial"/>
              <a:buChar char="●"/>
            </a:pPr>
            <a:r>
              <a:rPr b="1" sz="2400" lang="pl-PL">
                <a:solidFill>
                  <a:schemeClr val="lt1"/>
                </a:solidFill>
              </a:rPr>
              <a:t>a metal plate </a:t>
            </a:r>
          </a:p>
          <a:p>
            <a:pPr algn="l" rtl="0" lvl="0" indent="-381000" marL="914400">
              <a:spcBef>
                <a:spcPts val="0"/>
              </a:spcBef>
              <a:buClr>
                <a:schemeClr val="lt1"/>
              </a:buClr>
              <a:buSzPct val="100000"/>
              <a:buFont typeface="Arial"/>
              <a:buChar char="●"/>
            </a:pPr>
            <a:r>
              <a:rPr b="1" sz="2400" lang="pl-PL">
                <a:solidFill>
                  <a:schemeClr val="lt1"/>
                </a:solidFill>
              </a:rPr>
              <a:t>thick felt </a:t>
            </a:r>
          </a:p>
          <a:p>
            <a:pPr algn="l" rtl="0" lvl="0" indent="-381000" marL="914400">
              <a:spcBef>
                <a:spcPts val="0"/>
              </a:spcBef>
              <a:buClr>
                <a:schemeClr val="lt1"/>
              </a:buClr>
              <a:buSzPct val="100000"/>
              <a:buFont typeface="Arial"/>
              <a:buChar char="●"/>
            </a:pPr>
            <a:r>
              <a:rPr b="1" sz="2400" lang="pl-PL">
                <a:solidFill>
                  <a:schemeClr val="lt1"/>
                </a:solidFill>
              </a:rPr>
              <a:t>a small wooden box </a:t>
            </a:r>
          </a:p>
          <a:p>
            <a:pPr algn="l" rtl="0" lvl="0" indent="-381000" marL="914400">
              <a:spcBef>
                <a:spcPts val="0"/>
              </a:spcBef>
              <a:buClr>
                <a:schemeClr val="lt1"/>
              </a:buClr>
              <a:buSzPct val="100000"/>
              <a:buFont typeface="Arial"/>
              <a:buChar char="●"/>
            </a:pPr>
            <a:r>
              <a:rPr b="1" sz="2400" lang="pl-PL">
                <a:solidFill>
                  <a:schemeClr val="lt1"/>
                </a:solidFill>
              </a:rPr>
              <a:t>torch </a:t>
            </a:r>
          </a:p>
          <a:p>
            <a:pPr algn="l" rtl="0" lvl="0" indent="-381000" marL="914400">
              <a:spcBef>
                <a:spcPts val="0"/>
              </a:spcBef>
              <a:buClr>
                <a:schemeClr val="lt1"/>
              </a:buClr>
              <a:buSzPct val="100000"/>
              <a:buFont typeface="Arial"/>
              <a:buChar char="●"/>
            </a:pPr>
            <a:r>
              <a:rPr b="1" sz="2400" lang="pl-PL">
                <a:solidFill>
                  <a:schemeClr val="lt1"/>
                </a:solidFill>
              </a:rPr>
              <a:t>pure isopropyl alcohol</a:t>
            </a:r>
          </a:p>
          <a:p>
            <a:pPr algn="l" rtl="0" lvl="0" indent="-381000" marL="914400">
              <a:spcBef>
                <a:spcPts val="0"/>
              </a:spcBef>
              <a:buClr>
                <a:schemeClr val="lt1"/>
              </a:buClr>
              <a:buSzPct val="100000"/>
              <a:buFont typeface="Arial"/>
              <a:buChar char="●"/>
            </a:pPr>
            <a:r>
              <a:rPr b="1" sz="2400" lang="pl-PL">
                <a:solidFill>
                  <a:schemeClr val="lt1"/>
                </a:solidFill>
              </a:rPr>
              <a:t>dry ice</a:t>
            </a:r>
          </a:p>
          <a:p>
            <a:pPr algn="l" rtl="0" lvl="0" indent="0" marL="457200">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CFE2F3"/>
        </a:solidFill>
      </p:bgPr>
    </p:bg>
    <p:spTree>
      <p:nvGrpSpPr>
        <p:cNvPr id="357" name="Shape 357"/>
        <p:cNvGrpSpPr/>
        <p:nvPr/>
      </p:nvGrpSpPr>
      <p:grpSpPr>
        <a:xfrm>
          <a:off y="0" x="0"/>
          <a:ext cy="0" cx="0"/>
          <a:chOff y="0" x="0"/>
          <a:chExt cy="0" cx="0"/>
        </a:xfrm>
      </p:grpSpPr>
      <p:sp>
        <p:nvSpPr>
          <p:cNvPr id="358" name="Shape 358"/>
          <p:cNvSpPr txBox="1"/>
          <p:nvPr>
            <p:ph type="ctrTitle"/>
          </p:nvPr>
        </p:nvSpPr>
        <p:spPr>
          <a:xfrm>
            <a:off y="87200" x="0"/>
            <a:ext cy="1470000" cx="9144000"/>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sz="4400" lang="pl-PL">
                <a:solidFill>
                  <a:srgbClr val="434343"/>
                </a:solidFill>
              </a:rPr>
              <a:t>Question for the group:</a:t>
            </a:r>
          </a:p>
        </p:txBody>
      </p:sp>
      <p:sp>
        <p:nvSpPr>
          <p:cNvPr id="359" name="Shape 35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latin typeface="Arial"/>
                <a:ea typeface="Arial"/>
                <a:cs typeface="Arial"/>
                <a:sym typeface="Arial"/>
              </a:rPr>
              <a:t>HST2014 –WG3</a:t>
            </a:r>
          </a:p>
        </p:txBody>
      </p:sp>
      <p:pic>
        <p:nvPicPr>
          <p:cNvPr id="360" name="Shape 360"/>
          <p:cNvPicPr preferRelativeResize="0"/>
          <p:nvPr/>
        </p:nvPicPr>
        <p:blipFill>
          <a:blip r:embed="rId3"/>
          <a:stretch>
            <a:fillRect/>
          </a:stretch>
        </p:blipFill>
        <p:spPr>
          <a:xfrm>
            <a:off y="3264175" x="278525"/>
            <a:ext cy="3469874" cx="4629249"/>
          </a:xfrm>
          <a:prstGeom prst="rect">
            <a:avLst/>
          </a:prstGeom>
          <a:noFill/>
          <a:ln>
            <a:noFill/>
          </a:ln>
        </p:spPr>
      </p:pic>
      <p:sp>
        <p:nvSpPr>
          <p:cNvPr id="361" name="Shape 361"/>
          <p:cNvSpPr txBox="1"/>
          <p:nvPr/>
        </p:nvSpPr>
        <p:spPr>
          <a:xfrm>
            <a:off y="1283000" x="548850"/>
            <a:ext cy="5322599" cx="8046300"/>
          </a:xfrm>
          <a:prstGeom prst="rect">
            <a:avLst/>
          </a:prstGeom>
          <a:noFill/>
          <a:ln>
            <a:noFill/>
          </a:ln>
        </p:spPr>
        <p:txBody>
          <a:bodyPr bIns="91425" rIns="91425" lIns="91425" tIns="91425" anchor="t" anchorCtr="0">
            <a:noAutofit/>
          </a:bodyPr>
          <a:lstStyle/>
          <a:p>
            <a:pPr rtl="0">
              <a:spcBef>
                <a:spcPts val="0"/>
              </a:spcBef>
              <a:buNone/>
            </a:pPr>
            <a:r>
              <a:rPr sz="2400" lang="pl-PL">
                <a:solidFill>
                  <a:srgbClr val="434343"/>
                </a:solidFill>
                <a:latin typeface="Comic Sans MS"/>
                <a:ea typeface="Comic Sans MS"/>
                <a:cs typeface="Comic Sans MS"/>
                <a:sym typeface="Comic Sans MS"/>
              </a:rPr>
              <a:t>Cosmic rays...</a:t>
            </a:r>
          </a:p>
          <a:p>
            <a:pPr rtl="0">
              <a:spcBef>
                <a:spcPts val="0"/>
              </a:spcBef>
              <a:buNone/>
            </a:pPr>
            <a:r>
              <a:t/>
            </a:r>
            <a:endParaRPr sz="2400">
              <a:solidFill>
                <a:srgbClr val="434343"/>
              </a:solidFill>
              <a:latin typeface="Comic Sans MS"/>
              <a:ea typeface="Comic Sans MS"/>
              <a:cs typeface="Comic Sans MS"/>
              <a:sym typeface="Comic Sans MS"/>
            </a:endParaRPr>
          </a:p>
          <a:p>
            <a:pPr rtl="0">
              <a:spcBef>
                <a:spcPts val="0"/>
              </a:spcBef>
              <a:buNone/>
            </a:pPr>
            <a:r>
              <a:rPr sz="2400" lang="pl-PL">
                <a:solidFill>
                  <a:srgbClr val="434343"/>
                </a:solidFill>
                <a:latin typeface="Comic Sans MS"/>
                <a:ea typeface="Comic Sans MS"/>
                <a:cs typeface="Comic Sans MS"/>
                <a:sym typeface="Comic Sans MS"/>
              </a:rPr>
              <a:t>A) Are emitted from radioactive minerals</a:t>
            </a:r>
          </a:p>
          <a:p>
            <a:pPr rtl="0">
              <a:spcBef>
                <a:spcPts val="0"/>
              </a:spcBef>
              <a:buNone/>
            </a:pPr>
            <a:r>
              <a:t/>
            </a:r>
            <a:endParaRPr sz="2400">
              <a:solidFill>
                <a:srgbClr val="434343"/>
              </a:solidFill>
              <a:latin typeface="Comic Sans MS"/>
              <a:ea typeface="Comic Sans MS"/>
              <a:cs typeface="Comic Sans MS"/>
              <a:sym typeface="Comic Sans MS"/>
            </a:endParaRPr>
          </a:p>
          <a:p>
            <a:pPr rtl="0">
              <a:spcBef>
                <a:spcPts val="0"/>
              </a:spcBef>
              <a:buNone/>
            </a:pPr>
            <a:r>
              <a:rPr sz="2400" lang="pl-PL">
                <a:solidFill>
                  <a:srgbClr val="434343"/>
                </a:solidFill>
                <a:latin typeface="Comic Sans MS"/>
                <a:ea typeface="Comic Sans MS"/>
                <a:cs typeface="Comic Sans MS"/>
                <a:sym typeface="Comic Sans MS"/>
              </a:rPr>
              <a:t>B) Originate from our atmosphere</a:t>
            </a:r>
          </a:p>
          <a:p>
            <a:pPr rtl="0">
              <a:spcBef>
                <a:spcPts val="0"/>
              </a:spcBef>
              <a:buNone/>
            </a:pPr>
            <a:r>
              <a:t/>
            </a:r>
            <a:endParaRPr sz="2400">
              <a:solidFill>
                <a:srgbClr val="434343"/>
              </a:solidFill>
              <a:latin typeface="Comic Sans MS"/>
              <a:ea typeface="Comic Sans MS"/>
              <a:cs typeface="Comic Sans MS"/>
              <a:sym typeface="Comic Sans MS"/>
            </a:endParaRPr>
          </a:p>
          <a:p>
            <a:pPr rtl="0" indent="457200" marL="4572000">
              <a:spcBef>
                <a:spcPts val="0"/>
              </a:spcBef>
              <a:buNone/>
            </a:pPr>
            <a:r>
              <a:rPr sz="2400" lang="pl-PL">
                <a:solidFill>
                  <a:srgbClr val="434343"/>
                </a:solidFill>
                <a:latin typeface="Comic Sans MS"/>
                <a:ea typeface="Comic Sans MS"/>
                <a:cs typeface="Comic Sans MS"/>
                <a:sym typeface="Comic Sans MS"/>
              </a:rPr>
              <a:t>C) Are made up of Hydrogen and Helium nuclei</a:t>
            </a:r>
          </a:p>
          <a:p>
            <a:pPr rtl="0">
              <a:spcBef>
                <a:spcPts val="0"/>
              </a:spcBef>
              <a:buNone/>
            </a:pPr>
            <a:r>
              <a:t/>
            </a:r>
            <a:endParaRPr sz="2400">
              <a:solidFill>
                <a:srgbClr val="434343"/>
              </a:solidFill>
              <a:latin typeface="Comic Sans MS"/>
              <a:ea typeface="Comic Sans MS"/>
              <a:cs typeface="Comic Sans MS"/>
              <a:sym typeface="Comic Sans MS"/>
            </a:endParaRPr>
          </a:p>
          <a:p>
            <a:pPr indent="457200" marL="4572000">
              <a:spcBef>
                <a:spcPts val="0"/>
              </a:spcBef>
              <a:buNone/>
            </a:pPr>
            <a:r>
              <a:rPr sz="2400" lang="pl-PL">
                <a:solidFill>
                  <a:srgbClr val="434343"/>
                </a:solidFill>
                <a:latin typeface="Comic Sans MS"/>
                <a:ea typeface="Comic Sans MS"/>
                <a:cs typeface="Comic Sans MS"/>
                <a:sym typeface="Comic Sans MS"/>
              </a:rPr>
              <a:t>D) Contain more energy than the beam in the LHC</a:t>
            </a:r>
          </a:p>
        </p:txBody>
      </p:sp>
    </p:spTree>
  </p:cSld>
  <p:clrMapOvr>
    <a:masterClrMapping/>
  </p:clrMapOvr>
  <p:transition spd="slow">
    <p:fade/>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60"/>
                                        </p:tgtEl>
                                        <p:attrNameLst>
                                          <p:attrName>style.visibility</p:attrName>
                                        </p:attrNameLst>
                                      </p:cBhvr>
                                      <p:to>
                                        <p:strVal val="visible"/>
                                      </p:to>
                                    </p:set>
                                    <p:animEffect transition="in" filter="fade">
                                      <p:cBhvr>
                                        <p:cTn dur="1000"/>
                                        <p:tgtEl>
                                          <p:spTgt spid="3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42" name="Shape 642"/>
        <p:cNvGrpSpPr/>
        <p:nvPr/>
      </p:nvGrpSpPr>
      <p:grpSpPr>
        <a:xfrm>
          <a:off y="0" x="0"/>
          <a:ext cy="0" cx="0"/>
          <a:chOff y="0" x="0"/>
          <a:chExt cy="0" cx="0"/>
        </a:xfrm>
      </p:grpSpPr>
      <p:sp>
        <p:nvSpPr>
          <p:cNvPr id="643" name="Shape 643"/>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44" name="Shape 644"/>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45" name="Shape 645"/>
          <p:cNvSpPr txBox="1"/>
          <p:nvPr/>
        </p:nvSpPr>
        <p:spPr>
          <a:xfrm>
            <a:off y="944325" x="810150"/>
            <a:ext cy="5520300" cx="7523699"/>
          </a:xfrm>
          <a:prstGeom prst="rect">
            <a:avLst/>
          </a:prstGeom>
          <a:noFill/>
          <a:ln>
            <a:noFill/>
          </a:ln>
        </p:spPr>
        <p:txBody>
          <a:bodyPr bIns="91425" rIns="91425" lIns="91425" tIns="91425" anchor="t" anchorCtr="0">
            <a:noAutofit/>
          </a:bodyPr>
          <a:lstStyle/>
          <a:p>
            <a:pPr rtl="0" lvl="0" indent="0" marL="0">
              <a:lnSpc>
                <a:spcPct val="115000"/>
              </a:lnSpc>
              <a:spcBef>
                <a:spcPts val="0"/>
              </a:spcBef>
              <a:buNone/>
            </a:pPr>
            <a:r>
              <a:t/>
            </a:r>
            <a:endParaRPr b="1" sz="2400">
              <a:solidFill>
                <a:schemeClr val="lt1"/>
              </a:solidFill>
            </a:endParaRPr>
          </a:p>
          <a:p>
            <a:pPr algn="l" rtl="0">
              <a:spcBef>
                <a:spcPts val="0"/>
              </a:spcBef>
              <a:buNone/>
            </a:pPr>
            <a:r>
              <a:rPr b="1" sz="3000" lang="pl-PL">
                <a:solidFill>
                  <a:schemeClr val="lt1"/>
                </a:solidFill>
              </a:rPr>
              <a:t>Measurements</a:t>
            </a:r>
          </a:p>
          <a:p>
            <a:pPr algn="l" rtl="0" lvl="0">
              <a:spcBef>
                <a:spcPts val="0"/>
              </a:spcBef>
              <a:buNone/>
            </a:pPr>
            <a:r>
              <a:t/>
            </a:r>
            <a:endParaRPr b="1" sz="3000">
              <a:solidFill>
                <a:schemeClr val="lt1"/>
              </a:solidFill>
            </a:endParaRPr>
          </a:p>
          <a:p>
            <a:pPr algn="l" rtl="0" lvl="1" indent="-381000" marL="914400">
              <a:spcBef>
                <a:spcPts val="0"/>
              </a:spcBef>
              <a:buClr>
                <a:schemeClr val="lt1"/>
              </a:buClr>
              <a:buSzPct val="100000"/>
              <a:buFont typeface="Arial"/>
              <a:buChar char="○"/>
            </a:pPr>
            <a:r>
              <a:rPr b="1" sz="2400" lang="pl-PL">
                <a:solidFill>
                  <a:schemeClr val="lt1"/>
                </a:solidFill>
              </a:rPr>
              <a:t>Observation of cosmic rays</a:t>
            </a:r>
          </a:p>
          <a:p>
            <a:pPr algn="l" rtl="0" lvl="0" indent="0" marL="457200">
              <a:spcBef>
                <a:spcPts val="0"/>
              </a:spcBef>
              <a:buNone/>
            </a:pPr>
            <a:r>
              <a:t/>
            </a:r>
            <a:endParaRPr b="1" sz="2400">
              <a:solidFill>
                <a:schemeClr val="lt1"/>
              </a:solidFill>
            </a:endParaRPr>
          </a:p>
          <a:p>
            <a:pPr algn="l" rtl="0" lvl="1" indent="-381000" marL="914400">
              <a:spcBef>
                <a:spcPts val="0"/>
              </a:spcBef>
              <a:buClr>
                <a:schemeClr val="lt1"/>
              </a:buClr>
              <a:buSzPct val="100000"/>
              <a:buFont typeface="Arial"/>
              <a:buChar char="○"/>
            </a:pPr>
            <a:r>
              <a:rPr b="1" sz="2400" lang="pl-PL">
                <a:solidFill>
                  <a:schemeClr val="lt1"/>
                </a:solidFill>
              </a:rPr>
              <a:t>Possible identification of the particles</a:t>
            </a:r>
          </a:p>
          <a:p>
            <a:pPr algn="l" rtl="0" lvl="0" indent="0" marL="457200">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49" name="Shape 649"/>
        <p:cNvGrpSpPr/>
        <p:nvPr/>
      </p:nvGrpSpPr>
      <p:grpSpPr>
        <a:xfrm>
          <a:off y="0" x="0"/>
          <a:ext cy="0" cx="0"/>
          <a:chOff y="0" x="0"/>
          <a:chExt cy="0" cx="0"/>
        </a:xfrm>
      </p:grpSpPr>
      <p:sp>
        <p:nvSpPr>
          <p:cNvPr id="650" name="Shape 650"/>
          <p:cNvSpPr txBox="1"/>
          <p:nvPr>
            <p:ph type="ctrTitle"/>
          </p:nvPr>
        </p:nvSpPr>
        <p:spPr>
          <a:xfrm>
            <a:off y="424222" x="685800"/>
            <a:ext cy="1221000" cx="7772400"/>
          </a:xfrm>
          <a:prstGeom prst="rect">
            <a:avLst/>
          </a:prstGeom>
          <a:noFill/>
          <a:ln>
            <a:noFill/>
          </a:ln>
        </p:spPr>
        <p:txBody>
          <a:bodyPr bIns="45700" rIns="91425" lIns="91425" tIns="45700" anchor="ctr" anchorCtr="0">
            <a:noAutofit/>
          </a:bodyPr>
          <a:lstStyle/>
          <a:p>
            <a:pPr rtl="0" lvl="0" marR="0" indent="0" marL="0">
              <a:spcBef>
                <a:spcPts val="0"/>
              </a:spcBef>
              <a:buClr>
                <a:schemeClr val="dk1"/>
              </a:buClr>
              <a:buSzPct val="25000"/>
              <a:buFont typeface="Calibri"/>
              <a:buNone/>
            </a:pPr>
            <a:r>
              <a:rPr b="1" sz="4400" lang="pl-PL">
                <a:solidFill>
                  <a:schemeClr val="lt1"/>
                </a:solidFill>
              </a:rPr>
              <a:t> 3. Resources</a:t>
            </a:r>
          </a:p>
        </p:txBody>
      </p:sp>
      <p:sp>
        <p:nvSpPr>
          <p:cNvPr id="651" name="Shape 65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52" name="Shape 652"/>
          <p:cNvSpPr txBox="1"/>
          <p:nvPr/>
        </p:nvSpPr>
        <p:spPr>
          <a:xfrm>
            <a:off y="4241750" x="3730875"/>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pic>
        <p:nvPicPr>
          <p:cNvPr id="653" name="Shape 653"/>
          <p:cNvPicPr preferRelativeResize="0"/>
          <p:nvPr/>
        </p:nvPicPr>
        <p:blipFill>
          <a:blip r:embed="rId4"/>
          <a:stretch>
            <a:fillRect/>
          </a:stretch>
        </p:blipFill>
        <p:spPr>
          <a:xfrm>
            <a:off y="1452319" x="2743199"/>
            <a:ext cy="4713630" cx="3657599"/>
          </a:xfrm>
          <a:prstGeom prst="rect">
            <a:avLst/>
          </a:prstGeom>
          <a:noFill/>
          <a:ln>
            <a:noFill/>
          </a:ln>
        </p:spPr>
      </p:pic>
      <p:sp>
        <p:nvSpPr>
          <p:cNvPr id="654" name="Shape 654"/>
          <p:cNvSpPr txBox="1"/>
          <p:nvPr/>
        </p:nvSpPr>
        <p:spPr>
          <a:xfrm>
            <a:off y="6408875" x="1050200"/>
            <a:ext cy="307800" cx="2840099"/>
          </a:xfrm>
          <a:prstGeom prst="rect">
            <a:avLst/>
          </a:prstGeom>
          <a:noFill/>
          <a:ln>
            <a:noFill/>
          </a:ln>
        </p:spPr>
        <p:txBody>
          <a:bodyPr bIns="91425" rIns="91425" lIns="91425" tIns="91425" anchor="t" anchorCtr="0">
            <a:noAutofit/>
          </a:bodyPr>
          <a:lstStyle/>
          <a:p>
            <a:pPr>
              <a:spcBef>
                <a:spcPts val="0"/>
              </a:spcBef>
              <a:buNone/>
            </a:pPr>
            <a:r>
              <a:rPr sz="1000" lang="pl-PL">
                <a:solidFill>
                  <a:srgbClr val="FFF2CC"/>
                </a:solidFill>
              </a:rPr>
              <a:t>http://fafnir.phyast.pitt.edu/particles/cosmic_r.jpg</a:t>
            </a:r>
          </a:p>
        </p:txBody>
      </p:sp>
    </p:spTree>
  </p:cSld>
  <p:clrMapOvr>
    <a:masterClrMapping/>
  </p:clrMapOvr>
  <p:transition spd="slow">
    <p:fade/>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58" name="Shape 658"/>
        <p:cNvGrpSpPr/>
        <p:nvPr/>
      </p:nvGrpSpPr>
      <p:grpSpPr>
        <a:xfrm>
          <a:off y="0" x="0"/>
          <a:ext cy="0" cx="0"/>
          <a:chOff y="0" x="0"/>
          <a:chExt cy="0" cx="0"/>
        </a:xfrm>
      </p:grpSpPr>
      <p:sp>
        <p:nvSpPr>
          <p:cNvPr id="659" name="Shape 65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60" name="Shape 660"/>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61" name="Shape 661"/>
          <p:cNvSpPr txBox="1"/>
          <p:nvPr/>
        </p:nvSpPr>
        <p:spPr>
          <a:xfrm>
            <a:off y="213475" x="810150"/>
            <a:ext cy="6251099" cx="7523699"/>
          </a:xfrm>
          <a:prstGeom prst="rect">
            <a:avLst/>
          </a:prstGeom>
          <a:noFill/>
          <a:ln>
            <a:noFill/>
          </a:ln>
        </p:spPr>
        <p:txBody>
          <a:bodyPr bIns="91425" rIns="91425" lIns="91425" tIns="91425" anchor="t" anchorCtr="0">
            <a:noAutofit/>
          </a:bodyPr>
          <a:lstStyle/>
          <a:p>
            <a:pPr algn="ctr" rtl="0">
              <a:spcBef>
                <a:spcPts val="0"/>
              </a:spcBef>
              <a:buNone/>
            </a:pPr>
            <a:r>
              <a:rPr u="sng" b="1" sz="3000" lang="pl-PL">
                <a:solidFill>
                  <a:schemeClr val="lt1"/>
                </a:solidFill>
              </a:rPr>
              <a:t>Internet Resources for Teachers</a:t>
            </a:r>
          </a:p>
          <a:p>
            <a:pPr rtl="0">
              <a:spcBef>
                <a:spcPts val="0"/>
              </a:spcBef>
              <a:buNone/>
            </a:pPr>
            <a:r>
              <a:t/>
            </a:r>
            <a:endParaRPr sz="2400">
              <a:solidFill>
                <a:schemeClr val="lt1"/>
              </a:solidFill>
            </a:endParaRPr>
          </a:p>
          <a:p>
            <a:pPr rtl="0">
              <a:spcBef>
                <a:spcPts val="0"/>
              </a:spcBef>
              <a:buNone/>
            </a:pPr>
            <a:r>
              <a:rPr sz="2400" lang="pl-PL">
                <a:solidFill>
                  <a:schemeClr val="lt1"/>
                </a:solidFill>
              </a:rPr>
              <a:t>Computer Simulations:</a:t>
            </a:r>
          </a:p>
          <a:p>
            <a:pPr rtl="0" lvl="0" indent="-381000" marL="457200">
              <a:spcBef>
                <a:spcPts val="0"/>
              </a:spcBef>
              <a:buClr>
                <a:schemeClr val="lt1"/>
              </a:buClr>
              <a:buSzPct val="100000"/>
              <a:buFont typeface="Arial"/>
              <a:buChar char="●"/>
            </a:pPr>
            <a:r>
              <a:rPr b="1" sz="2400" lang="pl-PL">
                <a:solidFill>
                  <a:schemeClr val="lt1"/>
                </a:solidFill>
              </a:rPr>
              <a:t>Astroparticle.org</a:t>
            </a:r>
            <a:r>
              <a:rPr sz="2400" lang="pl-PL">
                <a:solidFill>
                  <a:schemeClr val="lt1"/>
                </a:solidFill>
              </a:rPr>
              <a:t> - </a:t>
            </a:r>
            <a:r>
              <a:rPr u="sng" sz="1800" lang="pl-PL">
                <a:solidFill>
                  <a:srgbClr val="FFFFFF"/>
                </a:solidFill>
                <a:hlinkClick r:id="rId4"/>
              </a:rPr>
              <a:t>http://212.71.251.65/astroparticle//index.php?option=com_content&amp;task=view&amp;id=111&amp;Itemid=102</a:t>
            </a:r>
          </a:p>
          <a:p>
            <a:pPr rtl="0" lvl="0">
              <a:spcBef>
                <a:spcPts val="0"/>
              </a:spcBef>
              <a:buNone/>
            </a:pPr>
            <a:r>
              <a:t/>
            </a:r>
            <a:endParaRPr sz="2400">
              <a:solidFill>
                <a:schemeClr val="lt1"/>
              </a:solidFill>
            </a:endParaRPr>
          </a:p>
          <a:p>
            <a:pPr rtl="0" lvl="0" indent="-381000" marL="457200">
              <a:spcBef>
                <a:spcPts val="0"/>
              </a:spcBef>
              <a:buClr>
                <a:schemeClr val="lt1"/>
              </a:buClr>
              <a:buSzPct val="100000"/>
              <a:buFont typeface="Arial"/>
              <a:buChar char="●"/>
            </a:pPr>
            <a:r>
              <a:rPr b="1" sz="2400" lang="pl-PL">
                <a:solidFill>
                  <a:schemeClr val="lt1"/>
                </a:solidFill>
              </a:rPr>
              <a:t>Cosmus </a:t>
            </a:r>
            <a:r>
              <a:rPr sz="2400" lang="pl-PL">
                <a:solidFill>
                  <a:schemeClr val="lt1"/>
                </a:solidFill>
              </a:rPr>
              <a:t>- </a:t>
            </a:r>
            <a:r>
              <a:rPr sz="1800" lang="pl-PL">
                <a:solidFill>
                  <a:schemeClr val="lt1"/>
                </a:solidFill>
              </a:rPr>
              <a:t>http://astro.uchicago.edu/cosmus/projects/aires/</a:t>
            </a:r>
          </a:p>
          <a:p>
            <a:pPr rtl="0" lvl="0">
              <a:spcBef>
                <a:spcPts val="0"/>
              </a:spcBef>
              <a:buNone/>
            </a:pPr>
            <a:r>
              <a:t/>
            </a:r>
            <a:endParaRPr sz="1800">
              <a:solidFill>
                <a:schemeClr val="lt1"/>
              </a:solidFill>
            </a:endParaRPr>
          </a:p>
          <a:p>
            <a:pPr rtl="0" lvl="0" indent="-381000" marL="457200">
              <a:spcBef>
                <a:spcPts val="0"/>
              </a:spcBef>
              <a:buClr>
                <a:schemeClr val="lt1"/>
              </a:buClr>
              <a:buSzPct val="100000"/>
              <a:buFont typeface="Arial"/>
              <a:buChar char="●"/>
            </a:pPr>
            <a:r>
              <a:rPr b="1" sz="2400" lang="pl-PL">
                <a:solidFill>
                  <a:schemeClr val="lt1"/>
                </a:solidFill>
              </a:rPr>
              <a:t>ASPIRE</a:t>
            </a:r>
            <a:r>
              <a:rPr sz="2400" lang="pl-PL">
                <a:solidFill>
                  <a:schemeClr val="lt1"/>
                </a:solidFill>
              </a:rPr>
              <a:t> - Astrophysics Science Project Integrating Research and Education - University of Utah - </a:t>
            </a:r>
            <a:r>
              <a:rPr sz="1800" lang="pl-PL">
                <a:solidFill>
                  <a:schemeClr val="lt1"/>
                </a:solidFill>
              </a:rPr>
              <a:t>http://aspire.cosmic-ray.org/</a:t>
            </a:r>
          </a:p>
          <a:p>
            <a:pPr rtl="0" lvl="0">
              <a:spcBef>
                <a:spcPts val="0"/>
              </a:spcBef>
              <a:buNone/>
            </a:pPr>
            <a:r>
              <a:t/>
            </a:r>
            <a:endParaRPr sz="2400">
              <a:solidFill>
                <a:schemeClr val="lt1"/>
              </a:solidFill>
            </a:endParaRPr>
          </a:p>
          <a:p>
            <a:pPr rtl="0" lvl="0" indent="-381000" marL="457200">
              <a:spcBef>
                <a:spcPts val="0"/>
              </a:spcBef>
              <a:buClr>
                <a:schemeClr val="lt1"/>
              </a:buClr>
              <a:buSzPct val="100000"/>
              <a:buFont typeface="Arial"/>
              <a:buChar char="●"/>
            </a:pPr>
            <a:r>
              <a:rPr b="1" sz="2400" lang="pl-PL">
                <a:solidFill>
                  <a:schemeClr val="lt1"/>
                </a:solidFill>
              </a:rPr>
              <a:t>Cosmic Ray eLab - </a:t>
            </a:r>
            <a:r>
              <a:rPr u="sng" sz="1800" lang="pl-PL">
                <a:solidFill>
                  <a:srgbClr val="FFFFFF"/>
                </a:solidFill>
                <a:hlinkClick r:id="rId5"/>
              </a:rPr>
              <a:t>http://www.i2u2.org/elab/cosmic/teacher/</a:t>
            </a:r>
          </a:p>
          <a:p>
            <a:pPr rtl="0" lvl="0">
              <a:spcBef>
                <a:spcPts val="0"/>
              </a:spcBef>
              <a:buNone/>
            </a:pPr>
            <a:r>
              <a:t/>
            </a:r>
            <a:endParaRPr b="1" sz="2400">
              <a:solidFill>
                <a:schemeClr val="lt1"/>
              </a:solidFill>
            </a:endParaRPr>
          </a:p>
          <a:p>
            <a:pPr rtl="0" lvl="0" indent="-381000" marL="457200">
              <a:spcBef>
                <a:spcPts val="0"/>
              </a:spcBef>
              <a:buClr>
                <a:schemeClr val="lt1"/>
              </a:buClr>
              <a:buSzPct val="100000"/>
              <a:buFont typeface="Arial"/>
              <a:buChar char="●"/>
            </a:pPr>
            <a:r>
              <a:rPr b="1" sz="2400" lang="pl-PL">
                <a:solidFill>
                  <a:schemeClr val="lt1"/>
                </a:solidFill>
              </a:rPr>
              <a:t>Milagro Animations</a:t>
            </a:r>
          </a:p>
          <a:p>
            <a:pPr rtl="0" lvl="0" indent="457200">
              <a:spcBef>
                <a:spcPts val="0"/>
              </a:spcBef>
              <a:buNone/>
            </a:pPr>
            <a:r>
              <a:rPr u="sng" sz="1800" lang="pl-PL">
                <a:solidFill>
                  <a:srgbClr val="FFFFFF"/>
                </a:solidFill>
                <a:hlinkClick r:id="rId6"/>
              </a:rPr>
              <a:t>http://scipp.ucsc.edu/milagro/Animations/AnimationIntro.html</a:t>
            </a:r>
          </a:p>
          <a:p>
            <a:pPr rtl="0" lvl="0" indent="457200">
              <a:spcBef>
                <a:spcPts val="0"/>
              </a:spcBef>
              <a:buNone/>
            </a:pPr>
            <a:r>
              <a:t/>
            </a:r>
            <a:endParaRPr sz="2400">
              <a:solidFill>
                <a:schemeClr val="lt1"/>
              </a:solidFill>
            </a:endParaRPr>
          </a:p>
        </p:txBody>
      </p:sp>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665" name="Shape 665"/>
        <p:cNvGrpSpPr/>
        <p:nvPr/>
      </p:nvGrpSpPr>
      <p:grpSpPr>
        <a:xfrm>
          <a:off y="0" x="0"/>
          <a:ext cy="0" cx="0"/>
          <a:chOff y="0" x="0"/>
          <a:chExt cy="0" cx="0"/>
        </a:xfrm>
      </p:grpSpPr>
      <p:sp>
        <p:nvSpPr>
          <p:cNvPr id="666" name="Shape 666"/>
          <p:cNvSpPr txBox="1"/>
          <p:nvPr/>
        </p:nvSpPr>
        <p:spPr>
          <a:xfrm>
            <a:off y="141174" x="685950"/>
            <a:ext cy="863099" cx="7772099"/>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buSzPct val="25000"/>
              <a:buNone/>
            </a:pPr>
            <a:r>
              <a:rPr u="sng" b="1" sz="4400" lang="pl-PL">
                <a:solidFill>
                  <a:srgbClr val="FFFFFF"/>
                </a:solidFill>
                <a:hlinkClick r:id="rId4"/>
              </a:rPr>
              <a:t>Astroparticle.org</a:t>
            </a:r>
          </a:p>
          <a:p>
            <a:pPr algn="ctr" rtl="0" lvl="0" marR="0" indent="0" marL="0">
              <a:lnSpc>
                <a:spcPct val="100000"/>
              </a:lnSpc>
              <a:spcBef>
                <a:spcPts val="0"/>
              </a:spcBef>
              <a:buNone/>
            </a:pPr>
            <a:r>
              <a:t/>
            </a:r>
            <a:endParaRPr sz="1800">
              <a:solidFill>
                <a:srgbClr val="FFFFFF"/>
              </a:solidFill>
            </a:endParaRPr>
          </a:p>
        </p:txBody>
      </p:sp>
      <p:sp>
        <p:nvSpPr>
          <p:cNvPr id="667" name="Shape 667"/>
          <p:cNvSpPr/>
          <p:nvPr/>
        </p:nvSpPr>
        <p:spPr>
          <a:xfrm>
            <a:off y="6488639" x="7380360"/>
            <a:ext cy="307499" cx="1763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pic>
        <p:nvPicPr>
          <p:cNvPr id="668" name="Shape 668"/>
          <p:cNvPicPr preferRelativeResize="0"/>
          <p:nvPr/>
        </p:nvPicPr>
        <p:blipFill rotWithShape="1">
          <a:blip r:embed="rId5"/>
          <a:srcRect t="14873" b="8456" r="12607" l="12390"/>
          <a:stretch/>
        </p:blipFill>
        <p:spPr>
          <a:xfrm>
            <a:off y="1796900" x="1114275"/>
            <a:ext cy="4691749" cx="7343625"/>
          </a:xfrm>
          <a:prstGeom prst="rect">
            <a:avLst/>
          </a:prstGeom>
          <a:noFill/>
          <a:ln>
            <a:noFill/>
          </a:ln>
        </p:spPr>
      </p:pic>
      <p:sp>
        <p:nvSpPr>
          <p:cNvPr id="669" name="Shape 669"/>
          <p:cNvSpPr txBox="1"/>
          <p:nvPr/>
        </p:nvSpPr>
        <p:spPr>
          <a:xfrm>
            <a:off y="783700" x="714787"/>
            <a:ext cy="863099" cx="8142600"/>
          </a:xfrm>
          <a:prstGeom prst="rect">
            <a:avLst/>
          </a:prstGeom>
          <a:noFill/>
          <a:ln>
            <a:noFill/>
          </a:ln>
        </p:spPr>
        <p:txBody>
          <a:bodyPr bIns="91425" rIns="91425" lIns="91425" tIns="91425" anchor="t" anchorCtr="0">
            <a:noAutofit/>
          </a:bodyPr>
          <a:lstStyle/>
          <a:p>
            <a:pPr>
              <a:spcBef>
                <a:spcPts val="0"/>
              </a:spcBef>
              <a:buNone/>
            </a:pPr>
            <a:r>
              <a:rPr sz="2400" lang="pl-PL">
                <a:solidFill>
                  <a:srgbClr val="FFFFFF"/>
                </a:solidFill>
              </a:rPr>
              <a:t>Instructional tutorials, many videos and a simulation of cosmic rays entering our atmosphere.</a:t>
            </a:r>
          </a:p>
        </p:txBody>
      </p:sp>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673" name="Shape 673"/>
        <p:cNvGrpSpPr/>
        <p:nvPr/>
      </p:nvGrpSpPr>
      <p:grpSpPr>
        <a:xfrm>
          <a:off y="0" x="0"/>
          <a:ext cy="0" cx="0"/>
          <a:chOff y="0" x="0"/>
          <a:chExt cy="0" cx="0"/>
        </a:xfrm>
      </p:grpSpPr>
      <p:sp>
        <p:nvSpPr>
          <p:cNvPr id="674" name="Shape 674"/>
          <p:cNvSpPr txBox="1"/>
          <p:nvPr/>
        </p:nvSpPr>
        <p:spPr>
          <a:xfrm>
            <a:off y="141174" x="685950"/>
            <a:ext cy="863099" cx="7772099"/>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buSzPct val="25000"/>
              <a:buNone/>
            </a:pPr>
            <a:r>
              <a:rPr b="1" sz="4400" lang="pl-PL">
                <a:solidFill>
                  <a:srgbClr val="FFFFFF"/>
                </a:solidFill>
              </a:rPr>
              <a:t>Cosmus </a:t>
            </a:r>
          </a:p>
          <a:p>
            <a:pPr algn="l" rtl="0" lvl="0" marR="0" indent="0" marL="0">
              <a:lnSpc>
                <a:spcPct val="100000"/>
              </a:lnSpc>
              <a:spcBef>
                <a:spcPts val="0"/>
              </a:spcBef>
              <a:buNone/>
            </a:pPr>
            <a:r>
              <a:t/>
            </a:r>
            <a:endParaRPr sz="1800">
              <a:solidFill>
                <a:srgbClr val="FFFFFF"/>
              </a:solidFill>
            </a:endParaRPr>
          </a:p>
        </p:txBody>
      </p:sp>
      <p:sp>
        <p:nvSpPr>
          <p:cNvPr id="675" name="Shape 675"/>
          <p:cNvSpPr/>
          <p:nvPr/>
        </p:nvSpPr>
        <p:spPr>
          <a:xfrm>
            <a:off y="6488639" x="7380360"/>
            <a:ext cy="307499" cx="1763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676" name="Shape 676"/>
          <p:cNvSpPr txBox="1"/>
          <p:nvPr/>
        </p:nvSpPr>
        <p:spPr>
          <a:xfrm>
            <a:off y="141175" x="5942750"/>
            <a:ext cy="6347399" cx="2863799"/>
          </a:xfrm>
          <a:prstGeom prst="rect">
            <a:avLst/>
          </a:prstGeom>
          <a:noFill/>
          <a:ln>
            <a:noFill/>
          </a:ln>
        </p:spPr>
        <p:txBody>
          <a:bodyPr bIns="91425" rIns="91425" lIns="91425" tIns="91425" anchor="t" anchorCtr="0">
            <a:noAutofit/>
          </a:bodyPr>
          <a:lstStyle/>
          <a:p>
            <a:pPr algn="ctr" rtl="0" lvl="0">
              <a:lnSpc>
                <a:spcPct val="115000"/>
              </a:lnSpc>
              <a:spcBef>
                <a:spcPts val="2400"/>
              </a:spcBef>
              <a:spcAft>
                <a:spcPts val="600"/>
              </a:spcAft>
              <a:buClr>
                <a:schemeClr val="dk1"/>
              </a:buClr>
              <a:buSzPct val="61111"/>
              <a:buFont typeface="Arial"/>
              <a:buNone/>
            </a:pPr>
            <a:r>
              <a:rPr sz="1800" lang="pl-PL">
                <a:solidFill>
                  <a:srgbClr val="FFFFFF"/>
                </a:solidFill>
              </a:rPr>
              <a:t>Shown here is an AIRES simulation of what happens when a proton with 1Tev of energy hits the atmosphere about 20km above the ground. The shower is in a 20km x 5km x 5km box superimposed on a scale map of Chicago's lakefront. The picture for that was obtained from the</a:t>
            </a:r>
            <a:r>
              <a:rPr sz="1800" lang="pl-PL">
                <a:solidFill>
                  <a:srgbClr val="FFFFFF"/>
                </a:solidFill>
                <a:hlinkClick r:id="rId4"/>
              </a:rPr>
              <a:t> </a:t>
            </a:r>
            <a:r>
              <a:rPr u="sng" sz="1800" lang="pl-PL">
                <a:solidFill>
                  <a:schemeClr val="hlink"/>
                </a:solidFill>
                <a:hlinkClick r:id="rId5"/>
              </a:rPr>
              <a:t>TerraServer</a:t>
            </a:r>
            <a:r>
              <a:rPr sz="1800" lang="pl-PL">
                <a:solidFill>
                  <a:srgbClr val="FFFFFF"/>
                </a:solidFill>
              </a:rPr>
              <a:t> site. Different kinds of particles are colored differently. For example, here, electrons and positrons are green, muons are red, and gamma rays are cyan.</a:t>
            </a:r>
          </a:p>
          <a:p>
            <a:pPr rtl="0" lvl="0">
              <a:spcBef>
                <a:spcPts val="0"/>
              </a:spcBef>
              <a:buNone/>
            </a:pPr>
            <a:r>
              <a:t/>
            </a:r>
            <a:endParaRPr sz="2400">
              <a:solidFill>
                <a:srgbClr val="FFFFFF"/>
              </a:solidFill>
            </a:endParaRPr>
          </a:p>
        </p:txBody>
      </p:sp>
      <p:pic>
        <p:nvPicPr>
          <p:cNvPr id="677" name="Shape 677"/>
          <p:cNvPicPr preferRelativeResize="0"/>
          <p:nvPr/>
        </p:nvPicPr>
        <p:blipFill>
          <a:blip r:embed="rId6"/>
          <a:stretch>
            <a:fillRect/>
          </a:stretch>
        </p:blipFill>
        <p:spPr>
          <a:xfrm>
            <a:off y="946275" x="118450"/>
            <a:ext cy="5194425" cx="5678250"/>
          </a:xfrm>
          <a:prstGeom prst="rect">
            <a:avLst/>
          </a:prstGeom>
          <a:noFill/>
          <a:ln>
            <a:noFill/>
          </a:ln>
        </p:spPr>
      </p:pic>
    </p:spTree>
  </p:cSld>
  <p:clrMapOvr>
    <a:masterClrMapping/>
  </p:clrMapOvr>
  <p:transition spd="slow">
    <p:fade/>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81" name="Shape 681"/>
        <p:cNvGrpSpPr/>
        <p:nvPr/>
      </p:nvGrpSpPr>
      <p:grpSpPr>
        <a:xfrm>
          <a:off y="0" x="0"/>
          <a:ext cy="0" cx="0"/>
          <a:chOff y="0" x="0"/>
          <a:chExt cy="0" cx="0"/>
        </a:xfrm>
      </p:grpSpPr>
      <p:sp>
        <p:nvSpPr>
          <p:cNvPr id="682" name="Shape 682"/>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83" name="Shape 683"/>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84" name="Shape 684"/>
          <p:cNvSpPr txBox="1"/>
          <p:nvPr/>
        </p:nvSpPr>
        <p:spPr>
          <a:xfrm>
            <a:off y="278575" x="810150"/>
            <a:ext cy="842099" cx="7523699"/>
          </a:xfrm>
          <a:prstGeom prst="rect">
            <a:avLst/>
          </a:prstGeom>
          <a:noFill/>
          <a:ln>
            <a:noFill/>
          </a:ln>
        </p:spPr>
        <p:txBody>
          <a:bodyPr bIns="91425" rIns="91425" lIns="91425" tIns="91425" anchor="t" anchorCtr="0">
            <a:noAutofit/>
          </a:bodyPr>
          <a:lstStyle/>
          <a:p>
            <a:pPr rtl="0">
              <a:spcBef>
                <a:spcPts val="0"/>
              </a:spcBef>
              <a:buNone/>
            </a:pPr>
            <a:r>
              <a:rPr u="sng" b="1" sz="2400" lang="pl-PL">
                <a:solidFill>
                  <a:schemeClr val="lt1"/>
                </a:solidFill>
              </a:rPr>
              <a:t>Aspire.com</a:t>
            </a:r>
            <a:r>
              <a:rPr sz="2400" lang="pl-PL">
                <a:solidFill>
                  <a:schemeClr val="lt1"/>
                </a:solidFill>
              </a:rPr>
              <a:t> - 5 interactive lessons for beginners</a:t>
            </a:r>
          </a:p>
          <a:p>
            <a:pPr rtl="0" lvl="0">
              <a:spcBef>
                <a:spcPts val="0"/>
              </a:spcBef>
              <a:buNone/>
            </a:pPr>
            <a:r>
              <a:rPr sz="2400" lang="pl-PL">
                <a:solidFill>
                  <a:schemeClr val="lt1"/>
                </a:solidFill>
              </a:rPr>
              <a:t>Lesson 1:  Number of Rays vs. Altitude</a:t>
            </a:r>
          </a:p>
          <a:p>
            <a:pPr rtl="0" lvl="0">
              <a:spcBef>
                <a:spcPts val="0"/>
              </a:spcBef>
              <a:buNone/>
            </a:pPr>
            <a:r>
              <a:t/>
            </a:r>
            <a:endParaRPr sz="3000">
              <a:solidFill>
                <a:schemeClr val="lt1"/>
              </a:solidFill>
            </a:endParaRPr>
          </a:p>
          <a:p>
            <a:pPr rtl="0" lvl="0">
              <a:spcBef>
                <a:spcPts val="0"/>
              </a:spcBef>
              <a:buNone/>
            </a:pPr>
            <a:r>
              <a:t/>
            </a:r>
            <a:endParaRPr sz="3000">
              <a:solidFill>
                <a:schemeClr val="lt1"/>
              </a:solidFill>
            </a:endParaRPr>
          </a:p>
        </p:txBody>
      </p:sp>
      <p:pic>
        <p:nvPicPr>
          <p:cNvPr id="685" name="Shape 685"/>
          <p:cNvPicPr preferRelativeResize="0"/>
          <p:nvPr/>
        </p:nvPicPr>
        <p:blipFill>
          <a:blip r:embed="rId4"/>
          <a:stretch>
            <a:fillRect/>
          </a:stretch>
        </p:blipFill>
        <p:spPr>
          <a:xfrm>
            <a:off y="1288225" x="698700"/>
            <a:ext cy="5200450" cx="7203399"/>
          </a:xfrm>
          <a:prstGeom prst="rect">
            <a:avLst/>
          </a:prstGeom>
          <a:noFill/>
          <a:ln>
            <a:noFill/>
          </a:ln>
        </p:spPr>
      </p:pic>
    </p:spTree>
  </p:cSld>
  <p:clrMapOvr>
    <a:masterClrMapping/>
  </p:clrMapOvr>
  <p:transition spd="slow">
    <p:fade/>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89" name="Shape 689"/>
        <p:cNvGrpSpPr/>
        <p:nvPr/>
      </p:nvGrpSpPr>
      <p:grpSpPr>
        <a:xfrm>
          <a:off y="0" x="0"/>
          <a:ext cy="0" cx="0"/>
          <a:chOff y="0" x="0"/>
          <a:chExt cy="0" cx="0"/>
        </a:xfrm>
      </p:grpSpPr>
      <p:sp>
        <p:nvSpPr>
          <p:cNvPr id="690" name="Shape 690"/>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691" name="Shape 691"/>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692" name="Shape 692"/>
          <p:cNvSpPr txBox="1"/>
          <p:nvPr/>
        </p:nvSpPr>
        <p:spPr>
          <a:xfrm>
            <a:off y="391025" x="466225"/>
            <a:ext cy="729600" cx="8136300"/>
          </a:xfrm>
          <a:prstGeom prst="rect">
            <a:avLst/>
          </a:prstGeom>
          <a:noFill/>
          <a:ln>
            <a:noFill/>
          </a:ln>
        </p:spPr>
        <p:txBody>
          <a:bodyPr bIns="91425" rIns="91425" lIns="91425" tIns="91425" anchor="t" anchorCtr="0">
            <a:noAutofit/>
          </a:bodyPr>
          <a:lstStyle/>
          <a:p>
            <a:pPr algn="l" rtl="0" lvl="0">
              <a:spcBef>
                <a:spcPts val="0"/>
              </a:spcBef>
              <a:buNone/>
            </a:pPr>
            <a:r>
              <a:rPr b="1" sz="2400" lang="pl-PL">
                <a:solidFill>
                  <a:schemeClr val="lt1"/>
                </a:solidFill>
              </a:rPr>
              <a:t>The first few lessons come with a printable lab sheet.</a:t>
            </a:r>
          </a:p>
          <a:p>
            <a:pPr algn="l" rtl="0" lvl="0">
              <a:spcBef>
                <a:spcPts val="0"/>
              </a:spcBef>
              <a:buNone/>
            </a:pPr>
            <a:r>
              <a:t/>
            </a:r>
            <a:endParaRPr b="1" sz="3000">
              <a:solidFill>
                <a:schemeClr val="lt1"/>
              </a:solidFill>
            </a:endParaRPr>
          </a:p>
        </p:txBody>
      </p:sp>
      <p:pic>
        <p:nvPicPr>
          <p:cNvPr id="693" name="Shape 693"/>
          <p:cNvPicPr preferRelativeResize="0"/>
          <p:nvPr/>
        </p:nvPicPr>
        <p:blipFill>
          <a:blip r:embed="rId4"/>
          <a:stretch>
            <a:fillRect/>
          </a:stretch>
        </p:blipFill>
        <p:spPr>
          <a:xfrm>
            <a:off y="947175" x="332875"/>
            <a:ext cy="5715000" cx="4133850"/>
          </a:xfrm>
          <a:prstGeom prst="rect">
            <a:avLst/>
          </a:prstGeom>
          <a:noFill/>
          <a:ln>
            <a:noFill/>
          </a:ln>
        </p:spPr>
      </p:pic>
      <p:pic>
        <p:nvPicPr>
          <p:cNvPr id="694" name="Shape 694"/>
          <p:cNvPicPr preferRelativeResize="0"/>
          <p:nvPr/>
        </p:nvPicPr>
        <p:blipFill>
          <a:blip r:embed="rId5"/>
          <a:stretch>
            <a:fillRect/>
          </a:stretch>
        </p:blipFill>
        <p:spPr>
          <a:xfrm>
            <a:off y="947175" x="4604075"/>
            <a:ext cy="5541500" cx="4296670"/>
          </a:xfrm>
          <a:prstGeom prst="rect">
            <a:avLst/>
          </a:prstGeom>
          <a:noFill/>
          <a:ln>
            <a:noFill/>
          </a:ln>
        </p:spPr>
      </p:pic>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698" name="Shape 698"/>
        <p:cNvGrpSpPr/>
        <p:nvPr/>
      </p:nvGrpSpPr>
      <p:grpSpPr>
        <a:xfrm>
          <a:off y="0" x="0"/>
          <a:ext cy="0" cx="0"/>
          <a:chOff y="0" x="0"/>
          <a:chExt cy="0" cx="0"/>
        </a:xfrm>
      </p:grpSpPr>
      <p:sp>
        <p:nvSpPr>
          <p:cNvPr id="699" name="Shape 69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00" name="Shape 700"/>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01" name="Shape 701"/>
          <p:cNvSpPr txBox="1"/>
          <p:nvPr/>
        </p:nvSpPr>
        <p:spPr>
          <a:xfrm>
            <a:off y="391025" x="810150"/>
            <a:ext cy="1067699" cx="7523699"/>
          </a:xfrm>
          <a:prstGeom prst="rect">
            <a:avLst/>
          </a:prstGeom>
          <a:noFill/>
          <a:ln>
            <a:noFill/>
          </a:ln>
        </p:spPr>
        <p:txBody>
          <a:bodyPr bIns="91425" rIns="91425" lIns="91425" tIns="91425" anchor="t" anchorCtr="0">
            <a:noAutofit/>
          </a:bodyPr>
          <a:lstStyle/>
          <a:p>
            <a:pPr algn="l" rtl="0" lvl="0" indent="-381000" marL="457200">
              <a:spcBef>
                <a:spcPts val="0"/>
              </a:spcBef>
              <a:buClr>
                <a:schemeClr val="lt1"/>
              </a:buClr>
              <a:buSzPct val="100000"/>
              <a:buFont typeface="Arial"/>
              <a:buChar char="●"/>
            </a:pPr>
            <a:r>
              <a:rPr sz="2400" lang="pl-PL">
                <a:solidFill>
                  <a:schemeClr val="lt1"/>
                </a:solidFill>
              </a:rPr>
              <a:t>Lesson 2:  Determining where the rays are originating.</a:t>
            </a:r>
          </a:p>
          <a:p>
            <a:pPr algn="l" rtl="0" lvl="0">
              <a:spcBef>
                <a:spcPts val="0"/>
              </a:spcBef>
              <a:buNone/>
            </a:pPr>
            <a:r>
              <a:t/>
            </a:r>
            <a:endParaRPr b="1" sz="3000">
              <a:solidFill>
                <a:schemeClr val="lt1"/>
              </a:solidFill>
            </a:endParaRPr>
          </a:p>
        </p:txBody>
      </p:sp>
      <p:pic>
        <p:nvPicPr>
          <p:cNvPr id="702" name="Shape 702"/>
          <p:cNvPicPr preferRelativeResize="0"/>
          <p:nvPr/>
        </p:nvPicPr>
        <p:blipFill>
          <a:blip r:embed="rId4"/>
          <a:stretch>
            <a:fillRect/>
          </a:stretch>
        </p:blipFill>
        <p:spPr>
          <a:xfrm>
            <a:off y="1458725" x="1047275"/>
            <a:ext cy="4885824" cx="6748649"/>
          </a:xfrm>
          <a:prstGeom prst="rect">
            <a:avLst/>
          </a:prstGeom>
          <a:noFill/>
          <a:ln>
            <a:noFill/>
          </a:ln>
        </p:spPr>
      </p:pic>
    </p:spTree>
  </p:cSld>
  <p:clrMapOvr>
    <a:masterClrMapping/>
  </p:clrMapOvr>
  <p:transition spd="slow">
    <p:fade/>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06" name="Shape 706"/>
        <p:cNvGrpSpPr/>
        <p:nvPr/>
      </p:nvGrpSpPr>
      <p:grpSpPr>
        <a:xfrm>
          <a:off y="0" x="0"/>
          <a:ext cy="0" cx="0"/>
          <a:chOff y="0" x="0"/>
          <a:chExt cy="0" cx="0"/>
        </a:xfrm>
      </p:grpSpPr>
      <p:sp>
        <p:nvSpPr>
          <p:cNvPr id="707" name="Shape 707"/>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08" name="Shape 708"/>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09" name="Shape 709"/>
          <p:cNvSpPr txBox="1"/>
          <p:nvPr/>
        </p:nvSpPr>
        <p:spPr>
          <a:xfrm>
            <a:off y="391025" x="810150"/>
            <a:ext cy="1067699" cx="7523699"/>
          </a:xfrm>
          <a:prstGeom prst="rect">
            <a:avLst/>
          </a:prstGeom>
          <a:noFill/>
          <a:ln>
            <a:noFill/>
          </a:ln>
        </p:spPr>
        <p:txBody>
          <a:bodyPr bIns="91425" rIns="91425" lIns="91425" tIns="91425" anchor="t" anchorCtr="0">
            <a:noAutofit/>
          </a:bodyPr>
          <a:lstStyle/>
          <a:p>
            <a:pPr algn="l" rtl="0" lvl="0" indent="-381000" marL="457200">
              <a:spcBef>
                <a:spcPts val="0"/>
              </a:spcBef>
              <a:buClr>
                <a:schemeClr val="lt1"/>
              </a:buClr>
              <a:buSzPct val="100000"/>
              <a:buFont typeface="Arial"/>
              <a:buChar char="●"/>
            </a:pPr>
            <a:r>
              <a:rPr sz="2400" lang="pl-PL">
                <a:solidFill>
                  <a:schemeClr val="lt1"/>
                </a:solidFill>
              </a:rPr>
              <a:t>Lesson 3:  Determining the Angle at which the rays hit, introducing histograms.</a:t>
            </a:r>
          </a:p>
          <a:p>
            <a:pPr algn="l" rtl="0" lvl="0">
              <a:spcBef>
                <a:spcPts val="0"/>
              </a:spcBef>
              <a:buNone/>
            </a:pPr>
            <a:r>
              <a:t/>
            </a:r>
            <a:endParaRPr b="1" sz="3000">
              <a:solidFill>
                <a:schemeClr val="lt1"/>
              </a:solidFill>
            </a:endParaRPr>
          </a:p>
        </p:txBody>
      </p:sp>
      <p:pic>
        <p:nvPicPr>
          <p:cNvPr id="710" name="Shape 710"/>
          <p:cNvPicPr preferRelativeResize="0"/>
          <p:nvPr/>
        </p:nvPicPr>
        <p:blipFill>
          <a:blip r:embed="rId4"/>
          <a:stretch>
            <a:fillRect/>
          </a:stretch>
        </p:blipFill>
        <p:spPr>
          <a:xfrm>
            <a:off y="1458725" x="468200"/>
            <a:ext cy="4421700" cx="8361450"/>
          </a:xfrm>
          <a:prstGeom prst="rect">
            <a:avLst/>
          </a:prstGeom>
          <a:noFill/>
          <a:ln>
            <a:noFill/>
          </a:ln>
        </p:spPr>
      </p:pic>
    </p:spTree>
  </p:cSld>
  <p:clrMapOvr>
    <a:masterClrMapping/>
  </p:clrMapOvr>
  <p:transition spd="slow">
    <p:fade/>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14" name="Shape 714"/>
        <p:cNvGrpSpPr/>
        <p:nvPr/>
      </p:nvGrpSpPr>
      <p:grpSpPr>
        <a:xfrm>
          <a:off y="0" x="0"/>
          <a:ext cy="0" cx="0"/>
          <a:chOff y="0" x="0"/>
          <a:chExt cy="0" cx="0"/>
        </a:xfrm>
      </p:grpSpPr>
      <p:sp>
        <p:nvSpPr>
          <p:cNvPr id="715" name="Shape 715"/>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16" name="Shape 716"/>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17" name="Shape 717"/>
          <p:cNvSpPr txBox="1"/>
          <p:nvPr/>
        </p:nvSpPr>
        <p:spPr>
          <a:xfrm>
            <a:off y="360925" x="225600"/>
            <a:ext cy="556499" cx="8435100"/>
          </a:xfrm>
          <a:prstGeom prst="rect">
            <a:avLst/>
          </a:prstGeom>
          <a:noFill/>
          <a:ln>
            <a:noFill/>
          </a:ln>
        </p:spPr>
        <p:txBody>
          <a:bodyPr bIns="91425" rIns="91425" lIns="91425" tIns="91425" anchor="t" anchorCtr="0">
            <a:noAutofit/>
          </a:bodyPr>
          <a:lstStyle/>
          <a:p>
            <a:pPr algn="l" rtl="0" lvl="0" indent="-381000" marL="457200">
              <a:spcBef>
                <a:spcPts val="0"/>
              </a:spcBef>
              <a:buClr>
                <a:schemeClr val="lt1"/>
              </a:buClr>
              <a:buSzPct val="100000"/>
              <a:buFont typeface="Arial"/>
              <a:buChar char="●"/>
            </a:pPr>
            <a:r>
              <a:rPr sz="2400" lang="pl-PL">
                <a:solidFill>
                  <a:schemeClr val="lt1"/>
                </a:solidFill>
              </a:rPr>
              <a:t>Lesson 4:  Determining the Speed of a Cosmic Ray</a:t>
            </a:r>
          </a:p>
          <a:p>
            <a:pPr algn="l" rtl="0" lvl="0">
              <a:spcBef>
                <a:spcPts val="0"/>
              </a:spcBef>
              <a:buNone/>
            </a:pPr>
            <a:r>
              <a:t/>
            </a:r>
            <a:endParaRPr b="1" sz="3000">
              <a:solidFill>
                <a:schemeClr val="lt1"/>
              </a:solidFill>
            </a:endParaRPr>
          </a:p>
        </p:txBody>
      </p:sp>
      <p:pic>
        <p:nvPicPr>
          <p:cNvPr id="718" name="Shape 718"/>
          <p:cNvPicPr preferRelativeResize="0"/>
          <p:nvPr/>
        </p:nvPicPr>
        <p:blipFill>
          <a:blip r:embed="rId4"/>
          <a:stretch>
            <a:fillRect/>
          </a:stretch>
        </p:blipFill>
        <p:spPr>
          <a:xfrm>
            <a:off y="917412" x="881050"/>
            <a:ext cy="5572125" cx="7381875"/>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365" name="Shape 365"/>
        <p:cNvGrpSpPr/>
        <p:nvPr/>
      </p:nvGrpSpPr>
      <p:grpSpPr>
        <a:xfrm>
          <a:off y="0" x="0"/>
          <a:ext cy="0" cx="0"/>
          <a:chOff y="0" x="0"/>
          <a:chExt cy="0" cx="0"/>
        </a:xfrm>
      </p:grpSpPr>
      <p:sp>
        <p:nvSpPr>
          <p:cNvPr id="366" name="Shape 366"/>
          <p:cNvSpPr txBox="1"/>
          <p:nvPr/>
        </p:nvSpPr>
        <p:spPr>
          <a:xfrm>
            <a:off y="370703" x="21150"/>
            <a:ext cy="1034571"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Route to Discovery</a:t>
            </a:r>
          </a:p>
        </p:txBody>
      </p:sp>
      <p:sp>
        <p:nvSpPr>
          <p:cNvPr id="367" name="Shape 367"/>
          <p:cNvSpPr txBox="1"/>
          <p:nvPr/>
        </p:nvSpPr>
        <p:spPr>
          <a:xfrm>
            <a:off y="2129125" x="1590900"/>
            <a:ext cy="3295500" cx="59622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At the start of the 1900’s, French physicist Henri Becquerel discovered that certain elements are unstable, and would transmute into other elements, and in the process, emit what appeared to be particles. These </a:t>
            </a:r>
            <a:r>
              <a:rPr strike="noStrike" u="none" b="0" cap="none" baseline="0" sz="2400" lang="pl-PL" i="0">
                <a:solidFill>
                  <a:srgbClr val="6FA8DC"/>
                </a:solidFill>
                <a:latin typeface="Arial"/>
                <a:ea typeface="Arial"/>
                <a:cs typeface="Arial"/>
                <a:sym typeface="Arial"/>
                <a:rtl val="0"/>
              </a:rPr>
              <a:t>“</a:t>
            </a:r>
            <a:r>
              <a:rPr strike="noStrike" u="none" b="1" cap="none" baseline="0" sz="2400" lang="pl-PL" i="0">
                <a:solidFill>
                  <a:srgbClr val="6FA8DC"/>
                </a:solidFill>
                <a:latin typeface="Arial"/>
                <a:ea typeface="Arial"/>
                <a:cs typeface="Arial"/>
                <a:sym typeface="Arial"/>
                <a:rtl val="0"/>
              </a:rPr>
              <a:t>particles</a:t>
            </a:r>
            <a:r>
              <a:rPr strike="noStrike" u="none" b="0" cap="none" baseline="0" sz="2400" lang="pl-PL" i="0">
                <a:solidFill>
                  <a:srgbClr val="6FA8DC"/>
                </a:solidFill>
                <a:latin typeface="Arial"/>
                <a:ea typeface="Arial"/>
                <a:cs typeface="Arial"/>
                <a:sym typeface="Arial"/>
                <a:rtl val="0"/>
              </a:rPr>
              <a:t>”</a:t>
            </a:r>
            <a:r>
              <a:rPr strike="noStrike" u="none" b="0" cap="none" baseline="0" sz="2400" lang="pl-PL" i="0">
                <a:solidFill>
                  <a:schemeClr val="lt2"/>
                </a:solidFill>
                <a:latin typeface="Arial"/>
                <a:ea typeface="Arial"/>
                <a:cs typeface="Arial"/>
                <a:sym typeface="Arial"/>
                <a:rtl val="0"/>
              </a:rPr>
              <a:t> were given the name </a:t>
            </a:r>
            <a:r>
              <a:rPr strike="noStrike" u="none" b="0" cap="none" baseline="0" sz="2400" lang="pl-PL" i="0">
                <a:solidFill>
                  <a:srgbClr val="6FA8DC"/>
                </a:solidFill>
                <a:latin typeface="Arial"/>
                <a:ea typeface="Arial"/>
                <a:cs typeface="Arial"/>
                <a:sym typeface="Arial"/>
                <a:rtl val="0"/>
              </a:rPr>
              <a:t>“</a:t>
            </a:r>
            <a:r>
              <a:rPr strike="noStrike" u="none" b="1" cap="none" baseline="0" sz="2400" lang="pl-PL" i="0">
                <a:solidFill>
                  <a:srgbClr val="6FA8DC"/>
                </a:solidFill>
                <a:latin typeface="Arial"/>
                <a:ea typeface="Arial"/>
                <a:cs typeface="Arial"/>
                <a:sym typeface="Arial"/>
                <a:rtl val="0"/>
              </a:rPr>
              <a:t>radiation</a:t>
            </a:r>
            <a:r>
              <a:rPr strike="noStrike" u="none" b="0" cap="none" baseline="0" sz="2400" lang="pl-PL" i="0">
                <a:solidFill>
                  <a:srgbClr val="6FA8DC"/>
                </a:solidFill>
                <a:latin typeface="Arial"/>
                <a:ea typeface="Arial"/>
                <a:cs typeface="Arial"/>
                <a:sym typeface="Arial"/>
                <a:rtl val="0"/>
              </a:rPr>
              <a:t>”</a:t>
            </a:r>
            <a:r>
              <a:rPr strike="noStrike" u="none" b="0" cap="none" baseline="0" sz="2400" lang="pl-PL" i="0">
                <a:solidFill>
                  <a:schemeClr val="lt2"/>
                </a:solidFill>
                <a:latin typeface="Arial"/>
                <a:ea typeface="Arial"/>
                <a:cs typeface="Arial"/>
                <a:sym typeface="Arial"/>
                <a:rtl val="0"/>
              </a:rPr>
              <a:t> and the process itself referred to as </a:t>
            </a:r>
            <a:r>
              <a:rPr strike="noStrike" u="none" b="1" cap="none" baseline="0" sz="2400" lang="pl-PL" i="0">
                <a:solidFill>
                  <a:srgbClr val="6FA8DC"/>
                </a:solidFill>
                <a:latin typeface="Arial"/>
                <a:ea typeface="Arial"/>
                <a:cs typeface="Arial"/>
                <a:sym typeface="Arial"/>
                <a:rtl val="0"/>
              </a:rPr>
              <a:t>“radioactive decay”</a:t>
            </a:r>
            <a:r>
              <a:rPr strike="noStrike" u="none" b="0" cap="none" baseline="0" sz="2400" lang="pl-PL" i="0">
                <a:solidFill>
                  <a:srgbClr val="6FA8DC"/>
                </a:solidFill>
                <a:latin typeface="Arial"/>
                <a:ea typeface="Arial"/>
                <a:cs typeface="Arial"/>
                <a:sym typeface="Arial"/>
                <a:rtl val="0"/>
              </a:rPr>
              <a:t>.</a:t>
            </a: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22" name="Shape 722"/>
        <p:cNvGrpSpPr/>
        <p:nvPr/>
      </p:nvGrpSpPr>
      <p:grpSpPr>
        <a:xfrm>
          <a:off y="0" x="0"/>
          <a:ext cy="0" cx="0"/>
          <a:chOff y="0" x="0"/>
          <a:chExt cy="0" cx="0"/>
        </a:xfrm>
      </p:grpSpPr>
      <p:sp>
        <p:nvSpPr>
          <p:cNvPr id="723" name="Shape 723"/>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24" name="Shape 724"/>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25" name="Shape 725"/>
          <p:cNvSpPr txBox="1"/>
          <p:nvPr/>
        </p:nvSpPr>
        <p:spPr>
          <a:xfrm>
            <a:off y="391025" x="315825"/>
            <a:ext cy="917399" cx="8435100"/>
          </a:xfrm>
          <a:prstGeom prst="rect">
            <a:avLst/>
          </a:prstGeom>
          <a:noFill/>
          <a:ln>
            <a:noFill/>
          </a:ln>
        </p:spPr>
        <p:txBody>
          <a:bodyPr bIns="91425" rIns="91425" lIns="91425" tIns="91425" anchor="t" anchorCtr="0">
            <a:noAutofit/>
          </a:bodyPr>
          <a:lstStyle/>
          <a:p>
            <a:pPr algn="l" rtl="0" lvl="0" indent="-381000" marL="457200">
              <a:spcBef>
                <a:spcPts val="0"/>
              </a:spcBef>
              <a:buClr>
                <a:schemeClr val="lt1"/>
              </a:buClr>
              <a:buSzPct val="100000"/>
              <a:buFont typeface="Arial"/>
              <a:buChar char="●"/>
            </a:pPr>
            <a:r>
              <a:rPr sz="2400" lang="pl-PL">
                <a:solidFill>
                  <a:schemeClr val="lt1"/>
                </a:solidFill>
              </a:rPr>
              <a:t>Lesson 5:  Determining the best arrangement for maximum number of hits.</a:t>
            </a:r>
          </a:p>
          <a:p>
            <a:pPr algn="l" rtl="0" lvl="0">
              <a:spcBef>
                <a:spcPts val="0"/>
              </a:spcBef>
              <a:buNone/>
            </a:pPr>
            <a:r>
              <a:t/>
            </a:r>
            <a:endParaRPr b="1" sz="3000">
              <a:solidFill>
                <a:schemeClr val="lt1"/>
              </a:solidFill>
            </a:endParaRPr>
          </a:p>
        </p:txBody>
      </p:sp>
      <p:pic>
        <p:nvPicPr>
          <p:cNvPr id="726" name="Shape 726"/>
          <p:cNvPicPr preferRelativeResize="0"/>
          <p:nvPr/>
        </p:nvPicPr>
        <p:blipFill>
          <a:blip r:embed="rId4"/>
          <a:stretch>
            <a:fillRect/>
          </a:stretch>
        </p:blipFill>
        <p:spPr>
          <a:xfrm>
            <a:off y="1542700" x="242625"/>
            <a:ext cy="4945974" cx="8781451"/>
          </a:xfrm>
          <a:prstGeom prst="rect">
            <a:avLst/>
          </a:prstGeom>
          <a:noFill/>
          <a:ln>
            <a:noFill/>
          </a:ln>
        </p:spPr>
      </p:pic>
    </p:spTree>
  </p:cSld>
  <p:clrMapOvr>
    <a:masterClrMapping/>
  </p:clrMapOvr>
  <p:transition spd="slow">
    <p:fade/>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30" name="Shape 730"/>
        <p:cNvGrpSpPr/>
        <p:nvPr/>
      </p:nvGrpSpPr>
      <p:grpSpPr>
        <a:xfrm>
          <a:off y="0" x="0"/>
          <a:ext cy="0" cx="0"/>
          <a:chOff y="0" x="0"/>
          <a:chExt cy="0" cx="0"/>
        </a:xfrm>
      </p:grpSpPr>
      <p:sp>
        <p:nvSpPr>
          <p:cNvPr id="731" name="Shape 73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32" name="Shape 732"/>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33" name="Shape 733"/>
          <p:cNvSpPr txBox="1"/>
          <p:nvPr/>
        </p:nvSpPr>
        <p:spPr>
          <a:xfrm>
            <a:off y="285750" x="300800"/>
            <a:ext cy="3098099" cx="8632500"/>
          </a:xfrm>
          <a:prstGeom prst="rect">
            <a:avLst/>
          </a:prstGeom>
          <a:noFill/>
          <a:ln>
            <a:noFill/>
          </a:ln>
        </p:spPr>
        <p:txBody>
          <a:bodyPr bIns="91425" rIns="91425" lIns="91425" tIns="91425" anchor="t" anchorCtr="0">
            <a:noAutofit/>
          </a:bodyPr>
          <a:lstStyle/>
          <a:p>
            <a:pPr algn="ctr" rtl="0">
              <a:spcBef>
                <a:spcPts val="0"/>
              </a:spcBef>
              <a:buNone/>
            </a:pPr>
            <a:r>
              <a:rPr u="sng" b="1" sz="3000" lang="pl-PL">
                <a:solidFill>
                  <a:schemeClr val="lt1"/>
                </a:solidFill>
              </a:rPr>
              <a:t>Cosmic Ray eLab</a:t>
            </a:r>
          </a:p>
          <a:p>
            <a:pPr algn="l" rtl="0">
              <a:spcBef>
                <a:spcPts val="0"/>
              </a:spcBef>
              <a:buNone/>
            </a:pPr>
            <a:r>
              <a:t/>
            </a:r>
            <a:endParaRPr u="sng" b="1" sz="3000">
              <a:solidFill>
                <a:schemeClr val="lt1"/>
              </a:solidFill>
            </a:endParaRPr>
          </a:p>
          <a:p>
            <a:pPr algn="l" rtl="0" lvl="0">
              <a:spcBef>
                <a:spcPts val="0"/>
              </a:spcBef>
              <a:buNone/>
            </a:pPr>
            <a:r>
              <a:rPr u="sng" sz="1800" lang="pl-PL">
                <a:solidFill>
                  <a:schemeClr val="lt1"/>
                </a:solidFill>
                <a:hlinkClick r:id="rId4"/>
              </a:rPr>
              <a:t>http://www.i2u2.org/elab/cosmic/teacher/</a:t>
            </a:r>
          </a:p>
          <a:p>
            <a:pPr algn="l" rtl="0">
              <a:spcBef>
                <a:spcPts val="0"/>
              </a:spcBef>
              <a:buNone/>
            </a:pPr>
            <a:r>
              <a:t/>
            </a:r>
            <a:endParaRPr u="sng" b="1" sz="3000">
              <a:solidFill>
                <a:schemeClr val="lt1"/>
              </a:solidFill>
            </a:endParaRPr>
          </a:p>
          <a:p>
            <a:pPr algn="l" rtl="0" lvl="0">
              <a:spcBef>
                <a:spcPts val="0"/>
              </a:spcBef>
              <a:buNone/>
            </a:pPr>
            <a:r>
              <a:rPr sz="2400" lang="pl-PL">
                <a:solidFill>
                  <a:schemeClr val="lt1"/>
                </a:solidFill>
              </a:rPr>
              <a:t>Students can pull data entered by others and perform experiments.  There is a step-by-step process outlined that students can follow to use the scientific method.</a:t>
            </a:r>
          </a:p>
          <a:p>
            <a:pPr algn="l" rtl="0" lvl="0">
              <a:spcBef>
                <a:spcPts val="0"/>
              </a:spcBef>
              <a:buNone/>
            </a:pPr>
            <a:r>
              <a:t/>
            </a:r>
            <a:endParaRPr b="1" sz="3000">
              <a:solidFill>
                <a:schemeClr val="lt1"/>
              </a:solidFill>
            </a:endParaRPr>
          </a:p>
        </p:txBody>
      </p:sp>
      <p:pic>
        <p:nvPicPr>
          <p:cNvPr id="734" name="Shape 734"/>
          <p:cNvPicPr preferRelativeResize="0"/>
          <p:nvPr/>
        </p:nvPicPr>
        <p:blipFill>
          <a:blip r:embed="rId5"/>
          <a:stretch>
            <a:fillRect/>
          </a:stretch>
        </p:blipFill>
        <p:spPr>
          <a:xfrm>
            <a:off y="3770462" x="300800"/>
            <a:ext cy="2542152" cx="8632500"/>
          </a:xfrm>
          <a:prstGeom prst="rect">
            <a:avLst/>
          </a:prstGeom>
          <a:noFill/>
          <a:ln>
            <a:noFill/>
          </a:ln>
        </p:spPr>
      </p:pic>
    </p:spTree>
  </p:cSld>
  <p:clrMapOvr>
    <a:masterClrMapping/>
  </p:clrMapOvr>
  <p:transition spd="slow">
    <p:fade/>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38" name="Shape 738"/>
        <p:cNvGrpSpPr/>
        <p:nvPr/>
      </p:nvGrpSpPr>
      <p:grpSpPr>
        <a:xfrm>
          <a:off y="0" x="0"/>
          <a:ext cy="0" cx="0"/>
          <a:chOff y="0" x="0"/>
          <a:chExt cy="0" cx="0"/>
        </a:xfrm>
      </p:grpSpPr>
      <p:sp>
        <p:nvSpPr>
          <p:cNvPr id="739" name="Shape 73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40" name="Shape 740"/>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41" name="Shape 741"/>
          <p:cNvSpPr txBox="1"/>
          <p:nvPr/>
        </p:nvSpPr>
        <p:spPr>
          <a:xfrm>
            <a:off y="285750" x="150400"/>
            <a:ext cy="834899" cx="8782799"/>
          </a:xfrm>
          <a:prstGeom prst="rect">
            <a:avLst/>
          </a:prstGeom>
          <a:noFill/>
          <a:ln>
            <a:noFill/>
          </a:ln>
        </p:spPr>
        <p:txBody>
          <a:bodyPr bIns="91425" rIns="91425" lIns="91425" tIns="91425" anchor="t" anchorCtr="0">
            <a:noAutofit/>
          </a:bodyPr>
          <a:lstStyle/>
          <a:p>
            <a:pPr algn="ctr" rtl="0" lvl="0">
              <a:spcBef>
                <a:spcPts val="0"/>
              </a:spcBef>
              <a:buNone/>
            </a:pPr>
            <a:r>
              <a:rPr u="sng" b="1" sz="3000" lang="pl-PL">
                <a:solidFill>
                  <a:schemeClr val="lt1"/>
                </a:solidFill>
              </a:rPr>
              <a:t>How to get data another teacher has uploaded:</a:t>
            </a:r>
          </a:p>
          <a:p>
            <a:pPr algn="l" rtl="0" lvl="0">
              <a:spcBef>
                <a:spcPts val="0"/>
              </a:spcBef>
              <a:buNone/>
            </a:pPr>
            <a:r>
              <a:t/>
            </a:r>
            <a:endParaRPr b="1" sz="3000">
              <a:solidFill>
                <a:schemeClr val="lt1"/>
              </a:solidFill>
            </a:endParaRPr>
          </a:p>
        </p:txBody>
      </p:sp>
      <p:pic>
        <p:nvPicPr>
          <p:cNvPr id="742" name="Shape 742"/>
          <p:cNvPicPr preferRelativeResize="0"/>
          <p:nvPr/>
        </p:nvPicPr>
        <p:blipFill>
          <a:blip r:embed="rId4"/>
          <a:stretch>
            <a:fillRect/>
          </a:stretch>
        </p:blipFill>
        <p:spPr>
          <a:xfrm>
            <a:off y="1804025" x="514350"/>
            <a:ext cy="3562350" cx="8115300"/>
          </a:xfrm>
          <a:prstGeom prst="rect">
            <a:avLst/>
          </a:prstGeom>
          <a:noFill/>
          <a:ln>
            <a:noFill/>
          </a:ln>
        </p:spPr>
      </p:pic>
    </p:spTree>
  </p:cSld>
  <p:clrMapOvr>
    <a:masterClrMapping/>
  </p:clrMapOvr>
  <p:transition spd="slow">
    <p:fade/>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46" name="Shape 746"/>
        <p:cNvGrpSpPr/>
        <p:nvPr/>
      </p:nvGrpSpPr>
      <p:grpSpPr>
        <a:xfrm>
          <a:off y="0" x="0"/>
          <a:ext cy="0" cx="0"/>
          <a:chOff y="0" x="0"/>
          <a:chExt cy="0" cx="0"/>
        </a:xfrm>
      </p:grpSpPr>
      <p:sp>
        <p:nvSpPr>
          <p:cNvPr id="747" name="Shape 747"/>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48" name="Shape 748"/>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49" name="Shape 749"/>
          <p:cNvSpPr txBox="1"/>
          <p:nvPr/>
        </p:nvSpPr>
        <p:spPr>
          <a:xfrm>
            <a:off y="285750" x="300800"/>
            <a:ext cy="1624200" cx="8632500"/>
          </a:xfrm>
          <a:prstGeom prst="rect">
            <a:avLst/>
          </a:prstGeom>
          <a:noFill/>
          <a:ln>
            <a:noFill/>
          </a:ln>
        </p:spPr>
        <p:txBody>
          <a:bodyPr bIns="91425" rIns="91425" lIns="91425" tIns="91425" anchor="t" anchorCtr="0">
            <a:noAutofit/>
          </a:bodyPr>
          <a:lstStyle/>
          <a:p>
            <a:pPr algn="l" rtl="0" lvl="0" indent="-381000" marL="457200">
              <a:spcBef>
                <a:spcPts val="0"/>
              </a:spcBef>
              <a:buClr>
                <a:schemeClr val="lt1"/>
              </a:buClr>
              <a:buSzPct val="100000"/>
              <a:buFont typeface="Arial"/>
              <a:buChar char="●"/>
            </a:pPr>
            <a:r>
              <a:rPr b="1" sz="2400" lang="pl-PL">
                <a:solidFill>
                  <a:schemeClr val="lt1"/>
                </a:solidFill>
              </a:rPr>
              <a:t>Students can determine the number of particles hitting the detector each second... could be run day vs. night.</a:t>
            </a:r>
          </a:p>
          <a:p>
            <a:pPr algn="l" rtl="0" lvl="0">
              <a:spcBef>
                <a:spcPts val="0"/>
              </a:spcBef>
              <a:buNone/>
            </a:pPr>
            <a:r>
              <a:t/>
            </a:r>
            <a:endParaRPr b="1" sz="3000">
              <a:solidFill>
                <a:schemeClr val="lt1"/>
              </a:solidFill>
            </a:endParaRPr>
          </a:p>
        </p:txBody>
      </p:sp>
      <p:pic>
        <p:nvPicPr>
          <p:cNvPr id="750" name="Shape 750"/>
          <p:cNvPicPr preferRelativeResize="0"/>
          <p:nvPr/>
        </p:nvPicPr>
        <p:blipFill>
          <a:blip r:embed="rId4"/>
          <a:stretch>
            <a:fillRect/>
          </a:stretch>
        </p:blipFill>
        <p:spPr>
          <a:xfrm>
            <a:off y="1656774" x="1333749"/>
            <a:ext cy="4764200" cx="6046549"/>
          </a:xfrm>
          <a:prstGeom prst="rect">
            <a:avLst/>
          </a:prstGeom>
          <a:noFill/>
          <a:ln>
            <a:noFill/>
          </a:ln>
        </p:spPr>
      </p:pic>
    </p:spTree>
  </p:cSld>
  <p:clrMapOvr>
    <a:masterClrMapping/>
  </p:clrMapOvr>
  <p:transition spd="slow">
    <p:fade/>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54" name="Shape 754"/>
        <p:cNvGrpSpPr/>
        <p:nvPr/>
      </p:nvGrpSpPr>
      <p:grpSpPr>
        <a:xfrm>
          <a:off y="0" x="0"/>
          <a:ext cy="0" cx="0"/>
          <a:chOff y="0" x="0"/>
          <a:chExt cy="0" cx="0"/>
        </a:xfrm>
      </p:grpSpPr>
      <p:sp>
        <p:nvSpPr>
          <p:cNvPr id="755" name="Shape 755"/>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56" name="Shape 756"/>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57" name="Shape 757"/>
          <p:cNvSpPr txBox="1"/>
          <p:nvPr/>
        </p:nvSpPr>
        <p:spPr>
          <a:xfrm>
            <a:off y="285750" x="300800"/>
            <a:ext cy="736800" cx="8632500"/>
          </a:xfrm>
          <a:prstGeom prst="rect">
            <a:avLst/>
          </a:prstGeom>
          <a:noFill/>
          <a:ln>
            <a:noFill/>
          </a:ln>
        </p:spPr>
        <p:txBody>
          <a:bodyPr bIns="91425" rIns="91425" lIns="91425" tIns="91425" anchor="t" anchorCtr="0">
            <a:noAutofit/>
          </a:bodyPr>
          <a:lstStyle/>
          <a:p>
            <a:pPr rtl="0" lvl="0" indent="-381000" marL="457200">
              <a:spcBef>
                <a:spcPts val="0"/>
              </a:spcBef>
              <a:buClr>
                <a:schemeClr val="lt1"/>
              </a:buClr>
              <a:buSzPct val="100000"/>
              <a:buFont typeface="Arial"/>
              <a:buChar char="●"/>
            </a:pPr>
            <a:r>
              <a:rPr sz="2400" lang="pl-PL">
                <a:solidFill>
                  <a:schemeClr val="lt1"/>
                </a:solidFill>
              </a:rPr>
              <a:t>Students can create on-line for presentations to groups.</a:t>
            </a:r>
          </a:p>
          <a:p>
            <a:pPr rtl="0" lvl="0">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pic>
        <p:nvPicPr>
          <p:cNvPr id="758" name="Shape 758"/>
          <p:cNvPicPr preferRelativeResize="0"/>
          <p:nvPr/>
        </p:nvPicPr>
        <p:blipFill>
          <a:blip r:embed="rId4"/>
          <a:stretch>
            <a:fillRect/>
          </a:stretch>
        </p:blipFill>
        <p:spPr>
          <a:xfrm>
            <a:off y="1022550" x="438150"/>
            <a:ext cy="933450" cx="7734300"/>
          </a:xfrm>
          <a:prstGeom prst="rect">
            <a:avLst/>
          </a:prstGeom>
          <a:noFill/>
          <a:ln>
            <a:noFill/>
          </a:ln>
        </p:spPr>
      </p:pic>
      <p:pic>
        <p:nvPicPr>
          <p:cNvPr id="759" name="Shape 759"/>
          <p:cNvPicPr preferRelativeResize="0"/>
          <p:nvPr/>
        </p:nvPicPr>
        <p:blipFill>
          <a:blip r:embed="rId5"/>
          <a:stretch>
            <a:fillRect/>
          </a:stretch>
        </p:blipFill>
        <p:spPr>
          <a:xfrm>
            <a:off y="2167700" x="1542050"/>
            <a:ext cy="4320975" cx="5953985"/>
          </a:xfrm>
          <a:prstGeom prst="rect">
            <a:avLst/>
          </a:prstGeom>
          <a:noFill/>
          <a:ln>
            <a:noFill/>
          </a:ln>
        </p:spPr>
      </p:pic>
    </p:spTree>
  </p:cSld>
  <p:clrMapOvr>
    <a:masterClrMapping/>
  </p:clrMapOvr>
  <p:transition spd="slow">
    <p:fade/>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63" name="Shape 763"/>
        <p:cNvGrpSpPr/>
        <p:nvPr/>
      </p:nvGrpSpPr>
      <p:grpSpPr>
        <a:xfrm>
          <a:off y="0" x="0"/>
          <a:ext cy="0" cx="0"/>
          <a:chOff y="0" x="0"/>
          <a:chExt cy="0" cx="0"/>
        </a:xfrm>
      </p:grpSpPr>
      <p:sp>
        <p:nvSpPr>
          <p:cNvPr id="764" name="Shape 764"/>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65" name="Shape 765"/>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66" name="Shape 766"/>
          <p:cNvSpPr txBox="1"/>
          <p:nvPr/>
        </p:nvSpPr>
        <p:spPr>
          <a:xfrm>
            <a:off y="285750" x="300800"/>
            <a:ext cy="1759499" cx="8632500"/>
          </a:xfrm>
          <a:prstGeom prst="rect">
            <a:avLst/>
          </a:prstGeom>
          <a:noFill/>
          <a:ln>
            <a:noFill/>
          </a:ln>
        </p:spPr>
        <p:txBody>
          <a:bodyPr bIns="91425" rIns="91425" lIns="91425" tIns="91425" anchor="t" anchorCtr="0">
            <a:noAutofit/>
          </a:bodyPr>
          <a:lstStyle/>
          <a:p>
            <a:pPr algn="l" rtl="0" lvl="0">
              <a:spcBef>
                <a:spcPts val="0"/>
              </a:spcBef>
              <a:buNone/>
            </a:pPr>
            <a:r>
              <a:rPr u="sng" b="1" sz="3000" lang="pl-PL">
                <a:solidFill>
                  <a:schemeClr val="lt1"/>
                </a:solidFill>
              </a:rPr>
              <a:t>Cosmic Ray eLab:  </a:t>
            </a:r>
            <a:r>
              <a:rPr sz="2400" lang="pl-PL">
                <a:solidFill>
                  <a:schemeClr val="lt1"/>
                </a:solidFill>
              </a:rPr>
              <a:t>Under the tab “Cool Science” there is an animation to help students learn fundamental concepts.</a:t>
            </a:r>
          </a:p>
          <a:p>
            <a:pPr algn="l" rtl="0" lvl="0">
              <a:spcBef>
                <a:spcPts val="0"/>
              </a:spcBef>
              <a:buNone/>
            </a:pPr>
            <a:r>
              <a:t/>
            </a:r>
            <a:endParaRPr b="1" sz="3000">
              <a:solidFill>
                <a:schemeClr val="lt1"/>
              </a:solidFill>
            </a:endParaRPr>
          </a:p>
        </p:txBody>
      </p:sp>
      <p:pic>
        <p:nvPicPr>
          <p:cNvPr id="767" name="Shape 767"/>
          <p:cNvPicPr preferRelativeResize="0"/>
          <p:nvPr/>
        </p:nvPicPr>
        <p:blipFill>
          <a:blip r:embed="rId4"/>
          <a:stretch>
            <a:fillRect/>
          </a:stretch>
        </p:blipFill>
        <p:spPr>
          <a:xfrm>
            <a:off y="1260825" x="788350"/>
            <a:ext cy="5227850" cx="6761981"/>
          </a:xfrm>
          <a:prstGeom prst="rect">
            <a:avLst/>
          </a:prstGeom>
          <a:noFill/>
          <a:ln>
            <a:noFill/>
          </a:ln>
        </p:spPr>
      </p:pic>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71" name="Shape 771"/>
        <p:cNvGrpSpPr/>
        <p:nvPr/>
      </p:nvGrpSpPr>
      <p:grpSpPr>
        <a:xfrm>
          <a:off y="0" x="0"/>
          <a:ext cy="0" cx="0"/>
          <a:chOff y="0" x="0"/>
          <a:chExt cy="0" cx="0"/>
        </a:xfrm>
      </p:grpSpPr>
      <p:sp>
        <p:nvSpPr>
          <p:cNvPr id="772" name="Shape 772"/>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73" name="Shape 773"/>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74" name="Shape 774"/>
          <p:cNvSpPr txBox="1"/>
          <p:nvPr/>
        </p:nvSpPr>
        <p:spPr>
          <a:xfrm>
            <a:off y="285750" x="300800"/>
            <a:ext cy="1759499" cx="8632500"/>
          </a:xfrm>
          <a:prstGeom prst="rect">
            <a:avLst/>
          </a:prstGeom>
          <a:noFill/>
          <a:ln>
            <a:noFill/>
          </a:ln>
        </p:spPr>
        <p:txBody>
          <a:bodyPr bIns="91425" rIns="91425" lIns="91425" tIns="91425" anchor="t" anchorCtr="0">
            <a:noAutofit/>
          </a:bodyPr>
          <a:lstStyle/>
          <a:p>
            <a:pPr algn="l" rtl="0" lvl="0">
              <a:spcBef>
                <a:spcPts val="0"/>
              </a:spcBef>
              <a:buNone/>
            </a:pPr>
            <a:r>
              <a:rPr u="sng" b="1" sz="3000" lang="pl-PL">
                <a:solidFill>
                  <a:schemeClr val="lt1"/>
                </a:solidFill>
              </a:rPr>
              <a:t>Cosmic Ray eLab:  </a:t>
            </a:r>
            <a:r>
              <a:rPr sz="3000" lang="pl-PL">
                <a:solidFill>
                  <a:schemeClr val="lt1"/>
                </a:solidFill>
              </a:rPr>
              <a:t>Under the “Library” tab there are more animations to help students learn with varying levels of complexity.</a:t>
            </a:r>
          </a:p>
          <a:p>
            <a:pPr algn="l" rtl="0" lvl="0">
              <a:spcBef>
                <a:spcPts val="0"/>
              </a:spcBef>
              <a:buNone/>
            </a:pPr>
            <a:r>
              <a:t/>
            </a:r>
            <a:endParaRPr b="1" sz="3000">
              <a:solidFill>
                <a:schemeClr val="lt1"/>
              </a:solidFill>
            </a:endParaRPr>
          </a:p>
        </p:txBody>
      </p:sp>
      <p:pic>
        <p:nvPicPr>
          <p:cNvPr id="775" name="Shape 775"/>
          <p:cNvPicPr preferRelativeResize="0"/>
          <p:nvPr/>
        </p:nvPicPr>
        <p:blipFill>
          <a:blip r:embed="rId4"/>
          <a:stretch>
            <a:fillRect/>
          </a:stretch>
        </p:blipFill>
        <p:spPr>
          <a:xfrm>
            <a:off y="1928825" x="362950"/>
            <a:ext cy="876300" cx="7429500"/>
          </a:xfrm>
          <a:prstGeom prst="rect">
            <a:avLst/>
          </a:prstGeom>
          <a:noFill/>
          <a:ln>
            <a:noFill/>
          </a:ln>
        </p:spPr>
      </p:pic>
      <p:pic>
        <p:nvPicPr>
          <p:cNvPr id="776" name="Shape 776"/>
          <p:cNvPicPr preferRelativeResize="0"/>
          <p:nvPr/>
        </p:nvPicPr>
        <p:blipFill>
          <a:blip r:embed="rId5"/>
          <a:stretch>
            <a:fillRect/>
          </a:stretch>
        </p:blipFill>
        <p:spPr>
          <a:xfrm>
            <a:off y="2964775" x="2528625"/>
            <a:ext cy="2990850" cx="3867150"/>
          </a:xfrm>
          <a:prstGeom prst="rect">
            <a:avLst/>
          </a:prstGeom>
          <a:noFill/>
          <a:ln>
            <a:noFill/>
          </a:ln>
        </p:spPr>
      </p:pic>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80" name="Shape 780"/>
        <p:cNvGrpSpPr/>
        <p:nvPr/>
      </p:nvGrpSpPr>
      <p:grpSpPr>
        <a:xfrm>
          <a:off y="0" x="0"/>
          <a:ext cy="0" cx="0"/>
          <a:chOff y="0" x="0"/>
          <a:chExt cy="0" cx="0"/>
        </a:xfrm>
      </p:grpSpPr>
      <p:sp>
        <p:nvSpPr>
          <p:cNvPr id="781" name="Shape 78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82" name="Shape 782"/>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83" name="Shape 783"/>
          <p:cNvSpPr txBox="1"/>
          <p:nvPr/>
        </p:nvSpPr>
        <p:spPr>
          <a:xfrm>
            <a:off y="285750" x="300800"/>
            <a:ext cy="736800" cx="8632500"/>
          </a:xfrm>
          <a:prstGeom prst="rect">
            <a:avLst/>
          </a:prstGeom>
          <a:noFill/>
          <a:ln>
            <a:noFill/>
          </a:ln>
        </p:spPr>
        <p:txBody>
          <a:bodyPr bIns="91425" rIns="91425" lIns="91425" tIns="91425" anchor="t" anchorCtr="0">
            <a:noAutofit/>
          </a:bodyPr>
          <a:lstStyle/>
          <a:p>
            <a:pPr rtl="0" lvl="0" indent="-381000" marL="457200">
              <a:spcBef>
                <a:spcPts val="0"/>
              </a:spcBef>
              <a:buClr>
                <a:schemeClr val="lt1"/>
              </a:buClr>
              <a:buSzPct val="100000"/>
              <a:buFont typeface="Arial"/>
              <a:buChar char="●"/>
            </a:pPr>
            <a:r>
              <a:rPr sz="2400" lang="pl-PL">
                <a:solidFill>
                  <a:schemeClr val="lt1"/>
                </a:solidFill>
              </a:rPr>
              <a:t>There is a list of other helpful links for all ability levels.</a:t>
            </a:r>
          </a:p>
          <a:p>
            <a:pPr rtl="0" lvl="0">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pic>
        <p:nvPicPr>
          <p:cNvPr id="784" name="Shape 784"/>
          <p:cNvPicPr preferRelativeResize="0"/>
          <p:nvPr/>
        </p:nvPicPr>
        <p:blipFill>
          <a:blip r:embed="rId4"/>
          <a:stretch>
            <a:fillRect/>
          </a:stretch>
        </p:blipFill>
        <p:spPr>
          <a:xfrm>
            <a:off y="906150" x="603575"/>
            <a:ext cy="876300" cx="7429500"/>
          </a:xfrm>
          <a:prstGeom prst="rect">
            <a:avLst/>
          </a:prstGeom>
          <a:noFill/>
          <a:ln>
            <a:noFill/>
          </a:ln>
        </p:spPr>
      </p:pic>
      <p:pic>
        <p:nvPicPr>
          <p:cNvPr id="785" name="Shape 785"/>
          <p:cNvPicPr preferRelativeResize="0"/>
          <p:nvPr/>
        </p:nvPicPr>
        <p:blipFill>
          <a:blip r:embed="rId5"/>
          <a:stretch>
            <a:fillRect/>
          </a:stretch>
        </p:blipFill>
        <p:spPr>
          <a:xfrm>
            <a:off y="2107175" x="603575"/>
            <a:ext cy="4610100" cx="3943350"/>
          </a:xfrm>
          <a:prstGeom prst="rect">
            <a:avLst/>
          </a:prstGeom>
          <a:noFill/>
          <a:ln>
            <a:noFill/>
          </a:ln>
        </p:spPr>
      </p:pic>
      <p:pic>
        <p:nvPicPr>
          <p:cNvPr id="786" name="Shape 786"/>
          <p:cNvPicPr preferRelativeResize="0"/>
          <p:nvPr/>
        </p:nvPicPr>
        <p:blipFill>
          <a:blip r:embed="rId6"/>
          <a:stretch>
            <a:fillRect/>
          </a:stretch>
        </p:blipFill>
        <p:spPr>
          <a:xfrm>
            <a:off y="1995875" x="5007450"/>
            <a:ext cy="4724400" cx="3829050"/>
          </a:xfrm>
          <a:prstGeom prst="rect">
            <a:avLst/>
          </a:prstGeom>
          <a:noFill/>
          <a:ln>
            <a:noFill/>
          </a:ln>
        </p:spPr>
      </p:pic>
    </p:spTree>
  </p:cSld>
  <p:clrMapOvr>
    <a:masterClrMapping/>
  </p:clrMapOvr>
  <p:transition spd="slow">
    <p:fade/>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90" name="Shape 790"/>
        <p:cNvGrpSpPr/>
        <p:nvPr/>
      </p:nvGrpSpPr>
      <p:grpSpPr>
        <a:xfrm>
          <a:off y="0" x="0"/>
          <a:ext cy="0" cx="0"/>
          <a:chOff y="0" x="0"/>
          <a:chExt cy="0" cx="0"/>
        </a:xfrm>
      </p:grpSpPr>
      <p:sp>
        <p:nvSpPr>
          <p:cNvPr id="791" name="Shape 791"/>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792" name="Shape 792"/>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793" name="Shape 793"/>
          <p:cNvSpPr txBox="1"/>
          <p:nvPr/>
        </p:nvSpPr>
        <p:spPr>
          <a:xfrm>
            <a:off y="285750" x="300800"/>
            <a:ext cy="1798500" cx="8632500"/>
          </a:xfrm>
          <a:prstGeom prst="rect">
            <a:avLst/>
          </a:prstGeom>
          <a:noFill/>
          <a:ln>
            <a:noFill/>
          </a:ln>
        </p:spPr>
        <p:txBody>
          <a:bodyPr bIns="91425" rIns="91425" lIns="91425" tIns="91425" anchor="t" anchorCtr="0">
            <a:noAutofit/>
          </a:bodyPr>
          <a:lstStyle/>
          <a:p>
            <a:pPr rtl="0">
              <a:spcBef>
                <a:spcPts val="0"/>
              </a:spcBef>
              <a:buNone/>
            </a:pPr>
            <a:r>
              <a:rPr sz="2400" lang="pl-PL">
                <a:solidFill>
                  <a:schemeClr val="lt1"/>
                </a:solidFill>
              </a:rPr>
              <a:t>Milagro Animations (UC-Santa Cruz) - more detailed look at EAS - Extensive Air Showers.  For example, if the shower were a line of particles hitting a pond at an angle.  This deomonstrates the</a:t>
            </a:r>
            <a:r>
              <a:rPr sz="2400" lang="pl-PL">
                <a:solidFill>
                  <a:srgbClr val="FFFFFF"/>
                </a:solidFill>
              </a:rPr>
              <a:t> Cherenkov effect as well as refraction.</a:t>
            </a:r>
          </a:p>
          <a:p>
            <a:pPr rtl="0">
              <a:spcBef>
                <a:spcPts val="0"/>
              </a:spcBef>
              <a:buNone/>
            </a:pPr>
            <a:r>
              <a:rPr u="sng" sz="800" lang="pl-PL">
                <a:solidFill>
                  <a:srgbClr val="FFFFFF"/>
                </a:solidFill>
                <a:hlinkClick r:id="rId4"/>
              </a:rPr>
              <a:t>http://scipp.ucsc.edu/milagro/Animations/Pages/MilAnimTour/MilAnimTour1.html</a:t>
            </a:r>
          </a:p>
          <a:p>
            <a:pPr rtl="0" lvl="0">
              <a:spcBef>
                <a:spcPts val="0"/>
              </a:spcBef>
              <a:buNone/>
            </a:pPr>
            <a:r>
              <a:t/>
            </a:r>
            <a:endParaRPr sz="2400">
              <a:solidFill>
                <a:schemeClr val="lt1"/>
              </a:solidFill>
            </a:endParaRPr>
          </a:p>
          <a:p>
            <a:pPr rtl="0" lvl="0">
              <a:spcBef>
                <a:spcPts val="0"/>
              </a:spcBef>
              <a:buNone/>
            </a:pPr>
            <a:r>
              <a:t/>
            </a:r>
            <a:endParaRPr b="1" sz="2400">
              <a:solidFill>
                <a:schemeClr val="lt1"/>
              </a:solidFill>
            </a:endParaRPr>
          </a:p>
          <a:p>
            <a:pPr algn="l" rtl="0" lvl="0">
              <a:spcBef>
                <a:spcPts val="0"/>
              </a:spcBef>
              <a:buNone/>
            </a:pPr>
            <a:r>
              <a:t/>
            </a:r>
            <a:endParaRPr b="1" sz="3000">
              <a:solidFill>
                <a:schemeClr val="lt1"/>
              </a:solidFill>
            </a:endParaRPr>
          </a:p>
        </p:txBody>
      </p:sp>
      <p:pic>
        <p:nvPicPr>
          <p:cNvPr id="794" name="Shape 794"/>
          <p:cNvPicPr preferRelativeResize="0"/>
          <p:nvPr/>
        </p:nvPicPr>
        <p:blipFill>
          <a:blip r:embed="rId5"/>
          <a:stretch>
            <a:fillRect/>
          </a:stretch>
        </p:blipFill>
        <p:spPr>
          <a:xfrm>
            <a:off y="2466550" x="483300"/>
            <a:ext cy="4022120" cx="6896999"/>
          </a:xfrm>
          <a:prstGeom prst="rect">
            <a:avLst/>
          </a:prstGeom>
          <a:noFill/>
          <a:ln>
            <a:noFill/>
          </a:ln>
        </p:spPr>
      </p:pic>
    </p:spTree>
  </p:cSld>
  <p:clrMapOvr>
    <a:masterClrMapping/>
  </p:clrMapOvr>
  <p:transition spd="slow">
    <p:fade/>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35998" r="-1999" l="-12999"/>
          </a:stretch>
        </a:blipFill>
      </p:bgPr>
    </p:bg>
    <p:spTree>
      <p:nvGrpSpPr>
        <p:cNvPr id="798" name="Shape 798"/>
        <p:cNvGrpSpPr/>
        <p:nvPr/>
      </p:nvGrpSpPr>
      <p:grpSpPr>
        <a:xfrm>
          <a:off y="0" x="0"/>
          <a:ext cy="0" cx="0"/>
          <a:chOff y="0" x="0"/>
          <a:chExt cy="0" cx="0"/>
        </a:xfrm>
      </p:grpSpPr>
      <p:sp>
        <p:nvSpPr>
          <p:cNvPr id="799" name="Shape 799"/>
          <p:cNvSpPr txBox="1"/>
          <p:nvPr/>
        </p:nvSpPr>
        <p:spPr>
          <a:xfrm>
            <a:off y="6488667" x="7380311"/>
            <a:ext cy="307800" cx="1763699"/>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400" lang="pl-PL" i="0">
                <a:solidFill>
                  <a:schemeClr val="lt1"/>
                </a:solidFill>
                <a:latin typeface="Arial"/>
                <a:ea typeface="Arial"/>
                <a:cs typeface="Arial"/>
                <a:sym typeface="Arial"/>
              </a:rPr>
              <a:t>HST2014 –WG3</a:t>
            </a:r>
          </a:p>
        </p:txBody>
      </p:sp>
      <p:sp>
        <p:nvSpPr>
          <p:cNvPr id="800" name="Shape 800"/>
          <p:cNvSpPr txBox="1"/>
          <p:nvPr/>
        </p:nvSpPr>
        <p:spPr>
          <a:xfrm>
            <a:off y="3576075" x="5093175"/>
            <a:ext cy="457200" cx="3657600"/>
          </a:xfrm>
          <a:prstGeom prst="rect">
            <a:avLst/>
          </a:prstGeom>
          <a:noFill/>
          <a:ln>
            <a:noFill/>
          </a:ln>
        </p:spPr>
        <p:txBody>
          <a:bodyPr bIns="91425" rIns="91425" lIns="91425" tIns="91425" anchor="t" anchorCtr="0">
            <a:noAutofit/>
          </a:bodyPr>
          <a:lstStyle/>
          <a:p>
            <a:pPr rtl="0" lvl="0">
              <a:spcBef>
                <a:spcPts val="0"/>
              </a:spcBef>
              <a:buNone/>
            </a:pPr>
            <a:r>
              <a:t/>
            </a:r>
            <a:endParaRPr/>
          </a:p>
        </p:txBody>
      </p:sp>
      <p:sp>
        <p:nvSpPr>
          <p:cNvPr id="801" name="Shape 801"/>
          <p:cNvSpPr txBox="1"/>
          <p:nvPr/>
        </p:nvSpPr>
        <p:spPr>
          <a:xfrm>
            <a:off y="844175" x="771450"/>
            <a:ext cy="1083899" cx="7601099"/>
          </a:xfrm>
          <a:prstGeom prst="rect">
            <a:avLst/>
          </a:prstGeom>
          <a:noFill/>
          <a:ln>
            <a:noFill/>
          </a:ln>
        </p:spPr>
        <p:txBody>
          <a:bodyPr bIns="91425" rIns="91425" lIns="91425" tIns="91425" anchor="t" anchorCtr="0">
            <a:noAutofit/>
          </a:bodyPr>
          <a:lstStyle/>
          <a:p>
            <a:pPr algn="ctr" rtl="0" lvl="0" marR="0">
              <a:lnSpc>
                <a:spcPct val="100000"/>
              </a:lnSpc>
              <a:spcBef>
                <a:spcPts val="0"/>
              </a:spcBef>
              <a:spcAft>
                <a:spcPts val="0"/>
              </a:spcAft>
              <a:buNone/>
            </a:pPr>
            <a:r>
              <a:rPr b="1" sz="3000" lang="pl-PL">
                <a:solidFill>
                  <a:schemeClr val="lt1"/>
                </a:solidFill>
              </a:rPr>
              <a:t>It’s (almost) THE END… ;)</a:t>
            </a:r>
          </a:p>
        </p:txBody>
      </p:sp>
      <p:pic>
        <p:nvPicPr>
          <p:cNvPr id="802" name="Shape 802"/>
          <p:cNvPicPr preferRelativeResize="0"/>
          <p:nvPr/>
        </p:nvPicPr>
        <p:blipFill>
          <a:blip r:embed="rId4"/>
          <a:stretch>
            <a:fillRect/>
          </a:stretch>
        </p:blipFill>
        <p:spPr>
          <a:xfrm>
            <a:off y="2201374" x="1808425"/>
            <a:ext cy="3901900" cx="5342777"/>
          </a:xfrm>
          <a:prstGeom prst="rect">
            <a:avLst/>
          </a:prstGeom>
          <a:noFill/>
          <a:ln>
            <a:noFill/>
          </a:ln>
        </p:spPr>
      </p:pic>
      <p:sp>
        <p:nvSpPr>
          <p:cNvPr id="803" name="Shape 803"/>
          <p:cNvSpPr txBox="1"/>
          <p:nvPr/>
        </p:nvSpPr>
        <p:spPr>
          <a:xfrm>
            <a:off y="6376575" x="469325"/>
            <a:ext cy="307800" cx="5131500"/>
          </a:xfrm>
          <a:prstGeom prst="rect">
            <a:avLst/>
          </a:prstGeom>
          <a:noFill/>
          <a:ln>
            <a:noFill/>
          </a:ln>
        </p:spPr>
        <p:txBody>
          <a:bodyPr bIns="91425" rIns="91425" lIns="91425" tIns="91425" anchor="t" anchorCtr="0">
            <a:noAutofit/>
          </a:bodyPr>
          <a:lstStyle/>
          <a:p>
            <a:pPr>
              <a:spcBef>
                <a:spcPts val="0"/>
              </a:spcBef>
              <a:buNone/>
            </a:pPr>
            <a:r>
              <a:rPr sz="1000" lang="pl-PL">
                <a:solidFill>
                  <a:srgbClr val="FFF2CC"/>
                </a:solidFill>
              </a:rPr>
              <a:t>http://www.ep.ph.bham.ac.uk/DiscoveringParticles/detection/cosmic-rays/cosmic-rays.php</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371" name="Shape 371"/>
        <p:cNvGrpSpPr/>
        <p:nvPr/>
      </p:nvGrpSpPr>
      <p:grpSpPr>
        <a:xfrm>
          <a:off y="0" x="0"/>
          <a:ext cy="0" cx="0"/>
          <a:chOff y="0" x="0"/>
          <a:chExt cy="0" cx="0"/>
        </a:xfrm>
      </p:grpSpPr>
      <p:sp>
        <p:nvSpPr>
          <p:cNvPr id="372" name="Shape 372"/>
          <p:cNvSpPr txBox="1"/>
          <p:nvPr/>
        </p:nvSpPr>
        <p:spPr>
          <a:xfrm>
            <a:off y="271848" x="0"/>
            <a:ext cy="1133425"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Route to Discovery</a:t>
            </a:r>
          </a:p>
        </p:txBody>
      </p:sp>
      <p:sp>
        <p:nvSpPr>
          <p:cNvPr id="373" name="Shape 373"/>
          <p:cNvSpPr txBox="1"/>
          <p:nvPr/>
        </p:nvSpPr>
        <p:spPr>
          <a:xfrm>
            <a:off y="1405275" x="2063500"/>
            <a:ext cy="2897399" cx="51879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It was noticed that an instrument called an</a:t>
            </a:r>
            <a:r>
              <a:rPr strike="noStrike" u="none" b="0" cap="none" baseline="0" sz="2400" lang="pl-PL" i="0">
                <a:solidFill>
                  <a:srgbClr val="9FC5E8"/>
                </a:solidFill>
                <a:latin typeface="Arial"/>
                <a:ea typeface="Arial"/>
                <a:cs typeface="Arial"/>
                <a:sym typeface="Arial"/>
                <a:rtl val="0"/>
              </a:rPr>
              <a:t> </a:t>
            </a:r>
            <a:r>
              <a:rPr strike="noStrike" u="none" b="1" cap="none" baseline="0" sz="2400" lang="pl-PL" i="0">
                <a:solidFill>
                  <a:srgbClr val="6FA8DC"/>
                </a:solidFill>
                <a:latin typeface="Arial"/>
                <a:ea typeface="Arial"/>
                <a:cs typeface="Arial"/>
                <a:sym typeface="Arial"/>
                <a:rtl val="0"/>
              </a:rPr>
              <a:t>“electroscope”</a:t>
            </a:r>
            <a:r>
              <a:rPr strike="noStrike" u="none" b="0" cap="none" baseline="0" sz="2400" lang="pl-PL" i="0">
                <a:solidFill>
                  <a:srgbClr val="9FC5E8"/>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would spontaneously discharge in the presence of radioactive materials. The rate of discharge of an electroscope is then used as a </a:t>
            </a:r>
            <a:r>
              <a:rPr strike="noStrike" u="none" b="1" cap="none" baseline="0" sz="2400" lang="pl-PL" i="0">
                <a:solidFill>
                  <a:srgbClr val="FF0000"/>
                </a:solidFill>
                <a:latin typeface="Arial"/>
                <a:ea typeface="Arial"/>
                <a:cs typeface="Arial"/>
                <a:sym typeface="Arial"/>
                <a:rtl val="0"/>
              </a:rPr>
              <a:t>measure of the level of radiation</a:t>
            </a:r>
            <a:r>
              <a:rPr strike="noStrike" u="none" b="0" cap="none" baseline="0" sz="2400" lang="pl-PL" i="0">
                <a:solidFill>
                  <a:srgbClr val="FF0000"/>
                </a:solidFill>
                <a:latin typeface="Arial"/>
                <a:ea typeface="Arial"/>
                <a:cs typeface="Arial"/>
                <a:sym typeface="Arial"/>
                <a:rtl val="0"/>
              </a:rPr>
              <a:t>.</a:t>
            </a:r>
            <a:r>
              <a:rPr strike="noStrike" u="none" b="0" cap="none" baseline="0" sz="2400" lang="pl-PL" i="0">
                <a:solidFill>
                  <a:schemeClr val="accent2"/>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The electroscope thus became a standard instrument for studying radiation and radioactive materials in the first decades of the 20th century.</a:t>
            </a:r>
          </a:p>
        </p:txBody>
      </p:sp>
    </p:spTree>
  </p:cSld>
  <p:clrMapOvr>
    <a:masterClrMapping/>
  </p:clrMapOvr>
  <p:transition spd="slow">
    <p:cut/>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807" name="Shape 807"/>
        <p:cNvGrpSpPr/>
        <p:nvPr/>
      </p:nvGrpSpPr>
      <p:grpSpPr>
        <a:xfrm>
          <a:off y="0" x="0"/>
          <a:ext cy="0" cx="0"/>
          <a:chOff y="0" x="0"/>
          <a:chExt cy="0" cx="0"/>
        </a:xfrm>
      </p:grpSpPr>
      <p:sp>
        <p:nvSpPr>
          <p:cNvPr id="808" name="Shape 808"/>
          <p:cNvSpPr/>
          <p:nvPr/>
        </p:nvSpPr>
        <p:spPr>
          <a:xfrm>
            <a:off y="6488639" x="7380360"/>
            <a:ext cy="307499" cx="1763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809" name="Shape 809"/>
          <p:cNvSpPr txBox="1"/>
          <p:nvPr/>
        </p:nvSpPr>
        <p:spPr>
          <a:xfrm>
            <a:off y="5675550" x="1277550"/>
            <a:ext cy="426599" cx="6588900"/>
          </a:xfrm>
          <a:prstGeom prst="rect">
            <a:avLst/>
          </a:prstGeom>
          <a:noFill/>
          <a:ln>
            <a:noFill/>
          </a:ln>
        </p:spPr>
        <p:txBody>
          <a:bodyPr bIns="91425" rIns="91425" lIns="91425" tIns="91425" anchor="t" anchorCtr="0">
            <a:noAutofit/>
          </a:bodyPr>
          <a:lstStyle/>
          <a:p>
            <a:pPr>
              <a:spcBef>
                <a:spcPts val="0"/>
              </a:spcBef>
              <a:buNone/>
            </a:pPr>
            <a:r>
              <a:rPr u="sng" lang="pl-PL">
                <a:solidFill>
                  <a:schemeClr val="hlink"/>
                </a:solidFill>
                <a:hlinkClick r:id="rId4"/>
              </a:rPr>
              <a:t>http://fire.wavestreamer.com:9411/listen.asx?sid=</a:t>
            </a:r>
            <a:r>
              <a:rPr lang="pl-PL"/>
              <a:t>1</a:t>
            </a:r>
          </a:p>
        </p:txBody>
      </p:sp>
      <p:pic>
        <p:nvPicPr>
          <p:cNvPr id="810" name="Shape 810"/>
          <p:cNvPicPr preferRelativeResize="0"/>
          <p:nvPr/>
        </p:nvPicPr>
        <p:blipFill>
          <a:blip r:embed="rId5"/>
          <a:stretch>
            <a:fillRect/>
          </a:stretch>
        </p:blipFill>
        <p:spPr>
          <a:xfrm>
            <a:off y="1113750" x="657000"/>
            <a:ext cy="5143500" cx="6858000"/>
          </a:xfrm>
          <a:prstGeom prst="rect">
            <a:avLst/>
          </a:prstGeom>
          <a:noFill/>
          <a:ln>
            <a:noFill/>
          </a:ln>
        </p:spPr>
      </p:pic>
      <p:pic>
        <p:nvPicPr>
          <p:cNvPr id="811" name="Shape 811"/>
          <p:cNvPicPr preferRelativeResize="0"/>
          <p:nvPr/>
        </p:nvPicPr>
        <p:blipFill rotWithShape="1">
          <a:blip r:embed="rId6"/>
          <a:srcRect t="0" b="41242" r="0" l="0"/>
          <a:stretch/>
        </p:blipFill>
        <p:spPr>
          <a:xfrm>
            <a:off y="534825" x="847725"/>
            <a:ext cy="2988675" cx="7448550"/>
          </a:xfrm>
          <a:prstGeom prst="rect">
            <a:avLst/>
          </a:prstGeom>
          <a:noFill/>
          <a:ln>
            <a:noFill/>
          </a:ln>
        </p:spPr>
      </p:pic>
    </p:spTree>
  </p:cSld>
  <p:clrMapOvr>
    <a:masterClrMapping/>
  </p:clrMapOvr>
  <p:transition spd="slow">
    <p:fade/>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11"/>
                                        </p:tgtEl>
                                        <p:attrNameLst>
                                          <p:attrName>style.visibility</p:attrName>
                                        </p:attrNameLst>
                                      </p:cBhvr>
                                      <p:to>
                                        <p:strVal val="visible"/>
                                      </p:to>
                                    </p:set>
                                    <p:anim calcmode="lin" valueType="num">
                                      <p:cBhvr additive="base">
                                        <p:cTn dur="1000"/>
                                        <p:tgtEl>
                                          <p:spTgt spid="811"/>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815" name="Shape 815"/>
        <p:cNvGrpSpPr/>
        <p:nvPr/>
      </p:nvGrpSpPr>
      <p:grpSpPr>
        <a:xfrm>
          <a:off y="0" x="0"/>
          <a:ext cy="0" cx="0"/>
          <a:chOff y="0" x="0"/>
          <a:chExt cy="0" cx="0"/>
        </a:xfrm>
      </p:grpSpPr>
      <p:sp>
        <p:nvSpPr>
          <p:cNvPr id="816" name="Shape 816"/>
          <p:cNvSpPr/>
          <p:nvPr/>
        </p:nvSpPr>
        <p:spPr>
          <a:xfrm>
            <a:off y="6488639" x="7380360"/>
            <a:ext cy="307499" cx="1763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817" name="Shape 817"/>
          <p:cNvSpPr txBox="1"/>
          <p:nvPr/>
        </p:nvSpPr>
        <p:spPr>
          <a:xfrm>
            <a:off y="5777375" x="999000"/>
            <a:ext cy="426599" cx="6588900"/>
          </a:xfrm>
          <a:prstGeom prst="rect">
            <a:avLst/>
          </a:prstGeom>
          <a:noFill/>
          <a:ln>
            <a:noFill/>
          </a:ln>
        </p:spPr>
        <p:txBody>
          <a:bodyPr bIns="91425" rIns="91425" lIns="91425" tIns="91425" anchor="t" anchorCtr="0">
            <a:noAutofit/>
          </a:bodyPr>
          <a:lstStyle/>
          <a:p>
            <a:pPr rtl="0" lvl="0">
              <a:spcBef>
                <a:spcPts val="0"/>
              </a:spcBef>
              <a:buNone/>
            </a:pPr>
            <a:r>
              <a:rPr u="sng" lang="pl-PL">
                <a:solidFill>
                  <a:schemeClr val="hlink"/>
                </a:solidFill>
                <a:hlinkClick r:id="rId4"/>
              </a:rPr>
              <a:t>http://fire.wavestreamer.com:9411/listen.asx?sid=</a:t>
            </a:r>
            <a:r>
              <a:rPr lang="pl-PL"/>
              <a:t>1</a:t>
            </a:r>
          </a:p>
        </p:txBody>
      </p:sp>
      <p:sp>
        <p:nvSpPr>
          <p:cNvPr id="818" name="Shape 818"/>
          <p:cNvSpPr txBox="1"/>
          <p:nvPr/>
        </p:nvSpPr>
        <p:spPr>
          <a:xfrm>
            <a:off y="5035500" x="999000"/>
            <a:ext cy="741899" cx="6075000"/>
          </a:xfrm>
          <a:prstGeom prst="rect">
            <a:avLst/>
          </a:prstGeom>
          <a:noFill/>
          <a:ln>
            <a:noFill/>
          </a:ln>
        </p:spPr>
        <p:txBody>
          <a:bodyPr bIns="91425" rIns="91425" lIns="91425" tIns="91425" anchor="t" anchorCtr="0">
            <a:noAutofit/>
          </a:bodyPr>
          <a:lstStyle/>
          <a:p>
            <a:pPr>
              <a:spcBef>
                <a:spcPts val="0"/>
              </a:spcBef>
              <a:buNone/>
            </a:pPr>
            <a:r>
              <a:rPr u="sng" lang="pl-PL">
                <a:solidFill>
                  <a:schemeClr val="hlink"/>
                </a:solidFill>
                <a:hlinkClick r:id="rId5"/>
              </a:rPr>
              <a:t>http://prediccs.sr.unh.edu/craterweb/craterliveradio.html</a:t>
            </a:r>
          </a:p>
        </p:txBody>
      </p:sp>
      <p:pic>
        <p:nvPicPr>
          <p:cNvPr id="819" name="Shape 819"/>
          <p:cNvPicPr preferRelativeResize="0"/>
          <p:nvPr/>
        </p:nvPicPr>
        <p:blipFill>
          <a:blip r:embed="rId6"/>
          <a:stretch>
            <a:fillRect/>
          </a:stretch>
        </p:blipFill>
        <p:spPr>
          <a:xfrm>
            <a:off y="780503" x="405603"/>
            <a:ext cy="3771688" cx="8332800"/>
          </a:xfrm>
          <a:prstGeom prst="rect">
            <a:avLst/>
          </a:prstGeom>
          <a:noFill/>
          <a:ln>
            <a:noFill/>
          </a:ln>
        </p:spPr>
      </p:pic>
      <p:sp>
        <p:nvSpPr>
          <p:cNvPr id="820" name="Shape 820"/>
          <p:cNvSpPr txBox="1"/>
          <p:nvPr/>
        </p:nvSpPr>
        <p:spPr>
          <a:xfrm>
            <a:off y="5400000" x="999000"/>
            <a:ext cy="804000" cx="6381299"/>
          </a:xfrm>
          <a:prstGeom prst="rect">
            <a:avLst/>
          </a:prstGeom>
          <a:noFill/>
          <a:ln>
            <a:noFill/>
          </a:ln>
        </p:spPr>
        <p:txBody>
          <a:bodyPr bIns="91425" rIns="91425" lIns="91425" tIns="91425" anchor="t" anchorCtr="0">
            <a:noAutofit/>
          </a:bodyPr>
          <a:lstStyle/>
          <a:p>
            <a:pPr rtl="0">
              <a:spcBef>
                <a:spcPts val="0"/>
              </a:spcBef>
              <a:buNone/>
            </a:pPr>
            <a:r>
              <a:rPr u="sng" lang="pl-PL">
                <a:solidFill>
                  <a:schemeClr val="hlink"/>
                </a:solidFill>
                <a:hlinkClick r:id="rId7"/>
              </a:rPr>
              <a:t>http://fire.wavestreamer.com:9411/listen.pls</a:t>
            </a:r>
          </a:p>
          <a:p>
            <a:pPr>
              <a:spcBef>
                <a:spcPts val="0"/>
              </a:spcBef>
              <a:buNone/>
            </a:pPr>
            <a:r>
              <a:t/>
            </a:r>
            <a:endParaRPr/>
          </a:p>
        </p:txBody>
      </p:sp>
    </p:spTree>
  </p:cSld>
  <p:clrMapOvr>
    <a:masterClrMapping/>
  </p:clrMapOvr>
  <p:transition spd="slow">
    <p:fade/>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824" name="Shape 824"/>
        <p:cNvGrpSpPr/>
        <p:nvPr/>
      </p:nvGrpSpPr>
      <p:grpSpPr>
        <a:xfrm>
          <a:off y="0" x="0"/>
          <a:ext cy="0" cx="0"/>
          <a:chOff y="0" x="0"/>
          <a:chExt cy="0" cx="0"/>
        </a:xfrm>
      </p:grpSpPr>
      <p:sp>
        <p:nvSpPr>
          <p:cNvPr id="825" name="Shape 825"/>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826" name="Shape 826"/>
          <p:cNvSpPr/>
          <p:nvPr/>
        </p:nvSpPr>
        <p:spPr>
          <a:xfrm>
            <a:off y="531360" x="412920"/>
            <a:ext cy="5794920" cx="8318160"/>
          </a:xfrm>
          <a:prstGeom prst="rect">
            <a:avLst/>
          </a:prstGeom>
          <a:noFill/>
          <a:ln>
            <a:noFill/>
          </a:ln>
        </p:spPr>
        <p:txBody>
          <a:bodyPr bIns="91425" rIns="91425" lIns="91425" tIns="91425" anchor="ctr" anchorCtr="0">
            <a:noAutofit/>
          </a:bodyPr>
          <a:lstStyle/>
          <a:p>
            <a:pPr>
              <a:spcBef>
                <a:spcPts val="0"/>
              </a:spcBef>
              <a:buNone/>
            </a:pPr>
            <a:r>
              <a:t/>
            </a:r>
            <a:endParaRPr/>
          </a:p>
        </p:txBody>
      </p:sp>
      <p:sp>
        <p:nvSpPr>
          <p:cNvPr id="827" name="Shape 827"/>
          <p:cNvSpPr txBox="1"/>
          <p:nvPr/>
        </p:nvSpPr>
        <p:spPr>
          <a:xfrm>
            <a:off y="228785" x="753762"/>
            <a:ext cy="923399" cx="7977300"/>
          </a:xfrm>
          <a:prstGeom prst="rect">
            <a:avLst/>
          </a:prstGeom>
          <a:noFill/>
          <a:ln>
            <a:noFill/>
          </a:ln>
        </p:spPr>
        <p:txBody>
          <a:bodyPr bIns="45700" rIns="91425" lIns="91425" tIns="45700" anchor="t" anchorCtr="0">
            <a:noAutofit/>
          </a:bodyPr>
          <a:lstStyle/>
          <a:p>
            <a:pPr algn="ctr" rtl="0" lvl="0" marR="0" indent="0" marL="0">
              <a:spcBef>
                <a:spcPts val="0"/>
              </a:spcBef>
              <a:buSzPct val="25000"/>
              <a:buNone/>
            </a:pPr>
            <a:r>
              <a:rPr strike="noStrike" u="none" b="0" cap="none" baseline="0" sz="5400" lang="pl-PL" i="0">
                <a:solidFill>
                  <a:schemeClr val="lt1"/>
                </a:solidFill>
                <a:latin typeface="Arial"/>
                <a:ea typeface="Arial"/>
                <a:cs typeface="Arial"/>
                <a:sym typeface="Arial"/>
              </a:rPr>
              <a:t>Thank You! ;)</a:t>
            </a:r>
          </a:p>
        </p:txBody>
      </p:sp>
      <p:pic>
        <p:nvPicPr>
          <p:cNvPr id="828" name="Shape 828"/>
          <p:cNvPicPr preferRelativeResize="0"/>
          <p:nvPr/>
        </p:nvPicPr>
        <p:blipFill rotWithShape="1">
          <a:blip r:embed="rId4"/>
          <a:srcRect t="0" b="0" r="0" l="0"/>
          <a:stretch/>
        </p:blipFill>
        <p:spPr>
          <a:xfrm>
            <a:off y="3821600" x="69774"/>
            <a:ext cy="1996200" cx="3001799"/>
          </a:xfrm>
          <a:prstGeom prst="rect">
            <a:avLst/>
          </a:prstGeom>
          <a:noFill/>
          <a:ln>
            <a:noFill/>
          </a:ln>
        </p:spPr>
      </p:pic>
      <p:pic>
        <p:nvPicPr>
          <p:cNvPr id="829" name="Shape 829"/>
          <p:cNvPicPr preferRelativeResize="0"/>
          <p:nvPr/>
        </p:nvPicPr>
        <p:blipFill rotWithShape="1">
          <a:blip r:embed="rId5"/>
          <a:srcRect t="0" b="0" r="0" l="0"/>
          <a:stretch/>
        </p:blipFill>
        <p:spPr>
          <a:xfrm rot="-5400000">
            <a:off y="684349" x="-128675"/>
            <a:ext cy="2117099" cx="2822700"/>
          </a:xfrm>
          <a:prstGeom prst="rect">
            <a:avLst/>
          </a:prstGeom>
          <a:noFill/>
          <a:ln>
            <a:noFill/>
          </a:ln>
        </p:spPr>
      </p:pic>
      <p:pic>
        <p:nvPicPr>
          <p:cNvPr id="830" name="Shape 830"/>
          <p:cNvPicPr preferRelativeResize="0"/>
          <p:nvPr/>
        </p:nvPicPr>
        <p:blipFill rotWithShape="1">
          <a:blip r:embed="rId6"/>
          <a:srcRect t="0" b="0" r="0" l="0"/>
          <a:stretch/>
        </p:blipFill>
        <p:spPr>
          <a:xfrm rot="5400000">
            <a:off y="3877239" x="2896228"/>
            <a:ext cy="1884900" cx="2513100"/>
          </a:xfrm>
          <a:prstGeom prst="rect">
            <a:avLst/>
          </a:prstGeom>
          <a:noFill/>
          <a:ln>
            <a:noFill/>
          </a:ln>
        </p:spPr>
      </p:pic>
      <p:pic>
        <p:nvPicPr>
          <p:cNvPr id="831" name="Shape 831"/>
          <p:cNvPicPr preferRelativeResize="0"/>
          <p:nvPr/>
        </p:nvPicPr>
        <p:blipFill rotWithShape="1">
          <a:blip r:embed="rId7"/>
          <a:srcRect t="0" b="0" r="0" l="0"/>
          <a:stretch/>
        </p:blipFill>
        <p:spPr>
          <a:xfrm rot="-5400000">
            <a:off y="598349" x="6524599"/>
            <a:ext cy="2087099" cx="2782800"/>
          </a:xfrm>
          <a:prstGeom prst="rect">
            <a:avLst/>
          </a:prstGeom>
          <a:noFill/>
          <a:ln>
            <a:noFill/>
          </a:ln>
        </p:spPr>
      </p:pic>
      <p:pic>
        <p:nvPicPr>
          <p:cNvPr id="832" name="Shape 832"/>
          <p:cNvPicPr preferRelativeResize="0"/>
          <p:nvPr/>
        </p:nvPicPr>
        <p:blipFill rotWithShape="1">
          <a:blip r:embed="rId8"/>
          <a:srcRect t="0" b="0" r="0" l="0"/>
          <a:stretch/>
        </p:blipFill>
        <p:spPr>
          <a:xfrm>
            <a:off y="1359563" x="3241200"/>
            <a:ext cy="1996200" cx="2661599"/>
          </a:xfrm>
          <a:prstGeom prst="rect">
            <a:avLst/>
          </a:prstGeom>
          <a:noFill/>
          <a:ln>
            <a:noFill/>
          </a:ln>
        </p:spPr>
      </p:pic>
      <p:pic>
        <p:nvPicPr>
          <p:cNvPr id="833" name="Shape 833"/>
          <p:cNvPicPr preferRelativeResize="0"/>
          <p:nvPr/>
        </p:nvPicPr>
        <p:blipFill rotWithShape="1">
          <a:blip r:embed="rId9"/>
          <a:srcRect t="0" b="0" r="0" l="0"/>
          <a:stretch/>
        </p:blipFill>
        <p:spPr>
          <a:xfrm rot="441">
            <a:off y="5033700" x="5234000"/>
            <a:ext cy="1751699" cx="2335500"/>
          </a:xfrm>
          <a:prstGeom prst="rect">
            <a:avLst/>
          </a:prstGeom>
          <a:noFill/>
          <a:ln>
            <a:noFill/>
          </a:ln>
        </p:spPr>
      </p:pic>
      <p:pic>
        <p:nvPicPr>
          <p:cNvPr id="834" name="Shape 834"/>
          <p:cNvPicPr preferRelativeResize="0"/>
          <p:nvPr/>
        </p:nvPicPr>
        <p:blipFill rotWithShape="1">
          <a:blip r:embed="rId10"/>
          <a:srcRect t="0" b="0" r="0" l="0"/>
          <a:stretch/>
        </p:blipFill>
        <p:spPr>
          <a:xfrm rot="421">
            <a:off y="3116780" x="6369697"/>
            <a:ext cy="1833300" cx="2444400"/>
          </a:xfrm>
          <a:prstGeom prst="rect">
            <a:avLst/>
          </a:prstGeom>
          <a:noFill/>
          <a:ln>
            <a:noFill/>
          </a:ln>
        </p:spPr>
      </p:pic>
    </p:spTree>
  </p:cSld>
  <p:clrMapOvr>
    <a:masterClrMapping/>
  </p:clrMapOvr>
  <p:transition spd="slow">
    <p:fade/>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27"/>
                                        </p:tgtEl>
                                        <p:attrNameLst>
                                          <p:attrName>style.visibility</p:attrName>
                                        </p:attrNameLst>
                                      </p:cBhvr>
                                      <p:to>
                                        <p:strVal val="visible"/>
                                      </p:to>
                                    </p:set>
                                    <p:anim calcmode="lin" valueType="num">
                                      <p:cBhvr additive="base">
                                        <p:cTn dur="500"/>
                                        <p:tgtEl>
                                          <p:spTgt spid="827"/>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828"/>
                                        </p:tgtEl>
                                        <p:attrNameLst>
                                          <p:attrName>style.visibility</p:attrName>
                                        </p:attrNameLst>
                                      </p:cBhvr>
                                      <p:to>
                                        <p:strVal val="visible"/>
                                      </p:to>
                                    </p:set>
                                    <p:animEffect transition="in" filter="fade">
                                      <p:cBhvr>
                                        <p:cTn dur="500"/>
                                        <p:tgtEl>
                                          <p:spTgt spid="828"/>
                                        </p:tgtEl>
                                      </p:cBhvr>
                                    </p:animEffect>
                                  </p:childTnLst>
                                </p:cTn>
                              </p:par>
                              <p:par>
                                <p:cTn presetID="10" fill="hold" presetSubtype="0" presetClass="entr" nodeType="withEffect">
                                  <p:stCondLst>
                                    <p:cond delay="0"/>
                                  </p:stCondLst>
                                  <p:childTnLst>
                                    <p:set>
                                      <p:cBhvr>
                                        <p:cTn dur="1" fill="hold">
                                          <p:stCondLst>
                                            <p:cond delay="0"/>
                                          </p:stCondLst>
                                        </p:cTn>
                                        <p:tgtEl>
                                          <p:spTgt spid="829"/>
                                        </p:tgtEl>
                                        <p:attrNameLst>
                                          <p:attrName>style.visibility</p:attrName>
                                        </p:attrNameLst>
                                      </p:cBhvr>
                                      <p:to>
                                        <p:strVal val="visible"/>
                                      </p:to>
                                    </p:set>
                                    <p:animEffect transition="in" filter="fade">
                                      <p:cBhvr>
                                        <p:cTn dur="500"/>
                                        <p:tgtEl>
                                          <p:spTgt spid="829"/>
                                        </p:tgtEl>
                                      </p:cBhvr>
                                    </p:animEffect>
                                  </p:childTnLst>
                                </p:cTn>
                              </p:par>
                              <p:par>
                                <p:cTn presetID="10" fill="hold" presetSubtype="0" presetClass="entr" nodeType="withEffect">
                                  <p:stCondLst>
                                    <p:cond delay="0"/>
                                  </p:stCondLst>
                                  <p:childTnLst>
                                    <p:set>
                                      <p:cBhvr>
                                        <p:cTn dur="1" fill="hold">
                                          <p:stCondLst>
                                            <p:cond delay="0"/>
                                          </p:stCondLst>
                                        </p:cTn>
                                        <p:tgtEl>
                                          <p:spTgt spid="833"/>
                                        </p:tgtEl>
                                        <p:attrNameLst>
                                          <p:attrName>style.visibility</p:attrName>
                                        </p:attrNameLst>
                                      </p:cBhvr>
                                      <p:to>
                                        <p:strVal val="visible"/>
                                      </p:to>
                                    </p:set>
                                    <p:animEffect transition="in" filter="fade">
                                      <p:cBhvr>
                                        <p:cTn dur="500"/>
                                        <p:tgtEl>
                                          <p:spTgt spid="833"/>
                                        </p:tgtEl>
                                      </p:cBhvr>
                                    </p:animEffect>
                                  </p:childTnLst>
                                </p:cTn>
                              </p:par>
                              <p:par>
                                <p:cTn presetID="10" fill="hold" presetSubtype="0" presetClass="entr" nodeType="withEffect">
                                  <p:stCondLst>
                                    <p:cond delay="0"/>
                                  </p:stCondLst>
                                  <p:childTnLst>
                                    <p:set>
                                      <p:cBhvr>
                                        <p:cTn dur="1" fill="hold">
                                          <p:stCondLst>
                                            <p:cond delay="0"/>
                                          </p:stCondLst>
                                        </p:cTn>
                                        <p:tgtEl>
                                          <p:spTgt spid="832"/>
                                        </p:tgtEl>
                                        <p:attrNameLst>
                                          <p:attrName>style.visibility</p:attrName>
                                        </p:attrNameLst>
                                      </p:cBhvr>
                                      <p:to>
                                        <p:strVal val="visible"/>
                                      </p:to>
                                    </p:set>
                                    <p:animEffect transition="in" filter="fade">
                                      <p:cBhvr>
                                        <p:cTn dur="500"/>
                                        <p:tgtEl>
                                          <p:spTgt spid="832"/>
                                        </p:tgtEl>
                                      </p:cBhvr>
                                    </p:animEffect>
                                  </p:childTnLst>
                                </p:cTn>
                              </p:par>
                              <p:par>
                                <p:cTn presetID="10" fill="hold" presetSubtype="0" presetClass="entr" nodeType="withEffect">
                                  <p:stCondLst>
                                    <p:cond delay="0"/>
                                  </p:stCondLst>
                                  <p:childTnLst>
                                    <p:set>
                                      <p:cBhvr>
                                        <p:cTn dur="1" fill="hold">
                                          <p:stCondLst>
                                            <p:cond delay="0"/>
                                          </p:stCondLst>
                                        </p:cTn>
                                        <p:tgtEl>
                                          <p:spTgt spid="834"/>
                                        </p:tgtEl>
                                        <p:attrNameLst>
                                          <p:attrName>style.visibility</p:attrName>
                                        </p:attrNameLst>
                                      </p:cBhvr>
                                      <p:to>
                                        <p:strVal val="visible"/>
                                      </p:to>
                                    </p:set>
                                    <p:animEffect transition="in" filter="fade">
                                      <p:cBhvr>
                                        <p:cTn dur="500"/>
                                        <p:tgtEl>
                                          <p:spTgt spid="834"/>
                                        </p:tgtEl>
                                      </p:cBhvr>
                                    </p:animEffect>
                                  </p:childTnLst>
                                </p:cTn>
                              </p:par>
                              <p:par>
                                <p:cTn presetID="10" fill="hold" presetSubtype="0" presetClass="entr" nodeType="withEffect">
                                  <p:stCondLst>
                                    <p:cond delay="0"/>
                                  </p:stCondLst>
                                  <p:childTnLst>
                                    <p:set>
                                      <p:cBhvr>
                                        <p:cTn dur="1" fill="hold">
                                          <p:stCondLst>
                                            <p:cond delay="0"/>
                                          </p:stCondLst>
                                        </p:cTn>
                                        <p:tgtEl>
                                          <p:spTgt spid="830"/>
                                        </p:tgtEl>
                                        <p:attrNameLst>
                                          <p:attrName>style.visibility</p:attrName>
                                        </p:attrNameLst>
                                      </p:cBhvr>
                                      <p:to>
                                        <p:strVal val="visible"/>
                                      </p:to>
                                    </p:set>
                                    <p:animEffect transition="in" filter="fade">
                                      <p:cBhvr>
                                        <p:cTn dur="500"/>
                                        <p:tgtEl>
                                          <p:spTgt spid="830"/>
                                        </p:tgtEl>
                                      </p:cBhvr>
                                    </p:animEffect>
                                  </p:childTnLst>
                                </p:cTn>
                              </p:par>
                              <p:par>
                                <p:cTn presetID="10" fill="hold" presetSubtype="0" presetClass="entr" nodeType="withEffect">
                                  <p:stCondLst>
                                    <p:cond delay="0"/>
                                  </p:stCondLst>
                                  <p:childTnLst>
                                    <p:set>
                                      <p:cBhvr>
                                        <p:cTn dur="1" fill="hold">
                                          <p:stCondLst>
                                            <p:cond delay="0"/>
                                          </p:stCondLst>
                                        </p:cTn>
                                        <p:tgtEl>
                                          <p:spTgt spid="831"/>
                                        </p:tgtEl>
                                        <p:attrNameLst>
                                          <p:attrName>style.visibility</p:attrName>
                                        </p:attrNameLst>
                                      </p:cBhvr>
                                      <p:to>
                                        <p:strVal val="visible"/>
                                      </p:to>
                                    </p:set>
                                    <p:animEffect transition="in" filter="fade">
                                      <p:cBhvr>
                                        <p:cTn dur="500"/>
                                        <p:tgtEl>
                                          <p:spTgt spid="8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377" name="Shape 377"/>
        <p:cNvGrpSpPr/>
        <p:nvPr/>
      </p:nvGrpSpPr>
      <p:grpSpPr>
        <a:xfrm>
          <a:off y="0" x="0"/>
          <a:ext cy="0" cx="0"/>
          <a:chOff y="0" x="0"/>
          <a:chExt cy="0" cx="0"/>
        </a:xfrm>
      </p:grpSpPr>
      <p:sp>
        <p:nvSpPr>
          <p:cNvPr id="378" name="Shape 378"/>
          <p:cNvSpPr txBox="1"/>
          <p:nvPr/>
        </p:nvSpPr>
        <p:spPr>
          <a:xfrm>
            <a:off y="80142" x="0"/>
            <a:ext cy="1158138"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Route to Discovery</a:t>
            </a:r>
          </a:p>
        </p:txBody>
      </p:sp>
      <p:sp>
        <p:nvSpPr>
          <p:cNvPr id="379" name="Shape 379"/>
          <p:cNvSpPr txBox="1"/>
          <p:nvPr/>
        </p:nvSpPr>
        <p:spPr>
          <a:xfrm>
            <a:off y="1488412" x="295125"/>
            <a:ext cy="2897399" cx="4415099"/>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However, physicists noticed that </a:t>
            </a:r>
            <a:r>
              <a:rPr strike="noStrike" u="none" b="1" cap="none" baseline="0" sz="2400" lang="pl-PL" i="0">
                <a:solidFill>
                  <a:srgbClr val="FF0000"/>
                </a:solidFill>
                <a:latin typeface="Arial"/>
                <a:ea typeface="Arial"/>
                <a:cs typeface="Arial"/>
                <a:sym typeface="Arial"/>
                <a:rtl val="0"/>
              </a:rPr>
              <a:t>electroscopes were found to discharge slowly even in the absence of radioactive matter!</a:t>
            </a: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rgbClr val="000000"/>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0" cap="none" baseline="0" sz="2400" i="0">
              <a:solidFill>
                <a:srgbClr val="000000"/>
              </a:solidFill>
              <a:latin typeface="Arial"/>
              <a:ea typeface="Arial"/>
              <a:cs typeface="Arial"/>
              <a:sym typeface="Arial"/>
              <a:rtl val="0"/>
            </a:endParaRPr>
          </a:p>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This residual discharge could not be attributed to leakage. There appears to be a </a:t>
            </a:r>
            <a:r>
              <a:rPr strike="noStrike" u="none" b="1" cap="none" baseline="0" sz="2400" lang="pl-PL" i="0">
                <a:solidFill>
                  <a:srgbClr val="6FA8DC"/>
                </a:solidFill>
                <a:latin typeface="Arial"/>
                <a:ea typeface="Arial"/>
                <a:cs typeface="Arial"/>
                <a:sym typeface="Arial"/>
                <a:rtl val="0"/>
              </a:rPr>
              <a:t>background radiation</a:t>
            </a:r>
            <a:r>
              <a:rPr strike="noStrike" u="none" b="0" cap="none" baseline="0" sz="2400" lang="pl-PL" i="0">
                <a:solidFill>
                  <a:srgbClr val="6FA8DC"/>
                </a:solidFill>
                <a:latin typeface="Arial"/>
                <a:ea typeface="Arial"/>
                <a:cs typeface="Arial"/>
                <a:sym typeface="Arial"/>
                <a:rtl val="0"/>
              </a:rPr>
              <a:t>.</a:t>
            </a:r>
          </a:p>
        </p:txBody>
      </p:sp>
      <p:pic>
        <p:nvPicPr>
          <p:cNvPr id="380" name="Shape 380"/>
          <p:cNvPicPr preferRelativeResize="0"/>
          <p:nvPr/>
        </p:nvPicPr>
        <p:blipFill rotWithShape="1">
          <a:blip r:embed="rId4"/>
          <a:srcRect t="0" b="0" r="0" l="0"/>
          <a:stretch/>
        </p:blipFill>
        <p:spPr>
          <a:xfrm>
            <a:off y="885400" x="5551082"/>
            <a:ext cy="5230900" cx="3051375"/>
          </a:xfrm>
          <a:prstGeom prst="rect">
            <a:avLst/>
          </a:prstGeom>
          <a:noFill/>
          <a:ln>
            <a:noFill/>
          </a:ln>
        </p:spPr>
      </p:pic>
      <p:sp>
        <p:nvSpPr>
          <p:cNvPr id="381" name="Shape 381"/>
          <p:cNvSpPr txBox="1"/>
          <p:nvPr/>
        </p:nvSpPr>
        <p:spPr>
          <a:xfrm>
            <a:off y="6116300" x="5874275"/>
            <a:ext cy="829199" cx="2627999"/>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rgbClr val="000000"/>
              </a:buClr>
              <a:buSzPct val="25000"/>
              <a:buFont typeface="Arial"/>
              <a:buNone/>
            </a:pPr>
            <a:r>
              <a:rPr strike="noStrike" u="none" b="0" cap="none" baseline="0" sz="1000" lang="pl-PL" i="1">
                <a:solidFill>
                  <a:srgbClr val="000000"/>
                </a:solidFill>
                <a:latin typeface="Arial"/>
                <a:ea typeface="Arial"/>
                <a:cs typeface="Arial"/>
                <a:sym typeface="Arial"/>
                <a:rtl val="0"/>
              </a:rPr>
              <a:t>A gold-leaf Bennet-type electroscope (1880’s) manufactured by Ducretet.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1999" l="-1998"/>
          </a:stretch>
        </a:blipFill>
      </p:bgPr>
    </p:bg>
    <p:spTree>
      <p:nvGrpSpPr>
        <p:cNvPr id="385" name="Shape 385"/>
        <p:cNvGrpSpPr/>
        <p:nvPr/>
      </p:nvGrpSpPr>
      <p:grpSpPr>
        <a:xfrm>
          <a:off y="0" x="0"/>
          <a:ext cy="0" cx="0"/>
          <a:chOff y="0" x="0"/>
          <a:chExt cy="0" cx="0"/>
        </a:xfrm>
      </p:grpSpPr>
      <p:sp>
        <p:nvSpPr>
          <p:cNvPr id="386" name="Shape 386"/>
          <p:cNvSpPr txBox="1"/>
          <p:nvPr/>
        </p:nvSpPr>
        <p:spPr>
          <a:xfrm>
            <a:off y="70275" x="21150"/>
            <a:ext cy="1334998" cx="9101700"/>
          </a:xfrm>
          <a:prstGeom prst="rect">
            <a:avLst/>
          </a:prstGeom>
          <a:noFill/>
          <a:ln>
            <a:noFill/>
          </a:ln>
        </p:spPr>
        <p:txBody>
          <a:bodyPr bIns="91425" rIns="91425" lIns="91425" tIns="91425" anchor="t" anchorCtr="0">
            <a:noAutofit/>
          </a:bodyPr>
          <a:lstStyle/>
          <a:p>
            <a:pPr algn="ctr" rtl="0" lvl="0" marR="0" indent="0" marL="0">
              <a:lnSpc>
                <a:spcPct val="100000"/>
              </a:lnSpc>
              <a:spcBef>
                <a:spcPts val="0"/>
              </a:spcBef>
              <a:spcAft>
                <a:spcPts val="0"/>
              </a:spcAft>
              <a:buClr>
                <a:schemeClr val="lt2"/>
              </a:buClr>
              <a:buSzPct val="25000"/>
              <a:buFont typeface="Arial"/>
              <a:buNone/>
            </a:pPr>
            <a:r>
              <a:rPr strike="noStrike" u="none" b="0" cap="none" baseline="0" sz="4400" lang="pl-PL" i="0">
                <a:solidFill>
                  <a:schemeClr val="lt2"/>
                </a:solidFill>
                <a:latin typeface="Arial"/>
                <a:ea typeface="Arial"/>
                <a:cs typeface="Arial"/>
                <a:sym typeface="Arial"/>
                <a:rtl val="0"/>
              </a:rPr>
              <a:t>Discovery of Cosmic Rays</a:t>
            </a:r>
          </a:p>
        </p:txBody>
      </p:sp>
      <p:sp>
        <p:nvSpPr>
          <p:cNvPr id="387" name="Shape 387"/>
          <p:cNvSpPr txBox="1"/>
          <p:nvPr/>
        </p:nvSpPr>
        <p:spPr>
          <a:xfrm>
            <a:off y="1488412" x="0"/>
            <a:ext cy="2897399" cx="4415099"/>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To study the source of this background, Austrian </a:t>
            </a:r>
            <a:r>
              <a:rPr sz="2400" lang="pl-PL">
                <a:solidFill>
                  <a:schemeClr val="lt2"/>
                </a:solidFill>
                <a:rtl val="0"/>
              </a:rPr>
              <a:t>p</a:t>
            </a:r>
            <a:r>
              <a:rPr strike="noStrike" u="none" b="0" cap="none" baseline="0" sz="2400" lang="pl-PL" i="0">
                <a:solidFill>
                  <a:schemeClr val="lt2"/>
                </a:solidFill>
                <a:latin typeface="Arial"/>
                <a:ea typeface="Arial"/>
                <a:cs typeface="Arial"/>
                <a:sym typeface="Arial"/>
                <a:rtl val="0"/>
              </a:rPr>
              <a:t>hysicist </a:t>
            </a:r>
            <a:r>
              <a:rPr strike="noStrike" u="none" b="1" cap="none" baseline="0" sz="2400" lang="pl-PL" i="0">
                <a:solidFill>
                  <a:srgbClr val="6FA8DC"/>
                </a:solidFill>
                <a:latin typeface="Arial"/>
                <a:ea typeface="Arial"/>
                <a:cs typeface="Arial"/>
                <a:sym typeface="Arial"/>
                <a:rtl val="0"/>
              </a:rPr>
              <a:t>Victor F. Hess</a:t>
            </a:r>
            <a:r>
              <a:rPr strike="noStrike" u="none" b="0" cap="none" baseline="0" sz="2400" lang="pl-PL" i="0">
                <a:solidFill>
                  <a:schemeClr val="lt2"/>
                </a:solidFill>
                <a:latin typeface="Arial"/>
                <a:ea typeface="Arial"/>
                <a:cs typeface="Arial"/>
                <a:sym typeface="Arial"/>
                <a:rtl val="0"/>
              </a:rPr>
              <a:t> made measurements of </a:t>
            </a:r>
            <a:r>
              <a:rPr strike="noStrike" u="none" b="1" cap="none" baseline="0" sz="2400" lang="pl-PL" i="0">
                <a:solidFill>
                  <a:srgbClr val="FF0000"/>
                </a:solidFill>
                <a:latin typeface="Arial"/>
                <a:ea typeface="Arial"/>
                <a:cs typeface="Arial"/>
                <a:sym typeface="Arial"/>
                <a:rtl val="0"/>
              </a:rPr>
              <a:t>radiation levels at different altitudes</a:t>
            </a:r>
            <a:r>
              <a:rPr strike="noStrike" u="none" b="0" cap="none" baseline="0" sz="2400" lang="pl-PL" i="0">
                <a:solidFill>
                  <a:schemeClr val="accent2"/>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with electroscopes aboard a balloon.</a:t>
            </a:r>
          </a:p>
          <a:p>
            <a:pPr algn="l" rtl="0" lvl="0" marR="0" indent="0" marL="0">
              <a:lnSpc>
                <a:spcPct val="100000"/>
              </a:lnSpc>
              <a:spcBef>
                <a:spcPts val="0"/>
              </a:spcBef>
              <a:spcAft>
                <a:spcPts val="0"/>
              </a:spcAft>
              <a:buClr>
                <a:srgbClr val="000000"/>
              </a:buClr>
              <a:buFont typeface="Arial"/>
              <a:buNone/>
            </a:pPr>
            <a:r>
              <a:t/>
            </a:r>
            <a:endParaRPr strike="noStrike" u="none" b="0" cap="none" baseline="0" sz="1400" i="0">
              <a:solidFill>
                <a:schemeClr val="lt2"/>
              </a:solidFill>
              <a:latin typeface="Arial"/>
              <a:ea typeface="Arial"/>
              <a:cs typeface="Arial"/>
              <a:sym typeface="Arial"/>
              <a:rtl val="0"/>
            </a:endParaRPr>
          </a:p>
          <a:p>
            <a:pPr algn="l" rtl="0" lvl="0" marR="0" indent="0" marL="0">
              <a:lnSpc>
                <a:spcPct val="100000"/>
              </a:lnSpc>
              <a:spcBef>
                <a:spcPts val="0"/>
              </a:spcBef>
              <a:spcAft>
                <a:spcPts val="0"/>
              </a:spcAft>
              <a:buClr>
                <a:srgbClr val="000000"/>
              </a:buClr>
              <a:buFont typeface="Arial"/>
              <a:buNone/>
            </a:pPr>
            <a:r>
              <a:t/>
            </a:r>
            <a:endParaRPr strike="noStrike" u="none" b="0" cap="none" baseline="0" sz="1400" i="0">
              <a:solidFill>
                <a:schemeClr val="lt2"/>
              </a:solidFill>
              <a:latin typeface="Arial"/>
              <a:ea typeface="Arial"/>
              <a:cs typeface="Arial"/>
              <a:sym typeface="Arial"/>
              <a:rtl val="0"/>
            </a:endParaRPr>
          </a:p>
        </p:txBody>
      </p:sp>
      <p:pic>
        <p:nvPicPr>
          <p:cNvPr id="388" name="Shape 388"/>
          <p:cNvPicPr preferRelativeResize="0"/>
          <p:nvPr/>
        </p:nvPicPr>
        <p:blipFill rotWithShape="1">
          <a:blip r:embed="rId4"/>
          <a:srcRect t="0" b="0" r="0" l="0"/>
          <a:stretch/>
        </p:blipFill>
        <p:spPr>
          <a:xfrm>
            <a:off y="1405275" x="4841782"/>
            <a:ext cy="4972049" cx="4066645"/>
          </a:xfrm>
          <a:prstGeom prst="rect">
            <a:avLst/>
          </a:prstGeom>
          <a:noFill/>
          <a:ln>
            <a:noFill/>
          </a:ln>
        </p:spPr>
      </p:pic>
      <p:sp>
        <p:nvSpPr>
          <p:cNvPr id="389" name="Shape 389"/>
          <p:cNvSpPr txBox="1"/>
          <p:nvPr/>
        </p:nvSpPr>
        <p:spPr>
          <a:xfrm>
            <a:off y="4468948" x="21150"/>
            <a:ext cy="1939199" cx="3991198"/>
          </a:xfrm>
          <a:prstGeom prst="rect">
            <a:avLst/>
          </a:prstGeom>
          <a:noFill/>
          <a:ln>
            <a:noFill/>
          </a:ln>
        </p:spPr>
        <p:txBody>
          <a:bodyPr bIns="91425" rIns="91425" lIns="91425" tIns="91425" anchor="t" anchorCtr="0">
            <a:noAutofit/>
          </a:bodyPr>
          <a:lstStyle/>
          <a:p>
            <a:pPr algn="l" rtl="0" lvl="0" marR="0" indent="0" marL="0">
              <a:lnSpc>
                <a:spcPct val="100000"/>
              </a:lnSpc>
              <a:spcBef>
                <a:spcPts val="0"/>
              </a:spcBef>
              <a:spcAft>
                <a:spcPts val="0"/>
              </a:spcAft>
              <a:buClr>
                <a:schemeClr val="lt2"/>
              </a:buClr>
              <a:buSzPct val="25000"/>
              <a:buFont typeface="Arial"/>
              <a:buNone/>
            </a:pPr>
            <a:r>
              <a:rPr strike="noStrike" u="none" b="0" cap="none" baseline="0" sz="2400" lang="pl-PL" i="0">
                <a:solidFill>
                  <a:schemeClr val="lt2"/>
                </a:solidFill>
                <a:latin typeface="Arial"/>
                <a:ea typeface="Arial"/>
                <a:cs typeface="Arial"/>
                <a:sym typeface="Arial"/>
                <a:rtl val="0"/>
              </a:rPr>
              <a:t>The motivation for this study was to </a:t>
            </a:r>
            <a:r>
              <a:rPr strike="noStrike" u="none" b="1" cap="none" baseline="0" sz="2400" lang="pl-PL" i="0">
                <a:solidFill>
                  <a:srgbClr val="6D9EEB"/>
                </a:solidFill>
                <a:latin typeface="Arial"/>
                <a:ea typeface="Arial"/>
                <a:cs typeface="Arial"/>
                <a:sym typeface="Arial"/>
                <a:rtl val="0"/>
              </a:rPr>
              <a:t>distance the electroscopes from</a:t>
            </a:r>
            <a:r>
              <a:rPr strike="noStrike" u="none" b="0" cap="none" baseline="0" sz="2400" lang="pl-PL" i="0">
                <a:solidFill>
                  <a:srgbClr val="6D9EEB"/>
                </a:solidFill>
                <a:latin typeface="Arial"/>
                <a:ea typeface="Arial"/>
                <a:cs typeface="Arial"/>
                <a:sym typeface="Arial"/>
                <a:rtl val="0"/>
              </a:rPr>
              <a:t> </a:t>
            </a:r>
            <a:r>
              <a:rPr strike="noStrike" u="none" b="0" cap="none" baseline="0" sz="2400" lang="pl-PL" i="0">
                <a:solidFill>
                  <a:schemeClr val="lt2"/>
                </a:solidFill>
                <a:latin typeface="Arial"/>
                <a:ea typeface="Arial"/>
                <a:cs typeface="Arial"/>
                <a:sym typeface="Arial"/>
                <a:rtl val="0"/>
              </a:rPr>
              <a:t>radiation sources in </a:t>
            </a:r>
            <a:r>
              <a:rPr strike="noStrike" u="none" b="1" cap="none" baseline="0" sz="2400" lang="pl-PL" i="0">
                <a:solidFill>
                  <a:srgbClr val="6FA8DC"/>
                </a:solidFill>
                <a:latin typeface="Arial"/>
                <a:ea typeface="Arial"/>
                <a:cs typeface="Arial"/>
                <a:sym typeface="Arial"/>
                <a:rtl val="0"/>
              </a:rPr>
              <a:t>the Earth</a:t>
            </a:r>
            <a:r>
              <a:rPr strike="noStrike" u="none" b="0" cap="none" baseline="0" sz="2400" lang="pl-PL" i="0">
                <a:solidFill>
                  <a:srgbClr val="6FA8DC"/>
                </a:solidFill>
                <a:latin typeface="Arial"/>
                <a:ea typeface="Arial"/>
                <a:cs typeface="Arial"/>
                <a:sym typeface="Arial"/>
                <a:rtl val="0"/>
              </a:rPr>
              <a:t>.</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89"/>
                                        </p:tgtEl>
                                        <p:attrNameLst>
                                          <p:attrName>style.visibility</p:attrName>
                                        </p:attrNameLst>
                                      </p:cBhvr>
                                      <p:to>
                                        <p:strVal val="visible"/>
                                      </p:to>
                                    </p:set>
                                    <p:animEffect transition="in" filter="fade">
                                      <p:cBhvr>
                                        <p:cTn dur="1000"/>
                                        <p:tgtEl>
                                          <p:spTgt spid="3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stretch>
            <a:fillRect t="0" b="0" r="0" l="0"/>
          </a:stretch>
        </a:blipFill>
      </p:bgPr>
    </p:bg>
    <p:spTree>
      <p:nvGrpSpPr>
        <p:cNvPr id="393" name="Shape 393"/>
        <p:cNvGrpSpPr/>
        <p:nvPr/>
      </p:nvGrpSpPr>
      <p:grpSpPr>
        <a:xfrm>
          <a:off y="0" x="0"/>
          <a:ext cy="0" cx="0"/>
          <a:chOff y="0" x="0"/>
          <a:chExt cy="0" cx="0"/>
        </a:xfrm>
      </p:grpSpPr>
      <p:sp>
        <p:nvSpPr>
          <p:cNvPr id="394" name="Shape 394"/>
          <p:cNvSpPr/>
          <p:nvPr/>
        </p:nvSpPr>
        <p:spPr>
          <a:xfrm>
            <a:off y="6488639" x="7380360"/>
            <a:ext cy="307440" cx="176327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buSzPct val="25000"/>
              <a:buNone/>
            </a:pPr>
            <a:r>
              <a:rPr strike="noStrike" u="none" b="0" cap="none" baseline="0" sz="1400" lang="pl-PL" i="0">
                <a:solidFill>
                  <a:srgbClr val="FFFFFF"/>
                </a:solidFill>
                <a:latin typeface="Arial"/>
                <a:ea typeface="Arial"/>
                <a:cs typeface="Arial"/>
                <a:sym typeface="Arial"/>
              </a:rPr>
              <a:t>HST2014 –WG3</a:t>
            </a:r>
          </a:p>
        </p:txBody>
      </p:sp>
      <p:sp>
        <p:nvSpPr>
          <p:cNvPr id="395" name="Shape 395">
            <a:hlinkClick r:id="rId5"/>
          </p:cNvPr>
          <p:cNvSpPr/>
          <p:nvPr/>
        </p:nvSpPr>
        <p:spPr>
          <a:xfrm>
            <a:off y="695075" x="1278475"/>
            <a:ext cy="5030674" cx="6707574"/>
          </a:xfrm>
          <a:prstGeom prst="rect">
            <a:avLst/>
          </a:prstGeom>
          <a:blipFill>
            <a:blip r:embed="rId6"/>
            <a:stretch>
              <a:fillRect/>
            </a:stretch>
          </a:blipFill>
          <a:ln>
            <a:noFill/>
          </a:ln>
        </p:spPr>
      </p:sp>
      <p:sp>
        <p:nvSpPr>
          <p:cNvPr id="396" name="Shape 396"/>
          <p:cNvSpPr txBox="1"/>
          <p:nvPr/>
        </p:nvSpPr>
        <p:spPr>
          <a:xfrm>
            <a:off y="5989325" x="662950"/>
            <a:ext cy="468899" cx="7826100"/>
          </a:xfrm>
          <a:prstGeom prst="rect">
            <a:avLst/>
          </a:prstGeom>
          <a:noFill/>
          <a:ln>
            <a:noFill/>
          </a:ln>
        </p:spPr>
        <p:txBody>
          <a:bodyPr bIns="91425" rIns="91425" lIns="91425" tIns="91425" anchor="t" anchorCtr="0">
            <a:noAutofit/>
          </a:bodyPr>
          <a:lstStyle/>
          <a:p>
            <a:pPr>
              <a:spcBef>
                <a:spcPts val="0"/>
              </a:spcBef>
              <a:buNone/>
            </a:pPr>
            <a:r>
              <a:rPr sz="800" lang="pl-PL">
                <a:solidFill>
                  <a:srgbClr val="FFF2CC"/>
                </a:solidFill>
              </a:rPr>
              <a:t>http://www.google.ch/url?sa=t&amp;rct=j&amp;q=&amp;esrc=s&amp;source=video&amp;cd=1&amp;cad=rja&amp;uact=8&amp;ved=0CCQQtwIwAA&amp;url=http%3A%2F%2Fwww.youtube.com%2Fwatch%3Fv%3DEjh79FDLqL8&amp;ei=lOzRU8HMIIqGywPTw4II&amp;usg=AFQjCNHtaYovV87M0erhh3-Ngg6M6jSEUA&amp;sig2=9lx44MfGastEf9RZCSRGNg&amp;bvm=bv.71778758,d.bGQ</a:t>
            </a: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5.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6.xml><?xml version="1.0" encoding="utf-8"?>
<a:theme xmlns:a="http://schemas.openxmlformats.org/drawingml/2006/main" xmlns:r="http://schemas.openxmlformats.org/officeDocument/2006/relationships"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7.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