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1747" r:id="rId2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9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99CCFF"/>
    <a:srgbClr val="FFCC66"/>
    <a:srgbClr val="99FF99"/>
    <a:srgbClr val="66FF66"/>
    <a:srgbClr val="000000"/>
    <a:srgbClr val="FFFF99"/>
    <a:srgbClr val="FFFFFF"/>
    <a:srgbClr val="F8F8F8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3782" autoAdjust="0"/>
    <p:restoredTop sz="95362" autoAdjust="0"/>
  </p:normalViewPr>
  <p:slideViewPr>
    <p:cSldViewPr snapToGrid="0" showGuides="1">
      <p:cViewPr>
        <p:scale>
          <a:sx n="100" d="100"/>
          <a:sy n="100" d="100"/>
        </p:scale>
        <p:origin x="-1068" y="426"/>
      </p:cViewPr>
      <p:guideLst>
        <p:guide orient="horz" pos="2106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howGuides="1">
      <p:cViewPr varScale="1">
        <p:scale>
          <a:sx n="49" d="100"/>
          <a:sy n="49" d="100"/>
        </p:scale>
        <p:origin x="-720" y="-90"/>
      </p:cViewPr>
      <p:guideLst>
        <p:guide orient="horz" pos="3024"/>
        <p:guide pos="2305"/>
      </p:guideLst>
    </p:cSldViewPr>
  </p:notesViewPr>
  <p:gridSpacing cx="75895" cy="75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t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t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b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b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b="0"/>
            </a:lvl1pPr>
          </a:lstStyle>
          <a:p>
            <a:pPr>
              <a:defRPr/>
            </a:pPr>
            <a:fld id="{E4543A5C-07D2-4B0B-BC34-22E91A70E0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75196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t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t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5713" y="717550"/>
            <a:ext cx="4802187" cy="3602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b" anchorCtr="0" compatLnSpc="1">
            <a:prstTxWarp prst="textNoShape">
              <a:avLst/>
            </a:prstTxWarp>
          </a:bodyPr>
          <a:lstStyle>
            <a:lvl1pPr defTabSz="944563" eaLnBrk="1" hangingPunct="1">
              <a:defRPr sz="1200" b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7013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31" tIns="47365" rIns="94731" bIns="47365" numCol="1" anchor="b" anchorCtr="0" compatLnSpc="1">
            <a:prstTxWarp prst="textNoShape">
              <a:avLst/>
            </a:prstTxWarp>
          </a:bodyPr>
          <a:lstStyle>
            <a:lvl1pPr algn="r" defTabSz="944563" eaLnBrk="1" hangingPunct="1">
              <a:defRPr sz="1200" b="0"/>
            </a:lvl1pPr>
          </a:lstStyle>
          <a:p>
            <a:pPr>
              <a:defRPr/>
            </a:pPr>
            <a:fld id="{848F04A0-03D9-45A8-92CB-418139CFF4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686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Arial" pitchFamily="-65" charset="0"/>
        <a:cs typeface="Arial" pitchFamily="-65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Arial" pitchFamily="-65" charset="0"/>
        <a:cs typeface="Arial" pitchFamily="-65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Arial" pitchFamily="-65" charset="0"/>
        <a:cs typeface="Arial" pitchFamily="-65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Arial" pitchFamily="-65" charset="0"/>
        <a:cs typeface="Arial" pitchFamily="-65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Arial" pitchFamily="-65" charset="0"/>
        <a:cs typeface="Arial" pitchFamily="-65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F04A0-03D9-45A8-92CB-418139CFF457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580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572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572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550" y="639763"/>
            <a:ext cx="4340225" cy="5932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639763"/>
            <a:ext cx="4341813" cy="59324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9550" y="639763"/>
            <a:ext cx="8834438" cy="593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13864" name="Rectangle 8"/>
          <p:cNvSpPr>
            <a:spLocks noChangeArrowheads="1"/>
          </p:cNvSpPr>
          <p:nvPr userDrawn="1"/>
        </p:nvSpPr>
        <p:spPr bwMode="auto">
          <a:xfrm>
            <a:off x="8893175" y="6638925"/>
            <a:ext cx="1555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fld id="{B5BBFDDA-1501-42F0-BD47-C36EA8CAA672}" type="slidenum">
              <a:rPr lang="en-US" sz="1000" b="0"/>
              <a:pPr>
                <a:defRPr/>
              </a:pPr>
              <a:t>‹#›</a:t>
            </a:fld>
            <a:endParaRPr lang="en-US" sz="10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pitchFamily="-65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  <a:ea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gif"/><Relationship Id="rId3" Type="http://schemas.openxmlformats.org/officeDocument/2006/relationships/image" Target="../media/image1.jpeg"/><Relationship Id="rId21" Type="http://schemas.openxmlformats.org/officeDocument/2006/relationships/image" Target="../media/image19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hyperlink" Target="http://lhcone.net/" TargetMode="External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png"/><Relationship Id="rId10" Type="http://schemas.openxmlformats.org/officeDocument/2006/relationships/image" Target="../media/image8.jpeg"/><Relationship Id="rId19" Type="http://schemas.openxmlformats.org/officeDocument/2006/relationships/image" Target="../media/image17.gif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Freeform 228"/>
          <p:cNvSpPr/>
          <p:nvPr/>
        </p:nvSpPr>
        <p:spPr bwMode="auto">
          <a:xfrm rot="9769475" flipH="1" flipV="1">
            <a:off x="2101292" y="2108479"/>
            <a:ext cx="595076" cy="10699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9303343"/>
              <a:gd name="connsiteY0" fmla="*/ 589198 h 620681"/>
              <a:gd name="connsiteX1" fmla="*/ 19303333 w 19303343"/>
              <a:gd name="connsiteY1" fmla="*/ 620679 h 62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9303343" h="620681">
                <a:moveTo>
                  <a:pt x="0" y="589198"/>
                </a:moveTo>
                <a:cubicBezTo>
                  <a:pt x="9243408" y="-304886"/>
                  <a:pt x="16129613" y="-88958"/>
                  <a:pt x="19303333" y="620679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27" name="Freeform 226"/>
          <p:cNvSpPr/>
          <p:nvPr/>
        </p:nvSpPr>
        <p:spPr bwMode="auto">
          <a:xfrm flipH="1">
            <a:off x="995236" y="1746913"/>
            <a:ext cx="2180209" cy="262763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  <a:gd name="connsiteX0" fmla="*/ 0 w 1181823"/>
              <a:gd name="connsiteY0" fmla="*/ 0 h 78852"/>
              <a:gd name="connsiteX1" fmla="*/ 1181823 w 1181823"/>
              <a:gd name="connsiteY1" fmla="*/ 78852 h 78852"/>
              <a:gd name="connsiteX0" fmla="*/ 0 w 1181823"/>
              <a:gd name="connsiteY0" fmla="*/ 0 h 78852"/>
              <a:gd name="connsiteX1" fmla="*/ 1181823 w 1181823"/>
              <a:gd name="connsiteY1" fmla="*/ 78852 h 78852"/>
              <a:gd name="connsiteX0" fmla="*/ 0 w 1181823"/>
              <a:gd name="connsiteY0" fmla="*/ 0 h 366881"/>
              <a:gd name="connsiteX1" fmla="*/ 1181823 w 1181823"/>
              <a:gd name="connsiteY1" fmla="*/ 366881 h 366881"/>
              <a:gd name="connsiteX0" fmla="*/ 0 w 1181823"/>
              <a:gd name="connsiteY0" fmla="*/ 0 h 366881"/>
              <a:gd name="connsiteX1" fmla="*/ 1181823 w 1181823"/>
              <a:gd name="connsiteY1" fmla="*/ 366881 h 366881"/>
              <a:gd name="connsiteX0" fmla="*/ 0 w 1181823"/>
              <a:gd name="connsiteY0" fmla="*/ 0 h 366881"/>
              <a:gd name="connsiteX1" fmla="*/ 1015476 w 1181823"/>
              <a:gd name="connsiteY1" fmla="*/ 71003 h 366881"/>
              <a:gd name="connsiteX2" fmla="*/ 1181823 w 1181823"/>
              <a:gd name="connsiteY2" fmla="*/ 366881 h 366881"/>
              <a:gd name="connsiteX0" fmla="*/ 0 w 1181823"/>
              <a:gd name="connsiteY0" fmla="*/ 0 h 366881"/>
              <a:gd name="connsiteX1" fmla="*/ 1015476 w 1181823"/>
              <a:gd name="connsiteY1" fmla="*/ 71003 h 366881"/>
              <a:gd name="connsiteX2" fmla="*/ 1181823 w 1181823"/>
              <a:gd name="connsiteY2" fmla="*/ 366881 h 366881"/>
              <a:gd name="connsiteX0" fmla="*/ 0 w 1181823"/>
              <a:gd name="connsiteY0" fmla="*/ 0 h 366881"/>
              <a:gd name="connsiteX1" fmla="*/ 1015476 w 1181823"/>
              <a:gd name="connsiteY1" fmla="*/ 71003 h 366881"/>
              <a:gd name="connsiteX2" fmla="*/ 1181823 w 1181823"/>
              <a:gd name="connsiteY2" fmla="*/ 366881 h 366881"/>
              <a:gd name="connsiteX0" fmla="*/ 0 w 1181823"/>
              <a:gd name="connsiteY0" fmla="*/ 0 h 366881"/>
              <a:gd name="connsiteX1" fmla="*/ 1015476 w 1181823"/>
              <a:gd name="connsiteY1" fmla="*/ 71003 h 366881"/>
              <a:gd name="connsiteX2" fmla="*/ 1181823 w 1181823"/>
              <a:gd name="connsiteY2" fmla="*/ 366881 h 366881"/>
              <a:gd name="connsiteX0" fmla="*/ 0 w 1181823"/>
              <a:gd name="connsiteY0" fmla="*/ 0 h 366881"/>
              <a:gd name="connsiteX1" fmla="*/ 986244 w 1181823"/>
              <a:gd name="connsiteY1" fmla="*/ 61147 h 366881"/>
              <a:gd name="connsiteX2" fmla="*/ 1181823 w 1181823"/>
              <a:gd name="connsiteY2" fmla="*/ 366881 h 366881"/>
              <a:gd name="connsiteX0" fmla="*/ 0 w 1119182"/>
              <a:gd name="connsiteY0" fmla="*/ 0 h 372357"/>
              <a:gd name="connsiteX1" fmla="*/ 923603 w 1119182"/>
              <a:gd name="connsiteY1" fmla="*/ 66623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911075 w 1119182"/>
              <a:gd name="connsiteY1" fmla="*/ 78670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911075 w 1119182"/>
              <a:gd name="connsiteY1" fmla="*/ 78670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911075 w 1119182"/>
              <a:gd name="connsiteY1" fmla="*/ 78670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911075 w 1119182"/>
              <a:gd name="connsiteY1" fmla="*/ 78670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991116 w 1119182"/>
              <a:gd name="connsiteY1" fmla="*/ 89310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1006124 w 1119182"/>
              <a:gd name="connsiteY1" fmla="*/ 82660 h 372357"/>
              <a:gd name="connsiteX2" fmla="*/ 1119182 w 1119182"/>
              <a:gd name="connsiteY2" fmla="*/ 372357 h 372357"/>
              <a:gd name="connsiteX0" fmla="*/ 0 w 1119182"/>
              <a:gd name="connsiteY0" fmla="*/ 0 h 372357"/>
              <a:gd name="connsiteX1" fmla="*/ 1001121 w 1119182"/>
              <a:gd name="connsiteY1" fmla="*/ 86650 h 372357"/>
              <a:gd name="connsiteX2" fmla="*/ 1119182 w 1119182"/>
              <a:gd name="connsiteY2" fmla="*/ 372357 h 372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19182" h="372357">
                <a:moveTo>
                  <a:pt x="0" y="0"/>
                </a:moveTo>
                <a:cubicBezTo>
                  <a:pt x="144929" y="16683"/>
                  <a:pt x="984678" y="29910"/>
                  <a:pt x="1001121" y="86650"/>
                </a:cubicBezTo>
                <a:cubicBezTo>
                  <a:pt x="1122618" y="167330"/>
                  <a:pt x="957722" y="349347"/>
                  <a:pt x="1119182" y="372357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24" name="Freeform 223"/>
          <p:cNvSpPr/>
          <p:nvPr/>
        </p:nvSpPr>
        <p:spPr bwMode="auto">
          <a:xfrm rot="16200000" flipH="1">
            <a:off x="-110661" y="2339753"/>
            <a:ext cx="752495" cy="18069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07" h="37932">
                <a:moveTo>
                  <a:pt x="9607" y="8118"/>
                </a:moveTo>
                <a:cubicBezTo>
                  <a:pt x="6615" y="-19924"/>
                  <a:pt x="3415" y="33314"/>
                  <a:pt x="0" y="37932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23" name="Freeform 222"/>
          <p:cNvSpPr/>
          <p:nvPr/>
        </p:nvSpPr>
        <p:spPr bwMode="auto">
          <a:xfrm flipH="1">
            <a:off x="842837" y="1678676"/>
            <a:ext cx="2221861" cy="53974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  <a:gd name="connsiteX0" fmla="*/ 0 w 1181823"/>
              <a:gd name="connsiteY0" fmla="*/ 0 h 78852"/>
              <a:gd name="connsiteX1" fmla="*/ 1181823 w 1181823"/>
              <a:gd name="connsiteY1" fmla="*/ 78852 h 78852"/>
              <a:gd name="connsiteX0" fmla="*/ 0 w 1181823"/>
              <a:gd name="connsiteY0" fmla="*/ 0 h 78852"/>
              <a:gd name="connsiteX1" fmla="*/ 1181823 w 1181823"/>
              <a:gd name="connsiteY1" fmla="*/ 78852 h 78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1823" h="78852">
                <a:moveTo>
                  <a:pt x="0" y="0"/>
                </a:moveTo>
                <a:cubicBezTo>
                  <a:pt x="305268" y="13724"/>
                  <a:pt x="1028715" y="41605"/>
                  <a:pt x="1181823" y="78852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19" name="Freeform 218"/>
          <p:cNvSpPr/>
          <p:nvPr/>
        </p:nvSpPr>
        <p:spPr bwMode="auto">
          <a:xfrm rot="10636223" flipH="1" flipV="1">
            <a:off x="2149957" y="1563540"/>
            <a:ext cx="1128665" cy="11466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6388683"/>
              <a:gd name="connsiteY0" fmla="*/ 407933 h 651217"/>
              <a:gd name="connsiteX1" fmla="*/ 16388683 w 16388683"/>
              <a:gd name="connsiteY1" fmla="*/ 651217 h 651217"/>
              <a:gd name="connsiteX0" fmla="*/ 0 w 16388683"/>
              <a:gd name="connsiteY0" fmla="*/ 150128 h 393412"/>
              <a:gd name="connsiteX1" fmla="*/ 16388683 w 16388683"/>
              <a:gd name="connsiteY1" fmla="*/ 393412 h 393412"/>
              <a:gd name="connsiteX0" fmla="*/ 0 w 16650958"/>
              <a:gd name="connsiteY0" fmla="*/ 183569 h 318611"/>
              <a:gd name="connsiteX1" fmla="*/ 16650961 w 16650958"/>
              <a:gd name="connsiteY1" fmla="*/ 318612 h 318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50958" h="318611">
                <a:moveTo>
                  <a:pt x="0" y="183569"/>
                </a:moveTo>
                <a:cubicBezTo>
                  <a:pt x="7334995" y="-130442"/>
                  <a:pt x="11267589" y="-12726"/>
                  <a:pt x="16650961" y="318612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12" name="Freeform 211"/>
          <p:cNvSpPr/>
          <p:nvPr/>
        </p:nvSpPr>
        <p:spPr bwMode="auto">
          <a:xfrm flipH="1">
            <a:off x="1988350" y="804739"/>
            <a:ext cx="1136513" cy="67283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5424643"/>
              <a:gd name="connsiteY0" fmla="*/ 1319058 h 1319058"/>
              <a:gd name="connsiteX1" fmla="*/ 15424643 w 15424643"/>
              <a:gd name="connsiteY1" fmla="*/ 259734 h 1319058"/>
              <a:gd name="connsiteX0" fmla="*/ 0 w 15424643"/>
              <a:gd name="connsiteY0" fmla="*/ 1399320 h 1399320"/>
              <a:gd name="connsiteX1" fmla="*/ 15424643 w 15424643"/>
              <a:gd name="connsiteY1" fmla="*/ 339996 h 1399320"/>
              <a:gd name="connsiteX0" fmla="*/ 0 w 14219588"/>
              <a:gd name="connsiteY0" fmla="*/ 3142666 h 3142666"/>
              <a:gd name="connsiteX1" fmla="*/ 14219588 w 14219588"/>
              <a:gd name="connsiteY1" fmla="*/ 129438 h 3142666"/>
              <a:gd name="connsiteX0" fmla="*/ 0 w 14225592"/>
              <a:gd name="connsiteY0" fmla="*/ 3013229 h 3013229"/>
              <a:gd name="connsiteX1" fmla="*/ 14219588 w 14225592"/>
              <a:gd name="connsiteY1" fmla="*/ 1 h 3013229"/>
              <a:gd name="connsiteX0" fmla="*/ 0 w 14225892"/>
              <a:gd name="connsiteY0" fmla="*/ 3013229 h 3028177"/>
              <a:gd name="connsiteX1" fmla="*/ 14219588 w 14225892"/>
              <a:gd name="connsiteY1" fmla="*/ 1 h 3028177"/>
              <a:gd name="connsiteX0" fmla="*/ 0 w 12035055"/>
              <a:gd name="connsiteY0" fmla="*/ 3799769 h 3806383"/>
              <a:gd name="connsiteX1" fmla="*/ 12023648 w 12035055"/>
              <a:gd name="connsiteY1" fmla="*/ 0 h 3806383"/>
              <a:gd name="connsiteX0" fmla="*/ 0 w 12023648"/>
              <a:gd name="connsiteY0" fmla="*/ 3799769 h 3804904"/>
              <a:gd name="connsiteX1" fmla="*/ 12023648 w 12023648"/>
              <a:gd name="connsiteY1" fmla="*/ 0 h 3804904"/>
              <a:gd name="connsiteX0" fmla="*/ 0 w 13646732"/>
              <a:gd name="connsiteY0" fmla="*/ 3327843 h 3334892"/>
              <a:gd name="connsiteX1" fmla="*/ 13646732 w 13646732"/>
              <a:gd name="connsiteY1" fmla="*/ 0 h 3334892"/>
              <a:gd name="connsiteX0" fmla="*/ 0 w 13646732"/>
              <a:gd name="connsiteY0" fmla="*/ 3327843 h 3327844"/>
              <a:gd name="connsiteX1" fmla="*/ 13646732 w 13646732"/>
              <a:gd name="connsiteY1" fmla="*/ 0 h 3327844"/>
              <a:gd name="connsiteX0" fmla="*/ 0 w 13646732"/>
              <a:gd name="connsiteY0" fmla="*/ 3327843 h 3327844"/>
              <a:gd name="connsiteX1" fmla="*/ 13646732 w 13646732"/>
              <a:gd name="connsiteY1" fmla="*/ 0 h 332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646732" h="3327844">
                <a:moveTo>
                  <a:pt x="0" y="3327843"/>
                </a:moveTo>
                <a:cubicBezTo>
                  <a:pt x="4785727" y="3042486"/>
                  <a:pt x="10505510" y="2303903"/>
                  <a:pt x="13646732" y="0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11" name="Freeform 210"/>
          <p:cNvSpPr/>
          <p:nvPr/>
        </p:nvSpPr>
        <p:spPr bwMode="auto">
          <a:xfrm flipV="1">
            <a:off x="1560350" y="898496"/>
            <a:ext cx="164920" cy="192421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174605 w 993470"/>
              <a:gd name="connsiteY0" fmla="*/ 0 h 1618577"/>
              <a:gd name="connsiteX1" fmla="*/ 993470 w 993470"/>
              <a:gd name="connsiteY1" fmla="*/ 1618577 h 1618577"/>
              <a:gd name="connsiteX0" fmla="*/ 391342 w 391342"/>
              <a:gd name="connsiteY0" fmla="*/ 0 h 1580192"/>
              <a:gd name="connsiteX1" fmla="*/ 340722 w 391342"/>
              <a:gd name="connsiteY1" fmla="*/ 1580192 h 1580192"/>
              <a:gd name="connsiteX0" fmla="*/ 488188 w 488189"/>
              <a:gd name="connsiteY0" fmla="*/ 0 h 1548205"/>
              <a:gd name="connsiteX1" fmla="*/ 258557 w 488189"/>
              <a:gd name="connsiteY1" fmla="*/ 1548205 h 1548205"/>
              <a:gd name="connsiteX0" fmla="*/ 530417 w 530418"/>
              <a:gd name="connsiteY0" fmla="*/ 0 h 1548205"/>
              <a:gd name="connsiteX1" fmla="*/ 300786 w 530418"/>
              <a:gd name="connsiteY1" fmla="*/ 1548205 h 1548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30418" h="1548205">
                <a:moveTo>
                  <a:pt x="530417" y="0"/>
                </a:moveTo>
                <a:cubicBezTo>
                  <a:pt x="-171849" y="402794"/>
                  <a:pt x="-99549" y="1325291"/>
                  <a:pt x="300786" y="1548205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18" name="Freeform 217"/>
          <p:cNvSpPr/>
          <p:nvPr/>
        </p:nvSpPr>
        <p:spPr bwMode="auto">
          <a:xfrm>
            <a:off x="4209141" y="808918"/>
            <a:ext cx="901934" cy="185477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563740"/>
              <a:gd name="connsiteY0" fmla="*/ 0 h 3068307"/>
              <a:gd name="connsiteX1" fmla="*/ 525901 w 563740"/>
              <a:gd name="connsiteY1" fmla="*/ 3068307 h 3068307"/>
              <a:gd name="connsiteX0" fmla="*/ 0 w 634157"/>
              <a:gd name="connsiteY0" fmla="*/ 0 h 3068307"/>
              <a:gd name="connsiteX1" fmla="*/ 525901 w 634157"/>
              <a:gd name="connsiteY1" fmla="*/ 3068307 h 3068307"/>
              <a:gd name="connsiteX0" fmla="*/ 0 w 660261"/>
              <a:gd name="connsiteY0" fmla="*/ 0 h 3068307"/>
              <a:gd name="connsiteX1" fmla="*/ 525901 w 660261"/>
              <a:gd name="connsiteY1" fmla="*/ 3068307 h 3068307"/>
              <a:gd name="connsiteX0" fmla="*/ 0 w 767870"/>
              <a:gd name="connsiteY0" fmla="*/ 0 h 3068307"/>
              <a:gd name="connsiteX1" fmla="*/ 525901 w 767870"/>
              <a:gd name="connsiteY1" fmla="*/ 3068307 h 3068307"/>
              <a:gd name="connsiteX0" fmla="*/ 0 w 822001"/>
              <a:gd name="connsiteY0" fmla="*/ 0 h 3068307"/>
              <a:gd name="connsiteX1" fmla="*/ 519184 w 822001"/>
              <a:gd name="connsiteY1" fmla="*/ 431462 h 3068307"/>
              <a:gd name="connsiteX2" fmla="*/ 525901 w 822001"/>
              <a:gd name="connsiteY2" fmla="*/ 3068307 h 3068307"/>
              <a:gd name="connsiteX0" fmla="*/ 0 w 822000"/>
              <a:gd name="connsiteY0" fmla="*/ 0 h 3068307"/>
              <a:gd name="connsiteX1" fmla="*/ 519184 w 822000"/>
              <a:gd name="connsiteY1" fmla="*/ 431462 h 3068307"/>
              <a:gd name="connsiteX2" fmla="*/ 525901 w 822000"/>
              <a:gd name="connsiteY2" fmla="*/ 3068307 h 3068307"/>
              <a:gd name="connsiteX0" fmla="*/ 0 w 849246"/>
              <a:gd name="connsiteY0" fmla="*/ 0 h 3068307"/>
              <a:gd name="connsiteX1" fmla="*/ 519184 w 849246"/>
              <a:gd name="connsiteY1" fmla="*/ 431462 h 3068307"/>
              <a:gd name="connsiteX2" fmla="*/ 525901 w 849246"/>
              <a:gd name="connsiteY2" fmla="*/ 3068307 h 3068307"/>
              <a:gd name="connsiteX0" fmla="*/ 0 w 849246"/>
              <a:gd name="connsiteY0" fmla="*/ 0 h 3068307"/>
              <a:gd name="connsiteX1" fmla="*/ 519184 w 849246"/>
              <a:gd name="connsiteY1" fmla="*/ 431462 h 3068307"/>
              <a:gd name="connsiteX2" fmla="*/ 525901 w 849246"/>
              <a:gd name="connsiteY2" fmla="*/ 3068307 h 3068307"/>
              <a:gd name="connsiteX0" fmla="*/ 0 w 876256"/>
              <a:gd name="connsiteY0" fmla="*/ 0 h 3068307"/>
              <a:gd name="connsiteX1" fmla="*/ 519184 w 876256"/>
              <a:gd name="connsiteY1" fmla="*/ 431462 h 3068307"/>
              <a:gd name="connsiteX2" fmla="*/ 525901 w 876256"/>
              <a:gd name="connsiteY2" fmla="*/ 3068307 h 3068307"/>
              <a:gd name="connsiteX0" fmla="*/ 0 w 803915"/>
              <a:gd name="connsiteY0" fmla="*/ 0 h 3068307"/>
              <a:gd name="connsiteX1" fmla="*/ 519184 w 803915"/>
              <a:gd name="connsiteY1" fmla="*/ 431462 h 3068307"/>
              <a:gd name="connsiteX2" fmla="*/ 525901 w 803915"/>
              <a:gd name="connsiteY2" fmla="*/ 3068307 h 3068307"/>
              <a:gd name="connsiteX0" fmla="*/ 0 w 811876"/>
              <a:gd name="connsiteY0" fmla="*/ 0 h 3068307"/>
              <a:gd name="connsiteX1" fmla="*/ 519184 w 811876"/>
              <a:gd name="connsiteY1" fmla="*/ 431462 h 3068307"/>
              <a:gd name="connsiteX2" fmla="*/ 525901 w 811876"/>
              <a:gd name="connsiteY2" fmla="*/ 3068307 h 3068307"/>
              <a:gd name="connsiteX0" fmla="*/ 0 w 897171"/>
              <a:gd name="connsiteY0" fmla="*/ 0 h 2819121"/>
              <a:gd name="connsiteX1" fmla="*/ 519184 w 897171"/>
              <a:gd name="connsiteY1" fmla="*/ 431462 h 2819121"/>
              <a:gd name="connsiteX2" fmla="*/ 638309 w 897171"/>
              <a:gd name="connsiteY2" fmla="*/ 2819121 h 2819121"/>
              <a:gd name="connsiteX0" fmla="*/ 0 w 920433"/>
              <a:gd name="connsiteY0" fmla="*/ 0 h 2906336"/>
              <a:gd name="connsiteX1" fmla="*/ 519184 w 920433"/>
              <a:gd name="connsiteY1" fmla="*/ 431462 h 2906336"/>
              <a:gd name="connsiteX2" fmla="*/ 667890 w 920433"/>
              <a:gd name="connsiteY2" fmla="*/ 2906336 h 2906336"/>
              <a:gd name="connsiteX0" fmla="*/ 0 w 676374"/>
              <a:gd name="connsiteY0" fmla="*/ 0 h 2906336"/>
              <a:gd name="connsiteX1" fmla="*/ 519184 w 676374"/>
              <a:gd name="connsiteY1" fmla="*/ 431462 h 2906336"/>
              <a:gd name="connsiteX2" fmla="*/ 667890 w 676374"/>
              <a:gd name="connsiteY2" fmla="*/ 2906336 h 2906336"/>
              <a:gd name="connsiteX0" fmla="*/ 0 w 667890"/>
              <a:gd name="connsiteY0" fmla="*/ 0 h 2906336"/>
              <a:gd name="connsiteX1" fmla="*/ 667890 w 667890"/>
              <a:gd name="connsiteY1" fmla="*/ 2906336 h 2906336"/>
              <a:gd name="connsiteX0" fmla="*/ 0 w 667890"/>
              <a:gd name="connsiteY0" fmla="*/ 0 h 2906336"/>
              <a:gd name="connsiteX1" fmla="*/ 667890 w 667890"/>
              <a:gd name="connsiteY1" fmla="*/ 2906336 h 2906336"/>
              <a:gd name="connsiteX0" fmla="*/ 0 w 671089"/>
              <a:gd name="connsiteY0" fmla="*/ 0 h 2906336"/>
              <a:gd name="connsiteX1" fmla="*/ 667890 w 671089"/>
              <a:gd name="connsiteY1" fmla="*/ 2906336 h 29063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71089" h="2906336">
                <a:moveTo>
                  <a:pt x="0" y="0"/>
                </a:moveTo>
                <a:cubicBezTo>
                  <a:pt x="406033" y="507785"/>
                  <a:pt x="705573" y="1152619"/>
                  <a:pt x="667890" y="2906336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0" name="Freeform 199"/>
          <p:cNvSpPr/>
          <p:nvPr/>
        </p:nvSpPr>
        <p:spPr bwMode="auto">
          <a:xfrm flipH="1">
            <a:off x="1444486" y="1431235"/>
            <a:ext cx="1334724" cy="435541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475639"/>
              <a:gd name="connsiteY0" fmla="*/ 9999 h 426105"/>
              <a:gd name="connsiteX1" fmla="*/ 12475639 w 12475639"/>
              <a:gd name="connsiteY1" fmla="*/ 426105 h 426105"/>
              <a:gd name="connsiteX0" fmla="*/ 0 w 12475639"/>
              <a:gd name="connsiteY0" fmla="*/ 11827 h 427933"/>
              <a:gd name="connsiteX1" fmla="*/ 12475639 w 12475639"/>
              <a:gd name="connsiteY1" fmla="*/ 427933 h 427933"/>
              <a:gd name="connsiteX0" fmla="*/ 0 w 11954274"/>
              <a:gd name="connsiteY0" fmla="*/ 11235 h 444857"/>
              <a:gd name="connsiteX1" fmla="*/ 11954274 w 11954274"/>
              <a:gd name="connsiteY1" fmla="*/ 444857 h 444857"/>
              <a:gd name="connsiteX0" fmla="*/ 0 w 11954274"/>
              <a:gd name="connsiteY0" fmla="*/ 2922 h 436544"/>
              <a:gd name="connsiteX1" fmla="*/ 11954274 w 11954274"/>
              <a:gd name="connsiteY1" fmla="*/ 436544 h 436544"/>
              <a:gd name="connsiteX0" fmla="*/ 0 w 12811263"/>
              <a:gd name="connsiteY0" fmla="*/ 3913 h 367435"/>
              <a:gd name="connsiteX1" fmla="*/ 12811263 w 12811263"/>
              <a:gd name="connsiteY1" fmla="*/ 367435 h 367435"/>
              <a:gd name="connsiteX0" fmla="*/ 0 w 12811263"/>
              <a:gd name="connsiteY0" fmla="*/ 4573 h 368095"/>
              <a:gd name="connsiteX1" fmla="*/ 12811263 w 12811263"/>
              <a:gd name="connsiteY1" fmla="*/ 368095 h 368095"/>
              <a:gd name="connsiteX0" fmla="*/ 0 w 11525225"/>
              <a:gd name="connsiteY0" fmla="*/ 3411 h 427921"/>
              <a:gd name="connsiteX1" fmla="*/ 11525225 w 11525225"/>
              <a:gd name="connsiteY1" fmla="*/ 427921 h 427921"/>
              <a:gd name="connsiteX0" fmla="*/ 0 w 5867900"/>
              <a:gd name="connsiteY0" fmla="*/ 2493 h 514009"/>
              <a:gd name="connsiteX1" fmla="*/ 4732889 w 5867900"/>
              <a:gd name="connsiteY1" fmla="*/ 514009 h 514009"/>
              <a:gd name="connsiteX0" fmla="*/ 0 w 6624971"/>
              <a:gd name="connsiteY0" fmla="*/ 1520 h 513036"/>
              <a:gd name="connsiteX1" fmla="*/ 4732889 w 6624971"/>
              <a:gd name="connsiteY1" fmla="*/ 513036 h 513036"/>
              <a:gd name="connsiteX0" fmla="*/ 0 w 10731779"/>
              <a:gd name="connsiteY0" fmla="*/ 0 h 511516"/>
              <a:gd name="connsiteX1" fmla="*/ 8762237 w 10731779"/>
              <a:gd name="connsiteY1" fmla="*/ 449247 h 511516"/>
              <a:gd name="connsiteX2" fmla="*/ 4732889 w 10731779"/>
              <a:gd name="connsiteY2" fmla="*/ 511516 h 511516"/>
              <a:gd name="connsiteX0" fmla="*/ 0 w 10731779"/>
              <a:gd name="connsiteY0" fmla="*/ 0 h 511516"/>
              <a:gd name="connsiteX1" fmla="*/ 8762237 w 10731779"/>
              <a:gd name="connsiteY1" fmla="*/ 449247 h 511516"/>
              <a:gd name="connsiteX2" fmla="*/ 4732889 w 10731779"/>
              <a:gd name="connsiteY2" fmla="*/ 511516 h 511516"/>
              <a:gd name="connsiteX0" fmla="*/ 0 w 8762237"/>
              <a:gd name="connsiteY0" fmla="*/ 0 h 511516"/>
              <a:gd name="connsiteX1" fmla="*/ 8762237 w 8762237"/>
              <a:gd name="connsiteY1" fmla="*/ 449247 h 511516"/>
              <a:gd name="connsiteX2" fmla="*/ 4732889 w 8762237"/>
              <a:gd name="connsiteY2" fmla="*/ 511516 h 511516"/>
              <a:gd name="connsiteX0" fmla="*/ 0 w 9092646"/>
              <a:gd name="connsiteY0" fmla="*/ 0 h 511516"/>
              <a:gd name="connsiteX1" fmla="*/ 8762237 w 9092646"/>
              <a:gd name="connsiteY1" fmla="*/ 449247 h 511516"/>
              <a:gd name="connsiteX2" fmla="*/ 4732889 w 9092646"/>
              <a:gd name="connsiteY2" fmla="*/ 511516 h 511516"/>
              <a:gd name="connsiteX0" fmla="*/ 0 w 9738005"/>
              <a:gd name="connsiteY0" fmla="*/ 0 h 511516"/>
              <a:gd name="connsiteX1" fmla="*/ 8762237 w 9738005"/>
              <a:gd name="connsiteY1" fmla="*/ 449247 h 511516"/>
              <a:gd name="connsiteX2" fmla="*/ 4732889 w 9738005"/>
              <a:gd name="connsiteY2" fmla="*/ 511516 h 511516"/>
              <a:gd name="connsiteX0" fmla="*/ 0 w 9136505"/>
              <a:gd name="connsiteY0" fmla="*/ 0 h 511516"/>
              <a:gd name="connsiteX1" fmla="*/ 8762237 w 9136505"/>
              <a:gd name="connsiteY1" fmla="*/ 449247 h 511516"/>
              <a:gd name="connsiteX2" fmla="*/ 4732889 w 9136505"/>
              <a:gd name="connsiteY2" fmla="*/ 511516 h 511516"/>
              <a:gd name="connsiteX0" fmla="*/ 0 w 9861663"/>
              <a:gd name="connsiteY0" fmla="*/ 0 h 511516"/>
              <a:gd name="connsiteX1" fmla="*/ 9145981 w 9861663"/>
              <a:gd name="connsiteY1" fmla="*/ 53455 h 511516"/>
              <a:gd name="connsiteX2" fmla="*/ 8762237 w 9861663"/>
              <a:gd name="connsiteY2" fmla="*/ 449247 h 511516"/>
              <a:gd name="connsiteX3" fmla="*/ 4732889 w 9861663"/>
              <a:gd name="connsiteY3" fmla="*/ 511516 h 511516"/>
              <a:gd name="connsiteX0" fmla="*/ 0 w 9094165"/>
              <a:gd name="connsiteY0" fmla="*/ 0 h 517487"/>
              <a:gd name="connsiteX1" fmla="*/ 8378483 w 9094165"/>
              <a:gd name="connsiteY1" fmla="*/ 59426 h 517487"/>
              <a:gd name="connsiteX2" fmla="*/ 7994739 w 9094165"/>
              <a:gd name="connsiteY2" fmla="*/ 455218 h 517487"/>
              <a:gd name="connsiteX3" fmla="*/ 3965391 w 9094165"/>
              <a:gd name="connsiteY3" fmla="*/ 517487 h 517487"/>
              <a:gd name="connsiteX0" fmla="*/ 0 w 8863918"/>
              <a:gd name="connsiteY0" fmla="*/ 0 h 531988"/>
              <a:gd name="connsiteX1" fmla="*/ 8148236 w 8863918"/>
              <a:gd name="connsiteY1" fmla="*/ 73927 h 531988"/>
              <a:gd name="connsiteX2" fmla="*/ 7764492 w 8863918"/>
              <a:gd name="connsiteY2" fmla="*/ 469719 h 531988"/>
              <a:gd name="connsiteX3" fmla="*/ 3735144 w 8863918"/>
              <a:gd name="connsiteY3" fmla="*/ 531988 h 531988"/>
              <a:gd name="connsiteX0" fmla="*/ 0 w 8863918"/>
              <a:gd name="connsiteY0" fmla="*/ 0 h 529429"/>
              <a:gd name="connsiteX1" fmla="*/ 8148236 w 8863918"/>
              <a:gd name="connsiteY1" fmla="*/ 71368 h 529429"/>
              <a:gd name="connsiteX2" fmla="*/ 7764492 w 8863918"/>
              <a:gd name="connsiteY2" fmla="*/ 467160 h 529429"/>
              <a:gd name="connsiteX3" fmla="*/ 3735144 w 8863918"/>
              <a:gd name="connsiteY3" fmla="*/ 529429 h 529429"/>
              <a:gd name="connsiteX0" fmla="*/ 0 w 8886947"/>
              <a:gd name="connsiteY0" fmla="*/ 0 h 529429"/>
              <a:gd name="connsiteX1" fmla="*/ 8148236 w 8886947"/>
              <a:gd name="connsiteY1" fmla="*/ 71368 h 529429"/>
              <a:gd name="connsiteX2" fmla="*/ 7841244 w 8886947"/>
              <a:gd name="connsiteY2" fmla="*/ 450100 h 529429"/>
              <a:gd name="connsiteX3" fmla="*/ 3735144 w 8886947"/>
              <a:gd name="connsiteY3" fmla="*/ 529429 h 529429"/>
              <a:gd name="connsiteX0" fmla="*/ 0 w 8958412"/>
              <a:gd name="connsiteY0" fmla="*/ 0 h 519193"/>
              <a:gd name="connsiteX1" fmla="*/ 8148236 w 8958412"/>
              <a:gd name="connsiteY1" fmla="*/ 71368 h 519193"/>
              <a:gd name="connsiteX2" fmla="*/ 7841244 w 8958412"/>
              <a:gd name="connsiteY2" fmla="*/ 450100 h 519193"/>
              <a:gd name="connsiteX3" fmla="*/ 2161779 w 8958412"/>
              <a:gd name="connsiteY3" fmla="*/ 519193 h 519193"/>
              <a:gd name="connsiteX0" fmla="*/ 2366850 w 6429113"/>
              <a:gd name="connsiteY0" fmla="*/ 0 h 518199"/>
              <a:gd name="connsiteX1" fmla="*/ 5998874 w 6429113"/>
              <a:gd name="connsiteY1" fmla="*/ 70374 h 518199"/>
              <a:gd name="connsiteX2" fmla="*/ 5691882 w 6429113"/>
              <a:gd name="connsiteY2" fmla="*/ 449106 h 518199"/>
              <a:gd name="connsiteX3" fmla="*/ 12417 w 6429113"/>
              <a:gd name="connsiteY3" fmla="*/ 518199 h 518199"/>
              <a:gd name="connsiteX0" fmla="*/ 2366850 w 7317321"/>
              <a:gd name="connsiteY0" fmla="*/ 0 h 518199"/>
              <a:gd name="connsiteX1" fmla="*/ 7161463 w 7317321"/>
              <a:gd name="connsiteY1" fmla="*/ 121064 h 518199"/>
              <a:gd name="connsiteX2" fmla="*/ 5691882 w 7317321"/>
              <a:gd name="connsiteY2" fmla="*/ 449106 h 518199"/>
              <a:gd name="connsiteX3" fmla="*/ 12417 w 7317321"/>
              <a:gd name="connsiteY3" fmla="*/ 518199 h 518199"/>
              <a:gd name="connsiteX0" fmla="*/ 2366850 w 7080432"/>
              <a:gd name="connsiteY0" fmla="*/ 0 h 518199"/>
              <a:gd name="connsiteX1" fmla="*/ 6893172 w 7080432"/>
              <a:gd name="connsiteY1" fmla="*/ 121064 h 518199"/>
              <a:gd name="connsiteX2" fmla="*/ 5691882 w 7080432"/>
              <a:gd name="connsiteY2" fmla="*/ 449106 h 518199"/>
              <a:gd name="connsiteX3" fmla="*/ 12417 w 7080432"/>
              <a:gd name="connsiteY3" fmla="*/ 518199 h 518199"/>
              <a:gd name="connsiteX0" fmla="*/ 2366850 w 7277146"/>
              <a:gd name="connsiteY0" fmla="*/ 0 h 518199"/>
              <a:gd name="connsiteX1" fmla="*/ 7116744 w 7277146"/>
              <a:gd name="connsiteY1" fmla="*/ 54471 h 518199"/>
              <a:gd name="connsiteX2" fmla="*/ 5691882 w 7277146"/>
              <a:gd name="connsiteY2" fmla="*/ 449106 h 518199"/>
              <a:gd name="connsiteX3" fmla="*/ 12417 w 7277146"/>
              <a:gd name="connsiteY3" fmla="*/ 518199 h 518199"/>
              <a:gd name="connsiteX0" fmla="*/ 2365090 w 7504739"/>
              <a:gd name="connsiteY0" fmla="*/ 0 h 518199"/>
              <a:gd name="connsiteX1" fmla="*/ 7114984 w 7504739"/>
              <a:gd name="connsiteY1" fmla="*/ 54471 h 518199"/>
              <a:gd name="connsiteX2" fmla="*/ 6547158 w 7504739"/>
              <a:gd name="connsiteY2" fmla="*/ 445706 h 518199"/>
              <a:gd name="connsiteX3" fmla="*/ 10657 w 7504739"/>
              <a:gd name="connsiteY3" fmla="*/ 518199 h 518199"/>
              <a:gd name="connsiteX0" fmla="*/ 2365090 w 7740272"/>
              <a:gd name="connsiteY0" fmla="*/ 0 h 518199"/>
              <a:gd name="connsiteX1" fmla="*/ 7436373 w 7740272"/>
              <a:gd name="connsiteY1" fmla="*/ 46538 h 518199"/>
              <a:gd name="connsiteX2" fmla="*/ 6547158 w 7740272"/>
              <a:gd name="connsiteY2" fmla="*/ 445706 h 518199"/>
              <a:gd name="connsiteX3" fmla="*/ 10657 w 7740272"/>
              <a:gd name="connsiteY3" fmla="*/ 518199 h 518199"/>
              <a:gd name="connsiteX0" fmla="*/ 2365090 w 7505953"/>
              <a:gd name="connsiteY0" fmla="*/ 0 h 518199"/>
              <a:gd name="connsiteX1" fmla="*/ 7436373 w 7505953"/>
              <a:gd name="connsiteY1" fmla="*/ 46538 h 518199"/>
              <a:gd name="connsiteX2" fmla="*/ 6547158 w 7505953"/>
              <a:gd name="connsiteY2" fmla="*/ 445706 h 518199"/>
              <a:gd name="connsiteX3" fmla="*/ 10657 w 7505953"/>
              <a:gd name="connsiteY3" fmla="*/ 518199 h 518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05953" h="518199">
                <a:moveTo>
                  <a:pt x="2365090" y="0"/>
                </a:moveTo>
                <a:cubicBezTo>
                  <a:pt x="2878884" y="23268"/>
                  <a:pt x="7275010" y="-27746"/>
                  <a:pt x="7436373" y="46538"/>
                </a:cubicBezTo>
                <a:cubicBezTo>
                  <a:pt x="7597736" y="120822"/>
                  <a:pt x="7544901" y="371069"/>
                  <a:pt x="6547158" y="445706"/>
                </a:cubicBezTo>
                <a:cubicBezTo>
                  <a:pt x="5549415" y="520344"/>
                  <a:pt x="-282209" y="470416"/>
                  <a:pt x="10657" y="518199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6" name="Freeform 205"/>
          <p:cNvSpPr/>
          <p:nvPr/>
        </p:nvSpPr>
        <p:spPr bwMode="auto">
          <a:xfrm>
            <a:off x="8266667" y="672591"/>
            <a:ext cx="678057" cy="19863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8847" h="34366">
                <a:moveTo>
                  <a:pt x="1468847" y="34366"/>
                </a:moveTo>
                <a:cubicBezTo>
                  <a:pt x="1432199" y="-10255"/>
                  <a:pt x="501951" y="-3267"/>
                  <a:pt x="0" y="10176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4" name="Freeform 7"/>
          <p:cNvSpPr>
            <a:spLocks/>
          </p:cNvSpPr>
          <p:nvPr/>
        </p:nvSpPr>
        <p:spPr bwMode="auto">
          <a:xfrm>
            <a:off x="2477069" y="3625329"/>
            <a:ext cx="1733265" cy="97677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FF0000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198" name="Freeform 197"/>
          <p:cNvSpPr/>
          <p:nvPr/>
        </p:nvSpPr>
        <p:spPr bwMode="auto">
          <a:xfrm rot="12217863" flipH="1" flipV="1">
            <a:off x="2849981" y="2043617"/>
            <a:ext cx="1867471" cy="221317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2 w 15794605"/>
              <a:gd name="connsiteY0" fmla="*/ 371409 h 1098488"/>
              <a:gd name="connsiteX1" fmla="*/ 15794605 w 15794605"/>
              <a:gd name="connsiteY1" fmla="*/ 1098488 h 1098488"/>
              <a:gd name="connsiteX0" fmla="*/ 2 w 15794605"/>
              <a:gd name="connsiteY0" fmla="*/ 0 h 727079"/>
              <a:gd name="connsiteX1" fmla="*/ 15794605 w 15794605"/>
              <a:gd name="connsiteY1" fmla="*/ 727079 h 727079"/>
              <a:gd name="connsiteX0" fmla="*/ 2 w 15794605"/>
              <a:gd name="connsiteY0" fmla="*/ 0 h 727079"/>
              <a:gd name="connsiteX1" fmla="*/ 15794605 w 15794605"/>
              <a:gd name="connsiteY1" fmla="*/ 727079 h 727079"/>
              <a:gd name="connsiteX0" fmla="*/ 2 w 16269929"/>
              <a:gd name="connsiteY0" fmla="*/ 0 h 727079"/>
              <a:gd name="connsiteX1" fmla="*/ 15794605 w 16269929"/>
              <a:gd name="connsiteY1" fmla="*/ 727079 h 727079"/>
              <a:gd name="connsiteX0" fmla="*/ 2 w 15892342"/>
              <a:gd name="connsiteY0" fmla="*/ 0 h 727079"/>
              <a:gd name="connsiteX1" fmla="*/ 15794605 w 15892342"/>
              <a:gd name="connsiteY1" fmla="*/ 727079 h 727079"/>
              <a:gd name="connsiteX0" fmla="*/ 2 w 16858268"/>
              <a:gd name="connsiteY0" fmla="*/ 0 h 733890"/>
              <a:gd name="connsiteX1" fmla="*/ 16769521 w 16858268"/>
              <a:gd name="connsiteY1" fmla="*/ 733890 h 733890"/>
              <a:gd name="connsiteX0" fmla="*/ 2 w 16453004"/>
              <a:gd name="connsiteY0" fmla="*/ 0 h 733065"/>
              <a:gd name="connsiteX1" fmla="*/ 16360689 w 16453004"/>
              <a:gd name="connsiteY1" fmla="*/ 733065 h 733065"/>
              <a:gd name="connsiteX0" fmla="*/ 2 w 17024612"/>
              <a:gd name="connsiteY0" fmla="*/ 0 h 731000"/>
              <a:gd name="connsiteX1" fmla="*/ 16937247 w 17024612"/>
              <a:gd name="connsiteY1" fmla="*/ 731000 h 731000"/>
              <a:gd name="connsiteX0" fmla="*/ 2 w 16416648"/>
              <a:gd name="connsiteY0" fmla="*/ 0 h 729762"/>
              <a:gd name="connsiteX1" fmla="*/ 16323998 w 16416648"/>
              <a:gd name="connsiteY1" fmla="*/ 729762 h 729762"/>
              <a:gd name="connsiteX0" fmla="*/ 2 w 16821883"/>
              <a:gd name="connsiteY0" fmla="*/ 0 h 730587"/>
              <a:gd name="connsiteX1" fmla="*/ 16732829 w 16821883"/>
              <a:gd name="connsiteY1" fmla="*/ 730587 h 730587"/>
              <a:gd name="connsiteX0" fmla="*/ 2 w 16177785"/>
              <a:gd name="connsiteY0" fmla="*/ 0 h 726046"/>
              <a:gd name="connsiteX1" fmla="*/ 16082885 w 16177785"/>
              <a:gd name="connsiteY1" fmla="*/ 726046 h 726046"/>
              <a:gd name="connsiteX0" fmla="*/ 2 w 16655597"/>
              <a:gd name="connsiteY0" fmla="*/ 0 h 733478"/>
              <a:gd name="connsiteX1" fmla="*/ 16565098 w 16655597"/>
              <a:gd name="connsiteY1" fmla="*/ 733478 h 733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655597" h="733478">
                <a:moveTo>
                  <a:pt x="2" y="0"/>
                </a:moveTo>
                <a:cubicBezTo>
                  <a:pt x="8362126" y="534"/>
                  <a:pt x="17675395" y="510830"/>
                  <a:pt x="16565098" y="733478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95" name="Freeform 194"/>
          <p:cNvSpPr/>
          <p:nvPr/>
        </p:nvSpPr>
        <p:spPr bwMode="auto">
          <a:xfrm rot="9769475" flipH="1" flipV="1">
            <a:off x="2862772" y="1826492"/>
            <a:ext cx="456004" cy="24757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9303343"/>
              <a:gd name="connsiteY0" fmla="*/ 589198 h 620681"/>
              <a:gd name="connsiteX1" fmla="*/ 19303333 w 19303343"/>
              <a:gd name="connsiteY1" fmla="*/ 620679 h 620681"/>
              <a:gd name="connsiteX0" fmla="*/ 0 w 12170323"/>
              <a:gd name="connsiteY0" fmla="*/ 584540 h 626592"/>
              <a:gd name="connsiteX1" fmla="*/ 12170329 w 12170323"/>
              <a:gd name="connsiteY1" fmla="*/ 626593 h 626592"/>
              <a:gd name="connsiteX0" fmla="*/ 0 w 12170323"/>
              <a:gd name="connsiteY0" fmla="*/ 293042 h 462099"/>
              <a:gd name="connsiteX1" fmla="*/ 12170329 w 12170323"/>
              <a:gd name="connsiteY1" fmla="*/ 335095 h 462099"/>
              <a:gd name="connsiteX0" fmla="*/ 0 w 12170323"/>
              <a:gd name="connsiteY0" fmla="*/ 1 h 465997"/>
              <a:gd name="connsiteX1" fmla="*/ 12170329 w 12170323"/>
              <a:gd name="connsiteY1" fmla="*/ 42054 h 465997"/>
              <a:gd name="connsiteX0" fmla="*/ 0 w 12309841"/>
              <a:gd name="connsiteY0" fmla="*/ 412917 h 710227"/>
              <a:gd name="connsiteX1" fmla="*/ 12309855 w 12309841"/>
              <a:gd name="connsiteY1" fmla="*/ 1 h 710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09841" h="710227">
                <a:moveTo>
                  <a:pt x="0" y="412917"/>
                </a:moveTo>
                <a:cubicBezTo>
                  <a:pt x="7574298" y="1045964"/>
                  <a:pt x="7923218" y="553537"/>
                  <a:pt x="12309855" y="1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3" name="Freeform 202"/>
          <p:cNvSpPr/>
          <p:nvPr/>
        </p:nvSpPr>
        <p:spPr bwMode="auto">
          <a:xfrm>
            <a:off x="3547928" y="1687573"/>
            <a:ext cx="3446549" cy="175166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88533"/>
              <a:gd name="connsiteY0" fmla="*/ 0 h 2093006"/>
              <a:gd name="connsiteX1" fmla="*/ 1188533 w 1188533"/>
              <a:gd name="connsiteY1" fmla="*/ 2093006 h 2093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8533" h="2093006">
                <a:moveTo>
                  <a:pt x="0" y="0"/>
                </a:moveTo>
                <a:cubicBezTo>
                  <a:pt x="991737" y="479946"/>
                  <a:pt x="858712" y="1490230"/>
                  <a:pt x="1188533" y="2093006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96" name="Freeform 195"/>
          <p:cNvSpPr/>
          <p:nvPr/>
        </p:nvSpPr>
        <p:spPr bwMode="auto">
          <a:xfrm flipH="1">
            <a:off x="817374" y="1620428"/>
            <a:ext cx="4158084" cy="377079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769663"/>
              <a:gd name="connsiteX1" fmla="*/ 11133050 w 16737580"/>
              <a:gd name="connsiteY1" fmla="*/ 4557324 h 4769663"/>
              <a:gd name="connsiteX2" fmla="*/ 16737580 w 16737580"/>
              <a:gd name="connsiteY2" fmla="*/ 0 h 4769663"/>
              <a:gd name="connsiteX0" fmla="*/ 0 w 16737580"/>
              <a:gd name="connsiteY0" fmla="*/ 3669253 h 4825026"/>
              <a:gd name="connsiteX1" fmla="*/ 11133050 w 16737580"/>
              <a:gd name="connsiteY1" fmla="*/ 4557324 h 4825026"/>
              <a:gd name="connsiteX2" fmla="*/ 16737580 w 16737580"/>
              <a:gd name="connsiteY2" fmla="*/ 0 h 4825026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6737580 w 16737580"/>
              <a:gd name="connsiteY2" fmla="*/ 0 h 4853138"/>
              <a:gd name="connsiteX0" fmla="*/ 0 w 16737580"/>
              <a:gd name="connsiteY0" fmla="*/ 3669253 h 4853138"/>
              <a:gd name="connsiteX1" fmla="*/ 11133050 w 16737580"/>
              <a:gd name="connsiteY1" fmla="*/ 4557324 h 4853138"/>
              <a:gd name="connsiteX2" fmla="*/ 14878430 w 16737580"/>
              <a:gd name="connsiteY2" fmla="*/ 533413 h 4853138"/>
              <a:gd name="connsiteX3" fmla="*/ 16737580 w 16737580"/>
              <a:gd name="connsiteY3" fmla="*/ 0 h 4853138"/>
              <a:gd name="connsiteX0" fmla="*/ 0 w 16737580"/>
              <a:gd name="connsiteY0" fmla="*/ 3669253 h 4713496"/>
              <a:gd name="connsiteX1" fmla="*/ 12432989 w 16737580"/>
              <a:gd name="connsiteY1" fmla="*/ 4362632 h 4713496"/>
              <a:gd name="connsiteX2" fmla="*/ 14878430 w 16737580"/>
              <a:gd name="connsiteY2" fmla="*/ 533413 h 4713496"/>
              <a:gd name="connsiteX3" fmla="*/ 16737580 w 16737580"/>
              <a:gd name="connsiteY3" fmla="*/ 0 h 4713496"/>
              <a:gd name="connsiteX0" fmla="*/ 0 w 16737580"/>
              <a:gd name="connsiteY0" fmla="*/ 3669253 h 4673738"/>
              <a:gd name="connsiteX1" fmla="*/ 13513968 w 16737580"/>
              <a:gd name="connsiteY1" fmla="*/ 4303282 h 4673738"/>
              <a:gd name="connsiteX2" fmla="*/ 14878430 w 16737580"/>
              <a:gd name="connsiteY2" fmla="*/ 533413 h 4673738"/>
              <a:gd name="connsiteX3" fmla="*/ 16737580 w 16737580"/>
              <a:gd name="connsiteY3" fmla="*/ 0 h 4673738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5225887 w 16737580"/>
              <a:gd name="connsiteY2" fmla="*/ 533413 h 4673737"/>
              <a:gd name="connsiteX3" fmla="*/ 16737580 w 16737580"/>
              <a:gd name="connsiteY3" fmla="*/ 0 h 4673737"/>
              <a:gd name="connsiteX0" fmla="*/ 0 w 16737580"/>
              <a:gd name="connsiteY0" fmla="*/ 3669253 h 4673737"/>
              <a:gd name="connsiteX1" fmla="*/ 13513968 w 16737580"/>
              <a:gd name="connsiteY1" fmla="*/ 4303282 h 4673737"/>
              <a:gd name="connsiteX2" fmla="*/ 14917036 w 16737580"/>
              <a:gd name="connsiteY2" fmla="*/ 521544 h 4673737"/>
              <a:gd name="connsiteX3" fmla="*/ 16737580 w 16737580"/>
              <a:gd name="connsiteY3" fmla="*/ 0 h 4673737"/>
              <a:gd name="connsiteX0" fmla="*/ 0 w 16892006"/>
              <a:gd name="connsiteY0" fmla="*/ 3787953 h 4717248"/>
              <a:gd name="connsiteX1" fmla="*/ 13668394 w 16892006"/>
              <a:gd name="connsiteY1" fmla="*/ 4303282 h 4717248"/>
              <a:gd name="connsiteX2" fmla="*/ 15071462 w 16892006"/>
              <a:gd name="connsiteY2" fmla="*/ 521544 h 4717248"/>
              <a:gd name="connsiteX3" fmla="*/ 16892006 w 16892006"/>
              <a:gd name="connsiteY3" fmla="*/ 0 h 4717248"/>
              <a:gd name="connsiteX0" fmla="*/ 0 w 16853400"/>
              <a:gd name="connsiteY0" fmla="*/ 3740473 h 4699135"/>
              <a:gd name="connsiteX1" fmla="*/ 13629788 w 16853400"/>
              <a:gd name="connsiteY1" fmla="*/ 4303282 h 4699135"/>
              <a:gd name="connsiteX2" fmla="*/ 15032856 w 16853400"/>
              <a:gd name="connsiteY2" fmla="*/ 521544 h 4699135"/>
              <a:gd name="connsiteX3" fmla="*/ 16853400 w 16853400"/>
              <a:gd name="connsiteY3" fmla="*/ 0 h 4699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53400" h="4699135">
                <a:moveTo>
                  <a:pt x="0" y="3740473"/>
                </a:moveTo>
                <a:cubicBezTo>
                  <a:pt x="1542784" y="4883957"/>
                  <a:pt x="10840191" y="4914824"/>
                  <a:pt x="13629788" y="4303282"/>
                </a:cubicBezTo>
                <a:cubicBezTo>
                  <a:pt x="16266257" y="3810000"/>
                  <a:pt x="14098768" y="1281098"/>
                  <a:pt x="15032856" y="521544"/>
                </a:cubicBezTo>
                <a:cubicBezTo>
                  <a:pt x="15966944" y="-238010"/>
                  <a:pt x="16700272" y="118260"/>
                  <a:pt x="16853400" y="0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97" name="Freeform 196"/>
          <p:cNvSpPr/>
          <p:nvPr/>
        </p:nvSpPr>
        <p:spPr bwMode="auto">
          <a:xfrm flipV="1">
            <a:off x="903938" y="1194477"/>
            <a:ext cx="4071520" cy="150778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5424947"/>
              <a:gd name="connsiteY0" fmla="*/ 3251835 h 3707557"/>
              <a:gd name="connsiteX1" fmla="*/ 25424947 w 25424947"/>
              <a:gd name="connsiteY1" fmla="*/ 0 h 3707557"/>
              <a:gd name="connsiteX0" fmla="*/ 0 w 25424947"/>
              <a:gd name="connsiteY0" fmla="*/ 3251835 h 3878269"/>
              <a:gd name="connsiteX1" fmla="*/ 25424947 w 25424947"/>
              <a:gd name="connsiteY1" fmla="*/ 0 h 3878269"/>
              <a:gd name="connsiteX0" fmla="*/ 0 w 25424947"/>
              <a:gd name="connsiteY0" fmla="*/ 3251835 h 3656614"/>
              <a:gd name="connsiteX1" fmla="*/ 25424947 w 25424947"/>
              <a:gd name="connsiteY1" fmla="*/ 0 h 3656614"/>
              <a:gd name="connsiteX0" fmla="*/ 0 w 25424947"/>
              <a:gd name="connsiteY0" fmla="*/ 3251835 h 3979320"/>
              <a:gd name="connsiteX1" fmla="*/ 14268842 w 25424947"/>
              <a:gd name="connsiteY1" fmla="*/ 3403790 h 3979320"/>
              <a:gd name="connsiteX2" fmla="*/ 25424947 w 25424947"/>
              <a:gd name="connsiteY2" fmla="*/ 0 h 3979320"/>
              <a:gd name="connsiteX0" fmla="*/ 0 w 25424947"/>
              <a:gd name="connsiteY0" fmla="*/ 3251835 h 3424074"/>
              <a:gd name="connsiteX1" fmla="*/ 14268842 w 25424947"/>
              <a:gd name="connsiteY1" fmla="*/ 3403790 h 3424074"/>
              <a:gd name="connsiteX2" fmla="*/ 25424947 w 25424947"/>
              <a:gd name="connsiteY2" fmla="*/ 0 h 3424074"/>
              <a:gd name="connsiteX0" fmla="*/ 0 w 25424947"/>
              <a:gd name="connsiteY0" fmla="*/ 3251835 h 3404769"/>
              <a:gd name="connsiteX1" fmla="*/ 14268842 w 25424947"/>
              <a:gd name="connsiteY1" fmla="*/ 3403790 h 3404769"/>
              <a:gd name="connsiteX2" fmla="*/ 25424947 w 25424947"/>
              <a:gd name="connsiteY2" fmla="*/ 0 h 3404769"/>
              <a:gd name="connsiteX0" fmla="*/ 0 w 25424947"/>
              <a:gd name="connsiteY0" fmla="*/ 3251835 h 3437929"/>
              <a:gd name="connsiteX1" fmla="*/ 14268842 w 25424947"/>
              <a:gd name="connsiteY1" fmla="*/ 3403790 h 3437929"/>
              <a:gd name="connsiteX2" fmla="*/ 25424947 w 25424947"/>
              <a:gd name="connsiteY2" fmla="*/ 0 h 3437929"/>
              <a:gd name="connsiteX0" fmla="*/ 0 w 25424947"/>
              <a:gd name="connsiteY0" fmla="*/ 3251835 h 4724776"/>
              <a:gd name="connsiteX1" fmla="*/ 16996614 w 25424947"/>
              <a:gd name="connsiteY1" fmla="*/ 4715673 h 4724776"/>
              <a:gd name="connsiteX2" fmla="*/ 25424947 w 25424947"/>
              <a:gd name="connsiteY2" fmla="*/ 0 h 4724776"/>
              <a:gd name="connsiteX0" fmla="*/ 0 w 16737580"/>
              <a:gd name="connsiteY0" fmla="*/ 3669253 h 4846111"/>
              <a:gd name="connsiteX1" fmla="*/ 8309247 w 16737580"/>
              <a:gd name="connsiteY1" fmla="*/ 4715673 h 4846111"/>
              <a:gd name="connsiteX2" fmla="*/ 16737580 w 16737580"/>
              <a:gd name="connsiteY2" fmla="*/ 0 h 4846111"/>
              <a:gd name="connsiteX0" fmla="*/ 0 w 16737580"/>
              <a:gd name="connsiteY0" fmla="*/ 3669253 h 4906486"/>
              <a:gd name="connsiteX1" fmla="*/ 8309247 w 16737580"/>
              <a:gd name="connsiteY1" fmla="*/ 4715673 h 4906486"/>
              <a:gd name="connsiteX2" fmla="*/ 16737580 w 16737580"/>
              <a:gd name="connsiteY2" fmla="*/ 0 h 4906486"/>
              <a:gd name="connsiteX0" fmla="*/ 0 w 16737580"/>
              <a:gd name="connsiteY0" fmla="*/ 3669253 h 4777551"/>
              <a:gd name="connsiteX1" fmla="*/ 9584186 w 16737580"/>
              <a:gd name="connsiteY1" fmla="*/ 4566595 h 4777551"/>
              <a:gd name="connsiteX2" fmla="*/ 16737580 w 16737580"/>
              <a:gd name="connsiteY2" fmla="*/ 0 h 4777551"/>
              <a:gd name="connsiteX0" fmla="*/ 0 w 16737580"/>
              <a:gd name="connsiteY0" fmla="*/ 3669253 h 4204942"/>
              <a:gd name="connsiteX1" fmla="*/ 8605744 w 16737580"/>
              <a:gd name="connsiteY1" fmla="*/ 3781452 h 4204942"/>
              <a:gd name="connsiteX2" fmla="*/ 16737580 w 16737580"/>
              <a:gd name="connsiteY2" fmla="*/ 0 h 4204942"/>
              <a:gd name="connsiteX0" fmla="*/ 0 w 15640538"/>
              <a:gd name="connsiteY0" fmla="*/ 1691488 h 2103658"/>
              <a:gd name="connsiteX1" fmla="*/ 8605744 w 15640538"/>
              <a:gd name="connsiteY1" fmla="*/ 1803687 h 2103658"/>
              <a:gd name="connsiteX2" fmla="*/ 15640538 w 15640538"/>
              <a:gd name="connsiteY2" fmla="*/ 0 h 2103658"/>
              <a:gd name="connsiteX0" fmla="*/ 0 w 15640538"/>
              <a:gd name="connsiteY0" fmla="*/ 1691488 h 2103657"/>
              <a:gd name="connsiteX1" fmla="*/ 8605744 w 15640538"/>
              <a:gd name="connsiteY1" fmla="*/ 1803687 h 2103657"/>
              <a:gd name="connsiteX2" fmla="*/ 15640538 w 15640538"/>
              <a:gd name="connsiteY2" fmla="*/ 0 h 2103657"/>
              <a:gd name="connsiteX0" fmla="*/ 0 w 15640538"/>
              <a:gd name="connsiteY0" fmla="*/ 1691488 h 1986035"/>
              <a:gd name="connsiteX1" fmla="*/ 8605744 w 15640538"/>
              <a:gd name="connsiteY1" fmla="*/ 1803687 h 1986035"/>
              <a:gd name="connsiteX2" fmla="*/ 15640538 w 15640538"/>
              <a:gd name="connsiteY2" fmla="*/ 0 h 1986035"/>
              <a:gd name="connsiteX0" fmla="*/ 0 w 15640538"/>
              <a:gd name="connsiteY0" fmla="*/ 1691488 h 1904259"/>
              <a:gd name="connsiteX1" fmla="*/ 8605744 w 15640538"/>
              <a:gd name="connsiteY1" fmla="*/ 1803687 h 1904259"/>
              <a:gd name="connsiteX2" fmla="*/ 15640538 w 15640538"/>
              <a:gd name="connsiteY2" fmla="*/ 0 h 1904259"/>
              <a:gd name="connsiteX0" fmla="*/ 0 w 15640538"/>
              <a:gd name="connsiteY0" fmla="*/ 1691488 h 1921000"/>
              <a:gd name="connsiteX1" fmla="*/ 8605744 w 15640538"/>
              <a:gd name="connsiteY1" fmla="*/ 1803687 h 1921000"/>
              <a:gd name="connsiteX2" fmla="*/ 15640538 w 15640538"/>
              <a:gd name="connsiteY2" fmla="*/ 0 h 1921000"/>
              <a:gd name="connsiteX0" fmla="*/ 0 w 15640538"/>
              <a:gd name="connsiteY0" fmla="*/ 1691488 h 1899433"/>
              <a:gd name="connsiteX1" fmla="*/ 8605744 w 15640538"/>
              <a:gd name="connsiteY1" fmla="*/ 1803687 h 1899433"/>
              <a:gd name="connsiteX2" fmla="*/ 15640538 w 15640538"/>
              <a:gd name="connsiteY2" fmla="*/ 0 h 1899433"/>
              <a:gd name="connsiteX0" fmla="*/ 0 w 15640538"/>
              <a:gd name="connsiteY0" fmla="*/ 1691488 h 1899433"/>
              <a:gd name="connsiteX1" fmla="*/ 8605744 w 15640538"/>
              <a:gd name="connsiteY1" fmla="*/ 1803687 h 1899433"/>
              <a:gd name="connsiteX2" fmla="*/ 15640538 w 15640538"/>
              <a:gd name="connsiteY2" fmla="*/ 0 h 1899433"/>
              <a:gd name="connsiteX0" fmla="*/ 0 w 15640538"/>
              <a:gd name="connsiteY0" fmla="*/ 1691488 h 1924495"/>
              <a:gd name="connsiteX1" fmla="*/ 12285656 w 15640538"/>
              <a:gd name="connsiteY1" fmla="*/ 1854551 h 1924495"/>
              <a:gd name="connsiteX2" fmla="*/ 15640538 w 15640538"/>
              <a:gd name="connsiteY2" fmla="*/ 0 h 1924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40538" h="1924495">
                <a:moveTo>
                  <a:pt x="0" y="1691488"/>
                </a:moveTo>
                <a:cubicBezTo>
                  <a:pt x="2610396" y="2034846"/>
                  <a:pt x="10481013" y="1913996"/>
                  <a:pt x="12285656" y="1854551"/>
                </a:cubicBezTo>
                <a:cubicBezTo>
                  <a:pt x="13661924" y="1809217"/>
                  <a:pt x="15111693" y="1988349"/>
                  <a:pt x="15640538" y="0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72" name="Freeform 171"/>
          <p:cNvSpPr/>
          <p:nvPr/>
        </p:nvSpPr>
        <p:spPr bwMode="auto">
          <a:xfrm>
            <a:off x="3609249" y="887104"/>
            <a:ext cx="993740" cy="372084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1153235"/>
              <a:gd name="connsiteY0" fmla="*/ 0 h 3068307"/>
              <a:gd name="connsiteX1" fmla="*/ 525901 w 1153235"/>
              <a:gd name="connsiteY1" fmla="*/ 3068307 h 3068307"/>
              <a:gd name="connsiteX2" fmla="*/ 1153235 w 1153235"/>
              <a:gd name="connsiteY2" fmla="*/ 1644556 h 3068307"/>
              <a:gd name="connsiteX0" fmla="*/ 0 w 563740"/>
              <a:gd name="connsiteY0" fmla="*/ 0 h 3068307"/>
              <a:gd name="connsiteX1" fmla="*/ 525901 w 563740"/>
              <a:gd name="connsiteY1" fmla="*/ 3068307 h 3068307"/>
              <a:gd name="connsiteX0" fmla="*/ 0 w 634157"/>
              <a:gd name="connsiteY0" fmla="*/ 0 h 3068307"/>
              <a:gd name="connsiteX1" fmla="*/ 525901 w 634157"/>
              <a:gd name="connsiteY1" fmla="*/ 3068307 h 3068307"/>
              <a:gd name="connsiteX0" fmla="*/ 0 w 660261"/>
              <a:gd name="connsiteY0" fmla="*/ 0 h 3068307"/>
              <a:gd name="connsiteX1" fmla="*/ 525901 w 660261"/>
              <a:gd name="connsiteY1" fmla="*/ 3068307 h 3068307"/>
              <a:gd name="connsiteX0" fmla="*/ 0 w 767870"/>
              <a:gd name="connsiteY0" fmla="*/ 0 h 3068307"/>
              <a:gd name="connsiteX1" fmla="*/ 525901 w 767870"/>
              <a:gd name="connsiteY1" fmla="*/ 3068307 h 3068307"/>
              <a:gd name="connsiteX0" fmla="*/ 0 w 822001"/>
              <a:gd name="connsiteY0" fmla="*/ 0 h 3068307"/>
              <a:gd name="connsiteX1" fmla="*/ 519184 w 822001"/>
              <a:gd name="connsiteY1" fmla="*/ 431462 h 3068307"/>
              <a:gd name="connsiteX2" fmla="*/ 525901 w 822001"/>
              <a:gd name="connsiteY2" fmla="*/ 3068307 h 3068307"/>
              <a:gd name="connsiteX0" fmla="*/ 0 w 822000"/>
              <a:gd name="connsiteY0" fmla="*/ 0 h 3068307"/>
              <a:gd name="connsiteX1" fmla="*/ 519184 w 822000"/>
              <a:gd name="connsiteY1" fmla="*/ 431462 h 3068307"/>
              <a:gd name="connsiteX2" fmla="*/ 525901 w 822000"/>
              <a:gd name="connsiteY2" fmla="*/ 3068307 h 3068307"/>
              <a:gd name="connsiteX0" fmla="*/ 0 w 849246"/>
              <a:gd name="connsiteY0" fmla="*/ 0 h 3068307"/>
              <a:gd name="connsiteX1" fmla="*/ 519184 w 849246"/>
              <a:gd name="connsiteY1" fmla="*/ 431462 h 3068307"/>
              <a:gd name="connsiteX2" fmla="*/ 525901 w 849246"/>
              <a:gd name="connsiteY2" fmla="*/ 3068307 h 3068307"/>
              <a:gd name="connsiteX0" fmla="*/ 0 w 849246"/>
              <a:gd name="connsiteY0" fmla="*/ 0 h 3068307"/>
              <a:gd name="connsiteX1" fmla="*/ 519184 w 849246"/>
              <a:gd name="connsiteY1" fmla="*/ 431462 h 3068307"/>
              <a:gd name="connsiteX2" fmla="*/ 525901 w 849246"/>
              <a:gd name="connsiteY2" fmla="*/ 3068307 h 3068307"/>
              <a:gd name="connsiteX0" fmla="*/ 0 w 876256"/>
              <a:gd name="connsiteY0" fmla="*/ 0 h 3068307"/>
              <a:gd name="connsiteX1" fmla="*/ 519184 w 876256"/>
              <a:gd name="connsiteY1" fmla="*/ 431462 h 3068307"/>
              <a:gd name="connsiteX2" fmla="*/ 525901 w 876256"/>
              <a:gd name="connsiteY2" fmla="*/ 3068307 h 3068307"/>
              <a:gd name="connsiteX0" fmla="*/ 0 w 803915"/>
              <a:gd name="connsiteY0" fmla="*/ 0 h 3068307"/>
              <a:gd name="connsiteX1" fmla="*/ 519184 w 803915"/>
              <a:gd name="connsiteY1" fmla="*/ 431462 h 3068307"/>
              <a:gd name="connsiteX2" fmla="*/ 525901 w 803915"/>
              <a:gd name="connsiteY2" fmla="*/ 3068307 h 3068307"/>
              <a:gd name="connsiteX0" fmla="*/ 0 w 811876"/>
              <a:gd name="connsiteY0" fmla="*/ 0 h 3068307"/>
              <a:gd name="connsiteX1" fmla="*/ 519184 w 811876"/>
              <a:gd name="connsiteY1" fmla="*/ 431462 h 3068307"/>
              <a:gd name="connsiteX2" fmla="*/ 525901 w 811876"/>
              <a:gd name="connsiteY2" fmla="*/ 3068307 h 3068307"/>
              <a:gd name="connsiteX0" fmla="*/ 0 w 857179"/>
              <a:gd name="connsiteY0" fmla="*/ 0 h 3068307"/>
              <a:gd name="connsiteX1" fmla="*/ 667073 w 857179"/>
              <a:gd name="connsiteY1" fmla="*/ 439316 h 3068307"/>
              <a:gd name="connsiteX2" fmla="*/ 525901 w 857179"/>
              <a:gd name="connsiteY2" fmla="*/ 3068307 h 3068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57179" h="3068307">
                <a:moveTo>
                  <a:pt x="0" y="0"/>
                </a:moveTo>
                <a:cubicBezTo>
                  <a:pt x="53709" y="73995"/>
                  <a:pt x="646076" y="209197"/>
                  <a:pt x="667073" y="439316"/>
                </a:cubicBezTo>
                <a:cubicBezTo>
                  <a:pt x="694407" y="738888"/>
                  <a:pt x="1159498" y="2191780"/>
                  <a:pt x="525901" y="3068307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91" name="Freeform 190"/>
          <p:cNvSpPr/>
          <p:nvPr/>
        </p:nvSpPr>
        <p:spPr bwMode="auto">
          <a:xfrm flipH="1">
            <a:off x="1890215" y="3367727"/>
            <a:ext cx="825690" cy="593678"/>
          </a:xfrm>
          <a:custGeom>
            <a:avLst/>
            <a:gdLst>
              <a:gd name="connsiteX0" fmla="*/ 0 w 1037229"/>
              <a:gd name="connsiteY0" fmla="*/ 0 h 1160059"/>
              <a:gd name="connsiteX1" fmla="*/ 388961 w 1037229"/>
              <a:gd name="connsiteY1" fmla="*/ 777922 h 1160059"/>
              <a:gd name="connsiteX2" fmla="*/ 1037229 w 1037229"/>
              <a:gd name="connsiteY2" fmla="*/ 1160059 h 1160059"/>
              <a:gd name="connsiteX0" fmla="*/ 285411 w 683154"/>
              <a:gd name="connsiteY0" fmla="*/ 0 h 1247062"/>
              <a:gd name="connsiteX1" fmla="*/ 34886 w 683154"/>
              <a:gd name="connsiteY1" fmla="*/ 864925 h 1247062"/>
              <a:gd name="connsiteX2" fmla="*/ 683154 w 683154"/>
              <a:gd name="connsiteY2" fmla="*/ 1247062 h 1247062"/>
              <a:gd name="connsiteX0" fmla="*/ 0 w 648268"/>
              <a:gd name="connsiteY0" fmla="*/ 0 h 382137"/>
              <a:gd name="connsiteX1" fmla="*/ 648268 w 648268"/>
              <a:gd name="connsiteY1" fmla="*/ 382137 h 382137"/>
              <a:gd name="connsiteX0" fmla="*/ 0 w 648268"/>
              <a:gd name="connsiteY0" fmla="*/ 598486 h 980623"/>
              <a:gd name="connsiteX1" fmla="*/ 648268 w 648268"/>
              <a:gd name="connsiteY1" fmla="*/ 980623 h 980623"/>
              <a:gd name="connsiteX0" fmla="*/ 0 w 648268"/>
              <a:gd name="connsiteY0" fmla="*/ 830338 h 1212475"/>
              <a:gd name="connsiteX1" fmla="*/ 648268 w 648268"/>
              <a:gd name="connsiteY1" fmla="*/ 1212475 h 1212475"/>
              <a:gd name="connsiteX0" fmla="*/ 0 w 771246"/>
              <a:gd name="connsiteY0" fmla="*/ 747468 h 1390621"/>
              <a:gd name="connsiteX1" fmla="*/ 771246 w 771246"/>
              <a:gd name="connsiteY1" fmla="*/ 1390621 h 1390621"/>
              <a:gd name="connsiteX0" fmla="*/ 0 w 699838"/>
              <a:gd name="connsiteY0" fmla="*/ 568832 h 1990017"/>
              <a:gd name="connsiteX1" fmla="*/ 699838 w 699838"/>
              <a:gd name="connsiteY1" fmla="*/ 1990017 h 1990017"/>
              <a:gd name="connsiteX0" fmla="*/ 0 w 699838"/>
              <a:gd name="connsiteY0" fmla="*/ 0 h 1421185"/>
              <a:gd name="connsiteX1" fmla="*/ 699838 w 699838"/>
              <a:gd name="connsiteY1" fmla="*/ 1421185 h 1421185"/>
              <a:gd name="connsiteX0" fmla="*/ 0 w 658183"/>
              <a:gd name="connsiteY0" fmla="*/ 0 h 1877271"/>
              <a:gd name="connsiteX1" fmla="*/ 658183 w 658183"/>
              <a:gd name="connsiteY1" fmla="*/ 1877271 h 1877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58183" h="1877271">
                <a:moveTo>
                  <a:pt x="0" y="0"/>
                </a:moveTo>
                <a:cubicBezTo>
                  <a:pt x="487065" y="25956"/>
                  <a:pt x="412286" y="782313"/>
                  <a:pt x="658183" y="1877271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90" name="Freeform 189"/>
          <p:cNvSpPr/>
          <p:nvPr/>
        </p:nvSpPr>
        <p:spPr bwMode="auto">
          <a:xfrm>
            <a:off x="1890215" y="4123473"/>
            <a:ext cx="676201" cy="428028"/>
          </a:xfrm>
          <a:custGeom>
            <a:avLst/>
            <a:gdLst>
              <a:gd name="connsiteX0" fmla="*/ 0 w 1037229"/>
              <a:gd name="connsiteY0" fmla="*/ 0 h 1160059"/>
              <a:gd name="connsiteX1" fmla="*/ 388961 w 1037229"/>
              <a:gd name="connsiteY1" fmla="*/ 777922 h 1160059"/>
              <a:gd name="connsiteX2" fmla="*/ 1037229 w 1037229"/>
              <a:gd name="connsiteY2" fmla="*/ 1160059 h 1160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37229" h="1160059">
                <a:moveTo>
                  <a:pt x="0" y="0"/>
                </a:moveTo>
                <a:cubicBezTo>
                  <a:pt x="108045" y="292289"/>
                  <a:pt x="216090" y="584579"/>
                  <a:pt x="388961" y="777922"/>
                </a:cubicBezTo>
                <a:cubicBezTo>
                  <a:pt x="561832" y="971265"/>
                  <a:pt x="799530" y="1065662"/>
                  <a:pt x="1037229" y="1160059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9" name="Freeform 168"/>
          <p:cNvSpPr/>
          <p:nvPr/>
        </p:nvSpPr>
        <p:spPr bwMode="auto">
          <a:xfrm>
            <a:off x="5691116" y="1808329"/>
            <a:ext cx="1342754" cy="156510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153235"/>
              <a:gd name="connsiteY0" fmla="*/ 0 h 1644556"/>
              <a:gd name="connsiteX1" fmla="*/ 620972 w 1153235"/>
              <a:gd name="connsiteY1" fmla="*/ 477672 h 1644556"/>
              <a:gd name="connsiteX2" fmla="*/ 1153235 w 1153235"/>
              <a:gd name="connsiteY2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153235"/>
              <a:gd name="connsiteY0" fmla="*/ 0 h 1644556"/>
              <a:gd name="connsiteX1" fmla="*/ 1153235 w 1153235"/>
              <a:gd name="connsiteY1" fmla="*/ 1644556 h 1644556"/>
              <a:gd name="connsiteX0" fmla="*/ 0 w 1252835"/>
              <a:gd name="connsiteY0" fmla="*/ 0 h 1717679"/>
              <a:gd name="connsiteX1" fmla="*/ 1252835 w 1252835"/>
              <a:gd name="connsiteY1" fmla="*/ 1717679 h 17176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52835" h="1717679">
                <a:moveTo>
                  <a:pt x="0" y="0"/>
                </a:moveTo>
                <a:cubicBezTo>
                  <a:pt x="991737" y="479946"/>
                  <a:pt x="923014" y="1114903"/>
                  <a:pt x="1252835" y="1717679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53" name="Freeform 152"/>
          <p:cNvSpPr/>
          <p:nvPr/>
        </p:nvSpPr>
        <p:spPr bwMode="auto">
          <a:xfrm>
            <a:off x="5192972" y="1746913"/>
            <a:ext cx="2190468" cy="120959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3510287 w 3510287"/>
              <a:gd name="connsiteY0" fmla="*/ 0 h 80269"/>
              <a:gd name="connsiteX1" fmla="*/ 0 w 3510287"/>
              <a:gd name="connsiteY1" fmla="*/ 80269 h 80269"/>
              <a:gd name="connsiteX0" fmla="*/ 3510287 w 3510287"/>
              <a:gd name="connsiteY0" fmla="*/ 1744 h 82013"/>
              <a:gd name="connsiteX1" fmla="*/ 0 w 3510287"/>
              <a:gd name="connsiteY1" fmla="*/ 82013 h 82013"/>
              <a:gd name="connsiteX0" fmla="*/ 3458123 w 3458123"/>
              <a:gd name="connsiteY0" fmla="*/ 1562 h 90923"/>
              <a:gd name="connsiteX1" fmla="*/ 0 w 3458123"/>
              <a:gd name="connsiteY1" fmla="*/ 90923 h 90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58123" h="90923">
                <a:moveTo>
                  <a:pt x="3458123" y="1562"/>
                </a:moveTo>
                <a:cubicBezTo>
                  <a:pt x="2100237" y="-11793"/>
                  <a:pt x="1170096" y="64167"/>
                  <a:pt x="0" y="90923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2" name="Freeform 131"/>
          <p:cNvSpPr/>
          <p:nvPr/>
        </p:nvSpPr>
        <p:spPr bwMode="auto">
          <a:xfrm rot="19460531">
            <a:off x="4970556" y="1946533"/>
            <a:ext cx="1121252" cy="55610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8556" h="55527">
                <a:moveTo>
                  <a:pt x="3468556" y="16438"/>
                </a:moveTo>
                <a:cubicBezTo>
                  <a:pt x="2072104" y="-26807"/>
                  <a:pt x="1121862" y="25576"/>
                  <a:pt x="0" y="55527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4" name="Freeform 163"/>
          <p:cNvSpPr/>
          <p:nvPr/>
        </p:nvSpPr>
        <p:spPr bwMode="auto">
          <a:xfrm rot="17513220">
            <a:off x="8475423" y="1583054"/>
            <a:ext cx="752495" cy="18069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  <a:gd name="connsiteX0" fmla="*/ 9607 w 9607"/>
              <a:gd name="connsiteY0" fmla="*/ 8118 h 37932"/>
              <a:gd name="connsiteX1" fmla="*/ 0 w 9607"/>
              <a:gd name="connsiteY1" fmla="*/ 37932 h 3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607" h="37932">
                <a:moveTo>
                  <a:pt x="9607" y="8118"/>
                </a:moveTo>
                <a:cubicBezTo>
                  <a:pt x="6615" y="-19924"/>
                  <a:pt x="3415" y="33314"/>
                  <a:pt x="0" y="37932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1" name="Freeform 160"/>
          <p:cNvSpPr/>
          <p:nvPr/>
        </p:nvSpPr>
        <p:spPr bwMode="auto">
          <a:xfrm rot="4086780" flipV="1">
            <a:off x="8294715" y="2353723"/>
            <a:ext cx="930701" cy="10221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  <a:gd name="connsiteX0" fmla="*/ 2274036 w 2274035"/>
              <a:gd name="connsiteY0" fmla="*/ 21906 h 25898"/>
              <a:gd name="connsiteX1" fmla="*/ 0 w 2274035"/>
              <a:gd name="connsiteY1" fmla="*/ 25898 h 25898"/>
              <a:gd name="connsiteX0" fmla="*/ 2274036 w 2274035"/>
              <a:gd name="connsiteY0" fmla="*/ 0 h 3992"/>
              <a:gd name="connsiteX1" fmla="*/ 0 w 2274035"/>
              <a:gd name="connsiteY1" fmla="*/ 3992 h 3992"/>
              <a:gd name="connsiteX0" fmla="*/ 10245 w 10245"/>
              <a:gd name="connsiteY0" fmla="*/ 0 h 13854"/>
              <a:gd name="connsiteX1" fmla="*/ 0 w 10245"/>
              <a:gd name="connsiteY1" fmla="*/ 13854 h 13854"/>
              <a:gd name="connsiteX0" fmla="*/ 10245 w 10245"/>
              <a:gd name="connsiteY0" fmla="*/ 18456 h 32310"/>
              <a:gd name="connsiteX1" fmla="*/ 0 w 10245"/>
              <a:gd name="connsiteY1" fmla="*/ 32310 h 32310"/>
              <a:gd name="connsiteX0" fmla="*/ 10293 w 10293"/>
              <a:gd name="connsiteY0" fmla="*/ 14685 h 51578"/>
              <a:gd name="connsiteX1" fmla="*/ 0 w 10293"/>
              <a:gd name="connsiteY1" fmla="*/ 51578 h 51578"/>
              <a:gd name="connsiteX0" fmla="*/ 10293 w 10293"/>
              <a:gd name="connsiteY0" fmla="*/ 7405 h 44298"/>
              <a:gd name="connsiteX1" fmla="*/ 0 w 10293"/>
              <a:gd name="connsiteY1" fmla="*/ 44298 h 44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293" h="44298">
                <a:moveTo>
                  <a:pt x="10293" y="7405"/>
                </a:moveTo>
                <a:cubicBezTo>
                  <a:pt x="7301" y="-20637"/>
                  <a:pt x="3415" y="39680"/>
                  <a:pt x="0" y="44298"/>
                </a:cubicBezTo>
              </a:path>
            </a:pathLst>
          </a:custGeom>
          <a:noFill/>
          <a:ln w="190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60" name="Freeform 159"/>
          <p:cNvSpPr/>
          <p:nvPr/>
        </p:nvSpPr>
        <p:spPr bwMode="auto">
          <a:xfrm>
            <a:off x="8005085" y="1523301"/>
            <a:ext cx="678057" cy="19863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  <a:gd name="connsiteX0" fmla="*/ 1468847 w 1468847"/>
              <a:gd name="connsiteY0" fmla="*/ 41105 h 41105"/>
              <a:gd name="connsiteX1" fmla="*/ 0 w 1468847"/>
              <a:gd name="connsiteY1" fmla="*/ 16915 h 41105"/>
              <a:gd name="connsiteX0" fmla="*/ 1468847 w 1468847"/>
              <a:gd name="connsiteY0" fmla="*/ 33949 h 33949"/>
              <a:gd name="connsiteX1" fmla="*/ 0 w 1468847"/>
              <a:gd name="connsiteY1" fmla="*/ 9759 h 33949"/>
              <a:gd name="connsiteX0" fmla="*/ 1468847 w 1468847"/>
              <a:gd name="connsiteY0" fmla="*/ 34366 h 34366"/>
              <a:gd name="connsiteX1" fmla="*/ 0 w 1468847"/>
              <a:gd name="connsiteY1" fmla="*/ 10176 h 3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68847" h="34366">
                <a:moveTo>
                  <a:pt x="1468847" y="34366"/>
                </a:moveTo>
                <a:cubicBezTo>
                  <a:pt x="1432199" y="-10255"/>
                  <a:pt x="501951" y="-3267"/>
                  <a:pt x="0" y="10176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1624291" y="3069041"/>
            <a:ext cx="732193" cy="1650218"/>
          </a:xfrm>
          <a:custGeom>
            <a:avLst/>
            <a:gdLst>
              <a:gd name="connsiteX0" fmla="*/ 0 w 1037229"/>
              <a:gd name="connsiteY0" fmla="*/ 0 h 1160059"/>
              <a:gd name="connsiteX1" fmla="*/ 388961 w 1037229"/>
              <a:gd name="connsiteY1" fmla="*/ 777922 h 1160059"/>
              <a:gd name="connsiteX2" fmla="*/ 1037229 w 1037229"/>
              <a:gd name="connsiteY2" fmla="*/ 1160059 h 1160059"/>
              <a:gd name="connsiteX0" fmla="*/ 0 w 627308"/>
              <a:gd name="connsiteY0" fmla="*/ 0 h 1681595"/>
              <a:gd name="connsiteX1" fmla="*/ 388961 w 627308"/>
              <a:gd name="connsiteY1" fmla="*/ 777922 h 1681595"/>
              <a:gd name="connsiteX2" fmla="*/ 627308 w 627308"/>
              <a:gd name="connsiteY2" fmla="*/ 1681595 h 1681595"/>
              <a:gd name="connsiteX0" fmla="*/ 0 w 627308"/>
              <a:gd name="connsiteY0" fmla="*/ 0 h 1681595"/>
              <a:gd name="connsiteX1" fmla="*/ 627308 w 627308"/>
              <a:gd name="connsiteY1" fmla="*/ 1681595 h 1681595"/>
              <a:gd name="connsiteX0" fmla="*/ 0 w 627308"/>
              <a:gd name="connsiteY0" fmla="*/ 0 h 1681595"/>
              <a:gd name="connsiteX1" fmla="*/ 329178 w 627308"/>
              <a:gd name="connsiteY1" fmla="*/ 910785 h 1681595"/>
              <a:gd name="connsiteX2" fmla="*/ 627308 w 627308"/>
              <a:gd name="connsiteY2" fmla="*/ 1681595 h 1681595"/>
              <a:gd name="connsiteX0" fmla="*/ 0 w 627308"/>
              <a:gd name="connsiteY0" fmla="*/ 0 h 1681595"/>
              <a:gd name="connsiteX1" fmla="*/ 627308 w 627308"/>
              <a:gd name="connsiteY1" fmla="*/ 1681595 h 1681595"/>
              <a:gd name="connsiteX0" fmla="*/ 0 w 627308"/>
              <a:gd name="connsiteY0" fmla="*/ 0 h 1681595"/>
              <a:gd name="connsiteX1" fmla="*/ 627308 w 627308"/>
              <a:gd name="connsiteY1" fmla="*/ 1681595 h 1681595"/>
              <a:gd name="connsiteX0" fmla="*/ 0 w 671228"/>
              <a:gd name="connsiteY0" fmla="*/ 0 h 1671369"/>
              <a:gd name="connsiteX1" fmla="*/ 671228 w 671228"/>
              <a:gd name="connsiteY1" fmla="*/ 1671369 h 1671369"/>
              <a:gd name="connsiteX0" fmla="*/ 253964 w 925192"/>
              <a:gd name="connsiteY0" fmla="*/ 0 h 1671369"/>
              <a:gd name="connsiteX1" fmla="*/ 7619 w 925192"/>
              <a:gd name="connsiteY1" fmla="*/ 1453904 h 1671369"/>
              <a:gd name="connsiteX2" fmla="*/ 925192 w 925192"/>
              <a:gd name="connsiteY2" fmla="*/ 1671369 h 1671369"/>
              <a:gd name="connsiteX0" fmla="*/ 253964 w 925192"/>
              <a:gd name="connsiteY0" fmla="*/ 0 h 1671369"/>
              <a:gd name="connsiteX1" fmla="*/ 7619 w 925192"/>
              <a:gd name="connsiteY1" fmla="*/ 1453904 h 1671369"/>
              <a:gd name="connsiteX2" fmla="*/ 925192 w 925192"/>
              <a:gd name="connsiteY2" fmla="*/ 1671369 h 1671369"/>
              <a:gd name="connsiteX0" fmla="*/ 253683 w 924911"/>
              <a:gd name="connsiteY0" fmla="*/ 0 h 1671369"/>
              <a:gd name="connsiteX1" fmla="*/ 7338 w 924911"/>
              <a:gd name="connsiteY1" fmla="*/ 1453904 h 1671369"/>
              <a:gd name="connsiteX2" fmla="*/ 924911 w 924911"/>
              <a:gd name="connsiteY2" fmla="*/ 1671369 h 1671369"/>
              <a:gd name="connsiteX0" fmla="*/ 253683 w 755339"/>
              <a:gd name="connsiteY0" fmla="*/ 0 h 1905199"/>
              <a:gd name="connsiteX1" fmla="*/ 7338 w 755339"/>
              <a:gd name="connsiteY1" fmla="*/ 1453904 h 1905199"/>
              <a:gd name="connsiteX2" fmla="*/ 755339 w 755339"/>
              <a:gd name="connsiteY2" fmla="*/ 1905199 h 1905199"/>
              <a:gd name="connsiteX0" fmla="*/ 253683 w 755339"/>
              <a:gd name="connsiteY0" fmla="*/ 0 h 1905199"/>
              <a:gd name="connsiteX1" fmla="*/ 7338 w 755339"/>
              <a:gd name="connsiteY1" fmla="*/ 1453904 h 1905199"/>
              <a:gd name="connsiteX2" fmla="*/ 755339 w 755339"/>
              <a:gd name="connsiteY2" fmla="*/ 1905199 h 1905199"/>
              <a:gd name="connsiteX0" fmla="*/ 270657 w 772313"/>
              <a:gd name="connsiteY0" fmla="*/ 0 h 1905199"/>
              <a:gd name="connsiteX1" fmla="*/ 24312 w 772313"/>
              <a:gd name="connsiteY1" fmla="*/ 1453904 h 1905199"/>
              <a:gd name="connsiteX2" fmla="*/ 772313 w 772313"/>
              <a:gd name="connsiteY2" fmla="*/ 1905199 h 1905199"/>
              <a:gd name="connsiteX0" fmla="*/ 199538 w 776559"/>
              <a:gd name="connsiteY0" fmla="*/ 0 h 1841427"/>
              <a:gd name="connsiteX1" fmla="*/ 28558 w 776559"/>
              <a:gd name="connsiteY1" fmla="*/ 1390132 h 1841427"/>
              <a:gd name="connsiteX2" fmla="*/ 776559 w 776559"/>
              <a:gd name="connsiteY2" fmla="*/ 1841427 h 1841427"/>
              <a:gd name="connsiteX0" fmla="*/ 217956 w 794977"/>
              <a:gd name="connsiteY0" fmla="*/ 0 h 1841427"/>
              <a:gd name="connsiteX1" fmla="*/ 46976 w 794977"/>
              <a:gd name="connsiteY1" fmla="*/ 1390132 h 1841427"/>
              <a:gd name="connsiteX2" fmla="*/ 794977 w 794977"/>
              <a:gd name="connsiteY2" fmla="*/ 1841427 h 1841427"/>
              <a:gd name="connsiteX0" fmla="*/ 194811 w 771832"/>
              <a:gd name="connsiteY0" fmla="*/ 0 h 1841427"/>
              <a:gd name="connsiteX1" fmla="*/ 52093 w 771832"/>
              <a:gd name="connsiteY1" fmla="*/ 1379503 h 1841427"/>
              <a:gd name="connsiteX2" fmla="*/ 771832 w 771832"/>
              <a:gd name="connsiteY2" fmla="*/ 1841427 h 1841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1832" h="1841427">
                <a:moveTo>
                  <a:pt x="194811" y="0"/>
                </a:moveTo>
                <a:cubicBezTo>
                  <a:pt x="56407" y="132488"/>
                  <a:pt x="-76363" y="958806"/>
                  <a:pt x="52093" y="1379503"/>
                </a:cubicBezTo>
                <a:cubicBezTo>
                  <a:pt x="262603" y="1750941"/>
                  <a:pt x="200608" y="1800492"/>
                  <a:pt x="771832" y="1841427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792626" y="5779008"/>
            <a:ext cx="5266944" cy="106126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6491188" y="3544365"/>
            <a:ext cx="2234223" cy="2169299"/>
          </a:xfrm>
          <a:custGeom>
            <a:avLst/>
            <a:gdLst>
              <a:gd name="connsiteX0" fmla="*/ 1630908 w 2140216"/>
              <a:gd name="connsiteY0" fmla="*/ 0 h 3065084"/>
              <a:gd name="connsiteX1" fmla="*/ 2129051 w 2140216"/>
              <a:gd name="connsiteY1" fmla="*/ 1671851 h 3065084"/>
              <a:gd name="connsiteX2" fmla="*/ 1856096 w 2140216"/>
              <a:gd name="connsiteY2" fmla="*/ 2906974 h 3065084"/>
              <a:gd name="connsiteX3" fmla="*/ 559558 w 2140216"/>
              <a:gd name="connsiteY3" fmla="*/ 3043451 h 3065084"/>
              <a:gd name="connsiteX4" fmla="*/ 0 w 2140216"/>
              <a:gd name="connsiteY4" fmla="*/ 2859206 h 3065084"/>
              <a:gd name="connsiteX0" fmla="*/ 1630908 w 2140216"/>
              <a:gd name="connsiteY0" fmla="*/ 999 h 3066083"/>
              <a:gd name="connsiteX1" fmla="*/ 2129051 w 2140216"/>
              <a:gd name="connsiteY1" fmla="*/ 1672850 h 3066083"/>
              <a:gd name="connsiteX2" fmla="*/ 1856096 w 2140216"/>
              <a:gd name="connsiteY2" fmla="*/ 2907973 h 3066083"/>
              <a:gd name="connsiteX3" fmla="*/ 559558 w 2140216"/>
              <a:gd name="connsiteY3" fmla="*/ 3044450 h 3066083"/>
              <a:gd name="connsiteX4" fmla="*/ 0 w 2140216"/>
              <a:gd name="connsiteY4" fmla="*/ 2860205 h 3066083"/>
              <a:gd name="connsiteX0" fmla="*/ 1630908 w 2140216"/>
              <a:gd name="connsiteY0" fmla="*/ 2156 h 2255199"/>
              <a:gd name="connsiteX1" fmla="*/ 2129051 w 2140216"/>
              <a:gd name="connsiteY1" fmla="*/ 861966 h 2255199"/>
              <a:gd name="connsiteX2" fmla="*/ 1856096 w 2140216"/>
              <a:gd name="connsiteY2" fmla="*/ 2097089 h 2255199"/>
              <a:gd name="connsiteX3" fmla="*/ 559558 w 2140216"/>
              <a:gd name="connsiteY3" fmla="*/ 2233566 h 2255199"/>
              <a:gd name="connsiteX4" fmla="*/ 0 w 2140216"/>
              <a:gd name="connsiteY4" fmla="*/ 2049321 h 2255199"/>
              <a:gd name="connsiteX0" fmla="*/ 1630908 w 2139155"/>
              <a:gd name="connsiteY0" fmla="*/ 1820 h 2254863"/>
              <a:gd name="connsiteX1" fmla="*/ 2129051 w 2139155"/>
              <a:gd name="connsiteY1" fmla="*/ 861630 h 2254863"/>
              <a:gd name="connsiteX2" fmla="*/ 1856096 w 2139155"/>
              <a:gd name="connsiteY2" fmla="*/ 2096753 h 2254863"/>
              <a:gd name="connsiteX3" fmla="*/ 559558 w 2139155"/>
              <a:gd name="connsiteY3" fmla="*/ 2233230 h 2254863"/>
              <a:gd name="connsiteX4" fmla="*/ 0 w 2139155"/>
              <a:gd name="connsiteY4" fmla="*/ 2048985 h 2254863"/>
              <a:gd name="connsiteX0" fmla="*/ 1630908 w 2177180"/>
              <a:gd name="connsiteY0" fmla="*/ 1838 h 2255277"/>
              <a:gd name="connsiteX1" fmla="*/ 2172942 w 2177180"/>
              <a:gd name="connsiteY1" fmla="*/ 854332 h 2255277"/>
              <a:gd name="connsiteX2" fmla="*/ 1856096 w 2177180"/>
              <a:gd name="connsiteY2" fmla="*/ 2096771 h 2255277"/>
              <a:gd name="connsiteX3" fmla="*/ 559558 w 2177180"/>
              <a:gd name="connsiteY3" fmla="*/ 2233248 h 2255277"/>
              <a:gd name="connsiteX4" fmla="*/ 0 w 2177180"/>
              <a:gd name="connsiteY4" fmla="*/ 2049003 h 2255277"/>
              <a:gd name="connsiteX0" fmla="*/ 1630908 w 2177180"/>
              <a:gd name="connsiteY0" fmla="*/ 1838 h 2246190"/>
              <a:gd name="connsiteX1" fmla="*/ 2172942 w 2177180"/>
              <a:gd name="connsiteY1" fmla="*/ 854332 h 2246190"/>
              <a:gd name="connsiteX2" fmla="*/ 1856096 w 2177180"/>
              <a:gd name="connsiteY2" fmla="*/ 2096771 h 2246190"/>
              <a:gd name="connsiteX3" fmla="*/ 983839 w 2177180"/>
              <a:gd name="connsiteY3" fmla="*/ 2218618 h 2246190"/>
              <a:gd name="connsiteX4" fmla="*/ 0 w 2177180"/>
              <a:gd name="connsiteY4" fmla="*/ 2049003 h 2246190"/>
              <a:gd name="connsiteX0" fmla="*/ 1630908 w 2188182"/>
              <a:gd name="connsiteY0" fmla="*/ 2108 h 2220074"/>
              <a:gd name="connsiteX1" fmla="*/ 2172942 w 2188182"/>
              <a:gd name="connsiteY1" fmla="*/ 854602 h 2220074"/>
              <a:gd name="connsiteX2" fmla="*/ 1943878 w 2188182"/>
              <a:gd name="connsiteY2" fmla="*/ 1972683 h 2220074"/>
              <a:gd name="connsiteX3" fmla="*/ 983839 w 2188182"/>
              <a:gd name="connsiteY3" fmla="*/ 2218888 h 2220074"/>
              <a:gd name="connsiteX4" fmla="*/ 0 w 2188182"/>
              <a:gd name="connsiteY4" fmla="*/ 2049273 h 2220074"/>
              <a:gd name="connsiteX0" fmla="*/ 1630908 w 1964096"/>
              <a:gd name="connsiteY0" fmla="*/ 0 h 2217966"/>
              <a:gd name="connsiteX1" fmla="*/ 1943878 w 1964096"/>
              <a:gd name="connsiteY1" fmla="*/ 1970575 h 2217966"/>
              <a:gd name="connsiteX2" fmla="*/ 983839 w 1964096"/>
              <a:gd name="connsiteY2" fmla="*/ 2216780 h 2217966"/>
              <a:gd name="connsiteX3" fmla="*/ 0 w 1964096"/>
              <a:gd name="connsiteY3" fmla="*/ 2047165 h 2217966"/>
              <a:gd name="connsiteX0" fmla="*/ 1630908 w 2203078"/>
              <a:gd name="connsiteY0" fmla="*/ 0 h 2217966"/>
              <a:gd name="connsiteX1" fmla="*/ 1943878 w 2203078"/>
              <a:gd name="connsiteY1" fmla="*/ 1970575 h 2217966"/>
              <a:gd name="connsiteX2" fmla="*/ 983839 w 2203078"/>
              <a:gd name="connsiteY2" fmla="*/ 2216780 h 2217966"/>
              <a:gd name="connsiteX3" fmla="*/ 0 w 2203078"/>
              <a:gd name="connsiteY3" fmla="*/ 2047165 h 2217966"/>
              <a:gd name="connsiteX0" fmla="*/ 1630908 w 2253186"/>
              <a:gd name="connsiteY0" fmla="*/ 0 h 2217966"/>
              <a:gd name="connsiteX1" fmla="*/ 1943878 w 2253186"/>
              <a:gd name="connsiteY1" fmla="*/ 1970575 h 2217966"/>
              <a:gd name="connsiteX2" fmla="*/ 983839 w 2253186"/>
              <a:gd name="connsiteY2" fmla="*/ 2216780 h 2217966"/>
              <a:gd name="connsiteX3" fmla="*/ 0 w 2253186"/>
              <a:gd name="connsiteY3" fmla="*/ 2047165 h 2217966"/>
              <a:gd name="connsiteX0" fmla="*/ 1448028 w 2095666"/>
              <a:gd name="connsiteY0" fmla="*/ 0 h 2247627"/>
              <a:gd name="connsiteX1" fmla="*/ 1943878 w 2095666"/>
              <a:gd name="connsiteY1" fmla="*/ 1977890 h 2247627"/>
              <a:gd name="connsiteX2" fmla="*/ 983839 w 2095666"/>
              <a:gd name="connsiteY2" fmla="*/ 2224095 h 2247627"/>
              <a:gd name="connsiteX3" fmla="*/ 0 w 2095666"/>
              <a:gd name="connsiteY3" fmla="*/ 2054480 h 2247627"/>
              <a:gd name="connsiteX0" fmla="*/ 1448028 w 2234223"/>
              <a:gd name="connsiteY0" fmla="*/ 0 h 2247627"/>
              <a:gd name="connsiteX1" fmla="*/ 1943878 w 2234223"/>
              <a:gd name="connsiteY1" fmla="*/ 1977890 h 2247627"/>
              <a:gd name="connsiteX2" fmla="*/ 983839 w 2234223"/>
              <a:gd name="connsiteY2" fmla="*/ 2224095 h 2247627"/>
              <a:gd name="connsiteX3" fmla="*/ 0 w 2234223"/>
              <a:gd name="connsiteY3" fmla="*/ 2054480 h 2247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4223" h="2247627">
                <a:moveTo>
                  <a:pt x="1448028" y="0"/>
                </a:moveTo>
                <a:cubicBezTo>
                  <a:pt x="2793390" y="242287"/>
                  <a:pt x="2021243" y="1607208"/>
                  <a:pt x="1943878" y="1977890"/>
                </a:cubicBezTo>
                <a:cubicBezTo>
                  <a:pt x="1866513" y="2348572"/>
                  <a:pt x="1293188" y="2232056"/>
                  <a:pt x="983839" y="2224095"/>
                </a:cubicBezTo>
                <a:cubicBezTo>
                  <a:pt x="674490" y="2216134"/>
                  <a:pt x="125104" y="2142622"/>
                  <a:pt x="0" y="2054480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1" name="Freeform 140"/>
          <p:cNvSpPr/>
          <p:nvPr/>
        </p:nvSpPr>
        <p:spPr bwMode="auto">
          <a:xfrm rot="2330860" flipH="1">
            <a:off x="3338228" y="3236017"/>
            <a:ext cx="2195897" cy="50577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-4 w 19993757"/>
              <a:gd name="connsiteY0" fmla="*/ 387986 h 1039692"/>
              <a:gd name="connsiteX1" fmla="*/ 19993757 w 19993757"/>
              <a:gd name="connsiteY1" fmla="*/ 1039692 h 1039692"/>
              <a:gd name="connsiteX0" fmla="*/ -4 w 19993757"/>
              <a:gd name="connsiteY0" fmla="*/ 192141 h 1090754"/>
              <a:gd name="connsiteX1" fmla="*/ 19993757 w 19993757"/>
              <a:gd name="connsiteY1" fmla="*/ 843847 h 1090754"/>
              <a:gd name="connsiteX0" fmla="*/ -4 w 19993757"/>
              <a:gd name="connsiteY0" fmla="*/ 0 h 1342082"/>
              <a:gd name="connsiteX1" fmla="*/ 19993757 w 19993757"/>
              <a:gd name="connsiteY1" fmla="*/ 651706 h 1342082"/>
              <a:gd name="connsiteX0" fmla="*/ 1 w 20256625"/>
              <a:gd name="connsiteY0" fmla="*/ -2 h 1218214"/>
              <a:gd name="connsiteX1" fmla="*/ 20256625 w 20256625"/>
              <a:gd name="connsiteY1" fmla="*/ 433588 h 1218214"/>
              <a:gd name="connsiteX0" fmla="*/ 1 w 20256625"/>
              <a:gd name="connsiteY0" fmla="*/ 1 h 995372"/>
              <a:gd name="connsiteX1" fmla="*/ 20256625 w 20256625"/>
              <a:gd name="connsiteY1" fmla="*/ 433591 h 995372"/>
              <a:gd name="connsiteX0" fmla="*/ 1 w 20256625"/>
              <a:gd name="connsiteY0" fmla="*/ 1 h 699167"/>
              <a:gd name="connsiteX1" fmla="*/ 20256625 w 20256625"/>
              <a:gd name="connsiteY1" fmla="*/ 433591 h 699167"/>
              <a:gd name="connsiteX0" fmla="*/ 0 w 20957688"/>
              <a:gd name="connsiteY0" fmla="*/ 2268638 h 2422043"/>
              <a:gd name="connsiteX1" fmla="*/ 20957688 w 20957688"/>
              <a:gd name="connsiteY1" fmla="*/ -3 h 2422043"/>
              <a:gd name="connsiteX0" fmla="*/ 0 w 20957688"/>
              <a:gd name="connsiteY0" fmla="*/ 3355934 h 3355938"/>
              <a:gd name="connsiteX1" fmla="*/ 20957688 w 20957688"/>
              <a:gd name="connsiteY1" fmla="*/ 1087293 h 3355938"/>
              <a:gd name="connsiteX0" fmla="*/ 0 w 20957688"/>
              <a:gd name="connsiteY0" fmla="*/ 4686277 h 4686281"/>
              <a:gd name="connsiteX1" fmla="*/ 20957688 w 20957688"/>
              <a:gd name="connsiteY1" fmla="*/ 2417636 h 4686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57688" h="4686281">
                <a:moveTo>
                  <a:pt x="0" y="4686277"/>
                </a:moveTo>
                <a:cubicBezTo>
                  <a:pt x="7700761" y="-1500293"/>
                  <a:pt x="14243857" y="-801337"/>
                  <a:pt x="20957688" y="2417636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2" name="Freeform 141"/>
          <p:cNvSpPr/>
          <p:nvPr/>
        </p:nvSpPr>
        <p:spPr bwMode="auto">
          <a:xfrm rot="20502170" flipH="1" flipV="1">
            <a:off x="4148824" y="4590223"/>
            <a:ext cx="839964" cy="17113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4388942"/>
              <a:gd name="connsiteY0" fmla="*/ 653327 h 653328"/>
              <a:gd name="connsiteX1" fmla="*/ 14388949 w 14388942"/>
              <a:gd name="connsiteY1" fmla="*/ 549527 h 653328"/>
              <a:gd name="connsiteX0" fmla="*/ 0 w 14388942"/>
              <a:gd name="connsiteY0" fmla="*/ 531090 h 531091"/>
              <a:gd name="connsiteX1" fmla="*/ 14388949 w 14388942"/>
              <a:gd name="connsiteY1" fmla="*/ 427290 h 531091"/>
              <a:gd name="connsiteX0" fmla="*/ 0 w 14388942"/>
              <a:gd name="connsiteY0" fmla="*/ 331064 h 331065"/>
              <a:gd name="connsiteX1" fmla="*/ 14388949 w 14388942"/>
              <a:gd name="connsiteY1" fmla="*/ 227264 h 331065"/>
              <a:gd name="connsiteX0" fmla="*/ -2 w 11832249"/>
              <a:gd name="connsiteY0" fmla="*/ 217731 h 347012"/>
              <a:gd name="connsiteX1" fmla="*/ 11832256 w 11832249"/>
              <a:gd name="connsiteY1" fmla="*/ 347013 h 347012"/>
              <a:gd name="connsiteX0" fmla="*/ -2 w 11832249"/>
              <a:gd name="connsiteY0" fmla="*/ 82131 h 211414"/>
              <a:gd name="connsiteX1" fmla="*/ 11832256 w 11832249"/>
              <a:gd name="connsiteY1" fmla="*/ 211413 h 211414"/>
              <a:gd name="connsiteX0" fmla="*/ -2 w 11832249"/>
              <a:gd name="connsiteY0" fmla="*/ 114374 h 243655"/>
              <a:gd name="connsiteX1" fmla="*/ 11832256 w 11832249"/>
              <a:gd name="connsiteY1" fmla="*/ 243656 h 243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32249" h="243655">
                <a:moveTo>
                  <a:pt x="-2" y="114374"/>
                </a:moveTo>
                <a:cubicBezTo>
                  <a:pt x="4180571" y="1003"/>
                  <a:pt x="6084505" y="-120311"/>
                  <a:pt x="11832256" y="243656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9" name="Freeform 138"/>
          <p:cNvSpPr/>
          <p:nvPr/>
        </p:nvSpPr>
        <p:spPr bwMode="auto">
          <a:xfrm rot="17015922" flipH="1" flipV="1">
            <a:off x="2719309" y="2170573"/>
            <a:ext cx="1110887" cy="269296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0" name="Freeform 139"/>
          <p:cNvSpPr/>
          <p:nvPr/>
        </p:nvSpPr>
        <p:spPr bwMode="auto">
          <a:xfrm rot="10800000" flipH="1" flipV="1">
            <a:off x="3664424" y="2575160"/>
            <a:ext cx="1248769" cy="15695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388683" h="748278">
                <a:moveTo>
                  <a:pt x="0" y="504994"/>
                </a:moveTo>
                <a:cubicBezTo>
                  <a:pt x="9243408" y="-389090"/>
                  <a:pt x="13214963" y="38641"/>
                  <a:pt x="16388683" y="748278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43" name="Freeform 142"/>
          <p:cNvSpPr/>
          <p:nvPr/>
        </p:nvSpPr>
        <p:spPr bwMode="auto">
          <a:xfrm rot="20502170" flipH="1" flipV="1">
            <a:off x="3955246" y="3077450"/>
            <a:ext cx="1382563" cy="140236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6388683"/>
              <a:gd name="connsiteY0" fmla="*/ 383780 h 627064"/>
              <a:gd name="connsiteX1" fmla="*/ 16388683 w 16388683"/>
              <a:gd name="connsiteY1" fmla="*/ 627064 h 627064"/>
              <a:gd name="connsiteX0" fmla="*/ 0 w 15674292"/>
              <a:gd name="connsiteY0" fmla="*/ 604611 h 604610"/>
              <a:gd name="connsiteX1" fmla="*/ 15674287 w 15674292"/>
              <a:gd name="connsiteY1" fmla="*/ 230656 h 604610"/>
              <a:gd name="connsiteX0" fmla="*/ 1 w 15796863"/>
              <a:gd name="connsiteY0" fmla="*/ 746317 h 746317"/>
              <a:gd name="connsiteX1" fmla="*/ 15796858 w 15796863"/>
              <a:gd name="connsiteY1" fmla="*/ 139987 h 746317"/>
              <a:gd name="connsiteX0" fmla="*/ 1 w 15796863"/>
              <a:gd name="connsiteY0" fmla="*/ 606330 h 606330"/>
              <a:gd name="connsiteX1" fmla="*/ 15796858 w 15796863"/>
              <a:gd name="connsiteY1" fmla="*/ 0 h 606330"/>
              <a:gd name="connsiteX0" fmla="*/ 1 w 15796863"/>
              <a:gd name="connsiteY0" fmla="*/ 606330 h 606330"/>
              <a:gd name="connsiteX1" fmla="*/ 15796858 w 15796863"/>
              <a:gd name="connsiteY1" fmla="*/ 0 h 606330"/>
              <a:gd name="connsiteX0" fmla="*/ -4 w 15902481"/>
              <a:gd name="connsiteY0" fmla="*/ 522263 h 522262"/>
              <a:gd name="connsiteX1" fmla="*/ 15902476 w 15902481"/>
              <a:gd name="connsiteY1" fmla="*/ 0 h 522262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5902481"/>
              <a:gd name="connsiteY0" fmla="*/ 522263 h 522263"/>
              <a:gd name="connsiteX1" fmla="*/ 15902476 w 15902481"/>
              <a:gd name="connsiteY1" fmla="*/ 0 h 522263"/>
              <a:gd name="connsiteX0" fmla="*/ -4 w 12723869"/>
              <a:gd name="connsiteY0" fmla="*/ 707940 h 707940"/>
              <a:gd name="connsiteX1" fmla="*/ 12723864 w 12723869"/>
              <a:gd name="connsiteY1" fmla="*/ 0 h 707940"/>
              <a:gd name="connsiteX0" fmla="*/ -4 w 12723869"/>
              <a:gd name="connsiteY0" fmla="*/ 707940 h 707940"/>
              <a:gd name="connsiteX1" fmla="*/ 12723864 w 12723869"/>
              <a:gd name="connsiteY1" fmla="*/ 0 h 707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723869" h="707940">
                <a:moveTo>
                  <a:pt x="-4" y="707940"/>
                </a:moveTo>
                <a:cubicBezTo>
                  <a:pt x="1253810" y="302330"/>
                  <a:pt x="3534349" y="110503"/>
                  <a:pt x="12723864" y="0"/>
                </a:cubicBezTo>
              </a:path>
            </a:pathLst>
          </a:custGeom>
          <a:noFill/>
          <a:ln w="1143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7" name="Freeform 136"/>
          <p:cNvSpPr/>
          <p:nvPr/>
        </p:nvSpPr>
        <p:spPr bwMode="auto">
          <a:xfrm>
            <a:off x="5848066" y="1435763"/>
            <a:ext cx="1388537" cy="24291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4395289 w 4416558"/>
              <a:gd name="connsiteY0" fmla="*/ 0 h 53010"/>
              <a:gd name="connsiteX1" fmla="*/ 0 w 4416558"/>
              <a:gd name="connsiteY1" fmla="*/ 49715 h 53010"/>
              <a:gd name="connsiteX0" fmla="*/ 4395289 w 4395289"/>
              <a:gd name="connsiteY0" fmla="*/ 0 h 49715"/>
              <a:gd name="connsiteX1" fmla="*/ 0 w 4395289"/>
              <a:gd name="connsiteY1" fmla="*/ 49715 h 49715"/>
              <a:gd name="connsiteX0" fmla="*/ 4343803 w 4343803"/>
              <a:gd name="connsiteY0" fmla="*/ 0 h 40270"/>
              <a:gd name="connsiteX1" fmla="*/ 0 w 4343803"/>
              <a:gd name="connsiteY1" fmla="*/ 40270 h 40270"/>
              <a:gd name="connsiteX0" fmla="*/ 4343803 w 4343803"/>
              <a:gd name="connsiteY0" fmla="*/ 13921 h 54191"/>
              <a:gd name="connsiteX1" fmla="*/ 0 w 4343803"/>
              <a:gd name="connsiteY1" fmla="*/ 54191 h 54191"/>
              <a:gd name="connsiteX0" fmla="*/ 3468556 w 3468556"/>
              <a:gd name="connsiteY0" fmla="*/ 14082 h 53171"/>
              <a:gd name="connsiteX1" fmla="*/ 0 w 3468556"/>
              <a:gd name="connsiteY1" fmla="*/ 53171 h 53171"/>
              <a:gd name="connsiteX0" fmla="*/ 3468556 w 3468556"/>
              <a:gd name="connsiteY0" fmla="*/ 16438 h 55527"/>
              <a:gd name="connsiteX1" fmla="*/ 0 w 3468556"/>
              <a:gd name="connsiteY1" fmla="*/ 55527 h 5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68556" h="55527">
                <a:moveTo>
                  <a:pt x="3468556" y="16438"/>
                </a:moveTo>
                <a:cubicBezTo>
                  <a:pt x="2072104" y="-26807"/>
                  <a:pt x="1121862" y="25576"/>
                  <a:pt x="0" y="55527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8" name="Freeform 137"/>
          <p:cNvSpPr/>
          <p:nvPr/>
        </p:nvSpPr>
        <p:spPr bwMode="auto">
          <a:xfrm flipH="1">
            <a:off x="6831366" y="1790505"/>
            <a:ext cx="526025" cy="164223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602556 w 1859742"/>
              <a:gd name="connsiteY0" fmla="*/ 0 h 154787"/>
              <a:gd name="connsiteX1" fmla="*/ 1 w 1859742"/>
              <a:gd name="connsiteY1" fmla="*/ 154787 h 154787"/>
              <a:gd name="connsiteX0" fmla="*/ 602556 w 1253638"/>
              <a:gd name="connsiteY0" fmla="*/ 0 h 154787"/>
              <a:gd name="connsiteX1" fmla="*/ 1 w 1253638"/>
              <a:gd name="connsiteY1" fmla="*/ 154787 h 154787"/>
              <a:gd name="connsiteX0" fmla="*/ 877143 w 1377356"/>
              <a:gd name="connsiteY0" fmla="*/ 0 h 154787"/>
              <a:gd name="connsiteX1" fmla="*/ 0 w 1377356"/>
              <a:gd name="connsiteY1" fmla="*/ 154787 h 154787"/>
              <a:gd name="connsiteX0" fmla="*/ 877143 w 1024969"/>
              <a:gd name="connsiteY0" fmla="*/ 0 h 154787"/>
              <a:gd name="connsiteX1" fmla="*/ 0 w 1024969"/>
              <a:gd name="connsiteY1" fmla="*/ 154787 h 154787"/>
              <a:gd name="connsiteX0" fmla="*/ 127464 w 575772"/>
              <a:gd name="connsiteY0" fmla="*/ 0 h 138969"/>
              <a:gd name="connsiteX1" fmla="*/ 0 w 575772"/>
              <a:gd name="connsiteY1" fmla="*/ 138969 h 138969"/>
              <a:gd name="connsiteX0" fmla="*/ 127464 w 685075"/>
              <a:gd name="connsiteY0" fmla="*/ 0 h 138969"/>
              <a:gd name="connsiteX1" fmla="*/ 0 w 685075"/>
              <a:gd name="connsiteY1" fmla="*/ 138969 h 138969"/>
              <a:gd name="connsiteX0" fmla="*/ 0 w 940108"/>
              <a:gd name="connsiteY0" fmla="*/ 0 h 140946"/>
              <a:gd name="connsiteX1" fmla="*/ 472280 w 940108"/>
              <a:gd name="connsiteY1" fmla="*/ 140946 h 140946"/>
              <a:gd name="connsiteX0" fmla="*/ 0 w 651403"/>
              <a:gd name="connsiteY0" fmla="*/ 0 h 140946"/>
              <a:gd name="connsiteX1" fmla="*/ 472280 w 651403"/>
              <a:gd name="connsiteY1" fmla="*/ 140946 h 140946"/>
              <a:gd name="connsiteX0" fmla="*/ 0 w 707718"/>
              <a:gd name="connsiteY0" fmla="*/ 0 h 123989"/>
              <a:gd name="connsiteX1" fmla="*/ 547287 w 707718"/>
              <a:gd name="connsiteY1" fmla="*/ 123989 h 123989"/>
              <a:gd name="connsiteX0" fmla="*/ 0 w 436427"/>
              <a:gd name="connsiteY0" fmla="*/ 0 h 129928"/>
              <a:gd name="connsiteX1" fmla="*/ 117471 w 436427"/>
              <a:gd name="connsiteY1" fmla="*/ 129928 h 129928"/>
              <a:gd name="connsiteX0" fmla="*/ 0 w 770529"/>
              <a:gd name="connsiteY0" fmla="*/ 0 h 129928"/>
              <a:gd name="connsiteX1" fmla="*/ 117471 w 770529"/>
              <a:gd name="connsiteY1" fmla="*/ 129928 h 12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70529" h="129928">
                <a:moveTo>
                  <a:pt x="0" y="0"/>
                </a:moveTo>
                <a:cubicBezTo>
                  <a:pt x="655387" y="39239"/>
                  <a:pt x="1287707" y="40112"/>
                  <a:pt x="117471" y="129928"/>
                </a:cubicBezTo>
              </a:path>
            </a:pathLst>
          </a:custGeom>
          <a:noFill/>
          <a:ln w="635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3" name="Freeform 132"/>
          <p:cNvSpPr/>
          <p:nvPr/>
        </p:nvSpPr>
        <p:spPr bwMode="auto">
          <a:xfrm>
            <a:off x="5575109" y="1107811"/>
            <a:ext cx="163325" cy="53674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3 w 5209451"/>
              <a:gd name="connsiteY0" fmla="*/ 0 h 237298"/>
              <a:gd name="connsiteX1" fmla="*/ 2495950 w 5209451"/>
              <a:gd name="connsiteY1" fmla="*/ 228286 h 237298"/>
              <a:gd name="connsiteX0" fmla="*/ 3 w 4107519"/>
              <a:gd name="connsiteY0" fmla="*/ 0 h 228286"/>
              <a:gd name="connsiteX1" fmla="*/ 2495950 w 4107519"/>
              <a:gd name="connsiteY1" fmla="*/ 228286 h 228286"/>
              <a:gd name="connsiteX0" fmla="*/ 568231 w 3309291"/>
              <a:gd name="connsiteY0" fmla="*/ 0 h 119369"/>
              <a:gd name="connsiteX1" fmla="*/ 1 w 3309291"/>
              <a:gd name="connsiteY1" fmla="*/ 119369 h 119369"/>
              <a:gd name="connsiteX0" fmla="*/ 568231 w 1839675"/>
              <a:gd name="connsiteY0" fmla="*/ 0 h 119369"/>
              <a:gd name="connsiteX1" fmla="*/ 1 w 1839675"/>
              <a:gd name="connsiteY1" fmla="*/ 119369 h 119369"/>
              <a:gd name="connsiteX0" fmla="*/ 0 w 3112742"/>
              <a:gd name="connsiteY0" fmla="*/ 0 h 144057"/>
              <a:gd name="connsiteX1" fmla="*/ 2277083 w 3112742"/>
              <a:gd name="connsiteY1" fmla="*/ 144057 h 144057"/>
              <a:gd name="connsiteX0" fmla="*/ 0 w 2356826"/>
              <a:gd name="connsiteY0" fmla="*/ 0 h 144057"/>
              <a:gd name="connsiteX1" fmla="*/ 2277083 w 2356826"/>
              <a:gd name="connsiteY1" fmla="*/ 144057 h 144057"/>
              <a:gd name="connsiteX0" fmla="*/ 0 w 949850"/>
              <a:gd name="connsiteY0" fmla="*/ 0 h 115013"/>
              <a:gd name="connsiteX1" fmla="*/ 44608 w 949850"/>
              <a:gd name="connsiteY1" fmla="*/ 115013 h 115013"/>
              <a:gd name="connsiteX0" fmla="*/ 0 w 311895"/>
              <a:gd name="connsiteY0" fmla="*/ 0 h 115013"/>
              <a:gd name="connsiteX1" fmla="*/ 44608 w 311895"/>
              <a:gd name="connsiteY1" fmla="*/ 115013 h 115013"/>
              <a:gd name="connsiteX0" fmla="*/ 0 w 345072"/>
              <a:gd name="connsiteY0" fmla="*/ 0 h 115013"/>
              <a:gd name="connsiteX1" fmla="*/ 44608 w 345072"/>
              <a:gd name="connsiteY1" fmla="*/ 115013 h 11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5072" h="115013">
                <a:moveTo>
                  <a:pt x="0" y="0"/>
                </a:moveTo>
                <a:cubicBezTo>
                  <a:pt x="443245" y="59960"/>
                  <a:pt x="460950" y="67465"/>
                  <a:pt x="44608" y="115013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1" name="Freeform 130"/>
          <p:cNvSpPr/>
          <p:nvPr/>
        </p:nvSpPr>
        <p:spPr bwMode="auto">
          <a:xfrm>
            <a:off x="7832079" y="3608943"/>
            <a:ext cx="631563" cy="167569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  <a:gd name="connsiteX0" fmla="*/ 737018 w 4193831"/>
              <a:gd name="connsiteY0" fmla="*/ 0 h 371389"/>
              <a:gd name="connsiteX1" fmla="*/ 3 w 4193831"/>
              <a:gd name="connsiteY1" fmla="*/ 365202 h 371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193831" h="371389">
                <a:moveTo>
                  <a:pt x="737018" y="0"/>
                </a:moveTo>
                <a:cubicBezTo>
                  <a:pt x="6082945" y="30915"/>
                  <a:pt x="4749974" y="425118"/>
                  <a:pt x="3" y="365202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0" name="Freeform 129"/>
          <p:cNvSpPr/>
          <p:nvPr/>
        </p:nvSpPr>
        <p:spPr bwMode="auto">
          <a:xfrm>
            <a:off x="7628179" y="2418990"/>
            <a:ext cx="753813" cy="104737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7306961"/>
              <a:gd name="connsiteY0" fmla="*/ 10498 h 411424"/>
              <a:gd name="connsiteX1" fmla="*/ 17306961 w 17306961"/>
              <a:gd name="connsiteY1" fmla="*/ 411424 h 411424"/>
              <a:gd name="connsiteX0" fmla="*/ 0 w 12997004"/>
              <a:gd name="connsiteY0" fmla="*/ 10498 h 411424"/>
              <a:gd name="connsiteX1" fmla="*/ 12997004 w 12997004"/>
              <a:gd name="connsiteY1" fmla="*/ 411424 h 411424"/>
              <a:gd name="connsiteX0" fmla="*/ 0 w 12997004"/>
              <a:gd name="connsiteY0" fmla="*/ 0 h 400926"/>
              <a:gd name="connsiteX1" fmla="*/ 12997004 w 12997004"/>
              <a:gd name="connsiteY1" fmla="*/ 400926 h 400926"/>
              <a:gd name="connsiteX0" fmla="*/ 0 w 6334705"/>
              <a:gd name="connsiteY0" fmla="*/ 0 h 383289"/>
              <a:gd name="connsiteX1" fmla="*/ 4245354 w 6334705"/>
              <a:gd name="connsiteY1" fmla="*/ 383289 h 383289"/>
              <a:gd name="connsiteX0" fmla="*/ 0 w 8835060"/>
              <a:gd name="connsiteY0" fmla="*/ 0 h 383289"/>
              <a:gd name="connsiteX1" fmla="*/ 4245354 w 8835060"/>
              <a:gd name="connsiteY1" fmla="*/ 383289 h 383289"/>
              <a:gd name="connsiteX0" fmla="*/ 0 w 10367709"/>
              <a:gd name="connsiteY0" fmla="*/ 106 h 383395"/>
              <a:gd name="connsiteX1" fmla="*/ 4245354 w 10367709"/>
              <a:gd name="connsiteY1" fmla="*/ 383395 h 383395"/>
              <a:gd name="connsiteX0" fmla="*/ 0 w 10147038"/>
              <a:gd name="connsiteY0" fmla="*/ 111 h 370802"/>
              <a:gd name="connsiteX1" fmla="*/ 3783876 w 10147038"/>
              <a:gd name="connsiteY1" fmla="*/ 370802 h 370802"/>
              <a:gd name="connsiteX0" fmla="*/ 0 w 6803707"/>
              <a:gd name="connsiteY0" fmla="*/ 0 h 370691"/>
              <a:gd name="connsiteX1" fmla="*/ 3783876 w 6803707"/>
              <a:gd name="connsiteY1" fmla="*/ 370691 h 370691"/>
              <a:gd name="connsiteX0" fmla="*/ 830870 w 4796388"/>
              <a:gd name="connsiteY0" fmla="*/ 0 h 380770"/>
              <a:gd name="connsiteX1" fmla="*/ -3 w 4796388"/>
              <a:gd name="connsiteY1" fmla="*/ 380770 h 380770"/>
              <a:gd name="connsiteX0" fmla="*/ 830876 w 4248145"/>
              <a:gd name="connsiteY0" fmla="*/ 0 h 386744"/>
              <a:gd name="connsiteX1" fmla="*/ 3 w 4248145"/>
              <a:gd name="connsiteY1" fmla="*/ 380770 h 3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248145" h="386744">
                <a:moveTo>
                  <a:pt x="830876" y="0"/>
                </a:moveTo>
                <a:cubicBezTo>
                  <a:pt x="6176803" y="30915"/>
                  <a:pt x="4749974" y="440686"/>
                  <a:pt x="3" y="380770"/>
                </a:cubicBezTo>
              </a:path>
            </a:pathLst>
          </a:custGeom>
          <a:noFill/>
          <a:ln w="1016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9" name="Freeform 128"/>
          <p:cNvSpPr/>
          <p:nvPr/>
        </p:nvSpPr>
        <p:spPr bwMode="auto">
          <a:xfrm flipV="1">
            <a:off x="7593178" y="3642971"/>
            <a:ext cx="588397" cy="796102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12116554"/>
              <a:gd name="connsiteY0" fmla="*/ 0 h 1157983"/>
              <a:gd name="connsiteX1" fmla="*/ 6768281 w 12116554"/>
              <a:gd name="connsiteY1" fmla="*/ 1157983 h 1157983"/>
              <a:gd name="connsiteX0" fmla="*/ 1 w 18502445"/>
              <a:gd name="connsiteY0" fmla="*/ 0 h 1157983"/>
              <a:gd name="connsiteX1" fmla="*/ 6768281 w 18502445"/>
              <a:gd name="connsiteY1" fmla="*/ 1157983 h 1157983"/>
              <a:gd name="connsiteX0" fmla="*/ 1 w 17342561"/>
              <a:gd name="connsiteY0" fmla="*/ 0 h 1042978"/>
              <a:gd name="connsiteX1" fmla="*/ 4607120 w 17342561"/>
              <a:gd name="connsiteY1" fmla="*/ 1042978 h 1042978"/>
              <a:gd name="connsiteX0" fmla="*/ 1 w 15803094"/>
              <a:gd name="connsiteY0" fmla="*/ 0 h 1042978"/>
              <a:gd name="connsiteX1" fmla="*/ 4607120 w 15803094"/>
              <a:gd name="connsiteY1" fmla="*/ 1042978 h 1042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803094" h="1042978">
                <a:moveTo>
                  <a:pt x="1" y="0"/>
                </a:moveTo>
                <a:cubicBezTo>
                  <a:pt x="23782027" y="343845"/>
                  <a:pt x="16784401" y="787980"/>
                  <a:pt x="4607120" y="1042978"/>
                </a:cubicBezTo>
              </a:path>
            </a:pathLst>
          </a:custGeom>
          <a:noFill/>
          <a:ln w="762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5" name="Freeform 124"/>
          <p:cNvSpPr/>
          <p:nvPr/>
        </p:nvSpPr>
        <p:spPr bwMode="auto">
          <a:xfrm flipV="1">
            <a:off x="5153490" y="790174"/>
            <a:ext cx="2072802" cy="207738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210 w 2204322"/>
              <a:gd name="connsiteY0" fmla="*/ 0 h 1650935"/>
              <a:gd name="connsiteX1" fmla="*/ 2204322 w 2204322"/>
              <a:gd name="connsiteY1" fmla="*/ 1650935 h 1650935"/>
              <a:gd name="connsiteX0" fmla="*/ 0 w 2204112"/>
              <a:gd name="connsiteY0" fmla="*/ 0 h 1650935"/>
              <a:gd name="connsiteX1" fmla="*/ 2204112 w 2204112"/>
              <a:gd name="connsiteY1" fmla="*/ 1650935 h 1650935"/>
              <a:gd name="connsiteX0" fmla="*/ 0 w 1806069"/>
              <a:gd name="connsiteY0" fmla="*/ 0 h 1765914"/>
              <a:gd name="connsiteX1" fmla="*/ 1806069 w 1806069"/>
              <a:gd name="connsiteY1" fmla="*/ 1765914 h 1765914"/>
              <a:gd name="connsiteX0" fmla="*/ 0 w 1806069"/>
              <a:gd name="connsiteY0" fmla="*/ 0 h 1653837"/>
              <a:gd name="connsiteX1" fmla="*/ 1806069 w 1806069"/>
              <a:gd name="connsiteY1" fmla="*/ 1653837 h 1653837"/>
              <a:gd name="connsiteX0" fmla="*/ 0 w 1806069"/>
              <a:gd name="connsiteY0" fmla="*/ 0 h 1653837"/>
              <a:gd name="connsiteX1" fmla="*/ 1806069 w 1806069"/>
              <a:gd name="connsiteY1" fmla="*/ 1653837 h 165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806069" h="1653837">
                <a:moveTo>
                  <a:pt x="0" y="0"/>
                </a:moveTo>
                <a:cubicBezTo>
                  <a:pt x="1250135" y="782994"/>
                  <a:pt x="1405734" y="1430923"/>
                  <a:pt x="1806069" y="1653837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6" name="Freeform 125"/>
          <p:cNvSpPr/>
          <p:nvPr/>
        </p:nvSpPr>
        <p:spPr bwMode="auto">
          <a:xfrm flipV="1">
            <a:off x="5153490" y="777920"/>
            <a:ext cx="2141237" cy="370955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210 w 2204322"/>
              <a:gd name="connsiteY0" fmla="*/ 0 h 1650935"/>
              <a:gd name="connsiteX1" fmla="*/ 2204322 w 2204322"/>
              <a:gd name="connsiteY1" fmla="*/ 1650935 h 1650935"/>
              <a:gd name="connsiteX0" fmla="*/ 0 w 2204112"/>
              <a:gd name="connsiteY0" fmla="*/ 0 h 1650935"/>
              <a:gd name="connsiteX1" fmla="*/ 2204112 w 2204112"/>
              <a:gd name="connsiteY1" fmla="*/ 1650935 h 1650935"/>
              <a:gd name="connsiteX0" fmla="*/ 0 w 1762969"/>
              <a:gd name="connsiteY0" fmla="*/ 0 h 1713297"/>
              <a:gd name="connsiteX1" fmla="*/ 1762969 w 1762969"/>
              <a:gd name="connsiteY1" fmla="*/ 1713297 h 1713297"/>
              <a:gd name="connsiteX0" fmla="*/ 0 w 1702887"/>
              <a:gd name="connsiteY0" fmla="*/ 0 h 1882134"/>
              <a:gd name="connsiteX1" fmla="*/ 1702887 w 1702887"/>
              <a:gd name="connsiteY1" fmla="*/ 1882134 h 1882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02887" h="1882134">
                <a:moveTo>
                  <a:pt x="0" y="0"/>
                </a:moveTo>
                <a:cubicBezTo>
                  <a:pt x="857534" y="33843"/>
                  <a:pt x="1302552" y="1659220"/>
                  <a:pt x="1702887" y="1882134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4" name="Freeform 123"/>
          <p:cNvSpPr/>
          <p:nvPr/>
        </p:nvSpPr>
        <p:spPr bwMode="auto">
          <a:xfrm flipV="1">
            <a:off x="5813946" y="705285"/>
            <a:ext cx="1472969" cy="939269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1 w 5984433"/>
              <a:gd name="connsiteY0" fmla="*/ 0 h 1239565"/>
              <a:gd name="connsiteX1" fmla="*/ 5984433 w 5984433"/>
              <a:gd name="connsiteY1" fmla="*/ 1229336 h 1239565"/>
              <a:gd name="connsiteX0" fmla="*/ 1 w 5984433"/>
              <a:gd name="connsiteY0" fmla="*/ 0 h 1253268"/>
              <a:gd name="connsiteX1" fmla="*/ 5984433 w 5984433"/>
              <a:gd name="connsiteY1" fmla="*/ 1229336 h 1253268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1 w 5984433"/>
              <a:gd name="connsiteY0" fmla="*/ 0 h 1229336"/>
              <a:gd name="connsiteX1" fmla="*/ 5984433 w 5984433"/>
              <a:gd name="connsiteY1" fmla="*/ 1229336 h 1229336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  <a:gd name="connsiteX0" fmla="*/ 0 w 4437926"/>
              <a:gd name="connsiteY0" fmla="*/ 0 h 1282851"/>
              <a:gd name="connsiteX1" fmla="*/ 4437926 w 4437926"/>
              <a:gd name="connsiteY1" fmla="*/ 1282851 h 1282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437926" h="1282851">
                <a:moveTo>
                  <a:pt x="0" y="0"/>
                </a:moveTo>
                <a:cubicBezTo>
                  <a:pt x="1113799" y="643474"/>
                  <a:pt x="2747942" y="1101455"/>
                  <a:pt x="4437926" y="1282851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3" name="Freeform 122"/>
          <p:cNvSpPr/>
          <p:nvPr/>
        </p:nvSpPr>
        <p:spPr bwMode="auto">
          <a:xfrm>
            <a:off x="3509916" y="1487605"/>
            <a:ext cx="2081105" cy="146104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1651379"/>
              <a:gd name="connsiteY0" fmla="*/ 428282 h 774811"/>
              <a:gd name="connsiteX1" fmla="*/ 941695 w 1651379"/>
              <a:gd name="connsiteY1" fmla="*/ 769476 h 774811"/>
              <a:gd name="connsiteX2" fmla="*/ 1651379 w 1651379"/>
              <a:gd name="connsiteY2" fmla="*/ 114384 h 774811"/>
              <a:gd name="connsiteX0" fmla="*/ 0 w 1651379"/>
              <a:gd name="connsiteY0" fmla="*/ 313898 h 660427"/>
              <a:gd name="connsiteX1" fmla="*/ 941695 w 1651379"/>
              <a:gd name="connsiteY1" fmla="*/ 655092 h 660427"/>
              <a:gd name="connsiteX2" fmla="*/ 1651379 w 1651379"/>
              <a:gd name="connsiteY2" fmla="*/ 0 h 660427"/>
              <a:gd name="connsiteX0" fmla="*/ 0 w 1651379"/>
              <a:gd name="connsiteY0" fmla="*/ 313898 h 313898"/>
              <a:gd name="connsiteX1" fmla="*/ 1651379 w 1651379"/>
              <a:gd name="connsiteY1" fmla="*/ 0 h 313898"/>
              <a:gd name="connsiteX0" fmla="*/ 0 w 1651379"/>
              <a:gd name="connsiteY0" fmla="*/ 313898 h 313898"/>
              <a:gd name="connsiteX1" fmla="*/ 1651379 w 1651379"/>
              <a:gd name="connsiteY1" fmla="*/ 0 h 313898"/>
              <a:gd name="connsiteX0" fmla="*/ 0 w 1651379"/>
              <a:gd name="connsiteY0" fmla="*/ 313898 h 336246"/>
              <a:gd name="connsiteX1" fmla="*/ 1651379 w 1651379"/>
              <a:gd name="connsiteY1" fmla="*/ 0 h 336246"/>
              <a:gd name="connsiteX0" fmla="*/ 0 w 1740090"/>
              <a:gd name="connsiteY0" fmla="*/ 313898 h 336246"/>
              <a:gd name="connsiteX1" fmla="*/ 1740090 w 1740090"/>
              <a:gd name="connsiteY1" fmla="*/ 0 h 336246"/>
              <a:gd name="connsiteX0" fmla="*/ 0 w 2340592"/>
              <a:gd name="connsiteY0" fmla="*/ 245659 h 281550"/>
              <a:gd name="connsiteX1" fmla="*/ 2340592 w 2340592"/>
              <a:gd name="connsiteY1" fmla="*/ 0 h 281550"/>
              <a:gd name="connsiteX0" fmla="*/ 0 w 2340592"/>
              <a:gd name="connsiteY0" fmla="*/ 259884 h 265908"/>
              <a:gd name="connsiteX1" fmla="*/ 2340592 w 2340592"/>
              <a:gd name="connsiteY1" fmla="*/ 14225 h 265908"/>
              <a:gd name="connsiteX0" fmla="*/ 0 w 2320120"/>
              <a:gd name="connsiteY0" fmla="*/ 187623 h 194911"/>
              <a:gd name="connsiteX1" fmla="*/ 2320120 w 2320120"/>
              <a:gd name="connsiteY1" fmla="*/ 17027 h 194911"/>
              <a:gd name="connsiteX0" fmla="*/ 0 w 2388768"/>
              <a:gd name="connsiteY0" fmla="*/ 0 h 136478"/>
              <a:gd name="connsiteX1" fmla="*/ 2388768 w 2388768"/>
              <a:gd name="connsiteY1" fmla="*/ 136478 h 136478"/>
              <a:gd name="connsiteX0" fmla="*/ 0 w 2388768"/>
              <a:gd name="connsiteY0" fmla="*/ 202886 h 339364"/>
              <a:gd name="connsiteX1" fmla="*/ 2388768 w 2388768"/>
              <a:gd name="connsiteY1" fmla="*/ 339364 h 339364"/>
              <a:gd name="connsiteX0" fmla="*/ 0 w 2093582"/>
              <a:gd name="connsiteY0" fmla="*/ 234505 h 248153"/>
              <a:gd name="connsiteX1" fmla="*/ 2093582 w 2093582"/>
              <a:gd name="connsiteY1" fmla="*/ 248153 h 248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93582" h="248153">
                <a:moveTo>
                  <a:pt x="0" y="234505"/>
                </a:moveTo>
                <a:cubicBezTo>
                  <a:pt x="811240" y="-252266"/>
                  <a:pt x="1556770" y="154893"/>
                  <a:pt x="2093582" y="248153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2" name="Freeform 121"/>
          <p:cNvSpPr/>
          <p:nvPr/>
        </p:nvSpPr>
        <p:spPr bwMode="auto">
          <a:xfrm flipV="1">
            <a:off x="5361322" y="3585372"/>
            <a:ext cx="1619059" cy="103216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296 w 5537591"/>
              <a:gd name="connsiteY0" fmla="*/ 0 h 989879"/>
              <a:gd name="connsiteX1" fmla="*/ 5537591 w 5537591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5537296"/>
              <a:gd name="connsiteY0" fmla="*/ 0 h 989879"/>
              <a:gd name="connsiteX1" fmla="*/ 5537296 w 5537296"/>
              <a:gd name="connsiteY1" fmla="*/ 989879 h 989879"/>
              <a:gd name="connsiteX0" fmla="*/ 1 w 6768281"/>
              <a:gd name="connsiteY0" fmla="*/ 0 h 1157983"/>
              <a:gd name="connsiteX1" fmla="*/ 6768281 w 6768281"/>
              <a:gd name="connsiteY1" fmla="*/ 1157983 h 1157983"/>
              <a:gd name="connsiteX0" fmla="*/ 1 w 5920880"/>
              <a:gd name="connsiteY0" fmla="*/ 0 h 266089"/>
              <a:gd name="connsiteX1" fmla="*/ 5920880 w 5920880"/>
              <a:gd name="connsiteY1" fmla="*/ 266089 h 266089"/>
              <a:gd name="connsiteX0" fmla="*/ 1 w 5920880"/>
              <a:gd name="connsiteY0" fmla="*/ 95176 h 361265"/>
              <a:gd name="connsiteX1" fmla="*/ 5920880 w 5920880"/>
              <a:gd name="connsiteY1" fmla="*/ 361265 h 361265"/>
              <a:gd name="connsiteX0" fmla="*/ 0 w 5793771"/>
              <a:gd name="connsiteY0" fmla="*/ 0 h 738793"/>
              <a:gd name="connsiteX1" fmla="*/ 5793771 w 5793771"/>
              <a:gd name="connsiteY1" fmla="*/ 738793 h 738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93771" h="738793">
                <a:moveTo>
                  <a:pt x="0" y="0"/>
                </a:moveTo>
                <a:cubicBezTo>
                  <a:pt x="1973626" y="88696"/>
                  <a:pt x="1722827" y="61449"/>
                  <a:pt x="5793771" y="738793"/>
                </a:cubicBezTo>
              </a:path>
            </a:pathLst>
          </a:custGeom>
          <a:noFill/>
          <a:ln w="635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20" name="Freeform 119"/>
          <p:cNvSpPr/>
          <p:nvPr/>
        </p:nvSpPr>
        <p:spPr bwMode="auto">
          <a:xfrm>
            <a:off x="5192972" y="2859207"/>
            <a:ext cx="1704111" cy="634890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232012 w 764275"/>
              <a:gd name="connsiteY1" fmla="*/ 696036 h 1862920"/>
              <a:gd name="connsiteX2" fmla="*/ 764275 w 764275"/>
              <a:gd name="connsiteY2" fmla="*/ 1862920 h 1862920"/>
              <a:gd name="connsiteX0" fmla="*/ 0 w 764275"/>
              <a:gd name="connsiteY0" fmla="*/ 0 h 1862920"/>
              <a:gd name="connsiteX1" fmla="*/ 764275 w 764275"/>
              <a:gd name="connsiteY1" fmla="*/ 1862920 h 1862920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2985 w 852985"/>
              <a:gd name="connsiteY0" fmla="*/ 0 h 873457"/>
              <a:gd name="connsiteX1" fmla="*/ 0 w 852985"/>
              <a:gd name="connsiteY1" fmla="*/ 873457 h 873457"/>
              <a:gd name="connsiteX0" fmla="*/ 859809 w 859809"/>
              <a:gd name="connsiteY0" fmla="*/ 0 h 900753"/>
              <a:gd name="connsiteX1" fmla="*/ 0 w 859809"/>
              <a:gd name="connsiteY1" fmla="*/ 900753 h 900753"/>
              <a:gd name="connsiteX0" fmla="*/ 928048 w 928048"/>
              <a:gd name="connsiteY0" fmla="*/ 0 h 982640"/>
              <a:gd name="connsiteX1" fmla="*/ 0 w 928048"/>
              <a:gd name="connsiteY1" fmla="*/ 982640 h 982640"/>
              <a:gd name="connsiteX0" fmla="*/ 928048 w 928048"/>
              <a:gd name="connsiteY0" fmla="*/ 0 h 1023584"/>
              <a:gd name="connsiteX1" fmla="*/ 0 w 928048"/>
              <a:gd name="connsiteY1" fmla="*/ 1023584 h 1023584"/>
              <a:gd name="connsiteX0" fmla="*/ 249 w 3660824"/>
              <a:gd name="connsiteY0" fmla="*/ 0 h 1125942"/>
              <a:gd name="connsiteX1" fmla="*/ 3532051 w 3660824"/>
              <a:gd name="connsiteY1" fmla="*/ 1125942 h 1125942"/>
              <a:gd name="connsiteX0" fmla="*/ 636 w 3532439"/>
              <a:gd name="connsiteY0" fmla="*/ 0 h 1125942"/>
              <a:gd name="connsiteX1" fmla="*/ 3532438 w 3532439"/>
              <a:gd name="connsiteY1" fmla="*/ 1125942 h 1125942"/>
              <a:gd name="connsiteX0" fmla="*/ 608 w 3610652"/>
              <a:gd name="connsiteY0" fmla="*/ 0 h 1146414"/>
              <a:gd name="connsiteX1" fmla="*/ 3610651 w 3610652"/>
              <a:gd name="connsiteY1" fmla="*/ 1146414 h 1146414"/>
              <a:gd name="connsiteX0" fmla="*/ 502 w 4001759"/>
              <a:gd name="connsiteY0" fmla="*/ 0 h 1125943"/>
              <a:gd name="connsiteX1" fmla="*/ 4001759 w 4001759"/>
              <a:gd name="connsiteY1" fmla="*/ 1125943 h 1125943"/>
              <a:gd name="connsiteX0" fmla="*/ 470 w 4158213"/>
              <a:gd name="connsiteY0" fmla="*/ 0 h 1132767"/>
              <a:gd name="connsiteX1" fmla="*/ 4158213 w 4158213"/>
              <a:gd name="connsiteY1" fmla="*/ 1132767 h 1132767"/>
              <a:gd name="connsiteX0" fmla="*/ 408 w 4518957"/>
              <a:gd name="connsiteY0" fmla="*/ 0 h 1914447"/>
              <a:gd name="connsiteX1" fmla="*/ 4518957 w 4518957"/>
              <a:gd name="connsiteY1" fmla="*/ 1914447 h 1914447"/>
              <a:gd name="connsiteX0" fmla="*/ 154 w 8952840"/>
              <a:gd name="connsiteY0" fmla="*/ 0 h 585549"/>
              <a:gd name="connsiteX1" fmla="*/ 8952840 w 8952840"/>
              <a:gd name="connsiteY1" fmla="*/ 585549 h 585549"/>
              <a:gd name="connsiteX0" fmla="*/ 154 w 9014573"/>
              <a:gd name="connsiteY0" fmla="*/ 0 h 741588"/>
              <a:gd name="connsiteX1" fmla="*/ 9014573 w 9014573"/>
              <a:gd name="connsiteY1" fmla="*/ 741588 h 74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014573" h="741588">
                <a:moveTo>
                  <a:pt x="154" y="0"/>
                </a:moveTo>
                <a:cubicBezTo>
                  <a:pt x="-38514" y="441277"/>
                  <a:pt x="7176368" y="668800"/>
                  <a:pt x="9014573" y="741588"/>
                </a:cubicBezTo>
              </a:path>
            </a:pathLst>
          </a:custGeom>
          <a:noFill/>
          <a:ln w="1016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1" name="Freeform 40"/>
          <p:cNvSpPr/>
          <p:nvPr/>
        </p:nvSpPr>
        <p:spPr bwMode="auto">
          <a:xfrm flipV="1">
            <a:off x="3158085" y="859808"/>
            <a:ext cx="341194" cy="777921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589899 w 589899"/>
              <a:gd name="connsiteY0" fmla="*/ 0 h 709684"/>
              <a:gd name="connsiteX1" fmla="*/ 310119 w 589899"/>
              <a:gd name="connsiteY1" fmla="*/ 709684 h 709684"/>
              <a:gd name="connsiteX0" fmla="*/ 564216 w 564216"/>
              <a:gd name="connsiteY0" fmla="*/ 0 h 805218"/>
              <a:gd name="connsiteX1" fmla="*/ 332204 w 564216"/>
              <a:gd name="connsiteY1" fmla="*/ 805218 h 805218"/>
              <a:gd name="connsiteX0" fmla="*/ 456397 w 456397"/>
              <a:gd name="connsiteY0" fmla="*/ 0 h 805218"/>
              <a:gd name="connsiteX1" fmla="*/ 224385 w 456397"/>
              <a:gd name="connsiteY1" fmla="*/ 805218 h 805218"/>
              <a:gd name="connsiteX0" fmla="*/ 268060 w 268060"/>
              <a:gd name="connsiteY0" fmla="*/ 0 h 805218"/>
              <a:gd name="connsiteX1" fmla="*/ 36048 w 268060"/>
              <a:gd name="connsiteY1" fmla="*/ 805218 h 805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8060" h="805218">
                <a:moveTo>
                  <a:pt x="268060" y="0"/>
                </a:moveTo>
                <a:cubicBezTo>
                  <a:pt x="54245" y="59142"/>
                  <a:pt x="-64037" y="316173"/>
                  <a:pt x="36048" y="805218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3" name="Freeform 42"/>
          <p:cNvSpPr/>
          <p:nvPr/>
        </p:nvSpPr>
        <p:spPr bwMode="auto">
          <a:xfrm flipV="1">
            <a:off x="1733266" y="849571"/>
            <a:ext cx="794668" cy="2139288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857 w 812899"/>
              <a:gd name="connsiteY0" fmla="*/ 0 h 1564648"/>
              <a:gd name="connsiteX1" fmla="*/ 812899 w 812899"/>
              <a:gd name="connsiteY1" fmla="*/ 1564648 h 1564648"/>
              <a:gd name="connsiteX0" fmla="*/ 843 w 819708"/>
              <a:gd name="connsiteY0" fmla="*/ 0 h 1618577"/>
              <a:gd name="connsiteX1" fmla="*/ 819708 w 819708"/>
              <a:gd name="connsiteY1" fmla="*/ 1618577 h 1618577"/>
              <a:gd name="connsiteX0" fmla="*/ 174605 w 993470"/>
              <a:gd name="connsiteY0" fmla="*/ 0 h 1618577"/>
              <a:gd name="connsiteX1" fmla="*/ 993470 w 993470"/>
              <a:gd name="connsiteY1" fmla="*/ 1618577 h 161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93470" h="1618577">
                <a:moveTo>
                  <a:pt x="174605" y="0"/>
                </a:moveTo>
                <a:cubicBezTo>
                  <a:pt x="-399797" y="1311244"/>
                  <a:pt x="593135" y="1395663"/>
                  <a:pt x="993470" y="1618577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45" name="Freeform 44"/>
          <p:cNvSpPr/>
          <p:nvPr/>
        </p:nvSpPr>
        <p:spPr bwMode="auto">
          <a:xfrm flipH="1" flipV="1">
            <a:off x="1944448" y="2543174"/>
            <a:ext cx="751127" cy="33905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388683"/>
              <a:gd name="connsiteY0" fmla="*/ 384702 h 627986"/>
              <a:gd name="connsiteX1" fmla="*/ 16388683 w 16388683"/>
              <a:gd name="connsiteY1" fmla="*/ 627986 h 627986"/>
              <a:gd name="connsiteX0" fmla="*/ 0 w 16388683"/>
              <a:gd name="connsiteY0" fmla="*/ 504994 h 748278"/>
              <a:gd name="connsiteX1" fmla="*/ 16388683 w 16388683"/>
              <a:gd name="connsiteY1" fmla="*/ 748278 h 748278"/>
              <a:gd name="connsiteX0" fmla="*/ 0 w 15424643"/>
              <a:gd name="connsiteY0" fmla="*/ 1319058 h 1319058"/>
              <a:gd name="connsiteX1" fmla="*/ 15424643 w 15424643"/>
              <a:gd name="connsiteY1" fmla="*/ 259734 h 1319058"/>
              <a:gd name="connsiteX0" fmla="*/ 0 w 15424643"/>
              <a:gd name="connsiteY0" fmla="*/ 1399320 h 1399320"/>
              <a:gd name="connsiteX1" fmla="*/ 15424643 w 15424643"/>
              <a:gd name="connsiteY1" fmla="*/ 339996 h 1399320"/>
              <a:gd name="connsiteX0" fmla="*/ 0 w 14219588"/>
              <a:gd name="connsiteY0" fmla="*/ 3142666 h 3142666"/>
              <a:gd name="connsiteX1" fmla="*/ 14219588 w 14219588"/>
              <a:gd name="connsiteY1" fmla="*/ 129438 h 3142666"/>
              <a:gd name="connsiteX0" fmla="*/ 0 w 14225592"/>
              <a:gd name="connsiteY0" fmla="*/ 3013229 h 3013229"/>
              <a:gd name="connsiteX1" fmla="*/ 14219588 w 14225592"/>
              <a:gd name="connsiteY1" fmla="*/ 1 h 3013229"/>
              <a:gd name="connsiteX0" fmla="*/ 0 w 14225892"/>
              <a:gd name="connsiteY0" fmla="*/ 3013229 h 3028177"/>
              <a:gd name="connsiteX1" fmla="*/ 14219588 w 14225892"/>
              <a:gd name="connsiteY1" fmla="*/ 1 h 3028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25892" h="3028177">
                <a:moveTo>
                  <a:pt x="0" y="3013229"/>
                </a:moveTo>
                <a:cubicBezTo>
                  <a:pt x="9845938" y="3121140"/>
                  <a:pt x="14420021" y="2697175"/>
                  <a:pt x="14219588" y="1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9" name="Freeform 68"/>
          <p:cNvSpPr/>
          <p:nvPr/>
        </p:nvSpPr>
        <p:spPr bwMode="auto">
          <a:xfrm flipH="1">
            <a:off x="572546" y="3793000"/>
            <a:ext cx="109761" cy="373103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25619" h="57616">
                <a:moveTo>
                  <a:pt x="0" y="0"/>
                </a:moveTo>
                <a:cubicBezTo>
                  <a:pt x="305268" y="23377"/>
                  <a:pt x="1472511" y="20369"/>
                  <a:pt x="1625619" y="57616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0" name="Freeform 69"/>
          <p:cNvSpPr/>
          <p:nvPr/>
        </p:nvSpPr>
        <p:spPr bwMode="auto">
          <a:xfrm flipH="1">
            <a:off x="972215" y="3738068"/>
            <a:ext cx="6299094" cy="1739765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20889782"/>
              <a:gd name="connsiteY0" fmla="*/ 866214 h 866238"/>
              <a:gd name="connsiteX1" fmla="*/ 20889782 w 20889782"/>
              <a:gd name="connsiteY1" fmla="*/ 30701 h 866238"/>
              <a:gd name="connsiteX0" fmla="*/ 0 w 20889782"/>
              <a:gd name="connsiteY0" fmla="*/ 1065057 h 1065057"/>
              <a:gd name="connsiteX1" fmla="*/ 20889782 w 20889782"/>
              <a:gd name="connsiteY1" fmla="*/ 229544 h 1065057"/>
              <a:gd name="connsiteX0" fmla="*/ 0 w 21238226"/>
              <a:gd name="connsiteY0" fmla="*/ 1086513 h 1086513"/>
              <a:gd name="connsiteX1" fmla="*/ 21238226 w 21238226"/>
              <a:gd name="connsiteY1" fmla="*/ 215765 h 1086513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262540 h 1262540"/>
              <a:gd name="connsiteX1" fmla="*/ 7919310 w 21238226"/>
              <a:gd name="connsiteY1" fmla="*/ 222369 h 1262540"/>
              <a:gd name="connsiteX2" fmla="*/ 21238226 w 21238226"/>
              <a:gd name="connsiteY2" fmla="*/ 391792 h 1262540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0 w 21238226"/>
              <a:gd name="connsiteY0" fmla="*/ 1110552 h 1110552"/>
              <a:gd name="connsiteX1" fmla="*/ 7919310 w 21238226"/>
              <a:gd name="connsiteY1" fmla="*/ 70381 h 1110552"/>
              <a:gd name="connsiteX2" fmla="*/ 21238226 w 21238226"/>
              <a:gd name="connsiteY2" fmla="*/ 239804 h 1110552"/>
              <a:gd name="connsiteX0" fmla="*/ 6488 w 21244714"/>
              <a:gd name="connsiteY0" fmla="*/ 1110552 h 1110552"/>
              <a:gd name="connsiteX1" fmla="*/ 7925798 w 21244714"/>
              <a:gd name="connsiteY1" fmla="*/ 70381 h 1110552"/>
              <a:gd name="connsiteX2" fmla="*/ 21244714 w 21244714"/>
              <a:gd name="connsiteY2" fmla="*/ 239804 h 1110552"/>
              <a:gd name="connsiteX0" fmla="*/ 8810 w 21247036"/>
              <a:gd name="connsiteY0" fmla="*/ 1153844 h 1153844"/>
              <a:gd name="connsiteX1" fmla="*/ 7928120 w 21247036"/>
              <a:gd name="connsiteY1" fmla="*/ 113673 h 1153844"/>
              <a:gd name="connsiteX2" fmla="*/ 21247036 w 21247036"/>
              <a:gd name="connsiteY2" fmla="*/ 283096 h 1153844"/>
              <a:gd name="connsiteX0" fmla="*/ 17341 w 18026643"/>
              <a:gd name="connsiteY0" fmla="*/ 1114739 h 1114739"/>
              <a:gd name="connsiteX1" fmla="*/ 4707727 w 18026643"/>
              <a:gd name="connsiteY1" fmla="*/ 70423 h 1114739"/>
              <a:gd name="connsiteX2" fmla="*/ 18026643 w 18026643"/>
              <a:gd name="connsiteY2" fmla="*/ 239846 h 1114739"/>
              <a:gd name="connsiteX0" fmla="*/ 324867 w 18334169"/>
              <a:gd name="connsiteY0" fmla="*/ 1071602 h 1071602"/>
              <a:gd name="connsiteX1" fmla="*/ 2136484 w 18334169"/>
              <a:gd name="connsiteY1" fmla="*/ 89464 h 1071602"/>
              <a:gd name="connsiteX2" fmla="*/ 18334169 w 18334169"/>
              <a:gd name="connsiteY2" fmla="*/ 196709 h 1071602"/>
              <a:gd name="connsiteX0" fmla="*/ 3163 w 18012465"/>
              <a:gd name="connsiteY0" fmla="*/ 905782 h 1026026"/>
              <a:gd name="connsiteX1" fmla="*/ 14219659 w 18012465"/>
              <a:gd name="connsiteY1" fmla="*/ 1005548 h 1026026"/>
              <a:gd name="connsiteX2" fmla="*/ 18012465 w 18012465"/>
              <a:gd name="connsiteY2" fmla="*/ 30889 h 1026026"/>
              <a:gd name="connsiteX0" fmla="*/ 3474 w 16965951"/>
              <a:gd name="connsiteY0" fmla="*/ 988686 h 1028534"/>
              <a:gd name="connsiteX1" fmla="*/ 13173145 w 16965951"/>
              <a:gd name="connsiteY1" fmla="*/ 1005548 h 1028534"/>
              <a:gd name="connsiteX2" fmla="*/ 16965951 w 16965951"/>
              <a:gd name="connsiteY2" fmla="*/ 30889 h 1028534"/>
              <a:gd name="connsiteX0" fmla="*/ -1 w 16962476"/>
              <a:gd name="connsiteY0" fmla="*/ 988686 h 1062177"/>
              <a:gd name="connsiteX1" fmla="*/ 13169670 w 16962476"/>
              <a:gd name="connsiteY1" fmla="*/ 1005548 h 1062177"/>
              <a:gd name="connsiteX2" fmla="*/ 16962476 w 16962476"/>
              <a:gd name="connsiteY2" fmla="*/ 30889 h 1062177"/>
              <a:gd name="connsiteX0" fmla="*/ -1 w 17721422"/>
              <a:gd name="connsiteY0" fmla="*/ 879902 h 953393"/>
              <a:gd name="connsiteX1" fmla="*/ 13169670 w 17721422"/>
              <a:gd name="connsiteY1" fmla="*/ 896764 h 953393"/>
              <a:gd name="connsiteX2" fmla="*/ 17721422 w 17721422"/>
              <a:gd name="connsiteY2" fmla="*/ 34026 h 953393"/>
              <a:gd name="connsiteX0" fmla="*/ -1 w 17721422"/>
              <a:gd name="connsiteY0" fmla="*/ 845876 h 919367"/>
              <a:gd name="connsiteX1" fmla="*/ 13169670 w 17721422"/>
              <a:gd name="connsiteY1" fmla="*/ 862738 h 919367"/>
              <a:gd name="connsiteX2" fmla="*/ 17721422 w 17721422"/>
              <a:gd name="connsiteY2" fmla="*/ 0 h 919367"/>
              <a:gd name="connsiteX0" fmla="*/ -1 w 17721422"/>
              <a:gd name="connsiteY0" fmla="*/ 845876 h 845876"/>
              <a:gd name="connsiteX1" fmla="*/ 12960306 w 17721422"/>
              <a:gd name="connsiteY1" fmla="*/ 794342 h 845876"/>
              <a:gd name="connsiteX2" fmla="*/ 17721422 w 17721422"/>
              <a:gd name="connsiteY2" fmla="*/ 0 h 845876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2960306 w 17616741"/>
              <a:gd name="connsiteY1" fmla="*/ 796415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7616741 w 17616741"/>
              <a:gd name="connsiteY1" fmla="*/ 0 h 847949"/>
              <a:gd name="connsiteX0" fmla="*/ -1 w 17616741"/>
              <a:gd name="connsiteY0" fmla="*/ 847949 h 847949"/>
              <a:gd name="connsiteX1" fmla="*/ 10227252 w 17616741"/>
              <a:gd name="connsiteY1" fmla="*/ 359094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0174910 w 17616741"/>
              <a:gd name="connsiteY1" fmla="*/ 357021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-1 w 17616741"/>
              <a:gd name="connsiteY0" fmla="*/ 847949 h 847949"/>
              <a:gd name="connsiteX1" fmla="*/ 13812626 w 17616741"/>
              <a:gd name="connsiteY1" fmla="*/ 821286 h 847949"/>
              <a:gd name="connsiteX2" fmla="*/ 17616741 w 17616741"/>
              <a:gd name="connsiteY2" fmla="*/ 0 h 847949"/>
              <a:gd name="connsiteX0" fmla="*/ 0 w 19999044"/>
              <a:gd name="connsiteY0" fmla="*/ 806958 h 821286"/>
              <a:gd name="connsiteX1" fmla="*/ 16194929 w 19999044"/>
              <a:gd name="connsiteY1" fmla="*/ 821286 h 821286"/>
              <a:gd name="connsiteX2" fmla="*/ 19999044 w 19999044"/>
              <a:gd name="connsiteY2" fmla="*/ 0 h 821286"/>
              <a:gd name="connsiteX0" fmla="*/ 0 w 19999044"/>
              <a:gd name="connsiteY0" fmla="*/ 806958 h 837551"/>
              <a:gd name="connsiteX1" fmla="*/ 16194929 w 19999044"/>
              <a:gd name="connsiteY1" fmla="*/ 821286 h 837551"/>
              <a:gd name="connsiteX2" fmla="*/ 19999044 w 19999044"/>
              <a:gd name="connsiteY2" fmla="*/ 0 h 837551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19999044"/>
              <a:gd name="connsiteY0" fmla="*/ 806958 h 841709"/>
              <a:gd name="connsiteX1" fmla="*/ 16194929 w 19999044"/>
              <a:gd name="connsiteY1" fmla="*/ 821286 h 841709"/>
              <a:gd name="connsiteX2" fmla="*/ 19999044 w 19999044"/>
              <a:gd name="connsiteY2" fmla="*/ 0 h 841709"/>
              <a:gd name="connsiteX0" fmla="*/ 0 w 24268603"/>
              <a:gd name="connsiteY0" fmla="*/ 0 h 1534967"/>
              <a:gd name="connsiteX1" fmla="*/ 20464488 w 24268603"/>
              <a:gd name="connsiteY1" fmla="*/ 1534920 h 1534967"/>
              <a:gd name="connsiteX2" fmla="*/ 24268603 w 24268603"/>
              <a:gd name="connsiteY2" fmla="*/ 713634 h 1534967"/>
              <a:gd name="connsiteX0" fmla="*/ 0 w 24268603"/>
              <a:gd name="connsiteY0" fmla="*/ 0 h 1660688"/>
              <a:gd name="connsiteX1" fmla="*/ 20464488 w 24268603"/>
              <a:gd name="connsiteY1" fmla="*/ 1534920 h 1660688"/>
              <a:gd name="connsiteX2" fmla="*/ 24268603 w 24268603"/>
              <a:gd name="connsiteY2" fmla="*/ 713634 h 1660688"/>
              <a:gd name="connsiteX0" fmla="*/ 0 w 24268603"/>
              <a:gd name="connsiteY0" fmla="*/ 0 h 1657431"/>
              <a:gd name="connsiteX1" fmla="*/ 20464488 w 24268603"/>
              <a:gd name="connsiteY1" fmla="*/ 1534920 h 1657431"/>
              <a:gd name="connsiteX2" fmla="*/ 24268603 w 24268603"/>
              <a:gd name="connsiteY2" fmla="*/ 713634 h 1657431"/>
              <a:gd name="connsiteX0" fmla="*/ 0 w 24268603"/>
              <a:gd name="connsiteY0" fmla="*/ 0 h 1673296"/>
              <a:gd name="connsiteX1" fmla="*/ 20464488 w 24268603"/>
              <a:gd name="connsiteY1" fmla="*/ 1534920 h 1673296"/>
              <a:gd name="connsiteX2" fmla="*/ 24268603 w 24268603"/>
              <a:gd name="connsiteY2" fmla="*/ 713634 h 1673296"/>
              <a:gd name="connsiteX0" fmla="*/ 0 w 24268603"/>
              <a:gd name="connsiteY0" fmla="*/ 0 h 713634"/>
              <a:gd name="connsiteX1" fmla="*/ 24268603 w 24268603"/>
              <a:gd name="connsiteY1" fmla="*/ 713634 h 713634"/>
              <a:gd name="connsiteX0" fmla="*/ 0 w 24268603"/>
              <a:gd name="connsiteY0" fmla="*/ 0 h 1366442"/>
              <a:gd name="connsiteX1" fmla="*/ 24268603 w 24268603"/>
              <a:gd name="connsiteY1" fmla="*/ 713634 h 1366442"/>
              <a:gd name="connsiteX0" fmla="*/ 0 w 24268603"/>
              <a:gd name="connsiteY0" fmla="*/ 0 h 1677813"/>
              <a:gd name="connsiteX1" fmla="*/ 24268603 w 24268603"/>
              <a:gd name="connsiteY1" fmla="*/ 713634 h 1677813"/>
              <a:gd name="connsiteX0" fmla="*/ 0 w 24090706"/>
              <a:gd name="connsiteY0" fmla="*/ 0 h 1931295"/>
              <a:gd name="connsiteX1" fmla="*/ 24090706 w 24090706"/>
              <a:gd name="connsiteY1" fmla="*/ 1081359 h 1931295"/>
              <a:gd name="connsiteX0" fmla="*/ 0 w 23912809"/>
              <a:gd name="connsiteY0" fmla="*/ 0 h 2220641"/>
              <a:gd name="connsiteX1" fmla="*/ 23912809 w 23912809"/>
              <a:gd name="connsiteY1" fmla="*/ 1468962 h 2220641"/>
              <a:gd name="connsiteX0" fmla="*/ 0 w 23912809"/>
              <a:gd name="connsiteY0" fmla="*/ 0 h 1777744"/>
              <a:gd name="connsiteX1" fmla="*/ 23912809 w 23912809"/>
              <a:gd name="connsiteY1" fmla="*/ 1468962 h 1777744"/>
              <a:gd name="connsiteX0" fmla="*/ 0 w 24179657"/>
              <a:gd name="connsiteY0" fmla="*/ 0 h 1221900"/>
              <a:gd name="connsiteX1" fmla="*/ 24179657 w 24179657"/>
              <a:gd name="connsiteY1" fmla="*/ 663942 h 1221900"/>
              <a:gd name="connsiteX0" fmla="*/ 0 w 24179657"/>
              <a:gd name="connsiteY0" fmla="*/ 0 h 1641077"/>
              <a:gd name="connsiteX1" fmla="*/ 24179657 w 24179657"/>
              <a:gd name="connsiteY1" fmla="*/ 663942 h 1641077"/>
              <a:gd name="connsiteX0" fmla="*/ 0 w 24179657"/>
              <a:gd name="connsiteY0" fmla="*/ 0 h 1902600"/>
              <a:gd name="connsiteX1" fmla="*/ 15726624 w 24179657"/>
              <a:gd name="connsiteY1" fmla="*/ 1790155 h 1902600"/>
              <a:gd name="connsiteX2" fmla="*/ 24179657 w 24179657"/>
              <a:gd name="connsiteY2" fmla="*/ 663942 h 1902600"/>
              <a:gd name="connsiteX0" fmla="*/ 0 w 24179657"/>
              <a:gd name="connsiteY0" fmla="*/ 0 h 1902600"/>
              <a:gd name="connsiteX1" fmla="*/ 15726624 w 24179657"/>
              <a:gd name="connsiteY1" fmla="*/ 1790155 h 1902600"/>
              <a:gd name="connsiteX2" fmla="*/ 24179657 w 24179657"/>
              <a:gd name="connsiteY2" fmla="*/ 663942 h 1902600"/>
              <a:gd name="connsiteX0" fmla="*/ 0 w 24179657"/>
              <a:gd name="connsiteY0" fmla="*/ 0 h 1790154"/>
              <a:gd name="connsiteX1" fmla="*/ 15726624 w 24179657"/>
              <a:gd name="connsiteY1" fmla="*/ 1790155 h 1790154"/>
              <a:gd name="connsiteX2" fmla="*/ 24179657 w 24179657"/>
              <a:gd name="connsiteY2" fmla="*/ 663942 h 1790154"/>
              <a:gd name="connsiteX0" fmla="*/ 0 w 24179657"/>
              <a:gd name="connsiteY0" fmla="*/ 0 h 1814287"/>
              <a:gd name="connsiteX1" fmla="*/ 15726624 w 24179657"/>
              <a:gd name="connsiteY1" fmla="*/ 1790155 h 1814287"/>
              <a:gd name="connsiteX2" fmla="*/ 24179657 w 24179657"/>
              <a:gd name="connsiteY2" fmla="*/ 663942 h 1814287"/>
              <a:gd name="connsiteX0" fmla="*/ 0 w 24179657"/>
              <a:gd name="connsiteY0" fmla="*/ 0 h 1814287"/>
              <a:gd name="connsiteX1" fmla="*/ 15726624 w 24179657"/>
              <a:gd name="connsiteY1" fmla="*/ 1790155 h 1814287"/>
              <a:gd name="connsiteX2" fmla="*/ 24179657 w 24179657"/>
              <a:gd name="connsiteY2" fmla="*/ 663942 h 1814287"/>
              <a:gd name="connsiteX0" fmla="*/ 0 w 24179657"/>
              <a:gd name="connsiteY0" fmla="*/ 0 h 1883027"/>
              <a:gd name="connsiteX1" fmla="*/ 15963823 w 24179657"/>
              <a:gd name="connsiteY1" fmla="*/ 1859724 h 1883027"/>
              <a:gd name="connsiteX2" fmla="*/ 24179657 w 24179657"/>
              <a:gd name="connsiteY2" fmla="*/ 663942 h 1883027"/>
              <a:gd name="connsiteX0" fmla="*/ 0 w 24179657"/>
              <a:gd name="connsiteY0" fmla="*/ 0 h 1864083"/>
              <a:gd name="connsiteX1" fmla="*/ 15963823 w 24179657"/>
              <a:gd name="connsiteY1" fmla="*/ 1859724 h 1864083"/>
              <a:gd name="connsiteX2" fmla="*/ 24179657 w 24179657"/>
              <a:gd name="connsiteY2" fmla="*/ 663942 h 1864083"/>
              <a:gd name="connsiteX0" fmla="*/ 0 w 24179657"/>
              <a:gd name="connsiteY0" fmla="*/ 0 h 1963236"/>
              <a:gd name="connsiteX1" fmla="*/ 14303436 w 24179657"/>
              <a:gd name="connsiteY1" fmla="*/ 1959110 h 1963236"/>
              <a:gd name="connsiteX2" fmla="*/ 24179657 w 24179657"/>
              <a:gd name="connsiteY2" fmla="*/ 663942 h 1963236"/>
              <a:gd name="connsiteX0" fmla="*/ 0 w 24179657"/>
              <a:gd name="connsiteY0" fmla="*/ 0 h 1883909"/>
              <a:gd name="connsiteX1" fmla="*/ 13769744 w 24179657"/>
              <a:gd name="connsiteY1" fmla="*/ 1879601 h 1883909"/>
              <a:gd name="connsiteX2" fmla="*/ 24179657 w 24179657"/>
              <a:gd name="connsiteY2" fmla="*/ 663942 h 1883909"/>
              <a:gd name="connsiteX0" fmla="*/ 0 w 24179657"/>
              <a:gd name="connsiteY0" fmla="*/ 0 h 1880102"/>
              <a:gd name="connsiteX1" fmla="*/ 13769744 w 24179657"/>
              <a:gd name="connsiteY1" fmla="*/ 1879601 h 1880102"/>
              <a:gd name="connsiteX2" fmla="*/ 24179657 w 24179657"/>
              <a:gd name="connsiteY2" fmla="*/ 663942 h 1880102"/>
              <a:gd name="connsiteX0" fmla="*/ 0 w 24179657"/>
              <a:gd name="connsiteY0" fmla="*/ 0 h 1880102"/>
              <a:gd name="connsiteX1" fmla="*/ 13769744 w 24179657"/>
              <a:gd name="connsiteY1" fmla="*/ 1879601 h 1880102"/>
              <a:gd name="connsiteX2" fmla="*/ 24179657 w 24179657"/>
              <a:gd name="connsiteY2" fmla="*/ 663942 h 1880102"/>
              <a:gd name="connsiteX0" fmla="*/ 0 w 24179657"/>
              <a:gd name="connsiteY0" fmla="*/ 0 h 1916344"/>
              <a:gd name="connsiteX1" fmla="*/ 13769744 w 24179657"/>
              <a:gd name="connsiteY1" fmla="*/ 1879601 h 1916344"/>
              <a:gd name="connsiteX2" fmla="*/ 24179657 w 24179657"/>
              <a:gd name="connsiteY2" fmla="*/ 663942 h 1916344"/>
              <a:gd name="connsiteX0" fmla="*/ 0 w 24179657"/>
              <a:gd name="connsiteY0" fmla="*/ 0 h 1927641"/>
              <a:gd name="connsiteX1" fmla="*/ 13769744 w 24179657"/>
              <a:gd name="connsiteY1" fmla="*/ 1879601 h 1927641"/>
              <a:gd name="connsiteX2" fmla="*/ 24179657 w 24179657"/>
              <a:gd name="connsiteY2" fmla="*/ 663942 h 1927641"/>
              <a:gd name="connsiteX0" fmla="*/ 0 w 24179657"/>
              <a:gd name="connsiteY0" fmla="*/ 0 h 1927641"/>
              <a:gd name="connsiteX1" fmla="*/ 13769744 w 24179657"/>
              <a:gd name="connsiteY1" fmla="*/ 1879601 h 1927641"/>
              <a:gd name="connsiteX2" fmla="*/ 24179657 w 24179657"/>
              <a:gd name="connsiteY2" fmla="*/ 663942 h 1927641"/>
              <a:gd name="connsiteX0" fmla="*/ 0 w 24179657"/>
              <a:gd name="connsiteY0" fmla="*/ 0 h 2031631"/>
              <a:gd name="connsiteX1" fmla="*/ 13926910 w 24179657"/>
              <a:gd name="connsiteY1" fmla="*/ 1990252 h 2031631"/>
              <a:gd name="connsiteX2" fmla="*/ 24179657 w 24179657"/>
              <a:gd name="connsiteY2" fmla="*/ 663942 h 2031631"/>
              <a:gd name="connsiteX0" fmla="*/ 0 w 24179657"/>
              <a:gd name="connsiteY0" fmla="*/ 0 h 2126608"/>
              <a:gd name="connsiteX1" fmla="*/ 13926910 w 24179657"/>
              <a:gd name="connsiteY1" fmla="*/ 1990252 h 2126608"/>
              <a:gd name="connsiteX2" fmla="*/ 22148892 w 24179657"/>
              <a:gd name="connsiteY2" fmla="*/ 1865815 h 2126608"/>
              <a:gd name="connsiteX3" fmla="*/ 24179657 w 24179657"/>
              <a:gd name="connsiteY3" fmla="*/ 663942 h 2126608"/>
              <a:gd name="connsiteX0" fmla="*/ 0 w 24179657"/>
              <a:gd name="connsiteY0" fmla="*/ 0 h 2170060"/>
              <a:gd name="connsiteX1" fmla="*/ 12460038 w 24179657"/>
              <a:gd name="connsiteY1" fmla="*/ 2049834 h 2170060"/>
              <a:gd name="connsiteX2" fmla="*/ 22148892 w 24179657"/>
              <a:gd name="connsiteY2" fmla="*/ 1865815 h 2170060"/>
              <a:gd name="connsiteX3" fmla="*/ 24179657 w 24179657"/>
              <a:gd name="connsiteY3" fmla="*/ 663942 h 217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79657" h="2170060">
                <a:moveTo>
                  <a:pt x="0" y="0"/>
                </a:moveTo>
                <a:cubicBezTo>
                  <a:pt x="3622906" y="922283"/>
                  <a:pt x="9873858" y="1874485"/>
                  <a:pt x="12460038" y="2049834"/>
                </a:cubicBezTo>
                <a:cubicBezTo>
                  <a:pt x="15920139" y="2316826"/>
                  <a:pt x="20440101" y="2086867"/>
                  <a:pt x="22148892" y="1865815"/>
                </a:cubicBezTo>
                <a:cubicBezTo>
                  <a:pt x="23857683" y="1644763"/>
                  <a:pt x="23609815" y="820277"/>
                  <a:pt x="24179657" y="663942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71" name="Freeform 70"/>
          <p:cNvSpPr/>
          <p:nvPr/>
        </p:nvSpPr>
        <p:spPr bwMode="auto">
          <a:xfrm flipH="1" flipV="1">
            <a:off x="822981" y="2252698"/>
            <a:ext cx="974014" cy="649527"/>
          </a:xfrm>
          <a:custGeom>
            <a:avLst/>
            <a:gdLst>
              <a:gd name="connsiteX0" fmla="*/ 0 w 1473958"/>
              <a:gd name="connsiteY0" fmla="*/ 0 h 1508078"/>
              <a:gd name="connsiteX1" fmla="*/ 941695 w 1473958"/>
              <a:gd name="connsiteY1" fmla="*/ 341194 h 1508078"/>
              <a:gd name="connsiteX2" fmla="*/ 1473958 w 1473958"/>
              <a:gd name="connsiteY2" fmla="*/ 1508078 h 1508078"/>
              <a:gd name="connsiteX0" fmla="*/ 766737 w 836055"/>
              <a:gd name="connsiteY0" fmla="*/ 414726 h 1185825"/>
              <a:gd name="connsiteX1" fmla="*/ 2462 w 836055"/>
              <a:gd name="connsiteY1" fmla="*/ 18941 h 1185825"/>
              <a:gd name="connsiteX2" fmla="*/ 534725 w 836055"/>
              <a:gd name="connsiteY2" fmla="*/ 1185825 h 1185825"/>
              <a:gd name="connsiteX0" fmla="*/ 766737 w 766737"/>
              <a:gd name="connsiteY0" fmla="*/ 430045 h 1201144"/>
              <a:gd name="connsiteX1" fmla="*/ 2462 w 766737"/>
              <a:gd name="connsiteY1" fmla="*/ 34260 h 1201144"/>
              <a:gd name="connsiteX2" fmla="*/ 534725 w 766737"/>
              <a:gd name="connsiteY2" fmla="*/ 1201144 h 1201144"/>
              <a:gd name="connsiteX0" fmla="*/ 232012 w 232012"/>
              <a:gd name="connsiteY0" fmla="*/ 0 h 771099"/>
              <a:gd name="connsiteX1" fmla="*/ 0 w 232012"/>
              <a:gd name="connsiteY1" fmla="*/ 771099 h 771099"/>
              <a:gd name="connsiteX0" fmla="*/ 402432 w 402432"/>
              <a:gd name="connsiteY0" fmla="*/ 0 h 771099"/>
              <a:gd name="connsiteX1" fmla="*/ 170420 w 402432"/>
              <a:gd name="connsiteY1" fmla="*/ 771099 h 771099"/>
              <a:gd name="connsiteX0" fmla="*/ 564215 w 564215"/>
              <a:gd name="connsiteY0" fmla="*/ 0 h 771099"/>
              <a:gd name="connsiteX1" fmla="*/ 332203 w 564215"/>
              <a:gd name="connsiteY1" fmla="*/ 771099 h 771099"/>
              <a:gd name="connsiteX0" fmla="*/ 260994 w 1100332"/>
              <a:gd name="connsiteY0" fmla="*/ 0 h 1392072"/>
              <a:gd name="connsiteX1" fmla="*/ 1100332 w 1100332"/>
              <a:gd name="connsiteY1" fmla="*/ 1392072 h 1392072"/>
              <a:gd name="connsiteX0" fmla="*/ 809 w 840147"/>
              <a:gd name="connsiteY0" fmla="*/ 0 h 1392072"/>
              <a:gd name="connsiteX1" fmla="*/ 840147 w 840147"/>
              <a:gd name="connsiteY1" fmla="*/ 1392072 h 1392072"/>
              <a:gd name="connsiteX0" fmla="*/ 18 w 15260119"/>
              <a:gd name="connsiteY0" fmla="*/ 0 h 407174"/>
              <a:gd name="connsiteX1" fmla="*/ 15260119 w 15260119"/>
              <a:gd name="connsiteY1" fmla="*/ 271500 h 407174"/>
              <a:gd name="connsiteX0" fmla="*/ 0 w 15260101"/>
              <a:gd name="connsiteY0" fmla="*/ 25008 h 296508"/>
              <a:gd name="connsiteX1" fmla="*/ 15260101 w 15260101"/>
              <a:gd name="connsiteY1" fmla="*/ 296508 h 296508"/>
              <a:gd name="connsiteX0" fmla="*/ 0 w 16388683"/>
              <a:gd name="connsiteY0" fmla="*/ 28463 h 271747"/>
              <a:gd name="connsiteX1" fmla="*/ 16388683 w 16388683"/>
              <a:gd name="connsiteY1" fmla="*/ 271747 h 271747"/>
              <a:gd name="connsiteX0" fmla="*/ 0 w 16529959"/>
              <a:gd name="connsiteY0" fmla="*/ 25287 h 294261"/>
              <a:gd name="connsiteX1" fmla="*/ 16529959 w 16529959"/>
              <a:gd name="connsiteY1" fmla="*/ 294261 h 294261"/>
              <a:gd name="connsiteX0" fmla="*/ 0 w 16529959"/>
              <a:gd name="connsiteY0" fmla="*/ 18125 h 287099"/>
              <a:gd name="connsiteX1" fmla="*/ 16529959 w 16529959"/>
              <a:gd name="connsiteY1" fmla="*/ 287099 h 287099"/>
              <a:gd name="connsiteX0" fmla="*/ 0 w 17059733"/>
              <a:gd name="connsiteY0" fmla="*/ 19932 h 271390"/>
              <a:gd name="connsiteX1" fmla="*/ 17059733 w 17059733"/>
              <a:gd name="connsiteY1" fmla="*/ 271390 h 271390"/>
              <a:gd name="connsiteX0" fmla="*/ 0 w 16847819"/>
              <a:gd name="connsiteY0" fmla="*/ 6786 h 572360"/>
              <a:gd name="connsiteX1" fmla="*/ 16847819 w 16847819"/>
              <a:gd name="connsiteY1" fmla="*/ 572360 h 572360"/>
              <a:gd name="connsiteX0" fmla="*/ 0 w 16847819"/>
              <a:gd name="connsiteY0" fmla="*/ 0 h 565574"/>
              <a:gd name="connsiteX1" fmla="*/ 16847819 w 16847819"/>
              <a:gd name="connsiteY1" fmla="*/ 565574 h 565574"/>
              <a:gd name="connsiteX0" fmla="*/ 0 w 6405134"/>
              <a:gd name="connsiteY0" fmla="*/ 140148 h 140237"/>
              <a:gd name="connsiteX1" fmla="*/ 4768945 w 6405134"/>
              <a:gd name="connsiteY1" fmla="*/ 85663 h 140237"/>
              <a:gd name="connsiteX0" fmla="*/ 518191 w 5287137"/>
              <a:gd name="connsiteY0" fmla="*/ 144990 h 144990"/>
              <a:gd name="connsiteX1" fmla="*/ 5287136 w 5287137"/>
              <a:gd name="connsiteY1" fmla="*/ 90505 h 144990"/>
              <a:gd name="connsiteX0" fmla="*/ 415924 w 7268653"/>
              <a:gd name="connsiteY0" fmla="*/ 173049 h 173049"/>
              <a:gd name="connsiteX1" fmla="*/ 7268653 w 7268653"/>
              <a:gd name="connsiteY1" fmla="*/ 83533 h 173049"/>
              <a:gd name="connsiteX0" fmla="*/ 743339 w 2934047"/>
              <a:gd name="connsiteY0" fmla="*/ 56888 h 128517"/>
              <a:gd name="connsiteX1" fmla="*/ 2934047 w 2934047"/>
              <a:gd name="connsiteY1" fmla="*/ 128517 h 128517"/>
              <a:gd name="connsiteX0" fmla="*/ 0 w 2371800"/>
              <a:gd name="connsiteY0" fmla="*/ 38884 h 110513"/>
              <a:gd name="connsiteX1" fmla="*/ 2190708 w 2371800"/>
              <a:gd name="connsiteY1" fmla="*/ 110513 h 110513"/>
              <a:gd name="connsiteX0" fmla="*/ 250628 w 2441336"/>
              <a:gd name="connsiteY0" fmla="*/ 14149 h 85778"/>
              <a:gd name="connsiteX1" fmla="*/ 2441336 w 2441336"/>
              <a:gd name="connsiteY1" fmla="*/ 85778 h 85778"/>
              <a:gd name="connsiteX0" fmla="*/ 0 w 2190708"/>
              <a:gd name="connsiteY0" fmla="*/ 32745 h 104374"/>
              <a:gd name="connsiteX1" fmla="*/ 2190708 w 2190708"/>
              <a:gd name="connsiteY1" fmla="*/ 104374 h 104374"/>
              <a:gd name="connsiteX0" fmla="*/ 0 w 2190708"/>
              <a:gd name="connsiteY0" fmla="*/ 43150 h 114779"/>
              <a:gd name="connsiteX1" fmla="*/ 2190708 w 2190708"/>
              <a:gd name="connsiteY1" fmla="*/ 114779 h 114779"/>
              <a:gd name="connsiteX0" fmla="*/ 0 w 2190708"/>
              <a:gd name="connsiteY0" fmla="*/ 0 h 71629"/>
              <a:gd name="connsiteX1" fmla="*/ 2190708 w 2190708"/>
              <a:gd name="connsiteY1" fmla="*/ 71629 h 71629"/>
              <a:gd name="connsiteX0" fmla="*/ 0 w 1131159"/>
              <a:gd name="connsiteY0" fmla="*/ 0 h 57616"/>
              <a:gd name="connsiteX1" fmla="*/ 1131159 w 1131159"/>
              <a:gd name="connsiteY1" fmla="*/ 57616 h 57616"/>
              <a:gd name="connsiteX0" fmla="*/ 0 w 1625619"/>
              <a:gd name="connsiteY0" fmla="*/ 0 h 57616"/>
              <a:gd name="connsiteX1" fmla="*/ 1625619 w 1625619"/>
              <a:gd name="connsiteY1" fmla="*/ 57616 h 57616"/>
              <a:gd name="connsiteX0" fmla="*/ 0 w 1181823"/>
              <a:gd name="connsiteY0" fmla="*/ 0 h 78852"/>
              <a:gd name="connsiteX1" fmla="*/ 1181823 w 1181823"/>
              <a:gd name="connsiteY1" fmla="*/ 78852 h 78852"/>
              <a:gd name="connsiteX0" fmla="*/ 0 w 1181823"/>
              <a:gd name="connsiteY0" fmla="*/ 0 h 78852"/>
              <a:gd name="connsiteX1" fmla="*/ 1181823 w 1181823"/>
              <a:gd name="connsiteY1" fmla="*/ 78852 h 78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81823" h="78852">
                <a:moveTo>
                  <a:pt x="0" y="0"/>
                </a:moveTo>
                <a:cubicBezTo>
                  <a:pt x="305268" y="13724"/>
                  <a:pt x="1028715" y="41605"/>
                  <a:pt x="1181823" y="78852"/>
                </a:cubicBezTo>
              </a:path>
            </a:pathLst>
          </a:custGeom>
          <a:noFill/>
          <a:ln w="254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2494691" y="2467720"/>
            <a:ext cx="1449512" cy="64880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12728" y="2579937"/>
            <a:ext cx="54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/>
              <a:t>ESnet</a:t>
            </a:r>
          </a:p>
          <a:p>
            <a:pPr algn="ctr"/>
            <a:r>
              <a:rPr lang="en-US" sz="1000" u="sng" dirty="0" smtClean="0"/>
              <a:t>USA</a:t>
            </a:r>
            <a:endParaRPr lang="en-US" sz="1000" u="sng" dirty="0"/>
          </a:p>
        </p:txBody>
      </p:sp>
      <p:sp>
        <p:nvSpPr>
          <p:cNvPr id="15" name="Hexagon 14"/>
          <p:cNvSpPr/>
          <p:nvPr/>
        </p:nvSpPr>
        <p:spPr bwMode="auto">
          <a:xfrm>
            <a:off x="4814865" y="2630019"/>
            <a:ext cx="726951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New York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(MAN LAN)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4277" y="2885719"/>
            <a:ext cx="382349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BNL-T1</a:t>
            </a:r>
            <a:endParaRPr lang="en-US" sz="800" dirty="0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2233729" y="4246301"/>
            <a:ext cx="2228247" cy="1029089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20" name="TextBox 19"/>
          <p:cNvSpPr txBox="1"/>
          <p:nvPr/>
        </p:nvSpPr>
        <p:spPr>
          <a:xfrm>
            <a:off x="2985413" y="4860850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/>
              <a:t>Internet2</a:t>
            </a:r>
          </a:p>
          <a:p>
            <a:pPr algn="ctr"/>
            <a:r>
              <a:rPr lang="en-US" sz="1000" u="sng" dirty="0" smtClean="0"/>
              <a:t>USA</a:t>
            </a:r>
            <a:endParaRPr lang="en-US" sz="1000" u="sng" dirty="0"/>
          </a:p>
        </p:txBody>
      </p:sp>
      <p:sp>
        <p:nvSpPr>
          <p:cNvPr id="22" name="TextBox 21"/>
          <p:cNvSpPr txBox="1"/>
          <p:nvPr/>
        </p:nvSpPr>
        <p:spPr>
          <a:xfrm>
            <a:off x="3728465" y="4875281"/>
            <a:ext cx="40799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Harvard</a:t>
            </a:r>
            <a:endParaRPr lang="en-US" sz="800" dirty="0"/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2299648" y="307075"/>
            <a:ext cx="2217761" cy="70968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104256" y="473381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CANARIE</a:t>
            </a:r>
          </a:p>
          <a:p>
            <a:pPr algn="ctr"/>
            <a:r>
              <a:rPr lang="en-US" sz="1000" u="sng" dirty="0" smtClean="0"/>
              <a:t>Canada</a:t>
            </a:r>
            <a:endParaRPr lang="en-US" sz="1000" u="sng" dirty="0"/>
          </a:p>
        </p:txBody>
      </p:sp>
      <p:sp>
        <p:nvSpPr>
          <p:cNvPr id="25" name="TextBox 24"/>
          <p:cNvSpPr txBox="1"/>
          <p:nvPr/>
        </p:nvSpPr>
        <p:spPr>
          <a:xfrm>
            <a:off x="2439038" y="572660"/>
            <a:ext cx="21723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UVic</a:t>
            </a:r>
            <a:endParaRPr lang="en-US" sz="700" dirty="0"/>
          </a:p>
        </p:txBody>
      </p:sp>
      <p:sp>
        <p:nvSpPr>
          <p:cNvPr id="26" name="TextBox 25"/>
          <p:cNvSpPr txBox="1"/>
          <p:nvPr/>
        </p:nvSpPr>
        <p:spPr>
          <a:xfrm>
            <a:off x="2852324" y="369546"/>
            <a:ext cx="38715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SimFraU</a:t>
            </a:r>
            <a:endParaRPr lang="en-US" sz="700" dirty="0"/>
          </a:p>
        </p:txBody>
      </p:sp>
      <p:sp>
        <p:nvSpPr>
          <p:cNvPr id="27" name="TextBox 26"/>
          <p:cNvSpPr txBox="1"/>
          <p:nvPr/>
        </p:nvSpPr>
        <p:spPr>
          <a:xfrm>
            <a:off x="2607549" y="712110"/>
            <a:ext cx="558679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TRIUMF-T1</a:t>
            </a:r>
            <a:endParaRPr lang="en-US" sz="800" dirty="0"/>
          </a:p>
        </p:txBody>
      </p:sp>
      <p:sp>
        <p:nvSpPr>
          <p:cNvPr id="28" name="TextBox 27"/>
          <p:cNvSpPr txBox="1"/>
          <p:nvPr/>
        </p:nvSpPr>
        <p:spPr>
          <a:xfrm>
            <a:off x="2797819" y="560894"/>
            <a:ext cx="22685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UAlb</a:t>
            </a:r>
            <a:endParaRPr lang="en-US" sz="700" dirty="0"/>
          </a:p>
        </p:txBody>
      </p:sp>
      <p:sp>
        <p:nvSpPr>
          <p:cNvPr id="29" name="TextBox 28"/>
          <p:cNvSpPr txBox="1"/>
          <p:nvPr/>
        </p:nvSpPr>
        <p:spPr>
          <a:xfrm>
            <a:off x="3829310" y="435517"/>
            <a:ext cx="345479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smtClean="0"/>
              <a:t>SCINET</a:t>
            </a:r>
          </a:p>
          <a:p>
            <a:pPr algn="ctr"/>
            <a:r>
              <a:rPr lang="en-US" sz="700"/>
              <a:t>(</a:t>
            </a:r>
            <a:r>
              <a:rPr lang="en-US" sz="700" smtClean="0"/>
              <a:t>UTor)</a:t>
            </a:r>
            <a:endParaRPr lang="en-US" sz="700" dirty="0"/>
          </a:p>
        </p:txBody>
      </p:sp>
      <p:sp>
        <p:nvSpPr>
          <p:cNvPr id="30" name="TextBox 29"/>
          <p:cNvSpPr txBox="1"/>
          <p:nvPr/>
        </p:nvSpPr>
        <p:spPr>
          <a:xfrm>
            <a:off x="3908892" y="742411"/>
            <a:ext cx="290977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McGill</a:t>
            </a:r>
            <a:endParaRPr lang="en-US" sz="700" dirty="0"/>
          </a:p>
        </p:txBody>
      </p:sp>
      <p:sp>
        <p:nvSpPr>
          <p:cNvPr id="42" name="Hexagon 41"/>
          <p:cNvSpPr/>
          <p:nvPr/>
        </p:nvSpPr>
        <p:spPr bwMode="auto">
          <a:xfrm>
            <a:off x="1624291" y="2790981"/>
            <a:ext cx="474472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Seattle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(PNWG)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55" name="Freeform 7"/>
          <p:cNvSpPr>
            <a:spLocks/>
          </p:cNvSpPr>
          <p:nvPr/>
        </p:nvSpPr>
        <p:spPr bwMode="auto">
          <a:xfrm>
            <a:off x="70596" y="4109061"/>
            <a:ext cx="1059472" cy="65313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225871" y="4309654"/>
            <a:ext cx="7489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/>
              <a:t>TWAREN</a:t>
            </a:r>
          </a:p>
          <a:p>
            <a:pPr algn="ctr"/>
            <a:r>
              <a:rPr lang="en-US" sz="1000" u="sng" dirty="0" smtClean="0"/>
              <a:t>Taiwan</a:t>
            </a:r>
            <a:endParaRPr lang="en-US" sz="1000" u="sng" dirty="0"/>
          </a:p>
        </p:txBody>
      </p:sp>
      <p:sp>
        <p:nvSpPr>
          <p:cNvPr id="57" name="TextBox 56"/>
          <p:cNvSpPr txBox="1"/>
          <p:nvPr/>
        </p:nvSpPr>
        <p:spPr>
          <a:xfrm>
            <a:off x="258252" y="4204223"/>
            <a:ext cx="23968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NCU</a:t>
            </a:r>
            <a:endParaRPr lang="en-US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668000" y="4206106"/>
            <a:ext cx="228460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NTU</a:t>
            </a:r>
            <a:endParaRPr lang="en-US" sz="800" dirty="0"/>
          </a:p>
        </p:txBody>
      </p:sp>
      <p:sp>
        <p:nvSpPr>
          <p:cNvPr id="59" name="Freeform 7"/>
          <p:cNvSpPr>
            <a:spLocks/>
          </p:cNvSpPr>
          <p:nvPr/>
        </p:nvSpPr>
        <p:spPr bwMode="auto">
          <a:xfrm>
            <a:off x="111794" y="3123590"/>
            <a:ext cx="945729" cy="7534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275919" y="3465447"/>
            <a:ext cx="617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smtClean="0"/>
              <a:t>ASGC</a:t>
            </a:r>
            <a:endParaRPr lang="en-US" sz="1000" u="sng" dirty="0" smtClean="0"/>
          </a:p>
          <a:p>
            <a:pPr algn="ctr"/>
            <a:r>
              <a:rPr lang="en-US" sz="1000" u="sng" dirty="0" smtClean="0"/>
              <a:t>Taiwan</a:t>
            </a:r>
            <a:endParaRPr lang="en-US" sz="1000" u="sng" dirty="0"/>
          </a:p>
        </p:txBody>
      </p:sp>
      <p:sp>
        <p:nvSpPr>
          <p:cNvPr id="61" name="TextBox 60"/>
          <p:cNvSpPr txBox="1"/>
          <p:nvPr/>
        </p:nvSpPr>
        <p:spPr>
          <a:xfrm>
            <a:off x="260435" y="3221031"/>
            <a:ext cx="648447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ASGC-T1+T2</a:t>
            </a:r>
            <a:endParaRPr lang="en-US" sz="800" dirty="0"/>
          </a:p>
        </p:txBody>
      </p:sp>
      <p:sp>
        <p:nvSpPr>
          <p:cNvPr id="63" name="Freeform 7"/>
          <p:cNvSpPr>
            <a:spLocks/>
          </p:cNvSpPr>
          <p:nvPr/>
        </p:nvSpPr>
        <p:spPr bwMode="auto">
          <a:xfrm>
            <a:off x="86818" y="2026978"/>
            <a:ext cx="915558" cy="606494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103611" y="2205626"/>
            <a:ext cx="8819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 smtClean="0"/>
              <a:t>KERONET2</a:t>
            </a:r>
          </a:p>
          <a:p>
            <a:pPr algn="ctr"/>
            <a:r>
              <a:rPr lang="en-US" sz="1000" u="sng" dirty="0" smtClean="0"/>
              <a:t>Korea</a:t>
            </a:r>
            <a:endParaRPr lang="en-US" sz="1000" u="sng" dirty="0"/>
          </a:p>
        </p:txBody>
      </p:sp>
      <p:sp>
        <p:nvSpPr>
          <p:cNvPr id="66" name="TextBox 65"/>
          <p:cNvSpPr txBox="1"/>
          <p:nvPr/>
        </p:nvSpPr>
        <p:spPr>
          <a:xfrm>
            <a:off x="457221" y="2078529"/>
            <a:ext cx="23968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KNU</a:t>
            </a:r>
            <a:endParaRPr lang="en-US" sz="800" dirty="0"/>
          </a:p>
        </p:txBody>
      </p:sp>
      <p:sp>
        <p:nvSpPr>
          <p:cNvPr id="72" name="Freeform 7"/>
          <p:cNvSpPr>
            <a:spLocks/>
          </p:cNvSpPr>
          <p:nvPr/>
        </p:nvSpPr>
        <p:spPr bwMode="auto">
          <a:xfrm>
            <a:off x="3875050" y="5872038"/>
            <a:ext cx="324771" cy="15451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57" name="TextBox 2056"/>
          <p:cNvSpPr txBox="1"/>
          <p:nvPr/>
        </p:nvSpPr>
        <p:spPr>
          <a:xfrm>
            <a:off x="4163477" y="5810798"/>
            <a:ext cx="1274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/>
              <a:t>LHCONE VRF domain</a:t>
            </a:r>
            <a:endParaRPr lang="en-US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6352756" y="5893897"/>
            <a:ext cx="177164" cy="1108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600" dirty="0" smtClean="0"/>
              <a:t>NTU</a:t>
            </a:r>
            <a:endParaRPr lang="en-US" sz="600" dirty="0"/>
          </a:p>
        </p:txBody>
      </p:sp>
      <p:sp>
        <p:nvSpPr>
          <p:cNvPr id="75" name="Hexagon 74"/>
          <p:cNvSpPr/>
          <p:nvPr/>
        </p:nvSpPr>
        <p:spPr bwMode="auto">
          <a:xfrm>
            <a:off x="3879286" y="6397155"/>
            <a:ext cx="316298" cy="166354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Chicago</a:t>
            </a:r>
            <a:endParaRPr kumimoji="0" lang="en-US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0" y="-4821"/>
            <a:ext cx="9144000" cy="315471"/>
          </a:xfrm>
          <a:prstGeom prst="rect">
            <a:avLst/>
          </a:prstGeom>
          <a:noFill/>
        </p:spPr>
        <p:txBody>
          <a:bodyPr wrap="square" lIns="45720" rIns="45720" rtlCol="0">
            <a:spAutoFit/>
          </a:bodyPr>
          <a:lstStyle/>
          <a:p>
            <a:pPr algn="ctr"/>
            <a:r>
              <a:rPr lang="en-US" sz="1450" dirty="0" smtClean="0"/>
              <a:t>LHCONE: A global infrastructure for the LHC Tier1 data center and Tier 2/3 analysis center connectivity</a:t>
            </a:r>
            <a:endParaRPr lang="en-US" sz="1450" dirty="0"/>
          </a:p>
        </p:txBody>
      </p:sp>
      <p:sp>
        <p:nvSpPr>
          <p:cNvPr id="83" name="Freeform 7"/>
          <p:cNvSpPr>
            <a:spLocks/>
          </p:cNvSpPr>
          <p:nvPr/>
        </p:nvSpPr>
        <p:spPr bwMode="auto">
          <a:xfrm>
            <a:off x="7078042" y="302956"/>
            <a:ext cx="1508077" cy="73580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9" name="Freeform 7"/>
          <p:cNvSpPr>
            <a:spLocks/>
          </p:cNvSpPr>
          <p:nvPr/>
        </p:nvSpPr>
        <p:spPr bwMode="auto">
          <a:xfrm>
            <a:off x="7018167" y="2107108"/>
            <a:ext cx="1508077" cy="76045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7444298" y="2461150"/>
            <a:ext cx="737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DFN</a:t>
            </a:r>
          </a:p>
          <a:p>
            <a:pPr algn="ctr"/>
            <a:r>
              <a:rPr lang="en-US" sz="1000" u="sng" dirty="0" smtClean="0"/>
              <a:t>Germany</a:t>
            </a:r>
            <a:endParaRPr lang="en-US" sz="1000" u="sng" dirty="0"/>
          </a:p>
        </p:txBody>
      </p:sp>
      <p:sp>
        <p:nvSpPr>
          <p:cNvPr id="91" name="TextBox 90"/>
          <p:cNvSpPr txBox="1"/>
          <p:nvPr/>
        </p:nvSpPr>
        <p:spPr>
          <a:xfrm>
            <a:off x="7479524" y="2173697"/>
            <a:ext cx="26052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DESY</a:t>
            </a:r>
            <a:endParaRPr lang="en-US" sz="700" dirty="0"/>
          </a:p>
        </p:txBody>
      </p:sp>
      <p:sp>
        <p:nvSpPr>
          <p:cNvPr id="92" name="TextBox 91"/>
          <p:cNvSpPr txBox="1"/>
          <p:nvPr/>
        </p:nvSpPr>
        <p:spPr>
          <a:xfrm>
            <a:off x="7161705" y="2331718"/>
            <a:ext cx="28616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RWTH</a:t>
            </a:r>
            <a:endParaRPr lang="en-US" sz="700" dirty="0"/>
          </a:p>
        </p:txBody>
      </p:sp>
      <p:sp>
        <p:nvSpPr>
          <p:cNvPr id="93" name="TextBox 92"/>
          <p:cNvSpPr txBox="1"/>
          <p:nvPr/>
        </p:nvSpPr>
        <p:spPr>
          <a:xfrm>
            <a:off x="7892028" y="2323501"/>
            <a:ext cx="513795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DE-KIT-T1</a:t>
            </a:r>
            <a:endParaRPr lang="en-US" sz="800" dirty="0"/>
          </a:p>
        </p:txBody>
      </p:sp>
      <p:sp>
        <p:nvSpPr>
          <p:cNvPr id="94" name="Freeform 7"/>
          <p:cNvSpPr>
            <a:spLocks/>
          </p:cNvSpPr>
          <p:nvPr/>
        </p:nvSpPr>
        <p:spPr bwMode="auto">
          <a:xfrm>
            <a:off x="6818481" y="3189428"/>
            <a:ext cx="1191684" cy="627202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FF7C80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8" name="Freeform 7"/>
          <p:cNvSpPr>
            <a:spLocks/>
          </p:cNvSpPr>
          <p:nvPr/>
        </p:nvSpPr>
        <p:spPr bwMode="auto">
          <a:xfrm>
            <a:off x="6898513" y="4904719"/>
            <a:ext cx="1508077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7371064" y="5174121"/>
            <a:ext cx="5629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GARR</a:t>
            </a:r>
          </a:p>
          <a:p>
            <a:pPr algn="ctr"/>
            <a:r>
              <a:rPr lang="en-US" sz="1000" u="sng" dirty="0" smtClean="0"/>
              <a:t>Italy</a:t>
            </a:r>
            <a:endParaRPr lang="en-US" sz="1000" u="sng" dirty="0"/>
          </a:p>
        </p:txBody>
      </p:sp>
      <p:sp>
        <p:nvSpPr>
          <p:cNvPr id="100" name="TextBox 99"/>
          <p:cNvSpPr txBox="1"/>
          <p:nvPr/>
        </p:nvSpPr>
        <p:spPr>
          <a:xfrm>
            <a:off x="7020306" y="5085986"/>
            <a:ext cx="359907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smtClean="0"/>
              <a:t>INFN</a:t>
            </a:r>
          </a:p>
          <a:p>
            <a:pPr algn="ctr"/>
            <a:r>
              <a:rPr lang="en-US" sz="700" dirty="0" smtClean="0"/>
              <a:t>(9 sites)</a:t>
            </a:r>
            <a:endParaRPr lang="en-US" sz="700" dirty="0"/>
          </a:p>
        </p:txBody>
      </p:sp>
      <p:sp>
        <p:nvSpPr>
          <p:cNvPr id="102" name="TextBox 101"/>
          <p:cNvSpPr txBox="1"/>
          <p:nvPr/>
        </p:nvSpPr>
        <p:spPr>
          <a:xfrm>
            <a:off x="7721820" y="5035917"/>
            <a:ext cx="456087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CNAF-T1</a:t>
            </a:r>
            <a:endParaRPr lang="en-US" sz="800" dirty="0"/>
          </a:p>
        </p:txBody>
      </p:sp>
      <p:sp>
        <p:nvSpPr>
          <p:cNvPr id="103" name="Freeform 7"/>
          <p:cNvSpPr>
            <a:spLocks/>
          </p:cNvSpPr>
          <p:nvPr/>
        </p:nvSpPr>
        <p:spPr bwMode="auto">
          <a:xfrm>
            <a:off x="5219296" y="4943658"/>
            <a:ext cx="1508077" cy="687365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4" name="TextBox 103"/>
          <p:cNvSpPr txBox="1"/>
          <p:nvPr/>
        </p:nvSpPr>
        <p:spPr>
          <a:xfrm>
            <a:off x="5635742" y="5212375"/>
            <a:ext cx="675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RedIRIS</a:t>
            </a:r>
          </a:p>
          <a:p>
            <a:pPr algn="ctr"/>
            <a:r>
              <a:rPr lang="en-US" sz="1000" u="sng" dirty="0" smtClean="0"/>
              <a:t>Spain</a:t>
            </a:r>
            <a:endParaRPr lang="en-US" sz="1000" u="sng" dirty="0"/>
          </a:p>
        </p:txBody>
      </p:sp>
      <p:sp>
        <p:nvSpPr>
          <p:cNvPr id="107" name="TextBox 106"/>
          <p:cNvSpPr txBox="1"/>
          <p:nvPr/>
        </p:nvSpPr>
        <p:spPr>
          <a:xfrm>
            <a:off x="5781359" y="5069363"/>
            <a:ext cx="343877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PIC-T1</a:t>
            </a:r>
            <a:endParaRPr lang="en-US" sz="800" dirty="0"/>
          </a:p>
        </p:txBody>
      </p:sp>
      <p:sp>
        <p:nvSpPr>
          <p:cNvPr id="108" name="Freeform 7"/>
          <p:cNvSpPr>
            <a:spLocks/>
          </p:cNvSpPr>
          <p:nvPr/>
        </p:nvSpPr>
        <p:spPr bwMode="auto">
          <a:xfrm>
            <a:off x="5181446" y="555818"/>
            <a:ext cx="1126952" cy="665820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9" name="TextBox 108"/>
          <p:cNvSpPr txBox="1"/>
          <p:nvPr/>
        </p:nvSpPr>
        <p:spPr>
          <a:xfrm>
            <a:off x="5283097" y="739277"/>
            <a:ext cx="9236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SARA</a:t>
            </a:r>
          </a:p>
          <a:p>
            <a:pPr algn="ctr"/>
            <a:r>
              <a:rPr lang="en-US" sz="1000" u="sng" dirty="0" smtClean="0"/>
              <a:t>Netherlands</a:t>
            </a:r>
            <a:endParaRPr lang="en-US" sz="1000" u="sng" dirty="0"/>
          </a:p>
        </p:txBody>
      </p:sp>
      <p:sp>
        <p:nvSpPr>
          <p:cNvPr id="111" name="TextBox 110"/>
          <p:cNvSpPr txBox="1"/>
          <p:nvPr/>
        </p:nvSpPr>
        <p:spPr>
          <a:xfrm>
            <a:off x="5590617" y="640856"/>
            <a:ext cx="308611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NL-T1</a:t>
            </a:r>
            <a:endParaRPr lang="en-US" sz="800" dirty="0"/>
          </a:p>
        </p:txBody>
      </p:sp>
      <p:sp>
        <p:nvSpPr>
          <p:cNvPr id="112" name="Freeform 7"/>
          <p:cNvSpPr>
            <a:spLocks/>
          </p:cNvSpPr>
          <p:nvPr/>
        </p:nvSpPr>
        <p:spPr bwMode="auto">
          <a:xfrm>
            <a:off x="6627663" y="4097725"/>
            <a:ext cx="1668718" cy="73030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3" name="TextBox 112"/>
          <p:cNvSpPr txBox="1"/>
          <p:nvPr/>
        </p:nvSpPr>
        <p:spPr>
          <a:xfrm>
            <a:off x="7059508" y="4417647"/>
            <a:ext cx="805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RENATER</a:t>
            </a:r>
          </a:p>
          <a:p>
            <a:pPr algn="ctr"/>
            <a:r>
              <a:rPr lang="en-US" sz="1000" u="sng" dirty="0" smtClean="0"/>
              <a:t>France</a:t>
            </a:r>
            <a:endParaRPr lang="en-US" sz="1000" u="sng" dirty="0"/>
          </a:p>
        </p:txBody>
      </p:sp>
      <p:sp>
        <p:nvSpPr>
          <p:cNvPr id="115" name="TextBox 114"/>
          <p:cNvSpPr txBox="1"/>
          <p:nvPr/>
        </p:nvSpPr>
        <p:spPr>
          <a:xfrm>
            <a:off x="6723056" y="4310341"/>
            <a:ext cx="409599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smtClean="0"/>
              <a:t>IN2P3</a:t>
            </a:r>
          </a:p>
          <a:p>
            <a:pPr algn="ctr"/>
            <a:r>
              <a:rPr lang="en-US" sz="700" dirty="0" smtClean="0"/>
              <a:t>(10 sites)</a:t>
            </a:r>
            <a:endParaRPr lang="en-US" sz="700" dirty="0"/>
          </a:p>
        </p:txBody>
      </p:sp>
      <p:sp>
        <p:nvSpPr>
          <p:cNvPr id="121" name="Hexagon 120"/>
          <p:cNvSpPr/>
          <p:nvPr/>
        </p:nvSpPr>
        <p:spPr bwMode="auto">
          <a:xfrm>
            <a:off x="4855441" y="4337487"/>
            <a:ext cx="735579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Washington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(WIX)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96" name="Freeform 7"/>
          <p:cNvSpPr>
            <a:spLocks/>
          </p:cNvSpPr>
          <p:nvPr/>
        </p:nvSpPr>
        <p:spPr bwMode="auto">
          <a:xfrm>
            <a:off x="2412007" y="5633938"/>
            <a:ext cx="1059472" cy="56432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2633004" y="5783326"/>
            <a:ext cx="617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CUDI</a:t>
            </a:r>
          </a:p>
          <a:p>
            <a:pPr algn="ctr"/>
            <a:r>
              <a:rPr lang="en-US" sz="1000" u="sng" dirty="0" smtClean="0"/>
              <a:t>Mexico</a:t>
            </a:r>
            <a:endParaRPr lang="en-US" sz="1000" u="sng" dirty="0"/>
          </a:p>
        </p:txBody>
      </p:sp>
      <p:sp>
        <p:nvSpPr>
          <p:cNvPr id="117" name="TextBox 116"/>
          <p:cNvSpPr txBox="1"/>
          <p:nvPr/>
        </p:nvSpPr>
        <p:spPr>
          <a:xfrm>
            <a:off x="2987466" y="5709038"/>
            <a:ext cx="32464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UNAM</a:t>
            </a:r>
            <a:endParaRPr lang="en-US" sz="800" dirty="0"/>
          </a:p>
        </p:txBody>
      </p:sp>
      <p:sp>
        <p:nvSpPr>
          <p:cNvPr id="119" name="TextBox 118"/>
          <p:cNvSpPr txBox="1"/>
          <p:nvPr/>
        </p:nvSpPr>
        <p:spPr>
          <a:xfrm>
            <a:off x="7180825" y="4163514"/>
            <a:ext cx="640432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CC-IN2P3-T1</a:t>
            </a:r>
            <a:endParaRPr lang="en-US" sz="800" dirty="0"/>
          </a:p>
        </p:txBody>
      </p:sp>
      <p:sp>
        <p:nvSpPr>
          <p:cNvPr id="128" name="TextBox 127"/>
          <p:cNvSpPr txBox="1"/>
          <p:nvPr/>
        </p:nvSpPr>
        <p:spPr>
          <a:xfrm>
            <a:off x="7885545" y="4347812"/>
            <a:ext cx="287771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smtClean="0"/>
              <a:t>CEA</a:t>
            </a:r>
          </a:p>
          <a:p>
            <a:pPr algn="ctr"/>
            <a:r>
              <a:rPr lang="en-US" sz="700" smtClean="0"/>
              <a:t>(IRFU)</a:t>
            </a:r>
            <a:endParaRPr lang="en-US" sz="700" dirty="0"/>
          </a:p>
        </p:txBody>
      </p:sp>
      <p:sp>
        <p:nvSpPr>
          <p:cNvPr id="134" name="Freeform 7"/>
          <p:cNvSpPr>
            <a:spLocks/>
          </p:cNvSpPr>
          <p:nvPr/>
        </p:nvSpPr>
        <p:spPr bwMode="auto">
          <a:xfrm>
            <a:off x="6953534" y="1146412"/>
            <a:ext cx="1523553" cy="84771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5" name="TextBox 134"/>
          <p:cNvSpPr txBox="1"/>
          <p:nvPr/>
        </p:nvSpPr>
        <p:spPr>
          <a:xfrm>
            <a:off x="6979398" y="1310064"/>
            <a:ext cx="9492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smtClean="0"/>
              <a:t>CERN</a:t>
            </a:r>
          </a:p>
          <a:p>
            <a:pPr algn="ctr"/>
            <a:r>
              <a:rPr lang="en-US" sz="1000" u="sng" smtClean="0"/>
              <a:t>(CERNLight)</a:t>
            </a:r>
            <a:endParaRPr lang="en-US" sz="1000" u="sng" dirty="0" smtClean="0"/>
          </a:p>
          <a:p>
            <a:pPr algn="ctr"/>
            <a:r>
              <a:rPr lang="en-US" sz="1000" u="sng" dirty="0" smtClean="0"/>
              <a:t>Geneva</a:t>
            </a:r>
            <a:endParaRPr lang="en-US" sz="1000" u="sng" dirty="0"/>
          </a:p>
        </p:txBody>
      </p:sp>
      <p:sp>
        <p:nvSpPr>
          <p:cNvPr id="136" name="TextBox 135"/>
          <p:cNvSpPr txBox="1"/>
          <p:nvPr/>
        </p:nvSpPr>
        <p:spPr>
          <a:xfrm>
            <a:off x="7539036" y="1216033"/>
            <a:ext cx="462499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CERN-T1</a:t>
            </a:r>
            <a:endParaRPr lang="en-US" sz="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2953129" y="2510627"/>
            <a:ext cx="260521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SLAC</a:t>
            </a:r>
            <a:endParaRPr lang="en-US" sz="700" dirty="0"/>
          </a:p>
        </p:txBody>
      </p:sp>
      <p:sp>
        <p:nvSpPr>
          <p:cNvPr id="149" name="TextBox 148"/>
          <p:cNvSpPr txBox="1"/>
          <p:nvPr/>
        </p:nvSpPr>
        <p:spPr>
          <a:xfrm>
            <a:off x="3637358" y="4661392"/>
            <a:ext cx="39196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GLakes</a:t>
            </a:r>
            <a:endParaRPr lang="en-US" sz="800" dirty="0"/>
          </a:p>
        </p:txBody>
      </p:sp>
      <p:sp>
        <p:nvSpPr>
          <p:cNvPr id="150" name="TextBox 149"/>
          <p:cNvSpPr txBox="1"/>
          <p:nvPr/>
        </p:nvSpPr>
        <p:spPr>
          <a:xfrm>
            <a:off x="3713957" y="4455360"/>
            <a:ext cx="161134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NE</a:t>
            </a:r>
            <a:endParaRPr lang="en-US" sz="800" dirty="0"/>
          </a:p>
        </p:txBody>
      </p:sp>
      <p:sp>
        <p:nvSpPr>
          <p:cNvPr id="152" name="TextBox 151"/>
          <p:cNvSpPr txBox="1"/>
          <p:nvPr/>
        </p:nvSpPr>
        <p:spPr>
          <a:xfrm>
            <a:off x="4055134" y="4615313"/>
            <a:ext cx="246093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SoW</a:t>
            </a:r>
            <a:endParaRPr lang="en-US" sz="800" dirty="0"/>
          </a:p>
        </p:txBody>
      </p:sp>
      <p:sp>
        <p:nvSpPr>
          <p:cNvPr id="157" name="Hexagon 156"/>
          <p:cNvSpPr/>
          <p:nvPr/>
        </p:nvSpPr>
        <p:spPr bwMode="auto">
          <a:xfrm>
            <a:off x="8501685" y="1693064"/>
            <a:ext cx="450376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Geneva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8018790" y="1415012"/>
            <a:ext cx="310213" cy="2646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800" smtClean="0"/>
              <a:t>KISTI</a:t>
            </a:r>
          </a:p>
          <a:p>
            <a:pPr algn="ctr"/>
            <a:r>
              <a:rPr lang="en-US" sz="800" smtClean="0"/>
              <a:t>Korea</a:t>
            </a:r>
            <a:endParaRPr lang="en-US" sz="800" dirty="0"/>
          </a:p>
        </p:txBody>
      </p:sp>
      <p:sp>
        <p:nvSpPr>
          <p:cNvPr id="159" name="TextBox 158"/>
          <p:cNvSpPr txBox="1"/>
          <p:nvPr/>
        </p:nvSpPr>
        <p:spPr>
          <a:xfrm>
            <a:off x="7792492" y="1707793"/>
            <a:ext cx="228460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smtClean="0"/>
              <a:t>TIFR</a:t>
            </a:r>
          </a:p>
          <a:p>
            <a:pPr algn="ctr"/>
            <a:r>
              <a:rPr lang="en-US" sz="700" smtClean="0"/>
              <a:t>India</a:t>
            </a:r>
            <a:endParaRPr lang="en-US" sz="700" dirty="0"/>
          </a:p>
        </p:txBody>
      </p:sp>
      <p:sp>
        <p:nvSpPr>
          <p:cNvPr id="162" name="TextBox 161"/>
          <p:cNvSpPr txBox="1"/>
          <p:nvPr/>
        </p:nvSpPr>
        <p:spPr>
          <a:xfrm>
            <a:off x="8740066" y="2800238"/>
            <a:ext cx="4828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mtClean="0"/>
              <a:t>India</a:t>
            </a:r>
            <a:endParaRPr lang="en-US" sz="1000" dirty="0"/>
          </a:p>
        </p:txBody>
      </p:sp>
      <p:sp>
        <p:nvSpPr>
          <p:cNvPr id="163" name="TextBox 162"/>
          <p:cNvSpPr txBox="1"/>
          <p:nvPr/>
        </p:nvSpPr>
        <p:spPr>
          <a:xfrm>
            <a:off x="8678588" y="1105189"/>
            <a:ext cx="5469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mtClean="0"/>
              <a:t>Korea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86588" y="2721945"/>
            <a:ext cx="444865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dirty="0" smtClean="0"/>
              <a:t>FNAL-T1</a:t>
            </a:r>
            <a:endParaRPr lang="en-US" sz="800" dirty="0"/>
          </a:p>
        </p:txBody>
      </p:sp>
      <p:sp>
        <p:nvSpPr>
          <p:cNvPr id="116" name="TextBox 115"/>
          <p:cNvSpPr txBox="1"/>
          <p:nvPr/>
        </p:nvSpPr>
        <p:spPr>
          <a:xfrm>
            <a:off x="3150403" y="4534917"/>
            <a:ext cx="43524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UFlorida</a:t>
            </a:r>
            <a:endParaRPr lang="en-US" sz="800" dirty="0"/>
          </a:p>
        </p:txBody>
      </p:sp>
      <p:sp>
        <p:nvSpPr>
          <p:cNvPr id="145" name="TextBox 144"/>
          <p:cNvSpPr txBox="1"/>
          <p:nvPr/>
        </p:nvSpPr>
        <p:spPr>
          <a:xfrm>
            <a:off x="3032362" y="4724274"/>
            <a:ext cx="286169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UNeb</a:t>
            </a:r>
            <a:endParaRPr lang="en-US" sz="800" dirty="0"/>
          </a:p>
        </p:txBody>
      </p:sp>
      <p:sp>
        <p:nvSpPr>
          <p:cNvPr id="146" name="TextBox 145"/>
          <p:cNvSpPr txBox="1"/>
          <p:nvPr/>
        </p:nvSpPr>
        <p:spPr>
          <a:xfrm>
            <a:off x="2666236" y="4605001"/>
            <a:ext cx="263727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PurU</a:t>
            </a:r>
            <a:endParaRPr lang="en-US" sz="800" dirty="0"/>
          </a:p>
        </p:txBody>
      </p:sp>
      <p:sp>
        <p:nvSpPr>
          <p:cNvPr id="147" name="TextBox 146"/>
          <p:cNvSpPr txBox="1"/>
          <p:nvPr/>
        </p:nvSpPr>
        <p:spPr>
          <a:xfrm>
            <a:off x="3208513" y="4315690"/>
            <a:ext cx="308611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UCSD</a:t>
            </a:r>
            <a:endParaRPr lang="en-US" sz="800" dirty="0"/>
          </a:p>
        </p:txBody>
      </p:sp>
      <p:sp>
        <p:nvSpPr>
          <p:cNvPr id="148" name="TextBox 147"/>
          <p:cNvSpPr txBox="1"/>
          <p:nvPr/>
        </p:nvSpPr>
        <p:spPr>
          <a:xfrm>
            <a:off x="2535108" y="4416687"/>
            <a:ext cx="332655" cy="14157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UWisc</a:t>
            </a:r>
            <a:endParaRPr lang="en-US" sz="800" dirty="0"/>
          </a:p>
        </p:txBody>
      </p:sp>
      <p:pic>
        <p:nvPicPr>
          <p:cNvPr id="9" name="Picture 2" descr="C:\Work\0ESNet\ESnet\Customers\HEP\LHC\T2-3 networking - LHCONE\logos\lhcone 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2" y="303779"/>
            <a:ext cx="949512" cy="60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Hexagon 15"/>
          <p:cNvSpPr/>
          <p:nvPr/>
        </p:nvSpPr>
        <p:spPr bwMode="auto">
          <a:xfrm>
            <a:off x="5335996" y="1500355"/>
            <a:ext cx="765832" cy="37094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Amsterdam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(NetherLight)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033870" y="3281306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dirty="0"/>
              <a:t>GÉANT </a:t>
            </a:r>
          </a:p>
          <a:p>
            <a:pPr algn="ctr"/>
            <a:r>
              <a:rPr lang="en-US" sz="1000" u="sng" dirty="0" smtClean="0"/>
              <a:t>Europe</a:t>
            </a:r>
            <a:endParaRPr lang="en-US" sz="1000" u="sng" dirty="0"/>
          </a:p>
        </p:txBody>
      </p:sp>
      <p:sp>
        <p:nvSpPr>
          <p:cNvPr id="173" name="Freeform 7"/>
          <p:cNvSpPr>
            <a:spLocks/>
          </p:cNvSpPr>
          <p:nvPr/>
        </p:nvSpPr>
        <p:spPr bwMode="auto">
          <a:xfrm>
            <a:off x="2306464" y="3185608"/>
            <a:ext cx="980237" cy="405743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4" name="TextBox 173"/>
          <p:cNvSpPr txBox="1"/>
          <p:nvPr/>
        </p:nvSpPr>
        <p:spPr>
          <a:xfrm>
            <a:off x="2344595" y="3185262"/>
            <a:ext cx="583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u="sng" smtClean="0"/>
              <a:t>CENIC</a:t>
            </a:r>
            <a:endParaRPr lang="en-US" sz="1000" u="sng" dirty="0" smtClean="0"/>
          </a:p>
          <a:p>
            <a:pPr algn="ctr"/>
            <a:r>
              <a:rPr lang="en-US" sz="1000" u="sng" dirty="0" smtClean="0"/>
              <a:t>USA</a:t>
            </a:r>
            <a:endParaRPr lang="en-US" sz="1000" u="sng" dirty="0"/>
          </a:p>
        </p:txBody>
      </p:sp>
      <p:sp>
        <p:nvSpPr>
          <p:cNvPr id="187" name="TextBox 186"/>
          <p:cNvSpPr txBox="1"/>
          <p:nvPr/>
        </p:nvSpPr>
        <p:spPr>
          <a:xfrm>
            <a:off x="421537" y="3373431"/>
            <a:ext cx="32624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ASGC2</a:t>
            </a:r>
            <a:endParaRPr lang="en-US" sz="700" dirty="0"/>
          </a:p>
        </p:txBody>
      </p:sp>
      <p:sp>
        <p:nvSpPr>
          <p:cNvPr id="114" name="TextBox 113"/>
          <p:cNvSpPr txBox="1"/>
          <p:nvPr/>
        </p:nvSpPr>
        <p:spPr>
          <a:xfrm>
            <a:off x="2846163" y="3381780"/>
            <a:ext cx="34227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Caltech</a:t>
            </a:r>
            <a:endParaRPr lang="en-US" sz="700" dirty="0"/>
          </a:p>
        </p:txBody>
      </p:sp>
      <p:sp>
        <p:nvSpPr>
          <p:cNvPr id="188" name="TextBox 187"/>
          <p:cNvSpPr txBox="1"/>
          <p:nvPr/>
        </p:nvSpPr>
        <p:spPr>
          <a:xfrm>
            <a:off x="7507569" y="2340727"/>
            <a:ext cx="302199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Wup.U</a:t>
            </a:r>
            <a:endParaRPr lang="en-US" sz="700" dirty="0"/>
          </a:p>
        </p:txBody>
      </p:sp>
      <p:sp>
        <p:nvSpPr>
          <p:cNvPr id="189" name="Hexagon 188"/>
          <p:cNvSpPr/>
          <p:nvPr/>
        </p:nvSpPr>
        <p:spPr bwMode="auto">
          <a:xfrm>
            <a:off x="1741547" y="3864661"/>
            <a:ext cx="496828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Los</a:t>
            </a:r>
            <a:b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</a:b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Angeles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8162" y="5603618"/>
            <a:ext cx="2137137" cy="1236653"/>
            <a:chOff x="28162" y="5263580"/>
            <a:chExt cx="2724780" cy="1576692"/>
          </a:xfrm>
        </p:grpSpPr>
        <p:sp>
          <p:nvSpPr>
            <p:cNvPr id="156" name="Rectangle 155"/>
            <p:cNvSpPr/>
            <p:nvPr/>
          </p:nvSpPr>
          <p:spPr bwMode="auto">
            <a:xfrm>
              <a:off x="28162" y="5263580"/>
              <a:ext cx="2724780" cy="157669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endParaRPr>
            </a:p>
          </p:txBody>
        </p:sp>
        <p:pic>
          <p:nvPicPr>
            <p:cNvPr id="1028" name="Picture 4" descr="C:\Work\0ESNet\ESnet\Customers\HEP\LHC\T2-3 networking - LHCONE\logos\ASGC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888" y="5302170"/>
              <a:ext cx="381862" cy="43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Work\0ESNet\ESnet\Customers\HEP\LHC\T2-3 networking - LHCONE\logos\CANARIE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5" y="5727505"/>
              <a:ext cx="701508" cy="1872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Work\0ESNet\ESnet\Customers\HEP\LHC\T2-3 networking - LHCONE\logos\CERN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189" y="5934087"/>
              <a:ext cx="403261" cy="410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Work\0ESNet\ESnet\Customers\HEP\LHC\T2-3 networking - LHCONE\logos\CUDI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678" y="6359783"/>
              <a:ext cx="352282" cy="17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C:\Work\0ESNet\ESnet\Customers\HEP\LHC\T2-3 networking - LHCONE\logos\Internet2.jp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1328" y="6288329"/>
              <a:ext cx="394363" cy="3136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7" name="Picture 13" descr="C:\Work\0ESNet\ESnet\Customers\HEP\LHC\T2-3 networking - LHCONE\logos\NORDUnet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4930" y="5439545"/>
              <a:ext cx="526811" cy="1588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9" name="Picture 15" descr="C:\Work\0ESNet\ESnet\Customers\HEP\LHC\T2-3 networking - LHCONE\logos\RENATER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3032" y="6317515"/>
              <a:ext cx="490606" cy="2552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0" name="Picture 16" descr="C:\Work\0ESNet\ESnet\Customers\HEP\LHC\T2-3 networking - LHCONE\logos\SARA.jp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2623" y="5415140"/>
              <a:ext cx="297758" cy="2076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C:\Work\0ESNet\ESnet\Customers\HEP\LHC\T2-3 networking - LHCONE\logos\DFN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466" y="6599454"/>
              <a:ext cx="336706" cy="190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C:\Work\0ESNet\ESnet\Customers\HEP\LHC\T2-3 networking - LHCONE\logos\GARR.jpg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290" y="5732617"/>
              <a:ext cx="490439" cy="1770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C:\Work\0ESNet\ESnet\Customers\HEP\LHC\T2-3 networking - LHCONE\logos\GEANT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2310" y="6052488"/>
              <a:ext cx="412399" cy="173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42" name="Picture 18" descr="C:\Work\0ESNet\ESnet\Customers\HEP\LHC\T2-3 networking - LHCONE\logos\RedIRIS.jp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8315" y="6057644"/>
              <a:ext cx="320040" cy="1629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4" name="Picture 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6094" y="5752270"/>
              <a:ext cx="770817" cy="137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5" name="Picture 3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5816" y="5678959"/>
              <a:ext cx="385039" cy="284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6" name="Picture 2" descr="C:\Work\0ESNet\ESnet\Customers\HEP\LHC\T2-3 networking - LHCONE\logos\MREN Logo.gif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776" y="6618777"/>
              <a:ext cx="611466" cy="151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Work\0ESNet\ESnet\Customers\HEP\LHC\T2-3 networking - LHCONE\logos\logo-surfnet.gif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7084" y="6051159"/>
              <a:ext cx="368836" cy="1759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C:\Work\0ESNet\ESnet\Customers\HEP\LHC\T2-3 networking - LHCONE\logos\UltraLight.cecbajgf.png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4724" y="6358293"/>
              <a:ext cx="713557" cy="173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2" name="Picture 10" descr="ESnet_Logo_Header.png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29" y="5432558"/>
              <a:ext cx="592531" cy="17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3" name="Freeform 7"/>
          <p:cNvSpPr>
            <a:spLocks/>
          </p:cNvSpPr>
          <p:nvPr/>
        </p:nvSpPr>
        <p:spPr bwMode="auto">
          <a:xfrm>
            <a:off x="122178" y="1016813"/>
            <a:ext cx="915558" cy="724737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99FF99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/>
          </a:p>
        </p:txBody>
      </p:sp>
      <p:sp>
        <p:nvSpPr>
          <p:cNvPr id="194" name="TextBox 193"/>
          <p:cNvSpPr txBox="1"/>
          <p:nvPr/>
        </p:nvSpPr>
        <p:spPr>
          <a:xfrm>
            <a:off x="299271" y="1304666"/>
            <a:ext cx="5613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smtClean="0"/>
              <a:t>SINET</a:t>
            </a:r>
          </a:p>
          <a:p>
            <a:pPr algn="ctr"/>
            <a:r>
              <a:rPr lang="en-US" sz="1000" u="sng" smtClean="0"/>
              <a:t>Japan</a:t>
            </a:r>
            <a:endParaRPr lang="en-US" sz="1000" u="sng" dirty="0"/>
          </a:p>
        </p:txBody>
      </p:sp>
      <p:sp>
        <p:nvSpPr>
          <p:cNvPr id="199" name="TextBox 198"/>
          <p:cNvSpPr txBox="1"/>
          <p:nvPr/>
        </p:nvSpPr>
        <p:spPr>
          <a:xfrm>
            <a:off x="2366660" y="4764341"/>
            <a:ext cx="422423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Vandebilt</a:t>
            </a:r>
            <a:endParaRPr lang="en-US" sz="700" dirty="0"/>
          </a:p>
        </p:txBody>
      </p:sp>
      <p:sp>
        <p:nvSpPr>
          <p:cNvPr id="166" name="TextBox 165"/>
          <p:cNvSpPr txBox="1"/>
          <p:nvPr/>
        </p:nvSpPr>
        <p:spPr>
          <a:xfrm>
            <a:off x="6633149" y="6353246"/>
            <a:ext cx="2416046" cy="254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/>
              <a:t>C</a:t>
            </a:r>
            <a:r>
              <a:rPr lang="en-US" sz="800" dirty="0" smtClean="0"/>
              <a:t>ommunication links, 10, 20, 30, and 100Gb/s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6633149" y="5812914"/>
            <a:ext cx="1441420" cy="272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700"/>
              </a:lnSpc>
            </a:pPr>
            <a:r>
              <a:rPr lang="en-US" sz="800" dirty="0" smtClean="0"/>
              <a:t>End sites – LHC Tier 2/3</a:t>
            </a:r>
            <a:br>
              <a:rPr lang="en-US" sz="800" dirty="0" smtClean="0"/>
            </a:br>
            <a:r>
              <a:rPr lang="en-US" sz="800" dirty="0" smtClean="0"/>
              <a:t>unless indicated as Tier 1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4163477" y="6353246"/>
            <a:ext cx="1980029" cy="254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/>
              <a:t>Regional R&amp;E communication nexus</a:t>
            </a:r>
          </a:p>
        </p:txBody>
      </p:sp>
      <p:sp>
        <p:nvSpPr>
          <p:cNvPr id="170" name="Freeform 7"/>
          <p:cNvSpPr>
            <a:spLocks/>
          </p:cNvSpPr>
          <p:nvPr/>
        </p:nvSpPr>
        <p:spPr bwMode="auto">
          <a:xfrm>
            <a:off x="3875050" y="6154232"/>
            <a:ext cx="324771" cy="154518"/>
          </a:xfrm>
          <a:custGeom>
            <a:avLst/>
            <a:gdLst>
              <a:gd name="T0" fmla="*/ 5 w 2184"/>
              <a:gd name="T1" fmla="*/ 630 h 1434"/>
              <a:gd name="T2" fmla="*/ 68 w 2184"/>
              <a:gd name="T3" fmla="*/ 535 h 1434"/>
              <a:gd name="T4" fmla="*/ 119 w 2184"/>
              <a:gd name="T5" fmla="*/ 390 h 1434"/>
              <a:gd name="T6" fmla="*/ 201 w 2184"/>
              <a:gd name="T7" fmla="*/ 293 h 1434"/>
              <a:gd name="T8" fmla="*/ 348 w 2184"/>
              <a:gd name="T9" fmla="*/ 204 h 1434"/>
              <a:gd name="T10" fmla="*/ 401 w 2184"/>
              <a:gd name="T11" fmla="*/ 129 h 1434"/>
              <a:gd name="T12" fmla="*/ 516 w 2184"/>
              <a:gd name="T13" fmla="*/ 91 h 1434"/>
              <a:gd name="T14" fmla="*/ 593 w 2184"/>
              <a:gd name="T15" fmla="*/ 81 h 1434"/>
              <a:gd name="T16" fmla="*/ 724 w 2184"/>
              <a:gd name="T17" fmla="*/ 57 h 1434"/>
              <a:gd name="T18" fmla="*/ 835 w 2184"/>
              <a:gd name="T19" fmla="*/ 22 h 1434"/>
              <a:gd name="T20" fmla="*/ 972 w 2184"/>
              <a:gd name="T21" fmla="*/ 13 h 1434"/>
              <a:gd name="T22" fmla="*/ 1064 w 2184"/>
              <a:gd name="T23" fmla="*/ 18 h 1434"/>
              <a:gd name="T24" fmla="*/ 1152 w 2184"/>
              <a:gd name="T25" fmla="*/ 19 h 1434"/>
              <a:gd name="T26" fmla="*/ 1200 w 2184"/>
              <a:gd name="T27" fmla="*/ 6 h 1434"/>
              <a:gd name="T28" fmla="*/ 1298 w 2184"/>
              <a:gd name="T29" fmla="*/ 48 h 1434"/>
              <a:gd name="T30" fmla="*/ 1403 w 2184"/>
              <a:gd name="T31" fmla="*/ 65 h 1434"/>
              <a:gd name="T32" fmla="*/ 1489 w 2184"/>
              <a:gd name="T33" fmla="*/ 41 h 1434"/>
              <a:gd name="T34" fmla="*/ 1616 w 2184"/>
              <a:gd name="T35" fmla="*/ 88 h 1434"/>
              <a:gd name="T36" fmla="*/ 1672 w 2184"/>
              <a:gd name="T37" fmla="*/ 116 h 1434"/>
              <a:gd name="T38" fmla="*/ 1733 w 2184"/>
              <a:gd name="T39" fmla="*/ 137 h 1434"/>
              <a:gd name="T40" fmla="*/ 1737 w 2184"/>
              <a:gd name="T41" fmla="*/ 175 h 1434"/>
              <a:gd name="T42" fmla="*/ 1887 w 2184"/>
              <a:gd name="T43" fmla="*/ 201 h 1434"/>
              <a:gd name="T44" fmla="*/ 1914 w 2184"/>
              <a:gd name="T45" fmla="*/ 301 h 1434"/>
              <a:gd name="T46" fmla="*/ 1990 w 2184"/>
              <a:gd name="T47" fmla="*/ 395 h 1434"/>
              <a:gd name="T48" fmla="*/ 2122 w 2184"/>
              <a:gd name="T49" fmla="*/ 476 h 1434"/>
              <a:gd name="T50" fmla="*/ 2133 w 2184"/>
              <a:gd name="T51" fmla="*/ 575 h 1434"/>
              <a:gd name="T52" fmla="*/ 2159 w 2184"/>
              <a:gd name="T53" fmla="*/ 654 h 1434"/>
              <a:gd name="T54" fmla="*/ 2116 w 2184"/>
              <a:gd name="T55" fmla="*/ 719 h 1434"/>
              <a:gd name="T56" fmla="*/ 2176 w 2184"/>
              <a:gd name="T57" fmla="*/ 735 h 1434"/>
              <a:gd name="T58" fmla="*/ 2172 w 2184"/>
              <a:gd name="T59" fmla="*/ 796 h 1434"/>
              <a:gd name="T60" fmla="*/ 2121 w 2184"/>
              <a:gd name="T61" fmla="*/ 820 h 1434"/>
              <a:gd name="T62" fmla="*/ 2098 w 2184"/>
              <a:gd name="T63" fmla="*/ 947 h 1434"/>
              <a:gd name="T64" fmla="*/ 2071 w 2184"/>
              <a:gd name="T65" fmla="*/ 992 h 1434"/>
              <a:gd name="T66" fmla="*/ 2068 w 2184"/>
              <a:gd name="T67" fmla="*/ 1060 h 1434"/>
              <a:gd name="T68" fmla="*/ 1981 w 2184"/>
              <a:gd name="T69" fmla="*/ 1071 h 1434"/>
              <a:gd name="T70" fmla="*/ 1916 w 2184"/>
              <a:gd name="T71" fmla="*/ 1208 h 1434"/>
              <a:gd name="T72" fmla="*/ 1776 w 2184"/>
              <a:gd name="T73" fmla="*/ 1235 h 1434"/>
              <a:gd name="T74" fmla="*/ 1707 w 2184"/>
              <a:gd name="T75" fmla="*/ 1313 h 1434"/>
              <a:gd name="T76" fmla="*/ 1589 w 2184"/>
              <a:gd name="T77" fmla="*/ 1351 h 1434"/>
              <a:gd name="T78" fmla="*/ 1494 w 2184"/>
              <a:gd name="T79" fmla="*/ 1402 h 1434"/>
              <a:gd name="T80" fmla="*/ 1430 w 2184"/>
              <a:gd name="T81" fmla="*/ 1362 h 1434"/>
              <a:gd name="T82" fmla="*/ 1363 w 2184"/>
              <a:gd name="T83" fmla="*/ 1431 h 1434"/>
              <a:gd name="T84" fmla="*/ 1260 w 2184"/>
              <a:gd name="T85" fmla="*/ 1394 h 1434"/>
              <a:gd name="T86" fmla="*/ 1192 w 2184"/>
              <a:gd name="T87" fmla="*/ 1429 h 1434"/>
              <a:gd name="T88" fmla="*/ 1087 w 2184"/>
              <a:gd name="T89" fmla="*/ 1397 h 1434"/>
              <a:gd name="T90" fmla="*/ 980 w 2184"/>
              <a:gd name="T91" fmla="*/ 1434 h 1434"/>
              <a:gd name="T92" fmla="*/ 872 w 2184"/>
              <a:gd name="T93" fmla="*/ 1375 h 1434"/>
              <a:gd name="T94" fmla="*/ 748 w 2184"/>
              <a:gd name="T95" fmla="*/ 1380 h 1434"/>
              <a:gd name="T96" fmla="*/ 694 w 2184"/>
              <a:gd name="T97" fmla="*/ 1307 h 1434"/>
              <a:gd name="T98" fmla="*/ 619 w 2184"/>
              <a:gd name="T99" fmla="*/ 1343 h 1434"/>
              <a:gd name="T100" fmla="*/ 525 w 2184"/>
              <a:gd name="T101" fmla="*/ 1299 h 1434"/>
              <a:gd name="T102" fmla="*/ 519 w 2184"/>
              <a:gd name="T103" fmla="*/ 1262 h 1434"/>
              <a:gd name="T104" fmla="*/ 399 w 2184"/>
              <a:gd name="T105" fmla="*/ 1210 h 1434"/>
              <a:gd name="T106" fmla="*/ 329 w 2184"/>
              <a:gd name="T107" fmla="*/ 1165 h 1434"/>
              <a:gd name="T108" fmla="*/ 172 w 2184"/>
              <a:gd name="T109" fmla="*/ 1103 h 1434"/>
              <a:gd name="T110" fmla="*/ 105 w 2184"/>
              <a:gd name="T111" fmla="*/ 976 h 1434"/>
              <a:gd name="T112" fmla="*/ 5 w 2184"/>
              <a:gd name="T113" fmla="*/ 907 h 1434"/>
              <a:gd name="T114" fmla="*/ 26 w 2184"/>
              <a:gd name="T115" fmla="*/ 818 h 1434"/>
              <a:gd name="T116" fmla="*/ 22 w 2184"/>
              <a:gd name="T117" fmla="*/ 737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84" h="1434">
                <a:moveTo>
                  <a:pt x="48" y="719"/>
                </a:moveTo>
                <a:lnTo>
                  <a:pt x="33" y="708"/>
                </a:lnTo>
                <a:lnTo>
                  <a:pt x="21" y="696"/>
                </a:lnTo>
                <a:lnTo>
                  <a:pt x="13" y="680"/>
                </a:lnTo>
                <a:lnTo>
                  <a:pt x="6" y="664"/>
                </a:lnTo>
                <a:lnTo>
                  <a:pt x="5" y="648"/>
                </a:lnTo>
                <a:lnTo>
                  <a:pt x="5" y="630"/>
                </a:lnTo>
                <a:lnTo>
                  <a:pt x="10" y="613"/>
                </a:lnTo>
                <a:lnTo>
                  <a:pt x="18" y="597"/>
                </a:lnTo>
                <a:lnTo>
                  <a:pt x="29" y="583"/>
                </a:lnTo>
                <a:lnTo>
                  <a:pt x="43" y="570"/>
                </a:lnTo>
                <a:lnTo>
                  <a:pt x="61" y="562"/>
                </a:lnTo>
                <a:lnTo>
                  <a:pt x="78" y="555"/>
                </a:lnTo>
                <a:lnTo>
                  <a:pt x="68" y="535"/>
                </a:lnTo>
                <a:lnTo>
                  <a:pt x="62" y="511"/>
                </a:lnTo>
                <a:lnTo>
                  <a:pt x="61" y="489"/>
                </a:lnTo>
                <a:lnTo>
                  <a:pt x="64" y="465"/>
                </a:lnTo>
                <a:lnTo>
                  <a:pt x="72" y="444"/>
                </a:lnTo>
                <a:lnTo>
                  <a:pt x="84" y="423"/>
                </a:lnTo>
                <a:lnTo>
                  <a:pt x="100" y="406"/>
                </a:lnTo>
                <a:lnTo>
                  <a:pt x="119" y="390"/>
                </a:lnTo>
                <a:lnTo>
                  <a:pt x="137" y="382"/>
                </a:lnTo>
                <a:lnTo>
                  <a:pt x="156" y="376"/>
                </a:lnTo>
                <a:lnTo>
                  <a:pt x="175" y="374"/>
                </a:lnTo>
                <a:lnTo>
                  <a:pt x="196" y="374"/>
                </a:lnTo>
                <a:lnTo>
                  <a:pt x="191" y="345"/>
                </a:lnTo>
                <a:lnTo>
                  <a:pt x="193" y="318"/>
                </a:lnTo>
                <a:lnTo>
                  <a:pt x="201" y="293"/>
                </a:lnTo>
                <a:lnTo>
                  <a:pt x="212" y="269"/>
                </a:lnTo>
                <a:lnTo>
                  <a:pt x="229" y="248"/>
                </a:lnTo>
                <a:lnTo>
                  <a:pt x="248" y="231"/>
                </a:lnTo>
                <a:lnTo>
                  <a:pt x="272" y="216"/>
                </a:lnTo>
                <a:lnTo>
                  <a:pt x="299" y="207"/>
                </a:lnTo>
                <a:lnTo>
                  <a:pt x="325" y="204"/>
                </a:lnTo>
                <a:lnTo>
                  <a:pt x="348" y="204"/>
                </a:lnTo>
                <a:lnTo>
                  <a:pt x="372" y="209"/>
                </a:lnTo>
                <a:lnTo>
                  <a:pt x="395" y="216"/>
                </a:lnTo>
                <a:lnTo>
                  <a:pt x="388" y="199"/>
                </a:lnTo>
                <a:lnTo>
                  <a:pt x="387" y="180"/>
                </a:lnTo>
                <a:lnTo>
                  <a:pt x="388" y="162"/>
                </a:lnTo>
                <a:lnTo>
                  <a:pt x="393" y="145"/>
                </a:lnTo>
                <a:lnTo>
                  <a:pt x="401" y="129"/>
                </a:lnTo>
                <a:lnTo>
                  <a:pt x="414" y="115"/>
                </a:lnTo>
                <a:lnTo>
                  <a:pt x="428" y="102"/>
                </a:lnTo>
                <a:lnTo>
                  <a:pt x="444" y="92"/>
                </a:lnTo>
                <a:lnTo>
                  <a:pt x="461" y="88"/>
                </a:lnTo>
                <a:lnTo>
                  <a:pt x="481" y="84"/>
                </a:lnTo>
                <a:lnTo>
                  <a:pt x="498" y="86"/>
                </a:lnTo>
                <a:lnTo>
                  <a:pt x="516" y="91"/>
                </a:lnTo>
                <a:lnTo>
                  <a:pt x="531" y="97"/>
                </a:lnTo>
                <a:lnTo>
                  <a:pt x="546" y="108"/>
                </a:lnTo>
                <a:lnTo>
                  <a:pt x="558" y="121"/>
                </a:lnTo>
                <a:lnTo>
                  <a:pt x="570" y="137"/>
                </a:lnTo>
                <a:lnTo>
                  <a:pt x="574" y="116"/>
                </a:lnTo>
                <a:lnTo>
                  <a:pt x="582" y="97"/>
                </a:lnTo>
                <a:lnTo>
                  <a:pt x="593" y="81"/>
                </a:lnTo>
                <a:lnTo>
                  <a:pt x="609" y="67"/>
                </a:lnTo>
                <a:lnTo>
                  <a:pt x="625" y="56"/>
                </a:lnTo>
                <a:lnTo>
                  <a:pt x="644" y="49"/>
                </a:lnTo>
                <a:lnTo>
                  <a:pt x="665" y="46"/>
                </a:lnTo>
                <a:lnTo>
                  <a:pt x="687" y="46"/>
                </a:lnTo>
                <a:lnTo>
                  <a:pt x="706" y="51"/>
                </a:lnTo>
                <a:lnTo>
                  <a:pt x="724" y="57"/>
                </a:lnTo>
                <a:lnTo>
                  <a:pt x="741" y="68"/>
                </a:lnTo>
                <a:lnTo>
                  <a:pt x="756" y="83"/>
                </a:lnTo>
                <a:lnTo>
                  <a:pt x="768" y="67"/>
                </a:lnTo>
                <a:lnTo>
                  <a:pt x="784" y="53"/>
                </a:lnTo>
                <a:lnTo>
                  <a:pt x="800" y="41"/>
                </a:lnTo>
                <a:lnTo>
                  <a:pt x="818" y="30"/>
                </a:lnTo>
                <a:lnTo>
                  <a:pt x="835" y="22"/>
                </a:lnTo>
                <a:lnTo>
                  <a:pt x="854" y="16"/>
                </a:lnTo>
                <a:lnTo>
                  <a:pt x="873" y="10"/>
                </a:lnTo>
                <a:lnTo>
                  <a:pt x="894" y="6"/>
                </a:lnTo>
                <a:lnTo>
                  <a:pt x="913" y="6"/>
                </a:lnTo>
                <a:lnTo>
                  <a:pt x="932" y="6"/>
                </a:lnTo>
                <a:lnTo>
                  <a:pt x="953" y="8"/>
                </a:lnTo>
                <a:lnTo>
                  <a:pt x="972" y="13"/>
                </a:lnTo>
                <a:lnTo>
                  <a:pt x="991" y="19"/>
                </a:lnTo>
                <a:lnTo>
                  <a:pt x="1010" y="27"/>
                </a:lnTo>
                <a:lnTo>
                  <a:pt x="1028" y="37"/>
                </a:lnTo>
                <a:lnTo>
                  <a:pt x="1045" y="48"/>
                </a:lnTo>
                <a:lnTo>
                  <a:pt x="1050" y="37"/>
                </a:lnTo>
                <a:lnTo>
                  <a:pt x="1056" y="26"/>
                </a:lnTo>
                <a:lnTo>
                  <a:pt x="1064" y="18"/>
                </a:lnTo>
                <a:lnTo>
                  <a:pt x="1074" y="10"/>
                </a:lnTo>
                <a:lnTo>
                  <a:pt x="1085" y="5"/>
                </a:lnTo>
                <a:lnTo>
                  <a:pt x="1096" y="2"/>
                </a:lnTo>
                <a:lnTo>
                  <a:pt x="1109" y="2"/>
                </a:lnTo>
                <a:lnTo>
                  <a:pt x="1122" y="3"/>
                </a:lnTo>
                <a:lnTo>
                  <a:pt x="1138" y="10"/>
                </a:lnTo>
                <a:lnTo>
                  <a:pt x="1152" y="19"/>
                </a:lnTo>
                <a:lnTo>
                  <a:pt x="1161" y="33"/>
                </a:lnTo>
                <a:lnTo>
                  <a:pt x="1168" y="49"/>
                </a:lnTo>
                <a:lnTo>
                  <a:pt x="1169" y="38"/>
                </a:lnTo>
                <a:lnTo>
                  <a:pt x="1174" y="29"/>
                </a:lnTo>
                <a:lnTo>
                  <a:pt x="1182" y="19"/>
                </a:lnTo>
                <a:lnTo>
                  <a:pt x="1190" y="11"/>
                </a:lnTo>
                <a:lnTo>
                  <a:pt x="1200" y="6"/>
                </a:lnTo>
                <a:lnTo>
                  <a:pt x="1212" y="2"/>
                </a:lnTo>
                <a:lnTo>
                  <a:pt x="1225" y="0"/>
                </a:lnTo>
                <a:lnTo>
                  <a:pt x="1238" y="2"/>
                </a:lnTo>
                <a:lnTo>
                  <a:pt x="1257" y="6"/>
                </a:lnTo>
                <a:lnTo>
                  <a:pt x="1274" y="18"/>
                </a:lnTo>
                <a:lnTo>
                  <a:pt x="1289" y="30"/>
                </a:lnTo>
                <a:lnTo>
                  <a:pt x="1298" y="48"/>
                </a:lnTo>
                <a:lnTo>
                  <a:pt x="1306" y="43"/>
                </a:lnTo>
                <a:lnTo>
                  <a:pt x="1317" y="38"/>
                </a:lnTo>
                <a:lnTo>
                  <a:pt x="1340" y="37"/>
                </a:lnTo>
                <a:lnTo>
                  <a:pt x="1365" y="40"/>
                </a:lnTo>
                <a:lnTo>
                  <a:pt x="1386" y="49"/>
                </a:lnTo>
                <a:lnTo>
                  <a:pt x="1395" y="56"/>
                </a:lnTo>
                <a:lnTo>
                  <a:pt x="1403" y="65"/>
                </a:lnTo>
                <a:lnTo>
                  <a:pt x="1408" y="73"/>
                </a:lnTo>
                <a:lnTo>
                  <a:pt x="1410" y="83"/>
                </a:lnTo>
                <a:lnTo>
                  <a:pt x="1419" y="68"/>
                </a:lnTo>
                <a:lnTo>
                  <a:pt x="1433" y="59"/>
                </a:lnTo>
                <a:lnTo>
                  <a:pt x="1449" y="49"/>
                </a:lnTo>
                <a:lnTo>
                  <a:pt x="1468" y="45"/>
                </a:lnTo>
                <a:lnTo>
                  <a:pt x="1489" y="41"/>
                </a:lnTo>
                <a:lnTo>
                  <a:pt x="1511" y="41"/>
                </a:lnTo>
                <a:lnTo>
                  <a:pt x="1535" y="45"/>
                </a:lnTo>
                <a:lnTo>
                  <a:pt x="1558" y="51"/>
                </a:lnTo>
                <a:lnTo>
                  <a:pt x="1575" y="59"/>
                </a:lnTo>
                <a:lnTo>
                  <a:pt x="1591" y="67"/>
                </a:lnTo>
                <a:lnTo>
                  <a:pt x="1605" y="76"/>
                </a:lnTo>
                <a:lnTo>
                  <a:pt x="1616" y="88"/>
                </a:lnTo>
                <a:lnTo>
                  <a:pt x="1626" y="99"/>
                </a:lnTo>
                <a:lnTo>
                  <a:pt x="1632" y="111"/>
                </a:lnTo>
                <a:lnTo>
                  <a:pt x="1636" y="124"/>
                </a:lnTo>
                <a:lnTo>
                  <a:pt x="1636" y="137"/>
                </a:lnTo>
                <a:lnTo>
                  <a:pt x="1648" y="127"/>
                </a:lnTo>
                <a:lnTo>
                  <a:pt x="1659" y="121"/>
                </a:lnTo>
                <a:lnTo>
                  <a:pt x="1672" y="116"/>
                </a:lnTo>
                <a:lnTo>
                  <a:pt x="1685" y="115"/>
                </a:lnTo>
                <a:lnTo>
                  <a:pt x="1696" y="113"/>
                </a:lnTo>
                <a:lnTo>
                  <a:pt x="1707" y="115"/>
                </a:lnTo>
                <a:lnTo>
                  <a:pt x="1717" y="118"/>
                </a:lnTo>
                <a:lnTo>
                  <a:pt x="1725" y="124"/>
                </a:lnTo>
                <a:lnTo>
                  <a:pt x="1729" y="131"/>
                </a:lnTo>
                <a:lnTo>
                  <a:pt x="1733" y="137"/>
                </a:lnTo>
                <a:lnTo>
                  <a:pt x="1734" y="145"/>
                </a:lnTo>
                <a:lnTo>
                  <a:pt x="1734" y="153"/>
                </a:lnTo>
                <a:lnTo>
                  <a:pt x="1733" y="162"/>
                </a:lnTo>
                <a:lnTo>
                  <a:pt x="1729" y="170"/>
                </a:lnTo>
                <a:lnTo>
                  <a:pt x="1723" y="180"/>
                </a:lnTo>
                <a:lnTo>
                  <a:pt x="1717" y="189"/>
                </a:lnTo>
                <a:lnTo>
                  <a:pt x="1737" y="175"/>
                </a:lnTo>
                <a:lnTo>
                  <a:pt x="1758" y="166"/>
                </a:lnTo>
                <a:lnTo>
                  <a:pt x="1782" y="161"/>
                </a:lnTo>
                <a:lnTo>
                  <a:pt x="1804" y="161"/>
                </a:lnTo>
                <a:lnTo>
                  <a:pt x="1826" y="164"/>
                </a:lnTo>
                <a:lnTo>
                  <a:pt x="1849" y="172"/>
                </a:lnTo>
                <a:lnTo>
                  <a:pt x="1869" y="185"/>
                </a:lnTo>
                <a:lnTo>
                  <a:pt x="1887" y="201"/>
                </a:lnTo>
                <a:lnTo>
                  <a:pt x="1896" y="213"/>
                </a:lnTo>
                <a:lnTo>
                  <a:pt x="1904" y="226"/>
                </a:lnTo>
                <a:lnTo>
                  <a:pt x="1911" y="240"/>
                </a:lnTo>
                <a:lnTo>
                  <a:pt x="1914" y="255"/>
                </a:lnTo>
                <a:lnTo>
                  <a:pt x="1916" y="271"/>
                </a:lnTo>
                <a:lnTo>
                  <a:pt x="1916" y="287"/>
                </a:lnTo>
                <a:lnTo>
                  <a:pt x="1914" y="301"/>
                </a:lnTo>
                <a:lnTo>
                  <a:pt x="1909" y="317"/>
                </a:lnTo>
                <a:lnTo>
                  <a:pt x="1931" y="326"/>
                </a:lnTo>
                <a:lnTo>
                  <a:pt x="1949" y="337"/>
                </a:lnTo>
                <a:lnTo>
                  <a:pt x="1965" y="350"/>
                </a:lnTo>
                <a:lnTo>
                  <a:pt x="1978" y="364"/>
                </a:lnTo>
                <a:lnTo>
                  <a:pt x="1986" y="379"/>
                </a:lnTo>
                <a:lnTo>
                  <a:pt x="1990" y="395"/>
                </a:lnTo>
                <a:lnTo>
                  <a:pt x="1990" y="411"/>
                </a:lnTo>
                <a:lnTo>
                  <a:pt x="1987" y="425"/>
                </a:lnTo>
                <a:lnTo>
                  <a:pt x="2021" y="428"/>
                </a:lnTo>
                <a:lnTo>
                  <a:pt x="2052" y="435"/>
                </a:lnTo>
                <a:lnTo>
                  <a:pt x="2079" y="446"/>
                </a:lnTo>
                <a:lnTo>
                  <a:pt x="2103" y="460"/>
                </a:lnTo>
                <a:lnTo>
                  <a:pt x="2122" y="476"/>
                </a:lnTo>
                <a:lnTo>
                  <a:pt x="2137" y="495"/>
                </a:lnTo>
                <a:lnTo>
                  <a:pt x="2141" y="505"/>
                </a:lnTo>
                <a:lnTo>
                  <a:pt x="2145" y="516"/>
                </a:lnTo>
                <a:lnTo>
                  <a:pt x="2146" y="527"/>
                </a:lnTo>
                <a:lnTo>
                  <a:pt x="2146" y="538"/>
                </a:lnTo>
                <a:lnTo>
                  <a:pt x="2141" y="557"/>
                </a:lnTo>
                <a:lnTo>
                  <a:pt x="2133" y="575"/>
                </a:lnTo>
                <a:lnTo>
                  <a:pt x="2119" y="592"/>
                </a:lnTo>
                <a:lnTo>
                  <a:pt x="2102" y="606"/>
                </a:lnTo>
                <a:lnTo>
                  <a:pt x="2119" y="613"/>
                </a:lnTo>
                <a:lnTo>
                  <a:pt x="2133" y="621"/>
                </a:lnTo>
                <a:lnTo>
                  <a:pt x="2146" y="632"/>
                </a:lnTo>
                <a:lnTo>
                  <a:pt x="2154" y="641"/>
                </a:lnTo>
                <a:lnTo>
                  <a:pt x="2159" y="654"/>
                </a:lnTo>
                <a:lnTo>
                  <a:pt x="2161" y="665"/>
                </a:lnTo>
                <a:lnTo>
                  <a:pt x="2159" y="678"/>
                </a:lnTo>
                <a:lnTo>
                  <a:pt x="2153" y="691"/>
                </a:lnTo>
                <a:lnTo>
                  <a:pt x="2146" y="699"/>
                </a:lnTo>
                <a:lnTo>
                  <a:pt x="2138" y="707"/>
                </a:lnTo>
                <a:lnTo>
                  <a:pt x="2127" y="713"/>
                </a:lnTo>
                <a:lnTo>
                  <a:pt x="2116" y="719"/>
                </a:lnTo>
                <a:lnTo>
                  <a:pt x="2126" y="716"/>
                </a:lnTo>
                <a:lnTo>
                  <a:pt x="2135" y="715"/>
                </a:lnTo>
                <a:lnTo>
                  <a:pt x="2145" y="716"/>
                </a:lnTo>
                <a:lnTo>
                  <a:pt x="2154" y="718"/>
                </a:lnTo>
                <a:lnTo>
                  <a:pt x="2162" y="723"/>
                </a:lnTo>
                <a:lnTo>
                  <a:pt x="2170" y="727"/>
                </a:lnTo>
                <a:lnTo>
                  <a:pt x="2176" y="735"/>
                </a:lnTo>
                <a:lnTo>
                  <a:pt x="2181" y="743"/>
                </a:lnTo>
                <a:lnTo>
                  <a:pt x="2184" y="753"/>
                </a:lnTo>
                <a:lnTo>
                  <a:pt x="2184" y="762"/>
                </a:lnTo>
                <a:lnTo>
                  <a:pt x="2184" y="770"/>
                </a:lnTo>
                <a:lnTo>
                  <a:pt x="2181" y="780"/>
                </a:lnTo>
                <a:lnTo>
                  <a:pt x="2178" y="788"/>
                </a:lnTo>
                <a:lnTo>
                  <a:pt x="2172" y="796"/>
                </a:lnTo>
                <a:lnTo>
                  <a:pt x="2165" y="802"/>
                </a:lnTo>
                <a:lnTo>
                  <a:pt x="2156" y="807"/>
                </a:lnTo>
                <a:lnTo>
                  <a:pt x="2145" y="810"/>
                </a:lnTo>
                <a:lnTo>
                  <a:pt x="2132" y="810"/>
                </a:lnTo>
                <a:lnTo>
                  <a:pt x="2119" y="807"/>
                </a:lnTo>
                <a:lnTo>
                  <a:pt x="2108" y="802"/>
                </a:lnTo>
                <a:lnTo>
                  <a:pt x="2121" y="820"/>
                </a:lnTo>
                <a:lnTo>
                  <a:pt x="2129" y="837"/>
                </a:lnTo>
                <a:lnTo>
                  <a:pt x="2133" y="856"/>
                </a:lnTo>
                <a:lnTo>
                  <a:pt x="2135" y="877"/>
                </a:lnTo>
                <a:lnTo>
                  <a:pt x="2132" y="896"/>
                </a:lnTo>
                <a:lnTo>
                  <a:pt x="2124" y="915"/>
                </a:lnTo>
                <a:lnTo>
                  <a:pt x="2114" y="933"/>
                </a:lnTo>
                <a:lnTo>
                  <a:pt x="2098" y="947"/>
                </a:lnTo>
                <a:lnTo>
                  <a:pt x="2086" y="957"/>
                </a:lnTo>
                <a:lnTo>
                  <a:pt x="2071" y="964"/>
                </a:lnTo>
                <a:lnTo>
                  <a:pt x="2056" y="971"/>
                </a:lnTo>
                <a:lnTo>
                  <a:pt x="2040" y="972"/>
                </a:lnTo>
                <a:lnTo>
                  <a:pt x="2052" y="977"/>
                </a:lnTo>
                <a:lnTo>
                  <a:pt x="2063" y="984"/>
                </a:lnTo>
                <a:lnTo>
                  <a:pt x="2071" y="992"/>
                </a:lnTo>
                <a:lnTo>
                  <a:pt x="2079" y="999"/>
                </a:lnTo>
                <a:lnTo>
                  <a:pt x="2084" y="1009"/>
                </a:lnTo>
                <a:lnTo>
                  <a:pt x="2086" y="1020"/>
                </a:lnTo>
                <a:lnTo>
                  <a:pt x="2086" y="1031"/>
                </a:lnTo>
                <a:lnTo>
                  <a:pt x="2083" y="1041"/>
                </a:lnTo>
                <a:lnTo>
                  <a:pt x="2076" y="1050"/>
                </a:lnTo>
                <a:lnTo>
                  <a:pt x="2068" y="1060"/>
                </a:lnTo>
                <a:lnTo>
                  <a:pt x="2057" y="1066"/>
                </a:lnTo>
                <a:lnTo>
                  <a:pt x="2046" y="1073"/>
                </a:lnTo>
                <a:lnTo>
                  <a:pt x="2033" y="1076"/>
                </a:lnTo>
                <a:lnTo>
                  <a:pt x="2021" y="1077"/>
                </a:lnTo>
                <a:lnTo>
                  <a:pt x="2008" y="1077"/>
                </a:lnTo>
                <a:lnTo>
                  <a:pt x="1993" y="1076"/>
                </a:lnTo>
                <a:lnTo>
                  <a:pt x="1981" y="1071"/>
                </a:lnTo>
                <a:lnTo>
                  <a:pt x="1970" y="1065"/>
                </a:lnTo>
                <a:lnTo>
                  <a:pt x="1973" y="1092"/>
                </a:lnTo>
                <a:lnTo>
                  <a:pt x="1971" y="1119"/>
                </a:lnTo>
                <a:lnTo>
                  <a:pt x="1963" y="1144"/>
                </a:lnTo>
                <a:lnTo>
                  <a:pt x="1952" y="1168"/>
                </a:lnTo>
                <a:lnTo>
                  <a:pt x="1936" y="1190"/>
                </a:lnTo>
                <a:lnTo>
                  <a:pt x="1916" y="1208"/>
                </a:lnTo>
                <a:lnTo>
                  <a:pt x="1892" y="1222"/>
                </a:lnTo>
                <a:lnTo>
                  <a:pt x="1865" y="1230"/>
                </a:lnTo>
                <a:lnTo>
                  <a:pt x="1841" y="1235"/>
                </a:lnTo>
                <a:lnTo>
                  <a:pt x="1815" y="1233"/>
                </a:lnTo>
                <a:lnTo>
                  <a:pt x="1791" y="1229"/>
                </a:lnTo>
                <a:lnTo>
                  <a:pt x="1769" y="1221"/>
                </a:lnTo>
                <a:lnTo>
                  <a:pt x="1776" y="1235"/>
                </a:lnTo>
                <a:lnTo>
                  <a:pt x="1777" y="1248"/>
                </a:lnTo>
                <a:lnTo>
                  <a:pt x="1774" y="1262"/>
                </a:lnTo>
                <a:lnTo>
                  <a:pt x="1768" y="1275"/>
                </a:lnTo>
                <a:lnTo>
                  <a:pt x="1758" y="1288"/>
                </a:lnTo>
                <a:lnTo>
                  <a:pt x="1744" y="1297"/>
                </a:lnTo>
                <a:lnTo>
                  <a:pt x="1726" y="1307"/>
                </a:lnTo>
                <a:lnTo>
                  <a:pt x="1707" y="1313"/>
                </a:lnTo>
                <a:lnTo>
                  <a:pt x="1678" y="1318"/>
                </a:lnTo>
                <a:lnTo>
                  <a:pt x="1648" y="1318"/>
                </a:lnTo>
                <a:lnTo>
                  <a:pt x="1621" y="1311"/>
                </a:lnTo>
                <a:lnTo>
                  <a:pt x="1596" y="1302"/>
                </a:lnTo>
                <a:lnTo>
                  <a:pt x="1597" y="1319"/>
                </a:lnTo>
                <a:lnTo>
                  <a:pt x="1594" y="1335"/>
                </a:lnTo>
                <a:lnTo>
                  <a:pt x="1589" y="1351"/>
                </a:lnTo>
                <a:lnTo>
                  <a:pt x="1581" y="1366"/>
                </a:lnTo>
                <a:lnTo>
                  <a:pt x="1570" y="1378"/>
                </a:lnTo>
                <a:lnTo>
                  <a:pt x="1558" y="1389"/>
                </a:lnTo>
                <a:lnTo>
                  <a:pt x="1542" y="1397"/>
                </a:lnTo>
                <a:lnTo>
                  <a:pt x="1526" y="1402"/>
                </a:lnTo>
                <a:lnTo>
                  <a:pt x="1510" y="1404"/>
                </a:lnTo>
                <a:lnTo>
                  <a:pt x="1494" y="1402"/>
                </a:lnTo>
                <a:lnTo>
                  <a:pt x="1480" y="1399"/>
                </a:lnTo>
                <a:lnTo>
                  <a:pt x="1465" y="1393"/>
                </a:lnTo>
                <a:lnTo>
                  <a:pt x="1454" y="1385"/>
                </a:lnTo>
                <a:lnTo>
                  <a:pt x="1443" y="1373"/>
                </a:lnTo>
                <a:lnTo>
                  <a:pt x="1433" y="1362"/>
                </a:lnTo>
                <a:lnTo>
                  <a:pt x="1427" y="1348"/>
                </a:lnTo>
                <a:lnTo>
                  <a:pt x="1430" y="1362"/>
                </a:lnTo>
                <a:lnTo>
                  <a:pt x="1430" y="1375"/>
                </a:lnTo>
                <a:lnTo>
                  <a:pt x="1426" y="1388"/>
                </a:lnTo>
                <a:lnTo>
                  <a:pt x="1419" y="1401"/>
                </a:lnTo>
                <a:lnTo>
                  <a:pt x="1410" y="1410"/>
                </a:lnTo>
                <a:lnTo>
                  <a:pt x="1397" y="1420"/>
                </a:lnTo>
                <a:lnTo>
                  <a:pt x="1381" y="1426"/>
                </a:lnTo>
                <a:lnTo>
                  <a:pt x="1363" y="1431"/>
                </a:lnTo>
                <a:lnTo>
                  <a:pt x="1346" y="1432"/>
                </a:lnTo>
                <a:lnTo>
                  <a:pt x="1328" y="1431"/>
                </a:lnTo>
                <a:lnTo>
                  <a:pt x="1313" y="1428"/>
                </a:lnTo>
                <a:lnTo>
                  <a:pt x="1297" y="1421"/>
                </a:lnTo>
                <a:lnTo>
                  <a:pt x="1282" y="1415"/>
                </a:lnTo>
                <a:lnTo>
                  <a:pt x="1270" y="1405"/>
                </a:lnTo>
                <a:lnTo>
                  <a:pt x="1260" y="1394"/>
                </a:lnTo>
                <a:lnTo>
                  <a:pt x="1252" y="1381"/>
                </a:lnTo>
                <a:lnTo>
                  <a:pt x="1249" y="1393"/>
                </a:lnTo>
                <a:lnTo>
                  <a:pt x="1243" y="1402"/>
                </a:lnTo>
                <a:lnTo>
                  <a:pt x="1233" y="1412"/>
                </a:lnTo>
                <a:lnTo>
                  <a:pt x="1222" y="1418"/>
                </a:lnTo>
                <a:lnTo>
                  <a:pt x="1208" y="1424"/>
                </a:lnTo>
                <a:lnTo>
                  <a:pt x="1192" y="1429"/>
                </a:lnTo>
                <a:lnTo>
                  <a:pt x="1176" y="1431"/>
                </a:lnTo>
                <a:lnTo>
                  <a:pt x="1158" y="1432"/>
                </a:lnTo>
                <a:lnTo>
                  <a:pt x="1133" y="1428"/>
                </a:lnTo>
                <a:lnTo>
                  <a:pt x="1111" y="1418"/>
                </a:lnTo>
                <a:lnTo>
                  <a:pt x="1101" y="1413"/>
                </a:lnTo>
                <a:lnTo>
                  <a:pt x="1093" y="1405"/>
                </a:lnTo>
                <a:lnTo>
                  <a:pt x="1087" y="1397"/>
                </a:lnTo>
                <a:lnTo>
                  <a:pt x="1082" y="1389"/>
                </a:lnTo>
                <a:lnTo>
                  <a:pt x="1071" y="1402"/>
                </a:lnTo>
                <a:lnTo>
                  <a:pt x="1058" y="1413"/>
                </a:lnTo>
                <a:lnTo>
                  <a:pt x="1041" y="1423"/>
                </a:lnTo>
                <a:lnTo>
                  <a:pt x="1021" y="1429"/>
                </a:lnTo>
                <a:lnTo>
                  <a:pt x="1002" y="1432"/>
                </a:lnTo>
                <a:lnTo>
                  <a:pt x="980" y="1434"/>
                </a:lnTo>
                <a:lnTo>
                  <a:pt x="959" y="1432"/>
                </a:lnTo>
                <a:lnTo>
                  <a:pt x="937" y="1429"/>
                </a:lnTo>
                <a:lnTo>
                  <a:pt x="913" y="1420"/>
                </a:lnTo>
                <a:lnTo>
                  <a:pt x="894" y="1407"/>
                </a:lnTo>
                <a:lnTo>
                  <a:pt x="880" y="1393"/>
                </a:lnTo>
                <a:lnTo>
                  <a:pt x="875" y="1385"/>
                </a:lnTo>
                <a:lnTo>
                  <a:pt x="872" y="1375"/>
                </a:lnTo>
                <a:lnTo>
                  <a:pt x="858" y="1383"/>
                </a:lnTo>
                <a:lnTo>
                  <a:pt x="842" y="1389"/>
                </a:lnTo>
                <a:lnTo>
                  <a:pt x="823" y="1393"/>
                </a:lnTo>
                <a:lnTo>
                  <a:pt x="805" y="1393"/>
                </a:lnTo>
                <a:lnTo>
                  <a:pt x="786" y="1391"/>
                </a:lnTo>
                <a:lnTo>
                  <a:pt x="767" y="1386"/>
                </a:lnTo>
                <a:lnTo>
                  <a:pt x="748" y="1380"/>
                </a:lnTo>
                <a:lnTo>
                  <a:pt x="732" y="1370"/>
                </a:lnTo>
                <a:lnTo>
                  <a:pt x="713" y="1356"/>
                </a:lnTo>
                <a:lnTo>
                  <a:pt x="702" y="1340"/>
                </a:lnTo>
                <a:lnTo>
                  <a:pt x="697" y="1332"/>
                </a:lnTo>
                <a:lnTo>
                  <a:pt x="694" y="1323"/>
                </a:lnTo>
                <a:lnTo>
                  <a:pt x="694" y="1315"/>
                </a:lnTo>
                <a:lnTo>
                  <a:pt x="694" y="1307"/>
                </a:lnTo>
                <a:lnTo>
                  <a:pt x="691" y="1316"/>
                </a:lnTo>
                <a:lnTo>
                  <a:pt x="684" y="1324"/>
                </a:lnTo>
                <a:lnTo>
                  <a:pt x="676" y="1331"/>
                </a:lnTo>
                <a:lnTo>
                  <a:pt x="665" y="1337"/>
                </a:lnTo>
                <a:lnTo>
                  <a:pt x="651" y="1340"/>
                </a:lnTo>
                <a:lnTo>
                  <a:pt x="635" y="1342"/>
                </a:lnTo>
                <a:lnTo>
                  <a:pt x="619" y="1343"/>
                </a:lnTo>
                <a:lnTo>
                  <a:pt x="601" y="1342"/>
                </a:lnTo>
                <a:lnTo>
                  <a:pt x="584" y="1337"/>
                </a:lnTo>
                <a:lnTo>
                  <a:pt x="568" y="1332"/>
                </a:lnTo>
                <a:lnTo>
                  <a:pt x="554" y="1326"/>
                </a:lnTo>
                <a:lnTo>
                  <a:pt x="543" y="1318"/>
                </a:lnTo>
                <a:lnTo>
                  <a:pt x="533" y="1308"/>
                </a:lnTo>
                <a:lnTo>
                  <a:pt x="525" y="1299"/>
                </a:lnTo>
                <a:lnTo>
                  <a:pt x="522" y="1289"/>
                </a:lnTo>
                <a:lnTo>
                  <a:pt x="522" y="1280"/>
                </a:lnTo>
                <a:lnTo>
                  <a:pt x="523" y="1272"/>
                </a:lnTo>
                <a:lnTo>
                  <a:pt x="527" y="1265"/>
                </a:lnTo>
                <a:lnTo>
                  <a:pt x="531" y="1260"/>
                </a:lnTo>
                <a:lnTo>
                  <a:pt x="538" y="1256"/>
                </a:lnTo>
                <a:lnTo>
                  <a:pt x="519" y="1262"/>
                </a:lnTo>
                <a:lnTo>
                  <a:pt x="498" y="1265"/>
                </a:lnTo>
                <a:lnTo>
                  <a:pt x="479" y="1265"/>
                </a:lnTo>
                <a:lnTo>
                  <a:pt x="460" y="1260"/>
                </a:lnTo>
                <a:lnTo>
                  <a:pt x="441" y="1253"/>
                </a:lnTo>
                <a:lnTo>
                  <a:pt x="425" y="1241"/>
                </a:lnTo>
                <a:lnTo>
                  <a:pt x="411" y="1227"/>
                </a:lnTo>
                <a:lnTo>
                  <a:pt x="399" y="1210"/>
                </a:lnTo>
                <a:lnTo>
                  <a:pt x="393" y="1192"/>
                </a:lnTo>
                <a:lnTo>
                  <a:pt x="390" y="1175"/>
                </a:lnTo>
                <a:lnTo>
                  <a:pt x="390" y="1155"/>
                </a:lnTo>
                <a:lnTo>
                  <a:pt x="393" y="1138"/>
                </a:lnTo>
                <a:lnTo>
                  <a:pt x="372" y="1151"/>
                </a:lnTo>
                <a:lnTo>
                  <a:pt x="352" y="1160"/>
                </a:lnTo>
                <a:lnTo>
                  <a:pt x="329" y="1165"/>
                </a:lnTo>
                <a:lnTo>
                  <a:pt x="307" y="1167"/>
                </a:lnTo>
                <a:lnTo>
                  <a:pt x="283" y="1165"/>
                </a:lnTo>
                <a:lnTo>
                  <a:pt x="261" y="1160"/>
                </a:lnTo>
                <a:lnTo>
                  <a:pt x="240" y="1151"/>
                </a:lnTo>
                <a:lnTo>
                  <a:pt x="220" y="1138"/>
                </a:lnTo>
                <a:lnTo>
                  <a:pt x="194" y="1122"/>
                </a:lnTo>
                <a:lnTo>
                  <a:pt x="172" y="1103"/>
                </a:lnTo>
                <a:lnTo>
                  <a:pt x="153" y="1082"/>
                </a:lnTo>
                <a:lnTo>
                  <a:pt x="138" y="1062"/>
                </a:lnTo>
                <a:lnTo>
                  <a:pt x="127" y="1041"/>
                </a:lnTo>
                <a:lnTo>
                  <a:pt x="123" y="1019"/>
                </a:lnTo>
                <a:lnTo>
                  <a:pt x="121" y="995"/>
                </a:lnTo>
                <a:lnTo>
                  <a:pt x="124" y="972"/>
                </a:lnTo>
                <a:lnTo>
                  <a:pt x="105" y="976"/>
                </a:lnTo>
                <a:lnTo>
                  <a:pt x="86" y="976"/>
                </a:lnTo>
                <a:lnTo>
                  <a:pt x="68" y="972"/>
                </a:lnTo>
                <a:lnTo>
                  <a:pt x="51" y="964"/>
                </a:lnTo>
                <a:lnTo>
                  <a:pt x="35" y="953"/>
                </a:lnTo>
                <a:lnTo>
                  <a:pt x="22" y="941"/>
                </a:lnTo>
                <a:lnTo>
                  <a:pt x="11" y="925"/>
                </a:lnTo>
                <a:lnTo>
                  <a:pt x="5" y="907"/>
                </a:lnTo>
                <a:lnTo>
                  <a:pt x="2" y="893"/>
                </a:lnTo>
                <a:lnTo>
                  <a:pt x="0" y="880"/>
                </a:lnTo>
                <a:lnTo>
                  <a:pt x="2" y="866"/>
                </a:lnTo>
                <a:lnTo>
                  <a:pt x="5" y="853"/>
                </a:lnTo>
                <a:lnTo>
                  <a:pt x="10" y="840"/>
                </a:lnTo>
                <a:lnTo>
                  <a:pt x="16" y="828"/>
                </a:lnTo>
                <a:lnTo>
                  <a:pt x="26" y="818"/>
                </a:lnTo>
                <a:lnTo>
                  <a:pt x="35" y="807"/>
                </a:lnTo>
                <a:lnTo>
                  <a:pt x="24" y="796"/>
                </a:lnTo>
                <a:lnTo>
                  <a:pt x="18" y="783"/>
                </a:lnTo>
                <a:lnTo>
                  <a:pt x="13" y="772"/>
                </a:lnTo>
                <a:lnTo>
                  <a:pt x="13" y="759"/>
                </a:lnTo>
                <a:lnTo>
                  <a:pt x="16" y="748"/>
                </a:lnTo>
                <a:lnTo>
                  <a:pt x="22" y="737"/>
                </a:lnTo>
                <a:lnTo>
                  <a:pt x="32" y="727"/>
                </a:lnTo>
                <a:lnTo>
                  <a:pt x="46" y="719"/>
                </a:lnTo>
                <a:lnTo>
                  <a:pt x="48" y="719"/>
                </a:lnTo>
              </a:path>
            </a:pathLst>
          </a:custGeom>
          <a:solidFill>
            <a:srgbClr val="FF7C80"/>
          </a:solidFill>
          <a:ln w="158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1" name="TextBox 170"/>
          <p:cNvSpPr txBox="1"/>
          <p:nvPr/>
        </p:nvSpPr>
        <p:spPr>
          <a:xfrm>
            <a:off x="4163477" y="6092992"/>
            <a:ext cx="1938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/>
              <a:t>LHCONE VRF </a:t>
            </a:r>
            <a:r>
              <a:rPr lang="en-US" sz="800" dirty="0" err="1" smtClean="0"/>
              <a:t>aggregrator</a:t>
            </a:r>
            <a:r>
              <a:rPr lang="en-US" sz="800" dirty="0" smtClean="0"/>
              <a:t> networks</a:t>
            </a:r>
            <a:endParaRPr lang="en-US" sz="800" dirty="0"/>
          </a:p>
        </p:txBody>
      </p:sp>
      <p:sp>
        <p:nvSpPr>
          <p:cNvPr id="176" name="TextBox 175"/>
          <p:cNvSpPr txBox="1"/>
          <p:nvPr/>
        </p:nvSpPr>
        <p:spPr>
          <a:xfrm>
            <a:off x="6633149" y="6092992"/>
            <a:ext cx="1696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smtClean="0"/>
              <a:t>Sites that are standalone VRFs</a:t>
            </a:r>
            <a:endParaRPr lang="en-US" sz="800" dirty="0"/>
          </a:p>
        </p:txBody>
      </p:sp>
      <p:sp>
        <p:nvSpPr>
          <p:cNvPr id="177" name="TextBox 176"/>
          <p:cNvSpPr txBox="1"/>
          <p:nvPr/>
        </p:nvSpPr>
        <p:spPr>
          <a:xfrm>
            <a:off x="394394" y="1099414"/>
            <a:ext cx="371127" cy="23391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dirty="0" smtClean="0"/>
              <a:t>ICEPP</a:t>
            </a:r>
          </a:p>
          <a:p>
            <a:pPr algn="ctr"/>
            <a:r>
              <a:rPr lang="en-US" sz="700" dirty="0" smtClean="0"/>
              <a:t>U Tokyo</a:t>
            </a:r>
            <a:endParaRPr lang="en-US" sz="700" dirty="0"/>
          </a:p>
        </p:txBody>
      </p:sp>
      <p:sp>
        <p:nvSpPr>
          <p:cNvPr id="175" name="Trapezoid 174"/>
          <p:cNvSpPr/>
          <p:nvPr/>
        </p:nvSpPr>
        <p:spPr bwMode="auto">
          <a:xfrm>
            <a:off x="3502106" y="4033490"/>
            <a:ext cx="277977" cy="138990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UIUC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78" name="Trapezoid 177"/>
          <p:cNvSpPr/>
          <p:nvPr/>
        </p:nvSpPr>
        <p:spPr bwMode="auto">
          <a:xfrm>
            <a:off x="3470260" y="3858342"/>
            <a:ext cx="277977" cy="138990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MIT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79" name="Trapezoid 178"/>
          <p:cNvSpPr/>
          <p:nvPr/>
        </p:nvSpPr>
        <p:spPr bwMode="auto">
          <a:xfrm>
            <a:off x="2585431" y="3983442"/>
            <a:ext cx="403429" cy="221915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AGLT2</a:t>
            </a:r>
          </a:p>
          <a:p>
            <a:pPr marL="0" marR="0" indent="0" algn="ctr" defTabSz="914400" rtl="0" eaLnBrk="0" fontAlgn="base" latinLnBrk="0" hangingPunct="0">
              <a:lnSpc>
                <a:spcPts val="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smtClean="0">
                <a:latin typeface="Arial" pitchFamily="-65" charset="0"/>
                <a:ea typeface="Arial" pitchFamily="-65" charset="0"/>
                <a:cs typeface="Arial" pitchFamily="-65" charset="0"/>
              </a:rPr>
              <a:t>UM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0" name="Trapezoid 179"/>
          <p:cNvSpPr/>
          <p:nvPr/>
        </p:nvSpPr>
        <p:spPr bwMode="auto">
          <a:xfrm>
            <a:off x="3038081" y="3978896"/>
            <a:ext cx="403429" cy="221915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AGLT2</a:t>
            </a:r>
          </a:p>
          <a:p>
            <a:pPr marL="0" marR="0" indent="0" algn="ctr" defTabSz="914400" rtl="0" eaLnBrk="0" fontAlgn="base" latinLnBrk="0" hangingPunct="0">
              <a:lnSpc>
                <a:spcPts val="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smtClean="0">
                <a:latin typeface="Arial" pitchFamily="-65" charset="0"/>
                <a:ea typeface="Arial" pitchFamily="-65" charset="0"/>
                <a:cs typeface="Arial" pitchFamily="-65" charset="0"/>
              </a:rPr>
              <a:t>WSU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1" name="Trapezoid 180"/>
          <p:cNvSpPr/>
          <p:nvPr/>
        </p:nvSpPr>
        <p:spPr bwMode="auto">
          <a:xfrm>
            <a:off x="2808346" y="3728683"/>
            <a:ext cx="403429" cy="221915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AGLT2</a:t>
            </a:r>
          </a:p>
          <a:p>
            <a:pPr marL="0" marR="0" indent="0" algn="ctr" defTabSz="914400" rtl="0" eaLnBrk="0" fontAlgn="base" latinLnBrk="0" hangingPunct="0">
              <a:lnSpc>
                <a:spcPts val="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smtClean="0">
                <a:latin typeface="Arial" pitchFamily="-65" charset="0"/>
                <a:ea typeface="Arial" pitchFamily="-65" charset="0"/>
                <a:cs typeface="Arial" pitchFamily="-65" charset="0"/>
              </a:rPr>
              <a:t>MSU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2" name="Trapezoid 181"/>
          <p:cNvSpPr/>
          <p:nvPr/>
        </p:nvSpPr>
        <p:spPr bwMode="auto">
          <a:xfrm>
            <a:off x="3779609" y="4096177"/>
            <a:ext cx="342014" cy="136478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MWT2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4" name="Hexagon 183"/>
          <p:cNvSpPr/>
          <p:nvPr/>
        </p:nvSpPr>
        <p:spPr bwMode="auto">
          <a:xfrm>
            <a:off x="3570835" y="2021517"/>
            <a:ext cx="523494" cy="247707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Indiana</a:t>
            </a:r>
            <a:br>
              <a:rPr kumimoji="0" lang="en-US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</a:br>
            <a:r>
              <a:rPr kumimoji="0" lang="en-US" sz="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GigaPoP</a:t>
            </a:r>
            <a:endParaRPr kumimoji="0" lang="en-US" sz="7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85" name="Trapezoid 184"/>
          <p:cNvSpPr/>
          <p:nvPr/>
        </p:nvSpPr>
        <p:spPr bwMode="auto">
          <a:xfrm>
            <a:off x="3247345" y="3730960"/>
            <a:ext cx="212361" cy="153675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IU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1" name="Trapezoid 200"/>
          <p:cNvSpPr/>
          <p:nvPr/>
        </p:nvSpPr>
        <p:spPr bwMode="auto">
          <a:xfrm>
            <a:off x="3786434" y="3887910"/>
            <a:ext cx="277977" cy="138990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smtClean="0">
                <a:latin typeface="Arial" pitchFamily="-65" charset="0"/>
                <a:ea typeface="Arial" pitchFamily="-65" charset="0"/>
                <a:cs typeface="Arial" pitchFamily="-65" charset="0"/>
              </a:rPr>
              <a:t>UNL</a:t>
            </a:r>
            <a:endParaRPr kumimoji="0" 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7195188" y="2503521"/>
            <a:ext cx="173958" cy="1261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FFFF00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GSI</a:t>
            </a:r>
            <a:endParaRPr lang="en-US" sz="700" dirty="0"/>
          </a:p>
        </p:txBody>
      </p:sp>
      <p:sp>
        <p:nvSpPr>
          <p:cNvPr id="10" name="Hexagon 9"/>
          <p:cNvSpPr/>
          <p:nvPr/>
        </p:nvSpPr>
        <p:spPr bwMode="auto">
          <a:xfrm>
            <a:off x="3025111" y="1442813"/>
            <a:ext cx="688845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  <a:ea typeface="Arial" pitchFamily="-65" charset="0"/>
                <a:cs typeface="Arial" pitchFamily="-65" charset="0"/>
              </a:rPr>
              <a:t>Chicago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(StarLight)</a:t>
            </a:r>
            <a:endParaRPr kumimoji="0" 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pic>
        <p:nvPicPr>
          <p:cNvPr id="207" name="Picture 3" descr="C:\Work\0ESNet\ESnet\Customers\HEP\LHC\T2-3 networking - LHCONE\logos\USLHCNet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424" y="6622171"/>
            <a:ext cx="338149" cy="159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6222968" y="6480332"/>
            <a:ext cx="436740" cy="0"/>
            <a:chOff x="3770417" y="6584204"/>
            <a:chExt cx="436740" cy="0"/>
          </a:xfrm>
        </p:grpSpPr>
        <p:cxnSp>
          <p:nvCxnSpPr>
            <p:cNvPr id="2059" name="Straight Connector 2058"/>
            <p:cNvCxnSpPr/>
            <p:nvPr/>
          </p:nvCxnSpPr>
          <p:spPr bwMode="auto">
            <a:xfrm>
              <a:off x="3770417" y="6584204"/>
              <a:ext cx="154669" cy="0"/>
            </a:xfrm>
            <a:prstGeom prst="line">
              <a:avLst/>
            </a:prstGeom>
            <a:noFill/>
            <a:ln w="254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 bwMode="auto">
            <a:xfrm>
              <a:off x="3860775" y="6584204"/>
              <a:ext cx="154669" cy="0"/>
            </a:xfrm>
            <a:prstGeom prst="line">
              <a:avLst/>
            </a:prstGeom>
            <a:noFill/>
            <a:ln w="635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 bwMode="auto">
            <a:xfrm>
              <a:off x="3954680" y="6584204"/>
              <a:ext cx="154669" cy="0"/>
            </a:xfrm>
            <a:prstGeom prst="line">
              <a:avLst/>
            </a:prstGeom>
            <a:noFill/>
            <a:ln w="762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0" name="Straight Connector 209"/>
            <p:cNvCxnSpPr/>
            <p:nvPr/>
          </p:nvCxnSpPr>
          <p:spPr bwMode="auto">
            <a:xfrm>
              <a:off x="4052488" y="6584204"/>
              <a:ext cx="154669" cy="0"/>
            </a:xfrm>
            <a:prstGeom prst="line">
              <a:avLst/>
            </a:prstGeom>
            <a:noFill/>
            <a:ln w="101600" cap="flat" cmpd="sng" algn="ctr">
              <a:solidFill>
                <a:schemeClr val="tx1">
                  <a:lumMod val="65000"/>
                  <a:lumOff val="3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5" name="TextBox 224"/>
          <p:cNvSpPr txBox="1"/>
          <p:nvPr/>
        </p:nvSpPr>
        <p:spPr>
          <a:xfrm>
            <a:off x="-801" y="276038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smtClean="0"/>
              <a:t>CERN</a:t>
            </a:r>
            <a:endParaRPr lang="en-US" sz="1000" dirty="0"/>
          </a:p>
        </p:txBody>
      </p:sp>
      <p:sp>
        <p:nvSpPr>
          <p:cNvPr id="226" name="TextBox 225"/>
          <p:cNvSpPr txBox="1"/>
          <p:nvPr/>
        </p:nvSpPr>
        <p:spPr>
          <a:xfrm>
            <a:off x="1896524" y="2119760"/>
            <a:ext cx="448071" cy="34163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txBody>
          <a:bodyPr wrap="none" lIns="9144" tIns="9144" rIns="9144" bIns="9144" rtlCol="0">
            <a:spAutoFit/>
          </a:bodyPr>
          <a:lstStyle/>
          <a:p>
            <a:pPr algn="ctr"/>
            <a:r>
              <a:rPr lang="en-US" sz="700" smtClean="0"/>
              <a:t>AGLT2 (3)</a:t>
            </a:r>
          </a:p>
          <a:p>
            <a:pPr algn="ctr"/>
            <a:r>
              <a:rPr lang="en-US" sz="700" smtClean="0"/>
              <a:t>UIUC</a:t>
            </a:r>
          </a:p>
          <a:p>
            <a:pPr algn="ctr"/>
            <a:r>
              <a:rPr lang="en-US" sz="700" smtClean="0"/>
              <a:t>MWT2</a:t>
            </a:r>
            <a:endParaRPr lang="en-US" sz="700" dirty="0"/>
          </a:p>
        </p:txBody>
      </p:sp>
      <p:sp>
        <p:nvSpPr>
          <p:cNvPr id="230" name="Hexagon 229"/>
          <p:cNvSpPr/>
          <p:nvPr/>
        </p:nvSpPr>
        <p:spPr bwMode="auto">
          <a:xfrm>
            <a:off x="2453612" y="1957163"/>
            <a:ext cx="611086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900"/>
              </a:lnSpc>
            </a:pPr>
            <a:r>
              <a:rPr lang="en-US" sz="800">
                <a:latin typeface="Arial" pitchFamily="-65" charset="0"/>
                <a:ea typeface="Arial" pitchFamily="-65" charset="0"/>
                <a:cs typeface="Arial" pitchFamily="-65" charset="0"/>
              </a:rPr>
              <a:t>CIC</a:t>
            </a:r>
            <a:br>
              <a:rPr lang="en-US" sz="800">
                <a:latin typeface="Arial" pitchFamily="-65" charset="0"/>
                <a:ea typeface="Arial" pitchFamily="-65" charset="0"/>
                <a:cs typeface="Arial" pitchFamily="-65" charset="0"/>
              </a:rPr>
            </a:b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OmniPoP</a:t>
            </a:r>
          </a:p>
          <a:p>
            <a:pPr algn="ctr">
              <a:lnSpc>
                <a:spcPts val="900"/>
              </a:lnSpc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(Chicago)</a:t>
            </a:r>
            <a:endParaRPr lang="en-US" sz="800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31" name="Hexagon 230"/>
          <p:cNvSpPr/>
          <p:nvPr/>
        </p:nvSpPr>
        <p:spPr bwMode="auto">
          <a:xfrm>
            <a:off x="1558262" y="652238"/>
            <a:ext cx="611086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900"/>
              </a:lnSpc>
            </a:pPr>
            <a:r>
              <a:rPr lang="en-US" sz="800" smtClean="0"/>
              <a:t>GLORIAD</a:t>
            </a:r>
          </a:p>
          <a:p>
            <a:pPr algn="ctr">
              <a:lnSpc>
                <a:spcPts val="900"/>
              </a:lnSpc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(global)</a:t>
            </a:r>
            <a:endParaRPr lang="en-US" sz="800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32" name="Hexagon 231"/>
          <p:cNvSpPr/>
          <p:nvPr/>
        </p:nvSpPr>
        <p:spPr bwMode="auto">
          <a:xfrm>
            <a:off x="1920212" y="1347563"/>
            <a:ext cx="611086" cy="388255"/>
          </a:xfrm>
          <a:prstGeom prst="hexagon">
            <a:avLst/>
          </a:prstGeom>
          <a:solidFill>
            <a:srgbClr val="FFCC66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ts val="900"/>
              </a:lnSpc>
            </a:pPr>
            <a:r>
              <a:rPr lang="en-US" sz="800" smtClean="0"/>
              <a:t>MREN</a:t>
            </a:r>
          </a:p>
          <a:p>
            <a:pPr algn="ctr">
              <a:lnSpc>
                <a:spcPts val="900"/>
              </a:lnSpc>
            </a:pPr>
            <a:r>
              <a:rPr lang="en-US" sz="800" smtClean="0">
                <a:latin typeface="Arial" pitchFamily="-65" charset="0"/>
                <a:ea typeface="Arial" pitchFamily="-65" charset="0"/>
                <a:cs typeface="Arial" pitchFamily="-65" charset="0"/>
              </a:rPr>
              <a:t>(Chicago)</a:t>
            </a:r>
            <a:endParaRPr lang="en-US" sz="800"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pic>
        <p:nvPicPr>
          <p:cNvPr id="2050" name="Picture 2" descr="C:\Users\Johnston\AppData\Roaming\PixelMetrics\CaptureWiz\Temp\1.png"/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25"/>
          <a:stretch/>
        </p:blipFill>
        <p:spPr bwMode="auto">
          <a:xfrm>
            <a:off x="8181999" y="301701"/>
            <a:ext cx="412199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7407926" y="622878"/>
            <a:ext cx="848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u="sng" dirty="0" smtClean="0"/>
              <a:t>NORDUnet</a:t>
            </a:r>
          </a:p>
          <a:p>
            <a:pPr algn="ctr"/>
            <a:r>
              <a:rPr lang="en-US" sz="1000" u="sng" dirty="0" smtClean="0"/>
              <a:t>Nordic</a:t>
            </a:r>
            <a:endParaRPr lang="en-US" sz="1000" u="sng" dirty="0"/>
          </a:p>
        </p:txBody>
      </p:sp>
      <p:sp>
        <p:nvSpPr>
          <p:cNvPr id="85" name="TextBox 84"/>
          <p:cNvSpPr txBox="1"/>
          <p:nvPr/>
        </p:nvSpPr>
        <p:spPr>
          <a:xfrm>
            <a:off x="7539399" y="369545"/>
            <a:ext cx="462499" cy="141577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800" smtClean="0"/>
              <a:t>NDGF-T1</a:t>
            </a:r>
            <a:endParaRPr lang="en-US" sz="800" dirty="0"/>
          </a:p>
        </p:txBody>
      </p:sp>
      <p:sp>
        <p:nvSpPr>
          <p:cNvPr id="87" name="TextBox 86"/>
          <p:cNvSpPr txBox="1"/>
          <p:nvPr/>
        </p:nvSpPr>
        <p:spPr>
          <a:xfrm>
            <a:off x="7154905" y="527566"/>
            <a:ext cx="460895" cy="126188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smtClean="0"/>
              <a:t>NDGF-T1b</a:t>
            </a:r>
            <a:endParaRPr lang="en-US" sz="700" dirty="0"/>
          </a:p>
        </p:txBody>
      </p:sp>
      <p:sp>
        <p:nvSpPr>
          <p:cNvPr id="88" name="TextBox 87"/>
          <p:cNvSpPr txBox="1"/>
          <p:nvPr/>
        </p:nvSpPr>
        <p:spPr>
          <a:xfrm>
            <a:off x="7648051" y="533677"/>
            <a:ext cx="456087" cy="126188"/>
          </a:xfrm>
          <a:prstGeom prst="rect">
            <a:avLst/>
          </a:prstGeom>
          <a:solidFill>
            <a:srgbClr val="99CCFF"/>
          </a:solidFill>
        </p:spPr>
        <p:txBody>
          <a:bodyPr wrap="none" lIns="9144" tIns="9144" rIns="9144" bIns="9144" rtlCol="0">
            <a:spAutoFit/>
          </a:bodyPr>
          <a:lstStyle/>
          <a:p>
            <a:r>
              <a:rPr lang="en-US" sz="700" dirty="0" smtClean="0"/>
              <a:t>NDGF-T1c</a:t>
            </a:r>
            <a:endParaRPr lang="en-US" sz="700" dirty="0"/>
          </a:p>
        </p:txBody>
      </p:sp>
      <p:sp>
        <p:nvSpPr>
          <p:cNvPr id="208" name="TextBox 207"/>
          <p:cNvSpPr txBox="1"/>
          <p:nvPr/>
        </p:nvSpPr>
        <p:spPr>
          <a:xfrm>
            <a:off x="6826258" y="6546663"/>
            <a:ext cx="1745991" cy="254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/>
              <a:t>See </a:t>
            </a:r>
            <a:r>
              <a:rPr lang="en-US" sz="800" dirty="0" smtClean="0">
                <a:hlinkClick r:id="rId24"/>
              </a:rPr>
              <a:t>http://lhcone.net</a:t>
            </a:r>
            <a:r>
              <a:rPr lang="en-US" sz="800" dirty="0" smtClean="0"/>
              <a:t> for details.</a:t>
            </a:r>
            <a:endParaRPr lang="en-US" sz="800" dirty="0"/>
          </a:p>
        </p:txBody>
      </p:sp>
      <p:sp>
        <p:nvSpPr>
          <p:cNvPr id="209" name="Trapezoid 208"/>
          <p:cNvSpPr/>
          <p:nvPr/>
        </p:nvSpPr>
        <p:spPr bwMode="auto">
          <a:xfrm>
            <a:off x="6302350" y="6161996"/>
            <a:ext cx="277977" cy="138990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700" b="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UNL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202" name="Trapezoid 201"/>
          <p:cNvSpPr/>
          <p:nvPr/>
        </p:nvSpPr>
        <p:spPr bwMode="auto">
          <a:xfrm>
            <a:off x="8572249" y="787022"/>
            <a:ext cx="510336" cy="216088"/>
          </a:xfrm>
          <a:prstGeom prst="trapezoid">
            <a:avLst/>
          </a:prstGeom>
          <a:solidFill>
            <a:srgbClr val="99CC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700" b="0" dirty="0" smtClean="0">
                <a:latin typeface="Arial" pitchFamily="-65" charset="0"/>
                <a:ea typeface="Arial" pitchFamily="-65" charset="0"/>
                <a:cs typeface="Arial" pitchFamily="-65" charset="0"/>
              </a:rPr>
              <a:t>KurchatovT1</a:t>
            </a:r>
            <a:endParaRPr kumimoji="0" lang="en-US" sz="7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Arial" pitchFamily="-65" charset="0"/>
              <a:cs typeface="Arial" pitchFamily="-65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39038" y="6563509"/>
            <a:ext cx="11317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August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89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Arial" pitchFamily="-65" charset="0"/>
            <a:cs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  <a:ea typeface="Arial" pitchFamily="-65" charset="0"/>
            <a:cs typeface="Arial" pitchFamily="-65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75999</TotalTime>
  <Words>219</Words>
  <Application>Microsoft Office PowerPoint</Application>
  <PresentationFormat>On-screen Show (4:3)</PresentationFormat>
  <Paragraphs>137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1_Custom Design</vt:lpstr>
      <vt:lpstr>PowerPoint Presentation</vt:lpstr>
    </vt:vector>
  </TitlesOfParts>
  <Company>LBNL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ESnet Defined:  Challenges and Overview   Department of Energy Lehman Review of ESnet February 21-23, 2006</dc:title>
  <dc:creator>wej</dc:creator>
  <cp:lastModifiedBy>William E Johnston</cp:lastModifiedBy>
  <cp:revision>813</cp:revision>
  <dcterms:created xsi:type="dcterms:W3CDTF">2009-01-26T05:01:57Z</dcterms:created>
  <dcterms:modified xsi:type="dcterms:W3CDTF">2014-08-12T14:56:19Z</dcterms:modified>
</cp:coreProperties>
</file>