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83" r:id="rId3"/>
    <p:sldId id="284" r:id="rId4"/>
    <p:sldId id="285" r:id="rId5"/>
    <p:sldId id="286" r:id="rId6"/>
    <p:sldId id="287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FF333A"/>
    <a:srgbClr val="FF8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58" autoAdjust="0"/>
    <p:restoredTop sz="99481" autoAdjust="0"/>
  </p:normalViewPr>
  <p:slideViewPr>
    <p:cSldViewPr snapToGrid="0" snapToObjects="1">
      <p:cViewPr>
        <p:scale>
          <a:sx n="100" d="100"/>
          <a:sy n="100" d="100"/>
        </p:scale>
        <p:origin x="-1590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33CF3-B0A2-714D-86E6-6B479E9B3C58}" type="datetimeFigureOut">
              <a:rPr lang="en-US" smtClean="0"/>
              <a:pPr/>
              <a:t>3/10/2015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6946D-6533-404B-873D-C72F150EB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6972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799F-F550-5C40-8E74-62E3799512FE}" type="datetimeFigureOut">
              <a:rPr lang="en-US" smtClean="0"/>
              <a:pPr/>
              <a:t>3/10/2015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3C4C9-71FA-2D4F-8EE7-4B36ECFC343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90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739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948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97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7322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1615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72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096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7066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039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886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569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717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206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9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1075"/>
            <a:ext cx="8229600" cy="5016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06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81001" y="1134660"/>
            <a:ext cx="8229599" cy="203716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RFC proxies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448050"/>
            <a:ext cx="5964297" cy="2720737"/>
          </a:xfrm>
        </p:spPr>
        <p:txBody>
          <a:bodyPr>
            <a:normAutofit/>
          </a:bodyPr>
          <a:lstStyle/>
          <a:p>
            <a:r>
              <a:rPr lang="en-US" sz="1800" dirty="0" smtClean="0"/>
              <a:t>Maarten Litmaath</a:t>
            </a:r>
          </a:p>
          <a:p>
            <a:r>
              <a:rPr lang="en-US" sz="1800" dirty="0" smtClean="0"/>
              <a:t>CERN</a:t>
            </a:r>
          </a:p>
          <a:p>
            <a:r>
              <a:rPr lang="en-US" sz="1800" dirty="0" smtClean="0"/>
              <a:t>IT-SDC</a:t>
            </a:r>
          </a:p>
          <a:p>
            <a:endParaRPr lang="en-US" sz="2000" dirty="0" smtClean="0"/>
          </a:p>
          <a:p>
            <a:r>
              <a:rPr lang="en-US" sz="2000" dirty="0" smtClean="0"/>
              <a:t>GDB</a:t>
            </a:r>
          </a:p>
          <a:p>
            <a:endParaRPr lang="en-US" sz="2000" dirty="0" smtClean="0"/>
          </a:p>
          <a:p>
            <a:r>
              <a:rPr lang="en-US" sz="2000" dirty="0" smtClean="0"/>
              <a:t>March 11, 2015</a:t>
            </a:r>
          </a:p>
          <a:p>
            <a:endParaRPr lang="en-US" sz="2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62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683"/>
            <a:ext cx="8229600" cy="785496"/>
          </a:xfrm>
        </p:spPr>
        <p:txBody>
          <a:bodyPr/>
          <a:lstStyle/>
          <a:p>
            <a:r>
              <a:rPr lang="en-US" dirty="0" smtClean="0"/>
              <a:t>What’s </a:t>
            </a:r>
            <a:r>
              <a:rPr lang="en-US" dirty="0" smtClean="0"/>
              <a:t>the difference?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8742"/>
            <a:ext cx="8591550" cy="513893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Legacy proxy: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$ grid-proxy-info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subject  : [...]/CN=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proxy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/CN=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proxy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/CN=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proxy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/CN=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proxy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issuer   : [...]/CN=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proxy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/CN=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proxy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/CN=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proxy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identity : [...]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type     : full 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legacy</a:t>
            </a:r>
            <a:r>
              <a:rPr lang="en-US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globus proxy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strength :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[...]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path     :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[...]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timeleft :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[...]</a:t>
            </a:r>
          </a:p>
          <a:p>
            <a:pPr marL="0" indent="0">
              <a:buNone/>
            </a:pPr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RFC proxy: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$ grid-proxy-info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subject  : [...]/CN=</a:t>
            </a:r>
            <a:r>
              <a:rPr lang="en-US" sz="1400" b="1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1690539221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/CN=</a:t>
            </a:r>
            <a:r>
              <a:rPr lang="en-US" sz="1400" b="1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925500684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/CN=</a:t>
            </a:r>
            <a:r>
              <a:rPr lang="en-US" sz="1400" b="1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173197385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/CN=</a:t>
            </a:r>
            <a:r>
              <a:rPr lang="en-US" sz="1400" b="1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2083576435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issuer   : [...]/CN=</a:t>
            </a:r>
            <a:r>
              <a:rPr lang="en-US" sz="1400" b="1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1690539221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/CN=</a:t>
            </a:r>
            <a:r>
              <a:rPr lang="en-US" sz="1400" b="1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925500684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/CN=</a:t>
            </a:r>
            <a:r>
              <a:rPr lang="en-US" sz="1400" b="1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173197385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identity : [...]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type     : </a:t>
            </a:r>
            <a:r>
              <a:rPr lang="en-US" sz="1400" b="1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RFC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3820 compliant impersonation proxy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strength :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[...]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path     :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[...]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timeleft :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[...]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706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big deal?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075"/>
            <a:ext cx="8010525" cy="5016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RFC proxies are the </a:t>
            </a:r>
            <a:r>
              <a:rPr lang="en-US" dirty="0" smtClean="0">
                <a:solidFill>
                  <a:srgbClr val="008000"/>
                </a:solidFill>
              </a:rPr>
              <a:t>standard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Better</a:t>
            </a:r>
            <a:r>
              <a:rPr lang="en-US" dirty="0" smtClean="0"/>
              <a:t> supported by “random” SW we use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They are </a:t>
            </a:r>
            <a:r>
              <a:rPr lang="en-US" dirty="0" smtClean="0">
                <a:solidFill>
                  <a:srgbClr val="008000"/>
                </a:solidFill>
              </a:rPr>
              <a:t>supported</a:t>
            </a:r>
            <a:r>
              <a:rPr lang="en-US" dirty="0" smtClean="0"/>
              <a:t> by all MW versions that themselves are supported today</a:t>
            </a:r>
          </a:p>
          <a:p>
            <a:pPr lvl="1"/>
            <a:r>
              <a:rPr lang="en-US" dirty="0" smtClean="0"/>
              <a:t>We happened to get that “for free” with the SHA-2 campaign</a:t>
            </a:r>
          </a:p>
          <a:p>
            <a:pPr lvl="3"/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Legacy</a:t>
            </a:r>
            <a:r>
              <a:rPr lang="en-US" dirty="0" smtClean="0"/>
              <a:t> proxies have already run into a few support </a:t>
            </a:r>
            <a:r>
              <a:rPr lang="en-US" dirty="0" smtClean="0">
                <a:solidFill>
                  <a:srgbClr val="FF0000"/>
                </a:solidFill>
              </a:rPr>
              <a:t>issues</a:t>
            </a:r>
          </a:p>
          <a:p>
            <a:pPr lvl="1"/>
            <a:r>
              <a:rPr lang="en-US" dirty="0" smtClean="0"/>
              <a:t>Workarounds were found so far</a:t>
            </a:r>
          </a:p>
          <a:p>
            <a:pPr lvl="1"/>
            <a:r>
              <a:rPr lang="en-US" dirty="0" smtClean="0"/>
              <a:t>Better get rid of remaining dependencies and finally switch to RFC proxies this year</a:t>
            </a:r>
          </a:p>
          <a:p>
            <a:pPr lvl="1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574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per experiment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ALICE</a:t>
            </a:r>
            <a:r>
              <a:rPr lang="en-US" dirty="0" smtClean="0"/>
              <a:t> are switching WLCG VOBOXes at their sites to RFC proxies</a:t>
            </a:r>
          </a:p>
          <a:p>
            <a:pPr lvl="1"/>
            <a:r>
              <a:rPr lang="en-US" dirty="0" smtClean="0"/>
              <a:t>Latest AliEn versions </a:t>
            </a:r>
            <a:r>
              <a:rPr lang="en-US" dirty="0" smtClean="0">
                <a:solidFill>
                  <a:srgbClr val="008000"/>
                </a:solidFill>
              </a:rPr>
              <a:t>only</a:t>
            </a:r>
            <a:r>
              <a:rPr lang="en-US" dirty="0" smtClean="0"/>
              <a:t> support </a:t>
            </a:r>
            <a:r>
              <a:rPr lang="en-US" dirty="0" smtClean="0">
                <a:solidFill>
                  <a:srgbClr val="008000"/>
                </a:solidFill>
              </a:rPr>
              <a:t>RFC</a:t>
            </a:r>
            <a:r>
              <a:rPr lang="en-US" dirty="0" smtClean="0"/>
              <a:t> proxies</a:t>
            </a:r>
          </a:p>
          <a:p>
            <a:pPr lvl="3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ATLAS</a:t>
            </a:r>
            <a:r>
              <a:rPr lang="en-US" dirty="0" smtClean="0"/>
              <a:t> will check if previous obstacles for RFC proxies are gone now</a:t>
            </a:r>
          </a:p>
          <a:p>
            <a:pPr lvl="3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CMS</a:t>
            </a:r>
            <a:r>
              <a:rPr lang="en-US" dirty="0" smtClean="0"/>
              <a:t> users are using RFC proxies since many months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L</a:t>
            </a:r>
            <a:r>
              <a:rPr lang="en-US" dirty="0" smtClean="0">
                <a:solidFill>
                  <a:srgbClr val="FF0000"/>
                </a:solidFill>
              </a:rPr>
              <a:t>egacy</a:t>
            </a:r>
            <a:r>
              <a:rPr lang="en-US" dirty="0" smtClean="0"/>
              <a:t> proxies had run into an </a:t>
            </a:r>
            <a:r>
              <a:rPr lang="en-US" dirty="0" smtClean="0">
                <a:solidFill>
                  <a:srgbClr val="FF0000"/>
                </a:solidFill>
              </a:rPr>
              <a:t>incompatibility</a:t>
            </a:r>
            <a:r>
              <a:rPr lang="en-US" dirty="0" smtClean="0"/>
              <a:t> after CMS web services were upgraded from SL5 to SL6</a:t>
            </a:r>
          </a:p>
          <a:p>
            <a:pPr lvl="3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LHCb </a:t>
            </a:r>
            <a:r>
              <a:rPr lang="en-US" dirty="0" smtClean="0"/>
              <a:t>will check if DIRAC supports RFC proxies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0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players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</a:t>
            </a:r>
          </a:p>
          <a:p>
            <a:pPr lvl="1"/>
            <a:r>
              <a:rPr lang="en-US" dirty="0" smtClean="0"/>
              <a:t>The SAM-Nagios proxy renewal sensor needs an </a:t>
            </a:r>
            <a:r>
              <a:rPr lang="en-US" dirty="0" smtClean="0">
                <a:solidFill>
                  <a:srgbClr val="008000"/>
                </a:solidFill>
              </a:rPr>
              <a:t>easy fix</a:t>
            </a:r>
            <a:r>
              <a:rPr lang="en-US" dirty="0" smtClean="0"/>
              <a:t> to support RFC proxies</a:t>
            </a:r>
          </a:p>
          <a:p>
            <a:pPr lvl="2"/>
            <a:r>
              <a:rPr lang="en-US" dirty="0" smtClean="0"/>
              <a:t>To be followed up soon</a:t>
            </a:r>
          </a:p>
          <a:p>
            <a:pPr lvl="1"/>
            <a:r>
              <a:rPr lang="en-US" dirty="0" smtClean="0"/>
              <a:t>That will allow us to </a:t>
            </a:r>
            <a:r>
              <a:rPr lang="en-US" dirty="0" smtClean="0">
                <a:solidFill>
                  <a:srgbClr val="008000"/>
                </a:solidFill>
              </a:rPr>
              <a:t>verify</a:t>
            </a:r>
            <a:r>
              <a:rPr lang="en-US" dirty="0" smtClean="0"/>
              <a:t> if the tested grid services are indeed ready everywhere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Anything else?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889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UI clients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075"/>
            <a:ext cx="8343900" cy="5016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Legacy</a:t>
            </a:r>
            <a:r>
              <a:rPr lang="en-US" dirty="0" smtClean="0"/>
              <a:t> proxies are still the </a:t>
            </a:r>
            <a:r>
              <a:rPr lang="en-US" dirty="0" smtClean="0">
                <a:solidFill>
                  <a:srgbClr val="0000FF"/>
                </a:solidFill>
              </a:rPr>
              <a:t>default</a:t>
            </a:r>
          </a:p>
          <a:p>
            <a:pPr lvl="1"/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To get an </a:t>
            </a:r>
            <a:r>
              <a:rPr lang="en-US" dirty="0" smtClean="0">
                <a:solidFill>
                  <a:srgbClr val="008000"/>
                </a:solidFill>
              </a:rPr>
              <a:t>RFC</a:t>
            </a:r>
            <a:r>
              <a:rPr lang="en-US" dirty="0" smtClean="0"/>
              <a:t> proxy today:</a:t>
            </a:r>
          </a:p>
          <a:p>
            <a:pPr lvl="1"/>
            <a:r>
              <a:rPr lang="en-US" sz="3000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US" sz="3000" b="1" dirty="0" smtClean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oms-proxy-init</a:t>
            </a:r>
            <a:r>
              <a:rPr lang="en-US" sz="3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000" b="1" dirty="0" smtClean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–rfc</a:t>
            </a:r>
            <a:r>
              <a:rPr lang="en-US" sz="3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000" dirty="0" smtClean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.....</a:t>
            </a:r>
          </a:p>
          <a:p>
            <a:pPr lvl="1"/>
            <a:r>
              <a:rPr lang="en-US" sz="3000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US" sz="3000" b="1" dirty="0" smtClean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yproxy-init</a:t>
            </a:r>
            <a:r>
              <a:rPr lang="en-US" dirty="0" smtClean="0"/>
              <a:t> needs this environment variable:</a:t>
            </a:r>
          </a:p>
          <a:p>
            <a:pPr lvl="2"/>
            <a:r>
              <a:rPr lang="en-US" sz="3000" b="1" dirty="0" smtClean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GT_PROXY_MODE=rfc</a:t>
            </a:r>
          </a:p>
          <a:p>
            <a:pPr lvl="2"/>
            <a:endParaRPr lang="en-US" b="1" dirty="0" smtClean="0">
              <a:solidFill>
                <a:srgbClr val="008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RFC proxies could become the default later this year</a:t>
            </a:r>
          </a:p>
          <a:p>
            <a:pPr lvl="1"/>
            <a:r>
              <a:rPr lang="en-US" dirty="0" smtClean="0"/>
              <a:t>To be coordinated with EGI and OSG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Followup in Operations Coordination TF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720165"/>
      </p:ext>
    </p:extLst>
  </p:cSld>
  <p:clrMapOvr>
    <a:masterClrMapping/>
  </p:clrMapOvr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21892</TotalTime>
  <Words>311</Words>
  <Application>Microsoft Office PowerPoint</Application>
  <PresentationFormat>On-screen Show (4:3)</PresentationFormat>
  <Paragraphs>74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IT Groups</vt:lpstr>
      <vt:lpstr>RFC proxies</vt:lpstr>
      <vt:lpstr>What’s the difference?</vt:lpstr>
      <vt:lpstr>What’s the big deal?</vt:lpstr>
      <vt:lpstr>Status per experiment</vt:lpstr>
      <vt:lpstr>Other players</vt:lpstr>
      <vt:lpstr>UI clients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NN</dc:creator>
  <cp:lastModifiedBy>NN</cp:lastModifiedBy>
  <cp:revision>253</cp:revision>
  <dcterms:created xsi:type="dcterms:W3CDTF">2013-05-06T12:43:53Z</dcterms:created>
  <dcterms:modified xsi:type="dcterms:W3CDTF">2015-03-10T18:31:02Z</dcterms:modified>
</cp:coreProperties>
</file>