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  <p:sldMasterId id="2147483676" r:id="rId2"/>
  </p:sldMasterIdLst>
  <p:sldIdLst>
    <p:sldId id="256" r:id="rId3"/>
    <p:sldId id="257" r:id="rId4"/>
    <p:sldId id="263" r:id="rId5"/>
    <p:sldId id="264" r:id="rId6"/>
    <p:sldId id="258" r:id="rId7"/>
    <p:sldId id="259" r:id="rId8"/>
    <p:sldId id="260" r:id="rId9"/>
    <p:sldId id="262" r:id="rId10"/>
    <p:sldId id="265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75" d="100"/>
          <a:sy n="175" d="100"/>
        </p:scale>
        <p:origin x="-13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koi\Desktop\NeutronHP\GammaFromNeutronCapturedByNitroge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Sheet4!$B$1</c:f>
              <c:strCache>
                <c:ptCount val="1"/>
                <c:pt idx="0">
                  <c:v>Data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4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Sheet4!$A$2:$A$275</c:f>
              <c:numCache>
                <c:formatCode>General</c:formatCode>
                <c:ptCount val="274"/>
                <c:pt idx="0">
                  <c:v>1.083E7</c:v>
                </c:pt>
                <c:pt idx="1">
                  <c:v>9.151E6</c:v>
                </c:pt>
                <c:pt idx="2">
                  <c:v>9.047E6</c:v>
                </c:pt>
                <c:pt idx="3">
                  <c:v>8.57E6</c:v>
                </c:pt>
                <c:pt idx="4">
                  <c:v>8.311E6</c:v>
                </c:pt>
                <c:pt idx="5">
                  <c:v>7.299E6</c:v>
                </c:pt>
                <c:pt idx="6">
                  <c:v>6.323E6</c:v>
                </c:pt>
                <c:pt idx="7">
                  <c:v>5.562E6</c:v>
                </c:pt>
                <c:pt idx="8">
                  <c:v>5.534E6</c:v>
                </c:pt>
                <c:pt idx="9">
                  <c:v>5.298E6</c:v>
                </c:pt>
                <c:pt idx="10">
                  <c:v>5.27E6</c:v>
                </c:pt>
                <c:pt idx="11">
                  <c:v>4.509E6</c:v>
                </c:pt>
                <c:pt idx="12">
                  <c:v>3.883E6</c:v>
                </c:pt>
                <c:pt idx="13">
                  <c:v>3.855E6</c:v>
                </c:pt>
                <c:pt idx="14">
                  <c:v>3.678E6</c:v>
                </c:pt>
                <c:pt idx="15">
                  <c:v>3.532E6</c:v>
                </c:pt>
                <c:pt idx="16">
                  <c:v>2.83E6</c:v>
                </c:pt>
                <c:pt idx="17">
                  <c:v>2.521E6</c:v>
                </c:pt>
                <c:pt idx="18">
                  <c:v>1.997E6</c:v>
                </c:pt>
                <c:pt idx="19">
                  <c:v>1.989E6</c:v>
                </c:pt>
                <c:pt idx="20">
                  <c:v>1.885E6</c:v>
                </c:pt>
                <c:pt idx="21">
                  <c:v>1.857E6</c:v>
                </c:pt>
                <c:pt idx="22">
                  <c:v>1.679E6</c:v>
                </c:pt>
                <c:pt idx="24" formatCode="0.00E+00">
                  <c:v>1.08291E7</c:v>
                </c:pt>
                <c:pt idx="25" formatCode="0.00E+00">
                  <c:v>1.06978E7</c:v>
                </c:pt>
                <c:pt idx="26" formatCode="0.00E+00">
                  <c:v>1.00619E7</c:v>
                </c:pt>
                <c:pt idx="27" formatCode="0.00E+00">
                  <c:v>9.9213E6</c:v>
                </c:pt>
                <c:pt idx="28" formatCode="0.00E+00">
                  <c:v>9.7571E6</c:v>
                </c:pt>
                <c:pt idx="29" formatCode="0.00E+00">
                  <c:v>9.2195E6</c:v>
                </c:pt>
                <c:pt idx="30" formatCode="0.00E+00">
                  <c:v>9.1519E6</c:v>
                </c:pt>
                <c:pt idx="31" formatCode="0.00E+00">
                  <c:v>9.149E6</c:v>
                </c:pt>
                <c:pt idx="32" formatCode="0.00E+00">
                  <c:v>9.0467E6</c:v>
                </c:pt>
                <c:pt idx="33" formatCode="0.00E+00">
                  <c:v>8.5686E6</c:v>
                </c:pt>
                <c:pt idx="34" formatCode="0.00E+00">
                  <c:v>8.3102E6</c:v>
                </c:pt>
                <c:pt idx="35" formatCode="0.00E+00">
                  <c:v>7.299E6</c:v>
                </c:pt>
                <c:pt idx="36" formatCode="0.00E+00">
                  <c:v>7.1534E6</c:v>
                </c:pt>
                <c:pt idx="37" formatCode="0.00E+00">
                  <c:v>6.3224E6</c:v>
                </c:pt>
                <c:pt idx="38" formatCode="0.00E+00">
                  <c:v>5.5621E6</c:v>
                </c:pt>
                <c:pt idx="39" formatCode="0.00E+00">
                  <c:v>5.5334E6</c:v>
                </c:pt>
                <c:pt idx="40" formatCode="0.00E+00">
                  <c:v>5.2978E6</c:v>
                </c:pt>
                <c:pt idx="41" formatCode="0.00E+00">
                  <c:v>5.2692E6</c:v>
                </c:pt>
                <c:pt idx="42" formatCode="0.00E+00">
                  <c:v>4.6541E6</c:v>
                </c:pt>
                <c:pt idx="43" formatCode="0.00E+00">
                  <c:v>4.5087E6</c:v>
                </c:pt>
                <c:pt idx="44" formatCode="0.00E+00">
                  <c:v>3.9239E6</c:v>
                </c:pt>
                <c:pt idx="45" formatCode="0.00E+00">
                  <c:v>3.8842E6</c:v>
                </c:pt>
                <c:pt idx="46" formatCode="0.00E+00">
                  <c:v>3.8809E6</c:v>
                </c:pt>
                <c:pt idx="47" formatCode="0.00E+00">
                  <c:v>3.8556E6</c:v>
                </c:pt>
                <c:pt idx="48" formatCode="0.00E+00">
                  <c:v>3.6777E6</c:v>
                </c:pt>
                <c:pt idx="49" formatCode="0.00E+00">
                  <c:v>3.532E6</c:v>
                </c:pt>
                <c:pt idx="50" formatCode="0.00E+00">
                  <c:v>3.3007E6</c:v>
                </c:pt>
                <c:pt idx="51" formatCode="0.00E+00">
                  <c:v>3.2692E6</c:v>
                </c:pt>
                <c:pt idx="52" formatCode="0.00E+00">
                  <c:v>3.0136E6</c:v>
                </c:pt>
                <c:pt idx="53" formatCode="0.00E+00">
                  <c:v>2.8984E6</c:v>
                </c:pt>
                <c:pt idx="54" formatCode="0.00E+00">
                  <c:v>2.8308E6</c:v>
                </c:pt>
                <c:pt idx="55" formatCode="0.00E+00">
                  <c:v>2.726E6</c:v>
                </c:pt>
                <c:pt idx="56" formatCode="0.00E+00">
                  <c:v>2.5204E6</c:v>
                </c:pt>
                <c:pt idx="57" formatCode="0.00E+00">
                  <c:v>2.2932E6</c:v>
                </c:pt>
                <c:pt idx="58" formatCode="0.00E+00">
                  <c:v>2.2618E6</c:v>
                </c:pt>
                <c:pt idx="59" formatCode="0.00E+00">
                  <c:v>2.2474E6</c:v>
                </c:pt>
                <c:pt idx="60" formatCode="0.00E+00">
                  <c:v>2.0308E6</c:v>
                </c:pt>
                <c:pt idx="61" formatCode="0.00E+00">
                  <c:v>2.0023E6</c:v>
                </c:pt>
                <c:pt idx="62" formatCode="0.00E+00">
                  <c:v>1.9997E6</c:v>
                </c:pt>
                <c:pt idx="63" formatCode="0.00E+00">
                  <c:v>1.9885E6</c:v>
                </c:pt>
                <c:pt idx="64" formatCode="0.00E+00">
                  <c:v>1.8848E6</c:v>
                </c:pt>
                <c:pt idx="65" formatCode="0.00E+00">
                  <c:v>1.854E6</c:v>
                </c:pt>
                <c:pt idx="66" formatCode="0.00E+00">
                  <c:v>1.7836E6</c:v>
                </c:pt>
                <c:pt idx="67" formatCode="0.00E+00">
                  <c:v>1.6812E6</c:v>
                </c:pt>
                <c:pt idx="68" formatCode="0.00E+00">
                  <c:v>1.6783E6</c:v>
                </c:pt>
                <c:pt idx="69" formatCode="0.00E+00">
                  <c:v>1.6108E6</c:v>
                </c:pt>
                <c:pt idx="70" formatCode="0.00E+00">
                  <c:v>1.073E6</c:v>
                </c:pt>
                <c:pt idx="71" formatCode="0.00E+00">
                  <c:v>1.0539E6</c:v>
                </c:pt>
                <c:pt idx="72" formatCode="0.00E+00">
                  <c:v>1.0252E6</c:v>
                </c:pt>
                <c:pt idx="73" formatCode="0.00E+00">
                  <c:v>1.0117E6</c:v>
                </c:pt>
                <c:pt idx="74" formatCode="0.00E+00">
                  <c:v>908400.0</c:v>
                </c:pt>
                <c:pt idx="75" formatCode="0.00E+00">
                  <c:v>831200.0</c:v>
                </c:pt>
                <c:pt idx="76" formatCode="0.00E+00">
                  <c:v>770400.0</c:v>
                </c:pt>
                <c:pt idx="77" formatCode="0.00E+00">
                  <c:v>767800.0</c:v>
                </c:pt>
                <c:pt idx="78" formatCode="0.00E+00">
                  <c:v>608300.0</c:v>
                </c:pt>
                <c:pt idx="79" formatCode="0.00E+00">
                  <c:v>583800.0</c:v>
                </c:pt>
                <c:pt idx="80" formatCode="0.00E+00">
                  <c:v>383000.0</c:v>
                </c:pt>
                <c:pt idx="81" formatCode="0.00E+00">
                  <c:v>131400.0</c:v>
                </c:pt>
                <c:pt idx="83">
                  <c:v>145000.0</c:v>
                </c:pt>
                <c:pt idx="84">
                  <c:v>315000.0</c:v>
                </c:pt>
                <c:pt idx="85">
                  <c:v>395000.0</c:v>
                </c:pt>
                <c:pt idx="86">
                  <c:v>595000.0</c:v>
                </c:pt>
                <c:pt idx="87">
                  <c:v>615000.0</c:v>
                </c:pt>
                <c:pt idx="88">
                  <c:v>715000.0</c:v>
                </c:pt>
                <c:pt idx="89">
                  <c:v>775000.0</c:v>
                </c:pt>
                <c:pt idx="90">
                  <c:v>785000.0</c:v>
                </c:pt>
                <c:pt idx="91">
                  <c:v>845000.0</c:v>
                </c:pt>
                <c:pt idx="92">
                  <c:v>915000.0</c:v>
                </c:pt>
                <c:pt idx="93">
                  <c:v>1.025E6</c:v>
                </c:pt>
                <c:pt idx="94">
                  <c:v>1.065E6</c:v>
                </c:pt>
                <c:pt idx="95">
                  <c:v>1.085E6</c:v>
                </c:pt>
                <c:pt idx="96">
                  <c:v>1.215E6</c:v>
                </c:pt>
                <c:pt idx="97">
                  <c:v>1.625E6</c:v>
                </c:pt>
                <c:pt idx="98">
                  <c:v>1.685E6</c:v>
                </c:pt>
                <c:pt idx="99">
                  <c:v>1.695E6</c:v>
                </c:pt>
                <c:pt idx="100">
                  <c:v>1.795E6</c:v>
                </c:pt>
                <c:pt idx="101">
                  <c:v>1.865E6</c:v>
                </c:pt>
                <c:pt idx="102">
                  <c:v>1.895E6</c:v>
                </c:pt>
                <c:pt idx="103">
                  <c:v>1.995E6</c:v>
                </c:pt>
                <c:pt idx="104">
                  <c:v>2.005E6</c:v>
                </c:pt>
                <c:pt idx="105">
                  <c:v>2.015E6</c:v>
                </c:pt>
                <c:pt idx="106">
                  <c:v>2.045E6</c:v>
                </c:pt>
                <c:pt idx="107">
                  <c:v>2.255E6</c:v>
                </c:pt>
                <c:pt idx="108">
                  <c:v>2.275E6</c:v>
                </c:pt>
                <c:pt idx="109">
                  <c:v>2.305E6</c:v>
                </c:pt>
                <c:pt idx="110">
                  <c:v>2.535E6</c:v>
                </c:pt>
                <c:pt idx="111">
                  <c:v>2.735E6</c:v>
                </c:pt>
                <c:pt idx="112">
                  <c:v>2.845E6</c:v>
                </c:pt>
                <c:pt idx="113">
                  <c:v>2.905E6</c:v>
                </c:pt>
                <c:pt idx="114">
                  <c:v>3.025E6</c:v>
                </c:pt>
                <c:pt idx="115">
                  <c:v>3.275E6</c:v>
                </c:pt>
                <c:pt idx="116">
                  <c:v>3.315E6</c:v>
                </c:pt>
                <c:pt idx="117">
                  <c:v>3.545E6</c:v>
                </c:pt>
                <c:pt idx="118">
                  <c:v>3.685E6</c:v>
                </c:pt>
                <c:pt idx="119">
                  <c:v>3.865E6</c:v>
                </c:pt>
                <c:pt idx="120">
                  <c:v>3.895E6</c:v>
                </c:pt>
                <c:pt idx="121">
                  <c:v>3.935E6</c:v>
                </c:pt>
                <c:pt idx="122">
                  <c:v>4.515E6</c:v>
                </c:pt>
                <c:pt idx="123">
                  <c:v>4.665E6</c:v>
                </c:pt>
                <c:pt idx="124">
                  <c:v>5.275E6</c:v>
                </c:pt>
                <c:pt idx="125">
                  <c:v>5.305E6</c:v>
                </c:pt>
                <c:pt idx="126">
                  <c:v>5.545E6</c:v>
                </c:pt>
                <c:pt idx="127">
                  <c:v>5.575E6</c:v>
                </c:pt>
                <c:pt idx="128">
                  <c:v>6.335E6</c:v>
                </c:pt>
                <c:pt idx="129">
                  <c:v>7.165E6</c:v>
                </c:pt>
                <c:pt idx="130">
                  <c:v>7.305E6</c:v>
                </c:pt>
                <c:pt idx="131">
                  <c:v>8.325E6</c:v>
                </c:pt>
                <c:pt idx="132">
                  <c:v>8.575E6</c:v>
                </c:pt>
                <c:pt idx="133">
                  <c:v>9.055E6</c:v>
                </c:pt>
                <c:pt idx="134">
                  <c:v>9.155E6</c:v>
                </c:pt>
                <c:pt idx="135">
                  <c:v>9.165E6</c:v>
                </c:pt>
                <c:pt idx="136">
                  <c:v>9.225E6</c:v>
                </c:pt>
                <c:pt idx="137">
                  <c:v>9.765E6</c:v>
                </c:pt>
                <c:pt idx="138">
                  <c:v>9.935E6</c:v>
                </c:pt>
                <c:pt idx="139">
                  <c:v>1.0075E7</c:v>
                </c:pt>
                <c:pt idx="140">
                  <c:v>1.0705E7</c:v>
                </c:pt>
                <c:pt idx="141">
                  <c:v>1.0835E7</c:v>
                </c:pt>
                <c:pt idx="142">
                  <c:v>1.0845E7</c:v>
                </c:pt>
                <c:pt idx="144">
                  <c:v>145000.0</c:v>
                </c:pt>
                <c:pt idx="145">
                  <c:v>395000.0</c:v>
                </c:pt>
                <c:pt idx="146">
                  <c:v>595000.0</c:v>
                </c:pt>
                <c:pt idx="147">
                  <c:v>615000.0</c:v>
                </c:pt>
                <c:pt idx="148">
                  <c:v>775000.0</c:v>
                </c:pt>
                <c:pt idx="149">
                  <c:v>785000.0</c:v>
                </c:pt>
                <c:pt idx="150">
                  <c:v>845000.0</c:v>
                </c:pt>
                <c:pt idx="151">
                  <c:v>915000.0</c:v>
                </c:pt>
                <c:pt idx="152">
                  <c:v>1.005E6</c:v>
                </c:pt>
                <c:pt idx="153">
                  <c:v>1.025E6</c:v>
                </c:pt>
                <c:pt idx="154">
                  <c:v>1.035E6</c:v>
                </c:pt>
                <c:pt idx="155">
                  <c:v>1.065E6</c:v>
                </c:pt>
                <c:pt idx="156">
                  <c:v>1.085E6</c:v>
                </c:pt>
                <c:pt idx="157">
                  <c:v>1.625E6</c:v>
                </c:pt>
                <c:pt idx="158">
                  <c:v>1.685E6</c:v>
                </c:pt>
                <c:pt idx="159">
                  <c:v>1.695E6</c:v>
                </c:pt>
                <c:pt idx="160">
                  <c:v>1.795E6</c:v>
                </c:pt>
                <c:pt idx="161">
                  <c:v>1.865E6</c:v>
                </c:pt>
                <c:pt idx="162">
                  <c:v>1.895E6</c:v>
                </c:pt>
                <c:pt idx="163">
                  <c:v>1.995E6</c:v>
                </c:pt>
                <c:pt idx="164">
                  <c:v>2.005E6</c:v>
                </c:pt>
                <c:pt idx="165">
                  <c:v>2.015E6</c:v>
                </c:pt>
                <c:pt idx="166">
                  <c:v>2.045E6</c:v>
                </c:pt>
                <c:pt idx="167">
                  <c:v>2.275E6</c:v>
                </c:pt>
                <c:pt idx="168">
                  <c:v>2.305E6</c:v>
                </c:pt>
                <c:pt idx="169">
                  <c:v>2.535E6</c:v>
                </c:pt>
                <c:pt idx="170">
                  <c:v>2.735E6</c:v>
                </c:pt>
                <c:pt idx="171">
                  <c:v>2.845E6</c:v>
                </c:pt>
                <c:pt idx="172">
                  <c:v>2.905E6</c:v>
                </c:pt>
                <c:pt idx="173">
                  <c:v>3.025E6</c:v>
                </c:pt>
                <c:pt idx="174">
                  <c:v>3.275E6</c:v>
                </c:pt>
                <c:pt idx="175">
                  <c:v>3.315E6</c:v>
                </c:pt>
                <c:pt idx="176">
                  <c:v>3.545E6</c:v>
                </c:pt>
                <c:pt idx="177">
                  <c:v>3.685E6</c:v>
                </c:pt>
                <c:pt idx="178">
                  <c:v>3.865E6</c:v>
                </c:pt>
                <c:pt idx="179">
                  <c:v>3.895E6</c:v>
                </c:pt>
                <c:pt idx="180">
                  <c:v>3.935E6</c:v>
                </c:pt>
                <c:pt idx="181">
                  <c:v>4.515E6</c:v>
                </c:pt>
                <c:pt idx="182">
                  <c:v>4.665E6</c:v>
                </c:pt>
                <c:pt idx="183">
                  <c:v>5.275E6</c:v>
                </c:pt>
                <c:pt idx="184">
                  <c:v>5.305E6</c:v>
                </c:pt>
                <c:pt idx="185">
                  <c:v>5.545E6</c:v>
                </c:pt>
                <c:pt idx="186">
                  <c:v>5.575E6</c:v>
                </c:pt>
                <c:pt idx="187">
                  <c:v>6.335E6</c:v>
                </c:pt>
                <c:pt idx="188">
                  <c:v>7.165E6</c:v>
                </c:pt>
                <c:pt idx="189">
                  <c:v>7.305E6</c:v>
                </c:pt>
                <c:pt idx="190">
                  <c:v>8.325E6</c:v>
                </c:pt>
                <c:pt idx="191">
                  <c:v>8.575E6</c:v>
                </c:pt>
                <c:pt idx="192">
                  <c:v>9.055E6</c:v>
                </c:pt>
                <c:pt idx="193">
                  <c:v>9.155E6</c:v>
                </c:pt>
                <c:pt idx="194">
                  <c:v>9.165E6</c:v>
                </c:pt>
                <c:pt idx="195">
                  <c:v>9.225E6</c:v>
                </c:pt>
                <c:pt idx="196">
                  <c:v>9.765E6</c:v>
                </c:pt>
                <c:pt idx="197">
                  <c:v>9.935E6</c:v>
                </c:pt>
                <c:pt idx="198">
                  <c:v>1.0075E7</c:v>
                </c:pt>
                <c:pt idx="199">
                  <c:v>1.0705E7</c:v>
                </c:pt>
                <c:pt idx="200">
                  <c:v>1.0835E7</c:v>
                </c:pt>
                <c:pt idx="202">
                  <c:v>35000.0</c:v>
                </c:pt>
                <c:pt idx="203">
                  <c:v>45000.0</c:v>
                </c:pt>
                <c:pt idx="204">
                  <c:v>845000.0</c:v>
                </c:pt>
                <c:pt idx="205">
                  <c:v>985000.0</c:v>
                </c:pt>
                <c:pt idx="206">
                  <c:v>1.025E6</c:v>
                </c:pt>
                <c:pt idx="207">
                  <c:v>1.065E6</c:v>
                </c:pt>
                <c:pt idx="208">
                  <c:v>1.165E6</c:v>
                </c:pt>
                <c:pt idx="209">
                  <c:v>1.655E6</c:v>
                </c:pt>
                <c:pt idx="210">
                  <c:v>1.665E6</c:v>
                </c:pt>
                <c:pt idx="211">
                  <c:v>1.755E6</c:v>
                </c:pt>
                <c:pt idx="212">
                  <c:v>1.765E6</c:v>
                </c:pt>
                <c:pt idx="213">
                  <c:v>1.865E6</c:v>
                </c:pt>
                <c:pt idx="214">
                  <c:v>1.895E6</c:v>
                </c:pt>
                <c:pt idx="215">
                  <c:v>1.905E6</c:v>
                </c:pt>
                <c:pt idx="216">
                  <c:v>1.995E6</c:v>
                </c:pt>
                <c:pt idx="217">
                  <c:v>2.005E6</c:v>
                </c:pt>
                <c:pt idx="218">
                  <c:v>2.015E6</c:v>
                </c:pt>
                <c:pt idx="219">
                  <c:v>2.035E6</c:v>
                </c:pt>
                <c:pt idx="220">
                  <c:v>2.045E6</c:v>
                </c:pt>
                <c:pt idx="221">
                  <c:v>2.505E6</c:v>
                </c:pt>
                <c:pt idx="222">
                  <c:v>2.735E6</c:v>
                </c:pt>
                <c:pt idx="223">
                  <c:v>2.845E6</c:v>
                </c:pt>
                <c:pt idx="224">
                  <c:v>3.025E6</c:v>
                </c:pt>
                <c:pt idx="225">
                  <c:v>3.055E6</c:v>
                </c:pt>
                <c:pt idx="226">
                  <c:v>3.515E6</c:v>
                </c:pt>
                <c:pt idx="227">
                  <c:v>3.655E6</c:v>
                </c:pt>
                <c:pt idx="228">
                  <c:v>3.785E6</c:v>
                </c:pt>
                <c:pt idx="229">
                  <c:v>3.865E6</c:v>
                </c:pt>
                <c:pt idx="230">
                  <c:v>3.895E6</c:v>
                </c:pt>
                <c:pt idx="231">
                  <c:v>4.485E6</c:v>
                </c:pt>
                <c:pt idx="232">
                  <c:v>5.305E6</c:v>
                </c:pt>
                <c:pt idx="233">
                  <c:v>5.315E6</c:v>
                </c:pt>
                <c:pt idx="234">
                  <c:v>5.515E6</c:v>
                </c:pt>
                <c:pt idx="235">
                  <c:v>5.545E6</c:v>
                </c:pt>
                <c:pt idx="236">
                  <c:v>6.325E6</c:v>
                </c:pt>
                <c:pt idx="237">
                  <c:v>6.335E6</c:v>
                </c:pt>
                <c:pt idx="238">
                  <c:v>7.165E6</c:v>
                </c:pt>
                <c:pt idx="239">
                  <c:v>7.305E6</c:v>
                </c:pt>
                <c:pt idx="240">
                  <c:v>8.315E6</c:v>
                </c:pt>
                <c:pt idx="241">
                  <c:v>9.055E6</c:v>
                </c:pt>
                <c:pt idx="242">
                  <c:v>9.155E6</c:v>
                </c:pt>
                <c:pt idx="243">
                  <c:v>1.0805E7</c:v>
                </c:pt>
                <c:pt idx="245">
                  <c:v>35000.0</c:v>
                </c:pt>
                <c:pt idx="246">
                  <c:v>45000.0</c:v>
                </c:pt>
                <c:pt idx="247">
                  <c:v>845000.0</c:v>
                </c:pt>
                <c:pt idx="248">
                  <c:v>985000.0</c:v>
                </c:pt>
                <c:pt idx="249">
                  <c:v>1.025E6</c:v>
                </c:pt>
                <c:pt idx="250">
                  <c:v>1.035E6</c:v>
                </c:pt>
                <c:pt idx="251">
                  <c:v>1.065E6</c:v>
                </c:pt>
                <c:pt idx="252">
                  <c:v>1.165E6</c:v>
                </c:pt>
                <c:pt idx="253">
                  <c:v>1.495E6</c:v>
                </c:pt>
                <c:pt idx="254">
                  <c:v>1.655E6</c:v>
                </c:pt>
                <c:pt idx="255">
                  <c:v>1.665E6</c:v>
                </c:pt>
                <c:pt idx="256">
                  <c:v>1.765E6</c:v>
                </c:pt>
                <c:pt idx="257">
                  <c:v>1.865E6</c:v>
                </c:pt>
                <c:pt idx="258">
                  <c:v>1.895E6</c:v>
                </c:pt>
                <c:pt idx="259">
                  <c:v>1.905E6</c:v>
                </c:pt>
                <c:pt idx="260">
                  <c:v>1.995E6</c:v>
                </c:pt>
                <c:pt idx="261">
                  <c:v>2.005E6</c:v>
                </c:pt>
                <c:pt idx="262">
                  <c:v>2.015E6</c:v>
                </c:pt>
                <c:pt idx="263">
                  <c:v>2.045E6</c:v>
                </c:pt>
                <c:pt idx="264">
                  <c:v>2.305E6</c:v>
                </c:pt>
                <c:pt idx="265">
                  <c:v>2.505E6</c:v>
                </c:pt>
                <c:pt idx="266">
                  <c:v>2.735E6</c:v>
                </c:pt>
                <c:pt idx="267">
                  <c:v>2.845E6</c:v>
                </c:pt>
                <c:pt idx="268">
                  <c:v>3.025E6</c:v>
                </c:pt>
                <c:pt idx="269">
                  <c:v>3.055E6</c:v>
                </c:pt>
                <c:pt idx="270">
                  <c:v>3.515E6</c:v>
                </c:pt>
                <c:pt idx="271">
                  <c:v>3.655E6</c:v>
                </c:pt>
                <c:pt idx="272">
                  <c:v>3.865E6</c:v>
                </c:pt>
                <c:pt idx="273">
                  <c:v>3.895E6</c:v>
                </c:pt>
              </c:numCache>
            </c:numRef>
          </c:xVal>
          <c:yVal>
            <c:numRef>
              <c:f>Sheet4!$B$2:$B$275</c:f>
              <c:numCache>
                <c:formatCode>General</c:formatCode>
                <c:ptCount val="274"/>
                <c:pt idx="0">
                  <c:v>0.133</c:v>
                </c:pt>
                <c:pt idx="1">
                  <c:v>0.017</c:v>
                </c:pt>
                <c:pt idx="2">
                  <c:v>0.002</c:v>
                </c:pt>
                <c:pt idx="3">
                  <c:v>0.002</c:v>
                </c:pt>
                <c:pt idx="4">
                  <c:v>0.044</c:v>
                </c:pt>
                <c:pt idx="5">
                  <c:v>0.1</c:v>
                </c:pt>
                <c:pt idx="6">
                  <c:v>0.188</c:v>
                </c:pt>
                <c:pt idx="7">
                  <c:v>0.103</c:v>
                </c:pt>
                <c:pt idx="8">
                  <c:v>0.188</c:v>
                </c:pt>
                <c:pt idx="9">
                  <c:v>0.214</c:v>
                </c:pt>
                <c:pt idx="10">
                  <c:v>0.306</c:v>
                </c:pt>
                <c:pt idx="11">
                  <c:v>0.166</c:v>
                </c:pt>
                <c:pt idx="12">
                  <c:v>0.008</c:v>
                </c:pt>
                <c:pt idx="13">
                  <c:v>0.01</c:v>
                </c:pt>
                <c:pt idx="14">
                  <c:v>0.159</c:v>
                </c:pt>
                <c:pt idx="15">
                  <c:v>0.099</c:v>
                </c:pt>
                <c:pt idx="16">
                  <c:v>0.02</c:v>
                </c:pt>
                <c:pt idx="17">
                  <c:v>0.061</c:v>
                </c:pt>
                <c:pt idx="18">
                  <c:v>0.046</c:v>
                </c:pt>
                <c:pt idx="19">
                  <c:v>0.015</c:v>
                </c:pt>
                <c:pt idx="20">
                  <c:v>0.197</c:v>
                </c:pt>
                <c:pt idx="21">
                  <c:v>0.008</c:v>
                </c:pt>
                <c:pt idx="22">
                  <c:v>0.092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Sheet4!$C$1</c:f>
              <c:strCache>
                <c:ptCount val="1"/>
                <c:pt idx="0">
                  <c:v>ENDF/B VII.r1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2"/>
            <c:spPr>
              <a:solidFill>
                <a:srgbClr val="C00000"/>
              </a:solidFill>
            </c:spPr>
          </c:marker>
          <c:xVal>
            <c:numRef>
              <c:f>Sheet4!$A$2:$A$275</c:f>
              <c:numCache>
                <c:formatCode>General</c:formatCode>
                <c:ptCount val="274"/>
                <c:pt idx="0">
                  <c:v>1.083E7</c:v>
                </c:pt>
                <c:pt idx="1">
                  <c:v>9.151E6</c:v>
                </c:pt>
                <c:pt idx="2">
                  <c:v>9.047E6</c:v>
                </c:pt>
                <c:pt idx="3">
                  <c:v>8.57E6</c:v>
                </c:pt>
                <c:pt idx="4">
                  <c:v>8.311E6</c:v>
                </c:pt>
                <c:pt idx="5">
                  <c:v>7.299E6</c:v>
                </c:pt>
                <c:pt idx="6">
                  <c:v>6.323E6</c:v>
                </c:pt>
                <c:pt idx="7">
                  <c:v>5.562E6</c:v>
                </c:pt>
                <c:pt idx="8">
                  <c:v>5.534E6</c:v>
                </c:pt>
                <c:pt idx="9">
                  <c:v>5.298E6</c:v>
                </c:pt>
                <c:pt idx="10">
                  <c:v>5.27E6</c:v>
                </c:pt>
                <c:pt idx="11">
                  <c:v>4.509E6</c:v>
                </c:pt>
                <c:pt idx="12">
                  <c:v>3.883E6</c:v>
                </c:pt>
                <c:pt idx="13">
                  <c:v>3.855E6</c:v>
                </c:pt>
                <c:pt idx="14">
                  <c:v>3.678E6</c:v>
                </c:pt>
                <c:pt idx="15">
                  <c:v>3.532E6</c:v>
                </c:pt>
                <c:pt idx="16">
                  <c:v>2.83E6</c:v>
                </c:pt>
                <c:pt idx="17">
                  <c:v>2.521E6</c:v>
                </c:pt>
                <c:pt idx="18">
                  <c:v>1.997E6</c:v>
                </c:pt>
                <c:pt idx="19">
                  <c:v>1.989E6</c:v>
                </c:pt>
                <c:pt idx="20">
                  <c:v>1.885E6</c:v>
                </c:pt>
                <c:pt idx="21">
                  <c:v>1.857E6</c:v>
                </c:pt>
                <c:pt idx="22">
                  <c:v>1.679E6</c:v>
                </c:pt>
                <c:pt idx="24" formatCode="0.00E+00">
                  <c:v>1.08291E7</c:v>
                </c:pt>
                <c:pt idx="25" formatCode="0.00E+00">
                  <c:v>1.06978E7</c:v>
                </c:pt>
                <c:pt idx="26" formatCode="0.00E+00">
                  <c:v>1.00619E7</c:v>
                </c:pt>
                <c:pt idx="27" formatCode="0.00E+00">
                  <c:v>9.9213E6</c:v>
                </c:pt>
                <c:pt idx="28" formatCode="0.00E+00">
                  <c:v>9.7571E6</c:v>
                </c:pt>
                <c:pt idx="29" formatCode="0.00E+00">
                  <c:v>9.2195E6</c:v>
                </c:pt>
                <c:pt idx="30" formatCode="0.00E+00">
                  <c:v>9.1519E6</c:v>
                </c:pt>
                <c:pt idx="31" formatCode="0.00E+00">
                  <c:v>9.149E6</c:v>
                </c:pt>
                <c:pt idx="32" formatCode="0.00E+00">
                  <c:v>9.0467E6</c:v>
                </c:pt>
                <c:pt idx="33" formatCode="0.00E+00">
                  <c:v>8.5686E6</c:v>
                </c:pt>
                <c:pt idx="34" formatCode="0.00E+00">
                  <c:v>8.3102E6</c:v>
                </c:pt>
                <c:pt idx="35" formatCode="0.00E+00">
                  <c:v>7.299E6</c:v>
                </c:pt>
                <c:pt idx="36" formatCode="0.00E+00">
                  <c:v>7.1534E6</c:v>
                </c:pt>
                <c:pt idx="37" formatCode="0.00E+00">
                  <c:v>6.3224E6</c:v>
                </c:pt>
                <c:pt idx="38" formatCode="0.00E+00">
                  <c:v>5.5621E6</c:v>
                </c:pt>
                <c:pt idx="39" formatCode="0.00E+00">
                  <c:v>5.5334E6</c:v>
                </c:pt>
                <c:pt idx="40" formatCode="0.00E+00">
                  <c:v>5.2978E6</c:v>
                </c:pt>
                <c:pt idx="41" formatCode="0.00E+00">
                  <c:v>5.2692E6</c:v>
                </c:pt>
                <c:pt idx="42" formatCode="0.00E+00">
                  <c:v>4.6541E6</c:v>
                </c:pt>
                <c:pt idx="43" formatCode="0.00E+00">
                  <c:v>4.5087E6</c:v>
                </c:pt>
                <c:pt idx="44" formatCode="0.00E+00">
                  <c:v>3.9239E6</c:v>
                </c:pt>
                <c:pt idx="45" formatCode="0.00E+00">
                  <c:v>3.8842E6</c:v>
                </c:pt>
                <c:pt idx="46" formatCode="0.00E+00">
                  <c:v>3.8809E6</c:v>
                </c:pt>
                <c:pt idx="47" formatCode="0.00E+00">
                  <c:v>3.8556E6</c:v>
                </c:pt>
                <c:pt idx="48" formatCode="0.00E+00">
                  <c:v>3.6777E6</c:v>
                </c:pt>
                <c:pt idx="49" formatCode="0.00E+00">
                  <c:v>3.532E6</c:v>
                </c:pt>
                <c:pt idx="50" formatCode="0.00E+00">
                  <c:v>3.3007E6</c:v>
                </c:pt>
                <c:pt idx="51" formatCode="0.00E+00">
                  <c:v>3.2692E6</c:v>
                </c:pt>
                <c:pt idx="52" formatCode="0.00E+00">
                  <c:v>3.0136E6</c:v>
                </c:pt>
                <c:pt idx="53" formatCode="0.00E+00">
                  <c:v>2.8984E6</c:v>
                </c:pt>
                <c:pt idx="54" formatCode="0.00E+00">
                  <c:v>2.8308E6</c:v>
                </c:pt>
                <c:pt idx="55" formatCode="0.00E+00">
                  <c:v>2.726E6</c:v>
                </c:pt>
                <c:pt idx="56" formatCode="0.00E+00">
                  <c:v>2.5204E6</c:v>
                </c:pt>
                <c:pt idx="57" formatCode="0.00E+00">
                  <c:v>2.2932E6</c:v>
                </c:pt>
                <c:pt idx="58" formatCode="0.00E+00">
                  <c:v>2.2618E6</c:v>
                </c:pt>
                <c:pt idx="59" formatCode="0.00E+00">
                  <c:v>2.2474E6</c:v>
                </c:pt>
                <c:pt idx="60" formatCode="0.00E+00">
                  <c:v>2.0308E6</c:v>
                </c:pt>
                <c:pt idx="61" formatCode="0.00E+00">
                  <c:v>2.0023E6</c:v>
                </c:pt>
                <c:pt idx="62" formatCode="0.00E+00">
                  <c:v>1.9997E6</c:v>
                </c:pt>
                <c:pt idx="63" formatCode="0.00E+00">
                  <c:v>1.9885E6</c:v>
                </c:pt>
                <c:pt idx="64" formatCode="0.00E+00">
                  <c:v>1.8848E6</c:v>
                </c:pt>
                <c:pt idx="65" formatCode="0.00E+00">
                  <c:v>1.854E6</c:v>
                </c:pt>
                <c:pt idx="66" formatCode="0.00E+00">
                  <c:v>1.7836E6</c:v>
                </c:pt>
                <c:pt idx="67" formatCode="0.00E+00">
                  <c:v>1.6812E6</c:v>
                </c:pt>
                <c:pt idx="68" formatCode="0.00E+00">
                  <c:v>1.6783E6</c:v>
                </c:pt>
                <c:pt idx="69" formatCode="0.00E+00">
                  <c:v>1.6108E6</c:v>
                </c:pt>
                <c:pt idx="70" formatCode="0.00E+00">
                  <c:v>1.073E6</c:v>
                </c:pt>
                <c:pt idx="71" formatCode="0.00E+00">
                  <c:v>1.0539E6</c:v>
                </c:pt>
                <c:pt idx="72" formatCode="0.00E+00">
                  <c:v>1.0252E6</c:v>
                </c:pt>
                <c:pt idx="73" formatCode="0.00E+00">
                  <c:v>1.0117E6</c:v>
                </c:pt>
                <c:pt idx="74" formatCode="0.00E+00">
                  <c:v>908400.0</c:v>
                </c:pt>
                <c:pt idx="75" formatCode="0.00E+00">
                  <c:v>831200.0</c:v>
                </c:pt>
                <c:pt idx="76" formatCode="0.00E+00">
                  <c:v>770400.0</c:v>
                </c:pt>
                <c:pt idx="77" formatCode="0.00E+00">
                  <c:v>767800.0</c:v>
                </c:pt>
                <c:pt idx="78" formatCode="0.00E+00">
                  <c:v>608300.0</c:v>
                </c:pt>
                <c:pt idx="79" formatCode="0.00E+00">
                  <c:v>583800.0</c:v>
                </c:pt>
                <c:pt idx="80" formatCode="0.00E+00">
                  <c:v>383000.0</c:v>
                </c:pt>
                <c:pt idx="81" formatCode="0.00E+00">
                  <c:v>131400.0</c:v>
                </c:pt>
                <c:pt idx="83">
                  <c:v>145000.0</c:v>
                </c:pt>
                <c:pt idx="84">
                  <c:v>315000.0</c:v>
                </c:pt>
                <c:pt idx="85">
                  <c:v>395000.0</c:v>
                </c:pt>
                <c:pt idx="86">
                  <c:v>595000.0</c:v>
                </c:pt>
                <c:pt idx="87">
                  <c:v>615000.0</c:v>
                </c:pt>
                <c:pt idx="88">
                  <c:v>715000.0</c:v>
                </c:pt>
                <c:pt idx="89">
                  <c:v>775000.0</c:v>
                </c:pt>
                <c:pt idx="90">
                  <c:v>785000.0</c:v>
                </c:pt>
                <c:pt idx="91">
                  <c:v>845000.0</c:v>
                </c:pt>
                <c:pt idx="92">
                  <c:v>915000.0</c:v>
                </c:pt>
                <c:pt idx="93">
                  <c:v>1.025E6</c:v>
                </c:pt>
                <c:pt idx="94">
                  <c:v>1.065E6</c:v>
                </c:pt>
                <c:pt idx="95">
                  <c:v>1.085E6</c:v>
                </c:pt>
                <c:pt idx="96">
                  <c:v>1.215E6</c:v>
                </c:pt>
                <c:pt idx="97">
                  <c:v>1.625E6</c:v>
                </c:pt>
                <c:pt idx="98">
                  <c:v>1.685E6</c:v>
                </c:pt>
                <c:pt idx="99">
                  <c:v>1.695E6</c:v>
                </c:pt>
                <c:pt idx="100">
                  <c:v>1.795E6</c:v>
                </c:pt>
                <c:pt idx="101">
                  <c:v>1.865E6</c:v>
                </c:pt>
                <c:pt idx="102">
                  <c:v>1.895E6</c:v>
                </c:pt>
                <c:pt idx="103">
                  <c:v>1.995E6</c:v>
                </c:pt>
                <c:pt idx="104">
                  <c:v>2.005E6</c:v>
                </c:pt>
                <c:pt idx="105">
                  <c:v>2.015E6</c:v>
                </c:pt>
                <c:pt idx="106">
                  <c:v>2.045E6</c:v>
                </c:pt>
                <c:pt idx="107">
                  <c:v>2.255E6</c:v>
                </c:pt>
                <c:pt idx="108">
                  <c:v>2.275E6</c:v>
                </c:pt>
                <c:pt idx="109">
                  <c:v>2.305E6</c:v>
                </c:pt>
                <c:pt idx="110">
                  <c:v>2.535E6</c:v>
                </c:pt>
                <c:pt idx="111">
                  <c:v>2.735E6</c:v>
                </c:pt>
                <c:pt idx="112">
                  <c:v>2.845E6</c:v>
                </c:pt>
                <c:pt idx="113">
                  <c:v>2.905E6</c:v>
                </c:pt>
                <c:pt idx="114">
                  <c:v>3.025E6</c:v>
                </c:pt>
                <c:pt idx="115">
                  <c:v>3.275E6</c:v>
                </c:pt>
                <c:pt idx="116">
                  <c:v>3.315E6</c:v>
                </c:pt>
                <c:pt idx="117">
                  <c:v>3.545E6</c:v>
                </c:pt>
                <c:pt idx="118">
                  <c:v>3.685E6</c:v>
                </c:pt>
                <c:pt idx="119">
                  <c:v>3.865E6</c:v>
                </c:pt>
                <c:pt idx="120">
                  <c:v>3.895E6</c:v>
                </c:pt>
                <c:pt idx="121">
                  <c:v>3.935E6</c:v>
                </c:pt>
                <c:pt idx="122">
                  <c:v>4.515E6</c:v>
                </c:pt>
                <c:pt idx="123">
                  <c:v>4.665E6</c:v>
                </c:pt>
                <c:pt idx="124">
                  <c:v>5.275E6</c:v>
                </c:pt>
                <c:pt idx="125">
                  <c:v>5.305E6</c:v>
                </c:pt>
                <c:pt idx="126">
                  <c:v>5.545E6</c:v>
                </c:pt>
                <c:pt idx="127">
                  <c:v>5.575E6</c:v>
                </c:pt>
                <c:pt idx="128">
                  <c:v>6.335E6</c:v>
                </c:pt>
                <c:pt idx="129">
                  <c:v>7.165E6</c:v>
                </c:pt>
                <c:pt idx="130">
                  <c:v>7.305E6</c:v>
                </c:pt>
                <c:pt idx="131">
                  <c:v>8.325E6</c:v>
                </c:pt>
                <c:pt idx="132">
                  <c:v>8.575E6</c:v>
                </c:pt>
                <c:pt idx="133">
                  <c:v>9.055E6</c:v>
                </c:pt>
                <c:pt idx="134">
                  <c:v>9.155E6</c:v>
                </c:pt>
                <c:pt idx="135">
                  <c:v>9.165E6</c:v>
                </c:pt>
                <c:pt idx="136">
                  <c:v>9.225E6</c:v>
                </c:pt>
                <c:pt idx="137">
                  <c:v>9.765E6</c:v>
                </c:pt>
                <c:pt idx="138">
                  <c:v>9.935E6</c:v>
                </c:pt>
                <c:pt idx="139">
                  <c:v>1.0075E7</c:v>
                </c:pt>
                <c:pt idx="140">
                  <c:v>1.0705E7</c:v>
                </c:pt>
                <c:pt idx="141">
                  <c:v>1.0835E7</c:v>
                </c:pt>
                <c:pt idx="142">
                  <c:v>1.0845E7</c:v>
                </c:pt>
                <c:pt idx="144">
                  <c:v>145000.0</c:v>
                </c:pt>
                <c:pt idx="145">
                  <c:v>395000.0</c:v>
                </c:pt>
                <c:pt idx="146">
                  <c:v>595000.0</c:v>
                </c:pt>
                <c:pt idx="147">
                  <c:v>615000.0</c:v>
                </c:pt>
                <c:pt idx="148">
                  <c:v>775000.0</c:v>
                </c:pt>
                <c:pt idx="149">
                  <c:v>785000.0</c:v>
                </c:pt>
                <c:pt idx="150">
                  <c:v>845000.0</c:v>
                </c:pt>
                <c:pt idx="151">
                  <c:v>915000.0</c:v>
                </c:pt>
                <c:pt idx="152">
                  <c:v>1.005E6</c:v>
                </c:pt>
                <c:pt idx="153">
                  <c:v>1.025E6</c:v>
                </c:pt>
                <c:pt idx="154">
                  <c:v>1.035E6</c:v>
                </c:pt>
                <c:pt idx="155">
                  <c:v>1.065E6</c:v>
                </c:pt>
                <c:pt idx="156">
                  <c:v>1.085E6</c:v>
                </c:pt>
                <c:pt idx="157">
                  <c:v>1.625E6</c:v>
                </c:pt>
                <c:pt idx="158">
                  <c:v>1.685E6</c:v>
                </c:pt>
                <c:pt idx="159">
                  <c:v>1.695E6</c:v>
                </c:pt>
                <c:pt idx="160">
                  <c:v>1.795E6</c:v>
                </c:pt>
                <c:pt idx="161">
                  <c:v>1.865E6</c:v>
                </c:pt>
                <c:pt idx="162">
                  <c:v>1.895E6</c:v>
                </c:pt>
                <c:pt idx="163">
                  <c:v>1.995E6</c:v>
                </c:pt>
                <c:pt idx="164">
                  <c:v>2.005E6</c:v>
                </c:pt>
                <c:pt idx="165">
                  <c:v>2.015E6</c:v>
                </c:pt>
                <c:pt idx="166">
                  <c:v>2.045E6</c:v>
                </c:pt>
                <c:pt idx="167">
                  <c:v>2.275E6</c:v>
                </c:pt>
                <c:pt idx="168">
                  <c:v>2.305E6</c:v>
                </c:pt>
                <c:pt idx="169">
                  <c:v>2.535E6</c:v>
                </c:pt>
                <c:pt idx="170">
                  <c:v>2.735E6</c:v>
                </c:pt>
                <c:pt idx="171">
                  <c:v>2.845E6</c:v>
                </c:pt>
                <c:pt idx="172">
                  <c:v>2.905E6</c:v>
                </c:pt>
                <c:pt idx="173">
                  <c:v>3.025E6</c:v>
                </c:pt>
                <c:pt idx="174">
                  <c:v>3.275E6</c:v>
                </c:pt>
                <c:pt idx="175">
                  <c:v>3.315E6</c:v>
                </c:pt>
                <c:pt idx="176">
                  <c:v>3.545E6</c:v>
                </c:pt>
                <c:pt idx="177">
                  <c:v>3.685E6</c:v>
                </c:pt>
                <c:pt idx="178">
                  <c:v>3.865E6</c:v>
                </c:pt>
                <c:pt idx="179">
                  <c:v>3.895E6</c:v>
                </c:pt>
                <c:pt idx="180">
                  <c:v>3.935E6</c:v>
                </c:pt>
                <c:pt idx="181">
                  <c:v>4.515E6</c:v>
                </c:pt>
                <c:pt idx="182">
                  <c:v>4.665E6</c:v>
                </c:pt>
                <c:pt idx="183">
                  <c:v>5.275E6</c:v>
                </c:pt>
                <c:pt idx="184">
                  <c:v>5.305E6</c:v>
                </c:pt>
                <c:pt idx="185">
                  <c:v>5.545E6</c:v>
                </c:pt>
                <c:pt idx="186">
                  <c:v>5.575E6</c:v>
                </c:pt>
                <c:pt idx="187">
                  <c:v>6.335E6</c:v>
                </c:pt>
                <c:pt idx="188">
                  <c:v>7.165E6</c:v>
                </c:pt>
                <c:pt idx="189">
                  <c:v>7.305E6</c:v>
                </c:pt>
                <c:pt idx="190">
                  <c:v>8.325E6</c:v>
                </c:pt>
                <c:pt idx="191">
                  <c:v>8.575E6</c:v>
                </c:pt>
                <c:pt idx="192">
                  <c:v>9.055E6</c:v>
                </c:pt>
                <c:pt idx="193">
                  <c:v>9.155E6</c:v>
                </c:pt>
                <c:pt idx="194">
                  <c:v>9.165E6</c:v>
                </c:pt>
                <c:pt idx="195">
                  <c:v>9.225E6</c:v>
                </c:pt>
                <c:pt idx="196">
                  <c:v>9.765E6</c:v>
                </c:pt>
                <c:pt idx="197">
                  <c:v>9.935E6</c:v>
                </c:pt>
                <c:pt idx="198">
                  <c:v>1.0075E7</c:v>
                </c:pt>
                <c:pt idx="199">
                  <c:v>1.0705E7</c:v>
                </c:pt>
                <c:pt idx="200">
                  <c:v>1.0835E7</c:v>
                </c:pt>
                <c:pt idx="202">
                  <c:v>35000.0</c:v>
                </c:pt>
                <c:pt idx="203">
                  <c:v>45000.0</c:v>
                </c:pt>
                <c:pt idx="204">
                  <c:v>845000.0</c:v>
                </c:pt>
                <c:pt idx="205">
                  <c:v>985000.0</c:v>
                </c:pt>
                <c:pt idx="206">
                  <c:v>1.025E6</c:v>
                </c:pt>
                <c:pt idx="207">
                  <c:v>1.065E6</c:v>
                </c:pt>
                <c:pt idx="208">
                  <c:v>1.165E6</c:v>
                </c:pt>
                <c:pt idx="209">
                  <c:v>1.655E6</c:v>
                </c:pt>
                <c:pt idx="210">
                  <c:v>1.665E6</c:v>
                </c:pt>
                <c:pt idx="211">
                  <c:v>1.755E6</c:v>
                </c:pt>
                <c:pt idx="212">
                  <c:v>1.765E6</c:v>
                </c:pt>
                <c:pt idx="213">
                  <c:v>1.865E6</c:v>
                </c:pt>
                <c:pt idx="214">
                  <c:v>1.895E6</c:v>
                </c:pt>
                <c:pt idx="215">
                  <c:v>1.905E6</c:v>
                </c:pt>
                <c:pt idx="216">
                  <c:v>1.995E6</c:v>
                </c:pt>
                <c:pt idx="217">
                  <c:v>2.005E6</c:v>
                </c:pt>
                <c:pt idx="218">
                  <c:v>2.015E6</c:v>
                </c:pt>
                <c:pt idx="219">
                  <c:v>2.035E6</c:v>
                </c:pt>
                <c:pt idx="220">
                  <c:v>2.045E6</c:v>
                </c:pt>
                <c:pt idx="221">
                  <c:v>2.505E6</c:v>
                </c:pt>
                <c:pt idx="222">
                  <c:v>2.735E6</c:v>
                </c:pt>
                <c:pt idx="223">
                  <c:v>2.845E6</c:v>
                </c:pt>
                <c:pt idx="224">
                  <c:v>3.025E6</c:v>
                </c:pt>
                <c:pt idx="225">
                  <c:v>3.055E6</c:v>
                </c:pt>
                <c:pt idx="226">
                  <c:v>3.515E6</c:v>
                </c:pt>
                <c:pt idx="227">
                  <c:v>3.655E6</c:v>
                </c:pt>
                <c:pt idx="228">
                  <c:v>3.785E6</c:v>
                </c:pt>
                <c:pt idx="229">
                  <c:v>3.865E6</c:v>
                </c:pt>
                <c:pt idx="230">
                  <c:v>3.895E6</c:v>
                </c:pt>
                <c:pt idx="231">
                  <c:v>4.485E6</c:v>
                </c:pt>
                <c:pt idx="232">
                  <c:v>5.305E6</c:v>
                </c:pt>
                <c:pt idx="233">
                  <c:v>5.315E6</c:v>
                </c:pt>
                <c:pt idx="234">
                  <c:v>5.515E6</c:v>
                </c:pt>
                <c:pt idx="235">
                  <c:v>5.545E6</c:v>
                </c:pt>
                <c:pt idx="236">
                  <c:v>6.325E6</c:v>
                </c:pt>
                <c:pt idx="237">
                  <c:v>6.335E6</c:v>
                </c:pt>
                <c:pt idx="238">
                  <c:v>7.165E6</c:v>
                </c:pt>
                <c:pt idx="239">
                  <c:v>7.305E6</c:v>
                </c:pt>
                <c:pt idx="240">
                  <c:v>8.315E6</c:v>
                </c:pt>
                <c:pt idx="241">
                  <c:v>9.055E6</c:v>
                </c:pt>
                <c:pt idx="242">
                  <c:v>9.155E6</c:v>
                </c:pt>
                <c:pt idx="243">
                  <c:v>1.0805E7</c:v>
                </c:pt>
                <c:pt idx="245">
                  <c:v>35000.0</c:v>
                </c:pt>
                <c:pt idx="246">
                  <c:v>45000.0</c:v>
                </c:pt>
                <c:pt idx="247">
                  <c:v>845000.0</c:v>
                </c:pt>
                <c:pt idx="248">
                  <c:v>985000.0</c:v>
                </c:pt>
                <c:pt idx="249">
                  <c:v>1.025E6</c:v>
                </c:pt>
                <c:pt idx="250">
                  <c:v>1.035E6</c:v>
                </c:pt>
                <c:pt idx="251">
                  <c:v>1.065E6</c:v>
                </c:pt>
                <c:pt idx="252">
                  <c:v>1.165E6</c:v>
                </c:pt>
                <c:pt idx="253">
                  <c:v>1.495E6</c:v>
                </c:pt>
                <c:pt idx="254">
                  <c:v>1.655E6</c:v>
                </c:pt>
                <c:pt idx="255">
                  <c:v>1.665E6</c:v>
                </c:pt>
                <c:pt idx="256">
                  <c:v>1.765E6</c:v>
                </c:pt>
                <c:pt idx="257">
                  <c:v>1.865E6</c:v>
                </c:pt>
                <c:pt idx="258">
                  <c:v>1.895E6</c:v>
                </c:pt>
                <c:pt idx="259">
                  <c:v>1.905E6</c:v>
                </c:pt>
                <c:pt idx="260">
                  <c:v>1.995E6</c:v>
                </c:pt>
                <c:pt idx="261">
                  <c:v>2.005E6</c:v>
                </c:pt>
                <c:pt idx="262">
                  <c:v>2.015E6</c:v>
                </c:pt>
                <c:pt idx="263">
                  <c:v>2.045E6</c:v>
                </c:pt>
                <c:pt idx="264">
                  <c:v>2.305E6</c:v>
                </c:pt>
                <c:pt idx="265">
                  <c:v>2.505E6</c:v>
                </c:pt>
                <c:pt idx="266">
                  <c:v>2.735E6</c:v>
                </c:pt>
                <c:pt idx="267">
                  <c:v>2.845E6</c:v>
                </c:pt>
                <c:pt idx="268">
                  <c:v>3.025E6</c:v>
                </c:pt>
                <c:pt idx="269">
                  <c:v>3.055E6</c:v>
                </c:pt>
                <c:pt idx="270">
                  <c:v>3.515E6</c:v>
                </c:pt>
                <c:pt idx="271">
                  <c:v>3.655E6</c:v>
                </c:pt>
                <c:pt idx="272">
                  <c:v>3.865E6</c:v>
                </c:pt>
                <c:pt idx="273">
                  <c:v>3.895E6</c:v>
                </c:pt>
              </c:numCache>
            </c:numRef>
          </c:xVal>
          <c:yVal>
            <c:numRef>
              <c:f>Sheet4!$C$2:$C$275</c:f>
              <c:numCache>
                <c:formatCode>General</c:formatCode>
                <c:ptCount val="274"/>
                <c:pt idx="24" formatCode="0.00E+00">
                  <c:v>0.1433</c:v>
                </c:pt>
                <c:pt idx="25" formatCode="0.00E+00">
                  <c:v>9.969E-5</c:v>
                </c:pt>
                <c:pt idx="26" formatCode="0.00E+00">
                  <c:v>0.0005732</c:v>
                </c:pt>
                <c:pt idx="27" formatCode="0.00E+00">
                  <c:v>0.001271</c:v>
                </c:pt>
                <c:pt idx="28" formatCode="0.00E+00">
                  <c:v>0.0005607</c:v>
                </c:pt>
                <c:pt idx="29" formatCode="0.00E+00">
                  <c:v>0.0001869</c:v>
                </c:pt>
                <c:pt idx="30" formatCode="0.00E+00">
                  <c:v>0.001495</c:v>
                </c:pt>
                <c:pt idx="31" formatCode="0.00E+00">
                  <c:v>0.01483</c:v>
                </c:pt>
                <c:pt idx="32" formatCode="0.00E+00">
                  <c:v>0.002031</c:v>
                </c:pt>
                <c:pt idx="33" formatCode="0.00E+00">
                  <c:v>0.0006978</c:v>
                </c:pt>
                <c:pt idx="34" formatCode="0.00E+00">
                  <c:v>0.04125</c:v>
                </c:pt>
                <c:pt idx="35" formatCode="0.00E+00">
                  <c:v>0.09395</c:v>
                </c:pt>
                <c:pt idx="36" formatCode="0.00E+00">
                  <c:v>0.0006355</c:v>
                </c:pt>
                <c:pt idx="37" formatCode="0.00E+00">
                  <c:v>0.1824</c:v>
                </c:pt>
                <c:pt idx="38" formatCode="0.00E+00">
                  <c:v>0.1069</c:v>
                </c:pt>
                <c:pt idx="39" formatCode="0.00E+00">
                  <c:v>0.1959</c:v>
                </c:pt>
                <c:pt idx="40" formatCode="0.00E+00">
                  <c:v>0.2125</c:v>
                </c:pt>
                <c:pt idx="41" formatCode="0.00E+00">
                  <c:v>0.2988</c:v>
                </c:pt>
                <c:pt idx="42" formatCode="0.00E+00">
                  <c:v>0.0002866</c:v>
                </c:pt>
                <c:pt idx="43" formatCode="0.00E+00">
                  <c:v>0.1672</c:v>
                </c:pt>
                <c:pt idx="44" formatCode="0.00E+00">
                  <c:v>0.0003738</c:v>
                </c:pt>
                <c:pt idx="45" formatCode="0.00E+00">
                  <c:v>0.005682</c:v>
                </c:pt>
                <c:pt idx="46" formatCode="0.00E+00">
                  <c:v>0.000486</c:v>
                </c:pt>
                <c:pt idx="47" formatCode="0.00E+00">
                  <c:v>0.008174</c:v>
                </c:pt>
                <c:pt idx="48" formatCode="0.00E+00">
                  <c:v>0.1453</c:v>
                </c:pt>
                <c:pt idx="49" formatCode="0.00E+00">
                  <c:v>0.08947</c:v>
                </c:pt>
                <c:pt idx="50" formatCode="0.00E+00">
                  <c:v>0.001508</c:v>
                </c:pt>
                <c:pt idx="51" formatCode="0.00E+00">
                  <c:v>0.0006106</c:v>
                </c:pt>
                <c:pt idx="52" formatCode="0.00E+00">
                  <c:v>0.006492</c:v>
                </c:pt>
                <c:pt idx="53" formatCode="0.00E+00">
                  <c:v>0.0002243</c:v>
                </c:pt>
                <c:pt idx="54" formatCode="0.00E+00">
                  <c:v>0.01707</c:v>
                </c:pt>
                <c:pt idx="55" formatCode="0.00E+00">
                  <c:v>0.0001994</c:v>
                </c:pt>
                <c:pt idx="56" formatCode="0.00E+00">
                  <c:v>0.05582</c:v>
                </c:pt>
                <c:pt idx="57" formatCode="0.00E+00">
                  <c:v>0.0004486</c:v>
                </c:pt>
                <c:pt idx="58" formatCode="0.00E+00">
                  <c:v>0.0007726</c:v>
                </c:pt>
                <c:pt idx="59" formatCode="0.00E+00">
                  <c:v>0.0001495</c:v>
                </c:pt>
                <c:pt idx="60" formatCode="0.00E+00">
                  <c:v>0.0006978</c:v>
                </c:pt>
                <c:pt idx="61" formatCode="0.00E+00">
                  <c:v>0.002368</c:v>
                </c:pt>
                <c:pt idx="62" formatCode="0.00E+00">
                  <c:v>0.04112</c:v>
                </c:pt>
                <c:pt idx="63" formatCode="0.00E+00">
                  <c:v>0.00324</c:v>
                </c:pt>
                <c:pt idx="64" formatCode="0.00E+00">
                  <c:v>0.1878</c:v>
                </c:pt>
                <c:pt idx="65" formatCode="0.00E+00">
                  <c:v>0.006505</c:v>
                </c:pt>
                <c:pt idx="66" formatCode="0.00E+00">
                  <c:v>0.002492</c:v>
                </c:pt>
                <c:pt idx="67" formatCode="0.00E+00">
                  <c:v>0.01645</c:v>
                </c:pt>
                <c:pt idx="68" formatCode="0.00E+00">
                  <c:v>0.07962</c:v>
                </c:pt>
                <c:pt idx="69" formatCode="0.00E+00">
                  <c:v>0.0007352</c:v>
                </c:pt>
                <c:pt idx="70" formatCode="0.00E+00">
                  <c:v>0.0008847</c:v>
                </c:pt>
                <c:pt idx="71" formatCode="0.00E+00">
                  <c:v>0.0001495</c:v>
                </c:pt>
                <c:pt idx="72" formatCode="0.00E+00">
                  <c:v>0.000162</c:v>
                </c:pt>
                <c:pt idx="73" formatCode="0.00E+00">
                  <c:v>0.001371</c:v>
                </c:pt>
                <c:pt idx="74" formatCode="0.00E+00">
                  <c:v>0.001607</c:v>
                </c:pt>
                <c:pt idx="75" formatCode="0.00E+00">
                  <c:v>0.0003115</c:v>
                </c:pt>
                <c:pt idx="76" formatCode="0.00E+00">
                  <c:v>9.969E-5</c:v>
                </c:pt>
                <c:pt idx="77" formatCode="0.00E+00">
                  <c:v>0.000623</c:v>
                </c:pt>
                <c:pt idx="78" formatCode="0.00E+00">
                  <c:v>0.0002243</c:v>
                </c:pt>
                <c:pt idx="79" formatCode="0.00E+00">
                  <c:v>0.001433</c:v>
                </c:pt>
                <c:pt idx="80" formatCode="0.00E+00">
                  <c:v>7.477E-5</c:v>
                </c:pt>
                <c:pt idx="81" formatCode="0.00E+00">
                  <c:v>0.0001869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Sheet4!$D$1</c:f>
              <c:strCache>
                <c:ptCount val="1"/>
                <c:pt idx="0">
                  <c:v>HP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  <a:ln w="25400">
                <a:solidFill>
                  <a:srgbClr val="C00000"/>
                </a:solidFill>
              </a:ln>
            </c:spPr>
          </c:marker>
          <c:xVal>
            <c:numRef>
              <c:f>Sheet4!$A$2:$A$275</c:f>
              <c:numCache>
                <c:formatCode>General</c:formatCode>
                <c:ptCount val="274"/>
                <c:pt idx="0">
                  <c:v>1.083E7</c:v>
                </c:pt>
                <c:pt idx="1">
                  <c:v>9.151E6</c:v>
                </c:pt>
                <c:pt idx="2">
                  <c:v>9.047E6</c:v>
                </c:pt>
                <c:pt idx="3">
                  <c:v>8.57E6</c:v>
                </c:pt>
                <c:pt idx="4">
                  <c:v>8.311E6</c:v>
                </c:pt>
                <c:pt idx="5">
                  <c:v>7.299E6</c:v>
                </c:pt>
                <c:pt idx="6">
                  <c:v>6.323E6</c:v>
                </c:pt>
                <c:pt idx="7">
                  <c:v>5.562E6</c:v>
                </c:pt>
                <c:pt idx="8">
                  <c:v>5.534E6</c:v>
                </c:pt>
                <c:pt idx="9">
                  <c:v>5.298E6</c:v>
                </c:pt>
                <c:pt idx="10">
                  <c:v>5.27E6</c:v>
                </c:pt>
                <c:pt idx="11">
                  <c:v>4.509E6</c:v>
                </c:pt>
                <c:pt idx="12">
                  <c:v>3.883E6</c:v>
                </c:pt>
                <c:pt idx="13">
                  <c:v>3.855E6</c:v>
                </c:pt>
                <c:pt idx="14">
                  <c:v>3.678E6</c:v>
                </c:pt>
                <c:pt idx="15">
                  <c:v>3.532E6</c:v>
                </c:pt>
                <c:pt idx="16">
                  <c:v>2.83E6</c:v>
                </c:pt>
                <c:pt idx="17">
                  <c:v>2.521E6</c:v>
                </c:pt>
                <c:pt idx="18">
                  <c:v>1.997E6</c:v>
                </c:pt>
                <c:pt idx="19">
                  <c:v>1.989E6</c:v>
                </c:pt>
                <c:pt idx="20">
                  <c:v>1.885E6</c:v>
                </c:pt>
                <c:pt idx="21">
                  <c:v>1.857E6</c:v>
                </c:pt>
                <c:pt idx="22">
                  <c:v>1.679E6</c:v>
                </c:pt>
                <c:pt idx="24" formatCode="0.00E+00">
                  <c:v>1.08291E7</c:v>
                </c:pt>
                <c:pt idx="25" formatCode="0.00E+00">
                  <c:v>1.06978E7</c:v>
                </c:pt>
                <c:pt idx="26" formatCode="0.00E+00">
                  <c:v>1.00619E7</c:v>
                </c:pt>
                <c:pt idx="27" formatCode="0.00E+00">
                  <c:v>9.9213E6</c:v>
                </c:pt>
                <c:pt idx="28" formatCode="0.00E+00">
                  <c:v>9.7571E6</c:v>
                </c:pt>
                <c:pt idx="29" formatCode="0.00E+00">
                  <c:v>9.2195E6</c:v>
                </c:pt>
                <c:pt idx="30" formatCode="0.00E+00">
                  <c:v>9.1519E6</c:v>
                </c:pt>
                <c:pt idx="31" formatCode="0.00E+00">
                  <c:v>9.149E6</c:v>
                </c:pt>
                <c:pt idx="32" formatCode="0.00E+00">
                  <c:v>9.0467E6</c:v>
                </c:pt>
                <c:pt idx="33" formatCode="0.00E+00">
                  <c:v>8.5686E6</c:v>
                </c:pt>
                <c:pt idx="34" formatCode="0.00E+00">
                  <c:v>8.3102E6</c:v>
                </c:pt>
                <c:pt idx="35" formatCode="0.00E+00">
                  <c:v>7.299E6</c:v>
                </c:pt>
                <c:pt idx="36" formatCode="0.00E+00">
                  <c:v>7.1534E6</c:v>
                </c:pt>
                <c:pt idx="37" formatCode="0.00E+00">
                  <c:v>6.3224E6</c:v>
                </c:pt>
                <c:pt idx="38" formatCode="0.00E+00">
                  <c:v>5.5621E6</c:v>
                </c:pt>
                <c:pt idx="39" formatCode="0.00E+00">
                  <c:v>5.5334E6</c:v>
                </c:pt>
                <c:pt idx="40" formatCode="0.00E+00">
                  <c:v>5.2978E6</c:v>
                </c:pt>
                <c:pt idx="41" formatCode="0.00E+00">
                  <c:v>5.2692E6</c:v>
                </c:pt>
                <c:pt idx="42" formatCode="0.00E+00">
                  <c:v>4.6541E6</c:v>
                </c:pt>
                <c:pt idx="43" formatCode="0.00E+00">
                  <c:v>4.5087E6</c:v>
                </c:pt>
                <c:pt idx="44" formatCode="0.00E+00">
                  <c:v>3.9239E6</c:v>
                </c:pt>
                <c:pt idx="45" formatCode="0.00E+00">
                  <c:v>3.8842E6</c:v>
                </c:pt>
                <c:pt idx="46" formatCode="0.00E+00">
                  <c:v>3.8809E6</c:v>
                </c:pt>
                <c:pt idx="47" formatCode="0.00E+00">
                  <c:v>3.8556E6</c:v>
                </c:pt>
                <c:pt idx="48" formatCode="0.00E+00">
                  <c:v>3.6777E6</c:v>
                </c:pt>
                <c:pt idx="49" formatCode="0.00E+00">
                  <c:v>3.532E6</c:v>
                </c:pt>
                <c:pt idx="50" formatCode="0.00E+00">
                  <c:v>3.3007E6</c:v>
                </c:pt>
                <c:pt idx="51" formatCode="0.00E+00">
                  <c:v>3.2692E6</c:v>
                </c:pt>
                <c:pt idx="52" formatCode="0.00E+00">
                  <c:v>3.0136E6</c:v>
                </c:pt>
                <c:pt idx="53" formatCode="0.00E+00">
                  <c:v>2.8984E6</c:v>
                </c:pt>
                <c:pt idx="54" formatCode="0.00E+00">
                  <c:v>2.8308E6</c:v>
                </c:pt>
                <c:pt idx="55" formatCode="0.00E+00">
                  <c:v>2.726E6</c:v>
                </c:pt>
                <c:pt idx="56" formatCode="0.00E+00">
                  <c:v>2.5204E6</c:v>
                </c:pt>
                <c:pt idx="57" formatCode="0.00E+00">
                  <c:v>2.2932E6</c:v>
                </c:pt>
                <c:pt idx="58" formatCode="0.00E+00">
                  <c:v>2.2618E6</c:v>
                </c:pt>
                <c:pt idx="59" formatCode="0.00E+00">
                  <c:v>2.2474E6</c:v>
                </c:pt>
                <c:pt idx="60" formatCode="0.00E+00">
                  <c:v>2.0308E6</c:v>
                </c:pt>
                <c:pt idx="61" formatCode="0.00E+00">
                  <c:v>2.0023E6</c:v>
                </c:pt>
                <c:pt idx="62" formatCode="0.00E+00">
                  <c:v>1.9997E6</c:v>
                </c:pt>
                <c:pt idx="63" formatCode="0.00E+00">
                  <c:v>1.9885E6</c:v>
                </c:pt>
                <c:pt idx="64" formatCode="0.00E+00">
                  <c:v>1.8848E6</c:v>
                </c:pt>
                <c:pt idx="65" formatCode="0.00E+00">
                  <c:v>1.854E6</c:v>
                </c:pt>
                <c:pt idx="66" formatCode="0.00E+00">
                  <c:v>1.7836E6</c:v>
                </c:pt>
                <c:pt idx="67" formatCode="0.00E+00">
                  <c:v>1.6812E6</c:v>
                </c:pt>
                <c:pt idx="68" formatCode="0.00E+00">
                  <c:v>1.6783E6</c:v>
                </c:pt>
                <c:pt idx="69" formatCode="0.00E+00">
                  <c:v>1.6108E6</c:v>
                </c:pt>
                <c:pt idx="70" formatCode="0.00E+00">
                  <c:v>1.073E6</c:v>
                </c:pt>
                <c:pt idx="71" formatCode="0.00E+00">
                  <c:v>1.0539E6</c:v>
                </c:pt>
                <c:pt idx="72" formatCode="0.00E+00">
                  <c:v>1.0252E6</c:v>
                </c:pt>
                <c:pt idx="73" formatCode="0.00E+00">
                  <c:v>1.0117E6</c:v>
                </c:pt>
                <c:pt idx="74" formatCode="0.00E+00">
                  <c:v>908400.0</c:v>
                </c:pt>
                <c:pt idx="75" formatCode="0.00E+00">
                  <c:v>831200.0</c:v>
                </c:pt>
                <c:pt idx="76" formatCode="0.00E+00">
                  <c:v>770400.0</c:v>
                </c:pt>
                <c:pt idx="77" formatCode="0.00E+00">
                  <c:v>767800.0</c:v>
                </c:pt>
                <c:pt idx="78" formatCode="0.00E+00">
                  <c:v>608300.0</c:v>
                </c:pt>
                <c:pt idx="79" formatCode="0.00E+00">
                  <c:v>583800.0</c:v>
                </c:pt>
                <c:pt idx="80" formatCode="0.00E+00">
                  <c:v>383000.0</c:v>
                </c:pt>
                <c:pt idx="81" formatCode="0.00E+00">
                  <c:v>131400.0</c:v>
                </c:pt>
                <c:pt idx="83">
                  <c:v>145000.0</c:v>
                </c:pt>
                <c:pt idx="84">
                  <c:v>315000.0</c:v>
                </c:pt>
                <c:pt idx="85">
                  <c:v>395000.0</c:v>
                </c:pt>
                <c:pt idx="86">
                  <c:v>595000.0</c:v>
                </c:pt>
                <c:pt idx="87">
                  <c:v>615000.0</c:v>
                </c:pt>
                <c:pt idx="88">
                  <c:v>715000.0</c:v>
                </c:pt>
                <c:pt idx="89">
                  <c:v>775000.0</c:v>
                </c:pt>
                <c:pt idx="90">
                  <c:v>785000.0</c:v>
                </c:pt>
                <c:pt idx="91">
                  <c:v>845000.0</c:v>
                </c:pt>
                <c:pt idx="92">
                  <c:v>915000.0</c:v>
                </c:pt>
                <c:pt idx="93">
                  <c:v>1.025E6</c:v>
                </c:pt>
                <c:pt idx="94">
                  <c:v>1.065E6</c:v>
                </c:pt>
                <c:pt idx="95">
                  <c:v>1.085E6</c:v>
                </c:pt>
                <c:pt idx="96">
                  <c:v>1.215E6</c:v>
                </c:pt>
                <c:pt idx="97">
                  <c:v>1.625E6</c:v>
                </c:pt>
                <c:pt idx="98">
                  <c:v>1.685E6</c:v>
                </c:pt>
                <c:pt idx="99">
                  <c:v>1.695E6</c:v>
                </c:pt>
                <c:pt idx="100">
                  <c:v>1.795E6</c:v>
                </c:pt>
                <c:pt idx="101">
                  <c:v>1.865E6</c:v>
                </c:pt>
                <c:pt idx="102">
                  <c:v>1.895E6</c:v>
                </c:pt>
                <c:pt idx="103">
                  <c:v>1.995E6</c:v>
                </c:pt>
                <c:pt idx="104">
                  <c:v>2.005E6</c:v>
                </c:pt>
                <c:pt idx="105">
                  <c:v>2.015E6</c:v>
                </c:pt>
                <c:pt idx="106">
                  <c:v>2.045E6</c:v>
                </c:pt>
                <c:pt idx="107">
                  <c:v>2.255E6</c:v>
                </c:pt>
                <c:pt idx="108">
                  <c:v>2.275E6</c:v>
                </c:pt>
                <c:pt idx="109">
                  <c:v>2.305E6</c:v>
                </c:pt>
                <c:pt idx="110">
                  <c:v>2.535E6</c:v>
                </c:pt>
                <c:pt idx="111">
                  <c:v>2.735E6</c:v>
                </c:pt>
                <c:pt idx="112">
                  <c:v>2.845E6</c:v>
                </c:pt>
                <c:pt idx="113">
                  <c:v>2.905E6</c:v>
                </c:pt>
                <c:pt idx="114">
                  <c:v>3.025E6</c:v>
                </c:pt>
                <c:pt idx="115">
                  <c:v>3.275E6</c:v>
                </c:pt>
                <c:pt idx="116">
                  <c:v>3.315E6</c:v>
                </c:pt>
                <c:pt idx="117">
                  <c:v>3.545E6</c:v>
                </c:pt>
                <c:pt idx="118">
                  <c:v>3.685E6</c:v>
                </c:pt>
                <c:pt idx="119">
                  <c:v>3.865E6</c:v>
                </c:pt>
                <c:pt idx="120">
                  <c:v>3.895E6</c:v>
                </c:pt>
                <c:pt idx="121">
                  <c:v>3.935E6</c:v>
                </c:pt>
                <c:pt idx="122">
                  <c:v>4.515E6</c:v>
                </c:pt>
                <c:pt idx="123">
                  <c:v>4.665E6</c:v>
                </c:pt>
                <c:pt idx="124">
                  <c:v>5.275E6</c:v>
                </c:pt>
                <c:pt idx="125">
                  <c:v>5.305E6</c:v>
                </c:pt>
                <c:pt idx="126">
                  <c:v>5.545E6</c:v>
                </c:pt>
                <c:pt idx="127">
                  <c:v>5.575E6</c:v>
                </c:pt>
                <c:pt idx="128">
                  <c:v>6.335E6</c:v>
                </c:pt>
                <c:pt idx="129">
                  <c:v>7.165E6</c:v>
                </c:pt>
                <c:pt idx="130">
                  <c:v>7.305E6</c:v>
                </c:pt>
                <c:pt idx="131">
                  <c:v>8.325E6</c:v>
                </c:pt>
                <c:pt idx="132">
                  <c:v>8.575E6</c:v>
                </c:pt>
                <c:pt idx="133">
                  <c:v>9.055E6</c:v>
                </c:pt>
                <c:pt idx="134">
                  <c:v>9.155E6</c:v>
                </c:pt>
                <c:pt idx="135">
                  <c:v>9.165E6</c:v>
                </c:pt>
                <c:pt idx="136">
                  <c:v>9.225E6</c:v>
                </c:pt>
                <c:pt idx="137">
                  <c:v>9.765E6</c:v>
                </c:pt>
                <c:pt idx="138">
                  <c:v>9.935E6</c:v>
                </c:pt>
                <c:pt idx="139">
                  <c:v>1.0075E7</c:v>
                </c:pt>
                <c:pt idx="140">
                  <c:v>1.0705E7</c:v>
                </c:pt>
                <c:pt idx="141">
                  <c:v>1.0835E7</c:v>
                </c:pt>
                <c:pt idx="142">
                  <c:v>1.0845E7</c:v>
                </c:pt>
                <c:pt idx="144">
                  <c:v>145000.0</c:v>
                </c:pt>
                <c:pt idx="145">
                  <c:v>395000.0</c:v>
                </c:pt>
                <c:pt idx="146">
                  <c:v>595000.0</c:v>
                </c:pt>
                <c:pt idx="147">
                  <c:v>615000.0</c:v>
                </c:pt>
                <c:pt idx="148">
                  <c:v>775000.0</c:v>
                </c:pt>
                <c:pt idx="149">
                  <c:v>785000.0</c:v>
                </c:pt>
                <c:pt idx="150">
                  <c:v>845000.0</c:v>
                </c:pt>
                <c:pt idx="151">
                  <c:v>915000.0</c:v>
                </c:pt>
                <c:pt idx="152">
                  <c:v>1.005E6</c:v>
                </c:pt>
                <c:pt idx="153">
                  <c:v>1.025E6</c:v>
                </c:pt>
                <c:pt idx="154">
                  <c:v>1.035E6</c:v>
                </c:pt>
                <c:pt idx="155">
                  <c:v>1.065E6</c:v>
                </c:pt>
                <c:pt idx="156">
                  <c:v>1.085E6</c:v>
                </c:pt>
                <c:pt idx="157">
                  <c:v>1.625E6</c:v>
                </c:pt>
                <c:pt idx="158">
                  <c:v>1.685E6</c:v>
                </c:pt>
                <c:pt idx="159">
                  <c:v>1.695E6</c:v>
                </c:pt>
                <c:pt idx="160">
                  <c:v>1.795E6</c:v>
                </c:pt>
                <c:pt idx="161">
                  <c:v>1.865E6</c:v>
                </c:pt>
                <c:pt idx="162">
                  <c:v>1.895E6</c:v>
                </c:pt>
                <c:pt idx="163">
                  <c:v>1.995E6</c:v>
                </c:pt>
                <c:pt idx="164">
                  <c:v>2.005E6</c:v>
                </c:pt>
                <c:pt idx="165">
                  <c:v>2.015E6</c:v>
                </c:pt>
                <c:pt idx="166">
                  <c:v>2.045E6</c:v>
                </c:pt>
                <c:pt idx="167">
                  <c:v>2.275E6</c:v>
                </c:pt>
                <c:pt idx="168">
                  <c:v>2.305E6</c:v>
                </c:pt>
                <c:pt idx="169">
                  <c:v>2.535E6</c:v>
                </c:pt>
                <c:pt idx="170">
                  <c:v>2.735E6</c:v>
                </c:pt>
                <c:pt idx="171">
                  <c:v>2.845E6</c:v>
                </c:pt>
                <c:pt idx="172">
                  <c:v>2.905E6</c:v>
                </c:pt>
                <c:pt idx="173">
                  <c:v>3.025E6</c:v>
                </c:pt>
                <c:pt idx="174">
                  <c:v>3.275E6</c:v>
                </c:pt>
                <c:pt idx="175">
                  <c:v>3.315E6</c:v>
                </c:pt>
                <c:pt idx="176">
                  <c:v>3.545E6</c:v>
                </c:pt>
                <c:pt idx="177">
                  <c:v>3.685E6</c:v>
                </c:pt>
                <c:pt idx="178">
                  <c:v>3.865E6</c:v>
                </c:pt>
                <c:pt idx="179">
                  <c:v>3.895E6</c:v>
                </c:pt>
                <c:pt idx="180">
                  <c:v>3.935E6</c:v>
                </c:pt>
                <c:pt idx="181">
                  <c:v>4.515E6</c:v>
                </c:pt>
                <c:pt idx="182">
                  <c:v>4.665E6</c:v>
                </c:pt>
                <c:pt idx="183">
                  <c:v>5.275E6</c:v>
                </c:pt>
                <c:pt idx="184">
                  <c:v>5.305E6</c:v>
                </c:pt>
                <c:pt idx="185">
                  <c:v>5.545E6</c:v>
                </c:pt>
                <c:pt idx="186">
                  <c:v>5.575E6</c:v>
                </c:pt>
                <c:pt idx="187">
                  <c:v>6.335E6</c:v>
                </c:pt>
                <c:pt idx="188">
                  <c:v>7.165E6</c:v>
                </c:pt>
                <c:pt idx="189">
                  <c:v>7.305E6</c:v>
                </c:pt>
                <c:pt idx="190">
                  <c:v>8.325E6</c:v>
                </c:pt>
                <c:pt idx="191">
                  <c:v>8.575E6</c:v>
                </c:pt>
                <c:pt idx="192">
                  <c:v>9.055E6</c:v>
                </c:pt>
                <c:pt idx="193">
                  <c:v>9.155E6</c:v>
                </c:pt>
                <c:pt idx="194">
                  <c:v>9.165E6</c:v>
                </c:pt>
                <c:pt idx="195">
                  <c:v>9.225E6</c:v>
                </c:pt>
                <c:pt idx="196">
                  <c:v>9.765E6</c:v>
                </c:pt>
                <c:pt idx="197">
                  <c:v>9.935E6</c:v>
                </c:pt>
                <c:pt idx="198">
                  <c:v>1.0075E7</c:v>
                </c:pt>
                <c:pt idx="199">
                  <c:v>1.0705E7</c:v>
                </c:pt>
                <c:pt idx="200">
                  <c:v>1.0835E7</c:v>
                </c:pt>
                <c:pt idx="202">
                  <c:v>35000.0</c:v>
                </c:pt>
                <c:pt idx="203">
                  <c:v>45000.0</c:v>
                </c:pt>
                <c:pt idx="204">
                  <c:v>845000.0</c:v>
                </c:pt>
                <c:pt idx="205">
                  <c:v>985000.0</c:v>
                </c:pt>
                <c:pt idx="206">
                  <c:v>1.025E6</c:v>
                </c:pt>
                <c:pt idx="207">
                  <c:v>1.065E6</c:v>
                </c:pt>
                <c:pt idx="208">
                  <c:v>1.165E6</c:v>
                </c:pt>
                <c:pt idx="209">
                  <c:v>1.655E6</c:v>
                </c:pt>
                <c:pt idx="210">
                  <c:v>1.665E6</c:v>
                </c:pt>
                <c:pt idx="211">
                  <c:v>1.755E6</c:v>
                </c:pt>
                <c:pt idx="212">
                  <c:v>1.765E6</c:v>
                </c:pt>
                <c:pt idx="213">
                  <c:v>1.865E6</c:v>
                </c:pt>
                <c:pt idx="214">
                  <c:v>1.895E6</c:v>
                </c:pt>
                <c:pt idx="215">
                  <c:v>1.905E6</c:v>
                </c:pt>
                <c:pt idx="216">
                  <c:v>1.995E6</c:v>
                </c:pt>
                <c:pt idx="217">
                  <c:v>2.005E6</c:v>
                </c:pt>
                <c:pt idx="218">
                  <c:v>2.015E6</c:v>
                </c:pt>
                <c:pt idx="219">
                  <c:v>2.035E6</c:v>
                </c:pt>
                <c:pt idx="220">
                  <c:v>2.045E6</c:v>
                </c:pt>
                <c:pt idx="221">
                  <c:v>2.505E6</c:v>
                </c:pt>
                <c:pt idx="222">
                  <c:v>2.735E6</c:v>
                </c:pt>
                <c:pt idx="223">
                  <c:v>2.845E6</c:v>
                </c:pt>
                <c:pt idx="224">
                  <c:v>3.025E6</c:v>
                </c:pt>
                <c:pt idx="225">
                  <c:v>3.055E6</c:v>
                </c:pt>
                <c:pt idx="226">
                  <c:v>3.515E6</c:v>
                </c:pt>
                <c:pt idx="227">
                  <c:v>3.655E6</c:v>
                </c:pt>
                <c:pt idx="228">
                  <c:v>3.785E6</c:v>
                </c:pt>
                <c:pt idx="229">
                  <c:v>3.865E6</c:v>
                </c:pt>
                <c:pt idx="230">
                  <c:v>3.895E6</c:v>
                </c:pt>
                <c:pt idx="231">
                  <c:v>4.485E6</c:v>
                </c:pt>
                <c:pt idx="232">
                  <c:v>5.305E6</c:v>
                </c:pt>
                <c:pt idx="233">
                  <c:v>5.315E6</c:v>
                </c:pt>
                <c:pt idx="234">
                  <c:v>5.515E6</c:v>
                </c:pt>
                <c:pt idx="235">
                  <c:v>5.545E6</c:v>
                </c:pt>
                <c:pt idx="236">
                  <c:v>6.325E6</c:v>
                </c:pt>
                <c:pt idx="237">
                  <c:v>6.335E6</c:v>
                </c:pt>
                <c:pt idx="238">
                  <c:v>7.165E6</c:v>
                </c:pt>
                <c:pt idx="239">
                  <c:v>7.305E6</c:v>
                </c:pt>
                <c:pt idx="240">
                  <c:v>8.315E6</c:v>
                </c:pt>
                <c:pt idx="241">
                  <c:v>9.055E6</c:v>
                </c:pt>
                <c:pt idx="242">
                  <c:v>9.155E6</c:v>
                </c:pt>
                <c:pt idx="243">
                  <c:v>1.0805E7</c:v>
                </c:pt>
                <c:pt idx="245">
                  <c:v>35000.0</c:v>
                </c:pt>
                <c:pt idx="246">
                  <c:v>45000.0</c:v>
                </c:pt>
                <c:pt idx="247">
                  <c:v>845000.0</c:v>
                </c:pt>
                <c:pt idx="248">
                  <c:v>985000.0</c:v>
                </c:pt>
                <c:pt idx="249">
                  <c:v>1.025E6</c:v>
                </c:pt>
                <c:pt idx="250">
                  <c:v>1.035E6</c:v>
                </c:pt>
                <c:pt idx="251">
                  <c:v>1.065E6</c:v>
                </c:pt>
                <c:pt idx="252">
                  <c:v>1.165E6</c:v>
                </c:pt>
                <c:pt idx="253">
                  <c:v>1.495E6</c:v>
                </c:pt>
                <c:pt idx="254">
                  <c:v>1.655E6</c:v>
                </c:pt>
                <c:pt idx="255">
                  <c:v>1.665E6</c:v>
                </c:pt>
                <c:pt idx="256">
                  <c:v>1.765E6</c:v>
                </c:pt>
                <c:pt idx="257">
                  <c:v>1.865E6</c:v>
                </c:pt>
                <c:pt idx="258">
                  <c:v>1.895E6</c:v>
                </c:pt>
                <c:pt idx="259">
                  <c:v>1.905E6</c:v>
                </c:pt>
                <c:pt idx="260">
                  <c:v>1.995E6</c:v>
                </c:pt>
                <c:pt idx="261">
                  <c:v>2.005E6</c:v>
                </c:pt>
                <c:pt idx="262">
                  <c:v>2.015E6</c:v>
                </c:pt>
                <c:pt idx="263">
                  <c:v>2.045E6</c:v>
                </c:pt>
                <c:pt idx="264">
                  <c:v>2.305E6</c:v>
                </c:pt>
                <c:pt idx="265">
                  <c:v>2.505E6</c:v>
                </c:pt>
                <c:pt idx="266">
                  <c:v>2.735E6</c:v>
                </c:pt>
                <c:pt idx="267">
                  <c:v>2.845E6</c:v>
                </c:pt>
                <c:pt idx="268">
                  <c:v>3.025E6</c:v>
                </c:pt>
                <c:pt idx="269">
                  <c:v>3.055E6</c:v>
                </c:pt>
                <c:pt idx="270">
                  <c:v>3.515E6</c:v>
                </c:pt>
                <c:pt idx="271">
                  <c:v>3.655E6</c:v>
                </c:pt>
                <c:pt idx="272">
                  <c:v>3.865E6</c:v>
                </c:pt>
                <c:pt idx="273">
                  <c:v>3.895E6</c:v>
                </c:pt>
              </c:numCache>
            </c:numRef>
          </c:xVal>
          <c:yVal>
            <c:numRef>
              <c:f>Sheet4!$D$2:$D$275</c:f>
              <c:numCache>
                <c:formatCode>General</c:formatCode>
                <c:ptCount val="274"/>
                <c:pt idx="83">
                  <c:v>0.000244140625</c:v>
                </c:pt>
                <c:pt idx="84">
                  <c:v>6.103515625E-5</c:v>
                </c:pt>
                <c:pt idx="85">
                  <c:v>6.103515625E-5</c:v>
                </c:pt>
                <c:pt idx="86">
                  <c:v>0.0009765625</c:v>
                </c:pt>
                <c:pt idx="87">
                  <c:v>0.00030517578125</c:v>
                </c:pt>
                <c:pt idx="88">
                  <c:v>6.103515625E-5</c:v>
                </c:pt>
                <c:pt idx="89">
                  <c:v>0.00054931640625</c:v>
                </c:pt>
                <c:pt idx="90">
                  <c:v>0.00018310546875</c:v>
                </c:pt>
                <c:pt idx="91">
                  <c:v>0.00018310546875</c:v>
                </c:pt>
                <c:pt idx="92">
                  <c:v>0.00152587890625</c:v>
                </c:pt>
                <c:pt idx="93">
                  <c:v>0.00140380859375</c:v>
                </c:pt>
                <c:pt idx="94">
                  <c:v>6.103515625E-5</c:v>
                </c:pt>
                <c:pt idx="95">
                  <c:v>0.000732421875</c:v>
                </c:pt>
                <c:pt idx="96">
                  <c:v>6.103515625E-5</c:v>
                </c:pt>
                <c:pt idx="97">
                  <c:v>0.000732421875</c:v>
                </c:pt>
                <c:pt idx="98">
                  <c:v>0.0679931640625</c:v>
                </c:pt>
                <c:pt idx="99">
                  <c:v>0.01483154296875</c:v>
                </c:pt>
                <c:pt idx="100">
                  <c:v>0.00152587890625</c:v>
                </c:pt>
                <c:pt idx="101">
                  <c:v>0.005126953125</c:v>
                </c:pt>
                <c:pt idx="102">
                  <c:v>0.161376953125</c:v>
                </c:pt>
                <c:pt idx="103">
                  <c:v>0.00238037109375</c:v>
                </c:pt>
                <c:pt idx="104">
                  <c:v>0.035888671875</c:v>
                </c:pt>
                <c:pt idx="105">
                  <c:v>0.00201416015625</c:v>
                </c:pt>
                <c:pt idx="106">
                  <c:v>0.00103759765625</c:v>
                </c:pt>
                <c:pt idx="107">
                  <c:v>6.103515625E-5</c:v>
                </c:pt>
                <c:pt idx="108">
                  <c:v>0.0010986328125</c:v>
                </c:pt>
                <c:pt idx="109">
                  <c:v>0.000244140625</c:v>
                </c:pt>
                <c:pt idx="110">
                  <c:v>0.04931640625</c:v>
                </c:pt>
                <c:pt idx="111">
                  <c:v>0.0003662109375</c:v>
                </c:pt>
                <c:pt idx="112">
                  <c:v>0.01483154296875</c:v>
                </c:pt>
                <c:pt idx="113">
                  <c:v>0.0001220703125</c:v>
                </c:pt>
                <c:pt idx="114">
                  <c:v>0.00543212890625</c:v>
                </c:pt>
                <c:pt idx="115">
                  <c:v>0.0006103515625</c:v>
                </c:pt>
                <c:pt idx="116">
                  <c:v>0.00152587890625</c:v>
                </c:pt>
                <c:pt idx="117">
                  <c:v>0.08148193359375</c:v>
                </c:pt>
                <c:pt idx="118">
                  <c:v>0.12628173828125</c:v>
                </c:pt>
                <c:pt idx="119">
                  <c:v>0.006103515625</c:v>
                </c:pt>
                <c:pt idx="120">
                  <c:v>0.00604248046875</c:v>
                </c:pt>
                <c:pt idx="121">
                  <c:v>0.0001220703125</c:v>
                </c:pt>
                <c:pt idx="122">
                  <c:v>0.147705078125</c:v>
                </c:pt>
                <c:pt idx="123">
                  <c:v>0.00030517578125</c:v>
                </c:pt>
                <c:pt idx="124">
                  <c:v>0.2598876953125</c:v>
                </c:pt>
                <c:pt idx="125">
                  <c:v>0.18499755859375</c:v>
                </c:pt>
                <c:pt idx="126">
                  <c:v>0.1748046875</c:v>
                </c:pt>
                <c:pt idx="127">
                  <c:v>0.09454345703125</c:v>
                </c:pt>
                <c:pt idx="128">
                  <c:v>0.162353515625</c:v>
                </c:pt>
                <c:pt idx="129">
                  <c:v>0.00048828125</c:v>
                </c:pt>
                <c:pt idx="130">
                  <c:v>0.0843505859375</c:v>
                </c:pt>
                <c:pt idx="131">
                  <c:v>0.03619384765625</c:v>
                </c:pt>
                <c:pt idx="132">
                  <c:v>0.00079345703125</c:v>
                </c:pt>
                <c:pt idx="133">
                  <c:v>0.00213623046875</c:v>
                </c:pt>
                <c:pt idx="134">
                  <c:v>0.01416015625</c:v>
                </c:pt>
                <c:pt idx="135">
                  <c:v>0.0009765625</c:v>
                </c:pt>
                <c:pt idx="136">
                  <c:v>0.000244140625</c:v>
                </c:pt>
                <c:pt idx="137">
                  <c:v>0.00054931640625</c:v>
                </c:pt>
                <c:pt idx="138">
                  <c:v>0.00091552734375</c:v>
                </c:pt>
                <c:pt idx="139">
                  <c:v>0.0001220703125</c:v>
                </c:pt>
                <c:pt idx="140">
                  <c:v>0.0001220703125</c:v>
                </c:pt>
                <c:pt idx="141">
                  <c:v>0.1220703125</c:v>
                </c:pt>
                <c:pt idx="142">
                  <c:v>0.37322998046875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Sheet4!$E$1</c:f>
              <c:strCache>
                <c:ptCount val="1"/>
                <c:pt idx="0">
                  <c:v>HP w/o adjustment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  <a:ln w="25400">
                <a:solidFill>
                  <a:srgbClr val="00B050"/>
                </a:solidFill>
              </a:ln>
            </c:spPr>
          </c:marker>
          <c:xVal>
            <c:numRef>
              <c:f>Sheet4!$A$2:$A$275</c:f>
              <c:numCache>
                <c:formatCode>General</c:formatCode>
                <c:ptCount val="274"/>
                <c:pt idx="0">
                  <c:v>1.083E7</c:v>
                </c:pt>
                <c:pt idx="1">
                  <c:v>9.151E6</c:v>
                </c:pt>
                <c:pt idx="2">
                  <c:v>9.047E6</c:v>
                </c:pt>
                <c:pt idx="3">
                  <c:v>8.57E6</c:v>
                </c:pt>
                <c:pt idx="4">
                  <c:v>8.311E6</c:v>
                </c:pt>
                <c:pt idx="5">
                  <c:v>7.299E6</c:v>
                </c:pt>
                <c:pt idx="6">
                  <c:v>6.323E6</c:v>
                </c:pt>
                <c:pt idx="7">
                  <c:v>5.562E6</c:v>
                </c:pt>
                <c:pt idx="8">
                  <c:v>5.534E6</c:v>
                </c:pt>
                <c:pt idx="9">
                  <c:v>5.298E6</c:v>
                </c:pt>
                <c:pt idx="10">
                  <c:v>5.27E6</c:v>
                </c:pt>
                <c:pt idx="11">
                  <c:v>4.509E6</c:v>
                </c:pt>
                <c:pt idx="12">
                  <c:v>3.883E6</c:v>
                </c:pt>
                <c:pt idx="13">
                  <c:v>3.855E6</c:v>
                </c:pt>
                <c:pt idx="14">
                  <c:v>3.678E6</c:v>
                </c:pt>
                <c:pt idx="15">
                  <c:v>3.532E6</c:v>
                </c:pt>
                <c:pt idx="16">
                  <c:v>2.83E6</c:v>
                </c:pt>
                <c:pt idx="17">
                  <c:v>2.521E6</c:v>
                </c:pt>
                <c:pt idx="18">
                  <c:v>1.997E6</c:v>
                </c:pt>
                <c:pt idx="19">
                  <c:v>1.989E6</c:v>
                </c:pt>
                <c:pt idx="20">
                  <c:v>1.885E6</c:v>
                </c:pt>
                <c:pt idx="21">
                  <c:v>1.857E6</c:v>
                </c:pt>
                <c:pt idx="22">
                  <c:v>1.679E6</c:v>
                </c:pt>
                <c:pt idx="24" formatCode="0.00E+00">
                  <c:v>1.08291E7</c:v>
                </c:pt>
                <c:pt idx="25" formatCode="0.00E+00">
                  <c:v>1.06978E7</c:v>
                </c:pt>
                <c:pt idx="26" formatCode="0.00E+00">
                  <c:v>1.00619E7</c:v>
                </c:pt>
                <c:pt idx="27" formatCode="0.00E+00">
                  <c:v>9.9213E6</c:v>
                </c:pt>
                <c:pt idx="28" formatCode="0.00E+00">
                  <c:v>9.7571E6</c:v>
                </c:pt>
                <c:pt idx="29" formatCode="0.00E+00">
                  <c:v>9.2195E6</c:v>
                </c:pt>
                <c:pt idx="30" formatCode="0.00E+00">
                  <c:v>9.1519E6</c:v>
                </c:pt>
                <c:pt idx="31" formatCode="0.00E+00">
                  <c:v>9.149E6</c:v>
                </c:pt>
                <c:pt idx="32" formatCode="0.00E+00">
                  <c:v>9.0467E6</c:v>
                </c:pt>
                <c:pt idx="33" formatCode="0.00E+00">
                  <c:v>8.5686E6</c:v>
                </c:pt>
                <c:pt idx="34" formatCode="0.00E+00">
                  <c:v>8.3102E6</c:v>
                </c:pt>
                <c:pt idx="35" formatCode="0.00E+00">
                  <c:v>7.299E6</c:v>
                </c:pt>
                <c:pt idx="36" formatCode="0.00E+00">
                  <c:v>7.1534E6</c:v>
                </c:pt>
                <c:pt idx="37" formatCode="0.00E+00">
                  <c:v>6.3224E6</c:v>
                </c:pt>
                <c:pt idx="38" formatCode="0.00E+00">
                  <c:v>5.5621E6</c:v>
                </c:pt>
                <c:pt idx="39" formatCode="0.00E+00">
                  <c:v>5.5334E6</c:v>
                </c:pt>
                <c:pt idx="40" formatCode="0.00E+00">
                  <c:v>5.2978E6</c:v>
                </c:pt>
                <c:pt idx="41" formatCode="0.00E+00">
                  <c:v>5.2692E6</c:v>
                </c:pt>
                <c:pt idx="42" formatCode="0.00E+00">
                  <c:v>4.6541E6</c:v>
                </c:pt>
                <c:pt idx="43" formatCode="0.00E+00">
                  <c:v>4.5087E6</c:v>
                </c:pt>
                <c:pt idx="44" formatCode="0.00E+00">
                  <c:v>3.9239E6</c:v>
                </c:pt>
                <c:pt idx="45" formatCode="0.00E+00">
                  <c:v>3.8842E6</c:v>
                </c:pt>
                <c:pt idx="46" formatCode="0.00E+00">
                  <c:v>3.8809E6</c:v>
                </c:pt>
                <c:pt idx="47" formatCode="0.00E+00">
                  <c:v>3.8556E6</c:v>
                </c:pt>
                <c:pt idx="48" formatCode="0.00E+00">
                  <c:v>3.6777E6</c:v>
                </c:pt>
                <c:pt idx="49" formatCode="0.00E+00">
                  <c:v>3.532E6</c:v>
                </c:pt>
                <c:pt idx="50" formatCode="0.00E+00">
                  <c:v>3.3007E6</c:v>
                </c:pt>
                <c:pt idx="51" formatCode="0.00E+00">
                  <c:v>3.2692E6</c:v>
                </c:pt>
                <c:pt idx="52" formatCode="0.00E+00">
                  <c:v>3.0136E6</c:v>
                </c:pt>
                <c:pt idx="53" formatCode="0.00E+00">
                  <c:v>2.8984E6</c:v>
                </c:pt>
                <c:pt idx="54" formatCode="0.00E+00">
                  <c:v>2.8308E6</c:v>
                </c:pt>
                <c:pt idx="55" formatCode="0.00E+00">
                  <c:v>2.726E6</c:v>
                </c:pt>
                <c:pt idx="56" formatCode="0.00E+00">
                  <c:v>2.5204E6</c:v>
                </c:pt>
                <c:pt idx="57" formatCode="0.00E+00">
                  <c:v>2.2932E6</c:v>
                </c:pt>
                <c:pt idx="58" formatCode="0.00E+00">
                  <c:v>2.2618E6</c:v>
                </c:pt>
                <c:pt idx="59" formatCode="0.00E+00">
                  <c:v>2.2474E6</c:v>
                </c:pt>
                <c:pt idx="60" formatCode="0.00E+00">
                  <c:v>2.0308E6</c:v>
                </c:pt>
                <c:pt idx="61" formatCode="0.00E+00">
                  <c:v>2.0023E6</c:v>
                </c:pt>
                <c:pt idx="62" formatCode="0.00E+00">
                  <c:v>1.9997E6</c:v>
                </c:pt>
                <c:pt idx="63" formatCode="0.00E+00">
                  <c:v>1.9885E6</c:v>
                </c:pt>
                <c:pt idx="64" formatCode="0.00E+00">
                  <c:v>1.8848E6</c:v>
                </c:pt>
                <c:pt idx="65" formatCode="0.00E+00">
                  <c:v>1.854E6</c:v>
                </c:pt>
                <c:pt idx="66" formatCode="0.00E+00">
                  <c:v>1.7836E6</c:v>
                </c:pt>
                <c:pt idx="67" formatCode="0.00E+00">
                  <c:v>1.6812E6</c:v>
                </c:pt>
                <c:pt idx="68" formatCode="0.00E+00">
                  <c:v>1.6783E6</c:v>
                </c:pt>
                <c:pt idx="69" formatCode="0.00E+00">
                  <c:v>1.6108E6</c:v>
                </c:pt>
                <c:pt idx="70" formatCode="0.00E+00">
                  <c:v>1.073E6</c:v>
                </c:pt>
                <c:pt idx="71" formatCode="0.00E+00">
                  <c:v>1.0539E6</c:v>
                </c:pt>
                <c:pt idx="72" formatCode="0.00E+00">
                  <c:v>1.0252E6</c:v>
                </c:pt>
                <c:pt idx="73" formatCode="0.00E+00">
                  <c:v>1.0117E6</c:v>
                </c:pt>
                <c:pt idx="74" formatCode="0.00E+00">
                  <c:v>908400.0</c:v>
                </c:pt>
                <c:pt idx="75" formatCode="0.00E+00">
                  <c:v>831200.0</c:v>
                </c:pt>
                <c:pt idx="76" formatCode="0.00E+00">
                  <c:v>770400.0</c:v>
                </c:pt>
                <c:pt idx="77" formatCode="0.00E+00">
                  <c:v>767800.0</c:v>
                </c:pt>
                <c:pt idx="78" formatCode="0.00E+00">
                  <c:v>608300.0</c:v>
                </c:pt>
                <c:pt idx="79" formatCode="0.00E+00">
                  <c:v>583800.0</c:v>
                </c:pt>
                <c:pt idx="80" formatCode="0.00E+00">
                  <c:v>383000.0</c:v>
                </c:pt>
                <c:pt idx="81" formatCode="0.00E+00">
                  <c:v>131400.0</c:v>
                </c:pt>
                <c:pt idx="83">
                  <c:v>145000.0</c:v>
                </c:pt>
                <c:pt idx="84">
                  <c:v>315000.0</c:v>
                </c:pt>
                <c:pt idx="85">
                  <c:v>395000.0</c:v>
                </c:pt>
                <c:pt idx="86">
                  <c:v>595000.0</c:v>
                </c:pt>
                <c:pt idx="87">
                  <c:v>615000.0</c:v>
                </c:pt>
                <c:pt idx="88">
                  <c:v>715000.0</c:v>
                </c:pt>
                <c:pt idx="89">
                  <c:v>775000.0</c:v>
                </c:pt>
                <c:pt idx="90">
                  <c:v>785000.0</c:v>
                </c:pt>
                <c:pt idx="91">
                  <c:v>845000.0</c:v>
                </c:pt>
                <c:pt idx="92">
                  <c:v>915000.0</c:v>
                </c:pt>
                <c:pt idx="93">
                  <c:v>1.025E6</c:v>
                </c:pt>
                <c:pt idx="94">
                  <c:v>1.065E6</c:v>
                </c:pt>
                <c:pt idx="95">
                  <c:v>1.085E6</c:v>
                </c:pt>
                <c:pt idx="96">
                  <c:v>1.215E6</c:v>
                </c:pt>
                <c:pt idx="97">
                  <c:v>1.625E6</c:v>
                </c:pt>
                <c:pt idx="98">
                  <c:v>1.685E6</c:v>
                </c:pt>
                <c:pt idx="99">
                  <c:v>1.695E6</c:v>
                </c:pt>
                <c:pt idx="100">
                  <c:v>1.795E6</c:v>
                </c:pt>
                <c:pt idx="101">
                  <c:v>1.865E6</c:v>
                </c:pt>
                <c:pt idx="102">
                  <c:v>1.895E6</c:v>
                </c:pt>
                <c:pt idx="103">
                  <c:v>1.995E6</c:v>
                </c:pt>
                <c:pt idx="104">
                  <c:v>2.005E6</c:v>
                </c:pt>
                <c:pt idx="105">
                  <c:v>2.015E6</c:v>
                </c:pt>
                <c:pt idx="106">
                  <c:v>2.045E6</c:v>
                </c:pt>
                <c:pt idx="107">
                  <c:v>2.255E6</c:v>
                </c:pt>
                <c:pt idx="108">
                  <c:v>2.275E6</c:v>
                </c:pt>
                <c:pt idx="109">
                  <c:v>2.305E6</c:v>
                </c:pt>
                <c:pt idx="110">
                  <c:v>2.535E6</c:v>
                </c:pt>
                <c:pt idx="111">
                  <c:v>2.735E6</c:v>
                </c:pt>
                <c:pt idx="112">
                  <c:v>2.845E6</c:v>
                </c:pt>
                <c:pt idx="113">
                  <c:v>2.905E6</c:v>
                </c:pt>
                <c:pt idx="114">
                  <c:v>3.025E6</c:v>
                </c:pt>
                <c:pt idx="115">
                  <c:v>3.275E6</c:v>
                </c:pt>
                <c:pt idx="116">
                  <c:v>3.315E6</c:v>
                </c:pt>
                <c:pt idx="117">
                  <c:v>3.545E6</c:v>
                </c:pt>
                <c:pt idx="118">
                  <c:v>3.685E6</c:v>
                </c:pt>
                <c:pt idx="119">
                  <c:v>3.865E6</c:v>
                </c:pt>
                <c:pt idx="120">
                  <c:v>3.895E6</c:v>
                </c:pt>
                <c:pt idx="121">
                  <c:v>3.935E6</c:v>
                </c:pt>
                <c:pt idx="122">
                  <c:v>4.515E6</c:v>
                </c:pt>
                <c:pt idx="123">
                  <c:v>4.665E6</c:v>
                </c:pt>
                <c:pt idx="124">
                  <c:v>5.275E6</c:v>
                </c:pt>
                <c:pt idx="125">
                  <c:v>5.305E6</c:v>
                </c:pt>
                <c:pt idx="126">
                  <c:v>5.545E6</c:v>
                </c:pt>
                <c:pt idx="127">
                  <c:v>5.575E6</c:v>
                </c:pt>
                <c:pt idx="128">
                  <c:v>6.335E6</c:v>
                </c:pt>
                <c:pt idx="129">
                  <c:v>7.165E6</c:v>
                </c:pt>
                <c:pt idx="130">
                  <c:v>7.305E6</c:v>
                </c:pt>
                <c:pt idx="131">
                  <c:v>8.325E6</c:v>
                </c:pt>
                <c:pt idx="132">
                  <c:v>8.575E6</c:v>
                </c:pt>
                <c:pt idx="133">
                  <c:v>9.055E6</c:v>
                </c:pt>
                <c:pt idx="134">
                  <c:v>9.155E6</c:v>
                </c:pt>
                <c:pt idx="135">
                  <c:v>9.165E6</c:v>
                </c:pt>
                <c:pt idx="136">
                  <c:v>9.225E6</c:v>
                </c:pt>
                <c:pt idx="137">
                  <c:v>9.765E6</c:v>
                </c:pt>
                <c:pt idx="138">
                  <c:v>9.935E6</c:v>
                </c:pt>
                <c:pt idx="139">
                  <c:v>1.0075E7</c:v>
                </c:pt>
                <c:pt idx="140">
                  <c:v>1.0705E7</c:v>
                </c:pt>
                <c:pt idx="141">
                  <c:v>1.0835E7</c:v>
                </c:pt>
                <c:pt idx="142">
                  <c:v>1.0845E7</c:v>
                </c:pt>
                <c:pt idx="144">
                  <c:v>145000.0</c:v>
                </c:pt>
                <c:pt idx="145">
                  <c:v>395000.0</c:v>
                </c:pt>
                <c:pt idx="146">
                  <c:v>595000.0</c:v>
                </c:pt>
                <c:pt idx="147">
                  <c:v>615000.0</c:v>
                </c:pt>
                <c:pt idx="148">
                  <c:v>775000.0</c:v>
                </c:pt>
                <c:pt idx="149">
                  <c:v>785000.0</c:v>
                </c:pt>
                <c:pt idx="150">
                  <c:v>845000.0</c:v>
                </c:pt>
                <c:pt idx="151">
                  <c:v>915000.0</c:v>
                </c:pt>
                <c:pt idx="152">
                  <c:v>1.005E6</c:v>
                </c:pt>
                <c:pt idx="153">
                  <c:v>1.025E6</c:v>
                </c:pt>
                <c:pt idx="154">
                  <c:v>1.035E6</c:v>
                </c:pt>
                <c:pt idx="155">
                  <c:v>1.065E6</c:v>
                </c:pt>
                <c:pt idx="156">
                  <c:v>1.085E6</c:v>
                </c:pt>
                <c:pt idx="157">
                  <c:v>1.625E6</c:v>
                </c:pt>
                <c:pt idx="158">
                  <c:v>1.685E6</c:v>
                </c:pt>
                <c:pt idx="159">
                  <c:v>1.695E6</c:v>
                </c:pt>
                <c:pt idx="160">
                  <c:v>1.795E6</c:v>
                </c:pt>
                <c:pt idx="161">
                  <c:v>1.865E6</c:v>
                </c:pt>
                <c:pt idx="162">
                  <c:v>1.895E6</c:v>
                </c:pt>
                <c:pt idx="163">
                  <c:v>1.995E6</c:v>
                </c:pt>
                <c:pt idx="164">
                  <c:v>2.005E6</c:v>
                </c:pt>
                <c:pt idx="165">
                  <c:v>2.015E6</c:v>
                </c:pt>
                <c:pt idx="166">
                  <c:v>2.045E6</c:v>
                </c:pt>
                <c:pt idx="167">
                  <c:v>2.275E6</c:v>
                </c:pt>
                <c:pt idx="168">
                  <c:v>2.305E6</c:v>
                </c:pt>
                <c:pt idx="169">
                  <c:v>2.535E6</c:v>
                </c:pt>
                <c:pt idx="170">
                  <c:v>2.735E6</c:v>
                </c:pt>
                <c:pt idx="171">
                  <c:v>2.845E6</c:v>
                </c:pt>
                <c:pt idx="172">
                  <c:v>2.905E6</c:v>
                </c:pt>
                <c:pt idx="173">
                  <c:v>3.025E6</c:v>
                </c:pt>
                <c:pt idx="174">
                  <c:v>3.275E6</c:v>
                </c:pt>
                <c:pt idx="175">
                  <c:v>3.315E6</c:v>
                </c:pt>
                <c:pt idx="176">
                  <c:v>3.545E6</c:v>
                </c:pt>
                <c:pt idx="177">
                  <c:v>3.685E6</c:v>
                </c:pt>
                <c:pt idx="178">
                  <c:v>3.865E6</c:v>
                </c:pt>
                <c:pt idx="179">
                  <c:v>3.895E6</c:v>
                </c:pt>
                <c:pt idx="180">
                  <c:v>3.935E6</c:v>
                </c:pt>
                <c:pt idx="181">
                  <c:v>4.515E6</c:v>
                </c:pt>
                <c:pt idx="182">
                  <c:v>4.665E6</c:v>
                </c:pt>
                <c:pt idx="183">
                  <c:v>5.275E6</c:v>
                </c:pt>
                <c:pt idx="184">
                  <c:v>5.305E6</c:v>
                </c:pt>
                <c:pt idx="185">
                  <c:v>5.545E6</c:v>
                </c:pt>
                <c:pt idx="186">
                  <c:v>5.575E6</c:v>
                </c:pt>
                <c:pt idx="187">
                  <c:v>6.335E6</c:v>
                </c:pt>
                <c:pt idx="188">
                  <c:v>7.165E6</c:v>
                </c:pt>
                <c:pt idx="189">
                  <c:v>7.305E6</c:v>
                </c:pt>
                <c:pt idx="190">
                  <c:v>8.325E6</c:v>
                </c:pt>
                <c:pt idx="191">
                  <c:v>8.575E6</c:v>
                </c:pt>
                <c:pt idx="192">
                  <c:v>9.055E6</c:v>
                </c:pt>
                <c:pt idx="193">
                  <c:v>9.155E6</c:v>
                </c:pt>
                <c:pt idx="194">
                  <c:v>9.165E6</c:v>
                </c:pt>
                <c:pt idx="195">
                  <c:v>9.225E6</c:v>
                </c:pt>
                <c:pt idx="196">
                  <c:v>9.765E6</c:v>
                </c:pt>
                <c:pt idx="197">
                  <c:v>9.935E6</c:v>
                </c:pt>
                <c:pt idx="198">
                  <c:v>1.0075E7</c:v>
                </c:pt>
                <c:pt idx="199">
                  <c:v>1.0705E7</c:v>
                </c:pt>
                <c:pt idx="200">
                  <c:v>1.0835E7</c:v>
                </c:pt>
                <c:pt idx="202">
                  <c:v>35000.0</c:v>
                </c:pt>
                <c:pt idx="203">
                  <c:v>45000.0</c:v>
                </c:pt>
                <c:pt idx="204">
                  <c:v>845000.0</c:v>
                </c:pt>
                <c:pt idx="205">
                  <c:v>985000.0</c:v>
                </c:pt>
                <c:pt idx="206">
                  <c:v>1.025E6</c:v>
                </c:pt>
                <c:pt idx="207">
                  <c:v>1.065E6</c:v>
                </c:pt>
                <c:pt idx="208">
                  <c:v>1.165E6</c:v>
                </c:pt>
                <c:pt idx="209">
                  <c:v>1.655E6</c:v>
                </c:pt>
                <c:pt idx="210">
                  <c:v>1.665E6</c:v>
                </c:pt>
                <c:pt idx="211">
                  <c:v>1.755E6</c:v>
                </c:pt>
                <c:pt idx="212">
                  <c:v>1.765E6</c:v>
                </c:pt>
                <c:pt idx="213">
                  <c:v>1.865E6</c:v>
                </c:pt>
                <c:pt idx="214">
                  <c:v>1.895E6</c:v>
                </c:pt>
                <c:pt idx="215">
                  <c:v>1.905E6</c:v>
                </c:pt>
                <c:pt idx="216">
                  <c:v>1.995E6</c:v>
                </c:pt>
                <c:pt idx="217">
                  <c:v>2.005E6</c:v>
                </c:pt>
                <c:pt idx="218">
                  <c:v>2.015E6</c:v>
                </c:pt>
                <c:pt idx="219">
                  <c:v>2.035E6</c:v>
                </c:pt>
                <c:pt idx="220">
                  <c:v>2.045E6</c:v>
                </c:pt>
                <c:pt idx="221">
                  <c:v>2.505E6</c:v>
                </c:pt>
                <c:pt idx="222">
                  <c:v>2.735E6</c:v>
                </c:pt>
                <c:pt idx="223">
                  <c:v>2.845E6</c:v>
                </c:pt>
                <c:pt idx="224">
                  <c:v>3.025E6</c:v>
                </c:pt>
                <c:pt idx="225">
                  <c:v>3.055E6</c:v>
                </c:pt>
                <c:pt idx="226">
                  <c:v>3.515E6</c:v>
                </c:pt>
                <c:pt idx="227">
                  <c:v>3.655E6</c:v>
                </c:pt>
                <c:pt idx="228">
                  <c:v>3.785E6</c:v>
                </c:pt>
                <c:pt idx="229">
                  <c:v>3.865E6</c:v>
                </c:pt>
                <c:pt idx="230">
                  <c:v>3.895E6</c:v>
                </c:pt>
                <c:pt idx="231">
                  <c:v>4.485E6</c:v>
                </c:pt>
                <c:pt idx="232">
                  <c:v>5.305E6</c:v>
                </c:pt>
                <c:pt idx="233">
                  <c:v>5.315E6</c:v>
                </c:pt>
                <c:pt idx="234">
                  <c:v>5.515E6</c:v>
                </c:pt>
                <c:pt idx="235">
                  <c:v>5.545E6</c:v>
                </c:pt>
                <c:pt idx="236">
                  <c:v>6.325E6</c:v>
                </c:pt>
                <c:pt idx="237">
                  <c:v>6.335E6</c:v>
                </c:pt>
                <c:pt idx="238">
                  <c:v>7.165E6</c:v>
                </c:pt>
                <c:pt idx="239">
                  <c:v>7.305E6</c:v>
                </c:pt>
                <c:pt idx="240">
                  <c:v>8.315E6</c:v>
                </c:pt>
                <c:pt idx="241">
                  <c:v>9.055E6</c:v>
                </c:pt>
                <c:pt idx="242">
                  <c:v>9.155E6</c:v>
                </c:pt>
                <c:pt idx="243">
                  <c:v>1.0805E7</c:v>
                </c:pt>
                <c:pt idx="245">
                  <c:v>35000.0</c:v>
                </c:pt>
                <c:pt idx="246">
                  <c:v>45000.0</c:v>
                </c:pt>
                <c:pt idx="247">
                  <c:v>845000.0</c:v>
                </c:pt>
                <c:pt idx="248">
                  <c:v>985000.0</c:v>
                </c:pt>
                <c:pt idx="249">
                  <c:v>1.025E6</c:v>
                </c:pt>
                <c:pt idx="250">
                  <c:v>1.035E6</c:v>
                </c:pt>
                <c:pt idx="251">
                  <c:v>1.065E6</c:v>
                </c:pt>
                <c:pt idx="252">
                  <c:v>1.165E6</c:v>
                </c:pt>
                <c:pt idx="253">
                  <c:v>1.495E6</c:v>
                </c:pt>
                <c:pt idx="254">
                  <c:v>1.655E6</c:v>
                </c:pt>
                <c:pt idx="255">
                  <c:v>1.665E6</c:v>
                </c:pt>
                <c:pt idx="256">
                  <c:v>1.765E6</c:v>
                </c:pt>
                <c:pt idx="257">
                  <c:v>1.865E6</c:v>
                </c:pt>
                <c:pt idx="258">
                  <c:v>1.895E6</c:v>
                </c:pt>
                <c:pt idx="259">
                  <c:v>1.905E6</c:v>
                </c:pt>
                <c:pt idx="260">
                  <c:v>1.995E6</c:v>
                </c:pt>
                <c:pt idx="261">
                  <c:v>2.005E6</c:v>
                </c:pt>
                <c:pt idx="262">
                  <c:v>2.015E6</c:v>
                </c:pt>
                <c:pt idx="263">
                  <c:v>2.045E6</c:v>
                </c:pt>
                <c:pt idx="264">
                  <c:v>2.305E6</c:v>
                </c:pt>
                <c:pt idx="265">
                  <c:v>2.505E6</c:v>
                </c:pt>
                <c:pt idx="266">
                  <c:v>2.735E6</c:v>
                </c:pt>
                <c:pt idx="267">
                  <c:v>2.845E6</c:v>
                </c:pt>
                <c:pt idx="268">
                  <c:v>3.025E6</c:v>
                </c:pt>
                <c:pt idx="269">
                  <c:v>3.055E6</c:v>
                </c:pt>
                <c:pt idx="270">
                  <c:v>3.515E6</c:v>
                </c:pt>
                <c:pt idx="271">
                  <c:v>3.655E6</c:v>
                </c:pt>
                <c:pt idx="272">
                  <c:v>3.865E6</c:v>
                </c:pt>
                <c:pt idx="273">
                  <c:v>3.895E6</c:v>
                </c:pt>
              </c:numCache>
            </c:numRef>
          </c:xVal>
          <c:yVal>
            <c:numRef>
              <c:f>Sheet4!$E$2:$E$275</c:f>
              <c:numCache>
                <c:formatCode>General</c:formatCode>
                <c:ptCount val="274"/>
                <c:pt idx="144">
                  <c:v>0.00018310546875</c:v>
                </c:pt>
                <c:pt idx="145">
                  <c:v>6.103515625E-5</c:v>
                </c:pt>
                <c:pt idx="146">
                  <c:v>0.0010986328125</c:v>
                </c:pt>
                <c:pt idx="147">
                  <c:v>0.00030517578125</c:v>
                </c:pt>
                <c:pt idx="148">
                  <c:v>0.000732421875</c:v>
                </c:pt>
                <c:pt idx="149">
                  <c:v>0.000244140625</c:v>
                </c:pt>
                <c:pt idx="150">
                  <c:v>0.00042724609375</c:v>
                </c:pt>
                <c:pt idx="151">
                  <c:v>0.0018310546875</c:v>
                </c:pt>
                <c:pt idx="152">
                  <c:v>0.11865234375</c:v>
                </c:pt>
                <c:pt idx="153">
                  <c:v>0.0013427734375</c:v>
                </c:pt>
                <c:pt idx="154">
                  <c:v>6.103515625E-5</c:v>
                </c:pt>
                <c:pt idx="155">
                  <c:v>0.00018310546875</c:v>
                </c:pt>
                <c:pt idx="156">
                  <c:v>0.000732421875</c:v>
                </c:pt>
                <c:pt idx="157">
                  <c:v>0.00079345703125</c:v>
                </c:pt>
                <c:pt idx="158">
                  <c:v>0.08013916015625</c:v>
                </c:pt>
                <c:pt idx="159">
                  <c:v>0.01605224609375</c:v>
                </c:pt>
                <c:pt idx="160">
                  <c:v>0.00201416015625</c:v>
                </c:pt>
                <c:pt idx="161">
                  <c:v>0.0054931640625</c:v>
                </c:pt>
                <c:pt idx="162">
                  <c:v>0.18316650390625</c:v>
                </c:pt>
                <c:pt idx="163">
                  <c:v>0.0025634765625</c:v>
                </c:pt>
                <c:pt idx="164">
                  <c:v>0.04058837890625</c:v>
                </c:pt>
                <c:pt idx="165">
                  <c:v>0.00225830078125</c:v>
                </c:pt>
                <c:pt idx="166">
                  <c:v>0.00079345703125</c:v>
                </c:pt>
                <c:pt idx="167">
                  <c:v>0.00115966796875</c:v>
                </c:pt>
                <c:pt idx="168">
                  <c:v>0.0003662109375</c:v>
                </c:pt>
                <c:pt idx="169">
                  <c:v>0.05596923828125</c:v>
                </c:pt>
                <c:pt idx="170">
                  <c:v>0.00067138671875</c:v>
                </c:pt>
                <c:pt idx="171">
                  <c:v>0.01611328125</c:v>
                </c:pt>
                <c:pt idx="172">
                  <c:v>0.00018310546875</c:v>
                </c:pt>
                <c:pt idx="173">
                  <c:v>0.0057373046875</c:v>
                </c:pt>
                <c:pt idx="174">
                  <c:v>0.000732421875</c:v>
                </c:pt>
                <c:pt idx="175">
                  <c:v>0.00177001953125</c:v>
                </c:pt>
                <c:pt idx="176">
                  <c:v>0.09307861328125</c:v>
                </c:pt>
                <c:pt idx="177">
                  <c:v>0.1463623046875</c:v>
                </c:pt>
                <c:pt idx="178">
                  <c:v>0.008056640625</c:v>
                </c:pt>
                <c:pt idx="179">
                  <c:v>0.00640869140625</c:v>
                </c:pt>
                <c:pt idx="180">
                  <c:v>0.000244140625</c:v>
                </c:pt>
                <c:pt idx="181">
                  <c:v>0.16387939453125</c:v>
                </c:pt>
                <c:pt idx="182">
                  <c:v>0.0003662109375</c:v>
                </c:pt>
                <c:pt idx="183">
                  <c:v>0.29937744140625</c:v>
                </c:pt>
                <c:pt idx="184">
                  <c:v>0.2135009765625</c:v>
                </c:pt>
                <c:pt idx="185">
                  <c:v>0.19317626953125</c:v>
                </c:pt>
                <c:pt idx="186">
                  <c:v>0.10546875</c:v>
                </c:pt>
                <c:pt idx="187">
                  <c:v>0.1805419921875</c:v>
                </c:pt>
                <c:pt idx="188">
                  <c:v>0.0006103515625</c:v>
                </c:pt>
                <c:pt idx="189">
                  <c:v>0.09283447265625</c:v>
                </c:pt>
                <c:pt idx="190">
                  <c:v>0.0406494140625</c:v>
                </c:pt>
                <c:pt idx="191">
                  <c:v>0.00091552734375</c:v>
                </c:pt>
                <c:pt idx="192">
                  <c:v>0.00250244140625</c:v>
                </c:pt>
                <c:pt idx="193">
                  <c:v>0.01605224609375</c:v>
                </c:pt>
                <c:pt idx="194">
                  <c:v>0.0009765625</c:v>
                </c:pt>
                <c:pt idx="195">
                  <c:v>0.0003662109375</c:v>
                </c:pt>
                <c:pt idx="196">
                  <c:v>0.00054931640625</c:v>
                </c:pt>
                <c:pt idx="197">
                  <c:v>0.0008544921875</c:v>
                </c:pt>
                <c:pt idx="198">
                  <c:v>0.00054931640625</c:v>
                </c:pt>
                <c:pt idx="199">
                  <c:v>0.00018310546875</c:v>
                </c:pt>
                <c:pt idx="200">
                  <c:v>0.14373779296875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Sheet4!$F$1</c:f>
              <c:strCache>
                <c:ptCount val="1"/>
                <c:pt idx="0">
                  <c:v>Photon Evaporation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 w="25400">
                <a:solidFill>
                  <a:schemeClr val="accent1"/>
                </a:solidFill>
              </a:ln>
            </c:spPr>
          </c:marker>
          <c:xVal>
            <c:numRef>
              <c:f>Sheet4!$A$2:$A$275</c:f>
              <c:numCache>
                <c:formatCode>General</c:formatCode>
                <c:ptCount val="274"/>
                <c:pt idx="0">
                  <c:v>1.083E7</c:v>
                </c:pt>
                <c:pt idx="1">
                  <c:v>9.151E6</c:v>
                </c:pt>
                <c:pt idx="2">
                  <c:v>9.047E6</c:v>
                </c:pt>
                <c:pt idx="3">
                  <c:v>8.57E6</c:v>
                </c:pt>
                <c:pt idx="4">
                  <c:v>8.311E6</c:v>
                </c:pt>
                <c:pt idx="5">
                  <c:v>7.299E6</c:v>
                </c:pt>
                <c:pt idx="6">
                  <c:v>6.323E6</c:v>
                </c:pt>
                <c:pt idx="7">
                  <c:v>5.562E6</c:v>
                </c:pt>
                <c:pt idx="8">
                  <c:v>5.534E6</c:v>
                </c:pt>
                <c:pt idx="9">
                  <c:v>5.298E6</c:v>
                </c:pt>
                <c:pt idx="10">
                  <c:v>5.27E6</c:v>
                </c:pt>
                <c:pt idx="11">
                  <c:v>4.509E6</c:v>
                </c:pt>
                <c:pt idx="12">
                  <c:v>3.883E6</c:v>
                </c:pt>
                <c:pt idx="13">
                  <c:v>3.855E6</c:v>
                </c:pt>
                <c:pt idx="14">
                  <c:v>3.678E6</c:v>
                </c:pt>
                <c:pt idx="15">
                  <c:v>3.532E6</c:v>
                </c:pt>
                <c:pt idx="16">
                  <c:v>2.83E6</c:v>
                </c:pt>
                <c:pt idx="17">
                  <c:v>2.521E6</c:v>
                </c:pt>
                <c:pt idx="18">
                  <c:v>1.997E6</c:v>
                </c:pt>
                <c:pt idx="19">
                  <c:v>1.989E6</c:v>
                </c:pt>
                <c:pt idx="20">
                  <c:v>1.885E6</c:v>
                </c:pt>
                <c:pt idx="21">
                  <c:v>1.857E6</c:v>
                </c:pt>
                <c:pt idx="22">
                  <c:v>1.679E6</c:v>
                </c:pt>
                <c:pt idx="24" formatCode="0.00E+00">
                  <c:v>1.08291E7</c:v>
                </c:pt>
                <c:pt idx="25" formatCode="0.00E+00">
                  <c:v>1.06978E7</c:v>
                </c:pt>
                <c:pt idx="26" formatCode="0.00E+00">
                  <c:v>1.00619E7</c:v>
                </c:pt>
                <c:pt idx="27" formatCode="0.00E+00">
                  <c:v>9.9213E6</c:v>
                </c:pt>
                <c:pt idx="28" formatCode="0.00E+00">
                  <c:v>9.7571E6</c:v>
                </c:pt>
                <c:pt idx="29" formatCode="0.00E+00">
                  <c:v>9.2195E6</c:v>
                </c:pt>
                <c:pt idx="30" formatCode="0.00E+00">
                  <c:v>9.1519E6</c:v>
                </c:pt>
                <c:pt idx="31" formatCode="0.00E+00">
                  <c:v>9.149E6</c:v>
                </c:pt>
                <c:pt idx="32" formatCode="0.00E+00">
                  <c:v>9.0467E6</c:v>
                </c:pt>
                <c:pt idx="33" formatCode="0.00E+00">
                  <c:v>8.5686E6</c:v>
                </c:pt>
                <c:pt idx="34" formatCode="0.00E+00">
                  <c:v>8.3102E6</c:v>
                </c:pt>
                <c:pt idx="35" formatCode="0.00E+00">
                  <c:v>7.299E6</c:v>
                </c:pt>
                <c:pt idx="36" formatCode="0.00E+00">
                  <c:v>7.1534E6</c:v>
                </c:pt>
                <c:pt idx="37" formatCode="0.00E+00">
                  <c:v>6.3224E6</c:v>
                </c:pt>
                <c:pt idx="38" formatCode="0.00E+00">
                  <c:v>5.5621E6</c:v>
                </c:pt>
                <c:pt idx="39" formatCode="0.00E+00">
                  <c:v>5.5334E6</c:v>
                </c:pt>
                <c:pt idx="40" formatCode="0.00E+00">
                  <c:v>5.2978E6</c:v>
                </c:pt>
                <c:pt idx="41" formatCode="0.00E+00">
                  <c:v>5.2692E6</c:v>
                </c:pt>
                <c:pt idx="42" formatCode="0.00E+00">
                  <c:v>4.6541E6</c:v>
                </c:pt>
                <c:pt idx="43" formatCode="0.00E+00">
                  <c:v>4.5087E6</c:v>
                </c:pt>
                <c:pt idx="44" formatCode="0.00E+00">
                  <c:v>3.9239E6</c:v>
                </c:pt>
                <c:pt idx="45" formatCode="0.00E+00">
                  <c:v>3.8842E6</c:v>
                </c:pt>
                <c:pt idx="46" formatCode="0.00E+00">
                  <c:v>3.8809E6</c:v>
                </c:pt>
                <c:pt idx="47" formatCode="0.00E+00">
                  <c:v>3.8556E6</c:v>
                </c:pt>
                <c:pt idx="48" formatCode="0.00E+00">
                  <c:v>3.6777E6</c:v>
                </c:pt>
                <c:pt idx="49" formatCode="0.00E+00">
                  <c:v>3.532E6</c:v>
                </c:pt>
                <c:pt idx="50" formatCode="0.00E+00">
                  <c:v>3.3007E6</c:v>
                </c:pt>
                <c:pt idx="51" formatCode="0.00E+00">
                  <c:v>3.2692E6</c:v>
                </c:pt>
                <c:pt idx="52" formatCode="0.00E+00">
                  <c:v>3.0136E6</c:v>
                </c:pt>
                <c:pt idx="53" formatCode="0.00E+00">
                  <c:v>2.8984E6</c:v>
                </c:pt>
                <c:pt idx="54" formatCode="0.00E+00">
                  <c:v>2.8308E6</c:v>
                </c:pt>
                <c:pt idx="55" formatCode="0.00E+00">
                  <c:v>2.726E6</c:v>
                </c:pt>
                <c:pt idx="56" formatCode="0.00E+00">
                  <c:v>2.5204E6</c:v>
                </c:pt>
                <c:pt idx="57" formatCode="0.00E+00">
                  <c:v>2.2932E6</c:v>
                </c:pt>
                <c:pt idx="58" formatCode="0.00E+00">
                  <c:v>2.2618E6</c:v>
                </c:pt>
                <c:pt idx="59" formatCode="0.00E+00">
                  <c:v>2.2474E6</c:v>
                </c:pt>
                <c:pt idx="60" formatCode="0.00E+00">
                  <c:v>2.0308E6</c:v>
                </c:pt>
                <c:pt idx="61" formatCode="0.00E+00">
                  <c:v>2.0023E6</c:v>
                </c:pt>
                <c:pt idx="62" formatCode="0.00E+00">
                  <c:v>1.9997E6</c:v>
                </c:pt>
                <c:pt idx="63" formatCode="0.00E+00">
                  <c:v>1.9885E6</c:v>
                </c:pt>
                <c:pt idx="64" formatCode="0.00E+00">
                  <c:v>1.8848E6</c:v>
                </c:pt>
                <c:pt idx="65" formatCode="0.00E+00">
                  <c:v>1.854E6</c:v>
                </c:pt>
                <c:pt idx="66" formatCode="0.00E+00">
                  <c:v>1.7836E6</c:v>
                </c:pt>
                <c:pt idx="67" formatCode="0.00E+00">
                  <c:v>1.6812E6</c:v>
                </c:pt>
                <c:pt idx="68" formatCode="0.00E+00">
                  <c:v>1.6783E6</c:v>
                </c:pt>
                <c:pt idx="69" formatCode="0.00E+00">
                  <c:v>1.6108E6</c:v>
                </c:pt>
                <c:pt idx="70" formatCode="0.00E+00">
                  <c:v>1.073E6</c:v>
                </c:pt>
                <c:pt idx="71" formatCode="0.00E+00">
                  <c:v>1.0539E6</c:v>
                </c:pt>
                <c:pt idx="72" formatCode="0.00E+00">
                  <c:v>1.0252E6</c:v>
                </c:pt>
                <c:pt idx="73" formatCode="0.00E+00">
                  <c:v>1.0117E6</c:v>
                </c:pt>
                <c:pt idx="74" formatCode="0.00E+00">
                  <c:v>908400.0</c:v>
                </c:pt>
                <c:pt idx="75" formatCode="0.00E+00">
                  <c:v>831200.0</c:v>
                </c:pt>
                <c:pt idx="76" formatCode="0.00E+00">
                  <c:v>770400.0</c:v>
                </c:pt>
                <c:pt idx="77" formatCode="0.00E+00">
                  <c:v>767800.0</c:v>
                </c:pt>
                <c:pt idx="78" formatCode="0.00E+00">
                  <c:v>608300.0</c:v>
                </c:pt>
                <c:pt idx="79" formatCode="0.00E+00">
                  <c:v>583800.0</c:v>
                </c:pt>
                <c:pt idx="80" formatCode="0.00E+00">
                  <c:v>383000.0</c:v>
                </c:pt>
                <c:pt idx="81" formatCode="0.00E+00">
                  <c:v>131400.0</c:v>
                </c:pt>
                <c:pt idx="83">
                  <c:v>145000.0</c:v>
                </c:pt>
                <c:pt idx="84">
                  <c:v>315000.0</c:v>
                </c:pt>
                <c:pt idx="85">
                  <c:v>395000.0</c:v>
                </c:pt>
                <c:pt idx="86">
                  <c:v>595000.0</c:v>
                </c:pt>
                <c:pt idx="87">
                  <c:v>615000.0</c:v>
                </c:pt>
                <c:pt idx="88">
                  <c:v>715000.0</c:v>
                </c:pt>
                <c:pt idx="89">
                  <c:v>775000.0</c:v>
                </c:pt>
                <c:pt idx="90">
                  <c:v>785000.0</c:v>
                </c:pt>
                <c:pt idx="91">
                  <c:v>845000.0</c:v>
                </c:pt>
                <c:pt idx="92">
                  <c:v>915000.0</c:v>
                </c:pt>
                <c:pt idx="93">
                  <c:v>1.025E6</c:v>
                </c:pt>
                <c:pt idx="94">
                  <c:v>1.065E6</c:v>
                </c:pt>
                <c:pt idx="95">
                  <c:v>1.085E6</c:v>
                </c:pt>
                <c:pt idx="96">
                  <c:v>1.215E6</c:v>
                </c:pt>
                <c:pt idx="97">
                  <c:v>1.625E6</c:v>
                </c:pt>
                <c:pt idx="98">
                  <c:v>1.685E6</c:v>
                </c:pt>
                <c:pt idx="99">
                  <c:v>1.695E6</c:v>
                </c:pt>
                <c:pt idx="100">
                  <c:v>1.795E6</c:v>
                </c:pt>
                <c:pt idx="101">
                  <c:v>1.865E6</c:v>
                </c:pt>
                <c:pt idx="102">
                  <c:v>1.895E6</c:v>
                </c:pt>
                <c:pt idx="103">
                  <c:v>1.995E6</c:v>
                </c:pt>
                <c:pt idx="104">
                  <c:v>2.005E6</c:v>
                </c:pt>
                <c:pt idx="105">
                  <c:v>2.015E6</c:v>
                </c:pt>
                <c:pt idx="106">
                  <c:v>2.045E6</c:v>
                </c:pt>
                <c:pt idx="107">
                  <c:v>2.255E6</c:v>
                </c:pt>
                <c:pt idx="108">
                  <c:v>2.275E6</c:v>
                </c:pt>
                <c:pt idx="109">
                  <c:v>2.305E6</c:v>
                </c:pt>
                <c:pt idx="110">
                  <c:v>2.535E6</c:v>
                </c:pt>
                <c:pt idx="111">
                  <c:v>2.735E6</c:v>
                </c:pt>
                <c:pt idx="112">
                  <c:v>2.845E6</c:v>
                </c:pt>
                <c:pt idx="113">
                  <c:v>2.905E6</c:v>
                </c:pt>
                <c:pt idx="114">
                  <c:v>3.025E6</c:v>
                </c:pt>
                <c:pt idx="115">
                  <c:v>3.275E6</c:v>
                </c:pt>
                <c:pt idx="116">
                  <c:v>3.315E6</c:v>
                </c:pt>
                <c:pt idx="117">
                  <c:v>3.545E6</c:v>
                </c:pt>
                <c:pt idx="118">
                  <c:v>3.685E6</c:v>
                </c:pt>
                <c:pt idx="119">
                  <c:v>3.865E6</c:v>
                </c:pt>
                <c:pt idx="120">
                  <c:v>3.895E6</c:v>
                </c:pt>
                <c:pt idx="121">
                  <c:v>3.935E6</c:v>
                </c:pt>
                <c:pt idx="122">
                  <c:v>4.515E6</c:v>
                </c:pt>
                <c:pt idx="123">
                  <c:v>4.665E6</c:v>
                </c:pt>
                <c:pt idx="124">
                  <c:v>5.275E6</c:v>
                </c:pt>
                <c:pt idx="125">
                  <c:v>5.305E6</c:v>
                </c:pt>
                <c:pt idx="126">
                  <c:v>5.545E6</c:v>
                </c:pt>
                <c:pt idx="127">
                  <c:v>5.575E6</c:v>
                </c:pt>
                <c:pt idx="128">
                  <c:v>6.335E6</c:v>
                </c:pt>
                <c:pt idx="129">
                  <c:v>7.165E6</c:v>
                </c:pt>
                <c:pt idx="130">
                  <c:v>7.305E6</c:v>
                </c:pt>
                <c:pt idx="131">
                  <c:v>8.325E6</c:v>
                </c:pt>
                <c:pt idx="132">
                  <c:v>8.575E6</c:v>
                </c:pt>
                <c:pt idx="133">
                  <c:v>9.055E6</c:v>
                </c:pt>
                <c:pt idx="134">
                  <c:v>9.155E6</c:v>
                </c:pt>
                <c:pt idx="135">
                  <c:v>9.165E6</c:v>
                </c:pt>
                <c:pt idx="136">
                  <c:v>9.225E6</c:v>
                </c:pt>
                <c:pt idx="137">
                  <c:v>9.765E6</c:v>
                </c:pt>
                <c:pt idx="138">
                  <c:v>9.935E6</c:v>
                </c:pt>
                <c:pt idx="139">
                  <c:v>1.0075E7</c:v>
                </c:pt>
                <c:pt idx="140">
                  <c:v>1.0705E7</c:v>
                </c:pt>
                <c:pt idx="141">
                  <c:v>1.0835E7</c:v>
                </c:pt>
                <c:pt idx="142">
                  <c:v>1.0845E7</c:v>
                </c:pt>
                <c:pt idx="144">
                  <c:v>145000.0</c:v>
                </c:pt>
                <c:pt idx="145">
                  <c:v>395000.0</c:v>
                </c:pt>
                <c:pt idx="146">
                  <c:v>595000.0</c:v>
                </c:pt>
                <c:pt idx="147">
                  <c:v>615000.0</c:v>
                </c:pt>
                <c:pt idx="148">
                  <c:v>775000.0</c:v>
                </c:pt>
                <c:pt idx="149">
                  <c:v>785000.0</c:v>
                </c:pt>
                <c:pt idx="150">
                  <c:v>845000.0</c:v>
                </c:pt>
                <c:pt idx="151">
                  <c:v>915000.0</c:v>
                </c:pt>
                <c:pt idx="152">
                  <c:v>1.005E6</c:v>
                </c:pt>
                <c:pt idx="153">
                  <c:v>1.025E6</c:v>
                </c:pt>
                <c:pt idx="154">
                  <c:v>1.035E6</c:v>
                </c:pt>
                <c:pt idx="155">
                  <c:v>1.065E6</c:v>
                </c:pt>
                <c:pt idx="156">
                  <c:v>1.085E6</c:v>
                </c:pt>
                <c:pt idx="157">
                  <c:v>1.625E6</c:v>
                </c:pt>
                <c:pt idx="158">
                  <c:v>1.685E6</c:v>
                </c:pt>
                <c:pt idx="159">
                  <c:v>1.695E6</c:v>
                </c:pt>
                <c:pt idx="160">
                  <c:v>1.795E6</c:v>
                </c:pt>
                <c:pt idx="161">
                  <c:v>1.865E6</c:v>
                </c:pt>
                <c:pt idx="162">
                  <c:v>1.895E6</c:v>
                </c:pt>
                <c:pt idx="163">
                  <c:v>1.995E6</c:v>
                </c:pt>
                <c:pt idx="164">
                  <c:v>2.005E6</c:v>
                </c:pt>
                <c:pt idx="165">
                  <c:v>2.015E6</c:v>
                </c:pt>
                <c:pt idx="166">
                  <c:v>2.045E6</c:v>
                </c:pt>
                <c:pt idx="167">
                  <c:v>2.275E6</c:v>
                </c:pt>
                <c:pt idx="168">
                  <c:v>2.305E6</c:v>
                </c:pt>
                <c:pt idx="169">
                  <c:v>2.535E6</c:v>
                </c:pt>
                <c:pt idx="170">
                  <c:v>2.735E6</c:v>
                </c:pt>
                <c:pt idx="171">
                  <c:v>2.845E6</c:v>
                </c:pt>
                <c:pt idx="172">
                  <c:v>2.905E6</c:v>
                </c:pt>
                <c:pt idx="173">
                  <c:v>3.025E6</c:v>
                </c:pt>
                <c:pt idx="174">
                  <c:v>3.275E6</c:v>
                </c:pt>
                <c:pt idx="175">
                  <c:v>3.315E6</c:v>
                </c:pt>
                <c:pt idx="176">
                  <c:v>3.545E6</c:v>
                </c:pt>
                <c:pt idx="177">
                  <c:v>3.685E6</c:v>
                </c:pt>
                <c:pt idx="178">
                  <c:v>3.865E6</c:v>
                </c:pt>
                <c:pt idx="179">
                  <c:v>3.895E6</c:v>
                </c:pt>
                <c:pt idx="180">
                  <c:v>3.935E6</c:v>
                </c:pt>
                <c:pt idx="181">
                  <c:v>4.515E6</c:v>
                </c:pt>
                <c:pt idx="182">
                  <c:v>4.665E6</c:v>
                </c:pt>
                <c:pt idx="183">
                  <c:v>5.275E6</c:v>
                </c:pt>
                <c:pt idx="184">
                  <c:v>5.305E6</c:v>
                </c:pt>
                <c:pt idx="185">
                  <c:v>5.545E6</c:v>
                </c:pt>
                <c:pt idx="186">
                  <c:v>5.575E6</c:v>
                </c:pt>
                <c:pt idx="187">
                  <c:v>6.335E6</c:v>
                </c:pt>
                <c:pt idx="188">
                  <c:v>7.165E6</c:v>
                </c:pt>
                <c:pt idx="189">
                  <c:v>7.305E6</c:v>
                </c:pt>
                <c:pt idx="190">
                  <c:v>8.325E6</c:v>
                </c:pt>
                <c:pt idx="191">
                  <c:v>8.575E6</c:v>
                </c:pt>
                <c:pt idx="192">
                  <c:v>9.055E6</c:v>
                </c:pt>
                <c:pt idx="193">
                  <c:v>9.155E6</c:v>
                </c:pt>
                <c:pt idx="194">
                  <c:v>9.165E6</c:v>
                </c:pt>
                <c:pt idx="195">
                  <c:v>9.225E6</c:v>
                </c:pt>
                <c:pt idx="196">
                  <c:v>9.765E6</c:v>
                </c:pt>
                <c:pt idx="197">
                  <c:v>9.935E6</c:v>
                </c:pt>
                <c:pt idx="198">
                  <c:v>1.0075E7</c:v>
                </c:pt>
                <c:pt idx="199">
                  <c:v>1.0705E7</c:v>
                </c:pt>
                <c:pt idx="200">
                  <c:v>1.0835E7</c:v>
                </c:pt>
                <c:pt idx="202">
                  <c:v>35000.0</c:v>
                </c:pt>
                <c:pt idx="203">
                  <c:v>45000.0</c:v>
                </c:pt>
                <c:pt idx="204">
                  <c:v>845000.0</c:v>
                </c:pt>
                <c:pt idx="205">
                  <c:v>985000.0</c:v>
                </c:pt>
                <c:pt idx="206">
                  <c:v>1.025E6</c:v>
                </c:pt>
                <c:pt idx="207">
                  <c:v>1.065E6</c:v>
                </c:pt>
                <c:pt idx="208">
                  <c:v>1.165E6</c:v>
                </c:pt>
                <c:pt idx="209">
                  <c:v>1.655E6</c:v>
                </c:pt>
                <c:pt idx="210">
                  <c:v>1.665E6</c:v>
                </c:pt>
                <c:pt idx="211">
                  <c:v>1.755E6</c:v>
                </c:pt>
                <c:pt idx="212">
                  <c:v>1.765E6</c:v>
                </c:pt>
                <c:pt idx="213">
                  <c:v>1.865E6</c:v>
                </c:pt>
                <c:pt idx="214">
                  <c:v>1.895E6</c:v>
                </c:pt>
                <c:pt idx="215">
                  <c:v>1.905E6</c:v>
                </c:pt>
                <c:pt idx="216">
                  <c:v>1.995E6</c:v>
                </c:pt>
                <c:pt idx="217">
                  <c:v>2.005E6</c:v>
                </c:pt>
                <c:pt idx="218">
                  <c:v>2.015E6</c:v>
                </c:pt>
                <c:pt idx="219">
                  <c:v>2.035E6</c:v>
                </c:pt>
                <c:pt idx="220">
                  <c:v>2.045E6</c:v>
                </c:pt>
                <c:pt idx="221">
                  <c:v>2.505E6</c:v>
                </c:pt>
                <c:pt idx="222">
                  <c:v>2.735E6</c:v>
                </c:pt>
                <c:pt idx="223">
                  <c:v>2.845E6</c:v>
                </c:pt>
                <c:pt idx="224">
                  <c:v>3.025E6</c:v>
                </c:pt>
                <c:pt idx="225">
                  <c:v>3.055E6</c:v>
                </c:pt>
                <c:pt idx="226">
                  <c:v>3.515E6</c:v>
                </c:pt>
                <c:pt idx="227">
                  <c:v>3.655E6</c:v>
                </c:pt>
                <c:pt idx="228">
                  <c:v>3.785E6</c:v>
                </c:pt>
                <c:pt idx="229">
                  <c:v>3.865E6</c:v>
                </c:pt>
                <c:pt idx="230">
                  <c:v>3.895E6</c:v>
                </c:pt>
                <c:pt idx="231">
                  <c:v>4.485E6</c:v>
                </c:pt>
                <c:pt idx="232">
                  <c:v>5.305E6</c:v>
                </c:pt>
                <c:pt idx="233">
                  <c:v>5.315E6</c:v>
                </c:pt>
                <c:pt idx="234">
                  <c:v>5.515E6</c:v>
                </c:pt>
                <c:pt idx="235">
                  <c:v>5.545E6</c:v>
                </c:pt>
                <c:pt idx="236">
                  <c:v>6.325E6</c:v>
                </c:pt>
                <c:pt idx="237">
                  <c:v>6.335E6</c:v>
                </c:pt>
                <c:pt idx="238">
                  <c:v>7.165E6</c:v>
                </c:pt>
                <c:pt idx="239">
                  <c:v>7.305E6</c:v>
                </c:pt>
                <c:pt idx="240">
                  <c:v>8.315E6</c:v>
                </c:pt>
                <c:pt idx="241">
                  <c:v>9.055E6</c:v>
                </c:pt>
                <c:pt idx="242">
                  <c:v>9.155E6</c:v>
                </c:pt>
                <c:pt idx="243">
                  <c:v>1.0805E7</c:v>
                </c:pt>
                <c:pt idx="245">
                  <c:v>35000.0</c:v>
                </c:pt>
                <c:pt idx="246">
                  <c:v>45000.0</c:v>
                </c:pt>
                <c:pt idx="247">
                  <c:v>845000.0</c:v>
                </c:pt>
                <c:pt idx="248">
                  <c:v>985000.0</c:v>
                </c:pt>
                <c:pt idx="249">
                  <c:v>1.025E6</c:v>
                </c:pt>
                <c:pt idx="250">
                  <c:v>1.035E6</c:v>
                </c:pt>
                <c:pt idx="251">
                  <c:v>1.065E6</c:v>
                </c:pt>
                <c:pt idx="252">
                  <c:v>1.165E6</c:v>
                </c:pt>
                <c:pt idx="253">
                  <c:v>1.495E6</c:v>
                </c:pt>
                <c:pt idx="254">
                  <c:v>1.655E6</c:v>
                </c:pt>
                <c:pt idx="255">
                  <c:v>1.665E6</c:v>
                </c:pt>
                <c:pt idx="256">
                  <c:v>1.765E6</c:v>
                </c:pt>
                <c:pt idx="257">
                  <c:v>1.865E6</c:v>
                </c:pt>
                <c:pt idx="258">
                  <c:v>1.895E6</c:v>
                </c:pt>
                <c:pt idx="259">
                  <c:v>1.905E6</c:v>
                </c:pt>
                <c:pt idx="260">
                  <c:v>1.995E6</c:v>
                </c:pt>
                <c:pt idx="261">
                  <c:v>2.005E6</c:v>
                </c:pt>
                <c:pt idx="262">
                  <c:v>2.015E6</c:v>
                </c:pt>
                <c:pt idx="263">
                  <c:v>2.045E6</c:v>
                </c:pt>
                <c:pt idx="264">
                  <c:v>2.305E6</c:v>
                </c:pt>
                <c:pt idx="265">
                  <c:v>2.505E6</c:v>
                </c:pt>
                <c:pt idx="266">
                  <c:v>2.735E6</c:v>
                </c:pt>
                <c:pt idx="267">
                  <c:v>2.845E6</c:v>
                </c:pt>
                <c:pt idx="268">
                  <c:v>3.025E6</c:v>
                </c:pt>
                <c:pt idx="269">
                  <c:v>3.055E6</c:v>
                </c:pt>
                <c:pt idx="270">
                  <c:v>3.515E6</c:v>
                </c:pt>
                <c:pt idx="271">
                  <c:v>3.655E6</c:v>
                </c:pt>
                <c:pt idx="272">
                  <c:v>3.865E6</c:v>
                </c:pt>
                <c:pt idx="273">
                  <c:v>3.895E6</c:v>
                </c:pt>
              </c:numCache>
            </c:numRef>
          </c:xVal>
          <c:yVal>
            <c:numRef>
              <c:f>Sheet4!$F$2:$F$275</c:f>
              <c:numCache>
                <c:formatCode>General</c:formatCode>
                <c:ptCount val="274"/>
                <c:pt idx="202">
                  <c:v>0.0030517578125</c:v>
                </c:pt>
                <c:pt idx="203">
                  <c:v>0.836669921875</c:v>
                </c:pt>
                <c:pt idx="204">
                  <c:v>0.0006103515625</c:v>
                </c:pt>
                <c:pt idx="205">
                  <c:v>6.103515625E-5</c:v>
                </c:pt>
                <c:pt idx="206">
                  <c:v>0.0013427734375</c:v>
                </c:pt>
                <c:pt idx="207">
                  <c:v>0.0001220703125</c:v>
                </c:pt>
                <c:pt idx="208">
                  <c:v>0.00054931640625</c:v>
                </c:pt>
                <c:pt idx="209">
                  <c:v>0.04241943359375</c:v>
                </c:pt>
                <c:pt idx="210">
                  <c:v>0.0089111328125</c:v>
                </c:pt>
                <c:pt idx="211">
                  <c:v>0.00018310546875</c:v>
                </c:pt>
                <c:pt idx="212">
                  <c:v>0.00347900390625</c:v>
                </c:pt>
                <c:pt idx="213">
                  <c:v>0.0035400390625</c:v>
                </c:pt>
                <c:pt idx="214">
                  <c:v>0.1021728515625</c:v>
                </c:pt>
                <c:pt idx="215">
                  <c:v>0.00030517578125</c:v>
                </c:pt>
                <c:pt idx="216">
                  <c:v>0.0015869140625</c:v>
                </c:pt>
                <c:pt idx="217">
                  <c:v>0.02728271484375</c:v>
                </c:pt>
                <c:pt idx="218">
                  <c:v>0.00018310546875</c:v>
                </c:pt>
                <c:pt idx="219">
                  <c:v>6.103515625E-5</c:v>
                </c:pt>
                <c:pt idx="220">
                  <c:v>0.000244140625</c:v>
                </c:pt>
                <c:pt idx="221">
                  <c:v>0.03326416015625</c:v>
                </c:pt>
                <c:pt idx="222">
                  <c:v>0.00018310546875</c:v>
                </c:pt>
                <c:pt idx="223">
                  <c:v>0.01165771484375</c:v>
                </c:pt>
                <c:pt idx="224">
                  <c:v>0.00335693359375</c:v>
                </c:pt>
                <c:pt idx="225">
                  <c:v>0.00048828125</c:v>
                </c:pt>
                <c:pt idx="226">
                  <c:v>0.05731201171875</c:v>
                </c:pt>
                <c:pt idx="227">
                  <c:v>0.0782470703125</c:v>
                </c:pt>
                <c:pt idx="228">
                  <c:v>6.103515625E-5</c:v>
                </c:pt>
                <c:pt idx="229">
                  <c:v>0.00592041015625</c:v>
                </c:pt>
                <c:pt idx="230">
                  <c:v>0.00555419921875</c:v>
                </c:pt>
                <c:pt idx="231">
                  <c:v>0.0576171875</c:v>
                </c:pt>
                <c:pt idx="232">
                  <c:v>0.31536865234375</c:v>
                </c:pt>
                <c:pt idx="233">
                  <c:v>0.009521484375</c:v>
                </c:pt>
                <c:pt idx="234">
                  <c:v>0.15313720703125</c:v>
                </c:pt>
                <c:pt idx="235">
                  <c:v>0.050048828125</c:v>
                </c:pt>
                <c:pt idx="236">
                  <c:v>0.0166015625</c:v>
                </c:pt>
                <c:pt idx="237">
                  <c:v>0.05499267578125</c:v>
                </c:pt>
                <c:pt idx="238">
                  <c:v>6.103515625E-5</c:v>
                </c:pt>
                <c:pt idx="239">
                  <c:v>0.05828857421875</c:v>
                </c:pt>
                <c:pt idx="240">
                  <c:v>0.02593994140625</c:v>
                </c:pt>
                <c:pt idx="241">
                  <c:v>0.00274658203125</c:v>
                </c:pt>
                <c:pt idx="242">
                  <c:v>0.00091552734375</c:v>
                </c:pt>
                <c:pt idx="243">
                  <c:v>0.5140380859375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39063512"/>
        <c:axId val="-2040565240"/>
      </c:scatterChart>
      <c:valAx>
        <c:axId val="-2039063512"/>
        <c:scaling>
          <c:orientation val="minMax"/>
          <c:max val="1.2E7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energy</a:t>
                </a:r>
                <a:r>
                  <a:rPr lang="en-US" sz="1600" baseline="0"/>
                  <a:t> [eV]</a:t>
                </a:r>
                <a:endParaRPr lang="en-US" sz="1600"/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040565240"/>
        <c:crosses val="autoZero"/>
        <c:crossBetween val="midCat"/>
      </c:valAx>
      <c:valAx>
        <c:axId val="-204056524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IIntensity</a:t>
                </a:r>
                <a:r>
                  <a:rPr lang="en-US" sz="1800" baseline="0"/>
                  <a:t>  per  capture per 10keV bin</a:t>
                </a:r>
                <a:endParaRPr lang="en-US" sz="180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03906351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76700" y="6356350"/>
            <a:ext cx="990600" cy="365125"/>
          </a:xfrm>
        </p:spPr>
        <p:txBody>
          <a:bodyPr/>
          <a:lstStyle>
            <a:lvl1pPr algn="ctr">
              <a:defRPr/>
            </a:lvl1pPr>
          </a:lstStyle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08777052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298391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34787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045694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336649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499859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44627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8508928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92679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919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010400" y="6356350"/>
            <a:ext cx="15240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4076700" y="6356350"/>
            <a:ext cx="990600" cy="365125"/>
          </a:xfrm>
        </p:spPr>
        <p:txBody>
          <a:bodyPr/>
          <a:lstStyle/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133308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10400" y="6356350"/>
            <a:ext cx="1524000" cy="365125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76700" y="6356350"/>
            <a:ext cx="990600" cy="365125"/>
          </a:xfrm>
        </p:spPr>
        <p:txBody>
          <a:bodyPr/>
          <a:lstStyle>
            <a:lvl1pPr algn="ctr">
              <a:defRPr/>
            </a:lvl1pPr>
          </a:lstStyle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319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3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  <p:sldLayoutId id="2147483675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none" spc="60" baseline="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767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tx1"/>
                </a:solidFill>
              </a:defRPr>
            </a:lvl1pPr>
          </a:lstStyle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7623654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of conservation problem on data driven models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KOI, Tatsumi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098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Bug and interpretation miss of ENDF procedure should be fixed</a:t>
            </a:r>
          </a:p>
          <a:p>
            <a:endParaRPr lang="en-US" dirty="0"/>
          </a:p>
          <a:p>
            <a:r>
              <a:rPr lang="en-US" dirty="0" smtClean="0"/>
              <a:t>Important physics quantities depend on use case</a:t>
            </a:r>
          </a:p>
          <a:p>
            <a:endParaRPr lang="en-US" dirty="0" smtClean="0"/>
          </a:p>
          <a:p>
            <a:r>
              <a:rPr lang="en-US" dirty="0" smtClean="0"/>
              <a:t>Default behavior makes unhappy for some users</a:t>
            </a:r>
          </a:p>
          <a:p>
            <a:endParaRPr lang="en-US" dirty="0"/>
          </a:p>
          <a:p>
            <a:r>
              <a:rPr lang="en-US" dirty="0" smtClean="0"/>
              <a:t>We agreed to make ENDF_ONLY (</a:t>
            </a:r>
            <a:r>
              <a:rPr lang="en-US" smtClean="0"/>
              <a:t>should be similar </a:t>
            </a:r>
            <a:r>
              <a:rPr lang="en-US" dirty="0" smtClean="0"/>
              <a:t>to </a:t>
            </a:r>
            <a:r>
              <a:rPr lang="en-US"/>
              <a:t>G4NEUTRONHP_DO_NOT_ADJUST_FINAL_STATE</a:t>
            </a:r>
            <a:r>
              <a:rPr lang="en-US" smtClean="0"/>
              <a:t> ) mode </a:t>
            </a:r>
            <a:r>
              <a:rPr lang="en-US" dirty="0" smtClean="0"/>
              <a:t>previous meeting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001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and Momentum Conservation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Beyond two body reactions, </a:t>
            </a:r>
            <a:r>
              <a:rPr lang="en-US" dirty="0" smtClean="0"/>
              <a:t>data driven approach difficult to establish energy and momentum conservation.</a:t>
            </a:r>
          </a:p>
          <a:p>
            <a:r>
              <a:rPr lang="en-US" dirty="0" smtClean="0"/>
              <a:t>Energy and momentum conservation is not guaranteed not only in single interaction but also in average.</a:t>
            </a:r>
          </a:p>
          <a:p>
            <a:endParaRPr lang="en-US" dirty="0" smtClean="0"/>
          </a:p>
          <a:p>
            <a:r>
              <a:rPr lang="en-US" dirty="0" err="1" smtClean="0"/>
              <a:t>NeutronHP</a:t>
            </a:r>
            <a:r>
              <a:rPr lang="en-US" dirty="0" smtClean="0"/>
              <a:t> adjusts the final states for trying to establish the conservations 	</a:t>
            </a:r>
          </a:p>
          <a:p>
            <a:r>
              <a:rPr lang="en-US" dirty="0" smtClean="0"/>
              <a:t>Setting environment variable of “G4NEUTRONHP_DO_NOT_ADJUST_FINAL_STATE” make skip this.</a:t>
            </a:r>
          </a:p>
          <a:p>
            <a:r>
              <a:rPr lang="en-US" dirty="0" smtClean="0"/>
              <a:t>However you may loss production of residual nucleus.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706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Reproduction Experimental Result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For example photon emission</a:t>
            </a:r>
          </a:p>
          <a:p>
            <a:r>
              <a:rPr lang="en-US" dirty="0" smtClean="0"/>
              <a:t>Data library usually provides inclusive energy spectrum and multiplicity of the reaction</a:t>
            </a:r>
          </a:p>
          <a:p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074057" y="2852059"/>
            <a:ext cx="0" cy="34661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96686" y="5965371"/>
            <a:ext cx="4267200" cy="145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1063549" y="4085641"/>
            <a:ext cx="3457722" cy="1886988"/>
          </a:xfrm>
          <a:custGeom>
            <a:avLst/>
            <a:gdLst>
              <a:gd name="connsiteX0" fmla="*/ 10508 w 3457722"/>
              <a:gd name="connsiteY0" fmla="*/ 1872473 h 1886988"/>
              <a:gd name="connsiteX1" fmla="*/ 90337 w 3457722"/>
              <a:gd name="connsiteY1" fmla="*/ 689559 h 1886988"/>
              <a:gd name="connsiteX2" fmla="*/ 670908 w 3457722"/>
              <a:gd name="connsiteY2" fmla="*/ 1378988 h 1886988"/>
              <a:gd name="connsiteX3" fmla="*/ 1839308 w 3457722"/>
              <a:gd name="connsiteY3" fmla="*/ 1008873 h 1886988"/>
              <a:gd name="connsiteX4" fmla="*/ 3036737 w 3457722"/>
              <a:gd name="connsiteY4" fmla="*/ 1785388 h 1886988"/>
              <a:gd name="connsiteX5" fmla="*/ 3392337 w 3457722"/>
              <a:gd name="connsiteY5" fmla="*/ 130 h 1886988"/>
              <a:gd name="connsiteX6" fmla="*/ 3457651 w 3457722"/>
              <a:gd name="connsiteY6" fmla="*/ 1886988 h 188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57722" h="1886988">
                <a:moveTo>
                  <a:pt x="10508" y="1872473"/>
                </a:moveTo>
                <a:cubicBezTo>
                  <a:pt x="-4611" y="1322140"/>
                  <a:pt x="-19730" y="771807"/>
                  <a:pt x="90337" y="689559"/>
                </a:cubicBezTo>
                <a:cubicBezTo>
                  <a:pt x="200404" y="607311"/>
                  <a:pt x="379413" y="1325769"/>
                  <a:pt x="670908" y="1378988"/>
                </a:cubicBezTo>
                <a:cubicBezTo>
                  <a:pt x="962403" y="1432207"/>
                  <a:pt x="1445003" y="941140"/>
                  <a:pt x="1839308" y="1008873"/>
                </a:cubicBezTo>
                <a:cubicBezTo>
                  <a:pt x="2233613" y="1076606"/>
                  <a:pt x="2777899" y="1953512"/>
                  <a:pt x="3036737" y="1785388"/>
                </a:cubicBezTo>
                <a:cubicBezTo>
                  <a:pt x="3295575" y="1617264"/>
                  <a:pt x="3322185" y="-16803"/>
                  <a:pt x="3392337" y="130"/>
                </a:cubicBezTo>
                <a:cubicBezTo>
                  <a:pt x="3462489" y="17063"/>
                  <a:pt x="3457651" y="1886988"/>
                  <a:pt x="3457651" y="1886988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339771" y="4078510"/>
            <a:ext cx="181429" cy="1908633"/>
          </a:xfrm>
          <a:custGeom>
            <a:avLst/>
            <a:gdLst>
              <a:gd name="connsiteX0" fmla="*/ 0 w 181429"/>
              <a:gd name="connsiteY0" fmla="*/ 1894119 h 1908633"/>
              <a:gd name="connsiteX1" fmla="*/ 101600 w 181429"/>
              <a:gd name="connsiteY1" fmla="*/ 4 h 1908633"/>
              <a:gd name="connsiteX2" fmla="*/ 181429 w 181429"/>
              <a:gd name="connsiteY2" fmla="*/ 1908633 h 1908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1429" h="1908633">
                <a:moveTo>
                  <a:pt x="0" y="1894119"/>
                </a:moveTo>
                <a:cubicBezTo>
                  <a:pt x="35681" y="945852"/>
                  <a:pt x="71362" y="-2415"/>
                  <a:pt x="101600" y="4"/>
                </a:cubicBezTo>
                <a:cubicBezTo>
                  <a:pt x="131838" y="2423"/>
                  <a:pt x="181429" y="1908633"/>
                  <a:pt x="181429" y="1908633"/>
                </a:cubicBezTo>
              </a:path>
            </a:pathLst>
          </a:cu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069446" y="5202230"/>
            <a:ext cx="3328383" cy="770399"/>
          </a:xfrm>
          <a:custGeom>
            <a:avLst/>
            <a:gdLst>
              <a:gd name="connsiteX0" fmla="*/ 11868 w 3328383"/>
              <a:gd name="connsiteY0" fmla="*/ 755884 h 770399"/>
              <a:gd name="connsiteX1" fmla="*/ 98954 w 3328383"/>
              <a:gd name="connsiteY1" fmla="*/ 1141 h 770399"/>
              <a:gd name="connsiteX2" fmla="*/ 737583 w 3328383"/>
              <a:gd name="connsiteY2" fmla="*/ 574456 h 770399"/>
              <a:gd name="connsiteX3" fmla="*/ 1797125 w 3328383"/>
              <a:gd name="connsiteY3" fmla="*/ 139027 h 770399"/>
              <a:gd name="connsiteX4" fmla="*/ 2842154 w 3328383"/>
              <a:gd name="connsiteY4" fmla="*/ 734113 h 770399"/>
              <a:gd name="connsiteX5" fmla="*/ 3234040 w 3328383"/>
              <a:gd name="connsiteY5" fmla="*/ 363999 h 770399"/>
              <a:gd name="connsiteX6" fmla="*/ 3328383 w 3328383"/>
              <a:gd name="connsiteY6" fmla="*/ 770399 h 770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28383" h="770399">
                <a:moveTo>
                  <a:pt x="11868" y="755884"/>
                </a:moveTo>
                <a:cubicBezTo>
                  <a:pt x="-5066" y="393631"/>
                  <a:pt x="-21999" y="31379"/>
                  <a:pt x="98954" y="1141"/>
                </a:cubicBezTo>
                <a:cubicBezTo>
                  <a:pt x="219907" y="-29097"/>
                  <a:pt x="454555" y="551475"/>
                  <a:pt x="737583" y="574456"/>
                </a:cubicBezTo>
                <a:cubicBezTo>
                  <a:pt x="1020611" y="597437"/>
                  <a:pt x="1446363" y="112418"/>
                  <a:pt x="1797125" y="139027"/>
                </a:cubicBezTo>
                <a:cubicBezTo>
                  <a:pt x="2147887" y="165636"/>
                  <a:pt x="2602668" y="696618"/>
                  <a:pt x="2842154" y="734113"/>
                </a:cubicBezTo>
                <a:cubicBezTo>
                  <a:pt x="3081640" y="771608"/>
                  <a:pt x="3153002" y="357951"/>
                  <a:pt x="3234040" y="363999"/>
                </a:cubicBezTo>
                <a:cubicBezTo>
                  <a:pt x="3315078" y="370047"/>
                  <a:pt x="3328383" y="770399"/>
                  <a:pt x="3328383" y="770399"/>
                </a:cubicBezTo>
              </a:path>
            </a:pathLst>
          </a:cu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064755" y="5362612"/>
            <a:ext cx="3334211" cy="610017"/>
          </a:xfrm>
          <a:custGeom>
            <a:avLst/>
            <a:gdLst>
              <a:gd name="connsiteX0" fmla="*/ 2045 w 3334211"/>
              <a:gd name="connsiteY0" fmla="*/ 602759 h 610017"/>
              <a:gd name="connsiteX1" fmla="*/ 139931 w 3334211"/>
              <a:gd name="connsiteY1" fmla="*/ 417 h 610017"/>
              <a:gd name="connsiteX2" fmla="*/ 894674 w 3334211"/>
              <a:gd name="connsiteY2" fmla="*/ 501159 h 610017"/>
              <a:gd name="connsiteX3" fmla="*/ 1881645 w 3334211"/>
              <a:gd name="connsiteY3" fmla="*/ 87502 h 610017"/>
              <a:gd name="connsiteX4" fmla="*/ 2607359 w 3334211"/>
              <a:gd name="connsiteY4" fmla="*/ 522931 h 610017"/>
              <a:gd name="connsiteX5" fmla="*/ 3231474 w 3334211"/>
              <a:gd name="connsiteY5" fmla="*/ 501159 h 610017"/>
              <a:gd name="connsiteX6" fmla="*/ 3333074 w 3334211"/>
              <a:gd name="connsiteY6" fmla="*/ 610017 h 61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4211" h="610017">
                <a:moveTo>
                  <a:pt x="2045" y="602759"/>
                </a:moveTo>
                <a:cubicBezTo>
                  <a:pt x="-3398" y="310054"/>
                  <a:pt x="-8840" y="17350"/>
                  <a:pt x="139931" y="417"/>
                </a:cubicBezTo>
                <a:cubicBezTo>
                  <a:pt x="288702" y="-16516"/>
                  <a:pt x="604388" y="486645"/>
                  <a:pt x="894674" y="501159"/>
                </a:cubicBezTo>
                <a:cubicBezTo>
                  <a:pt x="1184960" y="515673"/>
                  <a:pt x="1596198" y="83873"/>
                  <a:pt x="1881645" y="87502"/>
                </a:cubicBezTo>
                <a:cubicBezTo>
                  <a:pt x="2167092" y="91131"/>
                  <a:pt x="2382388" y="453988"/>
                  <a:pt x="2607359" y="522931"/>
                </a:cubicBezTo>
                <a:cubicBezTo>
                  <a:pt x="2832331" y="591874"/>
                  <a:pt x="3110522" y="486645"/>
                  <a:pt x="3231474" y="501159"/>
                </a:cubicBezTo>
                <a:cubicBezTo>
                  <a:pt x="3352427" y="515673"/>
                  <a:pt x="3333074" y="610017"/>
                  <a:pt x="3333074" y="610017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756292" y="3628560"/>
            <a:ext cx="486228" cy="72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763552" y="3911586"/>
            <a:ext cx="486228" cy="725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336863" y="3378580"/>
            <a:ext cx="1082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Inclusive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1785326" y="4172841"/>
            <a:ext cx="486228" cy="725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807100" y="4441353"/>
            <a:ext cx="486228" cy="725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336865" y="3678579"/>
            <a:ext cx="1391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photon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351382" y="3910806"/>
            <a:ext cx="137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photon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365899" y="4215603"/>
            <a:ext cx="15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Three photon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503714" y="6309106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457200" y="4448611"/>
            <a:ext cx="24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963886" y="2852059"/>
            <a:ext cx="40468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real, energy spectrum depends on </a:t>
            </a:r>
          </a:p>
          <a:p>
            <a:r>
              <a:rPr lang="en-US" dirty="0" smtClean="0"/>
              <a:t>number of photons.</a:t>
            </a:r>
          </a:p>
          <a:p>
            <a:r>
              <a:rPr lang="en-US" dirty="0" smtClean="0"/>
              <a:t>Therefore we should sampling energy</a:t>
            </a:r>
          </a:p>
          <a:p>
            <a:r>
              <a:rPr lang="en-US" dirty="0" smtClean="0"/>
              <a:t>of photons from the distribution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45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I will show several examples of problem caused by this kind of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048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E794B-F143-EF41-8A34-62ABB7372408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of gammas emission from neutron captured by Nitrogen nucleus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186870589"/>
              </p:ext>
            </p:extLst>
          </p:nvPr>
        </p:nvGraphicFramePr>
        <p:xfrm>
          <a:off x="457200" y="1243013"/>
          <a:ext cx="8108950" cy="5065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03900" y="1453916"/>
            <a:ext cx="4524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effectLst/>
              </a:rPr>
              <a:t>Data</a:t>
            </a:r>
            <a:r>
              <a:rPr lang="en-US" sz="1400" dirty="0" smtClean="0"/>
              <a:t>: </a:t>
            </a:r>
            <a:r>
              <a:rPr lang="en-US" sz="1400" i="0" baseline="0" dirty="0" smtClean="0">
                <a:solidFill>
                  <a:schemeClr val="tx1"/>
                </a:solidFill>
                <a:effectLst/>
              </a:rPr>
              <a:t>G. E. THOMAS et </a:t>
            </a:r>
            <a:r>
              <a:rPr lang="en-US" sz="1400" i="0" baseline="0" dirty="0" smtClean="0">
                <a:solidFill>
                  <a:schemeClr val="tx1"/>
                </a:solidFill>
                <a:effectLst/>
              </a:rPr>
              <a:t>al.</a:t>
            </a:r>
            <a:r>
              <a:rPr lang="en-US" sz="1400" dirty="0" smtClean="0"/>
              <a:t>, </a:t>
            </a:r>
            <a:r>
              <a:rPr lang="en-US" sz="1400" dirty="0" smtClean="0">
                <a:effectLst/>
              </a:rPr>
              <a:t>NIM </a:t>
            </a:r>
            <a:r>
              <a:rPr lang="en-US" sz="1400" dirty="0" smtClean="0"/>
              <a:t>56, pp325-337 (1967</a:t>
            </a:r>
            <a:r>
              <a:rPr lang="en-US" sz="1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75390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nut 2"/>
          <p:cNvSpPr/>
          <p:nvPr/>
        </p:nvSpPr>
        <p:spPr>
          <a:xfrm>
            <a:off x="7239000" y="1752600"/>
            <a:ext cx="762000" cy="609600"/>
          </a:xfrm>
          <a:prstGeom prst="donut">
            <a:avLst>
              <a:gd name="adj" fmla="val 7860"/>
            </a:avLst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7315200" y="2286000"/>
            <a:ext cx="609600" cy="381000"/>
          </a:xfrm>
          <a:prstGeom prst="donut">
            <a:avLst>
              <a:gd name="adj" fmla="val 7860"/>
            </a:avLst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 rot="13164152">
            <a:off x="5545833" y="3519828"/>
            <a:ext cx="1163707" cy="644369"/>
          </a:xfrm>
          <a:prstGeom prst="donut">
            <a:avLst>
              <a:gd name="adj" fmla="val 7860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Donut 6"/>
          <p:cNvSpPr/>
          <p:nvPr/>
        </p:nvSpPr>
        <p:spPr>
          <a:xfrm rot="13164152">
            <a:off x="4644260" y="4334708"/>
            <a:ext cx="1163707" cy="644369"/>
          </a:xfrm>
          <a:prstGeom prst="donut">
            <a:avLst>
              <a:gd name="adj" fmla="val 7860"/>
            </a:avLst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 rot="13164152">
            <a:off x="3433985" y="3074384"/>
            <a:ext cx="1163707" cy="335750"/>
          </a:xfrm>
          <a:prstGeom prst="donut">
            <a:avLst>
              <a:gd name="adj" fmla="val 7860"/>
            </a:avLst>
          </a:prstGeom>
          <a:solidFill>
            <a:srgbClr val="7030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562600" y="1219200"/>
            <a:ext cx="31258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ENDF-VII	INL	1.42 [barn]</a:t>
            </a:r>
          </a:p>
          <a:p>
            <a:r>
              <a:rPr lang="en-US" sz="1800" dirty="0" smtClean="0"/>
              <a:t>ENDF-VII cont	1.29</a:t>
            </a:r>
          </a:p>
          <a:p>
            <a:r>
              <a:rPr lang="en-US" sz="1800" dirty="0" smtClean="0"/>
              <a:t>G4HP non adjust	1.38 [barn]</a:t>
            </a:r>
          </a:p>
          <a:p>
            <a:r>
              <a:rPr lang="en-US" sz="1800" dirty="0" smtClean="0"/>
              <a:t>G4HP 		1.42</a:t>
            </a:r>
          </a:p>
          <a:p>
            <a:r>
              <a:rPr lang="en-US" sz="1800" dirty="0" smtClean="0"/>
              <a:t>G4LEND 		1.28</a:t>
            </a:r>
            <a:endParaRPr lang="en-US" sz="1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438" y="246063"/>
            <a:ext cx="8745537" cy="636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262564" y="4572000"/>
            <a:ext cx="1680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HP:G4NDL3.15</a:t>
            </a:r>
          </a:p>
          <a:p>
            <a:r>
              <a:rPr lang="en-US" dirty="0" smtClean="0"/>
              <a:t>LEND:ENDFVII.0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16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differences from</a:t>
            </a:r>
            <a:br>
              <a:rPr lang="en-US" dirty="0" smtClean="0"/>
            </a:br>
            <a:r>
              <a:rPr lang="en-US" dirty="0" smtClean="0"/>
              <a:t> ENDF values are caused by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Multiplicity</a:t>
            </a:r>
          </a:p>
          <a:p>
            <a:pPr lvl="1"/>
            <a:r>
              <a:rPr lang="en-US" dirty="0" smtClean="0"/>
              <a:t>Poisson Distribution</a:t>
            </a:r>
            <a:endParaRPr lang="en-US" dirty="0"/>
          </a:p>
          <a:p>
            <a:r>
              <a:rPr lang="en-US" dirty="0" smtClean="0">
                <a:solidFill>
                  <a:srgbClr val="92D050"/>
                </a:solidFill>
              </a:rPr>
              <a:t>Equal probability bin</a:t>
            </a:r>
          </a:p>
          <a:p>
            <a:pPr lvl="1"/>
            <a:r>
              <a:rPr lang="en-US" dirty="0" smtClean="0"/>
              <a:t>Number of bins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Photon emission in LEND</a:t>
            </a:r>
          </a:p>
          <a:p>
            <a:pPr lvl="1"/>
            <a:r>
              <a:rPr lang="en-US" dirty="0" smtClean="0"/>
              <a:t>No photons from L1 and L2 channels ???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Adjustment for better conservation</a:t>
            </a:r>
          </a:p>
          <a:p>
            <a:pPr lvl="1"/>
            <a:r>
              <a:rPr lang="en-US" dirty="0" smtClean="0"/>
              <a:t>Disable by  “G4NEUTRONHP_DO_NOT_ADJUST_FINAL_STATE”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Adjustment by remaining energy for the interaction</a:t>
            </a:r>
          </a:p>
          <a:p>
            <a:pPr lvl="1"/>
            <a:r>
              <a:rPr lang="en-US" dirty="0" smtClean="0"/>
              <a:t>No option for disabling this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Pictu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1447800"/>
            <a:ext cx="3886200" cy="283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601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 Distributions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Sampled Fragment (from data)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Resultant Fragment (remaining mass)</a:t>
            </a:r>
            <a:endParaRPr lang="en-US" dirty="0"/>
          </a:p>
        </p:txBody>
      </p:sp>
      <p:pic>
        <p:nvPicPr>
          <p:cNvPr id="8" name="Content Placeholder 8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16"/>
          <a:stretch/>
        </p:blipFill>
        <p:spPr>
          <a:xfrm>
            <a:off x="609600" y="2775543"/>
            <a:ext cx="3733800" cy="2373713"/>
          </a:xfrm>
        </p:spPr>
      </p:pic>
      <p:pic>
        <p:nvPicPr>
          <p:cNvPr id="11" name="Content Placeholder 9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66"/>
          <a:stretch/>
        </p:blipFill>
        <p:spPr>
          <a:xfrm>
            <a:off x="4800600" y="2769619"/>
            <a:ext cx="3733800" cy="2385562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Brycen Wendt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A25B5-ADC9-4419-B349-AA88193F1A17}" type="slidenum">
              <a:rPr lang="en-US" smtClean="0">
                <a:solidFill>
                  <a:srgbClr val="FFFFFF"/>
                </a:solidFill>
                <a:latin typeface="Arial Narrow"/>
              </a:rPr>
              <a:pPr/>
              <a:t>8</a:t>
            </a:fld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  <a:latin typeface="Arial Narrow"/>
              </a:rPr>
              <a:t>Idaho State University</a:t>
            </a:r>
            <a:endParaRPr lang="en-US" dirty="0">
              <a:solidFill>
                <a:srgbClr val="FFFFFF"/>
              </a:solidFill>
              <a:latin typeface="Arial Narrow"/>
            </a:endParaRPr>
          </a:p>
        </p:txBody>
      </p:sp>
      <p:cxnSp>
        <p:nvCxnSpPr>
          <p:cNvPr id="10" name="Straight Arrow Connector 9"/>
          <p:cNvCxnSpPr>
            <a:stCxn id="11" idx="0"/>
          </p:cNvCxnSpPr>
          <p:nvPr/>
        </p:nvCxnSpPr>
        <p:spPr>
          <a:xfrm>
            <a:off x="6667500" y="2769619"/>
            <a:ext cx="30843" cy="4452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393214" y="2834934"/>
            <a:ext cx="30843" cy="4452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67300" y="2196645"/>
            <a:ext cx="3594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bumps and dip are reflected physics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673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 variables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G4NEUTRONHP_USE_ONLY_PHOTONEVAPORATION</a:t>
            </a:r>
          </a:p>
          <a:p>
            <a:r>
              <a:rPr lang="en-US" dirty="0" smtClean="0"/>
              <a:t>	Always use G4PhotonEvaporationModel for generating photons from capture reaction</a:t>
            </a:r>
            <a:endParaRPr lang="en-US" dirty="0"/>
          </a:p>
          <a:p>
            <a:r>
              <a:rPr lang="en-US" dirty="0" smtClean="0"/>
              <a:t>G4NEUTRONHP_SKIP_MISSING_ISOTOPES</a:t>
            </a:r>
          </a:p>
          <a:p>
            <a:r>
              <a:rPr lang="en-US" dirty="0" smtClean="0"/>
              <a:t>	Set cross section 0 to isotopes those does not have corresponding data files</a:t>
            </a:r>
            <a:endParaRPr lang="en-US" dirty="0"/>
          </a:p>
          <a:p>
            <a:r>
              <a:rPr lang="en-US" dirty="0" smtClean="0"/>
              <a:t>G4NEUTRONHP_NEGLECT_DOPPLER</a:t>
            </a:r>
          </a:p>
          <a:p>
            <a:r>
              <a:rPr lang="en-US" dirty="0" smtClean="0"/>
              <a:t>	Do not do on flight Doppler boarding </a:t>
            </a:r>
            <a:endParaRPr lang="en-US" dirty="0"/>
          </a:p>
          <a:p>
            <a:r>
              <a:rPr lang="en-US" dirty="0" smtClean="0"/>
              <a:t>G4NEUTRONHP_DO_NOT_ADJUST_FINAL_STATE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9151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0</TotalTime>
  <Words>292</Words>
  <Application>Microsoft Macintosh PowerPoint</Application>
  <PresentationFormat>On-screen Show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Default Theme</vt:lpstr>
      <vt:lpstr>Horizon</vt:lpstr>
      <vt:lpstr>Introduction of conservation problem on data driven models </vt:lpstr>
      <vt:lpstr>Energy and Momentum Conservation</vt:lpstr>
      <vt:lpstr>Reproduction Experimental Result</vt:lpstr>
      <vt:lpstr>PowerPoint Presentation</vt:lpstr>
      <vt:lpstr>Validation of gammas emission from neutron captured by Nitrogen nucleus</vt:lpstr>
      <vt:lpstr>PowerPoint Presentation</vt:lpstr>
      <vt:lpstr>The differences from  ENDF values are caused by  </vt:lpstr>
      <vt:lpstr>Fragment Distributions</vt:lpstr>
      <vt:lpstr>Environment variables </vt:lpstr>
      <vt:lpstr>PowerPoint Presentation</vt:lpstr>
    </vt:vector>
  </TitlesOfParts>
  <Company>SLAC National Accelerator Laboratory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Tatsumi Koi</dc:creator>
  <cp:lastModifiedBy/>
  <cp:revision>1</cp:revision>
  <dcterms:created xsi:type="dcterms:W3CDTF">2014-07-02T22:10:59Z</dcterms:created>
  <dcterms:modified xsi:type="dcterms:W3CDTF">2014-07-08T02:22:29Z</dcterms:modified>
</cp:coreProperties>
</file>