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465B-3D02-FB47-A2B0-56A653BFBDDC}" type="datetimeFigureOut">
              <a:rPr lang="en-US" smtClean="0"/>
              <a:t>7/7/14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86FCA-CE5F-8A40-93A4-60202F08F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59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69D01-2CA4-4742-9A76-3228CCD00634}" type="datetimeFigureOut">
              <a:rPr lang="en-US" smtClean="0"/>
              <a:t>7/7/14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8A04B-0026-1044-ACA3-619A9AF53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320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B0889-3D1A-6A45-AC07-5D61961F0F37}" type="slidenum">
              <a:rPr lang="en-US"/>
              <a:pPr/>
              <a:t>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579" y="4344378"/>
            <a:ext cx="5484842" cy="411440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97" tIns="45249" rIns="90497" bIns="45249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ubanyakinikuhouse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Introductory Information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223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8 July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A06B2C-911C-3D4F-90EF-C2F30F35C41A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743200" y="6248400"/>
            <a:ext cx="36576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Geant4 </a:t>
            </a:r>
            <a:r>
              <a:rPr lang="en-US" dirty="0" smtClean="0"/>
              <a:t>Neutron mini-Workshop</a:t>
            </a:r>
            <a:endParaRPr lang="en-US" dirty="0"/>
          </a:p>
        </p:txBody>
      </p:sp>
      <p:sp>
        <p:nvSpPr>
          <p:cNvPr id="459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152400"/>
            <a:ext cx="7848600" cy="655638"/>
          </a:xfrm>
        </p:spPr>
        <p:txBody>
          <a:bodyPr/>
          <a:lstStyle/>
          <a:p>
            <a:r>
              <a:rPr lang="en-US" sz="3600"/>
              <a:t>Welcome to Earthquake Country</a:t>
            </a:r>
            <a:endParaRPr lang="en-US" sz="4800"/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66800"/>
            <a:ext cx="8229600" cy="50292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Be aware of exits in your building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Speaker will indicate locations for this meeting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Fire or other emergency evacuation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Follow building residents out of building to the assembly area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Earthquake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Remain in building: Duck, cover, and hold position until shaking stops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Evacuate building to assembly area outside (follow others)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Stay away from windows, downed power lines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In the event of an emergency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Dial 9-911 from a SLAC phone; or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Dial 911 from your cellular phone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Provide SLAC address</a:t>
            </a:r>
            <a:br>
              <a:rPr lang="en-US" sz="1800" dirty="0"/>
            </a:br>
            <a:r>
              <a:rPr lang="en-US" sz="1800" dirty="0"/>
              <a:t>(2575 Sand Hill Road, Menlo Park, CA; cross street Saga Lane)</a:t>
            </a:r>
            <a:br>
              <a:rPr lang="en-US" sz="1800" dirty="0"/>
            </a:br>
            <a:r>
              <a:rPr lang="en-US" sz="1800" dirty="0"/>
              <a:t>and your building/room number.</a:t>
            </a:r>
            <a:br>
              <a:rPr lang="en-US" sz="1800" dirty="0"/>
            </a:br>
            <a:r>
              <a:rPr lang="en-US" sz="1800" dirty="0"/>
              <a:t>You are in Building </a:t>
            </a:r>
            <a:r>
              <a:rPr lang="en-US" sz="1800" dirty="0" smtClean="0"/>
              <a:t>84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7188239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Evacuation Plan</a:t>
            </a:r>
            <a:endParaRPr lang="en-US" dirty="0"/>
          </a:p>
        </p:txBody>
      </p:sp>
      <p:pic>
        <p:nvPicPr>
          <p:cNvPr id="5" name="Content Placeholder 4" descr="Photo-0023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30" r="-10030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7150454" y="4153416"/>
            <a:ext cx="1450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are here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5033920" y="4338082"/>
            <a:ext cx="2116534" cy="2730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rot="5400000">
            <a:off x="4479011" y="4868559"/>
            <a:ext cx="652189" cy="457630"/>
          </a:xfrm>
          <a:prstGeom prst="bentConnector3">
            <a:avLst>
              <a:gd name="adj1" fmla="val 1140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841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No cafeteria on site</a:t>
            </a:r>
          </a:p>
          <a:p>
            <a:r>
              <a:rPr lang="en-US" dirty="0" smtClean="0"/>
              <a:t>Food Trucks (located in front of building 24) 11:00-14:00</a:t>
            </a:r>
          </a:p>
          <a:p>
            <a:r>
              <a:rPr lang="en-US" dirty="0"/>
              <a:t>Starbucks </a:t>
            </a:r>
            <a:r>
              <a:rPr lang="en-US" dirty="0" smtClean="0"/>
              <a:t>Kiosk (</a:t>
            </a:r>
            <a:r>
              <a:rPr lang="en-US" dirty="0"/>
              <a:t>near the Guest House parking </a:t>
            </a:r>
            <a:r>
              <a:rPr lang="en-US" dirty="0" smtClean="0"/>
              <a:t>lot) 6:00-18:00</a:t>
            </a:r>
          </a:p>
          <a:p>
            <a:r>
              <a:rPr lang="en-US" dirty="0" smtClean="0"/>
              <a:t>	walk</a:t>
            </a:r>
            <a:r>
              <a:rPr lang="en-US" dirty="0"/>
              <a:t>-up coffee and pastry takeout</a:t>
            </a:r>
            <a:r>
              <a:rPr lang="en-US" dirty="0" smtClean="0"/>
              <a:t>.</a:t>
            </a:r>
          </a:p>
          <a:p>
            <a:r>
              <a:rPr lang="en-US" dirty="0"/>
              <a:t>Sharon </a:t>
            </a:r>
            <a:r>
              <a:rPr lang="en-US" dirty="0" smtClean="0"/>
              <a:t>Heights Shopping Center (5min by car)</a:t>
            </a:r>
          </a:p>
          <a:p>
            <a:r>
              <a:rPr lang="en-US" dirty="0"/>
              <a:t>	</a:t>
            </a:r>
            <a:r>
              <a:rPr lang="en-US" dirty="0" smtClean="0"/>
              <a:t>El Cerrito</a:t>
            </a:r>
          </a:p>
          <a:p>
            <a:r>
              <a:rPr lang="en-US" dirty="0"/>
              <a:t>	</a:t>
            </a:r>
            <a:r>
              <a:rPr lang="en-US" dirty="0" smtClean="0"/>
              <a:t>Eric</a:t>
            </a:r>
          </a:p>
          <a:p>
            <a:r>
              <a:rPr lang="en-US" dirty="0"/>
              <a:t>	</a:t>
            </a:r>
            <a:r>
              <a:rPr lang="en-US" dirty="0" smtClean="0"/>
              <a:t>Safeway</a:t>
            </a:r>
          </a:p>
          <a:p>
            <a:r>
              <a:rPr lang="en-US" dirty="0"/>
              <a:t>Dutch Goose (5-10min by car)</a:t>
            </a:r>
          </a:p>
          <a:p>
            <a:r>
              <a:rPr lang="en-US" dirty="0"/>
              <a:t>	Burgers &amp; Beer </a:t>
            </a:r>
            <a:r>
              <a:rPr lang="en-US" dirty="0" smtClean="0"/>
              <a:t>Pub</a:t>
            </a:r>
            <a:endParaRPr lang="en-US" dirty="0" smtClean="0"/>
          </a:p>
          <a:p>
            <a:r>
              <a:rPr lang="en-US" dirty="0" smtClean="0"/>
              <a:t>Alpine Inn (10-15min by car)</a:t>
            </a:r>
          </a:p>
          <a:p>
            <a:r>
              <a:rPr lang="en-US" dirty="0"/>
              <a:t>	</a:t>
            </a:r>
            <a:r>
              <a:rPr lang="en-US" dirty="0" smtClean="0"/>
              <a:t>Burgers &amp; Beer Pub, Wild west version of Dutch Goose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6391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dinner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July (Today) 18:00-20:00</a:t>
            </a:r>
          </a:p>
          <a:p>
            <a:r>
              <a:rPr lang="en-US" b="1" dirty="0" err="1"/>
              <a:t>Juban</a:t>
            </a:r>
            <a:r>
              <a:rPr lang="en-US" b="1" dirty="0"/>
              <a:t> Yakiniku House</a:t>
            </a:r>
          </a:p>
          <a:p>
            <a:r>
              <a:rPr lang="en-US" dirty="0"/>
              <a:t>712 Santa Cruz Ave</a:t>
            </a:r>
          </a:p>
          <a:p>
            <a:r>
              <a:rPr lang="en-US" dirty="0"/>
              <a:t>Menlo Park, CA 94025</a:t>
            </a:r>
          </a:p>
          <a:p>
            <a:r>
              <a:rPr lang="en-US" dirty="0"/>
              <a:t>Phone: (650) 473-</a:t>
            </a:r>
            <a:r>
              <a:rPr lang="en-US" dirty="0" smtClean="0"/>
              <a:t>6458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www.jubanyakinikuhouse.com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2928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 t="6" b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0497861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0</TotalTime>
  <Words>191</Words>
  <Application>Microsoft Macintosh PowerPoint</Application>
  <PresentationFormat>On-screen Show (4:3)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Introductory Information</vt:lpstr>
      <vt:lpstr>Welcome to Earthquake Country</vt:lpstr>
      <vt:lpstr>Emergency Evacuation Plan</vt:lpstr>
      <vt:lpstr>Lunch</vt:lpstr>
      <vt:lpstr>Group dinner</vt:lpstr>
      <vt:lpstr>PowerPoint Presentation</vt:lpstr>
    </vt:vector>
  </TitlesOfParts>
  <Company>SLAC National Accelerator Laboratory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Tatsumi Koi</dc:creator>
  <cp:lastModifiedBy/>
  <cp:revision>1</cp:revision>
  <dcterms:created xsi:type="dcterms:W3CDTF">2014-07-02T21:24:36Z</dcterms:created>
  <dcterms:modified xsi:type="dcterms:W3CDTF">2014-07-07T17:00:44Z</dcterms:modified>
</cp:coreProperties>
</file>