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35"/>
  </p:notesMasterIdLst>
  <p:handoutMasterIdLst>
    <p:handoutMasterId r:id="rId36"/>
  </p:handoutMasterIdLst>
  <p:sldIdLst>
    <p:sldId id="256" r:id="rId2"/>
    <p:sldId id="265" r:id="rId3"/>
    <p:sldId id="285" r:id="rId4"/>
    <p:sldId id="295" r:id="rId5"/>
    <p:sldId id="286" r:id="rId6"/>
    <p:sldId id="274" r:id="rId7"/>
    <p:sldId id="275" r:id="rId8"/>
    <p:sldId id="276" r:id="rId9"/>
    <p:sldId id="277" r:id="rId10"/>
    <p:sldId id="278" r:id="rId11"/>
    <p:sldId id="284" r:id="rId12"/>
    <p:sldId id="279" r:id="rId13"/>
    <p:sldId id="282" r:id="rId14"/>
    <p:sldId id="283" r:id="rId15"/>
    <p:sldId id="280" r:id="rId16"/>
    <p:sldId id="281" r:id="rId17"/>
    <p:sldId id="267" r:id="rId18"/>
    <p:sldId id="269" r:id="rId19"/>
    <p:sldId id="292" r:id="rId20"/>
    <p:sldId id="293" r:id="rId21"/>
    <p:sldId id="287" r:id="rId22"/>
    <p:sldId id="288" r:id="rId23"/>
    <p:sldId id="289" r:id="rId24"/>
    <p:sldId id="290" r:id="rId25"/>
    <p:sldId id="294" r:id="rId26"/>
    <p:sldId id="264" r:id="rId27"/>
    <p:sldId id="257" r:id="rId28"/>
    <p:sldId id="258" r:id="rId29"/>
    <p:sldId id="259" r:id="rId30"/>
    <p:sldId id="260" r:id="rId31"/>
    <p:sldId id="261" r:id="rId32"/>
    <p:sldId id="262" r:id="rId33"/>
    <p:sldId id="263"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75" d="100"/>
          <a:sy n="175" d="100"/>
        </p:scale>
        <p:origin x="-1344"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tkoi\Desktop\G4ENDL\Au16MeVNeutronElastic.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tkoi\Desktop\NeutronHP\GammaFromNeutronCapturedByNitroge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Sheet1!$K$1</c:f>
              <c:strCache>
                <c:ptCount val="1"/>
                <c:pt idx="0">
                  <c:v>ENDF</c:v>
                </c:pt>
              </c:strCache>
            </c:strRef>
          </c:tx>
          <c:spPr>
            <a:ln w="28575">
              <a:noFill/>
            </a:ln>
          </c:spPr>
          <c:xVal>
            <c:numRef>
              <c:f>Sheet1!$J$2:$J$207</c:f>
              <c:numCache>
                <c:formatCode>General</c:formatCode>
                <c:ptCount val="206"/>
                <c:pt idx="0">
                  <c:v>-0.975000000000001</c:v>
                </c:pt>
                <c:pt idx="1">
                  <c:v>-0.925</c:v>
                </c:pt>
                <c:pt idx="2">
                  <c:v>-0.875000000000003</c:v>
                </c:pt>
                <c:pt idx="3">
                  <c:v>-0.825000000000001</c:v>
                </c:pt>
                <c:pt idx="4">
                  <c:v>-0.775000000000002</c:v>
                </c:pt>
                <c:pt idx="5">
                  <c:v>-0.725000000000001</c:v>
                </c:pt>
                <c:pt idx="6">
                  <c:v>-0.675000000000003</c:v>
                </c:pt>
                <c:pt idx="7">
                  <c:v>-0.625000000000003</c:v>
                </c:pt>
                <c:pt idx="8">
                  <c:v>-0.575000000000001</c:v>
                </c:pt>
                <c:pt idx="9">
                  <c:v>-0.525</c:v>
                </c:pt>
                <c:pt idx="10">
                  <c:v>-0.475</c:v>
                </c:pt>
                <c:pt idx="11">
                  <c:v>-0.425</c:v>
                </c:pt>
                <c:pt idx="12">
                  <c:v>-0.375000000000001</c:v>
                </c:pt>
                <c:pt idx="13">
                  <c:v>-0.325000000000001</c:v>
                </c:pt>
                <c:pt idx="14">
                  <c:v>-0.275</c:v>
                </c:pt>
                <c:pt idx="15">
                  <c:v>-0.225</c:v>
                </c:pt>
                <c:pt idx="16">
                  <c:v>-0.175</c:v>
                </c:pt>
                <c:pt idx="17">
                  <c:v>-0.125</c:v>
                </c:pt>
                <c:pt idx="18">
                  <c:v>-0.0750000000000001</c:v>
                </c:pt>
                <c:pt idx="19">
                  <c:v>-0.0250000000000001</c:v>
                </c:pt>
                <c:pt idx="20">
                  <c:v>0.0250000000000001</c:v>
                </c:pt>
                <c:pt idx="21">
                  <c:v>0.0750000000000001</c:v>
                </c:pt>
                <c:pt idx="22">
                  <c:v>0.125</c:v>
                </c:pt>
                <c:pt idx="23">
                  <c:v>0.175</c:v>
                </c:pt>
                <c:pt idx="24">
                  <c:v>0.225</c:v>
                </c:pt>
                <c:pt idx="25">
                  <c:v>0.275</c:v>
                </c:pt>
                <c:pt idx="26">
                  <c:v>0.325000000000001</c:v>
                </c:pt>
                <c:pt idx="27">
                  <c:v>0.375000000000001</c:v>
                </c:pt>
                <c:pt idx="28">
                  <c:v>0.425</c:v>
                </c:pt>
                <c:pt idx="29">
                  <c:v>0.475</c:v>
                </c:pt>
                <c:pt idx="30">
                  <c:v>0.525</c:v>
                </c:pt>
                <c:pt idx="31">
                  <c:v>0.575000000000001</c:v>
                </c:pt>
                <c:pt idx="32">
                  <c:v>0.625000000000003</c:v>
                </c:pt>
                <c:pt idx="33">
                  <c:v>0.675000000000003</c:v>
                </c:pt>
                <c:pt idx="34">
                  <c:v>0.725000000000001</c:v>
                </c:pt>
                <c:pt idx="35">
                  <c:v>0.775000000000002</c:v>
                </c:pt>
                <c:pt idx="36">
                  <c:v>0.825000000000001</c:v>
                </c:pt>
                <c:pt idx="37">
                  <c:v>0.875000000000003</c:v>
                </c:pt>
                <c:pt idx="38">
                  <c:v>0.925</c:v>
                </c:pt>
                <c:pt idx="39">
                  <c:v>0.975000000000001</c:v>
                </c:pt>
                <c:pt idx="41">
                  <c:v>-1.0</c:v>
                </c:pt>
                <c:pt idx="42">
                  <c:v>-0.996881627482794</c:v>
                </c:pt>
                <c:pt idx="43">
                  <c:v>-0.99415284876524</c:v>
                </c:pt>
                <c:pt idx="44">
                  <c:v>-0.991765308043152</c:v>
                </c:pt>
                <c:pt idx="45">
                  <c:v>-0.987589854966519</c:v>
                </c:pt>
                <c:pt idx="46">
                  <c:v>-0.984454169959977</c:v>
                </c:pt>
                <c:pt idx="47">
                  <c:v>-0.98210692503407</c:v>
                </c:pt>
                <c:pt idx="48">
                  <c:v>-0.978580904325472</c:v>
                </c:pt>
                <c:pt idx="49">
                  <c:v>-0.975056466740931</c:v>
                </c:pt>
                <c:pt idx="50">
                  <c:v>-0.971940476857201</c:v>
                </c:pt>
                <c:pt idx="51">
                  <c:v>-0.969213722603102</c:v>
                </c:pt>
                <c:pt idx="52">
                  <c:v>-0.96682338860446</c:v>
                </c:pt>
                <c:pt idx="53">
                  <c:v>-0.964736807680713</c:v>
                </c:pt>
                <c:pt idx="54">
                  <c:v>-0.961083496679606</c:v>
                </c:pt>
                <c:pt idx="55">
                  <c:v>-0.958342516940326</c:v>
                </c:pt>
                <c:pt idx="56">
                  <c:v>-0.956284342237047</c:v>
                </c:pt>
                <c:pt idx="57">
                  <c:v>-0.953201221912533</c:v>
                </c:pt>
                <c:pt idx="58">
                  <c:v>-0.949343242073802</c:v>
                </c:pt>
                <c:pt idx="59">
                  <c:v>-0.947003037421538</c:v>
                </c:pt>
                <c:pt idx="60">
                  <c:v>-0.941547005065748</c:v>
                </c:pt>
                <c:pt idx="61">
                  <c:v>-0.925189848839482</c:v>
                </c:pt>
                <c:pt idx="62">
                  <c:v>-0.912727245287383</c:v>
                </c:pt>
                <c:pt idx="63">
                  <c:v>-0.900265591173294</c:v>
                </c:pt>
                <c:pt idx="64">
                  <c:v>-0.887807352999719</c:v>
                </c:pt>
                <c:pt idx="65">
                  <c:v>-0.875346412703121</c:v>
                </c:pt>
                <c:pt idx="66">
                  <c:v>-0.862893200349893</c:v>
                </c:pt>
                <c:pt idx="67">
                  <c:v>-0.85043487199426</c:v>
                </c:pt>
                <c:pt idx="68">
                  <c:v>-0.844206328526605</c:v>
                </c:pt>
                <c:pt idx="69">
                  <c:v>-0.837985492341403</c:v>
                </c:pt>
                <c:pt idx="70">
                  <c:v>-0.825537268849147</c:v>
                </c:pt>
                <c:pt idx="71">
                  <c:v>-0.813080440626701</c:v>
                </c:pt>
                <c:pt idx="72">
                  <c:v>-0.800637266663676</c:v>
                </c:pt>
                <c:pt idx="73">
                  <c:v>-0.775738108069225</c:v>
                </c:pt>
                <c:pt idx="74">
                  <c:v>-0.750860821282993</c:v>
                </c:pt>
                <c:pt idx="75">
                  <c:v>-0.725974797422327</c:v>
                </c:pt>
                <c:pt idx="76">
                  <c:v>-0.701108414067754</c:v>
                </c:pt>
                <c:pt idx="77">
                  <c:v>-0.676233346139716</c:v>
                </c:pt>
                <c:pt idx="78">
                  <c:v>-0.651383589539987</c:v>
                </c:pt>
                <c:pt idx="79">
                  <c:v>-0.626522195848026</c:v>
                </c:pt>
                <c:pt idx="80">
                  <c:v>-0.601675625794855</c:v>
                </c:pt>
                <c:pt idx="81">
                  <c:v>-0.576831579652474</c:v>
                </c:pt>
                <c:pt idx="82">
                  <c:v>-0.564419643214325</c:v>
                </c:pt>
                <c:pt idx="83">
                  <c:v>-0.551995200179701</c:v>
                </c:pt>
                <c:pt idx="84">
                  <c:v>-0.5395792328993</c:v>
                </c:pt>
                <c:pt idx="85">
                  <c:v>-0.527178278822365</c:v>
                </c:pt>
                <c:pt idx="86">
                  <c:v>-0.514753799155581</c:v>
                </c:pt>
                <c:pt idx="87">
                  <c:v>-0.508560607346958</c:v>
                </c:pt>
                <c:pt idx="88">
                  <c:v>-0.502356082968964</c:v>
                </c:pt>
                <c:pt idx="89">
                  <c:v>-0.489945507432316</c:v>
                </c:pt>
                <c:pt idx="90">
                  <c:v>-0.477526836439125</c:v>
                </c:pt>
                <c:pt idx="91">
                  <c:v>-0.465120177392032</c:v>
                </c:pt>
                <c:pt idx="92">
                  <c:v>-0.452730415689848</c:v>
                </c:pt>
                <c:pt idx="93">
                  <c:v>-0.42792583081201</c:v>
                </c:pt>
                <c:pt idx="94">
                  <c:v>-0.403130059290438</c:v>
                </c:pt>
                <c:pt idx="95">
                  <c:v>-0.378325519707291</c:v>
                </c:pt>
                <c:pt idx="96">
                  <c:v>-0.353540149231031</c:v>
                </c:pt>
                <c:pt idx="97">
                  <c:v>-0.328767750073319</c:v>
                </c:pt>
                <c:pt idx="98">
                  <c:v>-0.30399980658126</c:v>
                </c:pt>
                <c:pt idx="99">
                  <c:v>-0.279225741720727</c:v>
                </c:pt>
                <c:pt idx="100">
                  <c:v>-0.254466920638952</c:v>
                </c:pt>
                <c:pt idx="101">
                  <c:v>-0.229727006209817</c:v>
                </c:pt>
                <c:pt idx="102">
                  <c:v>-0.204974392252352</c:v>
                </c:pt>
                <c:pt idx="103">
                  <c:v>-0.180227305778787</c:v>
                </c:pt>
                <c:pt idx="104">
                  <c:v>-0.155498349074144</c:v>
                </c:pt>
                <c:pt idx="105">
                  <c:v>-0.130770174343471</c:v>
                </c:pt>
                <c:pt idx="106">
                  <c:v>-0.106048873408883</c:v>
                </c:pt>
                <c:pt idx="107">
                  <c:v>-0.0813331613396168</c:v>
                </c:pt>
                <c:pt idx="108">
                  <c:v>-0.056624829066779</c:v>
                </c:pt>
                <c:pt idx="109">
                  <c:v>-0.0319218840836695</c:v>
                </c:pt>
                <c:pt idx="110">
                  <c:v>-0.0133984917532343</c:v>
                </c:pt>
                <c:pt idx="111">
                  <c:v>0.00512077364532424</c:v>
                </c:pt>
                <c:pt idx="112">
                  <c:v>0.01746462187999</c:v>
                </c:pt>
                <c:pt idx="113">
                  <c:v>0.029807553234288</c:v>
                </c:pt>
                <c:pt idx="114">
                  <c:v>0.0421494284870217</c:v>
                </c:pt>
                <c:pt idx="115">
                  <c:v>0.054490103346986</c:v>
                </c:pt>
                <c:pt idx="116">
                  <c:v>0.0668276846487324</c:v>
                </c:pt>
                <c:pt idx="117">
                  <c:v>0.0791637554068462</c:v>
                </c:pt>
                <c:pt idx="118">
                  <c:v>0.0914998806557937</c:v>
                </c:pt>
                <c:pt idx="119">
                  <c:v>0.103832394693552</c:v>
                </c:pt>
                <c:pt idx="120">
                  <c:v>0.116164566312094</c:v>
                </c:pt>
                <c:pt idx="121">
                  <c:v>0.12849443271532</c:v>
                </c:pt>
                <c:pt idx="122">
                  <c:v>0.153151413390408</c:v>
                </c:pt>
                <c:pt idx="123">
                  <c:v>0.177800993181036</c:v>
                </c:pt>
                <c:pt idx="124">
                  <c:v>0.202443760575862</c:v>
                </c:pt>
                <c:pt idx="125">
                  <c:v>0.2270813622392</c:v>
                </c:pt>
                <c:pt idx="126">
                  <c:v>0.251712968251625</c:v>
                </c:pt>
                <c:pt idx="127">
                  <c:v>0.276338568591735</c:v>
                </c:pt>
                <c:pt idx="128">
                  <c:v>0.300957136122412</c:v>
                </c:pt>
                <c:pt idx="129">
                  <c:v>0.325569804697891</c:v>
                </c:pt>
                <c:pt idx="130">
                  <c:v>0.350176319840863</c:v>
                </c:pt>
                <c:pt idx="131">
                  <c:v>0.374776502440407</c:v>
                </c:pt>
                <c:pt idx="132">
                  <c:v>0.399369999296146</c:v>
                </c:pt>
                <c:pt idx="133">
                  <c:v>0.423957588719548</c:v>
                </c:pt>
                <c:pt idx="134">
                  <c:v>0.448539214018393</c:v>
                </c:pt>
                <c:pt idx="135">
                  <c:v>0.47311517433292</c:v>
                </c:pt>
                <c:pt idx="136">
                  <c:v>0.497684112037645</c:v>
                </c:pt>
                <c:pt idx="137">
                  <c:v>0.509966524769115</c:v>
                </c:pt>
                <c:pt idx="138">
                  <c:v>0.52224704669882</c:v>
                </c:pt>
                <c:pt idx="139">
                  <c:v>0.534526418760304</c:v>
                </c:pt>
                <c:pt idx="140">
                  <c:v>0.540666178140453</c:v>
                </c:pt>
                <c:pt idx="141">
                  <c:v>0.546805036180707</c:v>
                </c:pt>
                <c:pt idx="142">
                  <c:v>0.55294372299125</c:v>
                </c:pt>
                <c:pt idx="143">
                  <c:v>0.557546628710686</c:v>
                </c:pt>
                <c:pt idx="144">
                  <c:v>0.564451339262676</c:v>
                </c:pt>
                <c:pt idx="145">
                  <c:v>0.571355455887032</c:v>
                </c:pt>
                <c:pt idx="146">
                  <c:v>0.577492912940341</c:v>
                </c:pt>
                <c:pt idx="147">
                  <c:v>0.582094587231785</c:v>
                </c:pt>
                <c:pt idx="148">
                  <c:v>0.588997500132654</c:v>
                </c:pt>
                <c:pt idx="149">
                  <c:v>0.595899752145754</c:v>
                </c:pt>
                <c:pt idx="150">
                  <c:v>0.602035233609788</c:v>
                </c:pt>
                <c:pt idx="151">
                  <c:v>0.61123700054603</c:v>
                </c:pt>
                <c:pt idx="152">
                  <c:v>0.620439004509747</c:v>
                </c:pt>
                <c:pt idx="153">
                  <c:v>0.626572526228616</c:v>
                </c:pt>
                <c:pt idx="154">
                  <c:v>0.635772460621114</c:v>
                </c:pt>
                <c:pt idx="155">
                  <c:v>0.644970984208697</c:v>
                </c:pt>
                <c:pt idx="156">
                  <c:v>0.657234506194916</c:v>
                </c:pt>
                <c:pt idx="157">
                  <c:v>0.669497584891567</c:v>
                </c:pt>
                <c:pt idx="158">
                  <c:v>0.681758350187788</c:v>
                </c:pt>
                <c:pt idx="159">
                  <c:v>0.694017798105429</c:v>
                </c:pt>
                <c:pt idx="160">
                  <c:v>0.718530637241406</c:v>
                </c:pt>
                <c:pt idx="161">
                  <c:v>0.743038541461708</c:v>
                </c:pt>
                <c:pt idx="162">
                  <c:v>0.767540066833485</c:v>
                </c:pt>
                <c:pt idx="163">
                  <c:v>0.779788338950685</c:v>
                </c:pt>
                <c:pt idx="164">
                  <c:v>0.792036127808485</c:v>
                </c:pt>
                <c:pt idx="165">
                  <c:v>0.804281263869947</c:v>
                </c:pt>
                <c:pt idx="166">
                  <c:v>0.816524690653282</c:v>
                </c:pt>
                <c:pt idx="167">
                  <c:v>0.828767130402395</c:v>
                </c:pt>
                <c:pt idx="168">
                  <c:v>0.841007853676637</c:v>
                </c:pt>
                <c:pt idx="169">
                  <c:v>0.853247845127217</c:v>
                </c:pt>
                <c:pt idx="170">
                  <c:v>0.865485593380174</c:v>
                </c:pt>
                <c:pt idx="171">
                  <c:v>0.871603375220514</c:v>
                </c:pt>
                <c:pt idx="172">
                  <c:v>0.876192304004451</c:v>
                </c:pt>
                <c:pt idx="173">
                  <c:v>0.879633630257321</c:v>
                </c:pt>
                <c:pt idx="174">
                  <c:v>0.882213990427292</c:v>
                </c:pt>
                <c:pt idx="175">
                  <c:v>0.886085494259024</c:v>
                </c:pt>
                <c:pt idx="176">
                  <c:v>0.888020915747875</c:v>
                </c:pt>
                <c:pt idx="177">
                  <c:v>0.889956649618007</c:v>
                </c:pt>
                <c:pt idx="178">
                  <c:v>0.893015076752029</c:v>
                </c:pt>
                <c:pt idx="179">
                  <c:v>0.895690806305703</c:v>
                </c:pt>
                <c:pt idx="180">
                  <c:v>0.89803218274359</c:v>
                </c:pt>
                <c:pt idx="181">
                  <c:v>0.900080875521537</c:v>
                </c:pt>
                <c:pt idx="182">
                  <c:v>0.901873999504324</c:v>
                </c:pt>
                <c:pt idx="183">
                  <c:v>0.903442319251342</c:v>
                </c:pt>
                <c:pt idx="184">
                  <c:v>0.906186782197043</c:v>
                </c:pt>
                <c:pt idx="185">
                  <c:v>0.908245444585834</c:v>
                </c:pt>
                <c:pt idx="186">
                  <c:v>0.911333595454081</c:v>
                </c:pt>
                <c:pt idx="187">
                  <c:v>0.914421461009442</c:v>
                </c:pt>
                <c:pt idx="188">
                  <c:v>0.917479223326099</c:v>
                </c:pt>
                <c:pt idx="189">
                  <c:v>0.92015395849763</c:v>
                </c:pt>
                <c:pt idx="190">
                  <c:v>0.922494977582354</c:v>
                </c:pt>
                <c:pt idx="191">
                  <c:v>0.926591654846403</c:v>
                </c:pt>
                <c:pt idx="192">
                  <c:v>0.92966400527472</c:v>
                </c:pt>
                <c:pt idx="193">
                  <c:v>0.934271701252895</c:v>
                </c:pt>
                <c:pt idx="194">
                  <c:v>0.938879941459005</c:v>
                </c:pt>
                <c:pt idx="195">
                  <c:v>0.941936784373128</c:v>
                </c:pt>
                <c:pt idx="196">
                  <c:v>0.947286353292856</c:v>
                </c:pt>
                <c:pt idx="197">
                  <c:v>0.951297848249434</c:v>
                </c:pt>
                <c:pt idx="198">
                  <c:v>0.957315461793551</c:v>
                </c:pt>
                <c:pt idx="199">
                  <c:v>0.963332748851174</c:v>
                </c:pt>
                <c:pt idx="200">
                  <c:v>0.967916934226558</c:v>
                </c:pt>
                <c:pt idx="201">
                  <c:v>0.971927748432797</c:v>
                </c:pt>
                <c:pt idx="202">
                  <c:v>0.978946549955118</c:v>
                </c:pt>
                <c:pt idx="203">
                  <c:v>0.984210439932003</c:v>
                </c:pt>
                <c:pt idx="204">
                  <c:v>0.992105489355594</c:v>
                </c:pt>
                <c:pt idx="205">
                  <c:v>1.0</c:v>
                </c:pt>
              </c:numCache>
            </c:numRef>
          </c:xVal>
          <c:yVal>
            <c:numRef>
              <c:f>Sheet1!$K$2:$K$207</c:f>
              <c:numCache>
                <c:formatCode>General</c:formatCode>
                <c:ptCount val="206"/>
                <c:pt idx="41">
                  <c:v>0.094164630106347</c:v>
                </c:pt>
                <c:pt idx="42">
                  <c:v>0.0775822592918434</c:v>
                </c:pt>
                <c:pt idx="43">
                  <c:v>0.0651828974222864</c:v>
                </c:pt>
                <c:pt idx="44">
                  <c:v>0.0557717614697378</c:v>
                </c:pt>
                <c:pt idx="45">
                  <c:v>0.0421167359083991</c:v>
                </c:pt>
                <c:pt idx="46">
                  <c:v>0.0339130664554228</c:v>
                </c:pt>
                <c:pt idx="47">
                  <c:v>0.0287432834173382</c:v>
                </c:pt>
                <c:pt idx="48">
                  <c:v>0.0223576627884032</c:v>
                </c:pt>
                <c:pt idx="49">
                  <c:v>0.0173783854942637</c:v>
                </c:pt>
                <c:pt idx="50">
                  <c:v>0.0139573995250974</c:v>
                </c:pt>
                <c:pt idx="51">
                  <c:v>0.0116033471897969</c:v>
                </c:pt>
                <c:pt idx="52">
                  <c:v>0.00996286696863443</c:v>
                </c:pt>
                <c:pt idx="53">
                  <c:v>0.00880638802503146</c:v>
                </c:pt>
                <c:pt idx="54">
                  <c:v>0.00731354341369062</c:v>
                </c:pt>
                <c:pt idx="55">
                  <c:v>0.00656369657067891</c:v>
                </c:pt>
                <c:pt idx="56">
                  <c:v>0.00617253830548138</c:v>
                </c:pt>
                <c:pt idx="57">
                  <c:v>0.00581359605823457</c:v>
                </c:pt>
                <c:pt idx="58">
                  <c:v>0.00566849714273975</c:v>
                </c:pt>
                <c:pt idx="59">
                  <c:v>0.00570654755764224</c:v>
                </c:pt>
                <c:pt idx="60">
                  <c:v>0.00604595725857241</c:v>
                </c:pt>
                <c:pt idx="61">
                  <c:v>0.00777928049209708</c:v>
                </c:pt>
                <c:pt idx="62">
                  <c:v>0.00872825783976502</c:v>
                </c:pt>
                <c:pt idx="63">
                  <c:v>0.0089951180829478</c:v>
                </c:pt>
                <c:pt idx="64">
                  <c:v>0.00869223678032402</c:v>
                </c:pt>
                <c:pt idx="65">
                  <c:v>0.00808926453883601</c:v>
                </c:pt>
                <c:pt idx="66">
                  <c:v>0.00747842854493474</c:v>
                </c:pt>
                <c:pt idx="67">
                  <c:v>0.00710249044569815</c:v>
                </c:pt>
                <c:pt idx="68">
                  <c:v>0.00705682994781515</c:v>
                </c:pt>
                <c:pt idx="69">
                  <c:v>0.00712329133917817</c:v>
                </c:pt>
                <c:pt idx="70">
                  <c:v>0.00761591737744898</c:v>
                </c:pt>
                <c:pt idx="71">
                  <c:v>0.00857757819675117</c:v>
                </c:pt>
                <c:pt idx="72">
                  <c:v>0.00994485643891385</c:v>
                </c:pt>
                <c:pt idx="73">
                  <c:v>0.0134477776348368</c:v>
                </c:pt>
                <c:pt idx="74">
                  <c:v>0.0170861583078126</c:v>
                </c:pt>
                <c:pt idx="75">
                  <c:v>0.0198899665472605</c:v>
                </c:pt>
                <c:pt idx="76">
                  <c:v>0.0212280728046646</c:v>
                </c:pt>
                <c:pt idx="77">
                  <c:v>0.0208965268561475</c:v>
                </c:pt>
                <c:pt idx="78">
                  <c:v>0.0190769560155106</c:v>
                </c:pt>
                <c:pt idx="79">
                  <c:v>0.0162236822366896</c:v>
                </c:pt>
                <c:pt idx="80">
                  <c:v>0.0129272479589707</c:v>
                </c:pt>
                <c:pt idx="81">
                  <c:v>0.00978453735745812</c:v>
                </c:pt>
                <c:pt idx="82">
                  <c:v>0.00843450863671782</c:v>
                </c:pt>
                <c:pt idx="83">
                  <c:v>0.00730136728092184</c:v>
                </c:pt>
                <c:pt idx="84">
                  <c:v>0.00642417838270317</c:v>
                </c:pt>
                <c:pt idx="85">
                  <c:v>0.00583084557965702</c:v>
                </c:pt>
                <c:pt idx="86">
                  <c:v>0.00553785738490791</c:v>
                </c:pt>
                <c:pt idx="87">
                  <c:v>0.00550640237525518</c:v>
                </c:pt>
                <c:pt idx="88">
                  <c:v>0.00555155553427277</c:v>
                </c:pt>
                <c:pt idx="89">
                  <c:v>0.00586788131682877</c:v>
                </c:pt>
                <c:pt idx="90">
                  <c:v>0.00647440493037441</c:v>
                </c:pt>
                <c:pt idx="91">
                  <c:v>0.00735184749802578</c:v>
                </c:pt>
                <c:pt idx="92">
                  <c:v>0.00847433473764917</c:v>
                </c:pt>
                <c:pt idx="93">
                  <c:v>0.0113309062190951</c:v>
                </c:pt>
                <c:pt idx="94">
                  <c:v>0.0147732004206067</c:v>
                </c:pt>
                <c:pt idx="95">
                  <c:v>0.0185160928998479</c:v>
                </c:pt>
                <c:pt idx="96">
                  <c:v>0.022289679380444</c:v>
                </c:pt>
                <c:pt idx="97">
                  <c:v>0.0258539885790764</c:v>
                </c:pt>
                <c:pt idx="98">
                  <c:v>0.0290096363216557</c:v>
                </c:pt>
                <c:pt idx="99">
                  <c:v>0.0315843810633906</c:v>
                </c:pt>
                <c:pt idx="100">
                  <c:v>0.0334463146992856</c:v>
                </c:pt>
                <c:pt idx="101">
                  <c:v>0.0344888960676139</c:v>
                </c:pt>
                <c:pt idx="102">
                  <c:v>0.0346284142555895</c:v>
                </c:pt>
                <c:pt idx="103">
                  <c:v>0.0338242821539836</c:v>
                </c:pt>
                <c:pt idx="104">
                  <c:v>0.0320739630684696</c:v>
                </c:pt>
                <c:pt idx="105">
                  <c:v>0.0294434110515441</c:v>
                </c:pt>
                <c:pt idx="106">
                  <c:v>0.02606707090253</c:v>
                </c:pt>
                <c:pt idx="107">
                  <c:v>0.0221620836558042</c:v>
                </c:pt>
                <c:pt idx="108">
                  <c:v>0.0180300622668269</c:v>
                </c:pt>
                <c:pt idx="109">
                  <c:v>0.0140464374959692</c:v>
                </c:pt>
                <c:pt idx="110">
                  <c:v>0.0114118267681211</c:v>
                </c:pt>
                <c:pt idx="111">
                  <c:v>0.00928886728599499</c:v>
                </c:pt>
                <c:pt idx="112">
                  <c:v>0.00824932995085905</c:v>
                </c:pt>
                <c:pt idx="113">
                  <c:v>0.00757127155729678</c:v>
                </c:pt>
                <c:pt idx="114">
                  <c:v>0.0073016209503545</c:v>
                </c:pt>
                <c:pt idx="115">
                  <c:v>0.00748248725585764</c:v>
                </c:pt>
                <c:pt idx="116">
                  <c:v>0.00814836951665113</c:v>
                </c:pt>
                <c:pt idx="117">
                  <c:v>0.00932539568430142</c:v>
                </c:pt>
                <c:pt idx="118">
                  <c:v>0.0110310689496635</c:v>
                </c:pt>
                <c:pt idx="119">
                  <c:v>0.0132719847179874</c:v>
                </c:pt>
                <c:pt idx="120">
                  <c:v>0.0160445916172153</c:v>
                </c:pt>
                <c:pt idx="121">
                  <c:v>0.0193341768202514</c:v>
                </c:pt>
                <c:pt idx="122">
                  <c:v>0.0273481015375804</c:v>
                </c:pt>
                <c:pt idx="123">
                  <c:v>0.0369773932022364</c:v>
                </c:pt>
                <c:pt idx="124">
                  <c:v>0.0477228303706987</c:v>
                </c:pt>
                <c:pt idx="125">
                  <c:v>0.0589654596272198</c:v>
                </c:pt>
                <c:pt idx="126">
                  <c:v>0.0699924698659608</c:v>
                </c:pt>
                <c:pt idx="127">
                  <c:v>0.0800529995661782</c:v>
                </c:pt>
                <c:pt idx="128">
                  <c:v>0.0883987239014568</c:v>
                </c:pt>
                <c:pt idx="129">
                  <c:v>0.0943295152375907</c:v>
                </c:pt>
                <c:pt idx="130">
                  <c:v>0.0972264201588341</c:v>
                </c:pt>
                <c:pt idx="131">
                  <c:v>0.09660493004876</c:v>
                </c:pt>
                <c:pt idx="132">
                  <c:v>0.0921631782824758</c:v>
                </c:pt>
                <c:pt idx="133">
                  <c:v>0.0838605777507537</c:v>
                </c:pt>
                <c:pt idx="134">
                  <c:v>0.0720294354104069</c:v>
                </c:pt>
                <c:pt idx="135">
                  <c:v>0.0575220805552523</c:v>
                </c:pt>
                <c:pt idx="136">
                  <c:v>0.0419011168906181</c:v>
                </c:pt>
                <c:pt idx="137">
                  <c:v>0.0344077218491551</c:v>
                </c:pt>
                <c:pt idx="138">
                  <c:v>0.0276525048568004</c:v>
                </c:pt>
                <c:pt idx="139">
                  <c:v>0.022119974529979</c:v>
                </c:pt>
                <c:pt idx="140">
                  <c:v>0.0199863609316801</c:v>
                </c:pt>
                <c:pt idx="141">
                  <c:v>0.0183763210424396</c:v>
                </c:pt>
                <c:pt idx="142">
                  <c:v>0.0173722974278792</c:v>
                </c:pt>
                <c:pt idx="143">
                  <c:v>0.0170691624558228</c:v>
                </c:pt>
                <c:pt idx="144">
                  <c:v>0.0174298803890984</c:v>
                </c:pt>
                <c:pt idx="145">
                  <c:v>0.0188887332964597</c:v>
                </c:pt>
                <c:pt idx="146">
                  <c:v>0.0212209700605495</c:v>
                </c:pt>
                <c:pt idx="147">
                  <c:v>0.0236739534745965</c:v>
                </c:pt>
                <c:pt idx="148">
                  <c:v>0.0285885450634015</c:v>
                </c:pt>
                <c:pt idx="149">
                  <c:v>0.035120532954995</c:v>
                </c:pt>
                <c:pt idx="150">
                  <c:v>0.0424059190616577</c:v>
                </c:pt>
                <c:pt idx="151">
                  <c:v>0.0561801692563578</c:v>
                </c:pt>
                <c:pt idx="152">
                  <c:v>0.0736833601115017</c:v>
                </c:pt>
                <c:pt idx="153">
                  <c:v>0.0875819083282169</c:v>
                </c:pt>
                <c:pt idx="154">
                  <c:v>0.112000127918306</c:v>
                </c:pt>
                <c:pt idx="155">
                  <c:v>0.140923516632849</c:v>
                </c:pt>
                <c:pt idx="156">
                  <c:v>0.186827537171209</c:v>
                </c:pt>
                <c:pt idx="157">
                  <c:v>0.241310657922915</c:v>
                </c:pt>
                <c:pt idx="158">
                  <c:v>0.304225750617013</c:v>
                </c:pt>
                <c:pt idx="159">
                  <c:v>0.37502488927891</c:v>
                </c:pt>
                <c:pt idx="160">
                  <c:v>0.534836631869349</c:v>
                </c:pt>
                <c:pt idx="161">
                  <c:v>0.702638961589315</c:v>
                </c:pt>
                <c:pt idx="162">
                  <c:v>0.84682466712647</c:v>
                </c:pt>
                <c:pt idx="163">
                  <c:v>0.896391674272779</c:v>
                </c:pt>
                <c:pt idx="164">
                  <c:v>0.922443525009344</c:v>
                </c:pt>
                <c:pt idx="165">
                  <c:v>0.91853701574602</c:v>
                </c:pt>
                <c:pt idx="166">
                  <c:v>0.879015318133977</c:v>
                </c:pt>
                <c:pt idx="167">
                  <c:v>0.800327060115631</c:v>
                </c:pt>
                <c:pt idx="168">
                  <c:v>0.682675177237147</c:v>
                </c:pt>
                <c:pt idx="169">
                  <c:v>0.532604340861737</c:v>
                </c:pt>
                <c:pt idx="170">
                  <c:v>0.366349394681139</c:v>
                </c:pt>
                <c:pt idx="171">
                  <c:v>0.28596155146382</c:v>
                </c:pt>
                <c:pt idx="172">
                  <c:v>0.23113597697799</c:v>
                </c:pt>
                <c:pt idx="173">
                  <c:v>0.194985546126302</c:v>
                </c:pt>
                <c:pt idx="174">
                  <c:v>0.171612444598868</c:v>
                </c:pt>
                <c:pt idx="175">
                  <c:v>0.144160338593887</c:v>
                </c:pt>
                <c:pt idx="176">
                  <c:v>0.134538657012212</c:v>
                </c:pt>
                <c:pt idx="177">
                  <c:v>0.128108136893691</c:v>
                </c:pt>
                <c:pt idx="178">
                  <c:v>0.125368507020712</c:v>
                </c:pt>
                <c:pt idx="179">
                  <c:v>0.131527600846261</c:v>
                </c:pt>
                <c:pt idx="180">
                  <c:v>0.144424154803877</c:v>
                </c:pt>
                <c:pt idx="181">
                  <c:v>0.162155648148436</c:v>
                </c:pt>
                <c:pt idx="182">
                  <c:v>0.183106206593745</c:v>
                </c:pt>
                <c:pt idx="183">
                  <c:v>0.205954212395525</c:v>
                </c:pt>
                <c:pt idx="184">
                  <c:v>0.25704323613793</c:v>
                </c:pt>
                <c:pt idx="185">
                  <c:v>0.305519464723699</c:v>
                </c:pt>
                <c:pt idx="186">
                  <c:v>0.396485323283911</c:v>
                </c:pt>
                <c:pt idx="187">
                  <c:v>0.511904915154785</c:v>
                </c:pt>
                <c:pt idx="188">
                  <c:v>0.653376357762228</c:v>
                </c:pt>
                <c:pt idx="189">
                  <c:v>0.802026645314609</c:v>
                </c:pt>
                <c:pt idx="190">
                  <c:v>0.953061425534212</c:v>
                </c:pt>
                <c:pt idx="191">
                  <c:v>1.270021381671924</c:v>
                </c:pt>
                <c:pt idx="192">
                  <c:v>1.556870776150135</c:v>
                </c:pt>
                <c:pt idx="193">
                  <c:v>2.07752728673251</c:v>
                </c:pt>
                <c:pt idx="194">
                  <c:v>2.722380351556577</c:v>
                </c:pt>
                <c:pt idx="195">
                  <c:v>3.22870453919233</c:v>
                </c:pt>
                <c:pt idx="196">
                  <c:v>4.286506073481438</c:v>
                </c:pt>
                <c:pt idx="197">
                  <c:v>5.24334717356267</c:v>
                </c:pt>
                <c:pt idx="198">
                  <c:v>6.984787828933086</c:v>
                </c:pt>
                <c:pt idx="199">
                  <c:v>9.15569083383636</c:v>
                </c:pt>
                <c:pt idx="200">
                  <c:v>11.14724954983242</c:v>
                </c:pt>
                <c:pt idx="201">
                  <c:v>13.16366787023152</c:v>
                </c:pt>
                <c:pt idx="202">
                  <c:v>17.40146941263778</c:v>
                </c:pt>
                <c:pt idx="203">
                  <c:v>21.26409386410552</c:v>
                </c:pt>
                <c:pt idx="204">
                  <c:v>28.36785265696705</c:v>
                </c:pt>
              </c:numCache>
            </c:numRef>
          </c:yVal>
          <c:smooth val="0"/>
        </c:ser>
        <c:ser>
          <c:idx val="1"/>
          <c:order val="1"/>
          <c:tx>
            <c:strRef>
              <c:f>Sheet1!$L$1</c:f>
              <c:strCache>
                <c:ptCount val="1"/>
                <c:pt idx="0">
                  <c:v>G4NeutronHP</c:v>
                </c:pt>
              </c:strCache>
            </c:strRef>
          </c:tx>
          <c:spPr>
            <a:ln w="28575">
              <a:noFill/>
            </a:ln>
          </c:spPr>
          <c:marker>
            <c:symbol val="square"/>
            <c:size val="5"/>
          </c:marker>
          <c:xVal>
            <c:numRef>
              <c:f>Sheet1!$J$2:$J$207</c:f>
              <c:numCache>
                <c:formatCode>General</c:formatCode>
                <c:ptCount val="206"/>
                <c:pt idx="0">
                  <c:v>-0.975000000000001</c:v>
                </c:pt>
                <c:pt idx="1">
                  <c:v>-0.925</c:v>
                </c:pt>
                <c:pt idx="2">
                  <c:v>-0.875000000000003</c:v>
                </c:pt>
                <c:pt idx="3">
                  <c:v>-0.825000000000001</c:v>
                </c:pt>
                <c:pt idx="4">
                  <c:v>-0.775000000000002</c:v>
                </c:pt>
                <c:pt idx="5">
                  <c:v>-0.725000000000001</c:v>
                </c:pt>
                <c:pt idx="6">
                  <c:v>-0.675000000000003</c:v>
                </c:pt>
                <c:pt idx="7">
                  <c:v>-0.625000000000003</c:v>
                </c:pt>
                <c:pt idx="8">
                  <c:v>-0.575000000000001</c:v>
                </c:pt>
                <c:pt idx="9">
                  <c:v>-0.525</c:v>
                </c:pt>
                <c:pt idx="10">
                  <c:v>-0.475</c:v>
                </c:pt>
                <c:pt idx="11">
                  <c:v>-0.425</c:v>
                </c:pt>
                <c:pt idx="12">
                  <c:v>-0.375000000000001</c:v>
                </c:pt>
                <c:pt idx="13">
                  <c:v>-0.325000000000001</c:v>
                </c:pt>
                <c:pt idx="14">
                  <c:v>-0.275</c:v>
                </c:pt>
                <c:pt idx="15">
                  <c:v>-0.225</c:v>
                </c:pt>
                <c:pt idx="16">
                  <c:v>-0.175</c:v>
                </c:pt>
                <c:pt idx="17">
                  <c:v>-0.125</c:v>
                </c:pt>
                <c:pt idx="18">
                  <c:v>-0.0750000000000001</c:v>
                </c:pt>
                <c:pt idx="19">
                  <c:v>-0.0250000000000001</c:v>
                </c:pt>
                <c:pt idx="20">
                  <c:v>0.0250000000000001</c:v>
                </c:pt>
                <c:pt idx="21">
                  <c:v>0.0750000000000001</c:v>
                </c:pt>
                <c:pt idx="22">
                  <c:v>0.125</c:v>
                </c:pt>
                <c:pt idx="23">
                  <c:v>0.175</c:v>
                </c:pt>
                <c:pt idx="24">
                  <c:v>0.225</c:v>
                </c:pt>
                <c:pt idx="25">
                  <c:v>0.275</c:v>
                </c:pt>
                <c:pt idx="26">
                  <c:v>0.325000000000001</c:v>
                </c:pt>
                <c:pt idx="27">
                  <c:v>0.375000000000001</c:v>
                </c:pt>
                <c:pt idx="28">
                  <c:v>0.425</c:v>
                </c:pt>
                <c:pt idx="29">
                  <c:v>0.475</c:v>
                </c:pt>
                <c:pt idx="30">
                  <c:v>0.525</c:v>
                </c:pt>
                <c:pt idx="31">
                  <c:v>0.575000000000001</c:v>
                </c:pt>
                <c:pt idx="32">
                  <c:v>0.625000000000003</c:v>
                </c:pt>
                <c:pt idx="33">
                  <c:v>0.675000000000003</c:v>
                </c:pt>
                <c:pt idx="34">
                  <c:v>0.725000000000001</c:v>
                </c:pt>
                <c:pt idx="35">
                  <c:v>0.775000000000002</c:v>
                </c:pt>
                <c:pt idx="36">
                  <c:v>0.825000000000001</c:v>
                </c:pt>
                <c:pt idx="37">
                  <c:v>0.875000000000003</c:v>
                </c:pt>
                <c:pt idx="38">
                  <c:v>0.925</c:v>
                </c:pt>
                <c:pt idx="39">
                  <c:v>0.975000000000001</c:v>
                </c:pt>
                <c:pt idx="41">
                  <c:v>-1.0</c:v>
                </c:pt>
                <c:pt idx="42">
                  <c:v>-0.996881627482794</c:v>
                </c:pt>
                <c:pt idx="43">
                  <c:v>-0.99415284876524</c:v>
                </c:pt>
                <c:pt idx="44">
                  <c:v>-0.991765308043152</c:v>
                </c:pt>
                <c:pt idx="45">
                  <c:v>-0.987589854966519</c:v>
                </c:pt>
                <c:pt idx="46">
                  <c:v>-0.984454169959977</c:v>
                </c:pt>
                <c:pt idx="47">
                  <c:v>-0.98210692503407</c:v>
                </c:pt>
                <c:pt idx="48">
                  <c:v>-0.978580904325472</c:v>
                </c:pt>
                <c:pt idx="49">
                  <c:v>-0.975056466740931</c:v>
                </c:pt>
                <c:pt idx="50">
                  <c:v>-0.971940476857201</c:v>
                </c:pt>
                <c:pt idx="51">
                  <c:v>-0.969213722603102</c:v>
                </c:pt>
                <c:pt idx="52">
                  <c:v>-0.96682338860446</c:v>
                </c:pt>
                <c:pt idx="53">
                  <c:v>-0.964736807680713</c:v>
                </c:pt>
                <c:pt idx="54">
                  <c:v>-0.961083496679606</c:v>
                </c:pt>
                <c:pt idx="55">
                  <c:v>-0.958342516940326</c:v>
                </c:pt>
                <c:pt idx="56">
                  <c:v>-0.956284342237047</c:v>
                </c:pt>
                <c:pt idx="57">
                  <c:v>-0.953201221912533</c:v>
                </c:pt>
                <c:pt idx="58">
                  <c:v>-0.949343242073802</c:v>
                </c:pt>
                <c:pt idx="59">
                  <c:v>-0.947003037421538</c:v>
                </c:pt>
                <c:pt idx="60">
                  <c:v>-0.941547005065748</c:v>
                </c:pt>
                <c:pt idx="61">
                  <c:v>-0.925189848839482</c:v>
                </c:pt>
                <c:pt idx="62">
                  <c:v>-0.912727245287383</c:v>
                </c:pt>
                <c:pt idx="63">
                  <c:v>-0.900265591173294</c:v>
                </c:pt>
                <c:pt idx="64">
                  <c:v>-0.887807352999719</c:v>
                </c:pt>
                <c:pt idx="65">
                  <c:v>-0.875346412703121</c:v>
                </c:pt>
                <c:pt idx="66">
                  <c:v>-0.862893200349893</c:v>
                </c:pt>
                <c:pt idx="67">
                  <c:v>-0.85043487199426</c:v>
                </c:pt>
                <c:pt idx="68">
                  <c:v>-0.844206328526605</c:v>
                </c:pt>
                <c:pt idx="69">
                  <c:v>-0.837985492341403</c:v>
                </c:pt>
                <c:pt idx="70">
                  <c:v>-0.825537268849147</c:v>
                </c:pt>
                <c:pt idx="71">
                  <c:v>-0.813080440626701</c:v>
                </c:pt>
                <c:pt idx="72">
                  <c:v>-0.800637266663676</c:v>
                </c:pt>
                <c:pt idx="73">
                  <c:v>-0.775738108069225</c:v>
                </c:pt>
                <c:pt idx="74">
                  <c:v>-0.750860821282993</c:v>
                </c:pt>
                <c:pt idx="75">
                  <c:v>-0.725974797422327</c:v>
                </c:pt>
                <c:pt idx="76">
                  <c:v>-0.701108414067754</c:v>
                </c:pt>
                <c:pt idx="77">
                  <c:v>-0.676233346139716</c:v>
                </c:pt>
                <c:pt idx="78">
                  <c:v>-0.651383589539987</c:v>
                </c:pt>
                <c:pt idx="79">
                  <c:v>-0.626522195848026</c:v>
                </c:pt>
                <c:pt idx="80">
                  <c:v>-0.601675625794855</c:v>
                </c:pt>
                <c:pt idx="81">
                  <c:v>-0.576831579652474</c:v>
                </c:pt>
                <c:pt idx="82">
                  <c:v>-0.564419643214325</c:v>
                </c:pt>
                <c:pt idx="83">
                  <c:v>-0.551995200179701</c:v>
                </c:pt>
                <c:pt idx="84">
                  <c:v>-0.5395792328993</c:v>
                </c:pt>
                <c:pt idx="85">
                  <c:v>-0.527178278822365</c:v>
                </c:pt>
                <c:pt idx="86">
                  <c:v>-0.514753799155581</c:v>
                </c:pt>
                <c:pt idx="87">
                  <c:v>-0.508560607346958</c:v>
                </c:pt>
                <c:pt idx="88">
                  <c:v>-0.502356082968964</c:v>
                </c:pt>
                <c:pt idx="89">
                  <c:v>-0.489945507432316</c:v>
                </c:pt>
                <c:pt idx="90">
                  <c:v>-0.477526836439125</c:v>
                </c:pt>
                <c:pt idx="91">
                  <c:v>-0.465120177392032</c:v>
                </c:pt>
                <c:pt idx="92">
                  <c:v>-0.452730415689848</c:v>
                </c:pt>
                <c:pt idx="93">
                  <c:v>-0.42792583081201</c:v>
                </c:pt>
                <c:pt idx="94">
                  <c:v>-0.403130059290438</c:v>
                </c:pt>
                <c:pt idx="95">
                  <c:v>-0.378325519707291</c:v>
                </c:pt>
                <c:pt idx="96">
                  <c:v>-0.353540149231031</c:v>
                </c:pt>
                <c:pt idx="97">
                  <c:v>-0.328767750073319</c:v>
                </c:pt>
                <c:pt idx="98">
                  <c:v>-0.30399980658126</c:v>
                </c:pt>
                <c:pt idx="99">
                  <c:v>-0.279225741720727</c:v>
                </c:pt>
                <c:pt idx="100">
                  <c:v>-0.254466920638952</c:v>
                </c:pt>
                <c:pt idx="101">
                  <c:v>-0.229727006209817</c:v>
                </c:pt>
                <c:pt idx="102">
                  <c:v>-0.204974392252352</c:v>
                </c:pt>
                <c:pt idx="103">
                  <c:v>-0.180227305778787</c:v>
                </c:pt>
                <c:pt idx="104">
                  <c:v>-0.155498349074144</c:v>
                </c:pt>
                <c:pt idx="105">
                  <c:v>-0.130770174343471</c:v>
                </c:pt>
                <c:pt idx="106">
                  <c:v>-0.106048873408883</c:v>
                </c:pt>
                <c:pt idx="107">
                  <c:v>-0.0813331613396168</c:v>
                </c:pt>
                <c:pt idx="108">
                  <c:v>-0.056624829066779</c:v>
                </c:pt>
                <c:pt idx="109">
                  <c:v>-0.0319218840836695</c:v>
                </c:pt>
                <c:pt idx="110">
                  <c:v>-0.0133984917532343</c:v>
                </c:pt>
                <c:pt idx="111">
                  <c:v>0.00512077364532424</c:v>
                </c:pt>
                <c:pt idx="112">
                  <c:v>0.01746462187999</c:v>
                </c:pt>
                <c:pt idx="113">
                  <c:v>0.029807553234288</c:v>
                </c:pt>
                <c:pt idx="114">
                  <c:v>0.0421494284870217</c:v>
                </c:pt>
                <c:pt idx="115">
                  <c:v>0.054490103346986</c:v>
                </c:pt>
                <c:pt idx="116">
                  <c:v>0.0668276846487324</c:v>
                </c:pt>
                <c:pt idx="117">
                  <c:v>0.0791637554068462</c:v>
                </c:pt>
                <c:pt idx="118">
                  <c:v>0.0914998806557937</c:v>
                </c:pt>
                <c:pt idx="119">
                  <c:v>0.103832394693552</c:v>
                </c:pt>
                <c:pt idx="120">
                  <c:v>0.116164566312094</c:v>
                </c:pt>
                <c:pt idx="121">
                  <c:v>0.12849443271532</c:v>
                </c:pt>
                <c:pt idx="122">
                  <c:v>0.153151413390408</c:v>
                </c:pt>
                <c:pt idx="123">
                  <c:v>0.177800993181036</c:v>
                </c:pt>
                <c:pt idx="124">
                  <c:v>0.202443760575862</c:v>
                </c:pt>
                <c:pt idx="125">
                  <c:v>0.2270813622392</c:v>
                </c:pt>
                <c:pt idx="126">
                  <c:v>0.251712968251625</c:v>
                </c:pt>
                <c:pt idx="127">
                  <c:v>0.276338568591735</c:v>
                </c:pt>
                <c:pt idx="128">
                  <c:v>0.300957136122412</c:v>
                </c:pt>
                <c:pt idx="129">
                  <c:v>0.325569804697891</c:v>
                </c:pt>
                <c:pt idx="130">
                  <c:v>0.350176319840863</c:v>
                </c:pt>
                <c:pt idx="131">
                  <c:v>0.374776502440407</c:v>
                </c:pt>
                <c:pt idx="132">
                  <c:v>0.399369999296146</c:v>
                </c:pt>
                <c:pt idx="133">
                  <c:v>0.423957588719548</c:v>
                </c:pt>
                <c:pt idx="134">
                  <c:v>0.448539214018393</c:v>
                </c:pt>
                <c:pt idx="135">
                  <c:v>0.47311517433292</c:v>
                </c:pt>
                <c:pt idx="136">
                  <c:v>0.497684112037645</c:v>
                </c:pt>
                <c:pt idx="137">
                  <c:v>0.509966524769115</c:v>
                </c:pt>
                <c:pt idx="138">
                  <c:v>0.52224704669882</c:v>
                </c:pt>
                <c:pt idx="139">
                  <c:v>0.534526418760304</c:v>
                </c:pt>
                <c:pt idx="140">
                  <c:v>0.540666178140453</c:v>
                </c:pt>
                <c:pt idx="141">
                  <c:v>0.546805036180707</c:v>
                </c:pt>
                <c:pt idx="142">
                  <c:v>0.55294372299125</c:v>
                </c:pt>
                <c:pt idx="143">
                  <c:v>0.557546628710686</c:v>
                </c:pt>
                <c:pt idx="144">
                  <c:v>0.564451339262676</c:v>
                </c:pt>
                <c:pt idx="145">
                  <c:v>0.571355455887032</c:v>
                </c:pt>
                <c:pt idx="146">
                  <c:v>0.577492912940341</c:v>
                </c:pt>
                <c:pt idx="147">
                  <c:v>0.582094587231785</c:v>
                </c:pt>
                <c:pt idx="148">
                  <c:v>0.588997500132654</c:v>
                </c:pt>
                <c:pt idx="149">
                  <c:v>0.595899752145754</c:v>
                </c:pt>
                <c:pt idx="150">
                  <c:v>0.602035233609788</c:v>
                </c:pt>
                <c:pt idx="151">
                  <c:v>0.61123700054603</c:v>
                </c:pt>
                <c:pt idx="152">
                  <c:v>0.620439004509747</c:v>
                </c:pt>
                <c:pt idx="153">
                  <c:v>0.626572526228616</c:v>
                </c:pt>
                <c:pt idx="154">
                  <c:v>0.635772460621114</c:v>
                </c:pt>
                <c:pt idx="155">
                  <c:v>0.644970984208697</c:v>
                </c:pt>
                <c:pt idx="156">
                  <c:v>0.657234506194916</c:v>
                </c:pt>
                <c:pt idx="157">
                  <c:v>0.669497584891567</c:v>
                </c:pt>
                <c:pt idx="158">
                  <c:v>0.681758350187788</c:v>
                </c:pt>
                <c:pt idx="159">
                  <c:v>0.694017798105429</c:v>
                </c:pt>
                <c:pt idx="160">
                  <c:v>0.718530637241406</c:v>
                </c:pt>
                <c:pt idx="161">
                  <c:v>0.743038541461708</c:v>
                </c:pt>
                <c:pt idx="162">
                  <c:v>0.767540066833485</c:v>
                </c:pt>
                <c:pt idx="163">
                  <c:v>0.779788338950685</c:v>
                </c:pt>
                <c:pt idx="164">
                  <c:v>0.792036127808485</c:v>
                </c:pt>
                <c:pt idx="165">
                  <c:v>0.804281263869947</c:v>
                </c:pt>
                <c:pt idx="166">
                  <c:v>0.816524690653282</c:v>
                </c:pt>
                <c:pt idx="167">
                  <c:v>0.828767130402395</c:v>
                </c:pt>
                <c:pt idx="168">
                  <c:v>0.841007853676637</c:v>
                </c:pt>
                <c:pt idx="169">
                  <c:v>0.853247845127217</c:v>
                </c:pt>
                <c:pt idx="170">
                  <c:v>0.865485593380174</c:v>
                </c:pt>
                <c:pt idx="171">
                  <c:v>0.871603375220514</c:v>
                </c:pt>
                <c:pt idx="172">
                  <c:v>0.876192304004451</c:v>
                </c:pt>
                <c:pt idx="173">
                  <c:v>0.879633630257321</c:v>
                </c:pt>
                <c:pt idx="174">
                  <c:v>0.882213990427292</c:v>
                </c:pt>
                <c:pt idx="175">
                  <c:v>0.886085494259024</c:v>
                </c:pt>
                <c:pt idx="176">
                  <c:v>0.888020915747875</c:v>
                </c:pt>
                <c:pt idx="177">
                  <c:v>0.889956649618007</c:v>
                </c:pt>
                <c:pt idx="178">
                  <c:v>0.893015076752029</c:v>
                </c:pt>
                <c:pt idx="179">
                  <c:v>0.895690806305703</c:v>
                </c:pt>
                <c:pt idx="180">
                  <c:v>0.89803218274359</c:v>
                </c:pt>
                <c:pt idx="181">
                  <c:v>0.900080875521537</c:v>
                </c:pt>
                <c:pt idx="182">
                  <c:v>0.901873999504324</c:v>
                </c:pt>
                <c:pt idx="183">
                  <c:v>0.903442319251342</c:v>
                </c:pt>
                <c:pt idx="184">
                  <c:v>0.906186782197043</c:v>
                </c:pt>
                <c:pt idx="185">
                  <c:v>0.908245444585834</c:v>
                </c:pt>
                <c:pt idx="186">
                  <c:v>0.911333595454081</c:v>
                </c:pt>
                <c:pt idx="187">
                  <c:v>0.914421461009442</c:v>
                </c:pt>
                <c:pt idx="188">
                  <c:v>0.917479223326099</c:v>
                </c:pt>
                <c:pt idx="189">
                  <c:v>0.92015395849763</c:v>
                </c:pt>
                <c:pt idx="190">
                  <c:v>0.922494977582354</c:v>
                </c:pt>
                <c:pt idx="191">
                  <c:v>0.926591654846403</c:v>
                </c:pt>
                <c:pt idx="192">
                  <c:v>0.92966400527472</c:v>
                </c:pt>
                <c:pt idx="193">
                  <c:v>0.934271701252895</c:v>
                </c:pt>
                <c:pt idx="194">
                  <c:v>0.938879941459005</c:v>
                </c:pt>
                <c:pt idx="195">
                  <c:v>0.941936784373128</c:v>
                </c:pt>
                <c:pt idx="196">
                  <c:v>0.947286353292856</c:v>
                </c:pt>
                <c:pt idx="197">
                  <c:v>0.951297848249434</c:v>
                </c:pt>
                <c:pt idx="198">
                  <c:v>0.957315461793551</c:v>
                </c:pt>
                <c:pt idx="199">
                  <c:v>0.963332748851174</c:v>
                </c:pt>
                <c:pt idx="200">
                  <c:v>0.967916934226558</c:v>
                </c:pt>
                <c:pt idx="201">
                  <c:v>0.971927748432797</c:v>
                </c:pt>
                <c:pt idx="202">
                  <c:v>0.978946549955118</c:v>
                </c:pt>
                <c:pt idx="203">
                  <c:v>0.984210439932003</c:v>
                </c:pt>
                <c:pt idx="204">
                  <c:v>0.992105489355594</c:v>
                </c:pt>
                <c:pt idx="205">
                  <c:v>1.0</c:v>
                </c:pt>
              </c:numCache>
            </c:numRef>
          </c:xVal>
          <c:yVal>
            <c:numRef>
              <c:f>Sheet1!$L$2:$L$207</c:f>
              <c:numCache>
                <c:formatCode>General</c:formatCode>
                <c:ptCount val="206"/>
                <c:pt idx="0">
                  <c:v>0.0231170654296875</c:v>
                </c:pt>
                <c:pt idx="1">
                  <c:v>0.00778198242187503</c:v>
                </c:pt>
                <c:pt idx="2">
                  <c:v>0.00625610351562502</c:v>
                </c:pt>
                <c:pt idx="3">
                  <c:v>0.00770568847656253</c:v>
                </c:pt>
                <c:pt idx="4">
                  <c:v>0.013275146484375</c:v>
                </c:pt>
                <c:pt idx="5">
                  <c:v>0.016632080078125</c:v>
                </c:pt>
                <c:pt idx="6">
                  <c:v>0.019378662109375</c:v>
                </c:pt>
                <c:pt idx="7">
                  <c:v>0.01495361328125</c:v>
                </c:pt>
                <c:pt idx="8">
                  <c:v>0.00755310058593753</c:v>
                </c:pt>
                <c:pt idx="9">
                  <c:v>0.00572204589843751</c:v>
                </c:pt>
                <c:pt idx="10">
                  <c:v>0.00625610351562502</c:v>
                </c:pt>
                <c:pt idx="11">
                  <c:v>0.0110626220703125</c:v>
                </c:pt>
                <c:pt idx="12">
                  <c:v>0.01739501953125</c:v>
                </c:pt>
                <c:pt idx="13">
                  <c:v>0.02166748046875</c:v>
                </c:pt>
                <c:pt idx="14">
                  <c:v>0.0292205810546874</c:v>
                </c:pt>
                <c:pt idx="15">
                  <c:v>0.0321960449218751</c:v>
                </c:pt>
                <c:pt idx="16">
                  <c:v>0.0323486328125001</c:v>
                </c:pt>
                <c:pt idx="17">
                  <c:v>0.0257110595703126</c:v>
                </c:pt>
                <c:pt idx="18">
                  <c:v>0.020294189453125</c:v>
                </c:pt>
                <c:pt idx="19">
                  <c:v>0.0110626220703125</c:v>
                </c:pt>
                <c:pt idx="20">
                  <c:v>0.00831604003906257</c:v>
                </c:pt>
                <c:pt idx="21">
                  <c:v>0.00915527343750002</c:v>
                </c:pt>
                <c:pt idx="22">
                  <c:v>0.0180053710937501</c:v>
                </c:pt>
                <c:pt idx="23">
                  <c:v>0.0320434570312501</c:v>
                </c:pt>
                <c:pt idx="24">
                  <c:v>0.0543212890625001</c:v>
                </c:pt>
                <c:pt idx="25">
                  <c:v>0.0737762451171875</c:v>
                </c:pt>
                <c:pt idx="26">
                  <c:v>0.0799560546875002</c:v>
                </c:pt>
                <c:pt idx="27">
                  <c:v>0.084228515625</c:v>
                </c:pt>
                <c:pt idx="28">
                  <c:v>0.0689697265625</c:v>
                </c:pt>
                <c:pt idx="29">
                  <c:v>0.04913330078125</c:v>
                </c:pt>
                <c:pt idx="30">
                  <c:v>0.0264739990234377</c:v>
                </c:pt>
                <c:pt idx="31">
                  <c:v>0.0191497802734376</c:v>
                </c:pt>
                <c:pt idx="32">
                  <c:v>0.0834655761718756</c:v>
                </c:pt>
                <c:pt idx="33">
                  <c:v>0.241470336914063</c:v>
                </c:pt>
                <c:pt idx="34">
                  <c:v>0.508956909179687</c:v>
                </c:pt>
                <c:pt idx="35">
                  <c:v>0.772399902343754</c:v>
                </c:pt>
                <c:pt idx="36">
                  <c:v>0.714950561523438</c:v>
                </c:pt>
                <c:pt idx="37">
                  <c:v>0.252914428710937</c:v>
                </c:pt>
                <c:pt idx="38">
                  <c:v>1.418838500976562</c:v>
                </c:pt>
                <c:pt idx="39">
                  <c:v>15.15388488769536</c:v>
                </c:pt>
              </c:numCache>
            </c:numRef>
          </c:yVal>
          <c:smooth val="0"/>
        </c:ser>
        <c:ser>
          <c:idx val="2"/>
          <c:order val="2"/>
          <c:tx>
            <c:strRef>
              <c:f>Sheet1!$M$1</c:f>
              <c:strCache>
                <c:ptCount val="1"/>
                <c:pt idx="0">
                  <c:v>G4LEND</c:v>
                </c:pt>
              </c:strCache>
            </c:strRef>
          </c:tx>
          <c:spPr>
            <a:ln w="28575">
              <a:noFill/>
            </a:ln>
          </c:spPr>
          <c:dPt>
            <c:idx val="17"/>
            <c:marker>
              <c:symbol val="triangle"/>
              <c:size val="5"/>
            </c:marker>
            <c:bubble3D val="0"/>
          </c:dPt>
          <c:xVal>
            <c:numRef>
              <c:f>Sheet1!$J$2:$J$207</c:f>
              <c:numCache>
                <c:formatCode>General</c:formatCode>
                <c:ptCount val="206"/>
                <c:pt idx="0">
                  <c:v>-0.975000000000001</c:v>
                </c:pt>
                <c:pt idx="1">
                  <c:v>-0.925</c:v>
                </c:pt>
                <c:pt idx="2">
                  <c:v>-0.875000000000003</c:v>
                </c:pt>
                <c:pt idx="3">
                  <c:v>-0.825000000000001</c:v>
                </c:pt>
                <c:pt idx="4">
                  <c:v>-0.775000000000002</c:v>
                </c:pt>
                <c:pt idx="5">
                  <c:v>-0.725000000000001</c:v>
                </c:pt>
                <c:pt idx="6">
                  <c:v>-0.675000000000003</c:v>
                </c:pt>
                <c:pt idx="7">
                  <c:v>-0.625000000000003</c:v>
                </c:pt>
                <c:pt idx="8">
                  <c:v>-0.575000000000001</c:v>
                </c:pt>
                <c:pt idx="9">
                  <c:v>-0.525</c:v>
                </c:pt>
                <c:pt idx="10">
                  <c:v>-0.475</c:v>
                </c:pt>
                <c:pt idx="11">
                  <c:v>-0.425</c:v>
                </c:pt>
                <c:pt idx="12">
                  <c:v>-0.375000000000001</c:v>
                </c:pt>
                <c:pt idx="13">
                  <c:v>-0.325000000000001</c:v>
                </c:pt>
                <c:pt idx="14">
                  <c:v>-0.275</c:v>
                </c:pt>
                <c:pt idx="15">
                  <c:v>-0.225</c:v>
                </c:pt>
                <c:pt idx="16">
                  <c:v>-0.175</c:v>
                </c:pt>
                <c:pt idx="17">
                  <c:v>-0.125</c:v>
                </c:pt>
                <c:pt idx="18">
                  <c:v>-0.0750000000000001</c:v>
                </c:pt>
                <c:pt idx="19">
                  <c:v>-0.0250000000000001</c:v>
                </c:pt>
                <c:pt idx="20">
                  <c:v>0.0250000000000001</c:v>
                </c:pt>
                <c:pt idx="21">
                  <c:v>0.0750000000000001</c:v>
                </c:pt>
                <c:pt idx="22">
                  <c:v>0.125</c:v>
                </c:pt>
                <c:pt idx="23">
                  <c:v>0.175</c:v>
                </c:pt>
                <c:pt idx="24">
                  <c:v>0.225</c:v>
                </c:pt>
                <c:pt idx="25">
                  <c:v>0.275</c:v>
                </c:pt>
                <c:pt idx="26">
                  <c:v>0.325000000000001</c:v>
                </c:pt>
                <c:pt idx="27">
                  <c:v>0.375000000000001</c:v>
                </c:pt>
                <c:pt idx="28">
                  <c:v>0.425</c:v>
                </c:pt>
                <c:pt idx="29">
                  <c:v>0.475</c:v>
                </c:pt>
                <c:pt idx="30">
                  <c:v>0.525</c:v>
                </c:pt>
                <c:pt idx="31">
                  <c:v>0.575000000000001</c:v>
                </c:pt>
                <c:pt idx="32">
                  <c:v>0.625000000000003</c:v>
                </c:pt>
                <c:pt idx="33">
                  <c:v>0.675000000000003</c:v>
                </c:pt>
                <c:pt idx="34">
                  <c:v>0.725000000000001</c:v>
                </c:pt>
                <c:pt idx="35">
                  <c:v>0.775000000000002</c:v>
                </c:pt>
                <c:pt idx="36">
                  <c:v>0.825000000000001</c:v>
                </c:pt>
                <c:pt idx="37">
                  <c:v>0.875000000000003</c:v>
                </c:pt>
                <c:pt idx="38">
                  <c:v>0.925</c:v>
                </c:pt>
                <c:pt idx="39">
                  <c:v>0.975000000000001</c:v>
                </c:pt>
                <c:pt idx="41">
                  <c:v>-1.0</c:v>
                </c:pt>
                <c:pt idx="42">
                  <c:v>-0.996881627482794</c:v>
                </c:pt>
                <c:pt idx="43">
                  <c:v>-0.99415284876524</c:v>
                </c:pt>
                <c:pt idx="44">
                  <c:v>-0.991765308043152</c:v>
                </c:pt>
                <c:pt idx="45">
                  <c:v>-0.987589854966519</c:v>
                </c:pt>
                <c:pt idx="46">
                  <c:v>-0.984454169959977</c:v>
                </c:pt>
                <c:pt idx="47">
                  <c:v>-0.98210692503407</c:v>
                </c:pt>
                <c:pt idx="48">
                  <c:v>-0.978580904325472</c:v>
                </c:pt>
                <c:pt idx="49">
                  <c:v>-0.975056466740931</c:v>
                </c:pt>
                <c:pt idx="50">
                  <c:v>-0.971940476857201</c:v>
                </c:pt>
                <c:pt idx="51">
                  <c:v>-0.969213722603102</c:v>
                </c:pt>
                <c:pt idx="52">
                  <c:v>-0.96682338860446</c:v>
                </c:pt>
                <c:pt idx="53">
                  <c:v>-0.964736807680713</c:v>
                </c:pt>
                <c:pt idx="54">
                  <c:v>-0.961083496679606</c:v>
                </c:pt>
                <c:pt idx="55">
                  <c:v>-0.958342516940326</c:v>
                </c:pt>
                <c:pt idx="56">
                  <c:v>-0.956284342237047</c:v>
                </c:pt>
                <c:pt idx="57">
                  <c:v>-0.953201221912533</c:v>
                </c:pt>
                <c:pt idx="58">
                  <c:v>-0.949343242073802</c:v>
                </c:pt>
                <c:pt idx="59">
                  <c:v>-0.947003037421538</c:v>
                </c:pt>
                <c:pt idx="60">
                  <c:v>-0.941547005065748</c:v>
                </c:pt>
                <c:pt idx="61">
                  <c:v>-0.925189848839482</c:v>
                </c:pt>
                <c:pt idx="62">
                  <c:v>-0.912727245287383</c:v>
                </c:pt>
                <c:pt idx="63">
                  <c:v>-0.900265591173294</c:v>
                </c:pt>
                <c:pt idx="64">
                  <c:v>-0.887807352999719</c:v>
                </c:pt>
                <c:pt idx="65">
                  <c:v>-0.875346412703121</c:v>
                </c:pt>
                <c:pt idx="66">
                  <c:v>-0.862893200349893</c:v>
                </c:pt>
                <c:pt idx="67">
                  <c:v>-0.85043487199426</c:v>
                </c:pt>
                <c:pt idx="68">
                  <c:v>-0.844206328526605</c:v>
                </c:pt>
                <c:pt idx="69">
                  <c:v>-0.837985492341403</c:v>
                </c:pt>
                <c:pt idx="70">
                  <c:v>-0.825537268849147</c:v>
                </c:pt>
                <c:pt idx="71">
                  <c:v>-0.813080440626701</c:v>
                </c:pt>
                <c:pt idx="72">
                  <c:v>-0.800637266663676</c:v>
                </c:pt>
                <c:pt idx="73">
                  <c:v>-0.775738108069225</c:v>
                </c:pt>
                <c:pt idx="74">
                  <c:v>-0.750860821282993</c:v>
                </c:pt>
                <c:pt idx="75">
                  <c:v>-0.725974797422327</c:v>
                </c:pt>
                <c:pt idx="76">
                  <c:v>-0.701108414067754</c:v>
                </c:pt>
                <c:pt idx="77">
                  <c:v>-0.676233346139716</c:v>
                </c:pt>
                <c:pt idx="78">
                  <c:v>-0.651383589539987</c:v>
                </c:pt>
                <c:pt idx="79">
                  <c:v>-0.626522195848026</c:v>
                </c:pt>
                <c:pt idx="80">
                  <c:v>-0.601675625794855</c:v>
                </c:pt>
                <c:pt idx="81">
                  <c:v>-0.576831579652474</c:v>
                </c:pt>
                <c:pt idx="82">
                  <c:v>-0.564419643214325</c:v>
                </c:pt>
                <c:pt idx="83">
                  <c:v>-0.551995200179701</c:v>
                </c:pt>
                <c:pt idx="84">
                  <c:v>-0.5395792328993</c:v>
                </c:pt>
                <c:pt idx="85">
                  <c:v>-0.527178278822365</c:v>
                </c:pt>
                <c:pt idx="86">
                  <c:v>-0.514753799155581</c:v>
                </c:pt>
                <c:pt idx="87">
                  <c:v>-0.508560607346958</c:v>
                </c:pt>
                <c:pt idx="88">
                  <c:v>-0.502356082968964</c:v>
                </c:pt>
                <c:pt idx="89">
                  <c:v>-0.489945507432316</c:v>
                </c:pt>
                <c:pt idx="90">
                  <c:v>-0.477526836439125</c:v>
                </c:pt>
                <c:pt idx="91">
                  <c:v>-0.465120177392032</c:v>
                </c:pt>
                <c:pt idx="92">
                  <c:v>-0.452730415689848</c:v>
                </c:pt>
                <c:pt idx="93">
                  <c:v>-0.42792583081201</c:v>
                </c:pt>
                <c:pt idx="94">
                  <c:v>-0.403130059290438</c:v>
                </c:pt>
                <c:pt idx="95">
                  <c:v>-0.378325519707291</c:v>
                </c:pt>
                <c:pt idx="96">
                  <c:v>-0.353540149231031</c:v>
                </c:pt>
                <c:pt idx="97">
                  <c:v>-0.328767750073319</c:v>
                </c:pt>
                <c:pt idx="98">
                  <c:v>-0.30399980658126</c:v>
                </c:pt>
                <c:pt idx="99">
                  <c:v>-0.279225741720727</c:v>
                </c:pt>
                <c:pt idx="100">
                  <c:v>-0.254466920638952</c:v>
                </c:pt>
                <c:pt idx="101">
                  <c:v>-0.229727006209817</c:v>
                </c:pt>
                <c:pt idx="102">
                  <c:v>-0.204974392252352</c:v>
                </c:pt>
                <c:pt idx="103">
                  <c:v>-0.180227305778787</c:v>
                </c:pt>
                <c:pt idx="104">
                  <c:v>-0.155498349074144</c:v>
                </c:pt>
                <c:pt idx="105">
                  <c:v>-0.130770174343471</c:v>
                </c:pt>
                <c:pt idx="106">
                  <c:v>-0.106048873408883</c:v>
                </c:pt>
                <c:pt idx="107">
                  <c:v>-0.0813331613396168</c:v>
                </c:pt>
                <c:pt idx="108">
                  <c:v>-0.056624829066779</c:v>
                </c:pt>
                <c:pt idx="109">
                  <c:v>-0.0319218840836695</c:v>
                </c:pt>
                <c:pt idx="110">
                  <c:v>-0.0133984917532343</c:v>
                </c:pt>
                <c:pt idx="111">
                  <c:v>0.00512077364532424</c:v>
                </c:pt>
                <c:pt idx="112">
                  <c:v>0.01746462187999</c:v>
                </c:pt>
                <c:pt idx="113">
                  <c:v>0.029807553234288</c:v>
                </c:pt>
                <c:pt idx="114">
                  <c:v>0.0421494284870217</c:v>
                </c:pt>
                <c:pt idx="115">
                  <c:v>0.054490103346986</c:v>
                </c:pt>
                <c:pt idx="116">
                  <c:v>0.0668276846487324</c:v>
                </c:pt>
                <c:pt idx="117">
                  <c:v>0.0791637554068462</c:v>
                </c:pt>
                <c:pt idx="118">
                  <c:v>0.0914998806557937</c:v>
                </c:pt>
                <c:pt idx="119">
                  <c:v>0.103832394693552</c:v>
                </c:pt>
                <c:pt idx="120">
                  <c:v>0.116164566312094</c:v>
                </c:pt>
                <c:pt idx="121">
                  <c:v>0.12849443271532</c:v>
                </c:pt>
                <c:pt idx="122">
                  <c:v>0.153151413390408</c:v>
                </c:pt>
                <c:pt idx="123">
                  <c:v>0.177800993181036</c:v>
                </c:pt>
                <c:pt idx="124">
                  <c:v>0.202443760575862</c:v>
                </c:pt>
                <c:pt idx="125">
                  <c:v>0.2270813622392</c:v>
                </c:pt>
                <c:pt idx="126">
                  <c:v>0.251712968251625</c:v>
                </c:pt>
                <c:pt idx="127">
                  <c:v>0.276338568591735</c:v>
                </c:pt>
                <c:pt idx="128">
                  <c:v>0.300957136122412</c:v>
                </c:pt>
                <c:pt idx="129">
                  <c:v>0.325569804697891</c:v>
                </c:pt>
                <c:pt idx="130">
                  <c:v>0.350176319840863</c:v>
                </c:pt>
                <c:pt idx="131">
                  <c:v>0.374776502440407</c:v>
                </c:pt>
                <c:pt idx="132">
                  <c:v>0.399369999296146</c:v>
                </c:pt>
                <c:pt idx="133">
                  <c:v>0.423957588719548</c:v>
                </c:pt>
                <c:pt idx="134">
                  <c:v>0.448539214018393</c:v>
                </c:pt>
                <c:pt idx="135">
                  <c:v>0.47311517433292</c:v>
                </c:pt>
                <c:pt idx="136">
                  <c:v>0.497684112037645</c:v>
                </c:pt>
                <c:pt idx="137">
                  <c:v>0.509966524769115</c:v>
                </c:pt>
                <c:pt idx="138">
                  <c:v>0.52224704669882</c:v>
                </c:pt>
                <c:pt idx="139">
                  <c:v>0.534526418760304</c:v>
                </c:pt>
                <c:pt idx="140">
                  <c:v>0.540666178140453</c:v>
                </c:pt>
                <c:pt idx="141">
                  <c:v>0.546805036180707</c:v>
                </c:pt>
                <c:pt idx="142">
                  <c:v>0.55294372299125</c:v>
                </c:pt>
                <c:pt idx="143">
                  <c:v>0.557546628710686</c:v>
                </c:pt>
                <c:pt idx="144">
                  <c:v>0.564451339262676</c:v>
                </c:pt>
                <c:pt idx="145">
                  <c:v>0.571355455887032</c:v>
                </c:pt>
                <c:pt idx="146">
                  <c:v>0.577492912940341</c:v>
                </c:pt>
                <c:pt idx="147">
                  <c:v>0.582094587231785</c:v>
                </c:pt>
                <c:pt idx="148">
                  <c:v>0.588997500132654</c:v>
                </c:pt>
                <c:pt idx="149">
                  <c:v>0.595899752145754</c:v>
                </c:pt>
                <c:pt idx="150">
                  <c:v>0.602035233609788</c:v>
                </c:pt>
                <c:pt idx="151">
                  <c:v>0.61123700054603</c:v>
                </c:pt>
                <c:pt idx="152">
                  <c:v>0.620439004509747</c:v>
                </c:pt>
                <c:pt idx="153">
                  <c:v>0.626572526228616</c:v>
                </c:pt>
                <c:pt idx="154">
                  <c:v>0.635772460621114</c:v>
                </c:pt>
                <c:pt idx="155">
                  <c:v>0.644970984208697</c:v>
                </c:pt>
                <c:pt idx="156">
                  <c:v>0.657234506194916</c:v>
                </c:pt>
                <c:pt idx="157">
                  <c:v>0.669497584891567</c:v>
                </c:pt>
                <c:pt idx="158">
                  <c:v>0.681758350187788</c:v>
                </c:pt>
                <c:pt idx="159">
                  <c:v>0.694017798105429</c:v>
                </c:pt>
                <c:pt idx="160">
                  <c:v>0.718530637241406</c:v>
                </c:pt>
                <c:pt idx="161">
                  <c:v>0.743038541461708</c:v>
                </c:pt>
                <c:pt idx="162">
                  <c:v>0.767540066833485</c:v>
                </c:pt>
                <c:pt idx="163">
                  <c:v>0.779788338950685</c:v>
                </c:pt>
                <c:pt idx="164">
                  <c:v>0.792036127808485</c:v>
                </c:pt>
                <c:pt idx="165">
                  <c:v>0.804281263869947</c:v>
                </c:pt>
                <c:pt idx="166">
                  <c:v>0.816524690653282</c:v>
                </c:pt>
                <c:pt idx="167">
                  <c:v>0.828767130402395</c:v>
                </c:pt>
                <c:pt idx="168">
                  <c:v>0.841007853676637</c:v>
                </c:pt>
                <c:pt idx="169">
                  <c:v>0.853247845127217</c:v>
                </c:pt>
                <c:pt idx="170">
                  <c:v>0.865485593380174</c:v>
                </c:pt>
                <c:pt idx="171">
                  <c:v>0.871603375220514</c:v>
                </c:pt>
                <c:pt idx="172">
                  <c:v>0.876192304004451</c:v>
                </c:pt>
                <c:pt idx="173">
                  <c:v>0.879633630257321</c:v>
                </c:pt>
                <c:pt idx="174">
                  <c:v>0.882213990427292</c:v>
                </c:pt>
                <c:pt idx="175">
                  <c:v>0.886085494259024</c:v>
                </c:pt>
                <c:pt idx="176">
                  <c:v>0.888020915747875</c:v>
                </c:pt>
                <c:pt idx="177">
                  <c:v>0.889956649618007</c:v>
                </c:pt>
                <c:pt idx="178">
                  <c:v>0.893015076752029</c:v>
                </c:pt>
                <c:pt idx="179">
                  <c:v>0.895690806305703</c:v>
                </c:pt>
                <c:pt idx="180">
                  <c:v>0.89803218274359</c:v>
                </c:pt>
                <c:pt idx="181">
                  <c:v>0.900080875521537</c:v>
                </c:pt>
                <c:pt idx="182">
                  <c:v>0.901873999504324</c:v>
                </c:pt>
                <c:pt idx="183">
                  <c:v>0.903442319251342</c:v>
                </c:pt>
                <c:pt idx="184">
                  <c:v>0.906186782197043</c:v>
                </c:pt>
                <c:pt idx="185">
                  <c:v>0.908245444585834</c:v>
                </c:pt>
                <c:pt idx="186">
                  <c:v>0.911333595454081</c:v>
                </c:pt>
                <c:pt idx="187">
                  <c:v>0.914421461009442</c:v>
                </c:pt>
                <c:pt idx="188">
                  <c:v>0.917479223326099</c:v>
                </c:pt>
                <c:pt idx="189">
                  <c:v>0.92015395849763</c:v>
                </c:pt>
                <c:pt idx="190">
                  <c:v>0.922494977582354</c:v>
                </c:pt>
                <c:pt idx="191">
                  <c:v>0.926591654846403</c:v>
                </c:pt>
                <c:pt idx="192">
                  <c:v>0.92966400527472</c:v>
                </c:pt>
                <c:pt idx="193">
                  <c:v>0.934271701252895</c:v>
                </c:pt>
                <c:pt idx="194">
                  <c:v>0.938879941459005</c:v>
                </c:pt>
                <c:pt idx="195">
                  <c:v>0.941936784373128</c:v>
                </c:pt>
                <c:pt idx="196">
                  <c:v>0.947286353292856</c:v>
                </c:pt>
                <c:pt idx="197">
                  <c:v>0.951297848249434</c:v>
                </c:pt>
                <c:pt idx="198">
                  <c:v>0.957315461793551</c:v>
                </c:pt>
                <c:pt idx="199">
                  <c:v>0.963332748851174</c:v>
                </c:pt>
                <c:pt idx="200">
                  <c:v>0.967916934226558</c:v>
                </c:pt>
                <c:pt idx="201">
                  <c:v>0.971927748432797</c:v>
                </c:pt>
                <c:pt idx="202">
                  <c:v>0.978946549955118</c:v>
                </c:pt>
                <c:pt idx="203">
                  <c:v>0.984210439932003</c:v>
                </c:pt>
                <c:pt idx="204">
                  <c:v>0.992105489355594</c:v>
                </c:pt>
                <c:pt idx="205">
                  <c:v>1.0</c:v>
                </c:pt>
              </c:numCache>
            </c:numRef>
          </c:xVal>
          <c:yVal>
            <c:numRef>
              <c:f>Sheet1!$M$2:$M$207</c:f>
              <c:numCache>
                <c:formatCode>General</c:formatCode>
                <c:ptCount val="206"/>
                <c:pt idx="0">
                  <c:v>0.0325775146484376</c:v>
                </c:pt>
                <c:pt idx="1">
                  <c:v>0.0279235839843751</c:v>
                </c:pt>
                <c:pt idx="2">
                  <c:v>0.0297546386718751</c:v>
                </c:pt>
                <c:pt idx="3">
                  <c:v>0.0292205810546874</c:v>
                </c:pt>
                <c:pt idx="4">
                  <c:v>0.0309753417968752</c:v>
                </c:pt>
                <c:pt idx="5">
                  <c:v>0.0297546386718751</c:v>
                </c:pt>
                <c:pt idx="6">
                  <c:v>0.0293731689453126</c:v>
                </c:pt>
                <c:pt idx="7">
                  <c:v>0.03021240234375</c:v>
                </c:pt>
                <c:pt idx="8">
                  <c:v>0.0292205810546874</c:v>
                </c:pt>
                <c:pt idx="9">
                  <c:v>0.0315856933593751</c:v>
                </c:pt>
                <c:pt idx="10">
                  <c:v>0.0285339355468752</c:v>
                </c:pt>
                <c:pt idx="11">
                  <c:v>0.0334930419921875</c:v>
                </c:pt>
                <c:pt idx="12">
                  <c:v>0.0327301025390627</c:v>
                </c:pt>
                <c:pt idx="13">
                  <c:v>0.0324249267578126</c:v>
                </c:pt>
                <c:pt idx="14">
                  <c:v>0.03753662109375</c:v>
                </c:pt>
                <c:pt idx="15">
                  <c:v>0.0352478027343752</c:v>
                </c:pt>
                <c:pt idx="16">
                  <c:v>0.0393676757812501</c:v>
                </c:pt>
                <c:pt idx="17">
                  <c:v>0.0393676757812501</c:v>
                </c:pt>
                <c:pt idx="18">
                  <c:v>0.0432586669921875</c:v>
                </c:pt>
                <c:pt idx="19">
                  <c:v>0.041961669921875</c:v>
                </c:pt>
                <c:pt idx="20">
                  <c:v>0.0440216064453127</c:v>
                </c:pt>
                <c:pt idx="21">
                  <c:v>0.0506591796874996</c:v>
                </c:pt>
                <c:pt idx="22">
                  <c:v>0.0659942626953125</c:v>
                </c:pt>
                <c:pt idx="23">
                  <c:v>0.0786590576171875</c:v>
                </c:pt>
                <c:pt idx="24">
                  <c:v>0.0930786132812502</c:v>
                </c:pt>
                <c:pt idx="25">
                  <c:v>0.0952911376953125</c:v>
                </c:pt>
                <c:pt idx="26">
                  <c:v>0.103378295898437</c:v>
                </c:pt>
                <c:pt idx="27">
                  <c:v>0.107574462890625</c:v>
                </c:pt>
                <c:pt idx="28">
                  <c:v>0.115890502929688</c:v>
                </c:pt>
                <c:pt idx="29">
                  <c:v>0.131149291992188</c:v>
                </c:pt>
                <c:pt idx="30">
                  <c:v>0.145187377929687</c:v>
                </c:pt>
                <c:pt idx="31">
                  <c:v>0.169296264648438</c:v>
                </c:pt>
                <c:pt idx="32">
                  <c:v>0.223236083984376</c:v>
                </c:pt>
                <c:pt idx="33">
                  <c:v>0.387344360351565</c:v>
                </c:pt>
                <c:pt idx="34">
                  <c:v>0.708312988281245</c:v>
                </c:pt>
                <c:pt idx="35">
                  <c:v>1.100387573242193</c:v>
                </c:pt>
                <c:pt idx="36">
                  <c:v>1.014175415039062</c:v>
                </c:pt>
                <c:pt idx="37">
                  <c:v>0.60379028320313</c:v>
                </c:pt>
                <c:pt idx="38">
                  <c:v>0.996932983398437</c:v>
                </c:pt>
                <c:pt idx="39">
                  <c:v>13.10111999511719</c:v>
                </c:pt>
              </c:numCache>
            </c:numRef>
          </c:yVal>
          <c:smooth val="0"/>
        </c:ser>
        <c:dLbls>
          <c:showLegendKey val="0"/>
          <c:showVal val="0"/>
          <c:showCatName val="0"/>
          <c:showSerName val="0"/>
          <c:showPercent val="0"/>
          <c:showBubbleSize val="0"/>
        </c:dLbls>
        <c:axId val="-2049258664"/>
        <c:axId val="-2049214936"/>
      </c:scatterChart>
      <c:valAx>
        <c:axId val="-2049258664"/>
        <c:scaling>
          <c:orientation val="minMax"/>
          <c:max val="1.0"/>
          <c:min val="-1.0"/>
        </c:scaling>
        <c:delete val="0"/>
        <c:axPos val="b"/>
        <c:title>
          <c:tx>
            <c:rich>
              <a:bodyPr/>
              <a:lstStyle/>
              <a:p>
                <a:pPr>
                  <a:defRPr/>
                </a:pPr>
                <a:r>
                  <a:rPr lang="en-US" altLang="ja-JP"/>
                  <a:t>μ</a:t>
                </a:r>
                <a:endParaRPr lang="en-US"/>
              </a:p>
            </c:rich>
          </c:tx>
          <c:layout/>
          <c:overlay val="0"/>
        </c:title>
        <c:numFmt formatCode="General" sourceLinked="1"/>
        <c:majorTickMark val="none"/>
        <c:minorTickMark val="none"/>
        <c:tickLblPos val="nextTo"/>
        <c:crossAx val="-2049214936"/>
        <c:crossesAt val="0.001"/>
        <c:crossBetween val="midCat"/>
      </c:valAx>
      <c:valAx>
        <c:axId val="-2049214936"/>
        <c:scaling>
          <c:logBase val="10.0"/>
          <c:orientation val="minMax"/>
        </c:scaling>
        <c:delete val="0"/>
        <c:axPos val="l"/>
        <c:majorGridlines/>
        <c:title>
          <c:tx>
            <c:rich>
              <a:bodyPr/>
              <a:lstStyle/>
              <a:p>
                <a:pPr>
                  <a:defRPr/>
                </a:pPr>
                <a:r>
                  <a:rPr lang="en-US"/>
                  <a:t>cross section /sr</a:t>
                </a:r>
              </a:p>
            </c:rich>
          </c:tx>
          <c:layout/>
          <c:overlay val="0"/>
        </c:title>
        <c:numFmt formatCode="0.0E+00" sourceLinked="0"/>
        <c:majorTickMark val="none"/>
        <c:minorTickMark val="none"/>
        <c:tickLblPos val="nextTo"/>
        <c:crossAx val="-2049258664"/>
        <c:crossesAt val="-1.5"/>
        <c:crossBetween val="midCat"/>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Sheet4!$B$1</c:f>
              <c:strCache>
                <c:ptCount val="1"/>
                <c:pt idx="0">
                  <c:v>Data</c:v>
                </c:pt>
              </c:strCache>
            </c:strRef>
          </c:tx>
          <c:spPr>
            <a:ln w="28575">
              <a:noFill/>
            </a:ln>
          </c:spPr>
          <c:marker>
            <c:symbol val="diamond"/>
            <c:size val="14"/>
            <c:spPr>
              <a:solidFill>
                <a:schemeClr val="tx1"/>
              </a:solidFill>
              <a:ln>
                <a:noFill/>
              </a:ln>
            </c:spPr>
          </c:marker>
          <c:xVal>
            <c:numRef>
              <c:f>Sheet4!$A$2:$A$275</c:f>
              <c:numCache>
                <c:formatCode>General</c:formatCode>
                <c:ptCount val="274"/>
                <c:pt idx="0">
                  <c:v>1.083E7</c:v>
                </c:pt>
                <c:pt idx="1">
                  <c:v>9.151E6</c:v>
                </c:pt>
                <c:pt idx="2">
                  <c:v>9.047E6</c:v>
                </c:pt>
                <c:pt idx="3">
                  <c:v>8.57E6</c:v>
                </c:pt>
                <c:pt idx="4">
                  <c:v>8.311E6</c:v>
                </c:pt>
                <c:pt idx="5">
                  <c:v>7.299E6</c:v>
                </c:pt>
                <c:pt idx="6">
                  <c:v>6.323E6</c:v>
                </c:pt>
                <c:pt idx="7">
                  <c:v>5.562E6</c:v>
                </c:pt>
                <c:pt idx="8">
                  <c:v>5.534E6</c:v>
                </c:pt>
                <c:pt idx="9">
                  <c:v>5.298E6</c:v>
                </c:pt>
                <c:pt idx="10">
                  <c:v>5.27E6</c:v>
                </c:pt>
                <c:pt idx="11">
                  <c:v>4.509E6</c:v>
                </c:pt>
                <c:pt idx="12">
                  <c:v>3.883E6</c:v>
                </c:pt>
                <c:pt idx="13">
                  <c:v>3.855E6</c:v>
                </c:pt>
                <c:pt idx="14">
                  <c:v>3.678E6</c:v>
                </c:pt>
                <c:pt idx="15">
                  <c:v>3.532E6</c:v>
                </c:pt>
                <c:pt idx="16">
                  <c:v>2.83E6</c:v>
                </c:pt>
                <c:pt idx="17">
                  <c:v>2.521E6</c:v>
                </c:pt>
                <c:pt idx="18">
                  <c:v>1.997E6</c:v>
                </c:pt>
                <c:pt idx="19">
                  <c:v>1.989E6</c:v>
                </c:pt>
                <c:pt idx="20">
                  <c:v>1.885E6</c:v>
                </c:pt>
                <c:pt idx="21">
                  <c:v>1.857E6</c:v>
                </c:pt>
                <c:pt idx="22">
                  <c:v>1.679E6</c:v>
                </c:pt>
                <c:pt idx="24" formatCode="0.00E+00">
                  <c:v>1.08291E7</c:v>
                </c:pt>
                <c:pt idx="25" formatCode="0.00E+00">
                  <c:v>1.06978E7</c:v>
                </c:pt>
                <c:pt idx="26" formatCode="0.00E+00">
                  <c:v>1.00619E7</c:v>
                </c:pt>
                <c:pt idx="27" formatCode="0.00E+00">
                  <c:v>9.9213E6</c:v>
                </c:pt>
                <c:pt idx="28" formatCode="0.00E+00">
                  <c:v>9.7571E6</c:v>
                </c:pt>
                <c:pt idx="29" formatCode="0.00E+00">
                  <c:v>9.2195E6</c:v>
                </c:pt>
                <c:pt idx="30" formatCode="0.00E+00">
                  <c:v>9.1519E6</c:v>
                </c:pt>
                <c:pt idx="31" formatCode="0.00E+00">
                  <c:v>9.149E6</c:v>
                </c:pt>
                <c:pt idx="32" formatCode="0.00E+00">
                  <c:v>9.0467E6</c:v>
                </c:pt>
                <c:pt idx="33" formatCode="0.00E+00">
                  <c:v>8.5686E6</c:v>
                </c:pt>
                <c:pt idx="34" formatCode="0.00E+00">
                  <c:v>8.3102E6</c:v>
                </c:pt>
                <c:pt idx="35" formatCode="0.00E+00">
                  <c:v>7.299E6</c:v>
                </c:pt>
                <c:pt idx="36" formatCode="0.00E+00">
                  <c:v>7.1534E6</c:v>
                </c:pt>
                <c:pt idx="37" formatCode="0.00E+00">
                  <c:v>6.3224E6</c:v>
                </c:pt>
                <c:pt idx="38" formatCode="0.00E+00">
                  <c:v>5.5621E6</c:v>
                </c:pt>
                <c:pt idx="39" formatCode="0.00E+00">
                  <c:v>5.5334E6</c:v>
                </c:pt>
                <c:pt idx="40" formatCode="0.00E+00">
                  <c:v>5.2978E6</c:v>
                </c:pt>
                <c:pt idx="41" formatCode="0.00E+00">
                  <c:v>5.2692E6</c:v>
                </c:pt>
                <c:pt idx="42" formatCode="0.00E+00">
                  <c:v>4.6541E6</c:v>
                </c:pt>
                <c:pt idx="43" formatCode="0.00E+00">
                  <c:v>4.5087E6</c:v>
                </c:pt>
                <c:pt idx="44" formatCode="0.00E+00">
                  <c:v>3.9239E6</c:v>
                </c:pt>
                <c:pt idx="45" formatCode="0.00E+00">
                  <c:v>3.8842E6</c:v>
                </c:pt>
                <c:pt idx="46" formatCode="0.00E+00">
                  <c:v>3.8809E6</c:v>
                </c:pt>
                <c:pt idx="47" formatCode="0.00E+00">
                  <c:v>3.8556E6</c:v>
                </c:pt>
                <c:pt idx="48" formatCode="0.00E+00">
                  <c:v>3.6777E6</c:v>
                </c:pt>
                <c:pt idx="49" formatCode="0.00E+00">
                  <c:v>3.532E6</c:v>
                </c:pt>
                <c:pt idx="50" formatCode="0.00E+00">
                  <c:v>3.3007E6</c:v>
                </c:pt>
                <c:pt idx="51" formatCode="0.00E+00">
                  <c:v>3.2692E6</c:v>
                </c:pt>
                <c:pt idx="52" formatCode="0.00E+00">
                  <c:v>3.0136E6</c:v>
                </c:pt>
                <c:pt idx="53" formatCode="0.00E+00">
                  <c:v>2.8984E6</c:v>
                </c:pt>
                <c:pt idx="54" formatCode="0.00E+00">
                  <c:v>2.8308E6</c:v>
                </c:pt>
                <c:pt idx="55" formatCode="0.00E+00">
                  <c:v>2.726E6</c:v>
                </c:pt>
                <c:pt idx="56" formatCode="0.00E+00">
                  <c:v>2.5204E6</c:v>
                </c:pt>
                <c:pt idx="57" formatCode="0.00E+00">
                  <c:v>2.2932E6</c:v>
                </c:pt>
                <c:pt idx="58" formatCode="0.00E+00">
                  <c:v>2.2618E6</c:v>
                </c:pt>
                <c:pt idx="59" formatCode="0.00E+00">
                  <c:v>2.2474E6</c:v>
                </c:pt>
                <c:pt idx="60" formatCode="0.00E+00">
                  <c:v>2.0308E6</c:v>
                </c:pt>
                <c:pt idx="61" formatCode="0.00E+00">
                  <c:v>2.0023E6</c:v>
                </c:pt>
                <c:pt idx="62" formatCode="0.00E+00">
                  <c:v>1.9997E6</c:v>
                </c:pt>
                <c:pt idx="63" formatCode="0.00E+00">
                  <c:v>1.9885E6</c:v>
                </c:pt>
                <c:pt idx="64" formatCode="0.00E+00">
                  <c:v>1.8848E6</c:v>
                </c:pt>
                <c:pt idx="65" formatCode="0.00E+00">
                  <c:v>1.854E6</c:v>
                </c:pt>
                <c:pt idx="66" formatCode="0.00E+00">
                  <c:v>1.7836E6</c:v>
                </c:pt>
                <c:pt idx="67" formatCode="0.00E+00">
                  <c:v>1.6812E6</c:v>
                </c:pt>
                <c:pt idx="68" formatCode="0.00E+00">
                  <c:v>1.6783E6</c:v>
                </c:pt>
                <c:pt idx="69" formatCode="0.00E+00">
                  <c:v>1.6108E6</c:v>
                </c:pt>
                <c:pt idx="70" formatCode="0.00E+00">
                  <c:v>1.073E6</c:v>
                </c:pt>
                <c:pt idx="71" formatCode="0.00E+00">
                  <c:v>1.0539E6</c:v>
                </c:pt>
                <c:pt idx="72" formatCode="0.00E+00">
                  <c:v>1.0252E6</c:v>
                </c:pt>
                <c:pt idx="73" formatCode="0.00E+00">
                  <c:v>1.0117E6</c:v>
                </c:pt>
                <c:pt idx="74" formatCode="0.00E+00">
                  <c:v>908400.0</c:v>
                </c:pt>
                <c:pt idx="75" formatCode="0.00E+00">
                  <c:v>831200.0</c:v>
                </c:pt>
                <c:pt idx="76" formatCode="0.00E+00">
                  <c:v>770400.0</c:v>
                </c:pt>
                <c:pt idx="77" formatCode="0.00E+00">
                  <c:v>767800.0</c:v>
                </c:pt>
                <c:pt idx="78" formatCode="0.00E+00">
                  <c:v>608300.0</c:v>
                </c:pt>
                <c:pt idx="79" formatCode="0.00E+00">
                  <c:v>583800.0</c:v>
                </c:pt>
                <c:pt idx="80" formatCode="0.00E+00">
                  <c:v>383000.0</c:v>
                </c:pt>
                <c:pt idx="81" formatCode="0.00E+00">
                  <c:v>131400.0</c:v>
                </c:pt>
                <c:pt idx="83">
                  <c:v>145000.0</c:v>
                </c:pt>
                <c:pt idx="84">
                  <c:v>315000.0</c:v>
                </c:pt>
                <c:pt idx="85">
                  <c:v>395000.0</c:v>
                </c:pt>
                <c:pt idx="86">
                  <c:v>595000.0</c:v>
                </c:pt>
                <c:pt idx="87">
                  <c:v>615000.0</c:v>
                </c:pt>
                <c:pt idx="88">
                  <c:v>715000.0</c:v>
                </c:pt>
                <c:pt idx="89">
                  <c:v>775000.0</c:v>
                </c:pt>
                <c:pt idx="90">
                  <c:v>785000.0</c:v>
                </c:pt>
                <c:pt idx="91">
                  <c:v>845000.0</c:v>
                </c:pt>
                <c:pt idx="92">
                  <c:v>915000.0</c:v>
                </c:pt>
                <c:pt idx="93">
                  <c:v>1.025E6</c:v>
                </c:pt>
                <c:pt idx="94">
                  <c:v>1.065E6</c:v>
                </c:pt>
                <c:pt idx="95">
                  <c:v>1.085E6</c:v>
                </c:pt>
                <c:pt idx="96">
                  <c:v>1.215E6</c:v>
                </c:pt>
                <c:pt idx="97">
                  <c:v>1.625E6</c:v>
                </c:pt>
                <c:pt idx="98">
                  <c:v>1.685E6</c:v>
                </c:pt>
                <c:pt idx="99">
                  <c:v>1.695E6</c:v>
                </c:pt>
                <c:pt idx="100">
                  <c:v>1.795E6</c:v>
                </c:pt>
                <c:pt idx="101">
                  <c:v>1.865E6</c:v>
                </c:pt>
                <c:pt idx="102">
                  <c:v>1.895E6</c:v>
                </c:pt>
                <c:pt idx="103">
                  <c:v>1.995E6</c:v>
                </c:pt>
                <c:pt idx="104">
                  <c:v>2.005E6</c:v>
                </c:pt>
                <c:pt idx="105">
                  <c:v>2.015E6</c:v>
                </c:pt>
                <c:pt idx="106">
                  <c:v>2.045E6</c:v>
                </c:pt>
                <c:pt idx="107">
                  <c:v>2.255E6</c:v>
                </c:pt>
                <c:pt idx="108">
                  <c:v>2.275E6</c:v>
                </c:pt>
                <c:pt idx="109">
                  <c:v>2.305E6</c:v>
                </c:pt>
                <c:pt idx="110">
                  <c:v>2.535E6</c:v>
                </c:pt>
                <c:pt idx="111">
                  <c:v>2.735E6</c:v>
                </c:pt>
                <c:pt idx="112">
                  <c:v>2.845E6</c:v>
                </c:pt>
                <c:pt idx="113">
                  <c:v>2.905E6</c:v>
                </c:pt>
                <c:pt idx="114">
                  <c:v>3.025E6</c:v>
                </c:pt>
                <c:pt idx="115">
                  <c:v>3.275E6</c:v>
                </c:pt>
                <c:pt idx="116">
                  <c:v>3.315E6</c:v>
                </c:pt>
                <c:pt idx="117">
                  <c:v>3.545E6</c:v>
                </c:pt>
                <c:pt idx="118">
                  <c:v>3.685E6</c:v>
                </c:pt>
                <c:pt idx="119">
                  <c:v>3.865E6</c:v>
                </c:pt>
                <c:pt idx="120">
                  <c:v>3.895E6</c:v>
                </c:pt>
                <c:pt idx="121">
                  <c:v>3.935E6</c:v>
                </c:pt>
                <c:pt idx="122">
                  <c:v>4.515E6</c:v>
                </c:pt>
                <c:pt idx="123">
                  <c:v>4.665E6</c:v>
                </c:pt>
                <c:pt idx="124">
                  <c:v>5.275E6</c:v>
                </c:pt>
                <c:pt idx="125">
                  <c:v>5.305E6</c:v>
                </c:pt>
                <c:pt idx="126">
                  <c:v>5.545E6</c:v>
                </c:pt>
                <c:pt idx="127">
                  <c:v>5.575E6</c:v>
                </c:pt>
                <c:pt idx="128">
                  <c:v>6.335E6</c:v>
                </c:pt>
                <c:pt idx="129">
                  <c:v>7.165E6</c:v>
                </c:pt>
                <c:pt idx="130">
                  <c:v>7.305E6</c:v>
                </c:pt>
                <c:pt idx="131">
                  <c:v>8.325E6</c:v>
                </c:pt>
                <c:pt idx="132">
                  <c:v>8.575E6</c:v>
                </c:pt>
                <c:pt idx="133">
                  <c:v>9.055E6</c:v>
                </c:pt>
                <c:pt idx="134">
                  <c:v>9.155E6</c:v>
                </c:pt>
                <c:pt idx="135">
                  <c:v>9.165E6</c:v>
                </c:pt>
                <c:pt idx="136">
                  <c:v>9.225E6</c:v>
                </c:pt>
                <c:pt idx="137">
                  <c:v>9.765E6</c:v>
                </c:pt>
                <c:pt idx="138">
                  <c:v>9.935E6</c:v>
                </c:pt>
                <c:pt idx="139">
                  <c:v>1.0075E7</c:v>
                </c:pt>
                <c:pt idx="140">
                  <c:v>1.0705E7</c:v>
                </c:pt>
                <c:pt idx="141">
                  <c:v>1.0835E7</c:v>
                </c:pt>
                <c:pt idx="142">
                  <c:v>1.0845E7</c:v>
                </c:pt>
                <c:pt idx="144">
                  <c:v>145000.0</c:v>
                </c:pt>
                <c:pt idx="145">
                  <c:v>395000.0</c:v>
                </c:pt>
                <c:pt idx="146">
                  <c:v>595000.0</c:v>
                </c:pt>
                <c:pt idx="147">
                  <c:v>615000.0</c:v>
                </c:pt>
                <c:pt idx="148">
                  <c:v>775000.0</c:v>
                </c:pt>
                <c:pt idx="149">
                  <c:v>785000.0</c:v>
                </c:pt>
                <c:pt idx="150">
                  <c:v>845000.0</c:v>
                </c:pt>
                <c:pt idx="151">
                  <c:v>915000.0</c:v>
                </c:pt>
                <c:pt idx="152">
                  <c:v>1.005E6</c:v>
                </c:pt>
                <c:pt idx="153">
                  <c:v>1.025E6</c:v>
                </c:pt>
                <c:pt idx="154">
                  <c:v>1.035E6</c:v>
                </c:pt>
                <c:pt idx="155">
                  <c:v>1.065E6</c:v>
                </c:pt>
                <c:pt idx="156">
                  <c:v>1.085E6</c:v>
                </c:pt>
                <c:pt idx="157">
                  <c:v>1.625E6</c:v>
                </c:pt>
                <c:pt idx="158">
                  <c:v>1.685E6</c:v>
                </c:pt>
                <c:pt idx="159">
                  <c:v>1.695E6</c:v>
                </c:pt>
                <c:pt idx="160">
                  <c:v>1.795E6</c:v>
                </c:pt>
                <c:pt idx="161">
                  <c:v>1.865E6</c:v>
                </c:pt>
                <c:pt idx="162">
                  <c:v>1.895E6</c:v>
                </c:pt>
                <c:pt idx="163">
                  <c:v>1.995E6</c:v>
                </c:pt>
                <c:pt idx="164">
                  <c:v>2.005E6</c:v>
                </c:pt>
                <c:pt idx="165">
                  <c:v>2.015E6</c:v>
                </c:pt>
                <c:pt idx="166">
                  <c:v>2.045E6</c:v>
                </c:pt>
                <c:pt idx="167">
                  <c:v>2.275E6</c:v>
                </c:pt>
                <c:pt idx="168">
                  <c:v>2.305E6</c:v>
                </c:pt>
                <c:pt idx="169">
                  <c:v>2.535E6</c:v>
                </c:pt>
                <c:pt idx="170">
                  <c:v>2.735E6</c:v>
                </c:pt>
                <c:pt idx="171">
                  <c:v>2.845E6</c:v>
                </c:pt>
                <c:pt idx="172">
                  <c:v>2.905E6</c:v>
                </c:pt>
                <c:pt idx="173">
                  <c:v>3.025E6</c:v>
                </c:pt>
                <c:pt idx="174">
                  <c:v>3.275E6</c:v>
                </c:pt>
                <c:pt idx="175">
                  <c:v>3.315E6</c:v>
                </c:pt>
                <c:pt idx="176">
                  <c:v>3.545E6</c:v>
                </c:pt>
                <c:pt idx="177">
                  <c:v>3.685E6</c:v>
                </c:pt>
                <c:pt idx="178">
                  <c:v>3.865E6</c:v>
                </c:pt>
                <c:pt idx="179">
                  <c:v>3.895E6</c:v>
                </c:pt>
                <c:pt idx="180">
                  <c:v>3.935E6</c:v>
                </c:pt>
                <c:pt idx="181">
                  <c:v>4.515E6</c:v>
                </c:pt>
                <c:pt idx="182">
                  <c:v>4.665E6</c:v>
                </c:pt>
                <c:pt idx="183">
                  <c:v>5.275E6</c:v>
                </c:pt>
                <c:pt idx="184">
                  <c:v>5.305E6</c:v>
                </c:pt>
                <c:pt idx="185">
                  <c:v>5.545E6</c:v>
                </c:pt>
                <c:pt idx="186">
                  <c:v>5.575E6</c:v>
                </c:pt>
                <c:pt idx="187">
                  <c:v>6.335E6</c:v>
                </c:pt>
                <c:pt idx="188">
                  <c:v>7.165E6</c:v>
                </c:pt>
                <c:pt idx="189">
                  <c:v>7.305E6</c:v>
                </c:pt>
                <c:pt idx="190">
                  <c:v>8.325E6</c:v>
                </c:pt>
                <c:pt idx="191">
                  <c:v>8.575E6</c:v>
                </c:pt>
                <c:pt idx="192">
                  <c:v>9.055E6</c:v>
                </c:pt>
                <c:pt idx="193">
                  <c:v>9.155E6</c:v>
                </c:pt>
                <c:pt idx="194">
                  <c:v>9.165E6</c:v>
                </c:pt>
                <c:pt idx="195">
                  <c:v>9.225E6</c:v>
                </c:pt>
                <c:pt idx="196">
                  <c:v>9.765E6</c:v>
                </c:pt>
                <c:pt idx="197">
                  <c:v>9.935E6</c:v>
                </c:pt>
                <c:pt idx="198">
                  <c:v>1.0075E7</c:v>
                </c:pt>
                <c:pt idx="199">
                  <c:v>1.0705E7</c:v>
                </c:pt>
                <c:pt idx="200">
                  <c:v>1.0835E7</c:v>
                </c:pt>
                <c:pt idx="202">
                  <c:v>35000.0</c:v>
                </c:pt>
                <c:pt idx="203">
                  <c:v>45000.0</c:v>
                </c:pt>
                <c:pt idx="204">
                  <c:v>845000.0</c:v>
                </c:pt>
                <c:pt idx="205">
                  <c:v>985000.0</c:v>
                </c:pt>
                <c:pt idx="206">
                  <c:v>1.025E6</c:v>
                </c:pt>
                <c:pt idx="207">
                  <c:v>1.065E6</c:v>
                </c:pt>
                <c:pt idx="208">
                  <c:v>1.165E6</c:v>
                </c:pt>
                <c:pt idx="209">
                  <c:v>1.655E6</c:v>
                </c:pt>
                <c:pt idx="210">
                  <c:v>1.665E6</c:v>
                </c:pt>
                <c:pt idx="211">
                  <c:v>1.755E6</c:v>
                </c:pt>
                <c:pt idx="212">
                  <c:v>1.765E6</c:v>
                </c:pt>
                <c:pt idx="213">
                  <c:v>1.865E6</c:v>
                </c:pt>
                <c:pt idx="214">
                  <c:v>1.895E6</c:v>
                </c:pt>
                <c:pt idx="215">
                  <c:v>1.905E6</c:v>
                </c:pt>
                <c:pt idx="216">
                  <c:v>1.995E6</c:v>
                </c:pt>
                <c:pt idx="217">
                  <c:v>2.005E6</c:v>
                </c:pt>
                <c:pt idx="218">
                  <c:v>2.015E6</c:v>
                </c:pt>
                <c:pt idx="219">
                  <c:v>2.035E6</c:v>
                </c:pt>
                <c:pt idx="220">
                  <c:v>2.045E6</c:v>
                </c:pt>
                <c:pt idx="221">
                  <c:v>2.505E6</c:v>
                </c:pt>
                <c:pt idx="222">
                  <c:v>2.735E6</c:v>
                </c:pt>
                <c:pt idx="223">
                  <c:v>2.845E6</c:v>
                </c:pt>
                <c:pt idx="224">
                  <c:v>3.025E6</c:v>
                </c:pt>
                <c:pt idx="225">
                  <c:v>3.055E6</c:v>
                </c:pt>
                <c:pt idx="226">
                  <c:v>3.515E6</c:v>
                </c:pt>
                <c:pt idx="227">
                  <c:v>3.655E6</c:v>
                </c:pt>
                <c:pt idx="228">
                  <c:v>3.785E6</c:v>
                </c:pt>
                <c:pt idx="229">
                  <c:v>3.865E6</c:v>
                </c:pt>
                <c:pt idx="230">
                  <c:v>3.895E6</c:v>
                </c:pt>
                <c:pt idx="231">
                  <c:v>4.485E6</c:v>
                </c:pt>
                <c:pt idx="232">
                  <c:v>5.305E6</c:v>
                </c:pt>
                <c:pt idx="233">
                  <c:v>5.315E6</c:v>
                </c:pt>
                <c:pt idx="234">
                  <c:v>5.515E6</c:v>
                </c:pt>
                <c:pt idx="235">
                  <c:v>5.545E6</c:v>
                </c:pt>
                <c:pt idx="236">
                  <c:v>6.325E6</c:v>
                </c:pt>
                <c:pt idx="237">
                  <c:v>6.335E6</c:v>
                </c:pt>
                <c:pt idx="238">
                  <c:v>7.165E6</c:v>
                </c:pt>
                <c:pt idx="239">
                  <c:v>7.305E6</c:v>
                </c:pt>
                <c:pt idx="240">
                  <c:v>8.315E6</c:v>
                </c:pt>
                <c:pt idx="241">
                  <c:v>9.055E6</c:v>
                </c:pt>
                <c:pt idx="242">
                  <c:v>9.155E6</c:v>
                </c:pt>
                <c:pt idx="243">
                  <c:v>1.0805E7</c:v>
                </c:pt>
                <c:pt idx="245">
                  <c:v>35000.0</c:v>
                </c:pt>
                <c:pt idx="246">
                  <c:v>45000.0</c:v>
                </c:pt>
                <c:pt idx="247">
                  <c:v>845000.0</c:v>
                </c:pt>
                <c:pt idx="248">
                  <c:v>985000.0</c:v>
                </c:pt>
                <c:pt idx="249">
                  <c:v>1.025E6</c:v>
                </c:pt>
                <c:pt idx="250">
                  <c:v>1.035E6</c:v>
                </c:pt>
                <c:pt idx="251">
                  <c:v>1.065E6</c:v>
                </c:pt>
                <c:pt idx="252">
                  <c:v>1.165E6</c:v>
                </c:pt>
                <c:pt idx="253">
                  <c:v>1.495E6</c:v>
                </c:pt>
                <c:pt idx="254">
                  <c:v>1.655E6</c:v>
                </c:pt>
                <c:pt idx="255">
                  <c:v>1.665E6</c:v>
                </c:pt>
                <c:pt idx="256">
                  <c:v>1.765E6</c:v>
                </c:pt>
                <c:pt idx="257">
                  <c:v>1.865E6</c:v>
                </c:pt>
                <c:pt idx="258">
                  <c:v>1.895E6</c:v>
                </c:pt>
                <c:pt idx="259">
                  <c:v>1.905E6</c:v>
                </c:pt>
                <c:pt idx="260">
                  <c:v>1.995E6</c:v>
                </c:pt>
                <c:pt idx="261">
                  <c:v>2.005E6</c:v>
                </c:pt>
                <c:pt idx="262">
                  <c:v>2.015E6</c:v>
                </c:pt>
                <c:pt idx="263">
                  <c:v>2.045E6</c:v>
                </c:pt>
                <c:pt idx="264">
                  <c:v>2.305E6</c:v>
                </c:pt>
                <c:pt idx="265">
                  <c:v>2.505E6</c:v>
                </c:pt>
                <c:pt idx="266">
                  <c:v>2.735E6</c:v>
                </c:pt>
                <c:pt idx="267">
                  <c:v>2.845E6</c:v>
                </c:pt>
                <c:pt idx="268">
                  <c:v>3.025E6</c:v>
                </c:pt>
                <c:pt idx="269">
                  <c:v>3.055E6</c:v>
                </c:pt>
                <c:pt idx="270">
                  <c:v>3.515E6</c:v>
                </c:pt>
                <c:pt idx="271">
                  <c:v>3.655E6</c:v>
                </c:pt>
                <c:pt idx="272">
                  <c:v>3.865E6</c:v>
                </c:pt>
                <c:pt idx="273">
                  <c:v>3.895E6</c:v>
                </c:pt>
              </c:numCache>
            </c:numRef>
          </c:xVal>
          <c:yVal>
            <c:numRef>
              <c:f>Sheet4!$B$2:$B$275</c:f>
              <c:numCache>
                <c:formatCode>General</c:formatCode>
                <c:ptCount val="274"/>
                <c:pt idx="0">
                  <c:v>0.133</c:v>
                </c:pt>
                <c:pt idx="1">
                  <c:v>0.017</c:v>
                </c:pt>
                <c:pt idx="2">
                  <c:v>0.002</c:v>
                </c:pt>
                <c:pt idx="3">
                  <c:v>0.002</c:v>
                </c:pt>
                <c:pt idx="4">
                  <c:v>0.044</c:v>
                </c:pt>
                <c:pt idx="5">
                  <c:v>0.1</c:v>
                </c:pt>
                <c:pt idx="6">
                  <c:v>0.188</c:v>
                </c:pt>
                <c:pt idx="7">
                  <c:v>0.103</c:v>
                </c:pt>
                <c:pt idx="8">
                  <c:v>0.188</c:v>
                </c:pt>
                <c:pt idx="9">
                  <c:v>0.214</c:v>
                </c:pt>
                <c:pt idx="10">
                  <c:v>0.306</c:v>
                </c:pt>
                <c:pt idx="11">
                  <c:v>0.166</c:v>
                </c:pt>
                <c:pt idx="12">
                  <c:v>0.008</c:v>
                </c:pt>
                <c:pt idx="13">
                  <c:v>0.01</c:v>
                </c:pt>
                <c:pt idx="14">
                  <c:v>0.159</c:v>
                </c:pt>
                <c:pt idx="15">
                  <c:v>0.099</c:v>
                </c:pt>
                <c:pt idx="16">
                  <c:v>0.02</c:v>
                </c:pt>
                <c:pt idx="17">
                  <c:v>0.061</c:v>
                </c:pt>
                <c:pt idx="18">
                  <c:v>0.046</c:v>
                </c:pt>
                <c:pt idx="19">
                  <c:v>0.015</c:v>
                </c:pt>
                <c:pt idx="20">
                  <c:v>0.197</c:v>
                </c:pt>
                <c:pt idx="21">
                  <c:v>0.008</c:v>
                </c:pt>
                <c:pt idx="22">
                  <c:v>0.092</c:v>
                </c:pt>
              </c:numCache>
            </c:numRef>
          </c:yVal>
          <c:smooth val="0"/>
        </c:ser>
        <c:ser>
          <c:idx val="1"/>
          <c:order val="1"/>
          <c:tx>
            <c:strRef>
              <c:f>Sheet4!$C$1</c:f>
              <c:strCache>
                <c:ptCount val="1"/>
                <c:pt idx="0">
                  <c:v>ENDF/B VII.r1</c:v>
                </c:pt>
              </c:strCache>
            </c:strRef>
          </c:tx>
          <c:spPr>
            <a:ln w="28575">
              <a:noFill/>
            </a:ln>
          </c:spPr>
          <c:marker>
            <c:symbol val="diamond"/>
            <c:size val="12"/>
            <c:spPr>
              <a:solidFill>
                <a:srgbClr val="C00000"/>
              </a:solidFill>
            </c:spPr>
          </c:marker>
          <c:xVal>
            <c:numRef>
              <c:f>Sheet4!$A$2:$A$275</c:f>
              <c:numCache>
                <c:formatCode>General</c:formatCode>
                <c:ptCount val="274"/>
                <c:pt idx="0">
                  <c:v>1.083E7</c:v>
                </c:pt>
                <c:pt idx="1">
                  <c:v>9.151E6</c:v>
                </c:pt>
                <c:pt idx="2">
                  <c:v>9.047E6</c:v>
                </c:pt>
                <c:pt idx="3">
                  <c:v>8.57E6</c:v>
                </c:pt>
                <c:pt idx="4">
                  <c:v>8.311E6</c:v>
                </c:pt>
                <c:pt idx="5">
                  <c:v>7.299E6</c:v>
                </c:pt>
                <c:pt idx="6">
                  <c:v>6.323E6</c:v>
                </c:pt>
                <c:pt idx="7">
                  <c:v>5.562E6</c:v>
                </c:pt>
                <c:pt idx="8">
                  <c:v>5.534E6</c:v>
                </c:pt>
                <c:pt idx="9">
                  <c:v>5.298E6</c:v>
                </c:pt>
                <c:pt idx="10">
                  <c:v>5.27E6</c:v>
                </c:pt>
                <c:pt idx="11">
                  <c:v>4.509E6</c:v>
                </c:pt>
                <c:pt idx="12">
                  <c:v>3.883E6</c:v>
                </c:pt>
                <c:pt idx="13">
                  <c:v>3.855E6</c:v>
                </c:pt>
                <c:pt idx="14">
                  <c:v>3.678E6</c:v>
                </c:pt>
                <c:pt idx="15">
                  <c:v>3.532E6</c:v>
                </c:pt>
                <c:pt idx="16">
                  <c:v>2.83E6</c:v>
                </c:pt>
                <c:pt idx="17">
                  <c:v>2.521E6</c:v>
                </c:pt>
                <c:pt idx="18">
                  <c:v>1.997E6</c:v>
                </c:pt>
                <c:pt idx="19">
                  <c:v>1.989E6</c:v>
                </c:pt>
                <c:pt idx="20">
                  <c:v>1.885E6</c:v>
                </c:pt>
                <c:pt idx="21">
                  <c:v>1.857E6</c:v>
                </c:pt>
                <c:pt idx="22">
                  <c:v>1.679E6</c:v>
                </c:pt>
                <c:pt idx="24" formatCode="0.00E+00">
                  <c:v>1.08291E7</c:v>
                </c:pt>
                <c:pt idx="25" formatCode="0.00E+00">
                  <c:v>1.06978E7</c:v>
                </c:pt>
                <c:pt idx="26" formatCode="0.00E+00">
                  <c:v>1.00619E7</c:v>
                </c:pt>
                <c:pt idx="27" formatCode="0.00E+00">
                  <c:v>9.9213E6</c:v>
                </c:pt>
                <c:pt idx="28" formatCode="0.00E+00">
                  <c:v>9.7571E6</c:v>
                </c:pt>
                <c:pt idx="29" formatCode="0.00E+00">
                  <c:v>9.2195E6</c:v>
                </c:pt>
                <c:pt idx="30" formatCode="0.00E+00">
                  <c:v>9.1519E6</c:v>
                </c:pt>
                <c:pt idx="31" formatCode="0.00E+00">
                  <c:v>9.149E6</c:v>
                </c:pt>
                <c:pt idx="32" formatCode="0.00E+00">
                  <c:v>9.0467E6</c:v>
                </c:pt>
                <c:pt idx="33" formatCode="0.00E+00">
                  <c:v>8.5686E6</c:v>
                </c:pt>
                <c:pt idx="34" formatCode="0.00E+00">
                  <c:v>8.3102E6</c:v>
                </c:pt>
                <c:pt idx="35" formatCode="0.00E+00">
                  <c:v>7.299E6</c:v>
                </c:pt>
                <c:pt idx="36" formatCode="0.00E+00">
                  <c:v>7.1534E6</c:v>
                </c:pt>
                <c:pt idx="37" formatCode="0.00E+00">
                  <c:v>6.3224E6</c:v>
                </c:pt>
                <c:pt idx="38" formatCode="0.00E+00">
                  <c:v>5.5621E6</c:v>
                </c:pt>
                <c:pt idx="39" formatCode="0.00E+00">
                  <c:v>5.5334E6</c:v>
                </c:pt>
                <c:pt idx="40" formatCode="0.00E+00">
                  <c:v>5.2978E6</c:v>
                </c:pt>
                <c:pt idx="41" formatCode="0.00E+00">
                  <c:v>5.2692E6</c:v>
                </c:pt>
                <c:pt idx="42" formatCode="0.00E+00">
                  <c:v>4.6541E6</c:v>
                </c:pt>
                <c:pt idx="43" formatCode="0.00E+00">
                  <c:v>4.5087E6</c:v>
                </c:pt>
                <c:pt idx="44" formatCode="0.00E+00">
                  <c:v>3.9239E6</c:v>
                </c:pt>
                <c:pt idx="45" formatCode="0.00E+00">
                  <c:v>3.8842E6</c:v>
                </c:pt>
                <c:pt idx="46" formatCode="0.00E+00">
                  <c:v>3.8809E6</c:v>
                </c:pt>
                <c:pt idx="47" formatCode="0.00E+00">
                  <c:v>3.8556E6</c:v>
                </c:pt>
                <c:pt idx="48" formatCode="0.00E+00">
                  <c:v>3.6777E6</c:v>
                </c:pt>
                <c:pt idx="49" formatCode="0.00E+00">
                  <c:v>3.532E6</c:v>
                </c:pt>
                <c:pt idx="50" formatCode="0.00E+00">
                  <c:v>3.3007E6</c:v>
                </c:pt>
                <c:pt idx="51" formatCode="0.00E+00">
                  <c:v>3.2692E6</c:v>
                </c:pt>
                <c:pt idx="52" formatCode="0.00E+00">
                  <c:v>3.0136E6</c:v>
                </c:pt>
                <c:pt idx="53" formatCode="0.00E+00">
                  <c:v>2.8984E6</c:v>
                </c:pt>
                <c:pt idx="54" formatCode="0.00E+00">
                  <c:v>2.8308E6</c:v>
                </c:pt>
                <c:pt idx="55" formatCode="0.00E+00">
                  <c:v>2.726E6</c:v>
                </c:pt>
                <c:pt idx="56" formatCode="0.00E+00">
                  <c:v>2.5204E6</c:v>
                </c:pt>
                <c:pt idx="57" formatCode="0.00E+00">
                  <c:v>2.2932E6</c:v>
                </c:pt>
                <c:pt idx="58" formatCode="0.00E+00">
                  <c:v>2.2618E6</c:v>
                </c:pt>
                <c:pt idx="59" formatCode="0.00E+00">
                  <c:v>2.2474E6</c:v>
                </c:pt>
                <c:pt idx="60" formatCode="0.00E+00">
                  <c:v>2.0308E6</c:v>
                </c:pt>
                <c:pt idx="61" formatCode="0.00E+00">
                  <c:v>2.0023E6</c:v>
                </c:pt>
                <c:pt idx="62" formatCode="0.00E+00">
                  <c:v>1.9997E6</c:v>
                </c:pt>
                <c:pt idx="63" formatCode="0.00E+00">
                  <c:v>1.9885E6</c:v>
                </c:pt>
                <c:pt idx="64" formatCode="0.00E+00">
                  <c:v>1.8848E6</c:v>
                </c:pt>
                <c:pt idx="65" formatCode="0.00E+00">
                  <c:v>1.854E6</c:v>
                </c:pt>
                <c:pt idx="66" formatCode="0.00E+00">
                  <c:v>1.7836E6</c:v>
                </c:pt>
                <c:pt idx="67" formatCode="0.00E+00">
                  <c:v>1.6812E6</c:v>
                </c:pt>
                <c:pt idx="68" formatCode="0.00E+00">
                  <c:v>1.6783E6</c:v>
                </c:pt>
                <c:pt idx="69" formatCode="0.00E+00">
                  <c:v>1.6108E6</c:v>
                </c:pt>
                <c:pt idx="70" formatCode="0.00E+00">
                  <c:v>1.073E6</c:v>
                </c:pt>
                <c:pt idx="71" formatCode="0.00E+00">
                  <c:v>1.0539E6</c:v>
                </c:pt>
                <c:pt idx="72" formatCode="0.00E+00">
                  <c:v>1.0252E6</c:v>
                </c:pt>
                <c:pt idx="73" formatCode="0.00E+00">
                  <c:v>1.0117E6</c:v>
                </c:pt>
                <c:pt idx="74" formatCode="0.00E+00">
                  <c:v>908400.0</c:v>
                </c:pt>
                <c:pt idx="75" formatCode="0.00E+00">
                  <c:v>831200.0</c:v>
                </c:pt>
                <c:pt idx="76" formatCode="0.00E+00">
                  <c:v>770400.0</c:v>
                </c:pt>
                <c:pt idx="77" formatCode="0.00E+00">
                  <c:v>767800.0</c:v>
                </c:pt>
                <c:pt idx="78" formatCode="0.00E+00">
                  <c:v>608300.0</c:v>
                </c:pt>
                <c:pt idx="79" formatCode="0.00E+00">
                  <c:v>583800.0</c:v>
                </c:pt>
                <c:pt idx="80" formatCode="0.00E+00">
                  <c:v>383000.0</c:v>
                </c:pt>
                <c:pt idx="81" formatCode="0.00E+00">
                  <c:v>131400.0</c:v>
                </c:pt>
                <c:pt idx="83">
                  <c:v>145000.0</c:v>
                </c:pt>
                <c:pt idx="84">
                  <c:v>315000.0</c:v>
                </c:pt>
                <c:pt idx="85">
                  <c:v>395000.0</c:v>
                </c:pt>
                <c:pt idx="86">
                  <c:v>595000.0</c:v>
                </c:pt>
                <c:pt idx="87">
                  <c:v>615000.0</c:v>
                </c:pt>
                <c:pt idx="88">
                  <c:v>715000.0</c:v>
                </c:pt>
                <c:pt idx="89">
                  <c:v>775000.0</c:v>
                </c:pt>
                <c:pt idx="90">
                  <c:v>785000.0</c:v>
                </c:pt>
                <c:pt idx="91">
                  <c:v>845000.0</c:v>
                </c:pt>
                <c:pt idx="92">
                  <c:v>915000.0</c:v>
                </c:pt>
                <c:pt idx="93">
                  <c:v>1.025E6</c:v>
                </c:pt>
                <c:pt idx="94">
                  <c:v>1.065E6</c:v>
                </c:pt>
                <c:pt idx="95">
                  <c:v>1.085E6</c:v>
                </c:pt>
                <c:pt idx="96">
                  <c:v>1.215E6</c:v>
                </c:pt>
                <c:pt idx="97">
                  <c:v>1.625E6</c:v>
                </c:pt>
                <c:pt idx="98">
                  <c:v>1.685E6</c:v>
                </c:pt>
                <c:pt idx="99">
                  <c:v>1.695E6</c:v>
                </c:pt>
                <c:pt idx="100">
                  <c:v>1.795E6</c:v>
                </c:pt>
                <c:pt idx="101">
                  <c:v>1.865E6</c:v>
                </c:pt>
                <c:pt idx="102">
                  <c:v>1.895E6</c:v>
                </c:pt>
                <c:pt idx="103">
                  <c:v>1.995E6</c:v>
                </c:pt>
                <c:pt idx="104">
                  <c:v>2.005E6</c:v>
                </c:pt>
                <c:pt idx="105">
                  <c:v>2.015E6</c:v>
                </c:pt>
                <c:pt idx="106">
                  <c:v>2.045E6</c:v>
                </c:pt>
                <c:pt idx="107">
                  <c:v>2.255E6</c:v>
                </c:pt>
                <c:pt idx="108">
                  <c:v>2.275E6</c:v>
                </c:pt>
                <c:pt idx="109">
                  <c:v>2.305E6</c:v>
                </c:pt>
                <c:pt idx="110">
                  <c:v>2.535E6</c:v>
                </c:pt>
                <c:pt idx="111">
                  <c:v>2.735E6</c:v>
                </c:pt>
                <c:pt idx="112">
                  <c:v>2.845E6</c:v>
                </c:pt>
                <c:pt idx="113">
                  <c:v>2.905E6</c:v>
                </c:pt>
                <c:pt idx="114">
                  <c:v>3.025E6</c:v>
                </c:pt>
                <c:pt idx="115">
                  <c:v>3.275E6</c:v>
                </c:pt>
                <c:pt idx="116">
                  <c:v>3.315E6</c:v>
                </c:pt>
                <c:pt idx="117">
                  <c:v>3.545E6</c:v>
                </c:pt>
                <c:pt idx="118">
                  <c:v>3.685E6</c:v>
                </c:pt>
                <c:pt idx="119">
                  <c:v>3.865E6</c:v>
                </c:pt>
                <c:pt idx="120">
                  <c:v>3.895E6</c:v>
                </c:pt>
                <c:pt idx="121">
                  <c:v>3.935E6</c:v>
                </c:pt>
                <c:pt idx="122">
                  <c:v>4.515E6</c:v>
                </c:pt>
                <c:pt idx="123">
                  <c:v>4.665E6</c:v>
                </c:pt>
                <c:pt idx="124">
                  <c:v>5.275E6</c:v>
                </c:pt>
                <c:pt idx="125">
                  <c:v>5.305E6</c:v>
                </c:pt>
                <c:pt idx="126">
                  <c:v>5.545E6</c:v>
                </c:pt>
                <c:pt idx="127">
                  <c:v>5.575E6</c:v>
                </c:pt>
                <c:pt idx="128">
                  <c:v>6.335E6</c:v>
                </c:pt>
                <c:pt idx="129">
                  <c:v>7.165E6</c:v>
                </c:pt>
                <c:pt idx="130">
                  <c:v>7.305E6</c:v>
                </c:pt>
                <c:pt idx="131">
                  <c:v>8.325E6</c:v>
                </c:pt>
                <c:pt idx="132">
                  <c:v>8.575E6</c:v>
                </c:pt>
                <c:pt idx="133">
                  <c:v>9.055E6</c:v>
                </c:pt>
                <c:pt idx="134">
                  <c:v>9.155E6</c:v>
                </c:pt>
                <c:pt idx="135">
                  <c:v>9.165E6</c:v>
                </c:pt>
                <c:pt idx="136">
                  <c:v>9.225E6</c:v>
                </c:pt>
                <c:pt idx="137">
                  <c:v>9.765E6</c:v>
                </c:pt>
                <c:pt idx="138">
                  <c:v>9.935E6</c:v>
                </c:pt>
                <c:pt idx="139">
                  <c:v>1.0075E7</c:v>
                </c:pt>
                <c:pt idx="140">
                  <c:v>1.0705E7</c:v>
                </c:pt>
                <c:pt idx="141">
                  <c:v>1.0835E7</c:v>
                </c:pt>
                <c:pt idx="142">
                  <c:v>1.0845E7</c:v>
                </c:pt>
                <c:pt idx="144">
                  <c:v>145000.0</c:v>
                </c:pt>
                <c:pt idx="145">
                  <c:v>395000.0</c:v>
                </c:pt>
                <c:pt idx="146">
                  <c:v>595000.0</c:v>
                </c:pt>
                <c:pt idx="147">
                  <c:v>615000.0</c:v>
                </c:pt>
                <c:pt idx="148">
                  <c:v>775000.0</c:v>
                </c:pt>
                <c:pt idx="149">
                  <c:v>785000.0</c:v>
                </c:pt>
                <c:pt idx="150">
                  <c:v>845000.0</c:v>
                </c:pt>
                <c:pt idx="151">
                  <c:v>915000.0</c:v>
                </c:pt>
                <c:pt idx="152">
                  <c:v>1.005E6</c:v>
                </c:pt>
                <c:pt idx="153">
                  <c:v>1.025E6</c:v>
                </c:pt>
                <c:pt idx="154">
                  <c:v>1.035E6</c:v>
                </c:pt>
                <c:pt idx="155">
                  <c:v>1.065E6</c:v>
                </c:pt>
                <c:pt idx="156">
                  <c:v>1.085E6</c:v>
                </c:pt>
                <c:pt idx="157">
                  <c:v>1.625E6</c:v>
                </c:pt>
                <c:pt idx="158">
                  <c:v>1.685E6</c:v>
                </c:pt>
                <c:pt idx="159">
                  <c:v>1.695E6</c:v>
                </c:pt>
                <c:pt idx="160">
                  <c:v>1.795E6</c:v>
                </c:pt>
                <c:pt idx="161">
                  <c:v>1.865E6</c:v>
                </c:pt>
                <c:pt idx="162">
                  <c:v>1.895E6</c:v>
                </c:pt>
                <c:pt idx="163">
                  <c:v>1.995E6</c:v>
                </c:pt>
                <c:pt idx="164">
                  <c:v>2.005E6</c:v>
                </c:pt>
                <c:pt idx="165">
                  <c:v>2.015E6</c:v>
                </c:pt>
                <c:pt idx="166">
                  <c:v>2.045E6</c:v>
                </c:pt>
                <c:pt idx="167">
                  <c:v>2.275E6</c:v>
                </c:pt>
                <c:pt idx="168">
                  <c:v>2.305E6</c:v>
                </c:pt>
                <c:pt idx="169">
                  <c:v>2.535E6</c:v>
                </c:pt>
                <c:pt idx="170">
                  <c:v>2.735E6</c:v>
                </c:pt>
                <c:pt idx="171">
                  <c:v>2.845E6</c:v>
                </c:pt>
                <c:pt idx="172">
                  <c:v>2.905E6</c:v>
                </c:pt>
                <c:pt idx="173">
                  <c:v>3.025E6</c:v>
                </c:pt>
                <c:pt idx="174">
                  <c:v>3.275E6</c:v>
                </c:pt>
                <c:pt idx="175">
                  <c:v>3.315E6</c:v>
                </c:pt>
                <c:pt idx="176">
                  <c:v>3.545E6</c:v>
                </c:pt>
                <c:pt idx="177">
                  <c:v>3.685E6</c:v>
                </c:pt>
                <c:pt idx="178">
                  <c:v>3.865E6</c:v>
                </c:pt>
                <c:pt idx="179">
                  <c:v>3.895E6</c:v>
                </c:pt>
                <c:pt idx="180">
                  <c:v>3.935E6</c:v>
                </c:pt>
                <c:pt idx="181">
                  <c:v>4.515E6</c:v>
                </c:pt>
                <c:pt idx="182">
                  <c:v>4.665E6</c:v>
                </c:pt>
                <c:pt idx="183">
                  <c:v>5.275E6</c:v>
                </c:pt>
                <c:pt idx="184">
                  <c:v>5.305E6</c:v>
                </c:pt>
                <c:pt idx="185">
                  <c:v>5.545E6</c:v>
                </c:pt>
                <c:pt idx="186">
                  <c:v>5.575E6</c:v>
                </c:pt>
                <c:pt idx="187">
                  <c:v>6.335E6</c:v>
                </c:pt>
                <c:pt idx="188">
                  <c:v>7.165E6</c:v>
                </c:pt>
                <c:pt idx="189">
                  <c:v>7.305E6</c:v>
                </c:pt>
                <c:pt idx="190">
                  <c:v>8.325E6</c:v>
                </c:pt>
                <c:pt idx="191">
                  <c:v>8.575E6</c:v>
                </c:pt>
                <c:pt idx="192">
                  <c:v>9.055E6</c:v>
                </c:pt>
                <c:pt idx="193">
                  <c:v>9.155E6</c:v>
                </c:pt>
                <c:pt idx="194">
                  <c:v>9.165E6</c:v>
                </c:pt>
                <c:pt idx="195">
                  <c:v>9.225E6</c:v>
                </c:pt>
                <c:pt idx="196">
                  <c:v>9.765E6</c:v>
                </c:pt>
                <c:pt idx="197">
                  <c:v>9.935E6</c:v>
                </c:pt>
                <c:pt idx="198">
                  <c:v>1.0075E7</c:v>
                </c:pt>
                <c:pt idx="199">
                  <c:v>1.0705E7</c:v>
                </c:pt>
                <c:pt idx="200">
                  <c:v>1.0835E7</c:v>
                </c:pt>
                <c:pt idx="202">
                  <c:v>35000.0</c:v>
                </c:pt>
                <c:pt idx="203">
                  <c:v>45000.0</c:v>
                </c:pt>
                <c:pt idx="204">
                  <c:v>845000.0</c:v>
                </c:pt>
                <c:pt idx="205">
                  <c:v>985000.0</c:v>
                </c:pt>
                <c:pt idx="206">
                  <c:v>1.025E6</c:v>
                </c:pt>
                <c:pt idx="207">
                  <c:v>1.065E6</c:v>
                </c:pt>
                <c:pt idx="208">
                  <c:v>1.165E6</c:v>
                </c:pt>
                <c:pt idx="209">
                  <c:v>1.655E6</c:v>
                </c:pt>
                <c:pt idx="210">
                  <c:v>1.665E6</c:v>
                </c:pt>
                <c:pt idx="211">
                  <c:v>1.755E6</c:v>
                </c:pt>
                <c:pt idx="212">
                  <c:v>1.765E6</c:v>
                </c:pt>
                <c:pt idx="213">
                  <c:v>1.865E6</c:v>
                </c:pt>
                <c:pt idx="214">
                  <c:v>1.895E6</c:v>
                </c:pt>
                <c:pt idx="215">
                  <c:v>1.905E6</c:v>
                </c:pt>
                <c:pt idx="216">
                  <c:v>1.995E6</c:v>
                </c:pt>
                <c:pt idx="217">
                  <c:v>2.005E6</c:v>
                </c:pt>
                <c:pt idx="218">
                  <c:v>2.015E6</c:v>
                </c:pt>
                <c:pt idx="219">
                  <c:v>2.035E6</c:v>
                </c:pt>
                <c:pt idx="220">
                  <c:v>2.045E6</c:v>
                </c:pt>
                <c:pt idx="221">
                  <c:v>2.505E6</c:v>
                </c:pt>
                <c:pt idx="222">
                  <c:v>2.735E6</c:v>
                </c:pt>
                <c:pt idx="223">
                  <c:v>2.845E6</c:v>
                </c:pt>
                <c:pt idx="224">
                  <c:v>3.025E6</c:v>
                </c:pt>
                <c:pt idx="225">
                  <c:v>3.055E6</c:v>
                </c:pt>
                <c:pt idx="226">
                  <c:v>3.515E6</c:v>
                </c:pt>
                <c:pt idx="227">
                  <c:v>3.655E6</c:v>
                </c:pt>
                <c:pt idx="228">
                  <c:v>3.785E6</c:v>
                </c:pt>
                <c:pt idx="229">
                  <c:v>3.865E6</c:v>
                </c:pt>
                <c:pt idx="230">
                  <c:v>3.895E6</c:v>
                </c:pt>
                <c:pt idx="231">
                  <c:v>4.485E6</c:v>
                </c:pt>
                <c:pt idx="232">
                  <c:v>5.305E6</c:v>
                </c:pt>
                <c:pt idx="233">
                  <c:v>5.315E6</c:v>
                </c:pt>
                <c:pt idx="234">
                  <c:v>5.515E6</c:v>
                </c:pt>
                <c:pt idx="235">
                  <c:v>5.545E6</c:v>
                </c:pt>
                <c:pt idx="236">
                  <c:v>6.325E6</c:v>
                </c:pt>
                <c:pt idx="237">
                  <c:v>6.335E6</c:v>
                </c:pt>
                <c:pt idx="238">
                  <c:v>7.165E6</c:v>
                </c:pt>
                <c:pt idx="239">
                  <c:v>7.305E6</c:v>
                </c:pt>
                <c:pt idx="240">
                  <c:v>8.315E6</c:v>
                </c:pt>
                <c:pt idx="241">
                  <c:v>9.055E6</c:v>
                </c:pt>
                <c:pt idx="242">
                  <c:v>9.155E6</c:v>
                </c:pt>
                <c:pt idx="243">
                  <c:v>1.0805E7</c:v>
                </c:pt>
                <c:pt idx="245">
                  <c:v>35000.0</c:v>
                </c:pt>
                <c:pt idx="246">
                  <c:v>45000.0</c:v>
                </c:pt>
                <c:pt idx="247">
                  <c:v>845000.0</c:v>
                </c:pt>
                <c:pt idx="248">
                  <c:v>985000.0</c:v>
                </c:pt>
                <c:pt idx="249">
                  <c:v>1.025E6</c:v>
                </c:pt>
                <c:pt idx="250">
                  <c:v>1.035E6</c:v>
                </c:pt>
                <c:pt idx="251">
                  <c:v>1.065E6</c:v>
                </c:pt>
                <c:pt idx="252">
                  <c:v>1.165E6</c:v>
                </c:pt>
                <c:pt idx="253">
                  <c:v>1.495E6</c:v>
                </c:pt>
                <c:pt idx="254">
                  <c:v>1.655E6</c:v>
                </c:pt>
                <c:pt idx="255">
                  <c:v>1.665E6</c:v>
                </c:pt>
                <c:pt idx="256">
                  <c:v>1.765E6</c:v>
                </c:pt>
                <c:pt idx="257">
                  <c:v>1.865E6</c:v>
                </c:pt>
                <c:pt idx="258">
                  <c:v>1.895E6</c:v>
                </c:pt>
                <c:pt idx="259">
                  <c:v>1.905E6</c:v>
                </c:pt>
                <c:pt idx="260">
                  <c:v>1.995E6</c:v>
                </c:pt>
                <c:pt idx="261">
                  <c:v>2.005E6</c:v>
                </c:pt>
                <c:pt idx="262">
                  <c:v>2.015E6</c:v>
                </c:pt>
                <c:pt idx="263">
                  <c:v>2.045E6</c:v>
                </c:pt>
                <c:pt idx="264">
                  <c:v>2.305E6</c:v>
                </c:pt>
                <c:pt idx="265">
                  <c:v>2.505E6</c:v>
                </c:pt>
                <c:pt idx="266">
                  <c:v>2.735E6</c:v>
                </c:pt>
                <c:pt idx="267">
                  <c:v>2.845E6</c:v>
                </c:pt>
                <c:pt idx="268">
                  <c:v>3.025E6</c:v>
                </c:pt>
                <c:pt idx="269">
                  <c:v>3.055E6</c:v>
                </c:pt>
                <c:pt idx="270">
                  <c:v>3.515E6</c:v>
                </c:pt>
                <c:pt idx="271">
                  <c:v>3.655E6</c:v>
                </c:pt>
                <c:pt idx="272">
                  <c:v>3.865E6</c:v>
                </c:pt>
                <c:pt idx="273">
                  <c:v>3.895E6</c:v>
                </c:pt>
              </c:numCache>
            </c:numRef>
          </c:xVal>
          <c:yVal>
            <c:numRef>
              <c:f>Sheet4!$C$2:$C$275</c:f>
              <c:numCache>
                <c:formatCode>General</c:formatCode>
                <c:ptCount val="274"/>
                <c:pt idx="24" formatCode="0.00E+00">
                  <c:v>0.1433</c:v>
                </c:pt>
                <c:pt idx="25" formatCode="0.00E+00">
                  <c:v>9.969E-5</c:v>
                </c:pt>
                <c:pt idx="26" formatCode="0.00E+00">
                  <c:v>0.0005732</c:v>
                </c:pt>
                <c:pt idx="27" formatCode="0.00E+00">
                  <c:v>0.001271</c:v>
                </c:pt>
                <c:pt idx="28" formatCode="0.00E+00">
                  <c:v>0.0005607</c:v>
                </c:pt>
                <c:pt idx="29" formatCode="0.00E+00">
                  <c:v>0.0001869</c:v>
                </c:pt>
                <c:pt idx="30" formatCode="0.00E+00">
                  <c:v>0.001495</c:v>
                </c:pt>
                <c:pt idx="31" formatCode="0.00E+00">
                  <c:v>0.01483</c:v>
                </c:pt>
                <c:pt idx="32" formatCode="0.00E+00">
                  <c:v>0.002031</c:v>
                </c:pt>
                <c:pt idx="33" formatCode="0.00E+00">
                  <c:v>0.0006978</c:v>
                </c:pt>
                <c:pt idx="34" formatCode="0.00E+00">
                  <c:v>0.04125</c:v>
                </c:pt>
                <c:pt idx="35" formatCode="0.00E+00">
                  <c:v>0.09395</c:v>
                </c:pt>
                <c:pt idx="36" formatCode="0.00E+00">
                  <c:v>0.0006355</c:v>
                </c:pt>
                <c:pt idx="37" formatCode="0.00E+00">
                  <c:v>0.1824</c:v>
                </c:pt>
                <c:pt idx="38" formatCode="0.00E+00">
                  <c:v>0.1069</c:v>
                </c:pt>
                <c:pt idx="39" formatCode="0.00E+00">
                  <c:v>0.1959</c:v>
                </c:pt>
                <c:pt idx="40" formatCode="0.00E+00">
                  <c:v>0.2125</c:v>
                </c:pt>
                <c:pt idx="41" formatCode="0.00E+00">
                  <c:v>0.2988</c:v>
                </c:pt>
                <c:pt idx="42" formatCode="0.00E+00">
                  <c:v>0.0002866</c:v>
                </c:pt>
                <c:pt idx="43" formatCode="0.00E+00">
                  <c:v>0.1672</c:v>
                </c:pt>
                <c:pt idx="44" formatCode="0.00E+00">
                  <c:v>0.0003738</c:v>
                </c:pt>
                <c:pt idx="45" formatCode="0.00E+00">
                  <c:v>0.005682</c:v>
                </c:pt>
                <c:pt idx="46" formatCode="0.00E+00">
                  <c:v>0.000486</c:v>
                </c:pt>
                <c:pt idx="47" formatCode="0.00E+00">
                  <c:v>0.008174</c:v>
                </c:pt>
                <c:pt idx="48" formatCode="0.00E+00">
                  <c:v>0.1453</c:v>
                </c:pt>
                <c:pt idx="49" formatCode="0.00E+00">
                  <c:v>0.08947</c:v>
                </c:pt>
                <c:pt idx="50" formatCode="0.00E+00">
                  <c:v>0.001508</c:v>
                </c:pt>
                <c:pt idx="51" formatCode="0.00E+00">
                  <c:v>0.0006106</c:v>
                </c:pt>
                <c:pt idx="52" formatCode="0.00E+00">
                  <c:v>0.006492</c:v>
                </c:pt>
                <c:pt idx="53" formatCode="0.00E+00">
                  <c:v>0.0002243</c:v>
                </c:pt>
                <c:pt idx="54" formatCode="0.00E+00">
                  <c:v>0.01707</c:v>
                </c:pt>
                <c:pt idx="55" formatCode="0.00E+00">
                  <c:v>0.0001994</c:v>
                </c:pt>
                <c:pt idx="56" formatCode="0.00E+00">
                  <c:v>0.05582</c:v>
                </c:pt>
                <c:pt idx="57" formatCode="0.00E+00">
                  <c:v>0.0004486</c:v>
                </c:pt>
                <c:pt idx="58" formatCode="0.00E+00">
                  <c:v>0.0007726</c:v>
                </c:pt>
                <c:pt idx="59" formatCode="0.00E+00">
                  <c:v>0.0001495</c:v>
                </c:pt>
                <c:pt idx="60" formatCode="0.00E+00">
                  <c:v>0.0006978</c:v>
                </c:pt>
                <c:pt idx="61" formatCode="0.00E+00">
                  <c:v>0.002368</c:v>
                </c:pt>
                <c:pt idx="62" formatCode="0.00E+00">
                  <c:v>0.04112</c:v>
                </c:pt>
                <c:pt idx="63" formatCode="0.00E+00">
                  <c:v>0.00324</c:v>
                </c:pt>
                <c:pt idx="64" formatCode="0.00E+00">
                  <c:v>0.1878</c:v>
                </c:pt>
                <c:pt idx="65" formatCode="0.00E+00">
                  <c:v>0.006505</c:v>
                </c:pt>
                <c:pt idx="66" formatCode="0.00E+00">
                  <c:v>0.002492</c:v>
                </c:pt>
                <c:pt idx="67" formatCode="0.00E+00">
                  <c:v>0.01645</c:v>
                </c:pt>
                <c:pt idx="68" formatCode="0.00E+00">
                  <c:v>0.07962</c:v>
                </c:pt>
                <c:pt idx="69" formatCode="0.00E+00">
                  <c:v>0.0007352</c:v>
                </c:pt>
                <c:pt idx="70" formatCode="0.00E+00">
                  <c:v>0.0008847</c:v>
                </c:pt>
                <c:pt idx="71" formatCode="0.00E+00">
                  <c:v>0.0001495</c:v>
                </c:pt>
                <c:pt idx="72" formatCode="0.00E+00">
                  <c:v>0.000162</c:v>
                </c:pt>
                <c:pt idx="73" formatCode="0.00E+00">
                  <c:v>0.001371</c:v>
                </c:pt>
                <c:pt idx="74" formatCode="0.00E+00">
                  <c:v>0.001607</c:v>
                </c:pt>
                <c:pt idx="75" formatCode="0.00E+00">
                  <c:v>0.0003115</c:v>
                </c:pt>
                <c:pt idx="76" formatCode="0.00E+00">
                  <c:v>9.969E-5</c:v>
                </c:pt>
                <c:pt idx="77" formatCode="0.00E+00">
                  <c:v>0.000623</c:v>
                </c:pt>
                <c:pt idx="78" formatCode="0.00E+00">
                  <c:v>0.0002243</c:v>
                </c:pt>
                <c:pt idx="79" formatCode="0.00E+00">
                  <c:v>0.001433</c:v>
                </c:pt>
                <c:pt idx="80" formatCode="0.00E+00">
                  <c:v>7.477E-5</c:v>
                </c:pt>
                <c:pt idx="81" formatCode="0.00E+00">
                  <c:v>0.0001869</c:v>
                </c:pt>
              </c:numCache>
            </c:numRef>
          </c:yVal>
          <c:smooth val="0"/>
        </c:ser>
        <c:ser>
          <c:idx val="2"/>
          <c:order val="2"/>
          <c:tx>
            <c:strRef>
              <c:f>Sheet4!$D$1</c:f>
              <c:strCache>
                <c:ptCount val="1"/>
                <c:pt idx="0">
                  <c:v>HP</c:v>
                </c:pt>
              </c:strCache>
            </c:strRef>
          </c:tx>
          <c:spPr>
            <a:ln w="28575">
              <a:noFill/>
            </a:ln>
          </c:spPr>
          <c:marker>
            <c:symbol val="square"/>
            <c:size val="7"/>
            <c:spPr>
              <a:noFill/>
              <a:ln w="25400">
                <a:solidFill>
                  <a:srgbClr val="C00000"/>
                </a:solidFill>
              </a:ln>
            </c:spPr>
          </c:marker>
          <c:xVal>
            <c:numRef>
              <c:f>Sheet4!$A$2:$A$275</c:f>
              <c:numCache>
                <c:formatCode>General</c:formatCode>
                <c:ptCount val="274"/>
                <c:pt idx="0">
                  <c:v>1.083E7</c:v>
                </c:pt>
                <c:pt idx="1">
                  <c:v>9.151E6</c:v>
                </c:pt>
                <c:pt idx="2">
                  <c:v>9.047E6</c:v>
                </c:pt>
                <c:pt idx="3">
                  <c:v>8.57E6</c:v>
                </c:pt>
                <c:pt idx="4">
                  <c:v>8.311E6</c:v>
                </c:pt>
                <c:pt idx="5">
                  <c:v>7.299E6</c:v>
                </c:pt>
                <c:pt idx="6">
                  <c:v>6.323E6</c:v>
                </c:pt>
                <c:pt idx="7">
                  <c:v>5.562E6</c:v>
                </c:pt>
                <c:pt idx="8">
                  <c:v>5.534E6</c:v>
                </c:pt>
                <c:pt idx="9">
                  <c:v>5.298E6</c:v>
                </c:pt>
                <c:pt idx="10">
                  <c:v>5.27E6</c:v>
                </c:pt>
                <c:pt idx="11">
                  <c:v>4.509E6</c:v>
                </c:pt>
                <c:pt idx="12">
                  <c:v>3.883E6</c:v>
                </c:pt>
                <c:pt idx="13">
                  <c:v>3.855E6</c:v>
                </c:pt>
                <c:pt idx="14">
                  <c:v>3.678E6</c:v>
                </c:pt>
                <c:pt idx="15">
                  <c:v>3.532E6</c:v>
                </c:pt>
                <c:pt idx="16">
                  <c:v>2.83E6</c:v>
                </c:pt>
                <c:pt idx="17">
                  <c:v>2.521E6</c:v>
                </c:pt>
                <c:pt idx="18">
                  <c:v>1.997E6</c:v>
                </c:pt>
                <c:pt idx="19">
                  <c:v>1.989E6</c:v>
                </c:pt>
                <c:pt idx="20">
                  <c:v>1.885E6</c:v>
                </c:pt>
                <c:pt idx="21">
                  <c:v>1.857E6</c:v>
                </c:pt>
                <c:pt idx="22">
                  <c:v>1.679E6</c:v>
                </c:pt>
                <c:pt idx="24" formatCode="0.00E+00">
                  <c:v>1.08291E7</c:v>
                </c:pt>
                <c:pt idx="25" formatCode="0.00E+00">
                  <c:v>1.06978E7</c:v>
                </c:pt>
                <c:pt idx="26" formatCode="0.00E+00">
                  <c:v>1.00619E7</c:v>
                </c:pt>
                <c:pt idx="27" formatCode="0.00E+00">
                  <c:v>9.9213E6</c:v>
                </c:pt>
                <c:pt idx="28" formatCode="0.00E+00">
                  <c:v>9.7571E6</c:v>
                </c:pt>
                <c:pt idx="29" formatCode="0.00E+00">
                  <c:v>9.2195E6</c:v>
                </c:pt>
                <c:pt idx="30" formatCode="0.00E+00">
                  <c:v>9.1519E6</c:v>
                </c:pt>
                <c:pt idx="31" formatCode="0.00E+00">
                  <c:v>9.149E6</c:v>
                </c:pt>
                <c:pt idx="32" formatCode="0.00E+00">
                  <c:v>9.0467E6</c:v>
                </c:pt>
                <c:pt idx="33" formatCode="0.00E+00">
                  <c:v>8.5686E6</c:v>
                </c:pt>
                <c:pt idx="34" formatCode="0.00E+00">
                  <c:v>8.3102E6</c:v>
                </c:pt>
                <c:pt idx="35" formatCode="0.00E+00">
                  <c:v>7.299E6</c:v>
                </c:pt>
                <c:pt idx="36" formatCode="0.00E+00">
                  <c:v>7.1534E6</c:v>
                </c:pt>
                <c:pt idx="37" formatCode="0.00E+00">
                  <c:v>6.3224E6</c:v>
                </c:pt>
                <c:pt idx="38" formatCode="0.00E+00">
                  <c:v>5.5621E6</c:v>
                </c:pt>
                <c:pt idx="39" formatCode="0.00E+00">
                  <c:v>5.5334E6</c:v>
                </c:pt>
                <c:pt idx="40" formatCode="0.00E+00">
                  <c:v>5.2978E6</c:v>
                </c:pt>
                <c:pt idx="41" formatCode="0.00E+00">
                  <c:v>5.2692E6</c:v>
                </c:pt>
                <c:pt idx="42" formatCode="0.00E+00">
                  <c:v>4.6541E6</c:v>
                </c:pt>
                <c:pt idx="43" formatCode="0.00E+00">
                  <c:v>4.5087E6</c:v>
                </c:pt>
                <c:pt idx="44" formatCode="0.00E+00">
                  <c:v>3.9239E6</c:v>
                </c:pt>
                <c:pt idx="45" formatCode="0.00E+00">
                  <c:v>3.8842E6</c:v>
                </c:pt>
                <c:pt idx="46" formatCode="0.00E+00">
                  <c:v>3.8809E6</c:v>
                </c:pt>
                <c:pt idx="47" formatCode="0.00E+00">
                  <c:v>3.8556E6</c:v>
                </c:pt>
                <c:pt idx="48" formatCode="0.00E+00">
                  <c:v>3.6777E6</c:v>
                </c:pt>
                <c:pt idx="49" formatCode="0.00E+00">
                  <c:v>3.532E6</c:v>
                </c:pt>
                <c:pt idx="50" formatCode="0.00E+00">
                  <c:v>3.3007E6</c:v>
                </c:pt>
                <c:pt idx="51" formatCode="0.00E+00">
                  <c:v>3.2692E6</c:v>
                </c:pt>
                <c:pt idx="52" formatCode="0.00E+00">
                  <c:v>3.0136E6</c:v>
                </c:pt>
                <c:pt idx="53" formatCode="0.00E+00">
                  <c:v>2.8984E6</c:v>
                </c:pt>
                <c:pt idx="54" formatCode="0.00E+00">
                  <c:v>2.8308E6</c:v>
                </c:pt>
                <c:pt idx="55" formatCode="0.00E+00">
                  <c:v>2.726E6</c:v>
                </c:pt>
                <c:pt idx="56" formatCode="0.00E+00">
                  <c:v>2.5204E6</c:v>
                </c:pt>
                <c:pt idx="57" formatCode="0.00E+00">
                  <c:v>2.2932E6</c:v>
                </c:pt>
                <c:pt idx="58" formatCode="0.00E+00">
                  <c:v>2.2618E6</c:v>
                </c:pt>
                <c:pt idx="59" formatCode="0.00E+00">
                  <c:v>2.2474E6</c:v>
                </c:pt>
                <c:pt idx="60" formatCode="0.00E+00">
                  <c:v>2.0308E6</c:v>
                </c:pt>
                <c:pt idx="61" formatCode="0.00E+00">
                  <c:v>2.0023E6</c:v>
                </c:pt>
                <c:pt idx="62" formatCode="0.00E+00">
                  <c:v>1.9997E6</c:v>
                </c:pt>
                <c:pt idx="63" formatCode="0.00E+00">
                  <c:v>1.9885E6</c:v>
                </c:pt>
                <c:pt idx="64" formatCode="0.00E+00">
                  <c:v>1.8848E6</c:v>
                </c:pt>
                <c:pt idx="65" formatCode="0.00E+00">
                  <c:v>1.854E6</c:v>
                </c:pt>
                <c:pt idx="66" formatCode="0.00E+00">
                  <c:v>1.7836E6</c:v>
                </c:pt>
                <c:pt idx="67" formatCode="0.00E+00">
                  <c:v>1.6812E6</c:v>
                </c:pt>
                <c:pt idx="68" formatCode="0.00E+00">
                  <c:v>1.6783E6</c:v>
                </c:pt>
                <c:pt idx="69" formatCode="0.00E+00">
                  <c:v>1.6108E6</c:v>
                </c:pt>
                <c:pt idx="70" formatCode="0.00E+00">
                  <c:v>1.073E6</c:v>
                </c:pt>
                <c:pt idx="71" formatCode="0.00E+00">
                  <c:v>1.0539E6</c:v>
                </c:pt>
                <c:pt idx="72" formatCode="0.00E+00">
                  <c:v>1.0252E6</c:v>
                </c:pt>
                <c:pt idx="73" formatCode="0.00E+00">
                  <c:v>1.0117E6</c:v>
                </c:pt>
                <c:pt idx="74" formatCode="0.00E+00">
                  <c:v>908400.0</c:v>
                </c:pt>
                <c:pt idx="75" formatCode="0.00E+00">
                  <c:v>831200.0</c:v>
                </c:pt>
                <c:pt idx="76" formatCode="0.00E+00">
                  <c:v>770400.0</c:v>
                </c:pt>
                <c:pt idx="77" formatCode="0.00E+00">
                  <c:v>767800.0</c:v>
                </c:pt>
                <c:pt idx="78" formatCode="0.00E+00">
                  <c:v>608300.0</c:v>
                </c:pt>
                <c:pt idx="79" formatCode="0.00E+00">
                  <c:v>583800.0</c:v>
                </c:pt>
                <c:pt idx="80" formatCode="0.00E+00">
                  <c:v>383000.0</c:v>
                </c:pt>
                <c:pt idx="81" formatCode="0.00E+00">
                  <c:v>131400.0</c:v>
                </c:pt>
                <c:pt idx="83">
                  <c:v>145000.0</c:v>
                </c:pt>
                <c:pt idx="84">
                  <c:v>315000.0</c:v>
                </c:pt>
                <c:pt idx="85">
                  <c:v>395000.0</c:v>
                </c:pt>
                <c:pt idx="86">
                  <c:v>595000.0</c:v>
                </c:pt>
                <c:pt idx="87">
                  <c:v>615000.0</c:v>
                </c:pt>
                <c:pt idx="88">
                  <c:v>715000.0</c:v>
                </c:pt>
                <c:pt idx="89">
                  <c:v>775000.0</c:v>
                </c:pt>
                <c:pt idx="90">
                  <c:v>785000.0</c:v>
                </c:pt>
                <c:pt idx="91">
                  <c:v>845000.0</c:v>
                </c:pt>
                <c:pt idx="92">
                  <c:v>915000.0</c:v>
                </c:pt>
                <c:pt idx="93">
                  <c:v>1.025E6</c:v>
                </c:pt>
                <c:pt idx="94">
                  <c:v>1.065E6</c:v>
                </c:pt>
                <c:pt idx="95">
                  <c:v>1.085E6</c:v>
                </c:pt>
                <c:pt idx="96">
                  <c:v>1.215E6</c:v>
                </c:pt>
                <c:pt idx="97">
                  <c:v>1.625E6</c:v>
                </c:pt>
                <c:pt idx="98">
                  <c:v>1.685E6</c:v>
                </c:pt>
                <c:pt idx="99">
                  <c:v>1.695E6</c:v>
                </c:pt>
                <c:pt idx="100">
                  <c:v>1.795E6</c:v>
                </c:pt>
                <c:pt idx="101">
                  <c:v>1.865E6</c:v>
                </c:pt>
                <c:pt idx="102">
                  <c:v>1.895E6</c:v>
                </c:pt>
                <c:pt idx="103">
                  <c:v>1.995E6</c:v>
                </c:pt>
                <c:pt idx="104">
                  <c:v>2.005E6</c:v>
                </c:pt>
                <c:pt idx="105">
                  <c:v>2.015E6</c:v>
                </c:pt>
                <c:pt idx="106">
                  <c:v>2.045E6</c:v>
                </c:pt>
                <c:pt idx="107">
                  <c:v>2.255E6</c:v>
                </c:pt>
                <c:pt idx="108">
                  <c:v>2.275E6</c:v>
                </c:pt>
                <c:pt idx="109">
                  <c:v>2.305E6</c:v>
                </c:pt>
                <c:pt idx="110">
                  <c:v>2.535E6</c:v>
                </c:pt>
                <c:pt idx="111">
                  <c:v>2.735E6</c:v>
                </c:pt>
                <c:pt idx="112">
                  <c:v>2.845E6</c:v>
                </c:pt>
                <c:pt idx="113">
                  <c:v>2.905E6</c:v>
                </c:pt>
                <c:pt idx="114">
                  <c:v>3.025E6</c:v>
                </c:pt>
                <c:pt idx="115">
                  <c:v>3.275E6</c:v>
                </c:pt>
                <c:pt idx="116">
                  <c:v>3.315E6</c:v>
                </c:pt>
                <c:pt idx="117">
                  <c:v>3.545E6</c:v>
                </c:pt>
                <c:pt idx="118">
                  <c:v>3.685E6</c:v>
                </c:pt>
                <c:pt idx="119">
                  <c:v>3.865E6</c:v>
                </c:pt>
                <c:pt idx="120">
                  <c:v>3.895E6</c:v>
                </c:pt>
                <c:pt idx="121">
                  <c:v>3.935E6</c:v>
                </c:pt>
                <c:pt idx="122">
                  <c:v>4.515E6</c:v>
                </c:pt>
                <c:pt idx="123">
                  <c:v>4.665E6</c:v>
                </c:pt>
                <c:pt idx="124">
                  <c:v>5.275E6</c:v>
                </c:pt>
                <c:pt idx="125">
                  <c:v>5.305E6</c:v>
                </c:pt>
                <c:pt idx="126">
                  <c:v>5.545E6</c:v>
                </c:pt>
                <c:pt idx="127">
                  <c:v>5.575E6</c:v>
                </c:pt>
                <c:pt idx="128">
                  <c:v>6.335E6</c:v>
                </c:pt>
                <c:pt idx="129">
                  <c:v>7.165E6</c:v>
                </c:pt>
                <c:pt idx="130">
                  <c:v>7.305E6</c:v>
                </c:pt>
                <c:pt idx="131">
                  <c:v>8.325E6</c:v>
                </c:pt>
                <c:pt idx="132">
                  <c:v>8.575E6</c:v>
                </c:pt>
                <c:pt idx="133">
                  <c:v>9.055E6</c:v>
                </c:pt>
                <c:pt idx="134">
                  <c:v>9.155E6</c:v>
                </c:pt>
                <c:pt idx="135">
                  <c:v>9.165E6</c:v>
                </c:pt>
                <c:pt idx="136">
                  <c:v>9.225E6</c:v>
                </c:pt>
                <c:pt idx="137">
                  <c:v>9.765E6</c:v>
                </c:pt>
                <c:pt idx="138">
                  <c:v>9.935E6</c:v>
                </c:pt>
                <c:pt idx="139">
                  <c:v>1.0075E7</c:v>
                </c:pt>
                <c:pt idx="140">
                  <c:v>1.0705E7</c:v>
                </c:pt>
                <c:pt idx="141">
                  <c:v>1.0835E7</c:v>
                </c:pt>
                <c:pt idx="142">
                  <c:v>1.0845E7</c:v>
                </c:pt>
                <c:pt idx="144">
                  <c:v>145000.0</c:v>
                </c:pt>
                <c:pt idx="145">
                  <c:v>395000.0</c:v>
                </c:pt>
                <c:pt idx="146">
                  <c:v>595000.0</c:v>
                </c:pt>
                <c:pt idx="147">
                  <c:v>615000.0</c:v>
                </c:pt>
                <c:pt idx="148">
                  <c:v>775000.0</c:v>
                </c:pt>
                <c:pt idx="149">
                  <c:v>785000.0</c:v>
                </c:pt>
                <c:pt idx="150">
                  <c:v>845000.0</c:v>
                </c:pt>
                <c:pt idx="151">
                  <c:v>915000.0</c:v>
                </c:pt>
                <c:pt idx="152">
                  <c:v>1.005E6</c:v>
                </c:pt>
                <c:pt idx="153">
                  <c:v>1.025E6</c:v>
                </c:pt>
                <c:pt idx="154">
                  <c:v>1.035E6</c:v>
                </c:pt>
                <c:pt idx="155">
                  <c:v>1.065E6</c:v>
                </c:pt>
                <c:pt idx="156">
                  <c:v>1.085E6</c:v>
                </c:pt>
                <c:pt idx="157">
                  <c:v>1.625E6</c:v>
                </c:pt>
                <c:pt idx="158">
                  <c:v>1.685E6</c:v>
                </c:pt>
                <c:pt idx="159">
                  <c:v>1.695E6</c:v>
                </c:pt>
                <c:pt idx="160">
                  <c:v>1.795E6</c:v>
                </c:pt>
                <c:pt idx="161">
                  <c:v>1.865E6</c:v>
                </c:pt>
                <c:pt idx="162">
                  <c:v>1.895E6</c:v>
                </c:pt>
                <c:pt idx="163">
                  <c:v>1.995E6</c:v>
                </c:pt>
                <c:pt idx="164">
                  <c:v>2.005E6</c:v>
                </c:pt>
                <c:pt idx="165">
                  <c:v>2.015E6</c:v>
                </c:pt>
                <c:pt idx="166">
                  <c:v>2.045E6</c:v>
                </c:pt>
                <c:pt idx="167">
                  <c:v>2.275E6</c:v>
                </c:pt>
                <c:pt idx="168">
                  <c:v>2.305E6</c:v>
                </c:pt>
                <c:pt idx="169">
                  <c:v>2.535E6</c:v>
                </c:pt>
                <c:pt idx="170">
                  <c:v>2.735E6</c:v>
                </c:pt>
                <c:pt idx="171">
                  <c:v>2.845E6</c:v>
                </c:pt>
                <c:pt idx="172">
                  <c:v>2.905E6</c:v>
                </c:pt>
                <c:pt idx="173">
                  <c:v>3.025E6</c:v>
                </c:pt>
                <c:pt idx="174">
                  <c:v>3.275E6</c:v>
                </c:pt>
                <c:pt idx="175">
                  <c:v>3.315E6</c:v>
                </c:pt>
                <c:pt idx="176">
                  <c:v>3.545E6</c:v>
                </c:pt>
                <c:pt idx="177">
                  <c:v>3.685E6</c:v>
                </c:pt>
                <c:pt idx="178">
                  <c:v>3.865E6</c:v>
                </c:pt>
                <c:pt idx="179">
                  <c:v>3.895E6</c:v>
                </c:pt>
                <c:pt idx="180">
                  <c:v>3.935E6</c:v>
                </c:pt>
                <c:pt idx="181">
                  <c:v>4.515E6</c:v>
                </c:pt>
                <c:pt idx="182">
                  <c:v>4.665E6</c:v>
                </c:pt>
                <c:pt idx="183">
                  <c:v>5.275E6</c:v>
                </c:pt>
                <c:pt idx="184">
                  <c:v>5.305E6</c:v>
                </c:pt>
                <c:pt idx="185">
                  <c:v>5.545E6</c:v>
                </c:pt>
                <c:pt idx="186">
                  <c:v>5.575E6</c:v>
                </c:pt>
                <c:pt idx="187">
                  <c:v>6.335E6</c:v>
                </c:pt>
                <c:pt idx="188">
                  <c:v>7.165E6</c:v>
                </c:pt>
                <c:pt idx="189">
                  <c:v>7.305E6</c:v>
                </c:pt>
                <c:pt idx="190">
                  <c:v>8.325E6</c:v>
                </c:pt>
                <c:pt idx="191">
                  <c:v>8.575E6</c:v>
                </c:pt>
                <c:pt idx="192">
                  <c:v>9.055E6</c:v>
                </c:pt>
                <c:pt idx="193">
                  <c:v>9.155E6</c:v>
                </c:pt>
                <c:pt idx="194">
                  <c:v>9.165E6</c:v>
                </c:pt>
                <c:pt idx="195">
                  <c:v>9.225E6</c:v>
                </c:pt>
                <c:pt idx="196">
                  <c:v>9.765E6</c:v>
                </c:pt>
                <c:pt idx="197">
                  <c:v>9.935E6</c:v>
                </c:pt>
                <c:pt idx="198">
                  <c:v>1.0075E7</c:v>
                </c:pt>
                <c:pt idx="199">
                  <c:v>1.0705E7</c:v>
                </c:pt>
                <c:pt idx="200">
                  <c:v>1.0835E7</c:v>
                </c:pt>
                <c:pt idx="202">
                  <c:v>35000.0</c:v>
                </c:pt>
                <c:pt idx="203">
                  <c:v>45000.0</c:v>
                </c:pt>
                <c:pt idx="204">
                  <c:v>845000.0</c:v>
                </c:pt>
                <c:pt idx="205">
                  <c:v>985000.0</c:v>
                </c:pt>
                <c:pt idx="206">
                  <c:v>1.025E6</c:v>
                </c:pt>
                <c:pt idx="207">
                  <c:v>1.065E6</c:v>
                </c:pt>
                <c:pt idx="208">
                  <c:v>1.165E6</c:v>
                </c:pt>
                <c:pt idx="209">
                  <c:v>1.655E6</c:v>
                </c:pt>
                <c:pt idx="210">
                  <c:v>1.665E6</c:v>
                </c:pt>
                <c:pt idx="211">
                  <c:v>1.755E6</c:v>
                </c:pt>
                <c:pt idx="212">
                  <c:v>1.765E6</c:v>
                </c:pt>
                <c:pt idx="213">
                  <c:v>1.865E6</c:v>
                </c:pt>
                <c:pt idx="214">
                  <c:v>1.895E6</c:v>
                </c:pt>
                <c:pt idx="215">
                  <c:v>1.905E6</c:v>
                </c:pt>
                <c:pt idx="216">
                  <c:v>1.995E6</c:v>
                </c:pt>
                <c:pt idx="217">
                  <c:v>2.005E6</c:v>
                </c:pt>
                <c:pt idx="218">
                  <c:v>2.015E6</c:v>
                </c:pt>
                <c:pt idx="219">
                  <c:v>2.035E6</c:v>
                </c:pt>
                <c:pt idx="220">
                  <c:v>2.045E6</c:v>
                </c:pt>
                <c:pt idx="221">
                  <c:v>2.505E6</c:v>
                </c:pt>
                <c:pt idx="222">
                  <c:v>2.735E6</c:v>
                </c:pt>
                <c:pt idx="223">
                  <c:v>2.845E6</c:v>
                </c:pt>
                <c:pt idx="224">
                  <c:v>3.025E6</c:v>
                </c:pt>
                <c:pt idx="225">
                  <c:v>3.055E6</c:v>
                </c:pt>
                <c:pt idx="226">
                  <c:v>3.515E6</c:v>
                </c:pt>
                <c:pt idx="227">
                  <c:v>3.655E6</c:v>
                </c:pt>
                <c:pt idx="228">
                  <c:v>3.785E6</c:v>
                </c:pt>
                <c:pt idx="229">
                  <c:v>3.865E6</c:v>
                </c:pt>
                <c:pt idx="230">
                  <c:v>3.895E6</c:v>
                </c:pt>
                <c:pt idx="231">
                  <c:v>4.485E6</c:v>
                </c:pt>
                <c:pt idx="232">
                  <c:v>5.305E6</c:v>
                </c:pt>
                <c:pt idx="233">
                  <c:v>5.315E6</c:v>
                </c:pt>
                <c:pt idx="234">
                  <c:v>5.515E6</c:v>
                </c:pt>
                <c:pt idx="235">
                  <c:v>5.545E6</c:v>
                </c:pt>
                <c:pt idx="236">
                  <c:v>6.325E6</c:v>
                </c:pt>
                <c:pt idx="237">
                  <c:v>6.335E6</c:v>
                </c:pt>
                <c:pt idx="238">
                  <c:v>7.165E6</c:v>
                </c:pt>
                <c:pt idx="239">
                  <c:v>7.305E6</c:v>
                </c:pt>
                <c:pt idx="240">
                  <c:v>8.315E6</c:v>
                </c:pt>
                <c:pt idx="241">
                  <c:v>9.055E6</c:v>
                </c:pt>
                <c:pt idx="242">
                  <c:v>9.155E6</c:v>
                </c:pt>
                <c:pt idx="243">
                  <c:v>1.0805E7</c:v>
                </c:pt>
                <c:pt idx="245">
                  <c:v>35000.0</c:v>
                </c:pt>
                <c:pt idx="246">
                  <c:v>45000.0</c:v>
                </c:pt>
                <c:pt idx="247">
                  <c:v>845000.0</c:v>
                </c:pt>
                <c:pt idx="248">
                  <c:v>985000.0</c:v>
                </c:pt>
                <c:pt idx="249">
                  <c:v>1.025E6</c:v>
                </c:pt>
                <c:pt idx="250">
                  <c:v>1.035E6</c:v>
                </c:pt>
                <c:pt idx="251">
                  <c:v>1.065E6</c:v>
                </c:pt>
                <c:pt idx="252">
                  <c:v>1.165E6</c:v>
                </c:pt>
                <c:pt idx="253">
                  <c:v>1.495E6</c:v>
                </c:pt>
                <c:pt idx="254">
                  <c:v>1.655E6</c:v>
                </c:pt>
                <c:pt idx="255">
                  <c:v>1.665E6</c:v>
                </c:pt>
                <c:pt idx="256">
                  <c:v>1.765E6</c:v>
                </c:pt>
                <c:pt idx="257">
                  <c:v>1.865E6</c:v>
                </c:pt>
                <c:pt idx="258">
                  <c:v>1.895E6</c:v>
                </c:pt>
                <c:pt idx="259">
                  <c:v>1.905E6</c:v>
                </c:pt>
                <c:pt idx="260">
                  <c:v>1.995E6</c:v>
                </c:pt>
                <c:pt idx="261">
                  <c:v>2.005E6</c:v>
                </c:pt>
                <c:pt idx="262">
                  <c:v>2.015E6</c:v>
                </c:pt>
                <c:pt idx="263">
                  <c:v>2.045E6</c:v>
                </c:pt>
                <c:pt idx="264">
                  <c:v>2.305E6</c:v>
                </c:pt>
                <c:pt idx="265">
                  <c:v>2.505E6</c:v>
                </c:pt>
                <c:pt idx="266">
                  <c:v>2.735E6</c:v>
                </c:pt>
                <c:pt idx="267">
                  <c:v>2.845E6</c:v>
                </c:pt>
                <c:pt idx="268">
                  <c:v>3.025E6</c:v>
                </c:pt>
                <c:pt idx="269">
                  <c:v>3.055E6</c:v>
                </c:pt>
                <c:pt idx="270">
                  <c:v>3.515E6</c:v>
                </c:pt>
                <c:pt idx="271">
                  <c:v>3.655E6</c:v>
                </c:pt>
                <c:pt idx="272">
                  <c:v>3.865E6</c:v>
                </c:pt>
                <c:pt idx="273">
                  <c:v>3.895E6</c:v>
                </c:pt>
              </c:numCache>
            </c:numRef>
          </c:xVal>
          <c:yVal>
            <c:numRef>
              <c:f>Sheet4!$D$2:$D$275</c:f>
              <c:numCache>
                <c:formatCode>General</c:formatCode>
                <c:ptCount val="274"/>
                <c:pt idx="83">
                  <c:v>0.000244140625</c:v>
                </c:pt>
                <c:pt idx="84">
                  <c:v>6.103515625E-5</c:v>
                </c:pt>
                <c:pt idx="85">
                  <c:v>6.103515625E-5</c:v>
                </c:pt>
                <c:pt idx="86">
                  <c:v>0.0009765625</c:v>
                </c:pt>
                <c:pt idx="87">
                  <c:v>0.00030517578125</c:v>
                </c:pt>
                <c:pt idx="88">
                  <c:v>6.103515625E-5</c:v>
                </c:pt>
                <c:pt idx="89">
                  <c:v>0.00054931640625</c:v>
                </c:pt>
                <c:pt idx="90">
                  <c:v>0.00018310546875</c:v>
                </c:pt>
                <c:pt idx="91">
                  <c:v>0.00018310546875</c:v>
                </c:pt>
                <c:pt idx="92">
                  <c:v>0.00152587890625</c:v>
                </c:pt>
                <c:pt idx="93">
                  <c:v>0.00140380859375</c:v>
                </c:pt>
                <c:pt idx="94">
                  <c:v>6.103515625E-5</c:v>
                </c:pt>
                <c:pt idx="95">
                  <c:v>0.000732421875</c:v>
                </c:pt>
                <c:pt idx="96">
                  <c:v>6.103515625E-5</c:v>
                </c:pt>
                <c:pt idx="97">
                  <c:v>0.000732421875</c:v>
                </c:pt>
                <c:pt idx="98">
                  <c:v>0.0679931640625</c:v>
                </c:pt>
                <c:pt idx="99">
                  <c:v>0.01483154296875</c:v>
                </c:pt>
                <c:pt idx="100">
                  <c:v>0.00152587890625</c:v>
                </c:pt>
                <c:pt idx="101">
                  <c:v>0.005126953125</c:v>
                </c:pt>
                <c:pt idx="102">
                  <c:v>0.161376953125</c:v>
                </c:pt>
                <c:pt idx="103">
                  <c:v>0.00238037109375</c:v>
                </c:pt>
                <c:pt idx="104">
                  <c:v>0.035888671875</c:v>
                </c:pt>
                <c:pt idx="105">
                  <c:v>0.00201416015625</c:v>
                </c:pt>
                <c:pt idx="106">
                  <c:v>0.00103759765625</c:v>
                </c:pt>
                <c:pt idx="107">
                  <c:v>6.103515625E-5</c:v>
                </c:pt>
                <c:pt idx="108">
                  <c:v>0.0010986328125</c:v>
                </c:pt>
                <c:pt idx="109">
                  <c:v>0.000244140625</c:v>
                </c:pt>
                <c:pt idx="110">
                  <c:v>0.04931640625</c:v>
                </c:pt>
                <c:pt idx="111">
                  <c:v>0.0003662109375</c:v>
                </c:pt>
                <c:pt idx="112">
                  <c:v>0.01483154296875</c:v>
                </c:pt>
                <c:pt idx="113">
                  <c:v>0.0001220703125</c:v>
                </c:pt>
                <c:pt idx="114">
                  <c:v>0.00543212890625</c:v>
                </c:pt>
                <c:pt idx="115">
                  <c:v>0.0006103515625</c:v>
                </c:pt>
                <c:pt idx="116">
                  <c:v>0.00152587890625</c:v>
                </c:pt>
                <c:pt idx="117">
                  <c:v>0.08148193359375</c:v>
                </c:pt>
                <c:pt idx="118">
                  <c:v>0.12628173828125</c:v>
                </c:pt>
                <c:pt idx="119">
                  <c:v>0.006103515625</c:v>
                </c:pt>
                <c:pt idx="120">
                  <c:v>0.00604248046875</c:v>
                </c:pt>
                <c:pt idx="121">
                  <c:v>0.0001220703125</c:v>
                </c:pt>
                <c:pt idx="122">
                  <c:v>0.147705078125</c:v>
                </c:pt>
                <c:pt idx="123">
                  <c:v>0.00030517578125</c:v>
                </c:pt>
                <c:pt idx="124">
                  <c:v>0.2598876953125</c:v>
                </c:pt>
                <c:pt idx="125">
                  <c:v>0.18499755859375</c:v>
                </c:pt>
                <c:pt idx="126">
                  <c:v>0.1748046875</c:v>
                </c:pt>
                <c:pt idx="127">
                  <c:v>0.09454345703125</c:v>
                </c:pt>
                <c:pt idx="128">
                  <c:v>0.162353515625</c:v>
                </c:pt>
                <c:pt idx="129">
                  <c:v>0.00048828125</c:v>
                </c:pt>
                <c:pt idx="130">
                  <c:v>0.0843505859375</c:v>
                </c:pt>
                <c:pt idx="131">
                  <c:v>0.03619384765625</c:v>
                </c:pt>
                <c:pt idx="132">
                  <c:v>0.00079345703125</c:v>
                </c:pt>
                <c:pt idx="133">
                  <c:v>0.00213623046875</c:v>
                </c:pt>
                <c:pt idx="134">
                  <c:v>0.01416015625</c:v>
                </c:pt>
                <c:pt idx="135">
                  <c:v>0.0009765625</c:v>
                </c:pt>
                <c:pt idx="136">
                  <c:v>0.000244140625</c:v>
                </c:pt>
                <c:pt idx="137">
                  <c:v>0.00054931640625</c:v>
                </c:pt>
                <c:pt idx="138">
                  <c:v>0.00091552734375</c:v>
                </c:pt>
                <c:pt idx="139">
                  <c:v>0.0001220703125</c:v>
                </c:pt>
                <c:pt idx="140">
                  <c:v>0.0001220703125</c:v>
                </c:pt>
                <c:pt idx="141">
                  <c:v>0.1220703125</c:v>
                </c:pt>
                <c:pt idx="142">
                  <c:v>0.37322998046875</c:v>
                </c:pt>
              </c:numCache>
            </c:numRef>
          </c:yVal>
          <c:smooth val="0"/>
        </c:ser>
        <c:ser>
          <c:idx val="3"/>
          <c:order val="3"/>
          <c:tx>
            <c:strRef>
              <c:f>Sheet4!$E$1</c:f>
              <c:strCache>
                <c:ptCount val="1"/>
                <c:pt idx="0">
                  <c:v>HP w/o adjustment</c:v>
                </c:pt>
              </c:strCache>
            </c:strRef>
          </c:tx>
          <c:spPr>
            <a:ln w="28575">
              <a:noFill/>
            </a:ln>
          </c:spPr>
          <c:marker>
            <c:symbol val="square"/>
            <c:size val="7"/>
            <c:spPr>
              <a:noFill/>
              <a:ln w="25400">
                <a:solidFill>
                  <a:srgbClr val="00B050"/>
                </a:solidFill>
              </a:ln>
            </c:spPr>
          </c:marker>
          <c:xVal>
            <c:numRef>
              <c:f>Sheet4!$A$2:$A$275</c:f>
              <c:numCache>
                <c:formatCode>General</c:formatCode>
                <c:ptCount val="274"/>
                <c:pt idx="0">
                  <c:v>1.083E7</c:v>
                </c:pt>
                <c:pt idx="1">
                  <c:v>9.151E6</c:v>
                </c:pt>
                <c:pt idx="2">
                  <c:v>9.047E6</c:v>
                </c:pt>
                <c:pt idx="3">
                  <c:v>8.57E6</c:v>
                </c:pt>
                <c:pt idx="4">
                  <c:v>8.311E6</c:v>
                </c:pt>
                <c:pt idx="5">
                  <c:v>7.299E6</c:v>
                </c:pt>
                <c:pt idx="6">
                  <c:v>6.323E6</c:v>
                </c:pt>
                <c:pt idx="7">
                  <c:v>5.562E6</c:v>
                </c:pt>
                <c:pt idx="8">
                  <c:v>5.534E6</c:v>
                </c:pt>
                <c:pt idx="9">
                  <c:v>5.298E6</c:v>
                </c:pt>
                <c:pt idx="10">
                  <c:v>5.27E6</c:v>
                </c:pt>
                <c:pt idx="11">
                  <c:v>4.509E6</c:v>
                </c:pt>
                <c:pt idx="12">
                  <c:v>3.883E6</c:v>
                </c:pt>
                <c:pt idx="13">
                  <c:v>3.855E6</c:v>
                </c:pt>
                <c:pt idx="14">
                  <c:v>3.678E6</c:v>
                </c:pt>
                <c:pt idx="15">
                  <c:v>3.532E6</c:v>
                </c:pt>
                <c:pt idx="16">
                  <c:v>2.83E6</c:v>
                </c:pt>
                <c:pt idx="17">
                  <c:v>2.521E6</c:v>
                </c:pt>
                <c:pt idx="18">
                  <c:v>1.997E6</c:v>
                </c:pt>
                <c:pt idx="19">
                  <c:v>1.989E6</c:v>
                </c:pt>
                <c:pt idx="20">
                  <c:v>1.885E6</c:v>
                </c:pt>
                <c:pt idx="21">
                  <c:v>1.857E6</c:v>
                </c:pt>
                <c:pt idx="22">
                  <c:v>1.679E6</c:v>
                </c:pt>
                <c:pt idx="24" formatCode="0.00E+00">
                  <c:v>1.08291E7</c:v>
                </c:pt>
                <c:pt idx="25" formatCode="0.00E+00">
                  <c:v>1.06978E7</c:v>
                </c:pt>
                <c:pt idx="26" formatCode="0.00E+00">
                  <c:v>1.00619E7</c:v>
                </c:pt>
                <c:pt idx="27" formatCode="0.00E+00">
                  <c:v>9.9213E6</c:v>
                </c:pt>
                <c:pt idx="28" formatCode="0.00E+00">
                  <c:v>9.7571E6</c:v>
                </c:pt>
                <c:pt idx="29" formatCode="0.00E+00">
                  <c:v>9.2195E6</c:v>
                </c:pt>
                <c:pt idx="30" formatCode="0.00E+00">
                  <c:v>9.1519E6</c:v>
                </c:pt>
                <c:pt idx="31" formatCode="0.00E+00">
                  <c:v>9.149E6</c:v>
                </c:pt>
                <c:pt idx="32" formatCode="0.00E+00">
                  <c:v>9.0467E6</c:v>
                </c:pt>
                <c:pt idx="33" formatCode="0.00E+00">
                  <c:v>8.5686E6</c:v>
                </c:pt>
                <c:pt idx="34" formatCode="0.00E+00">
                  <c:v>8.3102E6</c:v>
                </c:pt>
                <c:pt idx="35" formatCode="0.00E+00">
                  <c:v>7.299E6</c:v>
                </c:pt>
                <c:pt idx="36" formatCode="0.00E+00">
                  <c:v>7.1534E6</c:v>
                </c:pt>
                <c:pt idx="37" formatCode="0.00E+00">
                  <c:v>6.3224E6</c:v>
                </c:pt>
                <c:pt idx="38" formatCode="0.00E+00">
                  <c:v>5.5621E6</c:v>
                </c:pt>
                <c:pt idx="39" formatCode="0.00E+00">
                  <c:v>5.5334E6</c:v>
                </c:pt>
                <c:pt idx="40" formatCode="0.00E+00">
                  <c:v>5.2978E6</c:v>
                </c:pt>
                <c:pt idx="41" formatCode="0.00E+00">
                  <c:v>5.2692E6</c:v>
                </c:pt>
                <c:pt idx="42" formatCode="0.00E+00">
                  <c:v>4.6541E6</c:v>
                </c:pt>
                <c:pt idx="43" formatCode="0.00E+00">
                  <c:v>4.5087E6</c:v>
                </c:pt>
                <c:pt idx="44" formatCode="0.00E+00">
                  <c:v>3.9239E6</c:v>
                </c:pt>
                <c:pt idx="45" formatCode="0.00E+00">
                  <c:v>3.8842E6</c:v>
                </c:pt>
                <c:pt idx="46" formatCode="0.00E+00">
                  <c:v>3.8809E6</c:v>
                </c:pt>
                <c:pt idx="47" formatCode="0.00E+00">
                  <c:v>3.8556E6</c:v>
                </c:pt>
                <c:pt idx="48" formatCode="0.00E+00">
                  <c:v>3.6777E6</c:v>
                </c:pt>
                <c:pt idx="49" formatCode="0.00E+00">
                  <c:v>3.532E6</c:v>
                </c:pt>
                <c:pt idx="50" formatCode="0.00E+00">
                  <c:v>3.3007E6</c:v>
                </c:pt>
                <c:pt idx="51" formatCode="0.00E+00">
                  <c:v>3.2692E6</c:v>
                </c:pt>
                <c:pt idx="52" formatCode="0.00E+00">
                  <c:v>3.0136E6</c:v>
                </c:pt>
                <c:pt idx="53" formatCode="0.00E+00">
                  <c:v>2.8984E6</c:v>
                </c:pt>
                <c:pt idx="54" formatCode="0.00E+00">
                  <c:v>2.8308E6</c:v>
                </c:pt>
                <c:pt idx="55" formatCode="0.00E+00">
                  <c:v>2.726E6</c:v>
                </c:pt>
                <c:pt idx="56" formatCode="0.00E+00">
                  <c:v>2.5204E6</c:v>
                </c:pt>
                <c:pt idx="57" formatCode="0.00E+00">
                  <c:v>2.2932E6</c:v>
                </c:pt>
                <c:pt idx="58" formatCode="0.00E+00">
                  <c:v>2.2618E6</c:v>
                </c:pt>
                <c:pt idx="59" formatCode="0.00E+00">
                  <c:v>2.2474E6</c:v>
                </c:pt>
                <c:pt idx="60" formatCode="0.00E+00">
                  <c:v>2.0308E6</c:v>
                </c:pt>
                <c:pt idx="61" formatCode="0.00E+00">
                  <c:v>2.0023E6</c:v>
                </c:pt>
                <c:pt idx="62" formatCode="0.00E+00">
                  <c:v>1.9997E6</c:v>
                </c:pt>
                <c:pt idx="63" formatCode="0.00E+00">
                  <c:v>1.9885E6</c:v>
                </c:pt>
                <c:pt idx="64" formatCode="0.00E+00">
                  <c:v>1.8848E6</c:v>
                </c:pt>
                <c:pt idx="65" formatCode="0.00E+00">
                  <c:v>1.854E6</c:v>
                </c:pt>
                <c:pt idx="66" formatCode="0.00E+00">
                  <c:v>1.7836E6</c:v>
                </c:pt>
                <c:pt idx="67" formatCode="0.00E+00">
                  <c:v>1.6812E6</c:v>
                </c:pt>
                <c:pt idx="68" formatCode="0.00E+00">
                  <c:v>1.6783E6</c:v>
                </c:pt>
                <c:pt idx="69" formatCode="0.00E+00">
                  <c:v>1.6108E6</c:v>
                </c:pt>
                <c:pt idx="70" formatCode="0.00E+00">
                  <c:v>1.073E6</c:v>
                </c:pt>
                <c:pt idx="71" formatCode="0.00E+00">
                  <c:v>1.0539E6</c:v>
                </c:pt>
                <c:pt idx="72" formatCode="0.00E+00">
                  <c:v>1.0252E6</c:v>
                </c:pt>
                <c:pt idx="73" formatCode="0.00E+00">
                  <c:v>1.0117E6</c:v>
                </c:pt>
                <c:pt idx="74" formatCode="0.00E+00">
                  <c:v>908400.0</c:v>
                </c:pt>
                <c:pt idx="75" formatCode="0.00E+00">
                  <c:v>831200.0</c:v>
                </c:pt>
                <c:pt idx="76" formatCode="0.00E+00">
                  <c:v>770400.0</c:v>
                </c:pt>
                <c:pt idx="77" formatCode="0.00E+00">
                  <c:v>767800.0</c:v>
                </c:pt>
                <c:pt idx="78" formatCode="0.00E+00">
                  <c:v>608300.0</c:v>
                </c:pt>
                <c:pt idx="79" formatCode="0.00E+00">
                  <c:v>583800.0</c:v>
                </c:pt>
                <c:pt idx="80" formatCode="0.00E+00">
                  <c:v>383000.0</c:v>
                </c:pt>
                <c:pt idx="81" formatCode="0.00E+00">
                  <c:v>131400.0</c:v>
                </c:pt>
                <c:pt idx="83">
                  <c:v>145000.0</c:v>
                </c:pt>
                <c:pt idx="84">
                  <c:v>315000.0</c:v>
                </c:pt>
                <c:pt idx="85">
                  <c:v>395000.0</c:v>
                </c:pt>
                <c:pt idx="86">
                  <c:v>595000.0</c:v>
                </c:pt>
                <c:pt idx="87">
                  <c:v>615000.0</c:v>
                </c:pt>
                <c:pt idx="88">
                  <c:v>715000.0</c:v>
                </c:pt>
                <c:pt idx="89">
                  <c:v>775000.0</c:v>
                </c:pt>
                <c:pt idx="90">
                  <c:v>785000.0</c:v>
                </c:pt>
                <c:pt idx="91">
                  <c:v>845000.0</c:v>
                </c:pt>
                <c:pt idx="92">
                  <c:v>915000.0</c:v>
                </c:pt>
                <c:pt idx="93">
                  <c:v>1.025E6</c:v>
                </c:pt>
                <c:pt idx="94">
                  <c:v>1.065E6</c:v>
                </c:pt>
                <c:pt idx="95">
                  <c:v>1.085E6</c:v>
                </c:pt>
                <c:pt idx="96">
                  <c:v>1.215E6</c:v>
                </c:pt>
                <c:pt idx="97">
                  <c:v>1.625E6</c:v>
                </c:pt>
                <c:pt idx="98">
                  <c:v>1.685E6</c:v>
                </c:pt>
                <c:pt idx="99">
                  <c:v>1.695E6</c:v>
                </c:pt>
                <c:pt idx="100">
                  <c:v>1.795E6</c:v>
                </c:pt>
                <c:pt idx="101">
                  <c:v>1.865E6</c:v>
                </c:pt>
                <c:pt idx="102">
                  <c:v>1.895E6</c:v>
                </c:pt>
                <c:pt idx="103">
                  <c:v>1.995E6</c:v>
                </c:pt>
                <c:pt idx="104">
                  <c:v>2.005E6</c:v>
                </c:pt>
                <c:pt idx="105">
                  <c:v>2.015E6</c:v>
                </c:pt>
                <c:pt idx="106">
                  <c:v>2.045E6</c:v>
                </c:pt>
                <c:pt idx="107">
                  <c:v>2.255E6</c:v>
                </c:pt>
                <c:pt idx="108">
                  <c:v>2.275E6</c:v>
                </c:pt>
                <c:pt idx="109">
                  <c:v>2.305E6</c:v>
                </c:pt>
                <c:pt idx="110">
                  <c:v>2.535E6</c:v>
                </c:pt>
                <c:pt idx="111">
                  <c:v>2.735E6</c:v>
                </c:pt>
                <c:pt idx="112">
                  <c:v>2.845E6</c:v>
                </c:pt>
                <c:pt idx="113">
                  <c:v>2.905E6</c:v>
                </c:pt>
                <c:pt idx="114">
                  <c:v>3.025E6</c:v>
                </c:pt>
                <c:pt idx="115">
                  <c:v>3.275E6</c:v>
                </c:pt>
                <c:pt idx="116">
                  <c:v>3.315E6</c:v>
                </c:pt>
                <c:pt idx="117">
                  <c:v>3.545E6</c:v>
                </c:pt>
                <c:pt idx="118">
                  <c:v>3.685E6</c:v>
                </c:pt>
                <c:pt idx="119">
                  <c:v>3.865E6</c:v>
                </c:pt>
                <c:pt idx="120">
                  <c:v>3.895E6</c:v>
                </c:pt>
                <c:pt idx="121">
                  <c:v>3.935E6</c:v>
                </c:pt>
                <c:pt idx="122">
                  <c:v>4.515E6</c:v>
                </c:pt>
                <c:pt idx="123">
                  <c:v>4.665E6</c:v>
                </c:pt>
                <c:pt idx="124">
                  <c:v>5.275E6</c:v>
                </c:pt>
                <c:pt idx="125">
                  <c:v>5.305E6</c:v>
                </c:pt>
                <c:pt idx="126">
                  <c:v>5.545E6</c:v>
                </c:pt>
                <c:pt idx="127">
                  <c:v>5.575E6</c:v>
                </c:pt>
                <c:pt idx="128">
                  <c:v>6.335E6</c:v>
                </c:pt>
                <c:pt idx="129">
                  <c:v>7.165E6</c:v>
                </c:pt>
                <c:pt idx="130">
                  <c:v>7.305E6</c:v>
                </c:pt>
                <c:pt idx="131">
                  <c:v>8.325E6</c:v>
                </c:pt>
                <c:pt idx="132">
                  <c:v>8.575E6</c:v>
                </c:pt>
                <c:pt idx="133">
                  <c:v>9.055E6</c:v>
                </c:pt>
                <c:pt idx="134">
                  <c:v>9.155E6</c:v>
                </c:pt>
                <c:pt idx="135">
                  <c:v>9.165E6</c:v>
                </c:pt>
                <c:pt idx="136">
                  <c:v>9.225E6</c:v>
                </c:pt>
                <c:pt idx="137">
                  <c:v>9.765E6</c:v>
                </c:pt>
                <c:pt idx="138">
                  <c:v>9.935E6</c:v>
                </c:pt>
                <c:pt idx="139">
                  <c:v>1.0075E7</c:v>
                </c:pt>
                <c:pt idx="140">
                  <c:v>1.0705E7</c:v>
                </c:pt>
                <c:pt idx="141">
                  <c:v>1.0835E7</c:v>
                </c:pt>
                <c:pt idx="142">
                  <c:v>1.0845E7</c:v>
                </c:pt>
                <c:pt idx="144">
                  <c:v>145000.0</c:v>
                </c:pt>
                <c:pt idx="145">
                  <c:v>395000.0</c:v>
                </c:pt>
                <c:pt idx="146">
                  <c:v>595000.0</c:v>
                </c:pt>
                <c:pt idx="147">
                  <c:v>615000.0</c:v>
                </c:pt>
                <c:pt idx="148">
                  <c:v>775000.0</c:v>
                </c:pt>
                <c:pt idx="149">
                  <c:v>785000.0</c:v>
                </c:pt>
                <c:pt idx="150">
                  <c:v>845000.0</c:v>
                </c:pt>
                <c:pt idx="151">
                  <c:v>915000.0</c:v>
                </c:pt>
                <c:pt idx="152">
                  <c:v>1.005E6</c:v>
                </c:pt>
                <c:pt idx="153">
                  <c:v>1.025E6</c:v>
                </c:pt>
                <c:pt idx="154">
                  <c:v>1.035E6</c:v>
                </c:pt>
                <c:pt idx="155">
                  <c:v>1.065E6</c:v>
                </c:pt>
                <c:pt idx="156">
                  <c:v>1.085E6</c:v>
                </c:pt>
                <c:pt idx="157">
                  <c:v>1.625E6</c:v>
                </c:pt>
                <c:pt idx="158">
                  <c:v>1.685E6</c:v>
                </c:pt>
                <c:pt idx="159">
                  <c:v>1.695E6</c:v>
                </c:pt>
                <c:pt idx="160">
                  <c:v>1.795E6</c:v>
                </c:pt>
                <c:pt idx="161">
                  <c:v>1.865E6</c:v>
                </c:pt>
                <c:pt idx="162">
                  <c:v>1.895E6</c:v>
                </c:pt>
                <c:pt idx="163">
                  <c:v>1.995E6</c:v>
                </c:pt>
                <c:pt idx="164">
                  <c:v>2.005E6</c:v>
                </c:pt>
                <c:pt idx="165">
                  <c:v>2.015E6</c:v>
                </c:pt>
                <c:pt idx="166">
                  <c:v>2.045E6</c:v>
                </c:pt>
                <c:pt idx="167">
                  <c:v>2.275E6</c:v>
                </c:pt>
                <c:pt idx="168">
                  <c:v>2.305E6</c:v>
                </c:pt>
                <c:pt idx="169">
                  <c:v>2.535E6</c:v>
                </c:pt>
                <c:pt idx="170">
                  <c:v>2.735E6</c:v>
                </c:pt>
                <c:pt idx="171">
                  <c:v>2.845E6</c:v>
                </c:pt>
                <c:pt idx="172">
                  <c:v>2.905E6</c:v>
                </c:pt>
                <c:pt idx="173">
                  <c:v>3.025E6</c:v>
                </c:pt>
                <c:pt idx="174">
                  <c:v>3.275E6</c:v>
                </c:pt>
                <c:pt idx="175">
                  <c:v>3.315E6</c:v>
                </c:pt>
                <c:pt idx="176">
                  <c:v>3.545E6</c:v>
                </c:pt>
                <c:pt idx="177">
                  <c:v>3.685E6</c:v>
                </c:pt>
                <c:pt idx="178">
                  <c:v>3.865E6</c:v>
                </c:pt>
                <c:pt idx="179">
                  <c:v>3.895E6</c:v>
                </c:pt>
                <c:pt idx="180">
                  <c:v>3.935E6</c:v>
                </c:pt>
                <c:pt idx="181">
                  <c:v>4.515E6</c:v>
                </c:pt>
                <c:pt idx="182">
                  <c:v>4.665E6</c:v>
                </c:pt>
                <c:pt idx="183">
                  <c:v>5.275E6</c:v>
                </c:pt>
                <c:pt idx="184">
                  <c:v>5.305E6</c:v>
                </c:pt>
                <c:pt idx="185">
                  <c:v>5.545E6</c:v>
                </c:pt>
                <c:pt idx="186">
                  <c:v>5.575E6</c:v>
                </c:pt>
                <c:pt idx="187">
                  <c:v>6.335E6</c:v>
                </c:pt>
                <c:pt idx="188">
                  <c:v>7.165E6</c:v>
                </c:pt>
                <c:pt idx="189">
                  <c:v>7.305E6</c:v>
                </c:pt>
                <c:pt idx="190">
                  <c:v>8.325E6</c:v>
                </c:pt>
                <c:pt idx="191">
                  <c:v>8.575E6</c:v>
                </c:pt>
                <c:pt idx="192">
                  <c:v>9.055E6</c:v>
                </c:pt>
                <c:pt idx="193">
                  <c:v>9.155E6</c:v>
                </c:pt>
                <c:pt idx="194">
                  <c:v>9.165E6</c:v>
                </c:pt>
                <c:pt idx="195">
                  <c:v>9.225E6</c:v>
                </c:pt>
                <c:pt idx="196">
                  <c:v>9.765E6</c:v>
                </c:pt>
                <c:pt idx="197">
                  <c:v>9.935E6</c:v>
                </c:pt>
                <c:pt idx="198">
                  <c:v>1.0075E7</c:v>
                </c:pt>
                <c:pt idx="199">
                  <c:v>1.0705E7</c:v>
                </c:pt>
                <c:pt idx="200">
                  <c:v>1.0835E7</c:v>
                </c:pt>
                <c:pt idx="202">
                  <c:v>35000.0</c:v>
                </c:pt>
                <c:pt idx="203">
                  <c:v>45000.0</c:v>
                </c:pt>
                <c:pt idx="204">
                  <c:v>845000.0</c:v>
                </c:pt>
                <c:pt idx="205">
                  <c:v>985000.0</c:v>
                </c:pt>
                <c:pt idx="206">
                  <c:v>1.025E6</c:v>
                </c:pt>
                <c:pt idx="207">
                  <c:v>1.065E6</c:v>
                </c:pt>
                <c:pt idx="208">
                  <c:v>1.165E6</c:v>
                </c:pt>
                <c:pt idx="209">
                  <c:v>1.655E6</c:v>
                </c:pt>
                <c:pt idx="210">
                  <c:v>1.665E6</c:v>
                </c:pt>
                <c:pt idx="211">
                  <c:v>1.755E6</c:v>
                </c:pt>
                <c:pt idx="212">
                  <c:v>1.765E6</c:v>
                </c:pt>
                <c:pt idx="213">
                  <c:v>1.865E6</c:v>
                </c:pt>
                <c:pt idx="214">
                  <c:v>1.895E6</c:v>
                </c:pt>
                <c:pt idx="215">
                  <c:v>1.905E6</c:v>
                </c:pt>
                <c:pt idx="216">
                  <c:v>1.995E6</c:v>
                </c:pt>
                <c:pt idx="217">
                  <c:v>2.005E6</c:v>
                </c:pt>
                <c:pt idx="218">
                  <c:v>2.015E6</c:v>
                </c:pt>
                <c:pt idx="219">
                  <c:v>2.035E6</c:v>
                </c:pt>
                <c:pt idx="220">
                  <c:v>2.045E6</c:v>
                </c:pt>
                <c:pt idx="221">
                  <c:v>2.505E6</c:v>
                </c:pt>
                <c:pt idx="222">
                  <c:v>2.735E6</c:v>
                </c:pt>
                <c:pt idx="223">
                  <c:v>2.845E6</c:v>
                </c:pt>
                <c:pt idx="224">
                  <c:v>3.025E6</c:v>
                </c:pt>
                <c:pt idx="225">
                  <c:v>3.055E6</c:v>
                </c:pt>
                <c:pt idx="226">
                  <c:v>3.515E6</c:v>
                </c:pt>
                <c:pt idx="227">
                  <c:v>3.655E6</c:v>
                </c:pt>
                <c:pt idx="228">
                  <c:v>3.785E6</c:v>
                </c:pt>
                <c:pt idx="229">
                  <c:v>3.865E6</c:v>
                </c:pt>
                <c:pt idx="230">
                  <c:v>3.895E6</c:v>
                </c:pt>
                <c:pt idx="231">
                  <c:v>4.485E6</c:v>
                </c:pt>
                <c:pt idx="232">
                  <c:v>5.305E6</c:v>
                </c:pt>
                <c:pt idx="233">
                  <c:v>5.315E6</c:v>
                </c:pt>
                <c:pt idx="234">
                  <c:v>5.515E6</c:v>
                </c:pt>
                <c:pt idx="235">
                  <c:v>5.545E6</c:v>
                </c:pt>
                <c:pt idx="236">
                  <c:v>6.325E6</c:v>
                </c:pt>
                <c:pt idx="237">
                  <c:v>6.335E6</c:v>
                </c:pt>
                <c:pt idx="238">
                  <c:v>7.165E6</c:v>
                </c:pt>
                <c:pt idx="239">
                  <c:v>7.305E6</c:v>
                </c:pt>
                <c:pt idx="240">
                  <c:v>8.315E6</c:v>
                </c:pt>
                <c:pt idx="241">
                  <c:v>9.055E6</c:v>
                </c:pt>
                <c:pt idx="242">
                  <c:v>9.155E6</c:v>
                </c:pt>
                <c:pt idx="243">
                  <c:v>1.0805E7</c:v>
                </c:pt>
                <c:pt idx="245">
                  <c:v>35000.0</c:v>
                </c:pt>
                <c:pt idx="246">
                  <c:v>45000.0</c:v>
                </c:pt>
                <c:pt idx="247">
                  <c:v>845000.0</c:v>
                </c:pt>
                <c:pt idx="248">
                  <c:v>985000.0</c:v>
                </c:pt>
                <c:pt idx="249">
                  <c:v>1.025E6</c:v>
                </c:pt>
                <c:pt idx="250">
                  <c:v>1.035E6</c:v>
                </c:pt>
                <c:pt idx="251">
                  <c:v>1.065E6</c:v>
                </c:pt>
                <c:pt idx="252">
                  <c:v>1.165E6</c:v>
                </c:pt>
                <c:pt idx="253">
                  <c:v>1.495E6</c:v>
                </c:pt>
                <c:pt idx="254">
                  <c:v>1.655E6</c:v>
                </c:pt>
                <c:pt idx="255">
                  <c:v>1.665E6</c:v>
                </c:pt>
                <c:pt idx="256">
                  <c:v>1.765E6</c:v>
                </c:pt>
                <c:pt idx="257">
                  <c:v>1.865E6</c:v>
                </c:pt>
                <c:pt idx="258">
                  <c:v>1.895E6</c:v>
                </c:pt>
                <c:pt idx="259">
                  <c:v>1.905E6</c:v>
                </c:pt>
                <c:pt idx="260">
                  <c:v>1.995E6</c:v>
                </c:pt>
                <c:pt idx="261">
                  <c:v>2.005E6</c:v>
                </c:pt>
                <c:pt idx="262">
                  <c:v>2.015E6</c:v>
                </c:pt>
                <c:pt idx="263">
                  <c:v>2.045E6</c:v>
                </c:pt>
                <c:pt idx="264">
                  <c:v>2.305E6</c:v>
                </c:pt>
                <c:pt idx="265">
                  <c:v>2.505E6</c:v>
                </c:pt>
                <c:pt idx="266">
                  <c:v>2.735E6</c:v>
                </c:pt>
                <c:pt idx="267">
                  <c:v>2.845E6</c:v>
                </c:pt>
                <c:pt idx="268">
                  <c:v>3.025E6</c:v>
                </c:pt>
                <c:pt idx="269">
                  <c:v>3.055E6</c:v>
                </c:pt>
                <c:pt idx="270">
                  <c:v>3.515E6</c:v>
                </c:pt>
                <c:pt idx="271">
                  <c:v>3.655E6</c:v>
                </c:pt>
                <c:pt idx="272">
                  <c:v>3.865E6</c:v>
                </c:pt>
                <c:pt idx="273">
                  <c:v>3.895E6</c:v>
                </c:pt>
              </c:numCache>
            </c:numRef>
          </c:xVal>
          <c:yVal>
            <c:numRef>
              <c:f>Sheet4!$E$2:$E$275</c:f>
              <c:numCache>
                <c:formatCode>General</c:formatCode>
                <c:ptCount val="274"/>
                <c:pt idx="144">
                  <c:v>0.00018310546875</c:v>
                </c:pt>
                <c:pt idx="145">
                  <c:v>6.103515625E-5</c:v>
                </c:pt>
                <c:pt idx="146">
                  <c:v>0.0010986328125</c:v>
                </c:pt>
                <c:pt idx="147">
                  <c:v>0.00030517578125</c:v>
                </c:pt>
                <c:pt idx="148">
                  <c:v>0.000732421875</c:v>
                </c:pt>
                <c:pt idx="149">
                  <c:v>0.000244140625</c:v>
                </c:pt>
                <c:pt idx="150">
                  <c:v>0.00042724609375</c:v>
                </c:pt>
                <c:pt idx="151">
                  <c:v>0.0018310546875</c:v>
                </c:pt>
                <c:pt idx="152">
                  <c:v>0.11865234375</c:v>
                </c:pt>
                <c:pt idx="153">
                  <c:v>0.0013427734375</c:v>
                </c:pt>
                <c:pt idx="154">
                  <c:v>6.103515625E-5</c:v>
                </c:pt>
                <c:pt idx="155">
                  <c:v>0.00018310546875</c:v>
                </c:pt>
                <c:pt idx="156">
                  <c:v>0.000732421875</c:v>
                </c:pt>
                <c:pt idx="157">
                  <c:v>0.00079345703125</c:v>
                </c:pt>
                <c:pt idx="158">
                  <c:v>0.08013916015625</c:v>
                </c:pt>
                <c:pt idx="159">
                  <c:v>0.01605224609375</c:v>
                </c:pt>
                <c:pt idx="160">
                  <c:v>0.00201416015625</c:v>
                </c:pt>
                <c:pt idx="161">
                  <c:v>0.0054931640625</c:v>
                </c:pt>
                <c:pt idx="162">
                  <c:v>0.18316650390625</c:v>
                </c:pt>
                <c:pt idx="163">
                  <c:v>0.0025634765625</c:v>
                </c:pt>
                <c:pt idx="164">
                  <c:v>0.04058837890625</c:v>
                </c:pt>
                <c:pt idx="165">
                  <c:v>0.00225830078125</c:v>
                </c:pt>
                <c:pt idx="166">
                  <c:v>0.00079345703125</c:v>
                </c:pt>
                <c:pt idx="167">
                  <c:v>0.00115966796875</c:v>
                </c:pt>
                <c:pt idx="168">
                  <c:v>0.0003662109375</c:v>
                </c:pt>
                <c:pt idx="169">
                  <c:v>0.05596923828125</c:v>
                </c:pt>
                <c:pt idx="170">
                  <c:v>0.00067138671875</c:v>
                </c:pt>
                <c:pt idx="171">
                  <c:v>0.01611328125</c:v>
                </c:pt>
                <c:pt idx="172">
                  <c:v>0.00018310546875</c:v>
                </c:pt>
                <c:pt idx="173">
                  <c:v>0.0057373046875</c:v>
                </c:pt>
                <c:pt idx="174">
                  <c:v>0.000732421875</c:v>
                </c:pt>
                <c:pt idx="175">
                  <c:v>0.00177001953125</c:v>
                </c:pt>
                <c:pt idx="176">
                  <c:v>0.09307861328125</c:v>
                </c:pt>
                <c:pt idx="177">
                  <c:v>0.1463623046875</c:v>
                </c:pt>
                <c:pt idx="178">
                  <c:v>0.008056640625</c:v>
                </c:pt>
                <c:pt idx="179">
                  <c:v>0.00640869140625</c:v>
                </c:pt>
                <c:pt idx="180">
                  <c:v>0.000244140625</c:v>
                </c:pt>
                <c:pt idx="181">
                  <c:v>0.16387939453125</c:v>
                </c:pt>
                <c:pt idx="182">
                  <c:v>0.0003662109375</c:v>
                </c:pt>
                <c:pt idx="183">
                  <c:v>0.29937744140625</c:v>
                </c:pt>
                <c:pt idx="184">
                  <c:v>0.2135009765625</c:v>
                </c:pt>
                <c:pt idx="185">
                  <c:v>0.19317626953125</c:v>
                </c:pt>
                <c:pt idx="186">
                  <c:v>0.10546875</c:v>
                </c:pt>
                <c:pt idx="187">
                  <c:v>0.1805419921875</c:v>
                </c:pt>
                <c:pt idx="188">
                  <c:v>0.0006103515625</c:v>
                </c:pt>
                <c:pt idx="189">
                  <c:v>0.09283447265625</c:v>
                </c:pt>
                <c:pt idx="190">
                  <c:v>0.0406494140625</c:v>
                </c:pt>
                <c:pt idx="191">
                  <c:v>0.00091552734375</c:v>
                </c:pt>
                <c:pt idx="192">
                  <c:v>0.00250244140625</c:v>
                </c:pt>
                <c:pt idx="193">
                  <c:v>0.01605224609375</c:v>
                </c:pt>
                <c:pt idx="194">
                  <c:v>0.0009765625</c:v>
                </c:pt>
                <c:pt idx="195">
                  <c:v>0.0003662109375</c:v>
                </c:pt>
                <c:pt idx="196">
                  <c:v>0.00054931640625</c:v>
                </c:pt>
                <c:pt idx="197">
                  <c:v>0.0008544921875</c:v>
                </c:pt>
                <c:pt idx="198">
                  <c:v>0.00054931640625</c:v>
                </c:pt>
                <c:pt idx="199">
                  <c:v>0.00018310546875</c:v>
                </c:pt>
                <c:pt idx="200">
                  <c:v>0.14373779296875</c:v>
                </c:pt>
              </c:numCache>
            </c:numRef>
          </c:yVal>
          <c:smooth val="0"/>
        </c:ser>
        <c:ser>
          <c:idx val="4"/>
          <c:order val="4"/>
          <c:tx>
            <c:strRef>
              <c:f>Sheet4!$F$1</c:f>
              <c:strCache>
                <c:ptCount val="1"/>
                <c:pt idx="0">
                  <c:v>Photon Evaporation</c:v>
                </c:pt>
              </c:strCache>
            </c:strRef>
          </c:tx>
          <c:spPr>
            <a:ln w="28575">
              <a:noFill/>
            </a:ln>
          </c:spPr>
          <c:marker>
            <c:symbol val="circle"/>
            <c:size val="7"/>
            <c:spPr>
              <a:noFill/>
              <a:ln w="25400">
                <a:solidFill>
                  <a:schemeClr val="accent1"/>
                </a:solidFill>
              </a:ln>
            </c:spPr>
          </c:marker>
          <c:xVal>
            <c:numRef>
              <c:f>Sheet4!$A$2:$A$275</c:f>
              <c:numCache>
                <c:formatCode>General</c:formatCode>
                <c:ptCount val="274"/>
                <c:pt idx="0">
                  <c:v>1.083E7</c:v>
                </c:pt>
                <c:pt idx="1">
                  <c:v>9.151E6</c:v>
                </c:pt>
                <c:pt idx="2">
                  <c:v>9.047E6</c:v>
                </c:pt>
                <c:pt idx="3">
                  <c:v>8.57E6</c:v>
                </c:pt>
                <c:pt idx="4">
                  <c:v>8.311E6</c:v>
                </c:pt>
                <c:pt idx="5">
                  <c:v>7.299E6</c:v>
                </c:pt>
                <c:pt idx="6">
                  <c:v>6.323E6</c:v>
                </c:pt>
                <c:pt idx="7">
                  <c:v>5.562E6</c:v>
                </c:pt>
                <c:pt idx="8">
                  <c:v>5.534E6</c:v>
                </c:pt>
                <c:pt idx="9">
                  <c:v>5.298E6</c:v>
                </c:pt>
                <c:pt idx="10">
                  <c:v>5.27E6</c:v>
                </c:pt>
                <c:pt idx="11">
                  <c:v>4.509E6</c:v>
                </c:pt>
                <c:pt idx="12">
                  <c:v>3.883E6</c:v>
                </c:pt>
                <c:pt idx="13">
                  <c:v>3.855E6</c:v>
                </c:pt>
                <c:pt idx="14">
                  <c:v>3.678E6</c:v>
                </c:pt>
                <c:pt idx="15">
                  <c:v>3.532E6</c:v>
                </c:pt>
                <c:pt idx="16">
                  <c:v>2.83E6</c:v>
                </c:pt>
                <c:pt idx="17">
                  <c:v>2.521E6</c:v>
                </c:pt>
                <c:pt idx="18">
                  <c:v>1.997E6</c:v>
                </c:pt>
                <c:pt idx="19">
                  <c:v>1.989E6</c:v>
                </c:pt>
                <c:pt idx="20">
                  <c:v>1.885E6</c:v>
                </c:pt>
                <c:pt idx="21">
                  <c:v>1.857E6</c:v>
                </c:pt>
                <c:pt idx="22">
                  <c:v>1.679E6</c:v>
                </c:pt>
                <c:pt idx="24" formatCode="0.00E+00">
                  <c:v>1.08291E7</c:v>
                </c:pt>
                <c:pt idx="25" formatCode="0.00E+00">
                  <c:v>1.06978E7</c:v>
                </c:pt>
                <c:pt idx="26" formatCode="0.00E+00">
                  <c:v>1.00619E7</c:v>
                </c:pt>
                <c:pt idx="27" formatCode="0.00E+00">
                  <c:v>9.9213E6</c:v>
                </c:pt>
                <c:pt idx="28" formatCode="0.00E+00">
                  <c:v>9.7571E6</c:v>
                </c:pt>
                <c:pt idx="29" formatCode="0.00E+00">
                  <c:v>9.2195E6</c:v>
                </c:pt>
                <c:pt idx="30" formatCode="0.00E+00">
                  <c:v>9.1519E6</c:v>
                </c:pt>
                <c:pt idx="31" formatCode="0.00E+00">
                  <c:v>9.149E6</c:v>
                </c:pt>
                <c:pt idx="32" formatCode="0.00E+00">
                  <c:v>9.0467E6</c:v>
                </c:pt>
                <c:pt idx="33" formatCode="0.00E+00">
                  <c:v>8.5686E6</c:v>
                </c:pt>
                <c:pt idx="34" formatCode="0.00E+00">
                  <c:v>8.3102E6</c:v>
                </c:pt>
                <c:pt idx="35" formatCode="0.00E+00">
                  <c:v>7.299E6</c:v>
                </c:pt>
                <c:pt idx="36" formatCode="0.00E+00">
                  <c:v>7.1534E6</c:v>
                </c:pt>
                <c:pt idx="37" formatCode="0.00E+00">
                  <c:v>6.3224E6</c:v>
                </c:pt>
                <c:pt idx="38" formatCode="0.00E+00">
                  <c:v>5.5621E6</c:v>
                </c:pt>
                <c:pt idx="39" formatCode="0.00E+00">
                  <c:v>5.5334E6</c:v>
                </c:pt>
                <c:pt idx="40" formatCode="0.00E+00">
                  <c:v>5.2978E6</c:v>
                </c:pt>
                <c:pt idx="41" formatCode="0.00E+00">
                  <c:v>5.2692E6</c:v>
                </c:pt>
                <c:pt idx="42" formatCode="0.00E+00">
                  <c:v>4.6541E6</c:v>
                </c:pt>
                <c:pt idx="43" formatCode="0.00E+00">
                  <c:v>4.5087E6</c:v>
                </c:pt>
                <c:pt idx="44" formatCode="0.00E+00">
                  <c:v>3.9239E6</c:v>
                </c:pt>
                <c:pt idx="45" formatCode="0.00E+00">
                  <c:v>3.8842E6</c:v>
                </c:pt>
                <c:pt idx="46" formatCode="0.00E+00">
                  <c:v>3.8809E6</c:v>
                </c:pt>
                <c:pt idx="47" formatCode="0.00E+00">
                  <c:v>3.8556E6</c:v>
                </c:pt>
                <c:pt idx="48" formatCode="0.00E+00">
                  <c:v>3.6777E6</c:v>
                </c:pt>
                <c:pt idx="49" formatCode="0.00E+00">
                  <c:v>3.532E6</c:v>
                </c:pt>
                <c:pt idx="50" formatCode="0.00E+00">
                  <c:v>3.3007E6</c:v>
                </c:pt>
                <c:pt idx="51" formatCode="0.00E+00">
                  <c:v>3.2692E6</c:v>
                </c:pt>
                <c:pt idx="52" formatCode="0.00E+00">
                  <c:v>3.0136E6</c:v>
                </c:pt>
                <c:pt idx="53" formatCode="0.00E+00">
                  <c:v>2.8984E6</c:v>
                </c:pt>
                <c:pt idx="54" formatCode="0.00E+00">
                  <c:v>2.8308E6</c:v>
                </c:pt>
                <c:pt idx="55" formatCode="0.00E+00">
                  <c:v>2.726E6</c:v>
                </c:pt>
                <c:pt idx="56" formatCode="0.00E+00">
                  <c:v>2.5204E6</c:v>
                </c:pt>
                <c:pt idx="57" formatCode="0.00E+00">
                  <c:v>2.2932E6</c:v>
                </c:pt>
                <c:pt idx="58" formatCode="0.00E+00">
                  <c:v>2.2618E6</c:v>
                </c:pt>
                <c:pt idx="59" formatCode="0.00E+00">
                  <c:v>2.2474E6</c:v>
                </c:pt>
                <c:pt idx="60" formatCode="0.00E+00">
                  <c:v>2.0308E6</c:v>
                </c:pt>
                <c:pt idx="61" formatCode="0.00E+00">
                  <c:v>2.0023E6</c:v>
                </c:pt>
                <c:pt idx="62" formatCode="0.00E+00">
                  <c:v>1.9997E6</c:v>
                </c:pt>
                <c:pt idx="63" formatCode="0.00E+00">
                  <c:v>1.9885E6</c:v>
                </c:pt>
                <c:pt idx="64" formatCode="0.00E+00">
                  <c:v>1.8848E6</c:v>
                </c:pt>
                <c:pt idx="65" formatCode="0.00E+00">
                  <c:v>1.854E6</c:v>
                </c:pt>
                <c:pt idx="66" formatCode="0.00E+00">
                  <c:v>1.7836E6</c:v>
                </c:pt>
                <c:pt idx="67" formatCode="0.00E+00">
                  <c:v>1.6812E6</c:v>
                </c:pt>
                <c:pt idx="68" formatCode="0.00E+00">
                  <c:v>1.6783E6</c:v>
                </c:pt>
                <c:pt idx="69" formatCode="0.00E+00">
                  <c:v>1.6108E6</c:v>
                </c:pt>
                <c:pt idx="70" formatCode="0.00E+00">
                  <c:v>1.073E6</c:v>
                </c:pt>
                <c:pt idx="71" formatCode="0.00E+00">
                  <c:v>1.0539E6</c:v>
                </c:pt>
                <c:pt idx="72" formatCode="0.00E+00">
                  <c:v>1.0252E6</c:v>
                </c:pt>
                <c:pt idx="73" formatCode="0.00E+00">
                  <c:v>1.0117E6</c:v>
                </c:pt>
                <c:pt idx="74" formatCode="0.00E+00">
                  <c:v>908400.0</c:v>
                </c:pt>
                <c:pt idx="75" formatCode="0.00E+00">
                  <c:v>831200.0</c:v>
                </c:pt>
                <c:pt idx="76" formatCode="0.00E+00">
                  <c:v>770400.0</c:v>
                </c:pt>
                <c:pt idx="77" formatCode="0.00E+00">
                  <c:v>767800.0</c:v>
                </c:pt>
                <c:pt idx="78" formatCode="0.00E+00">
                  <c:v>608300.0</c:v>
                </c:pt>
                <c:pt idx="79" formatCode="0.00E+00">
                  <c:v>583800.0</c:v>
                </c:pt>
                <c:pt idx="80" formatCode="0.00E+00">
                  <c:v>383000.0</c:v>
                </c:pt>
                <c:pt idx="81" formatCode="0.00E+00">
                  <c:v>131400.0</c:v>
                </c:pt>
                <c:pt idx="83">
                  <c:v>145000.0</c:v>
                </c:pt>
                <c:pt idx="84">
                  <c:v>315000.0</c:v>
                </c:pt>
                <c:pt idx="85">
                  <c:v>395000.0</c:v>
                </c:pt>
                <c:pt idx="86">
                  <c:v>595000.0</c:v>
                </c:pt>
                <c:pt idx="87">
                  <c:v>615000.0</c:v>
                </c:pt>
                <c:pt idx="88">
                  <c:v>715000.0</c:v>
                </c:pt>
                <c:pt idx="89">
                  <c:v>775000.0</c:v>
                </c:pt>
                <c:pt idx="90">
                  <c:v>785000.0</c:v>
                </c:pt>
                <c:pt idx="91">
                  <c:v>845000.0</c:v>
                </c:pt>
                <c:pt idx="92">
                  <c:v>915000.0</c:v>
                </c:pt>
                <c:pt idx="93">
                  <c:v>1.025E6</c:v>
                </c:pt>
                <c:pt idx="94">
                  <c:v>1.065E6</c:v>
                </c:pt>
                <c:pt idx="95">
                  <c:v>1.085E6</c:v>
                </c:pt>
                <c:pt idx="96">
                  <c:v>1.215E6</c:v>
                </c:pt>
                <c:pt idx="97">
                  <c:v>1.625E6</c:v>
                </c:pt>
                <c:pt idx="98">
                  <c:v>1.685E6</c:v>
                </c:pt>
                <c:pt idx="99">
                  <c:v>1.695E6</c:v>
                </c:pt>
                <c:pt idx="100">
                  <c:v>1.795E6</c:v>
                </c:pt>
                <c:pt idx="101">
                  <c:v>1.865E6</c:v>
                </c:pt>
                <c:pt idx="102">
                  <c:v>1.895E6</c:v>
                </c:pt>
                <c:pt idx="103">
                  <c:v>1.995E6</c:v>
                </c:pt>
                <c:pt idx="104">
                  <c:v>2.005E6</c:v>
                </c:pt>
                <c:pt idx="105">
                  <c:v>2.015E6</c:v>
                </c:pt>
                <c:pt idx="106">
                  <c:v>2.045E6</c:v>
                </c:pt>
                <c:pt idx="107">
                  <c:v>2.255E6</c:v>
                </c:pt>
                <c:pt idx="108">
                  <c:v>2.275E6</c:v>
                </c:pt>
                <c:pt idx="109">
                  <c:v>2.305E6</c:v>
                </c:pt>
                <c:pt idx="110">
                  <c:v>2.535E6</c:v>
                </c:pt>
                <c:pt idx="111">
                  <c:v>2.735E6</c:v>
                </c:pt>
                <c:pt idx="112">
                  <c:v>2.845E6</c:v>
                </c:pt>
                <c:pt idx="113">
                  <c:v>2.905E6</c:v>
                </c:pt>
                <c:pt idx="114">
                  <c:v>3.025E6</c:v>
                </c:pt>
                <c:pt idx="115">
                  <c:v>3.275E6</c:v>
                </c:pt>
                <c:pt idx="116">
                  <c:v>3.315E6</c:v>
                </c:pt>
                <c:pt idx="117">
                  <c:v>3.545E6</c:v>
                </c:pt>
                <c:pt idx="118">
                  <c:v>3.685E6</c:v>
                </c:pt>
                <c:pt idx="119">
                  <c:v>3.865E6</c:v>
                </c:pt>
                <c:pt idx="120">
                  <c:v>3.895E6</c:v>
                </c:pt>
                <c:pt idx="121">
                  <c:v>3.935E6</c:v>
                </c:pt>
                <c:pt idx="122">
                  <c:v>4.515E6</c:v>
                </c:pt>
                <c:pt idx="123">
                  <c:v>4.665E6</c:v>
                </c:pt>
                <c:pt idx="124">
                  <c:v>5.275E6</c:v>
                </c:pt>
                <c:pt idx="125">
                  <c:v>5.305E6</c:v>
                </c:pt>
                <c:pt idx="126">
                  <c:v>5.545E6</c:v>
                </c:pt>
                <c:pt idx="127">
                  <c:v>5.575E6</c:v>
                </c:pt>
                <c:pt idx="128">
                  <c:v>6.335E6</c:v>
                </c:pt>
                <c:pt idx="129">
                  <c:v>7.165E6</c:v>
                </c:pt>
                <c:pt idx="130">
                  <c:v>7.305E6</c:v>
                </c:pt>
                <c:pt idx="131">
                  <c:v>8.325E6</c:v>
                </c:pt>
                <c:pt idx="132">
                  <c:v>8.575E6</c:v>
                </c:pt>
                <c:pt idx="133">
                  <c:v>9.055E6</c:v>
                </c:pt>
                <c:pt idx="134">
                  <c:v>9.155E6</c:v>
                </c:pt>
                <c:pt idx="135">
                  <c:v>9.165E6</c:v>
                </c:pt>
                <c:pt idx="136">
                  <c:v>9.225E6</c:v>
                </c:pt>
                <c:pt idx="137">
                  <c:v>9.765E6</c:v>
                </c:pt>
                <c:pt idx="138">
                  <c:v>9.935E6</c:v>
                </c:pt>
                <c:pt idx="139">
                  <c:v>1.0075E7</c:v>
                </c:pt>
                <c:pt idx="140">
                  <c:v>1.0705E7</c:v>
                </c:pt>
                <c:pt idx="141">
                  <c:v>1.0835E7</c:v>
                </c:pt>
                <c:pt idx="142">
                  <c:v>1.0845E7</c:v>
                </c:pt>
                <c:pt idx="144">
                  <c:v>145000.0</c:v>
                </c:pt>
                <c:pt idx="145">
                  <c:v>395000.0</c:v>
                </c:pt>
                <c:pt idx="146">
                  <c:v>595000.0</c:v>
                </c:pt>
                <c:pt idx="147">
                  <c:v>615000.0</c:v>
                </c:pt>
                <c:pt idx="148">
                  <c:v>775000.0</c:v>
                </c:pt>
                <c:pt idx="149">
                  <c:v>785000.0</c:v>
                </c:pt>
                <c:pt idx="150">
                  <c:v>845000.0</c:v>
                </c:pt>
                <c:pt idx="151">
                  <c:v>915000.0</c:v>
                </c:pt>
                <c:pt idx="152">
                  <c:v>1.005E6</c:v>
                </c:pt>
                <c:pt idx="153">
                  <c:v>1.025E6</c:v>
                </c:pt>
                <c:pt idx="154">
                  <c:v>1.035E6</c:v>
                </c:pt>
                <c:pt idx="155">
                  <c:v>1.065E6</c:v>
                </c:pt>
                <c:pt idx="156">
                  <c:v>1.085E6</c:v>
                </c:pt>
                <c:pt idx="157">
                  <c:v>1.625E6</c:v>
                </c:pt>
                <c:pt idx="158">
                  <c:v>1.685E6</c:v>
                </c:pt>
                <c:pt idx="159">
                  <c:v>1.695E6</c:v>
                </c:pt>
                <c:pt idx="160">
                  <c:v>1.795E6</c:v>
                </c:pt>
                <c:pt idx="161">
                  <c:v>1.865E6</c:v>
                </c:pt>
                <c:pt idx="162">
                  <c:v>1.895E6</c:v>
                </c:pt>
                <c:pt idx="163">
                  <c:v>1.995E6</c:v>
                </c:pt>
                <c:pt idx="164">
                  <c:v>2.005E6</c:v>
                </c:pt>
                <c:pt idx="165">
                  <c:v>2.015E6</c:v>
                </c:pt>
                <c:pt idx="166">
                  <c:v>2.045E6</c:v>
                </c:pt>
                <c:pt idx="167">
                  <c:v>2.275E6</c:v>
                </c:pt>
                <c:pt idx="168">
                  <c:v>2.305E6</c:v>
                </c:pt>
                <c:pt idx="169">
                  <c:v>2.535E6</c:v>
                </c:pt>
                <c:pt idx="170">
                  <c:v>2.735E6</c:v>
                </c:pt>
                <c:pt idx="171">
                  <c:v>2.845E6</c:v>
                </c:pt>
                <c:pt idx="172">
                  <c:v>2.905E6</c:v>
                </c:pt>
                <c:pt idx="173">
                  <c:v>3.025E6</c:v>
                </c:pt>
                <c:pt idx="174">
                  <c:v>3.275E6</c:v>
                </c:pt>
                <c:pt idx="175">
                  <c:v>3.315E6</c:v>
                </c:pt>
                <c:pt idx="176">
                  <c:v>3.545E6</c:v>
                </c:pt>
                <c:pt idx="177">
                  <c:v>3.685E6</c:v>
                </c:pt>
                <c:pt idx="178">
                  <c:v>3.865E6</c:v>
                </c:pt>
                <c:pt idx="179">
                  <c:v>3.895E6</c:v>
                </c:pt>
                <c:pt idx="180">
                  <c:v>3.935E6</c:v>
                </c:pt>
                <c:pt idx="181">
                  <c:v>4.515E6</c:v>
                </c:pt>
                <c:pt idx="182">
                  <c:v>4.665E6</c:v>
                </c:pt>
                <c:pt idx="183">
                  <c:v>5.275E6</c:v>
                </c:pt>
                <c:pt idx="184">
                  <c:v>5.305E6</c:v>
                </c:pt>
                <c:pt idx="185">
                  <c:v>5.545E6</c:v>
                </c:pt>
                <c:pt idx="186">
                  <c:v>5.575E6</c:v>
                </c:pt>
                <c:pt idx="187">
                  <c:v>6.335E6</c:v>
                </c:pt>
                <c:pt idx="188">
                  <c:v>7.165E6</c:v>
                </c:pt>
                <c:pt idx="189">
                  <c:v>7.305E6</c:v>
                </c:pt>
                <c:pt idx="190">
                  <c:v>8.325E6</c:v>
                </c:pt>
                <c:pt idx="191">
                  <c:v>8.575E6</c:v>
                </c:pt>
                <c:pt idx="192">
                  <c:v>9.055E6</c:v>
                </c:pt>
                <c:pt idx="193">
                  <c:v>9.155E6</c:v>
                </c:pt>
                <c:pt idx="194">
                  <c:v>9.165E6</c:v>
                </c:pt>
                <c:pt idx="195">
                  <c:v>9.225E6</c:v>
                </c:pt>
                <c:pt idx="196">
                  <c:v>9.765E6</c:v>
                </c:pt>
                <c:pt idx="197">
                  <c:v>9.935E6</c:v>
                </c:pt>
                <c:pt idx="198">
                  <c:v>1.0075E7</c:v>
                </c:pt>
                <c:pt idx="199">
                  <c:v>1.0705E7</c:v>
                </c:pt>
                <c:pt idx="200">
                  <c:v>1.0835E7</c:v>
                </c:pt>
                <c:pt idx="202">
                  <c:v>35000.0</c:v>
                </c:pt>
                <c:pt idx="203">
                  <c:v>45000.0</c:v>
                </c:pt>
                <c:pt idx="204">
                  <c:v>845000.0</c:v>
                </c:pt>
                <c:pt idx="205">
                  <c:v>985000.0</c:v>
                </c:pt>
                <c:pt idx="206">
                  <c:v>1.025E6</c:v>
                </c:pt>
                <c:pt idx="207">
                  <c:v>1.065E6</c:v>
                </c:pt>
                <c:pt idx="208">
                  <c:v>1.165E6</c:v>
                </c:pt>
                <c:pt idx="209">
                  <c:v>1.655E6</c:v>
                </c:pt>
                <c:pt idx="210">
                  <c:v>1.665E6</c:v>
                </c:pt>
                <c:pt idx="211">
                  <c:v>1.755E6</c:v>
                </c:pt>
                <c:pt idx="212">
                  <c:v>1.765E6</c:v>
                </c:pt>
                <c:pt idx="213">
                  <c:v>1.865E6</c:v>
                </c:pt>
                <c:pt idx="214">
                  <c:v>1.895E6</c:v>
                </c:pt>
                <c:pt idx="215">
                  <c:v>1.905E6</c:v>
                </c:pt>
                <c:pt idx="216">
                  <c:v>1.995E6</c:v>
                </c:pt>
                <c:pt idx="217">
                  <c:v>2.005E6</c:v>
                </c:pt>
                <c:pt idx="218">
                  <c:v>2.015E6</c:v>
                </c:pt>
                <c:pt idx="219">
                  <c:v>2.035E6</c:v>
                </c:pt>
                <c:pt idx="220">
                  <c:v>2.045E6</c:v>
                </c:pt>
                <c:pt idx="221">
                  <c:v>2.505E6</c:v>
                </c:pt>
                <c:pt idx="222">
                  <c:v>2.735E6</c:v>
                </c:pt>
                <c:pt idx="223">
                  <c:v>2.845E6</c:v>
                </c:pt>
                <c:pt idx="224">
                  <c:v>3.025E6</c:v>
                </c:pt>
                <c:pt idx="225">
                  <c:v>3.055E6</c:v>
                </c:pt>
                <c:pt idx="226">
                  <c:v>3.515E6</c:v>
                </c:pt>
                <c:pt idx="227">
                  <c:v>3.655E6</c:v>
                </c:pt>
                <c:pt idx="228">
                  <c:v>3.785E6</c:v>
                </c:pt>
                <c:pt idx="229">
                  <c:v>3.865E6</c:v>
                </c:pt>
                <c:pt idx="230">
                  <c:v>3.895E6</c:v>
                </c:pt>
                <c:pt idx="231">
                  <c:v>4.485E6</c:v>
                </c:pt>
                <c:pt idx="232">
                  <c:v>5.305E6</c:v>
                </c:pt>
                <c:pt idx="233">
                  <c:v>5.315E6</c:v>
                </c:pt>
                <c:pt idx="234">
                  <c:v>5.515E6</c:v>
                </c:pt>
                <c:pt idx="235">
                  <c:v>5.545E6</c:v>
                </c:pt>
                <c:pt idx="236">
                  <c:v>6.325E6</c:v>
                </c:pt>
                <c:pt idx="237">
                  <c:v>6.335E6</c:v>
                </c:pt>
                <c:pt idx="238">
                  <c:v>7.165E6</c:v>
                </c:pt>
                <c:pt idx="239">
                  <c:v>7.305E6</c:v>
                </c:pt>
                <c:pt idx="240">
                  <c:v>8.315E6</c:v>
                </c:pt>
                <c:pt idx="241">
                  <c:v>9.055E6</c:v>
                </c:pt>
                <c:pt idx="242">
                  <c:v>9.155E6</c:v>
                </c:pt>
                <c:pt idx="243">
                  <c:v>1.0805E7</c:v>
                </c:pt>
                <c:pt idx="245">
                  <c:v>35000.0</c:v>
                </c:pt>
                <c:pt idx="246">
                  <c:v>45000.0</c:v>
                </c:pt>
                <c:pt idx="247">
                  <c:v>845000.0</c:v>
                </c:pt>
                <c:pt idx="248">
                  <c:v>985000.0</c:v>
                </c:pt>
                <c:pt idx="249">
                  <c:v>1.025E6</c:v>
                </c:pt>
                <c:pt idx="250">
                  <c:v>1.035E6</c:v>
                </c:pt>
                <c:pt idx="251">
                  <c:v>1.065E6</c:v>
                </c:pt>
                <c:pt idx="252">
                  <c:v>1.165E6</c:v>
                </c:pt>
                <c:pt idx="253">
                  <c:v>1.495E6</c:v>
                </c:pt>
                <c:pt idx="254">
                  <c:v>1.655E6</c:v>
                </c:pt>
                <c:pt idx="255">
                  <c:v>1.665E6</c:v>
                </c:pt>
                <c:pt idx="256">
                  <c:v>1.765E6</c:v>
                </c:pt>
                <c:pt idx="257">
                  <c:v>1.865E6</c:v>
                </c:pt>
                <c:pt idx="258">
                  <c:v>1.895E6</c:v>
                </c:pt>
                <c:pt idx="259">
                  <c:v>1.905E6</c:v>
                </c:pt>
                <c:pt idx="260">
                  <c:v>1.995E6</c:v>
                </c:pt>
                <c:pt idx="261">
                  <c:v>2.005E6</c:v>
                </c:pt>
                <c:pt idx="262">
                  <c:v>2.015E6</c:v>
                </c:pt>
                <c:pt idx="263">
                  <c:v>2.045E6</c:v>
                </c:pt>
                <c:pt idx="264">
                  <c:v>2.305E6</c:v>
                </c:pt>
                <c:pt idx="265">
                  <c:v>2.505E6</c:v>
                </c:pt>
                <c:pt idx="266">
                  <c:v>2.735E6</c:v>
                </c:pt>
                <c:pt idx="267">
                  <c:v>2.845E6</c:v>
                </c:pt>
                <c:pt idx="268">
                  <c:v>3.025E6</c:v>
                </c:pt>
                <c:pt idx="269">
                  <c:v>3.055E6</c:v>
                </c:pt>
                <c:pt idx="270">
                  <c:v>3.515E6</c:v>
                </c:pt>
                <c:pt idx="271">
                  <c:v>3.655E6</c:v>
                </c:pt>
                <c:pt idx="272">
                  <c:v>3.865E6</c:v>
                </c:pt>
                <c:pt idx="273">
                  <c:v>3.895E6</c:v>
                </c:pt>
              </c:numCache>
            </c:numRef>
          </c:xVal>
          <c:yVal>
            <c:numRef>
              <c:f>Sheet4!$F$2:$F$275</c:f>
              <c:numCache>
                <c:formatCode>General</c:formatCode>
                <c:ptCount val="274"/>
                <c:pt idx="202">
                  <c:v>0.0030517578125</c:v>
                </c:pt>
                <c:pt idx="203">
                  <c:v>0.836669921875</c:v>
                </c:pt>
                <c:pt idx="204">
                  <c:v>0.0006103515625</c:v>
                </c:pt>
                <c:pt idx="205">
                  <c:v>6.103515625E-5</c:v>
                </c:pt>
                <c:pt idx="206">
                  <c:v>0.0013427734375</c:v>
                </c:pt>
                <c:pt idx="207">
                  <c:v>0.0001220703125</c:v>
                </c:pt>
                <c:pt idx="208">
                  <c:v>0.00054931640625</c:v>
                </c:pt>
                <c:pt idx="209">
                  <c:v>0.04241943359375</c:v>
                </c:pt>
                <c:pt idx="210">
                  <c:v>0.0089111328125</c:v>
                </c:pt>
                <c:pt idx="211">
                  <c:v>0.00018310546875</c:v>
                </c:pt>
                <c:pt idx="212">
                  <c:v>0.00347900390625</c:v>
                </c:pt>
                <c:pt idx="213">
                  <c:v>0.0035400390625</c:v>
                </c:pt>
                <c:pt idx="214">
                  <c:v>0.1021728515625</c:v>
                </c:pt>
                <c:pt idx="215">
                  <c:v>0.00030517578125</c:v>
                </c:pt>
                <c:pt idx="216">
                  <c:v>0.0015869140625</c:v>
                </c:pt>
                <c:pt idx="217">
                  <c:v>0.02728271484375</c:v>
                </c:pt>
                <c:pt idx="218">
                  <c:v>0.00018310546875</c:v>
                </c:pt>
                <c:pt idx="219">
                  <c:v>6.103515625E-5</c:v>
                </c:pt>
                <c:pt idx="220">
                  <c:v>0.000244140625</c:v>
                </c:pt>
                <c:pt idx="221">
                  <c:v>0.03326416015625</c:v>
                </c:pt>
                <c:pt idx="222">
                  <c:v>0.00018310546875</c:v>
                </c:pt>
                <c:pt idx="223">
                  <c:v>0.01165771484375</c:v>
                </c:pt>
                <c:pt idx="224">
                  <c:v>0.00335693359375</c:v>
                </c:pt>
                <c:pt idx="225">
                  <c:v>0.00048828125</c:v>
                </c:pt>
                <c:pt idx="226">
                  <c:v>0.05731201171875</c:v>
                </c:pt>
                <c:pt idx="227">
                  <c:v>0.0782470703125</c:v>
                </c:pt>
                <c:pt idx="228">
                  <c:v>6.103515625E-5</c:v>
                </c:pt>
                <c:pt idx="229">
                  <c:v>0.00592041015625</c:v>
                </c:pt>
                <c:pt idx="230">
                  <c:v>0.00555419921875</c:v>
                </c:pt>
                <c:pt idx="231">
                  <c:v>0.0576171875</c:v>
                </c:pt>
                <c:pt idx="232">
                  <c:v>0.31536865234375</c:v>
                </c:pt>
                <c:pt idx="233">
                  <c:v>0.009521484375</c:v>
                </c:pt>
                <c:pt idx="234">
                  <c:v>0.15313720703125</c:v>
                </c:pt>
                <c:pt idx="235">
                  <c:v>0.050048828125</c:v>
                </c:pt>
                <c:pt idx="236">
                  <c:v>0.0166015625</c:v>
                </c:pt>
                <c:pt idx="237">
                  <c:v>0.05499267578125</c:v>
                </c:pt>
                <c:pt idx="238">
                  <c:v>6.103515625E-5</c:v>
                </c:pt>
                <c:pt idx="239">
                  <c:v>0.05828857421875</c:v>
                </c:pt>
                <c:pt idx="240">
                  <c:v>0.02593994140625</c:v>
                </c:pt>
                <c:pt idx="241">
                  <c:v>0.00274658203125</c:v>
                </c:pt>
                <c:pt idx="242">
                  <c:v>0.00091552734375</c:v>
                </c:pt>
                <c:pt idx="243">
                  <c:v>0.5140380859375</c:v>
                </c:pt>
              </c:numCache>
            </c:numRef>
          </c:yVal>
          <c:smooth val="0"/>
        </c:ser>
        <c:dLbls>
          <c:showLegendKey val="0"/>
          <c:showVal val="0"/>
          <c:showCatName val="0"/>
          <c:showSerName val="0"/>
          <c:showPercent val="0"/>
          <c:showBubbleSize val="0"/>
        </c:dLbls>
        <c:axId val="-2045588344"/>
        <c:axId val="-2045652536"/>
      </c:scatterChart>
      <c:valAx>
        <c:axId val="-2045588344"/>
        <c:scaling>
          <c:orientation val="minMax"/>
          <c:max val="1.2E7"/>
        </c:scaling>
        <c:delete val="0"/>
        <c:axPos val="b"/>
        <c:title>
          <c:tx>
            <c:rich>
              <a:bodyPr/>
              <a:lstStyle/>
              <a:p>
                <a:pPr>
                  <a:defRPr sz="1600"/>
                </a:pPr>
                <a:r>
                  <a:rPr lang="en-US" sz="1600"/>
                  <a:t>energy</a:t>
                </a:r>
                <a:r>
                  <a:rPr lang="en-US" sz="1600" baseline="0"/>
                  <a:t> [eV]</a:t>
                </a:r>
                <a:endParaRPr lang="en-US" sz="1600"/>
              </a:p>
            </c:rich>
          </c:tx>
          <c:layout/>
          <c:overlay val="0"/>
        </c:title>
        <c:numFmt formatCode="0.0E+00" sourceLinked="0"/>
        <c:majorTickMark val="none"/>
        <c:minorTickMark val="none"/>
        <c:tickLblPos val="nextTo"/>
        <c:txPr>
          <a:bodyPr/>
          <a:lstStyle/>
          <a:p>
            <a:pPr>
              <a:defRPr sz="1400"/>
            </a:pPr>
            <a:endParaRPr lang="en-US"/>
          </a:p>
        </c:txPr>
        <c:crossAx val="-2045652536"/>
        <c:crosses val="autoZero"/>
        <c:crossBetween val="midCat"/>
      </c:valAx>
      <c:valAx>
        <c:axId val="-2045652536"/>
        <c:scaling>
          <c:orientation val="minMax"/>
        </c:scaling>
        <c:delete val="0"/>
        <c:axPos val="l"/>
        <c:majorGridlines/>
        <c:title>
          <c:tx>
            <c:rich>
              <a:bodyPr/>
              <a:lstStyle/>
              <a:p>
                <a:pPr>
                  <a:defRPr sz="1800"/>
                </a:pPr>
                <a:r>
                  <a:rPr lang="en-US" sz="1800"/>
                  <a:t>IIntensity</a:t>
                </a:r>
                <a:r>
                  <a:rPr lang="en-US" sz="1800" baseline="0"/>
                  <a:t>  per  capture per 10keV bin</a:t>
                </a:r>
                <a:endParaRPr lang="en-US" sz="1800"/>
              </a:p>
            </c:rich>
          </c:tx>
          <c:layout/>
          <c:overlay val="0"/>
        </c:title>
        <c:numFmt formatCode="General" sourceLinked="1"/>
        <c:majorTickMark val="none"/>
        <c:minorTickMark val="none"/>
        <c:tickLblPos val="nextTo"/>
        <c:txPr>
          <a:bodyPr/>
          <a:lstStyle/>
          <a:p>
            <a:pPr>
              <a:defRPr sz="1400"/>
            </a:pPr>
            <a:endParaRPr lang="en-US"/>
          </a:p>
        </c:txPr>
        <c:crossAx val="-2045588344"/>
        <c:crosses val="autoZero"/>
        <c:crossBetween val="midCat"/>
      </c:valAx>
    </c:plotArea>
    <c:legend>
      <c:legendPos val="r"/>
      <c:layout/>
      <c:overlay val="0"/>
      <c:txPr>
        <a:bodyPr/>
        <a:lstStyle/>
        <a:p>
          <a:pPr>
            <a:defRPr sz="1400"/>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10B4F85-19BB-1441-970C-0B1E8526C839}" type="datetimeFigureOut">
              <a:rPr lang="en-US" smtClean="0"/>
              <a:t>7/7/14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A7DD44-953E-1F46-96C6-6BE873C275A8}" type="slidenum">
              <a:rPr lang="en-US" smtClean="0"/>
              <a:t>‹#›</a:t>
            </a:fld>
            <a:endParaRPr lang="en-US"/>
          </a:p>
        </p:txBody>
      </p:sp>
    </p:spTree>
    <p:extLst>
      <p:ext uri="{BB962C8B-B14F-4D97-AF65-F5344CB8AC3E}">
        <p14:creationId xmlns:p14="http://schemas.microsoft.com/office/powerpoint/2010/main" val="27064045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4A8CA0-CD7B-7B40-8354-20083BF793AB}" type="datetimeFigureOut">
              <a:rPr lang="en-US" smtClean="0"/>
              <a:t>7/7/14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82BB0C-2D3A-AE4E-B419-8C451F021EC3}" type="slidenum">
              <a:rPr lang="en-US" smtClean="0"/>
              <a:t>‹#›</a:t>
            </a:fld>
            <a:endParaRPr lang="en-US"/>
          </a:p>
        </p:txBody>
      </p:sp>
    </p:spTree>
    <p:extLst>
      <p:ext uri="{BB962C8B-B14F-4D97-AF65-F5344CB8AC3E}">
        <p14:creationId xmlns:p14="http://schemas.microsoft.com/office/powerpoint/2010/main" val="130215871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51D42B-937F-4E33-A4F9-DA8002B28DC2}" type="slidenum">
              <a:rPr lang="en-US" altLang="ja-JP"/>
              <a:pPr/>
              <a:t>19</a:t>
            </a:fld>
            <a:endParaRPr lang="en-US" altLang="ja-JP"/>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8434" y="6196867"/>
            <a:ext cx="2275566" cy="661133"/>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4019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557213" y="3646170"/>
            <a:ext cx="7989887" cy="218770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dirty="0" smtClean="0"/>
          </a:p>
        </p:txBody>
      </p:sp>
      <p:sp>
        <p:nvSpPr>
          <p:cNvPr id="15" name="Text Placeholder 14"/>
          <p:cNvSpPr>
            <a:spLocks noGrp="1"/>
          </p:cNvSpPr>
          <p:nvPr>
            <p:ph type="body" sz="quarter" idx="11" hasCustomPrompt="1"/>
          </p:nvPr>
        </p:nvSpPr>
        <p:spPr>
          <a:xfrm>
            <a:off x="557213" y="2755011"/>
            <a:ext cx="8008937" cy="635889"/>
          </a:xfrm>
        </p:spPr>
        <p:txBody>
          <a:bodyPr>
            <a:noAutofit/>
          </a:bodyPr>
          <a:lstStyle>
            <a:lvl1pPr>
              <a:lnSpc>
                <a:spcPct val="100000"/>
              </a:lnSpc>
              <a:defRPr sz="4200" b="0">
                <a:solidFill>
                  <a:schemeClr val="tx1"/>
                </a:solidFill>
                <a:latin typeface="Arial" pitchFamily="34" charset="0"/>
                <a:cs typeface="Arial" pitchFamily="34" charset="0"/>
              </a:defRPr>
            </a:lvl1pPr>
          </a:lstStyle>
          <a:p>
            <a:pPr lvl="0"/>
            <a:r>
              <a:rPr lang="en-CA" dirty="0" smtClean="0"/>
              <a:t>Click to edit Master subtitle style</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3500"/>
            <a:ext cx="9158400" cy="6868800"/>
          </a:xfrm>
          <a:prstGeom prst="rect">
            <a:avLst/>
          </a:prstGeom>
        </p:spPr>
      </p:pic>
    </p:spTree>
    <p:extLst>
      <p:ext uri="{BB962C8B-B14F-4D97-AF65-F5344CB8AC3E}">
        <p14:creationId xmlns:p14="http://schemas.microsoft.com/office/powerpoint/2010/main" val="1098751873"/>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buSzPct val="120000"/>
              <a:defRPr/>
            </a:lvl2pPr>
            <a:lvl3pPr>
              <a:buClr>
                <a:srgbClr val="981E32"/>
              </a:buClr>
              <a:buSzPct val="120000"/>
              <a:defRPr b="0"/>
            </a:lvl3pPr>
            <a:lvl4pPr>
              <a:buClr>
                <a:srgbClr val="981E32"/>
              </a:buClr>
              <a:buSzPct val="120000"/>
              <a:defRPr/>
            </a:lvl4pPr>
            <a:lvl5pPr>
              <a:buClr>
                <a:srgbClr val="981E32"/>
              </a:buClr>
              <a:buSzPct val="1200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smtClean="0"/>
              <a:t>Drag picture to placeholder or click icon to add</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smtClean="0"/>
              <a:t>Drag picture to placeholder or click icon to add</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smtClean="0"/>
              <a:t>Drag picture to placeholder or click icon to add</a:t>
            </a:r>
            <a:endParaRPr lang="en-CA" dirty="0"/>
          </a:p>
        </p:txBody>
      </p:sp>
      <p:sp>
        <p:nvSpPr>
          <p:cNvPr id="3" name="Content Placeholder 2"/>
          <p:cNvSpPr>
            <a:spLocks noGrp="1"/>
          </p:cNvSpPr>
          <p:nvPr>
            <p:ph sz="quarter" idx="18"/>
          </p:nvPr>
        </p:nvSpPr>
        <p:spPr>
          <a:xfrm>
            <a:off x="457200" y="1243584"/>
            <a:ext cx="3013075" cy="5065522"/>
          </a:xfrm>
        </p:spPr>
        <p:txBody>
          <a:bodyPr/>
          <a:lstStyle>
            <a:lvl2pPr>
              <a:buSzPct val="120000"/>
              <a:defRPr/>
            </a:lvl2pPr>
            <a:lvl3pPr>
              <a:buSzPct val="120000"/>
              <a:defRPr/>
            </a:lvl3pPr>
            <a:lvl4pPr>
              <a:buSzPct val="120000"/>
              <a:defRPr/>
            </a:lvl4pPr>
            <a:lvl5pPr>
              <a:buSzPct val="1200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Tree>
    <p:extLst>
      <p:ext uri="{BB962C8B-B14F-4D97-AF65-F5344CB8AC3E}">
        <p14:creationId xmlns:p14="http://schemas.microsoft.com/office/powerpoint/2010/main" val="266964617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smtClean="0"/>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lvl2pPr>
              <a:buSzPct val="120000"/>
              <a:defRPr/>
            </a:lvl2pPr>
            <a:lvl3pPr>
              <a:buSzPct val="120000"/>
              <a:defRPr/>
            </a:lvl3pPr>
            <a:lvl4pPr>
              <a:buSzPct val="120000"/>
              <a:defRPr/>
            </a:lvl4pPr>
            <a:lvl5pPr>
              <a:buSzPct val="1200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Tree>
    <p:extLst>
      <p:ext uri="{BB962C8B-B14F-4D97-AF65-F5344CB8AC3E}">
        <p14:creationId xmlns:p14="http://schemas.microsoft.com/office/powerpoint/2010/main" val="595472486"/>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9144000" cy="6858000"/>
          </a:xfrm>
        </p:spPr>
        <p:txBody>
          <a:bodyPr lIns="432000"/>
          <a:lstStyle>
            <a:lvl1pPr>
              <a:defRPr b="1" baseline="0">
                <a:solidFill>
                  <a:srgbClr val="FF0000"/>
                </a:solidFill>
              </a:defRPr>
            </a:lvl1pPr>
          </a:lstStyle>
          <a:p>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***INSTRUCTIONS ON HOW TO APPLY IMAGE MASKING TO SLIDE LAYOUT***</a:t>
            </a:r>
            <a:br>
              <a:rPr lang="en-CA" dirty="0" smtClean="0"/>
            </a:br>
            <a:r>
              <a:rPr lang="en-CA" dirty="0" smtClean="0"/>
              <a:t>STEP 1: Click icon to insert image</a:t>
            </a:r>
            <a:br>
              <a:rPr lang="en-CA" dirty="0" smtClean="0"/>
            </a:br>
            <a:r>
              <a:rPr lang="en-CA" dirty="0" smtClean="0"/>
              <a:t>STEP 2: Once image is inserted, right-click image, and choose ‘Send to Back’</a:t>
            </a:r>
          </a:p>
        </p:txBody>
      </p:sp>
      <p:sp>
        <p:nvSpPr>
          <p:cNvPr id="4" name="Title 3"/>
          <p:cNvSpPr>
            <a:spLocks noGrp="1"/>
          </p:cNvSpPr>
          <p:nvPr>
            <p:ph type="title"/>
          </p:nvPr>
        </p:nvSpPr>
        <p:spPr/>
        <p:txBody>
          <a:bodyPr/>
          <a:lstStyle/>
          <a:p>
            <a:r>
              <a:rPr lang="en-US" smtClean="0"/>
              <a:t>Click to edit Master title style</a:t>
            </a:r>
            <a:endParaRPr lang="en-CA" dirty="0"/>
          </a:p>
        </p:txBody>
      </p:sp>
    </p:spTree>
    <p:extLst>
      <p:ext uri="{BB962C8B-B14F-4D97-AF65-F5344CB8AC3E}">
        <p14:creationId xmlns:p14="http://schemas.microsoft.com/office/powerpoint/2010/main" val="127691664"/>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466995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74" r:id="rId3"/>
    <p:sldLayoutId id="2147483671" r:id="rId4"/>
    <p:sldLayoutId id="2147483672" r:id="rId5"/>
    <p:sldLayoutId id="2147483673" r:id="rId6"/>
    <p:sldLayoutId id="2147483675" r:id="rId7"/>
  </p:sldLayoutIdLst>
  <p:timing>
    <p:tnLst>
      <p:par>
        <p:cTn xmlns:p14="http://schemas.microsoft.com/office/powerpoint/2010/main" id="1" dur="indefinite" restart="never" nodeType="tmRoot"/>
      </p:par>
    </p:tnLst>
  </p:timing>
  <p:hf hdr="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gif"/><Relationship Id="rId4" Type="http://schemas.openxmlformats.org/officeDocument/2006/relationships/image" Target="../media/image20.gif"/><Relationship Id="rId5" Type="http://schemas.openxmlformats.org/officeDocument/2006/relationships/image" Target="../media/image21.gif"/><Relationship Id="rId6" Type="http://schemas.openxmlformats.org/officeDocument/2006/relationships/image" Target="../media/image17.png"/><Relationship Id="rId1" Type="http://schemas.openxmlformats.org/officeDocument/2006/relationships/slideLayout" Target="../slideLayouts/slideLayout3.xml"/><Relationship Id="rId2" Type="http://schemas.openxmlformats.org/officeDocument/2006/relationships/image" Target="../media/image18.gif"/></Relationships>
</file>

<file path=ppt/slides/_rels/slide11.xml.rels><?xml version="1.0" encoding="UTF-8" standalone="yes"?>
<Relationships xmlns="http://schemas.openxmlformats.org/package/2006/relationships"><Relationship Id="rId3" Type="http://schemas.openxmlformats.org/officeDocument/2006/relationships/image" Target="../media/image23.emf"/><Relationship Id="rId4" Type="http://schemas.openxmlformats.org/officeDocument/2006/relationships/image" Target="../media/image24.emf"/><Relationship Id="rId1" Type="http://schemas.openxmlformats.org/officeDocument/2006/relationships/slideLayout" Target="../slideLayouts/slideLayout2.xml"/><Relationship Id="rId2" Type="http://schemas.openxmlformats.org/officeDocument/2006/relationships/image" Target="../media/image22.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8.png"/><Relationship Id="rId3" Type="http://schemas.openxmlformats.org/officeDocument/2006/relationships/image" Target="../media/image2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4" Type="http://schemas.openxmlformats.org/officeDocument/2006/relationships/image" Target="../media/image8.gif"/><Relationship Id="rId5" Type="http://schemas.openxmlformats.org/officeDocument/2006/relationships/image" Target="../media/image9.gif"/><Relationship Id="rId1" Type="http://schemas.openxmlformats.org/officeDocument/2006/relationships/slideLayout" Target="../slideLayouts/slideLayout3.xml"/><Relationship Id="rId2" Type="http://schemas.openxmlformats.org/officeDocument/2006/relationships/image" Target="../media/image6.gif"/></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4" Type="http://schemas.openxmlformats.org/officeDocument/2006/relationships/image" Target="../media/image12.gif"/><Relationship Id="rId5" Type="http://schemas.openxmlformats.org/officeDocument/2006/relationships/image" Target="../media/image13.gif"/><Relationship Id="rId1" Type="http://schemas.openxmlformats.org/officeDocument/2006/relationships/slideLayout" Target="../slideLayouts/slideLayout3.xml"/><Relationship Id="rId2" Type="http://schemas.openxmlformats.org/officeDocument/2006/relationships/image" Target="../media/image10.gif"/></Relationships>
</file>

<file path=ppt/slides/_rels/slide9.xml.rels><?xml version="1.0" encoding="UTF-8" standalone="yes"?>
<Relationships xmlns="http://schemas.openxmlformats.org/package/2006/relationships"><Relationship Id="rId3" Type="http://schemas.openxmlformats.org/officeDocument/2006/relationships/image" Target="../media/image15.gif"/><Relationship Id="rId4" Type="http://schemas.openxmlformats.org/officeDocument/2006/relationships/image" Target="../media/image16.gif"/><Relationship Id="rId5" Type="http://schemas.openxmlformats.org/officeDocument/2006/relationships/image" Target="../media/image17.png"/><Relationship Id="rId1" Type="http://schemas.openxmlformats.org/officeDocument/2006/relationships/slideLayout" Target="../slideLayouts/slideLayout3.xml"/><Relationship Id="rId2" Type="http://schemas.openxmlformats.org/officeDocument/2006/relationships/image" Target="../media/image14.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a:t>
            </a:r>
            <a:endParaRPr lang="en-US" dirty="0"/>
          </a:p>
        </p:txBody>
      </p:sp>
      <p:sp>
        <p:nvSpPr>
          <p:cNvPr id="3" name="Subtitle 2"/>
          <p:cNvSpPr>
            <a:spLocks noGrp="1"/>
          </p:cNvSpPr>
          <p:nvPr>
            <p:ph type="subTitle" idx="1"/>
          </p:nvPr>
        </p:nvSpPr>
        <p:spPr/>
        <p:txBody>
          <a:bodyPr/>
          <a:lstStyle/>
          <a:p>
            <a:r>
              <a:rPr lang="en-US" dirty="0" smtClean="0"/>
              <a:t>Koi, Tatsumi</a:t>
            </a:r>
          </a:p>
          <a:p>
            <a:r>
              <a:rPr lang="en-US" dirty="0" smtClean="0"/>
              <a:t>SLAC National Accelerator Laboratory</a:t>
            </a:r>
            <a:endParaRPr lang="en-US" dirty="0"/>
          </a:p>
        </p:txBody>
      </p:sp>
      <p:sp>
        <p:nvSpPr>
          <p:cNvPr id="4" name="Text Placeholder 3"/>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604358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Comparison among </a:t>
            </a:r>
            <a:br>
              <a:rPr lang="en-US" smtClean="0"/>
            </a:br>
            <a:r>
              <a:rPr lang="en-US" smtClean="0"/>
              <a:t>HP,LEND and MCNP</a:t>
            </a:r>
            <a:endParaRPr lang="en-US" dirty="0"/>
          </a:p>
        </p:txBody>
      </p:sp>
      <p:pic>
        <p:nvPicPr>
          <p:cNvPr id="5" name="Content Placeholder 4" descr="001_26Fe54.gif"/>
          <p:cNvPicPr>
            <a:picLocks noGrp="1" noChangeAspect="1"/>
          </p:cNvPicPr>
          <p:nvPr>
            <p:ph sz="half" idx="4294967295"/>
          </p:nvPr>
        </p:nvPicPr>
        <p:blipFill>
          <a:blip r:embed="rId2" cstate="print"/>
          <a:stretch>
            <a:fillRect/>
          </a:stretch>
        </p:blipFill>
        <p:spPr>
          <a:xfrm>
            <a:off x="533400" y="1371600"/>
            <a:ext cx="4038600" cy="2738821"/>
          </a:xfrm>
          <a:prstGeom prst="rect">
            <a:avLst/>
          </a:prstGeom>
        </p:spPr>
      </p:pic>
      <p:pic>
        <p:nvPicPr>
          <p:cNvPr id="6" name="Content Placeholder 5" descr="001_26Fe56.gif"/>
          <p:cNvPicPr>
            <a:picLocks noGrp="1" noChangeAspect="1"/>
          </p:cNvPicPr>
          <p:nvPr>
            <p:ph sz="half" idx="4294967295"/>
          </p:nvPr>
        </p:nvPicPr>
        <p:blipFill>
          <a:blip r:embed="rId3" cstate="print"/>
          <a:stretch>
            <a:fillRect/>
          </a:stretch>
        </p:blipFill>
        <p:spPr>
          <a:xfrm>
            <a:off x="4572000" y="1371600"/>
            <a:ext cx="4038600" cy="2738821"/>
          </a:xfrm>
          <a:prstGeom prst="rect">
            <a:avLst/>
          </a:prstGeom>
        </p:spPr>
      </p:pic>
      <p:pic>
        <p:nvPicPr>
          <p:cNvPr id="7" name="Picture 6" descr="001_26Fe57.gif"/>
          <p:cNvPicPr>
            <a:picLocks noChangeAspect="1"/>
          </p:cNvPicPr>
          <p:nvPr/>
        </p:nvPicPr>
        <p:blipFill>
          <a:blip r:embed="rId4" cstate="print"/>
          <a:stretch>
            <a:fillRect/>
          </a:stretch>
        </p:blipFill>
        <p:spPr>
          <a:xfrm>
            <a:off x="528066" y="4115562"/>
            <a:ext cx="4043934" cy="2742438"/>
          </a:xfrm>
          <a:prstGeom prst="rect">
            <a:avLst/>
          </a:prstGeom>
        </p:spPr>
      </p:pic>
      <p:pic>
        <p:nvPicPr>
          <p:cNvPr id="8" name="Picture 7" descr="001_26Fe58.gif"/>
          <p:cNvPicPr>
            <a:picLocks noChangeAspect="1"/>
          </p:cNvPicPr>
          <p:nvPr/>
        </p:nvPicPr>
        <p:blipFill>
          <a:blip r:embed="rId5" cstate="print"/>
          <a:stretch>
            <a:fillRect/>
          </a:stretch>
        </p:blipFill>
        <p:spPr>
          <a:xfrm>
            <a:off x="4572000" y="4115562"/>
            <a:ext cx="4043934" cy="2742438"/>
          </a:xfrm>
          <a:prstGeom prst="rect">
            <a:avLst/>
          </a:prstGeom>
        </p:spPr>
      </p:pic>
      <p:cxnSp>
        <p:nvCxnSpPr>
          <p:cNvPr id="10" name="Straight Arrow Connector 9"/>
          <p:cNvCxnSpPr>
            <a:stCxn id="15" idx="2"/>
          </p:cNvCxnSpPr>
          <p:nvPr/>
        </p:nvCxnSpPr>
        <p:spPr>
          <a:xfrm>
            <a:off x="3111994" y="2045732"/>
            <a:ext cx="12206" cy="545068"/>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667000" y="1676400"/>
            <a:ext cx="889987" cy="369332"/>
          </a:xfrm>
          <a:prstGeom prst="rect">
            <a:avLst/>
          </a:prstGeom>
          <a:noFill/>
        </p:spPr>
        <p:txBody>
          <a:bodyPr wrap="none" rtlCol="0">
            <a:spAutoFit/>
          </a:bodyPr>
          <a:lstStyle/>
          <a:p>
            <a:r>
              <a:rPr lang="en-US" dirty="0" smtClean="0"/>
              <a:t>Binning</a:t>
            </a:r>
            <a:endParaRPr lang="en-US" dirty="0"/>
          </a:p>
        </p:txBody>
      </p:sp>
      <p:pic>
        <p:nvPicPr>
          <p:cNvPr id="11" name="Picture 10" descr="Picture2.png"/>
          <p:cNvPicPr>
            <a:picLocks noChangeAspect="1"/>
          </p:cNvPicPr>
          <p:nvPr/>
        </p:nvPicPr>
        <p:blipFill>
          <a:blip r:embed="rId6" cstate="print"/>
          <a:stretch>
            <a:fillRect/>
          </a:stretch>
        </p:blipFill>
        <p:spPr>
          <a:xfrm>
            <a:off x="6629400" y="685800"/>
            <a:ext cx="2651541" cy="688791"/>
          </a:xfrm>
          <a:prstGeom prst="rect">
            <a:avLst/>
          </a:prstGeom>
        </p:spPr>
      </p:pic>
    </p:spTree>
    <p:extLst>
      <p:ext uri="{BB962C8B-B14F-4D97-AF65-F5344CB8AC3E}">
        <p14:creationId xmlns:p14="http://schemas.microsoft.com/office/powerpoint/2010/main" val="202181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37FE794B-F143-EF41-8A34-62ABB7372408}" type="slidenum">
              <a:rPr lang="en-US" smtClean="0"/>
              <a:t>11</a:t>
            </a:fld>
            <a:endParaRPr lang="en-US"/>
          </a:p>
        </p:txBody>
      </p:sp>
      <p:sp>
        <p:nvSpPr>
          <p:cNvPr id="3" name="Title 2"/>
          <p:cNvSpPr>
            <a:spLocks noGrp="1"/>
          </p:cNvSpPr>
          <p:nvPr>
            <p:ph type="title"/>
          </p:nvPr>
        </p:nvSpPr>
        <p:spPr/>
        <p:txBody>
          <a:bodyPr/>
          <a:lstStyle/>
          <a:p>
            <a:r>
              <a:rPr lang="en-US" altLang="ja-JP" dirty="0"/>
              <a:t>Cross section and Secondary Neutron Distributions using S(α, β) model</a:t>
            </a:r>
            <a:endParaRPr lang="en-US" dirty="0"/>
          </a:p>
        </p:txBody>
      </p:sp>
      <p:sp>
        <p:nvSpPr>
          <p:cNvPr id="5" name="Content Placeholder 4"/>
          <p:cNvSpPr>
            <a:spLocks noGrp="1"/>
          </p:cNvSpPr>
          <p:nvPr>
            <p:ph sz="quarter" idx="14"/>
          </p:nvPr>
        </p:nvSpPr>
        <p:spPr/>
        <p:txBody>
          <a:bodyPr/>
          <a:lstStyle/>
          <a:p>
            <a:endParaRPr lang="en-US"/>
          </a:p>
        </p:txBody>
      </p:sp>
      <p:pic>
        <p:nvPicPr>
          <p:cNvPr id="6" name="Picture 4"/>
          <p:cNvPicPr>
            <a:picLocks noChangeAspect="1" noChangeArrowheads="1"/>
          </p:cNvPicPr>
          <p:nvPr/>
        </p:nvPicPr>
        <p:blipFill>
          <a:blip r:embed="rId2" cstate="print"/>
          <a:srcRect/>
          <a:stretch>
            <a:fillRect/>
          </a:stretch>
        </p:blipFill>
        <p:spPr>
          <a:xfrm>
            <a:off x="4392994" y="1447800"/>
            <a:ext cx="4751006" cy="2971800"/>
          </a:xfrm>
          <a:prstGeom prst="rect">
            <a:avLst/>
          </a:prstGeom>
        </p:spPr>
      </p:pic>
      <p:pic>
        <p:nvPicPr>
          <p:cNvPr id="8" name="Picture 6"/>
          <p:cNvPicPr>
            <a:picLocks noChangeAspect="1" noChangeArrowheads="1"/>
          </p:cNvPicPr>
          <p:nvPr/>
        </p:nvPicPr>
        <p:blipFill>
          <a:blip r:embed="rId3" cstate="print"/>
          <a:srcRect/>
          <a:stretch>
            <a:fillRect/>
          </a:stretch>
        </p:blipFill>
        <p:spPr bwMode="auto">
          <a:xfrm>
            <a:off x="76200" y="1447800"/>
            <a:ext cx="4495800" cy="2897188"/>
          </a:xfrm>
          <a:prstGeom prst="rect">
            <a:avLst/>
          </a:prstGeom>
          <a:noFill/>
          <a:ln w="9525">
            <a:noFill/>
            <a:miter lim="800000"/>
            <a:headEnd/>
            <a:tailEnd/>
          </a:ln>
        </p:spPr>
      </p:pic>
      <p:pic>
        <p:nvPicPr>
          <p:cNvPr id="10" name="Picture 5"/>
          <p:cNvPicPr>
            <a:picLocks noChangeAspect="1" noChangeArrowheads="1"/>
          </p:cNvPicPr>
          <p:nvPr/>
        </p:nvPicPr>
        <p:blipFill>
          <a:blip r:embed="rId4" cstate="print"/>
          <a:srcRect/>
          <a:stretch>
            <a:fillRect/>
          </a:stretch>
        </p:blipFill>
        <p:spPr bwMode="auto">
          <a:xfrm>
            <a:off x="2438400" y="4125913"/>
            <a:ext cx="4397375" cy="2732087"/>
          </a:xfrm>
          <a:prstGeom prst="rect">
            <a:avLst/>
          </a:prstGeom>
          <a:noFill/>
          <a:ln w="9525">
            <a:noFill/>
            <a:miter lim="800000"/>
            <a:headEnd/>
            <a:tailEnd/>
          </a:ln>
        </p:spPr>
      </p:pic>
    </p:spTree>
    <p:extLst>
      <p:ext uri="{BB962C8B-B14F-4D97-AF65-F5344CB8AC3E}">
        <p14:creationId xmlns:p14="http://schemas.microsoft.com/office/powerpoint/2010/main" val="4657502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Angular Distribution of neutrons</a:t>
            </a:r>
            <a:br>
              <a:rPr lang="en-US" dirty="0" smtClean="0"/>
            </a:br>
            <a:r>
              <a:rPr lang="en-US" dirty="0" smtClean="0"/>
              <a:t>n (16MeV) on Au</a:t>
            </a:r>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C73E7484-759B-4E71-8A66-A9F1055F77F3}" type="slidenum">
              <a:rPr lang="en-US" smtClean="0"/>
              <a:pPr/>
              <a:t>12</a:t>
            </a:fld>
            <a:endParaRPr lang="en-US"/>
          </a:p>
        </p:txBody>
      </p:sp>
      <p:graphicFrame>
        <p:nvGraphicFramePr>
          <p:cNvPr id="6" name="Content Placeholder 5"/>
          <p:cNvGraphicFramePr>
            <a:graphicFrameLocks noGrp="1"/>
          </p:cNvGraphicFramePr>
          <p:nvPr>
            <p:ph idx="4294967295"/>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1524000" y="1981200"/>
            <a:ext cx="4495800" cy="923330"/>
          </a:xfrm>
          <a:prstGeom prst="rect">
            <a:avLst/>
          </a:prstGeom>
          <a:solidFill>
            <a:schemeClr val="tx2">
              <a:lumMod val="20000"/>
              <a:lumOff val="80000"/>
            </a:schemeClr>
          </a:solidFill>
        </p:spPr>
        <p:txBody>
          <a:bodyPr wrap="square" rtlCol="0">
            <a:spAutoFit/>
          </a:bodyPr>
          <a:lstStyle/>
          <a:p>
            <a:r>
              <a:rPr lang="en-US" dirty="0" smtClean="0"/>
              <a:t>The difference mainly comes from number of bins for equal probabilities.</a:t>
            </a:r>
          </a:p>
          <a:p>
            <a:r>
              <a:rPr lang="en-US" dirty="0" smtClean="0"/>
              <a:t>In processing data, we use 32 as the number. </a:t>
            </a:r>
            <a:endParaRPr lang="en-US" dirty="0"/>
          </a:p>
        </p:txBody>
      </p:sp>
      <p:sp>
        <p:nvSpPr>
          <p:cNvPr id="8" name="TextBox 7"/>
          <p:cNvSpPr txBox="1"/>
          <p:nvPr/>
        </p:nvSpPr>
        <p:spPr>
          <a:xfrm>
            <a:off x="609600" y="6248400"/>
            <a:ext cx="7543800" cy="369332"/>
          </a:xfrm>
          <a:prstGeom prst="rect">
            <a:avLst/>
          </a:prstGeom>
          <a:noFill/>
        </p:spPr>
        <p:txBody>
          <a:bodyPr wrap="square" rtlCol="0">
            <a:spAutoFit/>
          </a:bodyPr>
          <a:lstStyle/>
          <a:p>
            <a:r>
              <a:rPr lang="en-US" dirty="0" smtClean="0"/>
              <a:t>Results of G4NeutronHP and G4LEND are derived by thin target like simulation </a:t>
            </a:r>
            <a:endParaRPr lang="en-US" dirty="0"/>
          </a:p>
        </p:txBody>
      </p:sp>
      <p:sp>
        <p:nvSpPr>
          <p:cNvPr id="9" name="TextBox 8"/>
          <p:cNvSpPr txBox="1"/>
          <p:nvPr/>
        </p:nvSpPr>
        <p:spPr>
          <a:xfrm>
            <a:off x="7593576" y="4495800"/>
            <a:ext cx="1550424" cy="369332"/>
          </a:xfrm>
          <a:prstGeom prst="rect">
            <a:avLst/>
          </a:prstGeom>
          <a:noFill/>
        </p:spPr>
        <p:txBody>
          <a:bodyPr wrap="none" rtlCol="0">
            <a:spAutoFit/>
          </a:bodyPr>
          <a:lstStyle/>
          <a:p>
            <a:r>
              <a:rPr lang="en-US" dirty="0" smtClean="0"/>
              <a:t>LEND(ENDL99)</a:t>
            </a:r>
            <a:endParaRPr lang="en-US" dirty="0"/>
          </a:p>
        </p:txBody>
      </p:sp>
      <p:sp>
        <p:nvSpPr>
          <p:cNvPr id="10" name="Date Placeholder 9"/>
          <p:cNvSpPr>
            <a:spLocks noGrp="1"/>
          </p:cNvSpPr>
          <p:nvPr>
            <p:ph type="dt" sz="half" idx="4294967295"/>
          </p:nvPr>
        </p:nvSpPr>
        <p:spPr>
          <a:xfrm>
            <a:off x="457200" y="6356350"/>
            <a:ext cx="2133600" cy="365125"/>
          </a:xfrm>
          <a:prstGeom prst="rect">
            <a:avLst/>
          </a:prstGeom>
        </p:spPr>
        <p:txBody>
          <a:bodyPr/>
          <a:lstStyle/>
          <a:p>
            <a:endParaRPr lang="en-US"/>
          </a:p>
        </p:txBody>
      </p:sp>
      <p:sp>
        <p:nvSpPr>
          <p:cNvPr id="11" name="Footer Placeholder 10"/>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10388760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37FE794B-F143-EF41-8A34-62ABB7372408}" type="slidenum">
              <a:rPr lang="en-US" smtClean="0"/>
              <a:t>13</a:t>
            </a:fld>
            <a:endParaRPr lang="en-US"/>
          </a:p>
        </p:txBody>
      </p:sp>
      <p:sp>
        <p:nvSpPr>
          <p:cNvPr id="3" name="Title 2"/>
          <p:cNvSpPr>
            <a:spLocks noGrp="1"/>
          </p:cNvSpPr>
          <p:nvPr>
            <p:ph type="title"/>
          </p:nvPr>
        </p:nvSpPr>
        <p:spPr/>
        <p:txBody>
          <a:bodyPr/>
          <a:lstStyle/>
          <a:p>
            <a:r>
              <a:rPr lang="en-US" dirty="0"/>
              <a:t>45-50MeV neutrons bombarding concrete slab</a:t>
            </a:r>
            <a:br>
              <a:rPr lang="en-US" dirty="0"/>
            </a:br>
            <a:r>
              <a:rPr lang="en-US" dirty="0"/>
              <a:t>Neutron energy spectrum at depth of 1m</a:t>
            </a:r>
          </a:p>
        </p:txBody>
      </p:sp>
      <p:pic>
        <p:nvPicPr>
          <p:cNvPr id="7" name="Content Placeholder 6"/>
          <p:cNvPicPr>
            <a:picLocks noGrp="1" noChangeAspect="1"/>
          </p:cNvPicPr>
          <p:nvPr>
            <p:ph sz="quarter" idx="14"/>
          </p:nvPr>
        </p:nvPicPr>
        <p:blipFill>
          <a:blip r:embed="rId2"/>
          <a:srcRect t="102" b="102"/>
          <a:stretch>
            <a:fillRect/>
          </a:stretch>
        </p:blipFill>
        <p:spPr/>
      </p:pic>
    </p:spTree>
    <p:extLst>
      <p:ext uri="{BB962C8B-B14F-4D97-AF65-F5344CB8AC3E}">
        <p14:creationId xmlns:p14="http://schemas.microsoft.com/office/powerpoint/2010/main" val="95175730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37FE794B-F143-EF41-8A34-62ABB7372408}" type="slidenum">
              <a:rPr lang="en-US" smtClean="0"/>
              <a:t>14</a:t>
            </a:fld>
            <a:endParaRPr lang="en-US"/>
          </a:p>
        </p:txBody>
      </p:sp>
      <p:sp>
        <p:nvSpPr>
          <p:cNvPr id="3" name="Title 2"/>
          <p:cNvSpPr>
            <a:spLocks noGrp="1"/>
          </p:cNvSpPr>
          <p:nvPr>
            <p:ph type="title"/>
          </p:nvPr>
        </p:nvSpPr>
        <p:spPr/>
        <p:txBody>
          <a:bodyPr/>
          <a:lstStyle/>
          <a:p>
            <a:r>
              <a:rPr lang="en-US" dirty="0"/>
              <a:t>Validation of gammas emission from neutron captured by Nitrogen nucleus</a:t>
            </a:r>
          </a:p>
        </p:txBody>
      </p:sp>
      <p:graphicFrame>
        <p:nvGraphicFramePr>
          <p:cNvPr id="6" name="Content Placeholder 5"/>
          <p:cNvGraphicFramePr>
            <a:graphicFrameLocks noGrp="1"/>
          </p:cNvGraphicFramePr>
          <p:nvPr>
            <p:ph sz="quarter" idx="14"/>
            <p:extLst>
              <p:ext uri="{D42A27DB-BD31-4B8C-83A1-F6EECF244321}">
                <p14:modId xmlns:p14="http://schemas.microsoft.com/office/powerpoint/2010/main" val="3511327086"/>
              </p:ext>
            </p:extLst>
          </p:nvPr>
        </p:nvGraphicFramePr>
        <p:xfrm>
          <a:off x="457200" y="1243013"/>
          <a:ext cx="8108950" cy="506571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4791911" y="1453916"/>
            <a:ext cx="4013086" cy="307777"/>
          </a:xfrm>
          <a:prstGeom prst="rect">
            <a:avLst/>
          </a:prstGeom>
          <a:noFill/>
        </p:spPr>
        <p:txBody>
          <a:bodyPr wrap="none" rtlCol="0">
            <a:spAutoFit/>
          </a:bodyPr>
          <a:lstStyle/>
          <a:p>
            <a:r>
              <a:rPr lang="en-US" sz="1400" b="1" dirty="0" smtClean="0">
                <a:solidFill>
                  <a:schemeClr val="tx1"/>
                </a:solidFill>
                <a:effectLst/>
              </a:rPr>
              <a:t>Data</a:t>
            </a:r>
            <a:r>
              <a:rPr lang="en-US" sz="1400" dirty="0" smtClean="0"/>
              <a:t>: </a:t>
            </a:r>
            <a:r>
              <a:rPr lang="en-US" sz="1400" i="0" baseline="0" dirty="0" smtClean="0">
                <a:solidFill>
                  <a:schemeClr val="tx1"/>
                </a:solidFill>
                <a:effectLst/>
              </a:rPr>
              <a:t>G. E. THOMAS et </a:t>
            </a:r>
            <a:r>
              <a:rPr lang="en-US" sz="1400" i="0" baseline="0" dirty="0" err="1" smtClean="0">
                <a:solidFill>
                  <a:schemeClr val="tx1"/>
                </a:solidFill>
                <a:effectLst/>
              </a:rPr>
              <a:t>al.,</a:t>
            </a:r>
            <a:r>
              <a:rPr lang="en-US" sz="1400" dirty="0" err="1" smtClean="0">
                <a:effectLst/>
              </a:rPr>
              <a:t>NIM</a:t>
            </a:r>
            <a:r>
              <a:rPr lang="en-US" sz="1400" dirty="0" smtClean="0">
                <a:effectLst/>
              </a:rPr>
              <a:t> </a:t>
            </a:r>
            <a:r>
              <a:rPr lang="en-US" sz="1400" dirty="0" smtClean="0"/>
              <a:t>56, pp325-337 (1967</a:t>
            </a:r>
            <a:r>
              <a:rPr lang="en-US" sz="1000" dirty="0" smtClean="0"/>
              <a:t>)</a:t>
            </a:r>
          </a:p>
        </p:txBody>
      </p:sp>
    </p:spTree>
    <p:extLst>
      <p:ext uri="{BB962C8B-B14F-4D97-AF65-F5344CB8AC3E}">
        <p14:creationId xmlns:p14="http://schemas.microsoft.com/office/powerpoint/2010/main" val="242703428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onut 2"/>
          <p:cNvSpPr/>
          <p:nvPr/>
        </p:nvSpPr>
        <p:spPr>
          <a:xfrm>
            <a:off x="7239000" y="1752600"/>
            <a:ext cx="762000" cy="609600"/>
          </a:xfrm>
          <a:prstGeom prst="donut">
            <a:avLst>
              <a:gd name="adj" fmla="val 7860"/>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Donut 4"/>
          <p:cNvSpPr/>
          <p:nvPr/>
        </p:nvSpPr>
        <p:spPr>
          <a:xfrm>
            <a:off x="7315200" y="2286000"/>
            <a:ext cx="609600" cy="381000"/>
          </a:xfrm>
          <a:prstGeom prst="donut">
            <a:avLst>
              <a:gd name="adj" fmla="val 7860"/>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rot="13164152">
            <a:off x="5545833" y="3519828"/>
            <a:ext cx="1163707" cy="644369"/>
          </a:xfrm>
          <a:prstGeom prst="donut">
            <a:avLst>
              <a:gd name="adj" fmla="val 7860"/>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rot="13164152">
            <a:off x="4644260" y="4334708"/>
            <a:ext cx="1163707" cy="644369"/>
          </a:xfrm>
          <a:prstGeom prst="donut">
            <a:avLst>
              <a:gd name="adj" fmla="val 7860"/>
            </a:avLst>
          </a:prstGeom>
          <a:solidFill>
            <a:srgbClr val="00B0F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Donut 7"/>
          <p:cNvSpPr/>
          <p:nvPr/>
        </p:nvSpPr>
        <p:spPr>
          <a:xfrm rot="13164152">
            <a:off x="3433985" y="3074384"/>
            <a:ext cx="1163707" cy="335750"/>
          </a:xfrm>
          <a:prstGeom prst="donut">
            <a:avLst>
              <a:gd name="adj" fmla="val 7860"/>
            </a:avLst>
          </a:prstGeom>
          <a:solidFill>
            <a:srgbClr val="7030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5"/>
          <p:cNvSpPr txBox="1"/>
          <p:nvPr/>
        </p:nvSpPr>
        <p:spPr>
          <a:xfrm>
            <a:off x="5562600" y="1219200"/>
            <a:ext cx="3125895" cy="1477328"/>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ENDF-VII	INL	1.42 [barn]</a:t>
            </a:r>
          </a:p>
          <a:p>
            <a:r>
              <a:rPr lang="en-US" sz="1800" dirty="0" smtClean="0"/>
              <a:t>ENDF-VII cont	1.29</a:t>
            </a:r>
          </a:p>
          <a:p>
            <a:r>
              <a:rPr lang="en-US" sz="1800" dirty="0" smtClean="0"/>
              <a:t>G4HP non adjust	1.38 [barn]</a:t>
            </a:r>
          </a:p>
          <a:p>
            <a:r>
              <a:rPr lang="en-US" sz="1800" dirty="0" smtClean="0"/>
              <a:t>G4HP 		1.42</a:t>
            </a:r>
          </a:p>
          <a:p>
            <a:r>
              <a:rPr lang="en-US" sz="1800" dirty="0" smtClean="0"/>
              <a:t>G4LEND 		1.28</a:t>
            </a:r>
            <a:endParaRPr lang="en-US" sz="1800" dirty="0"/>
          </a:p>
        </p:txBody>
      </p:sp>
      <p:pic>
        <p:nvPicPr>
          <p:cNvPr id="10242" name="Picture 2"/>
          <p:cNvPicPr>
            <a:picLocks noChangeAspect="1" noChangeArrowheads="1"/>
          </p:cNvPicPr>
          <p:nvPr/>
        </p:nvPicPr>
        <p:blipFill>
          <a:blip r:embed="rId2" cstate="print"/>
          <a:srcRect/>
          <a:stretch>
            <a:fillRect/>
          </a:stretch>
        </p:blipFill>
        <p:spPr bwMode="auto">
          <a:xfrm>
            <a:off x="198438" y="246063"/>
            <a:ext cx="8745537" cy="6364287"/>
          </a:xfrm>
          <a:prstGeom prst="rect">
            <a:avLst/>
          </a:prstGeom>
          <a:noFill/>
          <a:ln w="9525">
            <a:noFill/>
            <a:miter lim="800000"/>
            <a:headEnd/>
            <a:tailEnd/>
          </a:ln>
          <a:effectLst/>
        </p:spPr>
      </p:pic>
      <p:sp>
        <p:nvSpPr>
          <p:cNvPr id="11" name="TextBox 10"/>
          <p:cNvSpPr txBox="1"/>
          <p:nvPr/>
        </p:nvSpPr>
        <p:spPr>
          <a:xfrm>
            <a:off x="7463732" y="4572000"/>
            <a:ext cx="1680268" cy="646331"/>
          </a:xfrm>
          <a:prstGeom prst="rect">
            <a:avLst/>
          </a:prstGeom>
          <a:noFill/>
        </p:spPr>
        <p:txBody>
          <a:bodyPr wrap="none" rtlCol="0">
            <a:spAutoFit/>
          </a:bodyPr>
          <a:lstStyle/>
          <a:p>
            <a:r>
              <a:rPr lang="en-US" dirty="0" smtClean="0"/>
              <a:t>HP:G4NDL3.15</a:t>
            </a:r>
          </a:p>
          <a:p>
            <a:r>
              <a:rPr lang="en-US" dirty="0" smtClean="0"/>
              <a:t>LEND:ENDFVII.0</a:t>
            </a:r>
            <a:endParaRPr lang="en-US" dirty="0"/>
          </a:p>
        </p:txBody>
      </p:sp>
      <p:sp>
        <p:nvSpPr>
          <p:cNvPr id="12" name="Slide Number Placeholder 11"/>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585949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differences from</a:t>
            </a:r>
            <a:br>
              <a:rPr lang="en-US" dirty="0" smtClean="0"/>
            </a:br>
            <a:r>
              <a:rPr lang="en-US" dirty="0" smtClean="0"/>
              <a:t> ENDF values are caused by  </a:t>
            </a:r>
            <a:endParaRPr lang="en-US" dirty="0"/>
          </a:p>
        </p:txBody>
      </p:sp>
      <p:sp>
        <p:nvSpPr>
          <p:cNvPr id="3" name="Content Placeholder 2"/>
          <p:cNvSpPr>
            <a:spLocks noGrp="1"/>
          </p:cNvSpPr>
          <p:nvPr>
            <p:ph idx="4294967295"/>
          </p:nvPr>
        </p:nvSpPr>
        <p:spPr>
          <a:xfrm>
            <a:off x="457200" y="1600200"/>
            <a:ext cx="8229600" cy="4525963"/>
          </a:xfrm>
          <a:prstGeom prst="rect">
            <a:avLst/>
          </a:prstGeom>
        </p:spPr>
        <p:txBody>
          <a:bodyPr>
            <a:normAutofit lnSpcReduction="10000"/>
          </a:bodyPr>
          <a:lstStyle/>
          <a:p>
            <a:r>
              <a:rPr lang="en-US" dirty="0" smtClean="0">
                <a:solidFill>
                  <a:srgbClr val="C00000"/>
                </a:solidFill>
              </a:rPr>
              <a:t>Multiplicity</a:t>
            </a:r>
          </a:p>
          <a:p>
            <a:pPr lvl="1"/>
            <a:r>
              <a:rPr lang="en-US" dirty="0" smtClean="0"/>
              <a:t>Poisson Distribution</a:t>
            </a:r>
            <a:endParaRPr lang="en-US" dirty="0"/>
          </a:p>
          <a:p>
            <a:r>
              <a:rPr lang="en-US" dirty="0" smtClean="0">
                <a:solidFill>
                  <a:srgbClr val="92D050"/>
                </a:solidFill>
              </a:rPr>
              <a:t>Equal probability bin</a:t>
            </a:r>
          </a:p>
          <a:p>
            <a:pPr lvl="1"/>
            <a:r>
              <a:rPr lang="en-US" dirty="0" smtClean="0"/>
              <a:t>Number of bins</a:t>
            </a:r>
          </a:p>
          <a:p>
            <a:r>
              <a:rPr lang="en-US" dirty="0" smtClean="0">
                <a:solidFill>
                  <a:srgbClr val="FFC000"/>
                </a:solidFill>
              </a:rPr>
              <a:t>Photon emission in LEND</a:t>
            </a:r>
          </a:p>
          <a:p>
            <a:pPr lvl="1"/>
            <a:r>
              <a:rPr lang="en-US" dirty="0" smtClean="0"/>
              <a:t>No photons from L1 and L2 channels ???</a:t>
            </a:r>
          </a:p>
          <a:p>
            <a:r>
              <a:rPr lang="en-US" dirty="0" smtClean="0">
                <a:solidFill>
                  <a:srgbClr val="00B0F0"/>
                </a:solidFill>
              </a:rPr>
              <a:t>Adjustment for better conservation</a:t>
            </a:r>
          </a:p>
          <a:p>
            <a:pPr lvl="1"/>
            <a:r>
              <a:rPr lang="en-US" dirty="0" smtClean="0"/>
              <a:t>Disable by  “G4NEUTRONHP_DO_NOT_ADJUST_FINAL_STATE”</a:t>
            </a:r>
          </a:p>
          <a:p>
            <a:r>
              <a:rPr lang="en-US" dirty="0" smtClean="0">
                <a:solidFill>
                  <a:srgbClr val="7030A0"/>
                </a:solidFill>
              </a:rPr>
              <a:t>Adjustment by remaining energy for the interaction</a:t>
            </a:r>
          </a:p>
          <a:p>
            <a:pPr lvl="1"/>
            <a:r>
              <a:rPr lang="en-US" dirty="0" smtClean="0"/>
              <a:t>No option for disabling this</a:t>
            </a:r>
          </a:p>
          <a:p>
            <a:pPr>
              <a:buNone/>
            </a:pPr>
            <a:endParaRPr lang="en-US" dirty="0"/>
          </a:p>
        </p:txBody>
      </p:sp>
      <p:pic>
        <p:nvPicPr>
          <p:cNvPr id="4" name="Picture 3" descr="Picture1.png"/>
          <p:cNvPicPr>
            <a:picLocks noChangeAspect="1"/>
          </p:cNvPicPr>
          <p:nvPr/>
        </p:nvPicPr>
        <p:blipFill>
          <a:blip r:embed="rId2" cstate="print"/>
          <a:stretch>
            <a:fillRect/>
          </a:stretch>
        </p:blipFill>
        <p:spPr>
          <a:xfrm>
            <a:off x="5257800" y="1447800"/>
            <a:ext cx="3886200" cy="2830756"/>
          </a:xfrm>
          <a:prstGeom prst="rect">
            <a:avLst/>
          </a:prstGeom>
        </p:spPr>
      </p:pic>
    </p:spTree>
    <p:extLst>
      <p:ext uri="{BB962C8B-B14F-4D97-AF65-F5344CB8AC3E}">
        <p14:creationId xmlns:p14="http://schemas.microsoft.com/office/powerpoint/2010/main" val="751332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17</a:t>
            </a:fld>
            <a:endParaRPr lang="en-US" dirty="0"/>
          </a:p>
        </p:txBody>
      </p:sp>
      <p:sp>
        <p:nvSpPr>
          <p:cNvPr id="5" name="Title 4"/>
          <p:cNvSpPr>
            <a:spLocks noGrp="1"/>
          </p:cNvSpPr>
          <p:nvPr>
            <p:ph type="title"/>
          </p:nvPr>
        </p:nvSpPr>
        <p:spPr/>
        <p:txBody>
          <a:bodyPr/>
          <a:lstStyle/>
          <a:p>
            <a:r>
              <a:rPr lang="en-US" dirty="0"/>
              <a:t>ATLAS Cavern background</a:t>
            </a:r>
          </a:p>
        </p:txBody>
      </p:sp>
      <p:pic>
        <p:nvPicPr>
          <p:cNvPr id="1025" name="Content Placeholder 7"/>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t="-46103" b="-46103"/>
          <a:stretch>
            <a:fillRect/>
          </a:stretch>
        </p:blipFill>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Content Placeholder 10"/>
          <p:cNvPicPr>
            <a:picLocks noGrp="1" noChangeAspect="1" noChangeArrowheads="1"/>
          </p:cNvPicPr>
          <p:nvPr>
            <p:ph sz="quarter" idx="15"/>
          </p:nvPr>
        </p:nvPicPr>
        <p:blipFill>
          <a:blip r:embed="rId3">
            <a:extLst>
              <a:ext uri="{28A0092B-C50C-407E-A947-70E740481C1C}">
                <a14:useLocalDpi xmlns:a14="http://schemas.microsoft.com/office/drawing/2010/main" val="0"/>
              </a:ext>
            </a:extLst>
          </a:blip>
          <a:srcRect t="-46103" b="-46103"/>
          <a:stretch>
            <a:fillRect/>
          </a:stretch>
        </p:blipFill>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415685" y="5276052"/>
            <a:ext cx="7702700" cy="1754327"/>
          </a:xfrm>
          <a:prstGeom prst="rect">
            <a:avLst/>
          </a:prstGeom>
          <a:noFill/>
        </p:spPr>
        <p:txBody>
          <a:bodyPr wrap="none" rtlCol="0">
            <a:spAutoFit/>
          </a:bodyPr>
          <a:lstStyle/>
          <a:p>
            <a:r>
              <a:rPr lang="en-US" dirty="0"/>
              <a:t>“Monte Carlo calculations for the ATLAS cavern background”</a:t>
            </a:r>
          </a:p>
          <a:p>
            <a:r>
              <a:rPr lang="en-US" dirty="0"/>
              <a:t>Tatsumi Koi, David N. Brown, </a:t>
            </a:r>
            <a:r>
              <a:rPr lang="en-US" u="sng" dirty="0"/>
              <a:t>Alberto </a:t>
            </a:r>
            <a:r>
              <a:rPr lang="en-US" u="sng" dirty="0" err="1"/>
              <a:t>Fasso</a:t>
            </a:r>
            <a:r>
              <a:rPr lang="en-US" dirty="0"/>
              <a:t>, Norman A. Graf, </a:t>
            </a:r>
            <a:r>
              <a:rPr lang="en-US" u="sng" dirty="0"/>
              <a:t>Paola </a:t>
            </a:r>
            <a:r>
              <a:rPr lang="en-US" u="sng" dirty="0" err="1"/>
              <a:t>Sala</a:t>
            </a:r>
            <a:r>
              <a:rPr lang="en-US" dirty="0"/>
              <a:t>, </a:t>
            </a:r>
            <a:endParaRPr lang="en-US" dirty="0" smtClean="0"/>
          </a:p>
          <a:p>
            <a:r>
              <a:rPr lang="en-US" dirty="0" smtClean="0"/>
              <a:t>Dennis </a:t>
            </a:r>
            <a:r>
              <a:rPr lang="en-US" dirty="0"/>
              <a:t>H. Wright and Charles C. Young</a:t>
            </a:r>
          </a:p>
          <a:p>
            <a:r>
              <a:rPr lang="en-US" i="1" dirty="0"/>
              <a:t>Progress in Nuclear Science and Technology </a:t>
            </a:r>
            <a:r>
              <a:rPr lang="en-US" dirty="0"/>
              <a:t/>
            </a:r>
            <a:br>
              <a:rPr lang="en-US" dirty="0"/>
            </a:br>
            <a:r>
              <a:rPr lang="en-US" dirty="0"/>
              <a:t>Volume 4 (2014) pp. 507-510</a:t>
            </a:r>
          </a:p>
          <a:p>
            <a:endParaRPr lang="en-US" dirty="0"/>
          </a:p>
        </p:txBody>
      </p:sp>
    </p:spTree>
    <p:extLst>
      <p:ext uri="{BB962C8B-B14F-4D97-AF65-F5344CB8AC3E}">
        <p14:creationId xmlns:p14="http://schemas.microsoft.com/office/powerpoint/2010/main" val="16404318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18</a:t>
            </a:fld>
            <a:endParaRPr lang="en-US" dirty="0"/>
          </a:p>
        </p:txBody>
      </p:sp>
      <p:sp>
        <p:nvSpPr>
          <p:cNvPr id="5" name="Title 4"/>
          <p:cNvSpPr>
            <a:spLocks noGrp="1"/>
          </p:cNvSpPr>
          <p:nvPr>
            <p:ph type="title"/>
          </p:nvPr>
        </p:nvSpPr>
        <p:spPr/>
        <p:txBody>
          <a:bodyPr/>
          <a:lstStyle/>
          <a:p>
            <a:endParaRPr lang="en-US"/>
          </a:p>
        </p:txBody>
      </p:sp>
      <p:pic>
        <p:nvPicPr>
          <p:cNvPr id="3073" name="Picture 1"/>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t="-39084" b="-39084"/>
          <a:stretch>
            <a:fillRect/>
          </a:stretch>
        </p:blipFill>
        <p:spPr bwMode="auto">
          <a:xfrm>
            <a:off x="457200" y="1243013"/>
            <a:ext cx="3886200" cy="5065712"/>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sz="quarter" idx="15"/>
          </p:nvPr>
        </p:nvSpPr>
        <p:spPr/>
        <p:txBody>
          <a:bodyPr>
            <a:normAutofit fontScale="92500"/>
          </a:bodyPr>
          <a:lstStyle/>
          <a:p>
            <a:r>
              <a:rPr lang="en-US" dirty="0"/>
              <a:t>“The result of QGSP_BERT_HP, which uses the High Precision neutron model for low energy neutron transportation, is similar to the FLUKA result. Neutron and photon fluxes were compared throughout the entire ATLAS cavern and the differences between FLUKA and Geant4 are within +/- 41% in most regions.” </a:t>
            </a:r>
          </a:p>
          <a:p>
            <a:endParaRPr lang="en-US" dirty="0"/>
          </a:p>
        </p:txBody>
      </p:sp>
    </p:spTree>
    <p:extLst>
      <p:ext uri="{BB962C8B-B14F-4D97-AF65-F5344CB8AC3E}">
        <p14:creationId xmlns:p14="http://schemas.microsoft.com/office/powerpoint/2010/main" val="254235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151AE0D7-B2AD-4EFB-A0C3-DB7D88F48128}" type="slidenum">
              <a:rPr lang="en-US" altLang="ja-JP" smtClean="0"/>
              <a:pPr/>
              <a:t>19</a:t>
            </a:fld>
            <a:endParaRPr lang="en-US" altLang="ja-JP"/>
          </a:p>
        </p:txBody>
      </p:sp>
      <p:sp>
        <p:nvSpPr>
          <p:cNvPr id="9218" name="Rectangle 2"/>
          <p:cNvSpPr>
            <a:spLocks noGrp="1" noChangeArrowheads="1"/>
          </p:cNvSpPr>
          <p:nvPr>
            <p:ph type="title"/>
          </p:nvPr>
        </p:nvSpPr>
        <p:spPr/>
        <p:txBody>
          <a:bodyPr/>
          <a:lstStyle/>
          <a:p>
            <a:r>
              <a:rPr lang="en-US" altLang="ja-JP" smtClean="0"/>
              <a:t>SATIF BNL Benchmark</a:t>
            </a:r>
            <a:endParaRPr lang="en-US" altLang="ja-JP" dirty="0"/>
          </a:p>
        </p:txBody>
      </p:sp>
      <p:sp>
        <p:nvSpPr>
          <p:cNvPr id="9219" name="Rectangle 3"/>
          <p:cNvSpPr>
            <a:spLocks noGrp="1" noChangeArrowheads="1"/>
          </p:cNvSpPr>
          <p:nvPr>
            <p:ph sz="quarter" idx="14"/>
          </p:nvPr>
        </p:nvSpPr>
        <p:spPr/>
        <p:txBody>
          <a:bodyPr>
            <a:normAutofit fontScale="85000" lnSpcReduction="20000"/>
          </a:bodyPr>
          <a:lstStyle/>
          <a:p>
            <a:r>
              <a:rPr lang="en-US" altLang="ja-JP" dirty="0" smtClean="0"/>
              <a:t>Deep penetration experiments through steel and concrete shields for neutrons generated at mercury target irradiated by 2.83-and 24-GeV protons</a:t>
            </a:r>
          </a:p>
          <a:p>
            <a:r>
              <a:rPr lang="en-US" altLang="ja-JP" dirty="0" smtClean="0"/>
              <a:t>Benchmark problem</a:t>
            </a:r>
          </a:p>
          <a:p>
            <a:pPr lvl="1"/>
            <a:r>
              <a:rPr lang="en-US" altLang="ja-JP" dirty="0" smtClean="0"/>
              <a:t>1) Accelerator (Organization): AGS (Brookhaven National Laboratory)</a:t>
            </a:r>
          </a:p>
          <a:p>
            <a:pPr lvl="1"/>
            <a:r>
              <a:rPr lang="en-US" altLang="ja-JP" dirty="0" smtClean="0"/>
              <a:t>2) Projectile (Energy)	: Proton (2.83 and 24 </a:t>
            </a:r>
            <a:r>
              <a:rPr lang="en-US" altLang="ja-JP" dirty="0" err="1" smtClean="0"/>
              <a:t>GeV</a:t>
            </a:r>
            <a:r>
              <a:rPr lang="en-US" altLang="ja-JP" dirty="0" smtClean="0"/>
              <a:t>)</a:t>
            </a:r>
          </a:p>
          <a:p>
            <a:pPr lvl="1"/>
            <a:r>
              <a:rPr lang="en-US" altLang="ja-JP" dirty="0" smtClean="0"/>
              <a:t>3) Target Material	: Mercury</a:t>
            </a:r>
          </a:p>
          <a:p>
            <a:pPr lvl="1"/>
            <a:r>
              <a:rPr lang="en-US" altLang="ja-JP" dirty="0" smtClean="0"/>
              <a:t>4) Shielding Material	: Steel and Concrete</a:t>
            </a:r>
          </a:p>
          <a:p>
            <a:pPr lvl="1"/>
            <a:r>
              <a:rPr lang="en-US" altLang="ja-JP" dirty="0" smtClean="0"/>
              <a:t>5) Geometry		: Slab Geometry</a:t>
            </a:r>
          </a:p>
          <a:p>
            <a:pPr lvl="2"/>
            <a:r>
              <a:rPr lang="en-US" altLang="ja-JP" dirty="0" smtClean="0"/>
              <a:t>implemented as Cylindrical Geometry for better simulation efficiency </a:t>
            </a:r>
          </a:p>
          <a:p>
            <a:pPr lvl="1"/>
            <a:r>
              <a:rPr lang="en-US" altLang="ja-JP" dirty="0" smtClean="0"/>
              <a:t>6) Instruments		: Activation Detector (Bi) with HP-</a:t>
            </a:r>
            <a:r>
              <a:rPr lang="en-US" altLang="ja-JP" dirty="0" err="1" smtClean="0"/>
              <a:t>Ge</a:t>
            </a:r>
            <a:r>
              <a:rPr lang="en-US" altLang="ja-JP" dirty="0" smtClean="0"/>
              <a:t> Detectors</a:t>
            </a:r>
          </a:p>
          <a:p>
            <a:pPr lvl="1"/>
            <a:r>
              <a:rPr lang="en-US" altLang="ja-JP" dirty="0" smtClean="0"/>
              <a:t>7) Measured Quantities	: Neutron Reaction Rate</a:t>
            </a:r>
          </a:p>
          <a:p>
            <a:pPr lvl="2"/>
            <a:r>
              <a:rPr lang="en-US" altLang="ja-JP" dirty="0" smtClean="0"/>
              <a:t>209Bi(n,4n)206Bi Threshold Energy of </a:t>
            </a:r>
            <a:r>
              <a:rPr lang="en-US" dirty="0" smtClean="0"/>
              <a:t>22.6 MeV</a:t>
            </a:r>
            <a:endParaRPr lang="en-US" altLang="ja-JP" dirty="0" smtClean="0"/>
          </a:p>
          <a:p>
            <a:pPr lvl="2"/>
            <a:r>
              <a:rPr lang="en-US" altLang="ja-JP" dirty="0" smtClean="0"/>
              <a:t>209Bi(n,6n)204Bi Threshold Energy of </a:t>
            </a:r>
            <a:r>
              <a:rPr lang="en-US" dirty="0" smtClean="0"/>
              <a:t>38.1 MeV</a:t>
            </a:r>
          </a:p>
          <a:p>
            <a:pPr lvl="2"/>
            <a:r>
              <a:rPr lang="en-US" altLang="ja-JP" dirty="0" smtClean="0"/>
              <a:t>Reaction rate of them are given as a function of neutron flux from SATIF organizer </a:t>
            </a:r>
          </a:p>
          <a:p>
            <a:endParaRPr lang="en-US" altLang="ja-JP" dirty="0"/>
          </a:p>
        </p:txBody>
      </p:sp>
    </p:spTree>
    <p:extLst>
      <p:ext uri="{BB962C8B-B14F-4D97-AF65-F5344CB8AC3E}">
        <p14:creationId xmlns:p14="http://schemas.microsoft.com/office/powerpoint/2010/main" val="225342191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a:t>
            </a:fld>
            <a:endParaRPr lang="en-US" dirty="0"/>
          </a:p>
        </p:txBody>
      </p:sp>
      <p:sp>
        <p:nvSpPr>
          <p:cNvPr id="3" name="Title 2"/>
          <p:cNvSpPr>
            <a:spLocks noGrp="1"/>
          </p:cNvSpPr>
          <p:nvPr>
            <p:ph type="title"/>
          </p:nvPr>
        </p:nvSpPr>
        <p:spPr/>
        <p:txBody>
          <a:bodyPr/>
          <a:lstStyle/>
          <a:p>
            <a:r>
              <a:rPr lang="en-US" dirty="0" smtClean="0"/>
              <a:t>Geant4 Neutron mini-</a:t>
            </a:r>
            <a:r>
              <a:rPr lang="en-US" dirty="0" smtClean="0"/>
              <a:t>workshop at SLAC</a:t>
            </a:r>
            <a:endParaRPr lang="en-US" dirty="0"/>
          </a:p>
        </p:txBody>
      </p:sp>
      <p:sp>
        <p:nvSpPr>
          <p:cNvPr id="4" name="Content Placeholder 3"/>
          <p:cNvSpPr>
            <a:spLocks noGrp="1"/>
          </p:cNvSpPr>
          <p:nvPr>
            <p:ph sz="quarter" idx="14"/>
          </p:nvPr>
        </p:nvSpPr>
        <p:spPr/>
        <p:txBody>
          <a:bodyPr/>
          <a:lstStyle/>
          <a:p>
            <a:r>
              <a:rPr lang="en-US" dirty="0"/>
              <a:t>This is the second attempts gathering developers of low energy neutron models   </a:t>
            </a:r>
          </a:p>
          <a:p>
            <a:r>
              <a:rPr lang="en-US" dirty="0"/>
              <a:t>	The last one was held at CIEMAT in 2011 March</a:t>
            </a:r>
          </a:p>
          <a:p>
            <a:endParaRPr lang="en-US" dirty="0"/>
          </a:p>
          <a:p>
            <a:r>
              <a:rPr lang="en-US" dirty="0" smtClean="0"/>
              <a:t>Early this year, Federico </a:t>
            </a:r>
            <a:r>
              <a:rPr lang="en-US" dirty="0"/>
              <a:t>proposed me to have a dedicated </a:t>
            </a:r>
            <a:r>
              <a:rPr lang="en-US" dirty="0" smtClean="0"/>
              <a:t>workshop </a:t>
            </a:r>
            <a:r>
              <a:rPr lang="en-US" dirty="0"/>
              <a:t>at SLAC and I got strong support from Alberto, Dennis and himself. </a:t>
            </a:r>
          </a:p>
          <a:p>
            <a:endParaRPr lang="en-US" dirty="0"/>
          </a:p>
          <a:p>
            <a:r>
              <a:rPr lang="en-US" dirty="0"/>
              <a:t>So we are able to hold the meeting with participation of developers from CERN, CIEMAT, LLNL and SLAC. </a:t>
            </a:r>
          </a:p>
          <a:p>
            <a:endParaRPr lang="en-US" dirty="0"/>
          </a:p>
        </p:txBody>
      </p:sp>
    </p:spTree>
    <p:extLst>
      <p:ext uri="{BB962C8B-B14F-4D97-AF65-F5344CB8AC3E}">
        <p14:creationId xmlns:p14="http://schemas.microsoft.com/office/powerpoint/2010/main" val="10102458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17A55EB0-8694-4901-B1B4-89B15F8BEE0F}" type="slidenum">
              <a:rPr lang="en-US" smtClean="0"/>
              <a:t>20</a:t>
            </a:fld>
            <a:endParaRPr lang="en-US"/>
          </a:p>
        </p:txBody>
      </p:sp>
      <p:sp>
        <p:nvSpPr>
          <p:cNvPr id="3" name="Title 2"/>
          <p:cNvSpPr>
            <a:spLocks noGrp="1"/>
          </p:cNvSpPr>
          <p:nvPr>
            <p:ph type="title"/>
          </p:nvPr>
        </p:nvSpPr>
        <p:spPr/>
        <p:txBody>
          <a:bodyPr/>
          <a:lstStyle/>
          <a:p>
            <a:r>
              <a:rPr lang="en-US" dirty="0" smtClean="0"/>
              <a:t>Benchmark overview</a:t>
            </a:r>
            <a:endParaRPr lang="en-US" dirty="0"/>
          </a:p>
        </p:txBody>
      </p:sp>
      <p:sp>
        <p:nvSpPr>
          <p:cNvPr id="5" name="Content Placeholder 4"/>
          <p:cNvSpPr>
            <a:spLocks noGrp="1"/>
          </p:cNvSpPr>
          <p:nvPr>
            <p:ph sz="quarter" idx="14"/>
          </p:nvPr>
        </p:nvSpPr>
        <p:spPr/>
        <p:txBody>
          <a:bodyPr/>
          <a:lstStyle/>
          <a:p>
            <a:endParaRPr lang="en-US" dirty="0"/>
          </a:p>
        </p:txBody>
      </p:sp>
      <p:sp>
        <p:nvSpPr>
          <p:cNvPr id="54" name="Oval 2"/>
          <p:cNvSpPr>
            <a:spLocks noChangeArrowheads="1"/>
          </p:cNvSpPr>
          <p:nvPr/>
        </p:nvSpPr>
        <p:spPr bwMode="auto">
          <a:xfrm>
            <a:off x="5029200" y="3429000"/>
            <a:ext cx="381000" cy="381000"/>
          </a:xfrm>
          <a:prstGeom prst="ellipse">
            <a:avLst/>
          </a:prstGeom>
          <a:solidFill>
            <a:srgbClr val="4F81B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5" name="Line 3"/>
          <p:cNvSpPr>
            <a:spLocks noChangeShapeType="1"/>
          </p:cNvSpPr>
          <p:nvPr/>
        </p:nvSpPr>
        <p:spPr bwMode="auto">
          <a:xfrm>
            <a:off x="3276600" y="3581400"/>
            <a:ext cx="1752600" cy="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6" name="Text Box 4"/>
          <p:cNvSpPr txBox="1">
            <a:spLocks noChangeArrowheads="1"/>
          </p:cNvSpPr>
          <p:nvPr/>
        </p:nvSpPr>
        <p:spPr bwMode="auto">
          <a:xfrm>
            <a:off x="1219200" y="3352800"/>
            <a:ext cx="2647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a:ln>
                  <a:noFill/>
                </a:ln>
                <a:solidFill>
                  <a:sysClr val="windowText" lastClr="000000"/>
                </a:solidFill>
                <a:effectLst/>
                <a:uLnTx/>
                <a:uFillTx/>
              </a:rPr>
              <a:t>Proton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a:ln>
                  <a:noFill/>
                </a:ln>
                <a:solidFill>
                  <a:sysClr val="windowText" lastClr="000000"/>
                </a:solidFill>
                <a:effectLst/>
                <a:uLnTx/>
                <a:uFillTx/>
              </a:rPr>
              <a:t>2.83 and 24 GeV</a:t>
            </a:r>
          </a:p>
        </p:txBody>
      </p:sp>
      <p:sp>
        <p:nvSpPr>
          <p:cNvPr id="57" name="Rectangle 5"/>
          <p:cNvSpPr>
            <a:spLocks noChangeArrowheads="1"/>
          </p:cNvSpPr>
          <p:nvPr/>
        </p:nvSpPr>
        <p:spPr bwMode="auto">
          <a:xfrm>
            <a:off x="3733800" y="2438400"/>
            <a:ext cx="3429000" cy="228600"/>
          </a:xfrm>
          <a:prstGeom prst="rect">
            <a:avLst/>
          </a:prstGeom>
          <a:solidFill>
            <a:srgbClr val="EEECE1"/>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a:ln>
                  <a:noFill/>
                </a:ln>
                <a:solidFill>
                  <a:sysClr val="windowText" lastClr="000000"/>
                </a:solidFill>
                <a:effectLst/>
                <a:uLnTx/>
                <a:uFillTx/>
              </a:rPr>
              <a:t>Iron</a:t>
            </a:r>
          </a:p>
        </p:txBody>
      </p:sp>
      <p:sp>
        <p:nvSpPr>
          <p:cNvPr id="58" name="Rectangle 6"/>
          <p:cNvSpPr>
            <a:spLocks noChangeArrowheads="1"/>
          </p:cNvSpPr>
          <p:nvPr/>
        </p:nvSpPr>
        <p:spPr bwMode="auto">
          <a:xfrm>
            <a:off x="3733800" y="2209800"/>
            <a:ext cx="3429000" cy="228600"/>
          </a:xfrm>
          <a:prstGeom prst="rect">
            <a:avLst/>
          </a:prstGeom>
          <a:solidFill>
            <a:srgbClr val="EEECE1"/>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 name="Rectangle 7"/>
          <p:cNvSpPr>
            <a:spLocks noChangeArrowheads="1"/>
          </p:cNvSpPr>
          <p:nvPr/>
        </p:nvSpPr>
        <p:spPr bwMode="auto">
          <a:xfrm>
            <a:off x="3733800" y="1981200"/>
            <a:ext cx="3429000" cy="228600"/>
          </a:xfrm>
          <a:prstGeom prst="rect">
            <a:avLst/>
          </a:prstGeom>
          <a:solidFill>
            <a:srgbClr val="EEECE1"/>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 name="Rectangle 8"/>
          <p:cNvSpPr>
            <a:spLocks noChangeArrowheads="1"/>
          </p:cNvSpPr>
          <p:nvPr/>
        </p:nvSpPr>
        <p:spPr bwMode="auto">
          <a:xfrm>
            <a:off x="3733800" y="1752600"/>
            <a:ext cx="3429000" cy="228600"/>
          </a:xfrm>
          <a:prstGeom prst="rect">
            <a:avLst/>
          </a:prstGeom>
          <a:solidFill>
            <a:srgbClr val="EEECE1"/>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 name="Rectangle 9"/>
          <p:cNvSpPr>
            <a:spLocks noChangeArrowheads="1"/>
          </p:cNvSpPr>
          <p:nvPr/>
        </p:nvSpPr>
        <p:spPr bwMode="auto">
          <a:xfrm>
            <a:off x="3810000" y="5410200"/>
            <a:ext cx="3429000" cy="304800"/>
          </a:xfrm>
          <a:prstGeom prst="rect">
            <a:avLst/>
          </a:prstGeom>
          <a:solidFill>
            <a:srgbClr val="C0C0C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 name="Rectangle 10"/>
          <p:cNvSpPr>
            <a:spLocks noChangeArrowheads="1"/>
          </p:cNvSpPr>
          <p:nvPr/>
        </p:nvSpPr>
        <p:spPr bwMode="auto">
          <a:xfrm>
            <a:off x="3810000" y="5105400"/>
            <a:ext cx="3429000" cy="304800"/>
          </a:xfrm>
          <a:prstGeom prst="rect">
            <a:avLst/>
          </a:prstGeom>
          <a:solidFill>
            <a:srgbClr val="C0C0C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 name="Rectangle 11"/>
          <p:cNvSpPr>
            <a:spLocks noChangeArrowheads="1"/>
          </p:cNvSpPr>
          <p:nvPr/>
        </p:nvSpPr>
        <p:spPr bwMode="auto">
          <a:xfrm>
            <a:off x="3810000" y="4800600"/>
            <a:ext cx="3429000" cy="304800"/>
          </a:xfrm>
          <a:prstGeom prst="rect">
            <a:avLst/>
          </a:prstGeom>
          <a:solidFill>
            <a:srgbClr val="C0C0C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 name="Rectangle 12"/>
          <p:cNvSpPr>
            <a:spLocks noChangeArrowheads="1"/>
          </p:cNvSpPr>
          <p:nvPr/>
        </p:nvSpPr>
        <p:spPr bwMode="auto">
          <a:xfrm>
            <a:off x="3810000" y="4495800"/>
            <a:ext cx="3429000" cy="304800"/>
          </a:xfrm>
          <a:prstGeom prst="rect">
            <a:avLst/>
          </a:prstGeom>
          <a:solidFill>
            <a:srgbClr val="C0C0C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a:ln>
                  <a:noFill/>
                </a:ln>
                <a:solidFill>
                  <a:sysClr val="windowText" lastClr="000000"/>
                </a:solidFill>
                <a:effectLst/>
                <a:uLnTx/>
                <a:uFillTx/>
              </a:rPr>
              <a:t>Concrete </a:t>
            </a:r>
          </a:p>
        </p:txBody>
      </p:sp>
      <p:sp>
        <p:nvSpPr>
          <p:cNvPr id="65" name="Rectangle 13"/>
          <p:cNvSpPr>
            <a:spLocks noChangeArrowheads="1"/>
          </p:cNvSpPr>
          <p:nvPr/>
        </p:nvSpPr>
        <p:spPr bwMode="auto">
          <a:xfrm>
            <a:off x="3733800" y="1524000"/>
            <a:ext cx="3429000" cy="228600"/>
          </a:xfrm>
          <a:prstGeom prst="rect">
            <a:avLst/>
          </a:prstGeom>
          <a:solidFill>
            <a:srgbClr val="EEECE1"/>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 name="Rectangle 14"/>
          <p:cNvSpPr>
            <a:spLocks noChangeArrowheads="1"/>
          </p:cNvSpPr>
          <p:nvPr/>
        </p:nvSpPr>
        <p:spPr bwMode="auto">
          <a:xfrm>
            <a:off x="3733800" y="1295400"/>
            <a:ext cx="3429000" cy="228600"/>
          </a:xfrm>
          <a:prstGeom prst="rect">
            <a:avLst/>
          </a:prstGeom>
          <a:solidFill>
            <a:srgbClr val="EEECE1"/>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 name="Rectangle 15"/>
          <p:cNvSpPr>
            <a:spLocks noChangeArrowheads="1"/>
          </p:cNvSpPr>
          <p:nvPr/>
        </p:nvSpPr>
        <p:spPr bwMode="auto">
          <a:xfrm>
            <a:off x="3733800" y="1066800"/>
            <a:ext cx="3429000" cy="228600"/>
          </a:xfrm>
          <a:prstGeom prst="rect">
            <a:avLst/>
          </a:prstGeom>
          <a:solidFill>
            <a:srgbClr val="EEECE1"/>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 name="Rectangle 16"/>
          <p:cNvSpPr>
            <a:spLocks noChangeArrowheads="1"/>
          </p:cNvSpPr>
          <p:nvPr/>
        </p:nvSpPr>
        <p:spPr bwMode="auto">
          <a:xfrm>
            <a:off x="3810000" y="6324600"/>
            <a:ext cx="3429000" cy="304800"/>
          </a:xfrm>
          <a:prstGeom prst="rect">
            <a:avLst/>
          </a:prstGeom>
          <a:solidFill>
            <a:srgbClr val="C0C0C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 name="Rectangle 17"/>
          <p:cNvSpPr>
            <a:spLocks noChangeArrowheads="1"/>
          </p:cNvSpPr>
          <p:nvPr/>
        </p:nvSpPr>
        <p:spPr bwMode="auto">
          <a:xfrm>
            <a:off x="3810000" y="6019800"/>
            <a:ext cx="3429000" cy="304800"/>
          </a:xfrm>
          <a:prstGeom prst="rect">
            <a:avLst/>
          </a:prstGeom>
          <a:solidFill>
            <a:srgbClr val="C0C0C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0" name="Rectangle 18"/>
          <p:cNvSpPr>
            <a:spLocks noChangeArrowheads="1"/>
          </p:cNvSpPr>
          <p:nvPr/>
        </p:nvSpPr>
        <p:spPr bwMode="auto">
          <a:xfrm>
            <a:off x="3810000" y="5715000"/>
            <a:ext cx="3429000" cy="304800"/>
          </a:xfrm>
          <a:prstGeom prst="rect">
            <a:avLst/>
          </a:prstGeom>
          <a:solidFill>
            <a:srgbClr val="C0C0C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1" name="Rectangle 19"/>
          <p:cNvSpPr>
            <a:spLocks noChangeArrowheads="1"/>
          </p:cNvSpPr>
          <p:nvPr/>
        </p:nvSpPr>
        <p:spPr bwMode="auto">
          <a:xfrm>
            <a:off x="4953000" y="2133600"/>
            <a:ext cx="228600" cy="76200"/>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2" name="Rectangle 20"/>
          <p:cNvSpPr>
            <a:spLocks noChangeArrowheads="1"/>
          </p:cNvSpPr>
          <p:nvPr/>
        </p:nvSpPr>
        <p:spPr bwMode="auto">
          <a:xfrm>
            <a:off x="4953000" y="1676400"/>
            <a:ext cx="228600" cy="76200"/>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3" name="Rectangle 21"/>
          <p:cNvSpPr>
            <a:spLocks noChangeArrowheads="1"/>
          </p:cNvSpPr>
          <p:nvPr/>
        </p:nvSpPr>
        <p:spPr bwMode="auto">
          <a:xfrm>
            <a:off x="4953000" y="1905000"/>
            <a:ext cx="228600" cy="76200"/>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4" name="Rectangle 22"/>
          <p:cNvSpPr>
            <a:spLocks noChangeArrowheads="1"/>
          </p:cNvSpPr>
          <p:nvPr/>
        </p:nvSpPr>
        <p:spPr bwMode="auto">
          <a:xfrm>
            <a:off x="4953000" y="2362200"/>
            <a:ext cx="228600" cy="76200"/>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5" name="Rectangle 23"/>
          <p:cNvSpPr>
            <a:spLocks noChangeArrowheads="1"/>
          </p:cNvSpPr>
          <p:nvPr/>
        </p:nvSpPr>
        <p:spPr bwMode="auto">
          <a:xfrm>
            <a:off x="5029200" y="4800600"/>
            <a:ext cx="228600" cy="74613"/>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6" name="Rectangle 24"/>
          <p:cNvSpPr>
            <a:spLocks noChangeArrowheads="1"/>
          </p:cNvSpPr>
          <p:nvPr/>
        </p:nvSpPr>
        <p:spPr bwMode="auto">
          <a:xfrm>
            <a:off x="5029200" y="5105400"/>
            <a:ext cx="228600" cy="74613"/>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7" name="Rectangle 25"/>
          <p:cNvSpPr>
            <a:spLocks noChangeArrowheads="1"/>
          </p:cNvSpPr>
          <p:nvPr/>
        </p:nvSpPr>
        <p:spPr bwMode="auto">
          <a:xfrm>
            <a:off x="5029200" y="5410200"/>
            <a:ext cx="228600" cy="74613"/>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8" name="Rectangle 26"/>
          <p:cNvSpPr>
            <a:spLocks noChangeArrowheads="1"/>
          </p:cNvSpPr>
          <p:nvPr/>
        </p:nvSpPr>
        <p:spPr bwMode="auto">
          <a:xfrm>
            <a:off x="5029200" y="5715000"/>
            <a:ext cx="228600" cy="76200"/>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9" name="Rectangle 27"/>
          <p:cNvSpPr>
            <a:spLocks noChangeArrowheads="1"/>
          </p:cNvSpPr>
          <p:nvPr/>
        </p:nvSpPr>
        <p:spPr bwMode="auto">
          <a:xfrm>
            <a:off x="4953000" y="1447800"/>
            <a:ext cx="228600" cy="76200"/>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0" name="Rectangle 28"/>
          <p:cNvSpPr>
            <a:spLocks noChangeArrowheads="1"/>
          </p:cNvSpPr>
          <p:nvPr/>
        </p:nvSpPr>
        <p:spPr bwMode="auto">
          <a:xfrm>
            <a:off x="4953000" y="1219200"/>
            <a:ext cx="228600" cy="76200"/>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1" name="Rectangle 29"/>
          <p:cNvSpPr>
            <a:spLocks noChangeArrowheads="1"/>
          </p:cNvSpPr>
          <p:nvPr/>
        </p:nvSpPr>
        <p:spPr bwMode="auto">
          <a:xfrm>
            <a:off x="5029200" y="6019800"/>
            <a:ext cx="228600" cy="76200"/>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2" name="Rectangle 30"/>
          <p:cNvSpPr>
            <a:spLocks noChangeArrowheads="1"/>
          </p:cNvSpPr>
          <p:nvPr/>
        </p:nvSpPr>
        <p:spPr bwMode="auto">
          <a:xfrm>
            <a:off x="5029200" y="6324600"/>
            <a:ext cx="228600" cy="76200"/>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 name="Rectangle 31"/>
          <p:cNvSpPr>
            <a:spLocks noChangeArrowheads="1"/>
          </p:cNvSpPr>
          <p:nvPr/>
        </p:nvSpPr>
        <p:spPr bwMode="auto">
          <a:xfrm>
            <a:off x="5029200" y="6629400"/>
            <a:ext cx="228600" cy="76200"/>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 name="Rectangle 32"/>
          <p:cNvSpPr>
            <a:spLocks noChangeArrowheads="1"/>
          </p:cNvSpPr>
          <p:nvPr/>
        </p:nvSpPr>
        <p:spPr bwMode="auto">
          <a:xfrm>
            <a:off x="4953000" y="990600"/>
            <a:ext cx="228600" cy="76200"/>
          </a:xfrm>
          <a:prstGeom prst="rect">
            <a:avLst/>
          </a:prstGeom>
          <a:solidFill>
            <a:srgbClr val="FFCC00"/>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 name="Text Box 33"/>
          <p:cNvSpPr txBox="1">
            <a:spLocks noChangeArrowheads="1"/>
          </p:cNvSpPr>
          <p:nvPr/>
        </p:nvSpPr>
        <p:spPr bwMode="auto">
          <a:xfrm>
            <a:off x="5715000" y="685800"/>
            <a:ext cx="2667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ja-JP" sz="1800" b="1" i="0" u="none" strike="noStrike" kern="0" cap="none" spc="0" normalizeH="0" baseline="0" noProof="0" dirty="0">
                <a:ln>
                  <a:noFill/>
                </a:ln>
                <a:solidFill>
                  <a:sysClr val="windowText" lastClr="000000"/>
                </a:solidFill>
                <a:effectLst/>
                <a:uLnTx/>
                <a:uFillTx/>
              </a:rPr>
              <a:t>Bi </a:t>
            </a:r>
            <a:r>
              <a:rPr kumimoji="0" lang="en-US" altLang="ja-JP" sz="1800" b="0" i="0" u="none" strike="noStrike" kern="0" cap="none" spc="0" normalizeH="0" baseline="0" noProof="0" dirty="0">
                <a:ln>
                  <a:noFill/>
                </a:ln>
                <a:solidFill>
                  <a:sysClr val="windowText" lastClr="000000"/>
                </a:solidFill>
                <a:effectLst/>
                <a:uLnTx/>
                <a:uFillTx/>
              </a:rPr>
              <a:t>Activation Detector</a:t>
            </a:r>
          </a:p>
        </p:txBody>
      </p:sp>
      <p:sp>
        <p:nvSpPr>
          <p:cNvPr id="86" name="Line 34"/>
          <p:cNvSpPr>
            <a:spLocks noChangeShapeType="1"/>
          </p:cNvSpPr>
          <p:nvPr/>
        </p:nvSpPr>
        <p:spPr bwMode="auto">
          <a:xfrm flipH="1">
            <a:off x="5257800" y="914400"/>
            <a:ext cx="457200" cy="7620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 name="Rectangle 35"/>
          <p:cNvSpPr>
            <a:spLocks noChangeArrowheads="1"/>
          </p:cNvSpPr>
          <p:nvPr/>
        </p:nvSpPr>
        <p:spPr bwMode="auto">
          <a:xfrm>
            <a:off x="5257800" y="3429000"/>
            <a:ext cx="1752600" cy="381000"/>
          </a:xfrm>
          <a:prstGeom prst="rect">
            <a:avLst/>
          </a:prstGeom>
          <a:solidFill>
            <a:srgbClr val="4F81B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a:ln>
                  <a:noFill/>
                </a:ln>
                <a:solidFill>
                  <a:sysClr val="windowText" lastClr="000000"/>
                </a:solidFill>
                <a:effectLst/>
                <a:uLnTx/>
                <a:uFillTx/>
              </a:rPr>
              <a:t>Mercury Target</a:t>
            </a:r>
          </a:p>
        </p:txBody>
      </p:sp>
      <p:sp>
        <p:nvSpPr>
          <p:cNvPr id="88" name="Oval 36"/>
          <p:cNvSpPr>
            <a:spLocks noChangeArrowheads="1"/>
          </p:cNvSpPr>
          <p:nvPr/>
        </p:nvSpPr>
        <p:spPr bwMode="auto">
          <a:xfrm>
            <a:off x="2895600" y="3505200"/>
            <a:ext cx="152400" cy="152400"/>
          </a:xfrm>
          <a:prstGeom prst="ellipse">
            <a:avLst/>
          </a:prstGeom>
          <a:solidFill>
            <a:srgbClr val="FF3300"/>
          </a:solidFill>
          <a:ln w="9525">
            <a:solidFill>
              <a:sysClr val="windowText" lastClr="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 name="AutoShape 37"/>
          <p:cNvSpPr>
            <a:spLocks noChangeArrowheads="1"/>
          </p:cNvSpPr>
          <p:nvPr/>
        </p:nvSpPr>
        <p:spPr bwMode="auto">
          <a:xfrm>
            <a:off x="5105400" y="3505200"/>
            <a:ext cx="152400" cy="228600"/>
          </a:xfrm>
          <a:prstGeom prst="irregularSeal2">
            <a:avLst/>
          </a:prstGeom>
          <a:solidFill>
            <a:srgbClr val="FFFF99"/>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 name="Line 38"/>
          <p:cNvSpPr>
            <a:spLocks noChangeShapeType="1"/>
          </p:cNvSpPr>
          <p:nvPr/>
        </p:nvSpPr>
        <p:spPr bwMode="auto">
          <a:xfrm flipH="1" flipV="1">
            <a:off x="5029200" y="2895600"/>
            <a:ext cx="76200" cy="60960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 name="Line 39"/>
          <p:cNvSpPr>
            <a:spLocks noChangeShapeType="1"/>
          </p:cNvSpPr>
          <p:nvPr/>
        </p:nvSpPr>
        <p:spPr bwMode="auto">
          <a:xfrm>
            <a:off x="5181600" y="3810000"/>
            <a:ext cx="152400" cy="45720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 name="Oval 40"/>
          <p:cNvSpPr>
            <a:spLocks noChangeArrowheads="1"/>
          </p:cNvSpPr>
          <p:nvPr/>
        </p:nvSpPr>
        <p:spPr bwMode="auto">
          <a:xfrm>
            <a:off x="4953000" y="2667000"/>
            <a:ext cx="152400" cy="152400"/>
          </a:xfrm>
          <a:prstGeom prst="ellipse">
            <a:avLst/>
          </a:prstGeom>
          <a:solidFill>
            <a:srgbClr val="FFFF00"/>
          </a:solidFill>
          <a:ln w="9525">
            <a:solidFill>
              <a:sysClr val="windowText" lastClr="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 name="Oval 41"/>
          <p:cNvSpPr>
            <a:spLocks noChangeArrowheads="1"/>
          </p:cNvSpPr>
          <p:nvPr/>
        </p:nvSpPr>
        <p:spPr bwMode="auto">
          <a:xfrm>
            <a:off x="5334000" y="4267200"/>
            <a:ext cx="152400" cy="152400"/>
          </a:xfrm>
          <a:prstGeom prst="ellipse">
            <a:avLst/>
          </a:prstGeom>
          <a:solidFill>
            <a:srgbClr val="FFFF00"/>
          </a:solidFill>
          <a:ln w="9525">
            <a:solidFill>
              <a:sysClr val="windowText" lastClr="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 name="Text Box 42"/>
          <p:cNvSpPr txBox="1">
            <a:spLocks noChangeArrowheads="1"/>
          </p:cNvSpPr>
          <p:nvPr/>
        </p:nvSpPr>
        <p:spPr bwMode="auto">
          <a:xfrm>
            <a:off x="5029200" y="2743200"/>
            <a:ext cx="2216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a:ln>
                  <a:noFill/>
                </a:ln>
                <a:solidFill>
                  <a:sysClr val="windowText" lastClr="000000"/>
                </a:solidFill>
                <a:effectLst/>
                <a:uLnTx/>
                <a:uFillTx/>
              </a:rPr>
              <a:t>Secondary Particles</a:t>
            </a:r>
          </a:p>
        </p:txBody>
      </p:sp>
      <p:sp>
        <p:nvSpPr>
          <p:cNvPr id="95" name="Text Box 43"/>
          <p:cNvSpPr txBox="1">
            <a:spLocks noChangeArrowheads="1"/>
          </p:cNvSpPr>
          <p:nvPr/>
        </p:nvSpPr>
        <p:spPr bwMode="auto">
          <a:xfrm>
            <a:off x="5562600" y="4191000"/>
            <a:ext cx="2216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a:ln>
                  <a:noFill/>
                </a:ln>
                <a:solidFill>
                  <a:sysClr val="windowText" lastClr="000000"/>
                </a:solidFill>
                <a:effectLst/>
                <a:uLnTx/>
                <a:uFillTx/>
              </a:rPr>
              <a:t>Secondary Particles</a:t>
            </a:r>
          </a:p>
        </p:txBody>
      </p:sp>
      <p:sp>
        <p:nvSpPr>
          <p:cNvPr id="96" name="Text Box 45"/>
          <p:cNvSpPr txBox="1">
            <a:spLocks noChangeArrowheads="1"/>
          </p:cNvSpPr>
          <p:nvPr/>
        </p:nvSpPr>
        <p:spPr bwMode="auto">
          <a:xfrm>
            <a:off x="1676400" y="1524000"/>
            <a:ext cx="2000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sysClr val="windowText" lastClr="000000"/>
                </a:solidFill>
                <a:effectLst/>
                <a:uLnTx/>
                <a:uFillTx/>
              </a:rPr>
              <a:t>Shielding Material</a:t>
            </a:r>
          </a:p>
        </p:txBody>
      </p:sp>
      <p:sp>
        <p:nvSpPr>
          <p:cNvPr id="97" name="Text Box 46"/>
          <p:cNvSpPr txBox="1">
            <a:spLocks noChangeArrowheads="1"/>
          </p:cNvSpPr>
          <p:nvPr/>
        </p:nvSpPr>
        <p:spPr bwMode="auto">
          <a:xfrm>
            <a:off x="1752600" y="5562600"/>
            <a:ext cx="2000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a:ln>
                  <a:noFill/>
                </a:ln>
                <a:solidFill>
                  <a:sysClr val="windowText" lastClr="000000"/>
                </a:solidFill>
                <a:effectLst/>
                <a:uLnTx/>
                <a:uFillTx/>
              </a:rPr>
              <a:t>Shielding Material</a:t>
            </a:r>
          </a:p>
        </p:txBody>
      </p:sp>
    </p:spTree>
    <p:extLst>
      <p:ext uri="{BB962C8B-B14F-4D97-AF65-F5344CB8AC3E}">
        <p14:creationId xmlns:p14="http://schemas.microsoft.com/office/powerpoint/2010/main" val="3923978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21</a:t>
            </a:fld>
            <a:endParaRPr lang="en-US" dirty="0"/>
          </a:p>
        </p:txBody>
      </p:sp>
      <p:sp>
        <p:nvSpPr>
          <p:cNvPr id="3" name="Title 2"/>
          <p:cNvSpPr>
            <a:spLocks noGrp="1"/>
          </p:cNvSpPr>
          <p:nvPr>
            <p:ph type="title"/>
          </p:nvPr>
        </p:nvSpPr>
        <p:spPr/>
        <p:txBody>
          <a:bodyPr/>
          <a:lstStyle/>
          <a:p>
            <a:r>
              <a:rPr lang="en-US" dirty="0" smtClean="0"/>
              <a:t>SATIF inter-comparison</a:t>
            </a:r>
            <a:endParaRPr lang="en-US" dirty="0"/>
          </a:p>
        </p:txBody>
      </p:sp>
      <p:pic>
        <p:nvPicPr>
          <p:cNvPr id="5" name="Content Placeholder 4"/>
          <p:cNvPicPr>
            <a:picLocks noGrp="1"/>
          </p:cNvPicPr>
          <p:nvPr>
            <p:ph sz="quarter" idx="14"/>
          </p:nvPr>
        </p:nvPicPr>
        <p:blipFill>
          <a:blip r:embed="rId2">
            <a:extLst>
              <a:ext uri="{28A0092B-C50C-407E-A947-70E740481C1C}">
                <a14:useLocalDpi xmlns:a14="http://schemas.microsoft.com/office/drawing/2010/main" val="0"/>
              </a:ext>
            </a:extLst>
          </a:blip>
          <a:srcRect t="3879" b="3879"/>
          <a:stretch>
            <a:fillRect/>
          </a:stretch>
        </p:blipFill>
        <p:spPr>
          <a:prstGeom prst="rect">
            <a:avLst/>
          </a:prstGeom>
        </p:spPr>
      </p:pic>
      <p:sp>
        <p:nvSpPr>
          <p:cNvPr id="6" name="TextBox 5"/>
          <p:cNvSpPr txBox="1"/>
          <p:nvPr/>
        </p:nvSpPr>
        <p:spPr>
          <a:xfrm>
            <a:off x="3706796" y="6466885"/>
            <a:ext cx="1827431" cy="369332"/>
          </a:xfrm>
          <a:prstGeom prst="rect">
            <a:avLst/>
          </a:prstGeom>
          <a:noFill/>
        </p:spPr>
        <p:txBody>
          <a:bodyPr wrap="none" rtlCol="0">
            <a:spAutoFit/>
          </a:bodyPr>
          <a:lstStyle/>
          <a:p>
            <a:r>
              <a:rPr lang="en-US" dirty="0" smtClean="0"/>
              <a:t>Geant4 v10.p01</a:t>
            </a:r>
            <a:endParaRPr lang="en-US" dirty="0"/>
          </a:p>
        </p:txBody>
      </p:sp>
    </p:spTree>
    <p:extLst>
      <p:ext uri="{BB962C8B-B14F-4D97-AF65-F5344CB8AC3E}">
        <p14:creationId xmlns:p14="http://schemas.microsoft.com/office/powerpoint/2010/main" val="24398610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22</a:t>
            </a:fld>
            <a:endParaRPr lang="en-US" dirty="0"/>
          </a:p>
        </p:txBody>
      </p:sp>
      <p:sp>
        <p:nvSpPr>
          <p:cNvPr id="3" name="Title 2"/>
          <p:cNvSpPr>
            <a:spLocks noGrp="1"/>
          </p:cNvSpPr>
          <p:nvPr>
            <p:ph type="title"/>
          </p:nvPr>
        </p:nvSpPr>
        <p:spPr/>
        <p:txBody>
          <a:bodyPr/>
          <a:lstStyle/>
          <a:p>
            <a:endParaRPr lang="en-US"/>
          </a:p>
        </p:txBody>
      </p:sp>
      <p:pic>
        <p:nvPicPr>
          <p:cNvPr id="5" name="Content Placeholder 4"/>
          <p:cNvPicPr>
            <a:picLocks noGrp="1"/>
          </p:cNvPicPr>
          <p:nvPr>
            <p:ph sz="quarter" idx="14"/>
          </p:nvPr>
        </p:nvPicPr>
        <p:blipFill>
          <a:blip r:embed="rId2">
            <a:extLst>
              <a:ext uri="{28A0092B-C50C-407E-A947-70E740481C1C}">
                <a14:useLocalDpi xmlns:a14="http://schemas.microsoft.com/office/drawing/2010/main" val="0"/>
              </a:ext>
            </a:extLst>
          </a:blip>
          <a:srcRect t="3879" b="3879"/>
          <a:stretch>
            <a:fillRect/>
          </a:stretch>
        </p:blipFill>
        <p:spPr>
          <a:prstGeom prst="rect">
            <a:avLst/>
          </a:prstGeom>
        </p:spPr>
      </p:pic>
      <p:sp>
        <p:nvSpPr>
          <p:cNvPr id="6" name="TextBox 5"/>
          <p:cNvSpPr txBox="1"/>
          <p:nvPr/>
        </p:nvSpPr>
        <p:spPr>
          <a:xfrm>
            <a:off x="3706796" y="6466885"/>
            <a:ext cx="1827431" cy="369332"/>
          </a:xfrm>
          <a:prstGeom prst="rect">
            <a:avLst/>
          </a:prstGeom>
          <a:noFill/>
        </p:spPr>
        <p:txBody>
          <a:bodyPr wrap="none" rtlCol="0">
            <a:spAutoFit/>
          </a:bodyPr>
          <a:lstStyle/>
          <a:p>
            <a:r>
              <a:rPr lang="en-US" dirty="0" smtClean="0"/>
              <a:t>Geant4 v10.p01</a:t>
            </a:r>
            <a:endParaRPr lang="en-US" dirty="0"/>
          </a:p>
        </p:txBody>
      </p:sp>
    </p:spTree>
    <p:extLst>
      <p:ext uri="{BB962C8B-B14F-4D97-AF65-F5344CB8AC3E}">
        <p14:creationId xmlns:p14="http://schemas.microsoft.com/office/powerpoint/2010/main" val="15862470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23</a:t>
            </a:fld>
            <a:endParaRPr lang="en-US" dirty="0"/>
          </a:p>
        </p:txBody>
      </p:sp>
      <p:sp>
        <p:nvSpPr>
          <p:cNvPr id="3" name="Title 2"/>
          <p:cNvSpPr>
            <a:spLocks noGrp="1"/>
          </p:cNvSpPr>
          <p:nvPr>
            <p:ph type="title"/>
          </p:nvPr>
        </p:nvSpPr>
        <p:spPr/>
        <p:txBody>
          <a:bodyPr/>
          <a:lstStyle/>
          <a:p>
            <a:endParaRPr lang="en-US"/>
          </a:p>
        </p:txBody>
      </p:sp>
      <p:pic>
        <p:nvPicPr>
          <p:cNvPr id="5" name="Content Placeholder 4"/>
          <p:cNvPicPr>
            <a:picLocks noGrp="1"/>
          </p:cNvPicPr>
          <p:nvPr>
            <p:ph sz="quarter" idx="14"/>
          </p:nvPr>
        </p:nvPicPr>
        <p:blipFill>
          <a:blip r:embed="rId2">
            <a:extLst>
              <a:ext uri="{28A0092B-C50C-407E-A947-70E740481C1C}">
                <a14:useLocalDpi xmlns:a14="http://schemas.microsoft.com/office/drawing/2010/main" val="0"/>
              </a:ext>
            </a:extLst>
          </a:blip>
          <a:srcRect l="-4207" r="-4207"/>
          <a:stretch>
            <a:fillRect/>
          </a:stretch>
        </p:blipFill>
        <p:spPr>
          <a:prstGeom prst="rect">
            <a:avLst/>
          </a:prstGeom>
        </p:spPr>
      </p:pic>
      <p:cxnSp>
        <p:nvCxnSpPr>
          <p:cNvPr id="7" name="Straight Arrow Connector 6"/>
          <p:cNvCxnSpPr/>
          <p:nvPr/>
        </p:nvCxnSpPr>
        <p:spPr>
          <a:xfrm flipH="1">
            <a:off x="1864838" y="2002336"/>
            <a:ext cx="377544" cy="5949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907496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24</a:t>
            </a:fld>
            <a:endParaRPr lang="en-US" dirty="0"/>
          </a:p>
        </p:txBody>
      </p:sp>
      <p:sp>
        <p:nvSpPr>
          <p:cNvPr id="3" name="Title 2"/>
          <p:cNvSpPr>
            <a:spLocks noGrp="1"/>
          </p:cNvSpPr>
          <p:nvPr>
            <p:ph type="title"/>
          </p:nvPr>
        </p:nvSpPr>
        <p:spPr/>
        <p:txBody>
          <a:bodyPr/>
          <a:lstStyle/>
          <a:p>
            <a:endParaRPr lang="en-US"/>
          </a:p>
        </p:txBody>
      </p:sp>
      <p:pic>
        <p:nvPicPr>
          <p:cNvPr id="5" name="Content Placeholder 4"/>
          <p:cNvPicPr>
            <a:picLocks noGrp="1"/>
          </p:cNvPicPr>
          <p:nvPr>
            <p:ph sz="quarter" idx="14"/>
          </p:nvPr>
        </p:nvPicPr>
        <p:blipFill>
          <a:blip r:embed="rId2">
            <a:extLst>
              <a:ext uri="{28A0092B-C50C-407E-A947-70E740481C1C}">
                <a14:useLocalDpi xmlns:a14="http://schemas.microsoft.com/office/drawing/2010/main" val="0"/>
              </a:ext>
            </a:extLst>
          </a:blip>
          <a:srcRect l="-4207" r="-4207"/>
          <a:stretch>
            <a:fillRect/>
          </a:stretch>
        </p:blipFill>
        <p:spPr>
          <a:prstGeom prst="rect">
            <a:avLst/>
          </a:prstGeom>
        </p:spPr>
      </p:pic>
    </p:spTree>
    <p:extLst>
      <p:ext uri="{BB962C8B-B14F-4D97-AF65-F5344CB8AC3E}">
        <p14:creationId xmlns:p14="http://schemas.microsoft.com/office/powerpoint/2010/main" val="23115280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25</a:t>
            </a:fld>
            <a:endParaRPr lang="en-US" dirty="0"/>
          </a:p>
        </p:txBody>
      </p:sp>
      <p:sp>
        <p:nvSpPr>
          <p:cNvPr id="3" name="Title 2"/>
          <p:cNvSpPr>
            <a:spLocks noGrp="1"/>
          </p:cNvSpPr>
          <p:nvPr>
            <p:ph type="title"/>
          </p:nvPr>
        </p:nvSpPr>
        <p:spPr/>
        <p:txBody>
          <a:bodyPr/>
          <a:lstStyle/>
          <a:p>
            <a:endParaRPr lang="en-US"/>
          </a:p>
        </p:txBody>
      </p:sp>
      <p:sp>
        <p:nvSpPr>
          <p:cNvPr id="4" name="Content Placeholder 3"/>
          <p:cNvSpPr>
            <a:spLocks noGrp="1"/>
          </p:cNvSpPr>
          <p:nvPr>
            <p:ph sz="quarter" idx="14"/>
          </p:nvPr>
        </p:nvSpPr>
        <p:spPr/>
        <p:txBody>
          <a:bodyPr/>
          <a:lstStyle/>
          <a:p>
            <a:endParaRPr lang="en-US" dirty="0"/>
          </a:p>
        </p:txBody>
      </p:sp>
    </p:spTree>
    <p:extLst>
      <p:ext uri="{BB962C8B-B14F-4D97-AF65-F5344CB8AC3E}">
        <p14:creationId xmlns:p14="http://schemas.microsoft.com/office/powerpoint/2010/main" val="36581439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26</a:t>
            </a:fld>
            <a:endParaRPr lang="en-US" dirty="0"/>
          </a:p>
        </p:txBody>
      </p:sp>
      <p:sp>
        <p:nvSpPr>
          <p:cNvPr id="3" name="Title 2"/>
          <p:cNvSpPr>
            <a:spLocks noGrp="1"/>
          </p:cNvSpPr>
          <p:nvPr>
            <p:ph type="title"/>
          </p:nvPr>
        </p:nvSpPr>
        <p:spPr/>
        <p:txBody>
          <a:bodyPr/>
          <a:lstStyle/>
          <a:p>
            <a:r>
              <a:rPr lang="en-US" dirty="0" smtClean="0"/>
              <a:t>Session Conveners </a:t>
            </a:r>
            <a:endParaRPr lang="en-US" dirty="0"/>
          </a:p>
        </p:txBody>
      </p:sp>
      <p:sp>
        <p:nvSpPr>
          <p:cNvPr id="4" name="Content Placeholder 3"/>
          <p:cNvSpPr>
            <a:spLocks noGrp="1"/>
          </p:cNvSpPr>
          <p:nvPr>
            <p:ph sz="quarter" idx="14"/>
          </p:nvPr>
        </p:nvSpPr>
        <p:spPr/>
        <p:txBody>
          <a:bodyPr/>
          <a:lstStyle/>
          <a:p>
            <a:r>
              <a:rPr lang="en-US" dirty="0" smtClean="0"/>
              <a:t>Tue. Moring: 		Tatsumi</a:t>
            </a:r>
          </a:p>
          <a:p>
            <a:r>
              <a:rPr lang="en-US" dirty="0" smtClean="0"/>
              <a:t>Tue. Afternoon:	</a:t>
            </a:r>
            <a:r>
              <a:rPr lang="en-US" dirty="0" smtClean="0"/>
              <a:t>Alberto (Tatsumi)</a:t>
            </a:r>
            <a:endParaRPr lang="en-US" dirty="0" smtClean="0"/>
          </a:p>
          <a:p>
            <a:r>
              <a:rPr lang="en-US" dirty="0" smtClean="0"/>
              <a:t>Wed. Moring:		Federico </a:t>
            </a:r>
          </a:p>
          <a:p>
            <a:r>
              <a:rPr lang="en-US" dirty="0" smtClean="0"/>
              <a:t>Wed. Afternoon:	Dennis</a:t>
            </a:r>
            <a:endParaRPr lang="en-US" dirty="0"/>
          </a:p>
        </p:txBody>
      </p:sp>
    </p:spTree>
    <p:extLst>
      <p:ext uri="{BB962C8B-B14F-4D97-AF65-F5344CB8AC3E}">
        <p14:creationId xmlns:p14="http://schemas.microsoft.com/office/powerpoint/2010/main" val="11047859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27</a:t>
            </a:fld>
            <a:endParaRPr lang="en-US" dirty="0"/>
          </a:p>
        </p:txBody>
      </p:sp>
      <p:sp>
        <p:nvSpPr>
          <p:cNvPr id="3" name="Title 2"/>
          <p:cNvSpPr>
            <a:spLocks noGrp="1"/>
          </p:cNvSpPr>
          <p:nvPr>
            <p:ph type="title"/>
          </p:nvPr>
        </p:nvSpPr>
        <p:spPr/>
        <p:txBody>
          <a:bodyPr/>
          <a:lstStyle/>
          <a:p>
            <a:r>
              <a:rPr lang="en-US" dirty="0" smtClean="0"/>
              <a:t>New and Future Development (Tue. 09:30-12:00)</a:t>
            </a:r>
            <a:endParaRPr lang="en-US" dirty="0"/>
          </a:p>
        </p:txBody>
      </p:sp>
      <p:sp>
        <p:nvSpPr>
          <p:cNvPr id="4" name="Content Placeholder 3"/>
          <p:cNvSpPr>
            <a:spLocks noGrp="1"/>
          </p:cNvSpPr>
          <p:nvPr>
            <p:ph sz="quarter" idx="14"/>
          </p:nvPr>
        </p:nvSpPr>
        <p:spPr/>
        <p:txBody>
          <a:bodyPr/>
          <a:lstStyle/>
          <a:p>
            <a:r>
              <a:rPr lang="en-US" dirty="0" err="1" smtClean="0"/>
              <a:t>ParticleHP</a:t>
            </a:r>
            <a:r>
              <a:rPr lang="en-US" dirty="0" smtClean="0"/>
              <a:t> </a:t>
            </a:r>
            <a:r>
              <a:rPr lang="en-US" dirty="0"/>
              <a:t>and Interpolation Scheme	</a:t>
            </a:r>
          </a:p>
          <a:p>
            <a:r>
              <a:rPr lang="en-US" dirty="0" smtClean="0"/>
              <a:t>Adding </a:t>
            </a:r>
            <a:r>
              <a:rPr lang="en-US" dirty="0"/>
              <a:t>break up reaction to HP	</a:t>
            </a:r>
          </a:p>
          <a:p>
            <a:r>
              <a:rPr lang="en-US" dirty="0" smtClean="0"/>
              <a:t>Status </a:t>
            </a:r>
            <a:r>
              <a:rPr lang="en-US" dirty="0"/>
              <a:t>and feature development of GND, GIDI and </a:t>
            </a:r>
            <a:r>
              <a:rPr lang="en-US" dirty="0" smtClean="0"/>
              <a:t>G4LEND</a:t>
            </a:r>
          </a:p>
          <a:p>
            <a:r>
              <a:rPr lang="en-US" dirty="0" smtClean="0"/>
              <a:t>Development </a:t>
            </a:r>
            <a:r>
              <a:rPr lang="en-US" dirty="0"/>
              <a:t>of Fission Fragment Generator	</a:t>
            </a:r>
          </a:p>
          <a:p>
            <a:endParaRPr lang="en-US" dirty="0"/>
          </a:p>
        </p:txBody>
      </p:sp>
    </p:spTree>
    <p:extLst>
      <p:ext uri="{BB962C8B-B14F-4D97-AF65-F5344CB8AC3E}">
        <p14:creationId xmlns:p14="http://schemas.microsoft.com/office/powerpoint/2010/main" val="3309983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28</a:t>
            </a:fld>
            <a:endParaRPr lang="en-US" dirty="0"/>
          </a:p>
        </p:txBody>
      </p:sp>
      <p:sp>
        <p:nvSpPr>
          <p:cNvPr id="3" name="Title 2"/>
          <p:cNvSpPr>
            <a:spLocks noGrp="1"/>
          </p:cNvSpPr>
          <p:nvPr>
            <p:ph type="title"/>
          </p:nvPr>
        </p:nvSpPr>
        <p:spPr/>
        <p:txBody>
          <a:bodyPr/>
          <a:lstStyle/>
          <a:p>
            <a:r>
              <a:rPr lang="en-US" dirty="0" smtClean="0"/>
              <a:t>Performance Improvement </a:t>
            </a:r>
            <a:r>
              <a:rPr lang="en-US" dirty="0"/>
              <a:t>(Tue. </a:t>
            </a:r>
            <a:r>
              <a:rPr lang="en-US" dirty="0" smtClean="0"/>
              <a:t>13:</a:t>
            </a:r>
            <a:r>
              <a:rPr lang="en-US" dirty="0"/>
              <a:t>30-</a:t>
            </a:r>
            <a:r>
              <a:rPr lang="en-US" dirty="0" smtClean="0"/>
              <a:t>15:</a:t>
            </a:r>
            <a:r>
              <a:rPr lang="en-US" dirty="0"/>
              <a:t>00)</a:t>
            </a:r>
          </a:p>
        </p:txBody>
      </p:sp>
      <p:sp>
        <p:nvSpPr>
          <p:cNvPr id="4" name="Content Placeholder 3"/>
          <p:cNvSpPr>
            <a:spLocks noGrp="1"/>
          </p:cNvSpPr>
          <p:nvPr>
            <p:ph sz="quarter" idx="14"/>
          </p:nvPr>
        </p:nvSpPr>
        <p:spPr/>
        <p:txBody>
          <a:bodyPr/>
          <a:lstStyle/>
          <a:p>
            <a:r>
              <a:rPr lang="en-US" dirty="0" smtClean="0"/>
              <a:t>Performance </a:t>
            </a:r>
            <a:r>
              <a:rPr lang="en-US" dirty="0"/>
              <a:t>improvement of </a:t>
            </a:r>
            <a:r>
              <a:rPr lang="en-US" dirty="0" err="1"/>
              <a:t>neutronHP</a:t>
            </a:r>
            <a:r>
              <a:rPr lang="en-US" dirty="0"/>
              <a:t> by simplified Doppler broadening	</a:t>
            </a:r>
          </a:p>
          <a:p>
            <a:r>
              <a:rPr lang="en-US" dirty="0" smtClean="0"/>
              <a:t>Advanced </a:t>
            </a:r>
            <a:r>
              <a:rPr lang="en-US" dirty="0"/>
              <a:t>applications of neutron simulation and data formats	</a:t>
            </a:r>
          </a:p>
          <a:p>
            <a:endParaRPr lang="en-US" dirty="0"/>
          </a:p>
        </p:txBody>
      </p:sp>
    </p:spTree>
    <p:extLst>
      <p:ext uri="{BB962C8B-B14F-4D97-AF65-F5344CB8AC3E}">
        <p14:creationId xmlns:p14="http://schemas.microsoft.com/office/powerpoint/2010/main" val="37895413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29</a:t>
            </a:fld>
            <a:endParaRPr lang="en-US" dirty="0"/>
          </a:p>
        </p:txBody>
      </p:sp>
      <p:sp>
        <p:nvSpPr>
          <p:cNvPr id="3" name="Title 2"/>
          <p:cNvSpPr>
            <a:spLocks noGrp="1"/>
          </p:cNvSpPr>
          <p:nvPr>
            <p:ph type="title"/>
          </p:nvPr>
        </p:nvSpPr>
        <p:spPr/>
        <p:txBody>
          <a:bodyPr/>
          <a:lstStyle/>
          <a:p>
            <a:r>
              <a:rPr lang="en-US" dirty="0" smtClean="0"/>
              <a:t>Conservation </a:t>
            </a:r>
            <a:r>
              <a:rPr lang="en-US" dirty="0"/>
              <a:t>(Tue. </a:t>
            </a:r>
            <a:r>
              <a:rPr lang="en-US" dirty="0" smtClean="0"/>
              <a:t>15:00</a:t>
            </a:r>
            <a:r>
              <a:rPr lang="en-US" dirty="0"/>
              <a:t>-</a:t>
            </a:r>
            <a:r>
              <a:rPr lang="en-US" dirty="0" smtClean="0"/>
              <a:t>17:</a:t>
            </a:r>
            <a:r>
              <a:rPr lang="en-US" dirty="0"/>
              <a:t>00)</a:t>
            </a:r>
          </a:p>
        </p:txBody>
      </p:sp>
      <p:sp>
        <p:nvSpPr>
          <p:cNvPr id="4" name="Content Placeholder 3"/>
          <p:cNvSpPr>
            <a:spLocks noGrp="1"/>
          </p:cNvSpPr>
          <p:nvPr>
            <p:ph sz="quarter" idx="14"/>
          </p:nvPr>
        </p:nvSpPr>
        <p:spPr/>
        <p:txBody>
          <a:bodyPr/>
          <a:lstStyle/>
          <a:p>
            <a:r>
              <a:rPr lang="en-US" dirty="0" smtClean="0"/>
              <a:t>Introduction </a:t>
            </a:r>
            <a:r>
              <a:rPr lang="en-US" dirty="0"/>
              <a:t>of conservation problem on data driven models	</a:t>
            </a:r>
          </a:p>
        </p:txBody>
      </p:sp>
    </p:spTree>
    <p:extLst>
      <p:ext uri="{BB962C8B-B14F-4D97-AF65-F5344CB8AC3E}">
        <p14:creationId xmlns:p14="http://schemas.microsoft.com/office/powerpoint/2010/main" val="2120983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a:t>
            </a:fld>
            <a:endParaRPr lang="en-US" dirty="0"/>
          </a:p>
        </p:txBody>
      </p:sp>
      <p:sp>
        <p:nvSpPr>
          <p:cNvPr id="3" name="Title 2"/>
          <p:cNvSpPr>
            <a:spLocks noGrp="1"/>
          </p:cNvSpPr>
          <p:nvPr>
            <p:ph type="title"/>
          </p:nvPr>
        </p:nvSpPr>
        <p:spPr/>
        <p:txBody>
          <a:bodyPr/>
          <a:lstStyle/>
          <a:p>
            <a:r>
              <a:rPr lang="en-US" dirty="0" smtClean="0"/>
              <a:t>Feature of Low Energy Neutron Reaction</a:t>
            </a:r>
            <a:endParaRPr lang="en-US" dirty="0"/>
          </a:p>
        </p:txBody>
      </p:sp>
      <p:sp>
        <p:nvSpPr>
          <p:cNvPr id="4" name="Content Placeholder 3"/>
          <p:cNvSpPr>
            <a:spLocks noGrp="1"/>
          </p:cNvSpPr>
          <p:nvPr>
            <p:ph sz="quarter" idx="14"/>
          </p:nvPr>
        </p:nvSpPr>
        <p:spPr/>
        <p:txBody>
          <a:bodyPr>
            <a:normAutofit lnSpcReduction="10000"/>
          </a:bodyPr>
          <a:lstStyle/>
          <a:p>
            <a:r>
              <a:rPr lang="en-US" dirty="0" smtClean="0"/>
              <a:t>Cross Sections are strongly isotope depend, i.e., interactions are reflected complex nuclear structures</a:t>
            </a:r>
          </a:p>
          <a:p>
            <a:r>
              <a:rPr lang="en-US" dirty="0"/>
              <a:t>	</a:t>
            </a:r>
            <a:r>
              <a:rPr lang="en-US" dirty="0" smtClean="0"/>
              <a:t>	</a:t>
            </a:r>
          </a:p>
          <a:p>
            <a:r>
              <a:rPr lang="en-US" dirty="0" smtClean="0"/>
              <a:t>Relatively low multiplicity and limited number of channels</a:t>
            </a:r>
          </a:p>
          <a:p>
            <a:endParaRPr lang="en-US" dirty="0"/>
          </a:p>
          <a:p>
            <a:r>
              <a:rPr lang="en-US" dirty="0" smtClean="0"/>
              <a:t>Existence of authorized libraries</a:t>
            </a:r>
          </a:p>
          <a:p>
            <a:r>
              <a:rPr lang="en-US" dirty="0"/>
              <a:t>	ENDF: Evaluated Nuclear Data </a:t>
            </a:r>
            <a:r>
              <a:rPr lang="en-US" dirty="0" smtClean="0"/>
              <a:t>File</a:t>
            </a:r>
          </a:p>
          <a:p>
            <a:endParaRPr lang="en-US" dirty="0"/>
          </a:p>
          <a:p>
            <a:r>
              <a:rPr lang="en-US" dirty="0" smtClean="0"/>
              <a:t>Tabulated data are often used in simulation.</a:t>
            </a:r>
          </a:p>
          <a:p>
            <a:r>
              <a:rPr lang="en-US" dirty="0"/>
              <a:t>	</a:t>
            </a:r>
            <a:r>
              <a:rPr lang="en-US" dirty="0" smtClean="0"/>
              <a:t>MCNP, FLUKA</a:t>
            </a:r>
          </a:p>
          <a:p>
            <a:r>
              <a:rPr lang="en-US" dirty="0"/>
              <a:t>	</a:t>
            </a:r>
            <a:r>
              <a:rPr lang="en-US" dirty="0" err="1" smtClean="0"/>
              <a:t>NeutronHP</a:t>
            </a:r>
            <a:r>
              <a:rPr lang="en-US" dirty="0" smtClean="0"/>
              <a:t>, G4LEND</a:t>
            </a:r>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42273999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30</a:t>
            </a:fld>
            <a:endParaRPr lang="en-US" dirty="0"/>
          </a:p>
        </p:txBody>
      </p:sp>
      <p:sp>
        <p:nvSpPr>
          <p:cNvPr id="3" name="Title 2"/>
          <p:cNvSpPr>
            <a:spLocks noGrp="1"/>
          </p:cNvSpPr>
          <p:nvPr>
            <p:ph type="title"/>
          </p:nvPr>
        </p:nvSpPr>
        <p:spPr/>
        <p:txBody>
          <a:bodyPr/>
          <a:lstStyle/>
          <a:p>
            <a:r>
              <a:rPr lang="en-US" dirty="0" smtClean="0"/>
              <a:t>Biasing (Wed. 08:</a:t>
            </a:r>
            <a:r>
              <a:rPr lang="en-US" dirty="0"/>
              <a:t>30</a:t>
            </a:r>
            <a:r>
              <a:rPr lang="en-US" dirty="0" smtClean="0"/>
              <a:t>-10:00)</a:t>
            </a:r>
            <a:endParaRPr lang="en-US" dirty="0"/>
          </a:p>
        </p:txBody>
      </p:sp>
      <p:sp>
        <p:nvSpPr>
          <p:cNvPr id="4" name="Content Placeholder 3"/>
          <p:cNvSpPr>
            <a:spLocks noGrp="1"/>
          </p:cNvSpPr>
          <p:nvPr>
            <p:ph sz="quarter" idx="14"/>
          </p:nvPr>
        </p:nvSpPr>
        <p:spPr/>
        <p:txBody>
          <a:bodyPr/>
          <a:lstStyle/>
          <a:p>
            <a:r>
              <a:rPr lang="en-US" dirty="0"/>
              <a:t>Review of Geant4 biasing	</a:t>
            </a:r>
          </a:p>
          <a:p>
            <a:endParaRPr lang="en-US" dirty="0"/>
          </a:p>
        </p:txBody>
      </p:sp>
    </p:spTree>
    <p:extLst>
      <p:ext uri="{BB962C8B-B14F-4D97-AF65-F5344CB8AC3E}">
        <p14:creationId xmlns:p14="http://schemas.microsoft.com/office/powerpoint/2010/main" val="28131575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31</a:t>
            </a:fld>
            <a:endParaRPr lang="en-US" dirty="0"/>
          </a:p>
        </p:txBody>
      </p:sp>
      <p:sp>
        <p:nvSpPr>
          <p:cNvPr id="3" name="Title 2"/>
          <p:cNvSpPr>
            <a:spLocks noGrp="1"/>
          </p:cNvSpPr>
          <p:nvPr>
            <p:ph type="title"/>
          </p:nvPr>
        </p:nvSpPr>
        <p:spPr/>
        <p:txBody>
          <a:bodyPr/>
          <a:lstStyle/>
          <a:p>
            <a:r>
              <a:rPr lang="en-US" dirty="0" smtClean="0"/>
              <a:t>Nuclear Devices </a:t>
            </a:r>
            <a:r>
              <a:rPr lang="en-US" dirty="0"/>
              <a:t>(Wed. </a:t>
            </a:r>
            <a:r>
              <a:rPr lang="en-US" dirty="0" smtClean="0"/>
              <a:t>10:</a:t>
            </a:r>
            <a:r>
              <a:rPr lang="en-US" dirty="0"/>
              <a:t>30-</a:t>
            </a:r>
            <a:r>
              <a:rPr lang="en-US" dirty="0" smtClean="0"/>
              <a:t>11:30</a:t>
            </a:r>
            <a:r>
              <a:rPr lang="en-US" dirty="0"/>
              <a:t>)</a:t>
            </a:r>
            <a:r>
              <a:rPr lang="en-US" dirty="0" smtClean="0"/>
              <a:t> </a:t>
            </a:r>
            <a:endParaRPr lang="en-US" dirty="0"/>
          </a:p>
        </p:txBody>
      </p:sp>
      <p:sp>
        <p:nvSpPr>
          <p:cNvPr id="4" name="Content Placeholder 3"/>
          <p:cNvSpPr>
            <a:spLocks noGrp="1"/>
          </p:cNvSpPr>
          <p:nvPr>
            <p:ph sz="quarter" idx="14"/>
          </p:nvPr>
        </p:nvSpPr>
        <p:spPr/>
        <p:txBody>
          <a:bodyPr/>
          <a:lstStyle/>
          <a:p>
            <a:r>
              <a:rPr lang="en-US" dirty="0" smtClean="0"/>
              <a:t>G4</a:t>
            </a:r>
            <a:r>
              <a:rPr lang="en-US" dirty="0"/>
              <a:t>-STORK: Stochastic Calculations of Reactor Kinetics	</a:t>
            </a:r>
          </a:p>
          <a:p>
            <a:r>
              <a:rPr lang="en-US" dirty="0" smtClean="0"/>
              <a:t>Accuracy </a:t>
            </a:r>
            <a:r>
              <a:rPr lang="en-US" dirty="0"/>
              <a:t>and speed of the HP models	</a:t>
            </a:r>
          </a:p>
          <a:p>
            <a:endParaRPr lang="en-US" dirty="0"/>
          </a:p>
        </p:txBody>
      </p:sp>
    </p:spTree>
    <p:extLst>
      <p:ext uri="{BB962C8B-B14F-4D97-AF65-F5344CB8AC3E}">
        <p14:creationId xmlns:p14="http://schemas.microsoft.com/office/powerpoint/2010/main" val="26587913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32</a:t>
            </a:fld>
            <a:endParaRPr lang="en-US" dirty="0"/>
          </a:p>
        </p:txBody>
      </p:sp>
      <p:sp>
        <p:nvSpPr>
          <p:cNvPr id="3" name="Title 2"/>
          <p:cNvSpPr>
            <a:spLocks noGrp="1"/>
          </p:cNvSpPr>
          <p:nvPr>
            <p:ph type="title"/>
          </p:nvPr>
        </p:nvSpPr>
        <p:spPr/>
        <p:txBody>
          <a:bodyPr/>
          <a:lstStyle/>
          <a:p>
            <a:r>
              <a:rPr lang="en-US" dirty="0" smtClean="0"/>
              <a:t>Data preparation and documentation </a:t>
            </a:r>
            <a:br>
              <a:rPr lang="en-US" dirty="0" smtClean="0"/>
            </a:br>
            <a:r>
              <a:rPr lang="en-US" dirty="0" smtClean="0"/>
              <a:t>(</a:t>
            </a:r>
            <a:r>
              <a:rPr lang="en-US" dirty="0"/>
              <a:t>Wed. </a:t>
            </a:r>
            <a:r>
              <a:rPr lang="en-US" dirty="0" smtClean="0"/>
              <a:t>11:</a:t>
            </a:r>
            <a:r>
              <a:rPr lang="en-US" dirty="0"/>
              <a:t>30</a:t>
            </a:r>
            <a:r>
              <a:rPr lang="en-US" dirty="0" smtClean="0"/>
              <a:t>-12:00,Lunch Break, 13:30-15:00) </a:t>
            </a:r>
            <a:endParaRPr lang="en-US" dirty="0"/>
          </a:p>
        </p:txBody>
      </p:sp>
      <p:sp>
        <p:nvSpPr>
          <p:cNvPr id="4" name="Content Placeholder 3"/>
          <p:cNvSpPr>
            <a:spLocks noGrp="1"/>
          </p:cNvSpPr>
          <p:nvPr>
            <p:ph sz="quarter" idx="14"/>
          </p:nvPr>
        </p:nvSpPr>
        <p:spPr/>
        <p:txBody>
          <a:bodyPr/>
          <a:lstStyle/>
          <a:p>
            <a:r>
              <a:rPr lang="en-US" dirty="0"/>
              <a:t>CIEMAT data preparation for IAEA	</a:t>
            </a:r>
          </a:p>
          <a:p>
            <a:r>
              <a:rPr lang="en-US" dirty="0" smtClean="0"/>
              <a:t>LLNL </a:t>
            </a:r>
            <a:r>
              <a:rPr lang="en-US" dirty="0"/>
              <a:t>data preparation and international GND project	</a:t>
            </a:r>
          </a:p>
          <a:p>
            <a:r>
              <a:rPr lang="en-US" dirty="0" smtClean="0"/>
              <a:t>Documentation </a:t>
            </a:r>
            <a:r>
              <a:rPr lang="en-US" dirty="0"/>
              <a:t>of data format	</a:t>
            </a:r>
          </a:p>
          <a:p>
            <a:endParaRPr lang="en-US" dirty="0"/>
          </a:p>
        </p:txBody>
      </p:sp>
    </p:spTree>
    <p:extLst>
      <p:ext uri="{BB962C8B-B14F-4D97-AF65-F5344CB8AC3E}">
        <p14:creationId xmlns:p14="http://schemas.microsoft.com/office/powerpoint/2010/main" val="15830276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33</a:t>
            </a:fld>
            <a:endParaRPr lang="en-US" dirty="0"/>
          </a:p>
        </p:txBody>
      </p:sp>
      <p:sp>
        <p:nvSpPr>
          <p:cNvPr id="3" name="Title 2"/>
          <p:cNvSpPr>
            <a:spLocks noGrp="1"/>
          </p:cNvSpPr>
          <p:nvPr>
            <p:ph type="title"/>
          </p:nvPr>
        </p:nvSpPr>
        <p:spPr/>
        <p:txBody>
          <a:bodyPr/>
          <a:lstStyle/>
          <a:p>
            <a:r>
              <a:rPr lang="en-US" dirty="0" smtClean="0"/>
              <a:t>Discussion</a:t>
            </a:r>
            <a:endParaRPr lang="en-US" dirty="0"/>
          </a:p>
        </p:txBody>
      </p:sp>
      <p:sp>
        <p:nvSpPr>
          <p:cNvPr id="4" name="Content Placeholder 3"/>
          <p:cNvSpPr>
            <a:spLocks noGrp="1"/>
          </p:cNvSpPr>
          <p:nvPr>
            <p:ph sz="quarter" idx="14"/>
          </p:nvPr>
        </p:nvSpPr>
        <p:spPr/>
        <p:txBody>
          <a:bodyPr/>
          <a:lstStyle/>
          <a:p>
            <a:endParaRPr lang="en-US"/>
          </a:p>
        </p:txBody>
      </p:sp>
    </p:spTree>
    <p:extLst>
      <p:ext uri="{BB962C8B-B14F-4D97-AF65-F5344CB8AC3E}">
        <p14:creationId xmlns:p14="http://schemas.microsoft.com/office/powerpoint/2010/main" val="1166614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4</a:t>
            </a:fld>
            <a:endParaRPr lang="en-US" dirty="0"/>
          </a:p>
        </p:txBody>
      </p:sp>
      <p:sp>
        <p:nvSpPr>
          <p:cNvPr id="3" name="Title 2"/>
          <p:cNvSpPr>
            <a:spLocks noGrp="1"/>
          </p:cNvSpPr>
          <p:nvPr>
            <p:ph type="title"/>
          </p:nvPr>
        </p:nvSpPr>
        <p:spPr/>
        <p:txBody>
          <a:bodyPr/>
          <a:lstStyle/>
          <a:p>
            <a:r>
              <a:rPr lang="en-US" dirty="0" smtClean="0"/>
              <a:t>Feature of </a:t>
            </a:r>
            <a:r>
              <a:rPr lang="en-US" dirty="0" err="1" smtClean="0"/>
              <a:t>Hadronic</a:t>
            </a:r>
            <a:r>
              <a:rPr lang="en-US" dirty="0" smtClean="0"/>
              <a:t> Framework of Geant4</a:t>
            </a:r>
            <a:endParaRPr lang="en-US" dirty="0"/>
          </a:p>
        </p:txBody>
      </p:sp>
      <p:sp>
        <p:nvSpPr>
          <p:cNvPr id="4" name="Content Placeholder 3"/>
          <p:cNvSpPr>
            <a:spLocks noGrp="1"/>
          </p:cNvSpPr>
          <p:nvPr>
            <p:ph sz="quarter" idx="14"/>
          </p:nvPr>
        </p:nvSpPr>
        <p:spPr/>
        <p:txBody>
          <a:bodyPr>
            <a:normAutofit fontScale="92500" lnSpcReduction="20000"/>
          </a:bodyPr>
          <a:lstStyle/>
          <a:p>
            <a:r>
              <a:rPr lang="en-US" dirty="0" smtClean="0"/>
              <a:t>Separate Cross Section and Final State Generator</a:t>
            </a:r>
          </a:p>
          <a:p>
            <a:r>
              <a:rPr lang="en-US" dirty="0"/>
              <a:t>	</a:t>
            </a:r>
            <a:r>
              <a:rPr lang="en-US" dirty="0" smtClean="0"/>
              <a:t>Caused troubles in past on data driven models</a:t>
            </a:r>
          </a:p>
          <a:p>
            <a:r>
              <a:rPr lang="en-US" dirty="0" smtClean="0"/>
              <a:t>Check 4 momentum conservations at the end of reaction</a:t>
            </a:r>
          </a:p>
          <a:p>
            <a:r>
              <a:rPr lang="en-US" dirty="0"/>
              <a:t>	</a:t>
            </a:r>
            <a:r>
              <a:rPr lang="en-US" dirty="0" smtClean="0"/>
              <a:t>Artificially disabled for </a:t>
            </a:r>
            <a:r>
              <a:rPr lang="en-US" dirty="0" err="1" smtClean="0"/>
              <a:t>NeutronHP</a:t>
            </a:r>
            <a:r>
              <a:rPr lang="en-US" dirty="0" smtClean="0"/>
              <a:t> and G4LEND</a:t>
            </a:r>
          </a:p>
          <a:p>
            <a:r>
              <a:rPr lang="en-US" dirty="0" smtClean="0"/>
              <a:t>Basically designed particle-target nucleus reaction</a:t>
            </a:r>
          </a:p>
          <a:p>
            <a:r>
              <a:rPr lang="en-US" dirty="0"/>
              <a:t>	</a:t>
            </a:r>
            <a:r>
              <a:rPr lang="en-US" dirty="0" smtClean="0"/>
              <a:t>Not suitable for particle-material interaction in low energy neutrons</a:t>
            </a:r>
          </a:p>
          <a:p>
            <a:endParaRPr lang="en-US" dirty="0"/>
          </a:p>
          <a:p>
            <a:r>
              <a:rPr lang="en-US" dirty="0" smtClean="0"/>
              <a:t>And we increase complexity of </a:t>
            </a:r>
            <a:r>
              <a:rPr lang="en-US" dirty="0" err="1" smtClean="0"/>
              <a:t>Hadronic</a:t>
            </a:r>
            <a:r>
              <a:rPr lang="en-US" dirty="0" smtClean="0"/>
              <a:t> Framework to handle low energy neutrons interactions in its.</a:t>
            </a:r>
          </a:p>
          <a:p>
            <a:endParaRPr lang="en-US" dirty="0" smtClean="0"/>
          </a:p>
          <a:p>
            <a:r>
              <a:rPr lang="en-US" dirty="0"/>
              <a:t>	</a:t>
            </a:r>
            <a:endParaRPr lang="en-US" dirty="0" smtClean="0"/>
          </a:p>
          <a:p>
            <a:r>
              <a:rPr lang="en-US" dirty="0"/>
              <a:t>	</a:t>
            </a:r>
            <a:r>
              <a:rPr lang="en-US" dirty="0" smtClean="0"/>
              <a:t> </a:t>
            </a:r>
            <a:endParaRPr lang="en-US" dirty="0"/>
          </a:p>
        </p:txBody>
      </p:sp>
    </p:spTree>
    <p:extLst>
      <p:ext uri="{BB962C8B-B14F-4D97-AF65-F5344CB8AC3E}">
        <p14:creationId xmlns:p14="http://schemas.microsoft.com/office/powerpoint/2010/main" val="1815821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5</a:t>
            </a:fld>
            <a:endParaRPr lang="en-US" dirty="0"/>
          </a:p>
        </p:txBody>
      </p:sp>
      <p:sp>
        <p:nvSpPr>
          <p:cNvPr id="3" name="Title 2"/>
          <p:cNvSpPr>
            <a:spLocks noGrp="1"/>
          </p:cNvSpPr>
          <p:nvPr>
            <p:ph type="title"/>
          </p:nvPr>
        </p:nvSpPr>
        <p:spPr/>
        <p:txBody>
          <a:bodyPr/>
          <a:lstStyle/>
          <a:p>
            <a:r>
              <a:rPr lang="en-US" dirty="0" smtClean="0"/>
              <a:t>Low Energy Neutron Models in Geant4</a:t>
            </a:r>
            <a:endParaRPr lang="en-US" dirty="0"/>
          </a:p>
        </p:txBody>
      </p:sp>
      <p:sp>
        <p:nvSpPr>
          <p:cNvPr id="4" name="Content Placeholder 3"/>
          <p:cNvSpPr>
            <a:spLocks noGrp="1"/>
          </p:cNvSpPr>
          <p:nvPr>
            <p:ph sz="quarter" idx="14"/>
          </p:nvPr>
        </p:nvSpPr>
        <p:spPr/>
        <p:txBody>
          <a:bodyPr>
            <a:normAutofit fontScale="85000" lnSpcReduction="20000"/>
          </a:bodyPr>
          <a:lstStyle/>
          <a:p>
            <a:r>
              <a:rPr lang="en-US" dirty="0" err="1" smtClean="0"/>
              <a:t>NeutronHP</a:t>
            </a:r>
            <a:endParaRPr lang="en-US" dirty="0" smtClean="0"/>
          </a:p>
          <a:p>
            <a:pPr lvl="1"/>
            <a:r>
              <a:rPr lang="en-US" altLang="ja-JP" dirty="0" smtClean="0"/>
              <a:t>High </a:t>
            </a:r>
            <a:r>
              <a:rPr lang="en-US" altLang="ja-JP" dirty="0"/>
              <a:t>Precision Neutron </a:t>
            </a:r>
            <a:r>
              <a:rPr lang="en-US" altLang="ja-JP" dirty="0" smtClean="0"/>
              <a:t>model, originally developed by Hans Peter Welch, using point</a:t>
            </a:r>
            <a:r>
              <a:rPr lang="en-US" altLang="ja-JP" dirty="0"/>
              <a:t>-wise cross section data </a:t>
            </a:r>
            <a:r>
              <a:rPr lang="en-US" altLang="ja-JP" dirty="0" smtClean="0"/>
              <a:t>converted </a:t>
            </a:r>
            <a:r>
              <a:rPr lang="en-US" altLang="ja-JP" dirty="0"/>
              <a:t>from </a:t>
            </a:r>
            <a:r>
              <a:rPr lang="en-US" altLang="ja-JP" dirty="0">
                <a:solidFill>
                  <a:srgbClr val="FF0000"/>
                </a:solidFill>
              </a:rPr>
              <a:t>ENDF/B-VII.r1</a:t>
            </a:r>
            <a:r>
              <a:rPr lang="en-US" altLang="ja-JP" dirty="0"/>
              <a:t> with processing </a:t>
            </a:r>
            <a:r>
              <a:rPr lang="en-US" altLang="ja-JP" dirty="0">
                <a:solidFill>
                  <a:srgbClr val="FF0000"/>
                </a:solidFill>
              </a:rPr>
              <a:t>NJOY-99.u364 </a:t>
            </a:r>
            <a:r>
              <a:rPr lang="en-US" altLang="ja-JP" dirty="0"/>
              <a:t>for resonance reconstruction</a:t>
            </a:r>
          </a:p>
          <a:p>
            <a:pPr lvl="1"/>
            <a:r>
              <a:rPr lang="en-US" altLang="ja-JP" dirty="0"/>
              <a:t>Tolerance of the processing is  </a:t>
            </a:r>
            <a:r>
              <a:rPr lang="en-US" altLang="ja-JP" dirty="0">
                <a:solidFill>
                  <a:srgbClr val="FF0000"/>
                </a:solidFill>
              </a:rPr>
              <a:t>0.001</a:t>
            </a:r>
            <a:endParaRPr lang="en-US" altLang="ja-JP" dirty="0"/>
          </a:p>
          <a:p>
            <a:pPr lvl="1"/>
            <a:r>
              <a:rPr lang="en-US" altLang="ja-JP" dirty="0"/>
              <a:t>We are still using NJOY99, and once NJOY2010 becomes available we will re-processing </a:t>
            </a:r>
            <a:endParaRPr lang="en-US" dirty="0"/>
          </a:p>
          <a:p>
            <a:r>
              <a:rPr lang="en-US" dirty="0" err="1" smtClean="0"/>
              <a:t>NeutronHPThermalScattering</a:t>
            </a:r>
            <a:endParaRPr lang="en-US" dirty="0" smtClean="0"/>
          </a:p>
          <a:p>
            <a:pPr lvl="1"/>
            <a:r>
              <a:rPr lang="en-US" dirty="0" smtClean="0"/>
              <a:t>S(alpha, beta) model </a:t>
            </a:r>
          </a:p>
          <a:p>
            <a:pPr lvl="1"/>
            <a:r>
              <a:rPr lang="en-US" altLang="ja-JP" dirty="0"/>
              <a:t>Thermal neutron scattering files from </a:t>
            </a:r>
            <a:r>
              <a:rPr lang="en-US" dirty="0"/>
              <a:t>ENDF/B-VII thermal data (ENDF-6 File 7) are converted into G4NDL by NJOY99.u364 with reconstruction tolerance of 0.02</a:t>
            </a:r>
          </a:p>
          <a:p>
            <a:pPr lvl="1"/>
            <a:r>
              <a:rPr lang="en-US" dirty="0"/>
              <a:t>There are about 20 materials in ENDF-VII thermal scattering </a:t>
            </a:r>
            <a:endParaRPr lang="en-US" dirty="0" smtClean="0"/>
          </a:p>
          <a:p>
            <a:r>
              <a:rPr lang="en-US" dirty="0" smtClean="0"/>
              <a:t>G4LEND</a:t>
            </a:r>
          </a:p>
          <a:p>
            <a:pPr lvl="1"/>
            <a:r>
              <a:rPr lang="en-US" dirty="0" smtClean="0"/>
              <a:t>Geant4 </a:t>
            </a:r>
            <a:r>
              <a:rPr lang="en-US" dirty="0"/>
              <a:t>interface for </a:t>
            </a:r>
            <a:r>
              <a:rPr lang="en-US" dirty="0" smtClean="0"/>
              <a:t>GIDI-GND</a:t>
            </a:r>
          </a:p>
          <a:p>
            <a:pPr lvl="1"/>
            <a:r>
              <a:rPr lang="en-US" dirty="0" smtClean="0"/>
              <a:t>ENDL99 and ENDF/B-VII.r0 are converted </a:t>
            </a:r>
            <a:endParaRPr lang="en-US" dirty="0"/>
          </a:p>
        </p:txBody>
      </p:sp>
    </p:spTree>
    <p:extLst>
      <p:ext uri="{BB962C8B-B14F-4D97-AF65-F5344CB8AC3E}">
        <p14:creationId xmlns:p14="http://schemas.microsoft.com/office/powerpoint/2010/main" val="4056088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B6F15528-21DE-4FAA-801E-634DDDAF4B2B}" type="slidenum">
              <a:rPr lang="en-US" smtClean="0"/>
              <a:pPr/>
              <a:t>6</a:t>
            </a:fld>
            <a:endParaRPr lang="en-US"/>
          </a:p>
        </p:txBody>
      </p:sp>
      <p:sp>
        <p:nvSpPr>
          <p:cNvPr id="2" name="Title 1"/>
          <p:cNvSpPr>
            <a:spLocks noGrp="1"/>
          </p:cNvSpPr>
          <p:nvPr>
            <p:ph type="title"/>
          </p:nvPr>
        </p:nvSpPr>
        <p:spPr/>
        <p:txBody>
          <a:bodyPr/>
          <a:lstStyle/>
          <a:p>
            <a:r>
              <a:rPr lang="en-US" smtClean="0"/>
              <a:t>Generalize comparison</a:t>
            </a:r>
            <a:endParaRPr lang="en-US" dirty="0"/>
          </a:p>
        </p:txBody>
      </p:sp>
      <p:sp>
        <p:nvSpPr>
          <p:cNvPr id="3" name="Content Placeholder 2"/>
          <p:cNvSpPr>
            <a:spLocks noGrp="1"/>
          </p:cNvSpPr>
          <p:nvPr>
            <p:ph idx="14"/>
          </p:nvPr>
        </p:nvSpPr>
        <p:spPr/>
        <p:txBody>
          <a:bodyPr/>
          <a:lstStyle/>
          <a:p>
            <a:r>
              <a:rPr lang="en-US" smtClean="0"/>
              <a:t>Material</a:t>
            </a:r>
          </a:p>
          <a:p>
            <a:pPr lvl="1"/>
            <a:r>
              <a:rPr lang="en-US" smtClean="0"/>
              <a:t>G4NistMaterial from G4_H, C, Al, Fe, Cu, Xe</a:t>
            </a:r>
            <a:r>
              <a:rPr lang="en-US" smtClean="0"/>
              <a:t>, Pb and U</a:t>
            </a:r>
          </a:p>
          <a:p>
            <a:pPr lvl="1"/>
            <a:r>
              <a:rPr lang="en-US" smtClean="0"/>
              <a:t>Single Isotope 18Ar36, 38 and 40, 26Fe54, 56, 57 and 58</a:t>
            </a:r>
          </a:p>
          <a:p>
            <a:pPr lvl="1"/>
            <a:r>
              <a:rPr lang="en-US" smtClean="0"/>
              <a:t>Temperature 273.15K</a:t>
            </a:r>
          </a:p>
          <a:p>
            <a:r>
              <a:rPr lang="en-US" smtClean="0"/>
              <a:t>Primary neutron energies</a:t>
            </a:r>
          </a:p>
          <a:p>
            <a:pPr lvl="1"/>
            <a:r>
              <a:rPr lang="en-US" smtClean="0"/>
              <a:t>Logarithmic equal probability distribution from 1.0e-5 eV to 20.0 MeV</a:t>
            </a:r>
            <a:endParaRPr lang="en-US" dirty="0" smtClean="0"/>
          </a:p>
        </p:txBody>
      </p:sp>
    </p:spTree>
    <p:extLst>
      <p:ext uri="{BB962C8B-B14F-4D97-AF65-F5344CB8AC3E}">
        <p14:creationId xmlns:p14="http://schemas.microsoft.com/office/powerpoint/2010/main" val="3724140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mtClean="0"/>
              <a:t>Out going neutron energy spectra </a:t>
            </a:r>
            <a:endParaRPr lang="en-US" dirty="0"/>
          </a:p>
        </p:txBody>
      </p:sp>
      <p:pic>
        <p:nvPicPr>
          <p:cNvPr id="6" name="Content Placeholder 5" descr="001_G4_H.gif"/>
          <p:cNvPicPr>
            <a:picLocks noGrp="1" noChangeAspect="1"/>
          </p:cNvPicPr>
          <p:nvPr>
            <p:ph sz="half" idx="4294967295"/>
          </p:nvPr>
        </p:nvPicPr>
        <p:blipFill>
          <a:blip r:embed="rId2" cstate="print"/>
          <a:stretch>
            <a:fillRect/>
          </a:stretch>
        </p:blipFill>
        <p:spPr>
          <a:xfrm>
            <a:off x="533400" y="1371600"/>
            <a:ext cx="4038600" cy="2738821"/>
          </a:xfrm>
          <a:prstGeom prst="rect">
            <a:avLst/>
          </a:prstGeom>
        </p:spPr>
      </p:pic>
      <p:pic>
        <p:nvPicPr>
          <p:cNvPr id="9" name="Content Placeholder 8" descr="006_G4_C.gif"/>
          <p:cNvPicPr>
            <a:picLocks noGrp="1" noChangeAspect="1"/>
          </p:cNvPicPr>
          <p:nvPr>
            <p:ph sz="half" idx="4294967295"/>
          </p:nvPr>
        </p:nvPicPr>
        <p:blipFill>
          <a:blip r:embed="rId3" cstate="print"/>
          <a:stretch>
            <a:fillRect/>
          </a:stretch>
        </p:blipFill>
        <p:spPr>
          <a:xfrm>
            <a:off x="4572000" y="1371600"/>
            <a:ext cx="4038600" cy="2738821"/>
          </a:xfrm>
          <a:prstGeom prst="rect">
            <a:avLst/>
          </a:prstGeom>
        </p:spPr>
      </p:pic>
      <p:pic>
        <p:nvPicPr>
          <p:cNvPr id="10" name="Picture 9" descr="013_G4_Al.gif"/>
          <p:cNvPicPr>
            <a:picLocks noChangeAspect="1"/>
          </p:cNvPicPr>
          <p:nvPr/>
        </p:nvPicPr>
        <p:blipFill>
          <a:blip r:embed="rId4" cstate="print"/>
          <a:stretch>
            <a:fillRect/>
          </a:stretch>
        </p:blipFill>
        <p:spPr>
          <a:xfrm>
            <a:off x="528066" y="4115562"/>
            <a:ext cx="4043934" cy="2742438"/>
          </a:xfrm>
          <a:prstGeom prst="rect">
            <a:avLst/>
          </a:prstGeom>
        </p:spPr>
      </p:pic>
      <p:pic>
        <p:nvPicPr>
          <p:cNvPr id="11" name="Picture 10" descr="026_G4_Fe.gif"/>
          <p:cNvPicPr>
            <a:picLocks noChangeAspect="1"/>
          </p:cNvPicPr>
          <p:nvPr/>
        </p:nvPicPr>
        <p:blipFill>
          <a:blip r:embed="rId5" cstate="print"/>
          <a:stretch>
            <a:fillRect/>
          </a:stretch>
        </p:blipFill>
        <p:spPr>
          <a:xfrm>
            <a:off x="4572000" y="4115562"/>
            <a:ext cx="4043934" cy="2742438"/>
          </a:xfrm>
          <a:prstGeom prst="rect">
            <a:avLst/>
          </a:prstGeom>
        </p:spPr>
      </p:pic>
      <p:cxnSp>
        <p:nvCxnSpPr>
          <p:cNvPr id="12" name="Straight Arrow Connector 11"/>
          <p:cNvCxnSpPr>
            <a:stCxn id="13" idx="2"/>
          </p:cNvCxnSpPr>
          <p:nvPr/>
        </p:nvCxnSpPr>
        <p:spPr>
          <a:xfrm>
            <a:off x="1828800" y="2017931"/>
            <a:ext cx="0" cy="268069"/>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990600" y="1371600"/>
            <a:ext cx="1676400" cy="646331"/>
          </a:xfrm>
          <a:prstGeom prst="rect">
            <a:avLst/>
          </a:prstGeom>
          <a:solidFill>
            <a:schemeClr val="bg1"/>
          </a:solidFill>
        </p:spPr>
        <p:txBody>
          <a:bodyPr wrap="square" rtlCol="0">
            <a:spAutoFit/>
          </a:bodyPr>
          <a:lstStyle/>
          <a:p>
            <a:pPr algn="ctr"/>
            <a:r>
              <a:rPr lang="en-US" sz="1200" dirty="0" smtClean="0"/>
              <a:t>Shape and position of thermaliztion peaks </a:t>
            </a:r>
          </a:p>
          <a:p>
            <a:pPr algn="ctr"/>
            <a:r>
              <a:rPr lang="en-US" sz="1200" dirty="0" smtClean="0"/>
              <a:t>are slightly different</a:t>
            </a:r>
            <a:endParaRPr lang="en-US" sz="1200" dirty="0"/>
          </a:p>
        </p:txBody>
      </p:sp>
    </p:spTree>
    <p:extLst>
      <p:ext uri="{BB962C8B-B14F-4D97-AF65-F5344CB8AC3E}">
        <p14:creationId xmlns:p14="http://schemas.microsoft.com/office/powerpoint/2010/main" val="3670707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Out going neutron energy spectra </a:t>
            </a:r>
            <a:endParaRPr lang="en-US" dirty="0"/>
          </a:p>
        </p:txBody>
      </p:sp>
      <p:pic>
        <p:nvPicPr>
          <p:cNvPr id="16" name="Content Placeholder 15" descr="054_G4_Xe.gif"/>
          <p:cNvPicPr>
            <a:picLocks noGrp="1" noChangeAspect="1"/>
          </p:cNvPicPr>
          <p:nvPr>
            <p:ph sz="half" idx="4294967295"/>
          </p:nvPr>
        </p:nvPicPr>
        <p:blipFill>
          <a:blip r:embed="rId2" cstate="print"/>
          <a:stretch>
            <a:fillRect/>
          </a:stretch>
        </p:blipFill>
        <p:spPr>
          <a:xfrm>
            <a:off x="4572000" y="1295400"/>
            <a:ext cx="4038600" cy="2738821"/>
          </a:xfrm>
          <a:prstGeom prst="rect">
            <a:avLst/>
          </a:prstGeom>
        </p:spPr>
      </p:pic>
      <p:pic>
        <p:nvPicPr>
          <p:cNvPr id="12" name="Content Placeholder 9" descr="082_G4_Pb.gif"/>
          <p:cNvPicPr>
            <a:picLocks noChangeAspect="1"/>
          </p:cNvPicPr>
          <p:nvPr/>
        </p:nvPicPr>
        <p:blipFill>
          <a:blip r:embed="rId3" cstate="print"/>
          <a:stretch>
            <a:fillRect/>
          </a:stretch>
        </p:blipFill>
        <p:spPr>
          <a:xfrm>
            <a:off x="533400" y="4038600"/>
            <a:ext cx="4038600" cy="2738821"/>
          </a:xfrm>
          <a:prstGeom prst="rect">
            <a:avLst/>
          </a:prstGeom>
        </p:spPr>
      </p:pic>
      <p:pic>
        <p:nvPicPr>
          <p:cNvPr id="15" name="Content Placeholder 14" descr="029_G4_Cu.gif"/>
          <p:cNvPicPr>
            <a:picLocks noGrp="1" noChangeAspect="1"/>
          </p:cNvPicPr>
          <p:nvPr>
            <p:ph sz="half" idx="4294967295"/>
          </p:nvPr>
        </p:nvPicPr>
        <p:blipFill>
          <a:blip r:embed="rId4" cstate="print"/>
          <a:stretch>
            <a:fillRect/>
          </a:stretch>
        </p:blipFill>
        <p:spPr>
          <a:xfrm>
            <a:off x="533400" y="1295400"/>
            <a:ext cx="4038600" cy="2738821"/>
          </a:xfrm>
          <a:prstGeom prst="rect">
            <a:avLst/>
          </a:prstGeom>
        </p:spPr>
      </p:pic>
      <p:pic>
        <p:nvPicPr>
          <p:cNvPr id="14" name="Content Placeholder 8" descr="092_G4_U.gif"/>
          <p:cNvPicPr>
            <a:picLocks noChangeAspect="1"/>
          </p:cNvPicPr>
          <p:nvPr/>
        </p:nvPicPr>
        <p:blipFill>
          <a:blip r:embed="rId5" cstate="print"/>
          <a:stretch>
            <a:fillRect/>
          </a:stretch>
        </p:blipFill>
        <p:spPr>
          <a:xfrm>
            <a:off x="4572000" y="4038600"/>
            <a:ext cx="4038600" cy="2738821"/>
          </a:xfrm>
          <a:prstGeom prst="rect">
            <a:avLst/>
          </a:prstGeom>
        </p:spPr>
      </p:pic>
    </p:spTree>
    <p:extLst>
      <p:ext uri="{BB962C8B-B14F-4D97-AF65-F5344CB8AC3E}">
        <p14:creationId xmlns:p14="http://schemas.microsoft.com/office/powerpoint/2010/main" val="904350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mtClean="0"/>
              <a:t>Comparison among </a:t>
            </a:r>
            <a:br>
              <a:rPr lang="en-US" smtClean="0"/>
            </a:br>
            <a:r>
              <a:rPr lang="en-US" smtClean="0"/>
              <a:t>HP,LEND and MCNP</a:t>
            </a:r>
            <a:endParaRPr lang="en-US" dirty="0"/>
          </a:p>
        </p:txBody>
      </p:sp>
      <p:pic>
        <p:nvPicPr>
          <p:cNvPr id="4" name="Content Placeholder 3" descr="001_18Ar36.gif"/>
          <p:cNvPicPr>
            <a:picLocks noGrp="1" noChangeAspect="1"/>
          </p:cNvPicPr>
          <p:nvPr>
            <p:ph sz="half" idx="4294967295"/>
          </p:nvPr>
        </p:nvPicPr>
        <p:blipFill>
          <a:blip r:embed="rId2" cstate="print"/>
          <a:stretch>
            <a:fillRect/>
          </a:stretch>
        </p:blipFill>
        <p:spPr>
          <a:xfrm>
            <a:off x="533400" y="1447800"/>
            <a:ext cx="4038600" cy="2738821"/>
          </a:xfrm>
          <a:prstGeom prst="rect">
            <a:avLst/>
          </a:prstGeom>
        </p:spPr>
      </p:pic>
      <p:pic>
        <p:nvPicPr>
          <p:cNvPr id="7" name="Content Placeholder 6" descr="001_18Ar38.gif"/>
          <p:cNvPicPr>
            <a:picLocks noGrp="1" noChangeAspect="1"/>
          </p:cNvPicPr>
          <p:nvPr>
            <p:ph sz="half" idx="4294967295"/>
          </p:nvPr>
        </p:nvPicPr>
        <p:blipFill>
          <a:blip r:embed="rId3" cstate="print"/>
          <a:stretch>
            <a:fillRect/>
          </a:stretch>
        </p:blipFill>
        <p:spPr>
          <a:xfrm>
            <a:off x="4572000" y="1447800"/>
            <a:ext cx="4038600" cy="2738821"/>
          </a:xfrm>
          <a:prstGeom prst="rect">
            <a:avLst/>
          </a:prstGeom>
        </p:spPr>
      </p:pic>
      <p:pic>
        <p:nvPicPr>
          <p:cNvPr id="8" name="Picture 7" descr="001_18Ar40.gif"/>
          <p:cNvPicPr>
            <a:picLocks noChangeAspect="1"/>
          </p:cNvPicPr>
          <p:nvPr/>
        </p:nvPicPr>
        <p:blipFill>
          <a:blip r:embed="rId4" cstate="print"/>
          <a:stretch>
            <a:fillRect/>
          </a:stretch>
        </p:blipFill>
        <p:spPr>
          <a:xfrm>
            <a:off x="2550033" y="4115562"/>
            <a:ext cx="4043934" cy="2742438"/>
          </a:xfrm>
          <a:prstGeom prst="rect">
            <a:avLst/>
          </a:prstGeom>
        </p:spPr>
      </p:pic>
      <p:cxnSp>
        <p:nvCxnSpPr>
          <p:cNvPr id="9" name="Straight Arrow Connector 8"/>
          <p:cNvCxnSpPr>
            <a:stCxn id="10" idx="2"/>
          </p:cNvCxnSpPr>
          <p:nvPr/>
        </p:nvCxnSpPr>
        <p:spPr>
          <a:xfrm>
            <a:off x="5397994" y="4788932"/>
            <a:ext cx="12206" cy="545068"/>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953000" y="4419600"/>
            <a:ext cx="889987" cy="369332"/>
          </a:xfrm>
          <a:prstGeom prst="rect">
            <a:avLst/>
          </a:prstGeom>
          <a:noFill/>
        </p:spPr>
        <p:txBody>
          <a:bodyPr wrap="none" rtlCol="0">
            <a:spAutoFit/>
          </a:bodyPr>
          <a:lstStyle/>
          <a:p>
            <a:r>
              <a:rPr lang="en-US" dirty="0" smtClean="0"/>
              <a:t>Binning</a:t>
            </a:r>
            <a:endParaRPr lang="en-US" dirty="0"/>
          </a:p>
        </p:txBody>
      </p:sp>
      <p:cxnSp>
        <p:nvCxnSpPr>
          <p:cNvPr id="11" name="Straight Arrow Connector 10"/>
          <p:cNvCxnSpPr/>
          <p:nvPr/>
        </p:nvCxnSpPr>
        <p:spPr>
          <a:xfrm>
            <a:off x="1371600" y="2133600"/>
            <a:ext cx="12206" cy="468868"/>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90600" y="1600200"/>
            <a:ext cx="1981200" cy="646331"/>
          </a:xfrm>
          <a:prstGeom prst="rect">
            <a:avLst/>
          </a:prstGeom>
          <a:noFill/>
        </p:spPr>
        <p:txBody>
          <a:bodyPr wrap="square" rtlCol="0">
            <a:spAutoFit/>
          </a:bodyPr>
          <a:lstStyle/>
          <a:p>
            <a:r>
              <a:rPr lang="en-US" dirty="0" smtClean="0"/>
              <a:t>Thermaliztion problems?</a:t>
            </a:r>
            <a:endParaRPr lang="en-US" dirty="0"/>
          </a:p>
        </p:txBody>
      </p:sp>
      <p:sp>
        <p:nvSpPr>
          <p:cNvPr id="22" name="TextBox 21"/>
          <p:cNvSpPr txBox="1"/>
          <p:nvPr/>
        </p:nvSpPr>
        <p:spPr>
          <a:xfrm>
            <a:off x="6629400" y="4267200"/>
            <a:ext cx="2389372" cy="646331"/>
          </a:xfrm>
          <a:prstGeom prst="rect">
            <a:avLst/>
          </a:prstGeom>
          <a:noFill/>
        </p:spPr>
        <p:txBody>
          <a:bodyPr wrap="none" rtlCol="0">
            <a:spAutoFit/>
          </a:bodyPr>
          <a:lstStyle/>
          <a:p>
            <a:pPr algn="ctr"/>
            <a:r>
              <a:rPr lang="en-US" dirty="0" smtClean="0"/>
              <a:t>Temperature of target </a:t>
            </a:r>
          </a:p>
          <a:p>
            <a:pPr algn="ctr"/>
            <a:r>
              <a:rPr lang="en-US" dirty="0" smtClean="0"/>
              <a:t>materials are 293 K </a:t>
            </a:r>
            <a:endParaRPr lang="en-US" dirty="0"/>
          </a:p>
        </p:txBody>
      </p:sp>
      <p:pic>
        <p:nvPicPr>
          <p:cNvPr id="14" name="Picture 13" descr="Picture2.png"/>
          <p:cNvPicPr>
            <a:picLocks noChangeAspect="1"/>
          </p:cNvPicPr>
          <p:nvPr/>
        </p:nvPicPr>
        <p:blipFill>
          <a:blip r:embed="rId5" cstate="print"/>
          <a:stretch>
            <a:fillRect/>
          </a:stretch>
        </p:blipFill>
        <p:spPr>
          <a:xfrm>
            <a:off x="6492459" y="762000"/>
            <a:ext cx="2651541" cy="688791"/>
          </a:xfrm>
          <a:prstGeom prst="rect">
            <a:avLst/>
          </a:prstGeom>
        </p:spPr>
      </p:pic>
    </p:spTree>
    <p:extLst>
      <p:ext uri="{BB962C8B-B14F-4D97-AF65-F5344CB8AC3E}">
        <p14:creationId xmlns:p14="http://schemas.microsoft.com/office/powerpoint/2010/main" val="1648824711"/>
      </p:ext>
    </p:extLst>
  </p:cSld>
  <p:clrMapOvr>
    <a:masterClrMapping/>
  </p:clrMapOvr>
</p:sld>
</file>

<file path=ppt/theme/theme1.xml><?xml version="1.0" encoding="utf-8"?>
<a:theme xmlns:a="http://schemas.openxmlformats.org/drawingml/2006/main" name="Default Theme">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0</TotalTime>
  <Words>770</Words>
  <Application>Microsoft Macintosh PowerPoint</Application>
  <PresentationFormat>On-screen Show (4:3)</PresentationFormat>
  <Paragraphs>184</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Default Theme</vt:lpstr>
      <vt:lpstr>Introduction</vt:lpstr>
      <vt:lpstr>Geant4 Neutron mini-workshop at SLAC</vt:lpstr>
      <vt:lpstr>Feature of Low Energy Neutron Reaction</vt:lpstr>
      <vt:lpstr>Feature of Hadronic Framework of Geant4</vt:lpstr>
      <vt:lpstr>Low Energy Neutron Models in Geant4</vt:lpstr>
      <vt:lpstr>Generalize comparison</vt:lpstr>
      <vt:lpstr>Out going neutron energy spectra </vt:lpstr>
      <vt:lpstr>Out going neutron energy spectra </vt:lpstr>
      <vt:lpstr>Comparison among  HP,LEND and MCNP</vt:lpstr>
      <vt:lpstr>Comparison among  HP,LEND and MCNP</vt:lpstr>
      <vt:lpstr>Cross section and Secondary Neutron Distributions using S(α, β) model</vt:lpstr>
      <vt:lpstr>Angular Distribution of neutrons n (16MeV) on Au</vt:lpstr>
      <vt:lpstr>45-50MeV neutrons bombarding concrete slab Neutron energy spectrum at depth of 1m</vt:lpstr>
      <vt:lpstr>Validation of gammas emission from neutron captured by Nitrogen nucleus</vt:lpstr>
      <vt:lpstr>PowerPoint Presentation</vt:lpstr>
      <vt:lpstr>The differences from  ENDF values are caused by  </vt:lpstr>
      <vt:lpstr>ATLAS Cavern background</vt:lpstr>
      <vt:lpstr>PowerPoint Presentation</vt:lpstr>
      <vt:lpstr>SATIF BNL Benchmark</vt:lpstr>
      <vt:lpstr>Benchmark overview</vt:lpstr>
      <vt:lpstr>SATIF inter-comparison</vt:lpstr>
      <vt:lpstr>PowerPoint Presentation</vt:lpstr>
      <vt:lpstr>PowerPoint Presentation</vt:lpstr>
      <vt:lpstr>PowerPoint Presentation</vt:lpstr>
      <vt:lpstr>PowerPoint Presentation</vt:lpstr>
      <vt:lpstr>Session Conveners </vt:lpstr>
      <vt:lpstr>New and Future Development (Tue. 09:30-12:00)</vt:lpstr>
      <vt:lpstr>Performance Improvement (Tue. 13:30-15:00)</vt:lpstr>
      <vt:lpstr>Conservation (Tue. 15:00-17:00)</vt:lpstr>
      <vt:lpstr>Biasing (Wed. 08:30-10:00)</vt:lpstr>
      <vt:lpstr>Nuclear Devices (Wed. 10:30-11:30) </vt:lpstr>
      <vt:lpstr>Data preparation and documentation  (Wed. 11:30-12:00,Lunch Break, 13:30-15:00) </vt:lpstr>
      <vt:lpstr>Discussion</vt:lpstr>
    </vt:vector>
  </TitlesOfParts>
  <Company>SLAC National Accelerator Laboratory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Tatsumi Koi</dc:creator>
  <cp:lastModifiedBy/>
  <cp:revision>1</cp:revision>
  <dcterms:created xsi:type="dcterms:W3CDTF">2014-07-02T22:09:23Z</dcterms:created>
  <dcterms:modified xsi:type="dcterms:W3CDTF">2014-07-08T14:59:41Z</dcterms:modified>
</cp:coreProperties>
</file>