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60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Documentation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KOI, Tatsumi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48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Documentation of origin of data files G4NDL</a:t>
            </a:r>
          </a:p>
          <a:p>
            <a:endParaRPr lang="en-US" dirty="0"/>
          </a:p>
          <a:p>
            <a:r>
              <a:rPr lang="en-US" dirty="0"/>
              <a:t>Documentation of G4NDL format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192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 of origin of G4NDL files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Currently only README file explains the origin of data files</a:t>
            </a:r>
          </a:p>
          <a:p>
            <a:r>
              <a:rPr lang="en-US" dirty="0" smtClean="0"/>
              <a:t>To improve traceability, we want to add the information to each individual files</a:t>
            </a:r>
          </a:p>
          <a:p>
            <a:r>
              <a:rPr lang="en-US" dirty="0"/>
              <a:t>	</a:t>
            </a:r>
            <a:r>
              <a:rPr lang="en-US" dirty="0" smtClean="0"/>
              <a:t>Take care about backward compatibility.</a:t>
            </a:r>
          </a:p>
        </p:txBody>
      </p:sp>
    </p:spTree>
    <p:extLst>
      <p:ext uri="{BB962C8B-B14F-4D97-AF65-F5344CB8AC3E}">
        <p14:creationId xmlns:p14="http://schemas.microsoft.com/office/powerpoint/2010/main" val="885692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 of data format of G4NDL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We are often asked about the data format of G4NDL.</a:t>
            </a:r>
          </a:p>
          <a:p>
            <a:r>
              <a:rPr lang="en-US" dirty="0" smtClean="0"/>
              <a:t>The request is quite reasonable.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453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G4NDL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Similar to ENDF</a:t>
            </a:r>
          </a:p>
          <a:p>
            <a:endParaRPr lang="en-US" dirty="0" smtClean="0"/>
          </a:p>
          <a:p>
            <a:r>
              <a:rPr lang="en-US" dirty="0" smtClean="0"/>
              <a:t>Several element are not converted (existed) into G4NDL</a:t>
            </a:r>
          </a:p>
          <a:p>
            <a:endParaRPr lang="en-US" dirty="0" smtClean="0"/>
          </a:p>
          <a:p>
            <a:r>
              <a:rPr lang="en-US" dirty="0" smtClean="0"/>
              <a:t>No documentation inherited from original developer</a:t>
            </a:r>
          </a:p>
          <a:p>
            <a:endParaRPr lang="en-US" dirty="0" smtClean="0"/>
          </a:p>
          <a:p>
            <a:r>
              <a:rPr lang="en-US" dirty="0" smtClean="0"/>
              <a:t>Format of cross section files is easy, however final state files is quite complicated</a:t>
            </a:r>
          </a:p>
          <a:p>
            <a:endParaRPr lang="en-US" dirty="0"/>
          </a:p>
          <a:p>
            <a:r>
              <a:rPr lang="en-US" dirty="0"/>
              <a:t>H</a:t>
            </a:r>
            <a:r>
              <a:rPr lang="en-US" dirty="0" smtClean="0"/>
              <a:t>uge effort is expected for providing complete documentation</a:t>
            </a:r>
          </a:p>
          <a:p>
            <a:r>
              <a:rPr lang="en-US" dirty="0"/>
              <a:t>	</a:t>
            </a:r>
            <a:r>
              <a:rPr lang="en-US" dirty="0" smtClean="0"/>
              <a:t>Does someone voluntarily do this work?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713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G4NDL Thermal Scattering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I will provide full documentation about the format of thermal scattering files in G4NDL for potential contributor of S(alpha, beta) files.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29694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G4LEND-GND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Basically they are self-descriptive.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21844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0</TotalTime>
  <Words>156</Words>
  <Application>Microsoft Macintosh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Theme</vt:lpstr>
      <vt:lpstr>Documentation </vt:lpstr>
      <vt:lpstr>PowerPoint Presentation</vt:lpstr>
      <vt:lpstr>Documentation of origin of G4NDL files</vt:lpstr>
      <vt:lpstr>Documentation of data format of G4NDL</vt:lpstr>
      <vt:lpstr>G4NDL </vt:lpstr>
      <vt:lpstr>G4NDL Thermal Scattering</vt:lpstr>
      <vt:lpstr>G4LEND-GND</vt:lpstr>
    </vt:vector>
  </TitlesOfParts>
  <Company>SLAC National Accelerator Laboratory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Tatsumi Koi</dc:creator>
  <cp:lastModifiedBy/>
  <cp:revision>1</cp:revision>
  <dcterms:created xsi:type="dcterms:W3CDTF">2014-07-02T22:09:58Z</dcterms:created>
  <dcterms:modified xsi:type="dcterms:W3CDTF">2014-07-08T00:48:53Z</dcterms:modified>
</cp:coreProperties>
</file>