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31"/>
  </p:notesMasterIdLst>
  <p:handoutMasterIdLst>
    <p:handoutMasterId r:id="rId32"/>
  </p:handoutMasterIdLst>
  <p:sldIdLst>
    <p:sldId id="862" r:id="rId2"/>
    <p:sldId id="935" r:id="rId3"/>
    <p:sldId id="936" r:id="rId4"/>
    <p:sldId id="937" r:id="rId5"/>
    <p:sldId id="938" r:id="rId6"/>
    <p:sldId id="904" r:id="rId7"/>
    <p:sldId id="916" r:id="rId8"/>
    <p:sldId id="892" r:id="rId9"/>
    <p:sldId id="918" r:id="rId10"/>
    <p:sldId id="927" r:id="rId11"/>
    <p:sldId id="889" r:id="rId12"/>
    <p:sldId id="910" r:id="rId13"/>
    <p:sldId id="905" r:id="rId14"/>
    <p:sldId id="907" r:id="rId15"/>
    <p:sldId id="928" r:id="rId16"/>
    <p:sldId id="929" r:id="rId17"/>
    <p:sldId id="930" r:id="rId18"/>
    <p:sldId id="931" r:id="rId19"/>
    <p:sldId id="932" r:id="rId20"/>
    <p:sldId id="933" r:id="rId21"/>
    <p:sldId id="934" r:id="rId22"/>
    <p:sldId id="920" r:id="rId23"/>
    <p:sldId id="921" r:id="rId24"/>
    <p:sldId id="922" r:id="rId25"/>
    <p:sldId id="940" r:id="rId26"/>
    <p:sldId id="925" r:id="rId27"/>
    <p:sldId id="939" r:id="rId28"/>
    <p:sldId id="912" r:id="rId29"/>
    <p:sldId id="890" r:id="rId30"/>
  </p:sldIdLst>
  <p:sldSz cx="9144000" cy="6858000" type="screen4x3"/>
  <p:notesSz cx="6858000" cy="9144000"/>
  <p:defaultTextStyle>
    <a:defPPr>
      <a:defRPr lang="en-US"/>
    </a:defPPr>
    <a:lvl1pPr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1pPr>
    <a:lvl2pPr marL="4572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2pPr>
    <a:lvl3pPr marL="9144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3pPr>
    <a:lvl4pPr marL="13716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4pPr>
    <a:lvl5pPr marL="18288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0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0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0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0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983"/>
    <a:srgbClr val="EBF010"/>
    <a:srgbClr val="FFEF6C"/>
    <a:srgbClr val="000076"/>
    <a:srgbClr val="CDFFCB"/>
    <a:srgbClr val="2AFF02"/>
    <a:srgbClr val="FF9FCF"/>
    <a:srgbClr val="FFE5F2"/>
    <a:srgbClr val="577700"/>
    <a:srgbClr val="698E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184" y="-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2" d="100"/>
          <a:sy n="72" d="100"/>
        </p:scale>
        <p:origin x="-2512"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png"/><Relationship Id="rId5" Type="http://schemas.openxmlformats.org/officeDocument/2006/relationships/image" Target="../media/image43.png"/><Relationship Id="rId1" Type="http://schemas.openxmlformats.org/officeDocument/2006/relationships/image" Target="../media/image39.png"/><Relationship Id="rId2" Type="http://schemas.openxmlformats.org/officeDocument/2006/relationships/image" Target="../media/image40.png"/></Relationships>
</file>

<file path=ppt/diagrams/_rels/drawing1.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png"/><Relationship Id="rId5" Type="http://schemas.openxmlformats.org/officeDocument/2006/relationships/image" Target="../media/image43.png"/><Relationship Id="rId1" Type="http://schemas.openxmlformats.org/officeDocument/2006/relationships/image" Target="../media/image39.png"/><Relationship Id="rId2" Type="http://schemas.openxmlformats.org/officeDocument/2006/relationships/image" Target="../media/image4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582D27-BDD4-C34D-8E8D-45B52CF82897}" type="doc">
      <dgm:prSet loTypeId="urn:microsoft.com/office/officeart/2008/layout/VerticalCurvedList" loCatId="" qsTypeId="urn:microsoft.com/office/officeart/2005/8/quickstyle/simple1" qsCatId="simple" csTypeId="urn:microsoft.com/office/officeart/2005/8/colors/accent1_2" csCatId="accent1" phldr="1"/>
      <dgm:spPr/>
      <dgm:t>
        <a:bodyPr/>
        <a:lstStyle/>
        <a:p>
          <a:endParaRPr lang="en-US"/>
        </a:p>
      </dgm:t>
    </dgm:pt>
    <dgm:pt modelId="{1103BB63-EA7F-1E4C-856B-E05A9F20E29E}">
      <dgm:prSet custT="1"/>
      <dgm:spPr>
        <a:solidFill>
          <a:srgbClr val="3366FF"/>
        </a:solidFill>
      </dgm:spPr>
      <dgm:t>
        <a:bodyPr/>
        <a:lstStyle/>
        <a:p>
          <a:r>
            <a:rPr lang="en-US" sz="1200" b="0" i="0" u="none" dirty="0" smtClean="0"/>
            <a:t>Parameters, Design and Implementation</a:t>
          </a:r>
          <a:endParaRPr lang="en-US" sz="1200" dirty="0"/>
        </a:p>
      </dgm:t>
    </dgm:pt>
    <dgm:pt modelId="{435ED7D4-85DA-E84B-A770-3134D09B0F7B}" type="parTrans" cxnId="{E95C82B5-6192-9A42-A6BE-9F30D57F86BF}">
      <dgm:prSet/>
      <dgm:spPr/>
      <dgm:t>
        <a:bodyPr/>
        <a:lstStyle/>
        <a:p>
          <a:endParaRPr lang="en-US"/>
        </a:p>
      </dgm:t>
    </dgm:pt>
    <dgm:pt modelId="{477B01C6-4305-FF4D-A6EC-544B962AEDB2}" type="sibTrans" cxnId="{E95C82B5-6192-9A42-A6BE-9F30D57F86BF}">
      <dgm:prSet/>
      <dgm:spPr/>
      <dgm:t>
        <a:bodyPr/>
        <a:lstStyle/>
        <a:p>
          <a:endParaRPr lang="en-US"/>
        </a:p>
      </dgm:t>
    </dgm:pt>
    <dgm:pt modelId="{A9D78871-70B8-1642-B202-BFA27ABA2081}">
      <dgm:prSet custT="1"/>
      <dgm:spPr>
        <a:solidFill>
          <a:srgbClr val="3366FF"/>
        </a:solidFill>
      </dgm:spPr>
      <dgm:t>
        <a:bodyPr/>
        <a:lstStyle/>
        <a:p>
          <a:r>
            <a:rPr lang="en-US" sz="1000" b="0" i="0" u="none" dirty="0" smtClean="0"/>
            <a:t>Feedback Design, Background, Polarization</a:t>
          </a:r>
          <a:endParaRPr lang="en-US" sz="1000" dirty="0"/>
        </a:p>
      </dgm:t>
    </dgm:pt>
    <dgm:pt modelId="{5B8C29A8-E5D5-3C48-AC21-0E536BF2CE1F}" type="parTrans" cxnId="{9051F777-48EB-2245-96FB-D613523141A8}">
      <dgm:prSet/>
      <dgm:spPr/>
      <dgm:t>
        <a:bodyPr/>
        <a:lstStyle/>
        <a:p>
          <a:endParaRPr lang="en-US"/>
        </a:p>
      </dgm:t>
    </dgm:pt>
    <dgm:pt modelId="{EA261EF6-96FB-A44D-BE98-7D847F9A327D}" type="sibTrans" cxnId="{9051F777-48EB-2245-96FB-D613523141A8}">
      <dgm:prSet/>
      <dgm:spPr/>
      <dgm:t>
        <a:bodyPr/>
        <a:lstStyle/>
        <a:p>
          <a:endParaRPr lang="en-US"/>
        </a:p>
      </dgm:t>
    </dgm:pt>
    <dgm:pt modelId="{EA15C795-1E1D-5A40-AC21-A606F76185B9}">
      <dgm:prSet custT="1"/>
      <dgm:spPr>
        <a:solidFill>
          <a:srgbClr val="3366FF"/>
        </a:solidFill>
      </dgm:spPr>
      <dgm:t>
        <a:bodyPr/>
        <a:lstStyle/>
        <a:p>
          <a:r>
            <a:rPr lang="en-US" sz="1000" b="0" i="0" u="none" dirty="0" smtClean="0"/>
            <a:t>Machine Protection &amp; Operational Scenarios</a:t>
          </a:r>
          <a:endParaRPr lang="en-US" sz="1000" dirty="0"/>
        </a:p>
      </dgm:t>
    </dgm:pt>
    <dgm:pt modelId="{4CFCBDF4-6BA7-2243-821F-96EFAC63868C}" type="parTrans" cxnId="{DE7748EC-536F-6842-B188-4E5E13665DF4}">
      <dgm:prSet/>
      <dgm:spPr/>
      <dgm:t>
        <a:bodyPr/>
        <a:lstStyle/>
        <a:p>
          <a:endParaRPr lang="en-US"/>
        </a:p>
      </dgm:t>
    </dgm:pt>
    <dgm:pt modelId="{D14760CF-22E6-C94D-B312-AA0CD91FA3D4}" type="sibTrans" cxnId="{DE7748EC-536F-6842-B188-4E5E13665DF4}">
      <dgm:prSet/>
      <dgm:spPr/>
      <dgm:t>
        <a:bodyPr/>
        <a:lstStyle/>
        <a:p>
          <a:endParaRPr lang="en-US"/>
        </a:p>
      </dgm:t>
    </dgm:pt>
    <dgm:pt modelId="{ED314341-65F6-D442-ACD4-88E47A59521F}">
      <dgm:prSet custT="1"/>
      <dgm:spPr>
        <a:solidFill>
          <a:srgbClr val="3366FF"/>
        </a:solidFill>
      </dgm:spPr>
      <dgm:t>
        <a:bodyPr/>
        <a:lstStyle/>
        <a:p>
          <a:r>
            <a:rPr lang="en-US" sz="1000" b="0" i="0" u="none" dirty="0" smtClean="0"/>
            <a:t>Electron and positron sources</a:t>
          </a:r>
          <a:endParaRPr lang="en-US" sz="1000" dirty="0"/>
        </a:p>
      </dgm:t>
    </dgm:pt>
    <dgm:pt modelId="{4190B674-6F14-D34C-A95A-7A569F672A38}" type="parTrans" cxnId="{37F2D201-B86C-5244-9410-B86EF11A1D54}">
      <dgm:prSet/>
      <dgm:spPr/>
      <dgm:t>
        <a:bodyPr/>
        <a:lstStyle/>
        <a:p>
          <a:endParaRPr lang="en-US"/>
        </a:p>
      </dgm:t>
    </dgm:pt>
    <dgm:pt modelId="{2C3E31A7-FFF1-5A4B-8C30-F4F5D52EA569}" type="sibTrans" cxnId="{37F2D201-B86C-5244-9410-B86EF11A1D54}">
      <dgm:prSet/>
      <dgm:spPr/>
      <dgm:t>
        <a:bodyPr/>
        <a:lstStyle/>
        <a:p>
          <a:endParaRPr lang="en-US"/>
        </a:p>
      </dgm:t>
    </dgm:pt>
    <dgm:pt modelId="{51B0261C-F5BC-AE49-AF73-075A5D419105}">
      <dgm:prSet custT="1"/>
      <dgm:spPr>
        <a:solidFill>
          <a:srgbClr val="3366FF"/>
        </a:solidFill>
      </dgm:spPr>
      <dgm:t>
        <a:bodyPr/>
        <a:lstStyle/>
        <a:p>
          <a:r>
            <a:rPr lang="en-US" sz="1000" b="0" i="0" u="none" dirty="0" smtClean="0"/>
            <a:t>Damping Rings</a:t>
          </a:r>
          <a:endParaRPr lang="en-US" sz="1000" dirty="0"/>
        </a:p>
      </dgm:t>
    </dgm:pt>
    <dgm:pt modelId="{5E25444B-4204-6643-B814-81E75EE91C8E}" type="parTrans" cxnId="{3C33B32B-1408-B64E-B8DA-210491FF6AF9}">
      <dgm:prSet/>
      <dgm:spPr/>
      <dgm:t>
        <a:bodyPr/>
        <a:lstStyle/>
        <a:p>
          <a:endParaRPr lang="en-US"/>
        </a:p>
      </dgm:t>
    </dgm:pt>
    <dgm:pt modelId="{1B9312F9-DFB5-154E-8AD8-53E8DA7530A1}" type="sibTrans" cxnId="{3C33B32B-1408-B64E-B8DA-210491FF6AF9}">
      <dgm:prSet/>
      <dgm:spPr/>
      <dgm:t>
        <a:bodyPr/>
        <a:lstStyle/>
        <a:p>
          <a:endParaRPr lang="en-US"/>
        </a:p>
      </dgm:t>
    </dgm:pt>
    <dgm:pt modelId="{BBB6113C-F277-B049-8BFD-54C93ED7D48F}">
      <dgm:prSet custT="1"/>
      <dgm:spPr>
        <a:solidFill>
          <a:srgbClr val="3366FF"/>
        </a:solidFill>
      </dgm:spPr>
      <dgm:t>
        <a:bodyPr/>
        <a:lstStyle/>
        <a:p>
          <a:r>
            <a:rPr lang="en-US" sz="1000" b="0" i="0" u="none" dirty="0" smtClean="0"/>
            <a:t>Ring-To-Main-</a:t>
          </a:r>
          <a:r>
            <a:rPr lang="en-US" sz="1000" b="0" i="0" u="none" dirty="0" err="1" smtClean="0"/>
            <a:t>Linac</a:t>
          </a:r>
          <a:endParaRPr lang="en-US" sz="1000" dirty="0"/>
        </a:p>
      </dgm:t>
    </dgm:pt>
    <dgm:pt modelId="{11DA305D-3005-0D41-A535-B2D113424B3F}" type="parTrans" cxnId="{0AC58591-4940-574E-8FFA-647488F238AB}">
      <dgm:prSet/>
      <dgm:spPr/>
      <dgm:t>
        <a:bodyPr/>
        <a:lstStyle/>
        <a:p>
          <a:endParaRPr lang="en-US"/>
        </a:p>
      </dgm:t>
    </dgm:pt>
    <dgm:pt modelId="{D5226003-F993-A44E-A733-BDA7647EE9CD}" type="sibTrans" cxnId="{0AC58591-4940-574E-8FFA-647488F238AB}">
      <dgm:prSet/>
      <dgm:spPr/>
      <dgm:t>
        <a:bodyPr/>
        <a:lstStyle/>
        <a:p>
          <a:endParaRPr lang="en-US"/>
        </a:p>
      </dgm:t>
    </dgm:pt>
    <dgm:pt modelId="{12762CFE-B369-0A45-A91C-C67970F14CC5}">
      <dgm:prSet custT="1"/>
      <dgm:spPr>
        <a:solidFill>
          <a:srgbClr val="3366FF"/>
        </a:solidFill>
      </dgm:spPr>
      <dgm:t>
        <a:bodyPr/>
        <a:lstStyle/>
        <a:p>
          <a:r>
            <a:rPr lang="en-US" sz="1000" b="0" i="0" u="none" dirty="0" smtClean="0"/>
            <a:t>Main </a:t>
          </a:r>
          <a:r>
            <a:rPr lang="en-US" sz="1000" b="0" i="0" u="none" dirty="0" err="1" smtClean="0"/>
            <a:t>Linac</a:t>
          </a:r>
          <a:r>
            <a:rPr lang="en-US" sz="1000" b="0" i="0" u="none" dirty="0" smtClean="0"/>
            <a:t> - Two-Beam Acceleration</a:t>
          </a:r>
          <a:endParaRPr lang="en-US" sz="1000" dirty="0"/>
        </a:p>
      </dgm:t>
    </dgm:pt>
    <dgm:pt modelId="{E12CA09A-104B-2146-BD49-04131ECDD525}" type="parTrans" cxnId="{8B593B57-0698-3F45-B015-E16362B4B9E2}">
      <dgm:prSet/>
      <dgm:spPr/>
      <dgm:t>
        <a:bodyPr/>
        <a:lstStyle/>
        <a:p>
          <a:endParaRPr lang="en-US"/>
        </a:p>
      </dgm:t>
    </dgm:pt>
    <dgm:pt modelId="{C65F90D9-62E3-3D40-A52A-5FEA4E2CCB9C}" type="sibTrans" cxnId="{8B593B57-0698-3F45-B015-E16362B4B9E2}">
      <dgm:prSet/>
      <dgm:spPr/>
      <dgm:t>
        <a:bodyPr/>
        <a:lstStyle/>
        <a:p>
          <a:endParaRPr lang="en-US"/>
        </a:p>
      </dgm:t>
    </dgm:pt>
    <dgm:pt modelId="{ABD90B0E-4D6C-B04E-A555-4DB9CF8C9346}">
      <dgm:prSet custT="1"/>
      <dgm:spPr>
        <a:solidFill>
          <a:srgbClr val="3366FF"/>
        </a:solidFill>
      </dgm:spPr>
      <dgm:t>
        <a:bodyPr/>
        <a:lstStyle/>
        <a:p>
          <a:r>
            <a:rPr lang="en-US" sz="1000" b="0" i="0" u="none" dirty="0" smtClean="0"/>
            <a:t>Beam Delivery System</a:t>
          </a:r>
          <a:endParaRPr lang="en-US" sz="1000" dirty="0"/>
        </a:p>
      </dgm:t>
    </dgm:pt>
    <dgm:pt modelId="{BF9D637E-CA60-FF49-883A-C2F30EABD3EB}" type="parTrans" cxnId="{A45293D4-3ACD-5F4F-8E03-393F8AD4D8D8}">
      <dgm:prSet/>
      <dgm:spPr/>
      <dgm:t>
        <a:bodyPr/>
        <a:lstStyle/>
        <a:p>
          <a:endParaRPr lang="en-US"/>
        </a:p>
      </dgm:t>
    </dgm:pt>
    <dgm:pt modelId="{BA4C3A3F-CE68-4B4E-98E3-B235BB141AD3}" type="sibTrans" cxnId="{A45293D4-3ACD-5F4F-8E03-393F8AD4D8D8}">
      <dgm:prSet/>
      <dgm:spPr/>
      <dgm:t>
        <a:bodyPr/>
        <a:lstStyle/>
        <a:p>
          <a:endParaRPr lang="en-US"/>
        </a:p>
      </dgm:t>
    </dgm:pt>
    <dgm:pt modelId="{ECF3853E-3F1A-9A48-B555-50B229D3FC86}">
      <dgm:prSet custT="1"/>
      <dgm:spPr>
        <a:solidFill>
          <a:srgbClr val="3366FF"/>
        </a:solidFill>
      </dgm:spPr>
      <dgm:t>
        <a:bodyPr/>
        <a:lstStyle/>
        <a:p>
          <a:r>
            <a:rPr lang="en-US" sz="1000" b="0" i="0" u="none" dirty="0" smtClean="0"/>
            <a:t>Machine-Detector Interface (MDI) activities</a:t>
          </a:r>
          <a:endParaRPr lang="en-US" sz="1000" dirty="0"/>
        </a:p>
      </dgm:t>
    </dgm:pt>
    <dgm:pt modelId="{AA560A81-7A5F-1A47-BDCD-379F6BF7F404}" type="parTrans" cxnId="{92C6A22C-0805-BE41-A641-22899C9CEE4E}">
      <dgm:prSet/>
      <dgm:spPr/>
      <dgm:t>
        <a:bodyPr/>
        <a:lstStyle/>
        <a:p>
          <a:endParaRPr lang="en-US"/>
        </a:p>
      </dgm:t>
    </dgm:pt>
    <dgm:pt modelId="{3A75ABE7-5DB8-B844-8B41-262D30C5CBF3}" type="sibTrans" cxnId="{92C6A22C-0805-BE41-A641-22899C9CEE4E}">
      <dgm:prSet/>
      <dgm:spPr/>
      <dgm:t>
        <a:bodyPr/>
        <a:lstStyle/>
        <a:p>
          <a:endParaRPr lang="en-US"/>
        </a:p>
      </dgm:t>
    </dgm:pt>
    <dgm:pt modelId="{FAB4E486-5DC4-D044-8ACC-FE1E8FCB3E4C}">
      <dgm:prSet custT="1"/>
      <dgm:spPr>
        <a:solidFill>
          <a:srgbClr val="3366FF"/>
        </a:solidFill>
      </dgm:spPr>
      <dgm:t>
        <a:bodyPr/>
        <a:lstStyle/>
        <a:p>
          <a:r>
            <a:rPr lang="en-US" sz="1000" b="0" i="0" u="none" dirty="0" smtClean="0"/>
            <a:t>Drive Beam Complex</a:t>
          </a:r>
          <a:endParaRPr lang="en-US" sz="1000" dirty="0"/>
        </a:p>
      </dgm:t>
    </dgm:pt>
    <dgm:pt modelId="{C52B4739-67DA-A743-B6E3-72CF43E400C2}" type="parTrans" cxnId="{C043185C-76D9-7349-9461-D3C12B9918EB}">
      <dgm:prSet/>
      <dgm:spPr/>
      <dgm:t>
        <a:bodyPr/>
        <a:lstStyle/>
        <a:p>
          <a:endParaRPr lang="en-US"/>
        </a:p>
      </dgm:t>
    </dgm:pt>
    <dgm:pt modelId="{7CA814EB-A36F-C14F-B587-CC00300866D0}" type="sibTrans" cxnId="{C043185C-76D9-7349-9461-D3C12B9918EB}">
      <dgm:prSet/>
      <dgm:spPr/>
      <dgm:t>
        <a:bodyPr/>
        <a:lstStyle/>
        <a:p>
          <a:endParaRPr lang="en-US"/>
        </a:p>
      </dgm:t>
    </dgm:pt>
    <dgm:pt modelId="{AA9618DE-122A-4E49-97BB-46F78B469315}">
      <dgm:prSet custT="1"/>
      <dgm:spPr>
        <a:solidFill>
          <a:srgbClr val="3366FF"/>
        </a:solidFill>
      </dgm:spPr>
      <dgm:t>
        <a:bodyPr/>
        <a:lstStyle/>
        <a:p>
          <a:r>
            <a:rPr lang="en-US" sz="1200" b="0" i="0" u="none" dirty="0" smtClean="0"/>
            <a:t>Experimental verification	</a:t>
          </a:r>
          <a:endParaRPr lang="en-US" sz="1200" dirty="0"/>
        </a:p>
      </dgm:t>
    </dgm:pt>
    <dgm:pt modelId="{2C4F2F06-F734-1344-B400-FD0E8269B5F0}" type="parTrans" cxnId="{FC75B8B1-8414-564D-A705-542845F935EF}">
      <dgm:prSet/>
      <dgm:spPr/>
      <dgm:t>
        <a:bodyPr/>
        <a:lstStyle/>
        <a:p>
          <a:endParaRPr lang="en-US"/>
        </a:p>
      </dgm:t>
    </dgm:pt>
    <dgm:pt modelId="{5D12F87D-0B91-5545-BAB5-749682506676}" type="sibTrans" cxnId="{FC75B8B1-8414-564D-A705-542845F935EF}">
      <dgm:prSet/>
      <dgm:spPr/>
      <dgm:t>
        <a:bodyPr/>
        <a:lstStyle/>
        <a:p>
          <a:endParaRPr lang="en-US"/>
        </a:p>
      </dgm:t>
    </dgm:pt>
    <dgm:pt modelId="{08CAC49B-CCFE-E249-8323-A694A4650D85}">
      <dgm:prSet custT="1"/>
      <dgm:spPr>
        <a:solidFill>
          <a:srgbClr val="3366FF"/>
        </a:solidFill>
      </dgm:spPr>
      <dgm:t>
        <a:bodyPr/>
        <a:lstStyle/>
        <a:p>
          <a:r>
            <a:rPr lang="en-US" sz="1000" b="0" i="0" u="none" dirty="0" smtClean="0"/>
            <a:t>Drive Beam phase feed-forward and feedbacks</a:t>
          </a:r>
          <a:endParaRPr lang="en-US" sz="1000" dirty="0"/>
        </a:p>
      </dgm:t>
    </dgm:pt>
    <dgm:pt modelId="{734D34F7-3CC5-584B-AACB-CCDEB741598E}" type="parTrans" cxnId="{96748EF0-D9E6-DE47-8BD2-CC76DC53820E}">
      <dgm:prSet/>
      <dgm:spPr/>
      <dgm:t>
        <a:bodyPr/>
        <a:lstStyle/>
        <a:p>
          <a:endParaRPr lang="en-US"/>
        </a:p>
      </dgm:t>
    </dgm:pt>
    <dgm:pt modelId="{BB855ECA-4C37-2D4E-8E9A-C5AF645FA66D}" type="sibTrans" cxnId="{96748EF0-D9E6-DE47-8BD2-CC76DC53820E}">
      <dgm:prSet/>
      <dgm:spPr/>
      <dgm:t>
        <a:bodyPr/>
        <a:lstStyle/>
        <a:p>
          <a:endParaRPr lang="en-US"/>
        </a:p>
      </dgm:t>
    </dgm:pt>
    <dgm:pt modelId="{B1C93A61-18D5-EC41-9325-4BA4377BFA9A}">
      <dgm:prSet custT="1"/>
      <dgm:spPr>
        <a:solidFill>
          <a:srgbClr val="3366FF"/>
        </a:solidFill>
      </dgm:spPr>
      <dgm:t>
        <a:bodyPr/>
        <a:lstStyle/>
        <a:p>
          <a:r>
            <a:rPr lang="en-US" sz="1000" b="0" i="0" u="none" dirty="0" smtClean="0"/>
            <a:t>Two-Beam module string, test with beam</a:t>
          </a:r>
          <a:endParaRPr lang="en-US" sz="1000" dirty="0"/>
        </a:p>
      </dgm:t>
    </dgm:pt>
    <dgm:pt modelId="{59FC4446-0453-EA4E-9CDC-4313D6653D91}" type="parTrans" cxnId="{6CD5D2B8-04E2-A444-9640-8FFF0A1737BD}">
      <dgm:prSet/>
      <dgm:spPr/>
      <dgm:t>
        <a:bodyPr/>
        <a:lstStyle/>
        <a:p>
          <a:endParaRPr lang="en-US"/>
        </a:p>
      </dgm:t>
    </dgm:pt>
    <dgm:pt modelId="{796DF4BB-73B0-DF42-9360-FE1598DD0C97}" type="sibTrans" cxnId="{6CD5D2B8-04E2-A444-9640-8FFF0A1737BD}">
      <dgm:prSet/>
      <dgm:spPr/>
      <dgm:t>
        <a:bodyPr/>
        <a:lstStyle/>
        <a:p>
          <a:endParaRPr lang="en-US"/>
        </a:p>
      </dgm:t>
    </dgm:pt>
    <dgm:pt modelId="{38E92390-F38A-4747-AA14-15B880AC4E58}">
      <dgm:prSet custT="1"/>
      <dgm:spPr>
        <a:solidFill>
          <a:srgbClr val="3366FF"/>
        </a:solidFill>
      </dgm:spPr>
      <dgm:t>
        <a:bodyPr/>
        <a:lstStyle/>
        <a:p>
          <a:r>
            <a:rPr lang="en-US" sz="1000" b="0" i="0" u="none" dirty="0" smtClean="0"/>
            <a:t>Drive-beam front end including modulator development and injector </a:t>
          </a:r>
          <a:endParaRPr lang="en-US" sz="1000" dirty="0"/>
        </a:p>
      </dgm:t>
    </dgm:pt>
    <dgm:pt modelId="{7F18B2BA-A02B-8B43-B41D-ACB552CBCB68}" type="parTrans" cxnId="{3A8EBA49-3829-AC4F-B86C-F2BC1A506792}">
      <dgm:prSet/>
      <dgm:spPr/>
      <dgm:t>
        <a:bodyPr/>
        <a:lstStyle/>
        <a:p>
          <a:endParaRPr lang="en-US"/>
        </a:p>
      </dgm:t>
    </dgm:pt>
    <dgm:pt modelId="{D6E9784C-07C4-FB42-BBBA-9C92AB61A42D}" type="sibTrans" cxnId="{3A8EBA49-3829-AC4F-B86C-F2BC1A506792}">
      <dgm:prSet/>
      <dgm:spPr/>
      <dgm:t>
        <a:bodyPr/>
        <a:lstStyle/>
        <a:p>
          <a:endParaRPr lang="en-US"/>
        </a:p>
      </dgm:t>
    </dgm:pt>
    <dgm:pt modelId="{9119BBC0-A80E-244A-A612-14DDC021AF2A}">
      <dgm:prSet custT="1"/>
      <dgm:spPr>
        <a:solidFill>
          <a:srgbClr val="3366FF"/>
        </a:solidFill>
      </dgm:spPr>
      <dgm:t>
        <a:bodyPr/>
        <a:lstStyle/>
        <a:p>
          <a:r>
            <a:rPr lang="en-US" sz="1000" b="0" i="0" u="none" dirty="0" smtClean="0"/>
            <a:t>Modulator development, magnet converters</a:t>
          </a:r>
          <a:endParaRPr lang="en-US" sz="1000" dirty="0"/>
        </a:p>
      </dgm:t>
    </dgm:pt>
    <dgm:pt modelId="{75D00965-BE78-AD4C-9B29-A212958F43E1}" type="parTrans" cxnId="{890FF95D-2DCC-D148-B67C-56D7C1011F67}">
      <dgm:prSet/>
      <dgm:spPr/>
      <dgm:t>
        <a:bodyPr/>
        <a:lstStyle/>
        <a:p>
          <a:endParaRPr lang="en-US"/>
        </a:p>
      </dgm:t>
    </dgm:pt>
    <dgm:pt modelId="{87D8BEB6-A6ED-CC4C-8D02-BE43F6E6D459}" type="sibTrans" cxnId="{890FF95D-2DCC-D148-B67C-56D7C1011F67}">
      <dgm:prSet/>
      <dgm:spPr/>
      <dgm:t>
        <a:bodyPr/>
        <a:lstStyle/>
        <a:p>
          <a:endParaRPr lang="en-US"/>
        </a:p>
      </dgm:t>
    </dgm:pt>
    <dgm:pt modelId="{C63ABF8A-B6BA-1845-BDF6-9AFA82FF6885}">
      <dgm:prSet custT="1"/>
      <dgm:spPr>
        <a:solidFill>
          <a:srgbClr val="3366FF"/>
        </a:solidFill>
      </dgm:spPr>
      <dgm:t>
        <a:bodyPr/>
        <a:lstStyle/>
        <a:p>
          <a:r>
            <a:rPr lang="en-US" sz="1000" b="0" i="0" u="none" dirty="0" smtClean="0"/>
            <a:t>Drive Beam Photo Injector</a:t>
          </a:r>
          <a:endParaRPr lang="en-US" sz="1000" dirty="0"/>
        </a:p>
      </dgm:t>
    </dgm:pt>
    <dgm:pt modelId="{C1C58BF8-8F30-2C44-BDD7-48C8F0F87894}" type="parTrans" cxnId="{E2653B29-2839-394D-AF44-CA28D7563F8C}">
      <dgm:prSet/>
      <dgm:spPr/>
      <dgm:t>
        <a:bodyPr/>
        <a:lstStyle/>
        <a:p>
          <a:endParaRPr lang="en-US"/>
        </a:p>
      </dgm:t>
    </dgm:pt>
    <dgm:pt modelId="{5E9B1B35-4567-CE48-9E71-D8158F385713}" type="sibTrans" cxnId="{E2653B29-2839-394D-AF44-CA28D7563F8C}">
      <dgm:prSet/>
      <dgm:spPr/>
      <dgm:t>
        <a:bodyPr/>
        <a:lstStyle/>
        <a:p>
          <a:endParaRPr lang="en-US"/>
        </a:p>
      </dgm:t>
    </dgm:pt>
    <dgm:pt modelId="{B06E69DF-6685-4F41-BA75-4056F0C878FF}">
      <dgm:prSet custT="1"/>
      <dgm:spPr>
        <a:solidFill>
          <a:srgbClr val="3366FF"/>
        </a:solidFill>
      </dgm:spPr>
      <dgm:t>
        <a:bodyPr/>
        <a:lstStyle/>
        <a:p>
          <a:r>
            <a:rPr lang="en-US" sz="1000" b="0" i="0" u="none" dirty="0" smtClean="0"/>
            <a:t>Low </a:t>
          </a:r>
          <a:r>
            <a:rPr lang="en-US" sz="1000" b="0" i="0" u="none" dirty="0" err="1" smtClean="0"/>
            <a:t>emittance</a:t>
          </a:r>
          <a:r>
            <a:rPr lang="en-US" sz="1000" b="0" i="0" u="none" dirty="0" smtClean="0"/>
            <a:t> ring tests </a:t>
          </a:r>
          <a:endParaRPr lang="en-US" sz="1000" dirty="0"/>
        </a:p>
      </dgm:t>
    </dgm:pt>
    <dgm:pt modelId="{C85423DD-5F0C-364B-9BBC-2EFCE6037BE4}" type="parTrans" cxnId="{E603BB5A-D4D2-C94B-85A9-A05E729F1169}">
      <dgm:prSet/>
      <dgm:spPr/>
      <dgm:t>
        <a:bodyPr/>
        <a:lstStyle/>
        <a:p>
          <a:endParaRPr lang="en-US"/>
        </a:p>
      </dgm:t>
    </dgm:pt>
    <dgm:pt modelId="{69103587-5A1A-7947-B3AA-02BF57BE259A}" type="sibTrans" cxnId="{E603BB5A-D4D2-C94B-85A9-A05E729F1169}">
      <dgm:prSet/>
      <dgm:spPr/>
      <dgm:t>
        <a:bodyPr/>
        <a:lstStyle/>
        <a:p>
          <a:endParaRPr lang="en-US"/>
        </a:p>
      </dgm:t>
    </dgm:pt>
    <dgm:pt modelId="{EFD84110-9507-5F41-8BAB-6AC88252F11C}">
      <dgm:prSet custT="1"/>
      <dgm:spPr>
        <a:solidFill>
          <a:srgbClr val="3366FF"/>
        </a:solidFill>
      </dgm:spPr>
      <dgm:t>
        <a:bodyPr/>
        <a:lstStyle/>
        <a:p>
          <a:r>
            <a:rPr lang="en-US" sz="1000" b="0" i="0" u="none" dirty="0" smtClean="0"/>
            <a:t>Accelerator Beam System Tests (ATF and FACET, others)</a:t>
          </a:r>
          <a:endParaRPr lang="en-US" sz="1000" dirty="0"/>
        </a:p>
      </dgm:t>
    </dgm:pt>
    <dgm:pt modelId="{870A6956-19AC-F541-9805-E85BE3726D0D}" type="parTrans" cxnId="{549B4EE4-1BA7-EA42-AF4F-95181109F212}">
      <dgm:prSet/>
      <dgm:spPr/>
      <dgm:t>
        <a:bodyPr/>
        <a:lstStyle/>
        <a:p>
          <a:endParaRPr lang="en-US"/>
        </a:p>
      </dgm:t>
    </dgm:pt>
    <dgm:pt modelId="{32412628-82D8-D14B-B9EC-59B0E2B96ECF}" type="sibTrans" cxnId="{549B4EE4-1BA7-EA42-AF4F-95181109F212}">
      <dgm:prSet/>
      <dgm:spPr/>
      <dgm:t>
        <a:bodyPr/>
        <a:lstStyle/>
        <a:p>
          <a:endParaRPr lang="en-US"/>
        </a:p>
      </dgm:t>
    </dgm:pt>
    <dgm:pt modelId="{BBFC5027-AE5A-C649-B66D-3C159E8552B0}">
      <dgm:prSet custT="1"/>
      <dgm:spPr>
        <a:solidFill>
          <a:srgbClr val="3366FF"/>
        </a:solidFill>
      </dgm:spPr>
      <dgm:t>
        <a:bodyPr/>
        <a:lstStyle/>
        <a:p>
          <a:r>
            <a:rPr lang="en-US" sz="1200" b="0" i="0" u="none" dirty="0" smtClean="0"/>
            <a:t>X-band Technologies </a:t>
          </a:r>
          <a:r>
            <a:rPr lang="en-US" sz="1000" b="0" i="0" u="none" dirty="0" smtClean="0"/>
            <a:t>	</a:t>
          </a:r>
          <a:endParaRPr lang="en-US" sz="1000" dirty="0"/>
        </a:p>
      </dgm:t>
    </dgm:pt>
    <dgm:pt modelId="{32222098-D0FE-D242-8DFA-B6F7F6841097}" type="parTrans" cxnId="{DB30F6DA-925A-4942-AFD5-3EA5601B03E1}">
      <dgm:prSet/>
      <dgm:spPr/>
      <dgm:t>
        <a:bodyPr/>
        <a:lstStyle/>
        <a:p>
          <a:endParaRPr lang="en-US"/>
        </a:p>
      </dgm:t>
    </dgm:pt>
    <dgm:pt modelId="{DF29CA23-06CC-E249-8964-863947ABC6A8}" type="sibTrans" cxnId="{DB30F6DA-925A-4942-AFD5-3EA5601B03E1}">
      <dgm:prSet/>
      <dgm:spPr/>
      <dgm:t>
        <a:bodyPr/>
        <a:lstStyle/>
        <a:p>
          <a:endParaRPr lang="en-US"/>
        </a:p>
      </dgm:t>
    </dgm:pt>
    <dgm:pt modelId="{917E3409-A77B-D049-816A-FE129AE500B6}">
      <dgm:prSet custT="1"/>
      <dgm:spPr>
        <a:solidFill>
          <a:srgbClr val="3366FF"/>
        </a:solidFill>
      </dgm:spPr>
      <dgm:t>
        <a:bodyPr/>
        <a:lstStyle/>
        <a:p>
          <a:r>
            <a:rPr lang="en-US" sz="1000" b="0" i="0" u="none" dirty="0" smtClean="0"/>
            <a:t>X-band </a:t>
          </a:r>
          <a:r>
            <a:rPr lang="en-US" sz="1000" b="0" i="0" u="none" dirty="0" err="1" smtClean="0"/>
            <a:t>Rf</a:t>
          </a:r>
          <a:r>
            <a:rPr lang="en-US" sz="1000" b="0" i="0" u="none" dirty="0" smtClean="0"/>
            <a:t> structure Production  </a:t>
          </a:r>
          <a:endParaRPr lang="en-US" sz="1000" dirty="0"/>
        </a:p>
      </dgm:t>
    </dgm:pt>
    <dgm:pt modelId="{AD2A87B4-AB2A-FC4D-A873-24D7734ECC9A}" type="parTrans" cxnId="{D9F914BE-BFA8-004C-A5BD-9CFF51D212B6}">
      <dgm:prSet/>
      <dgm:spPr/>
      <dgm:t>
        <a:bodyPr/>
        <a:lstStyle/>
        <a:p>
          <a:endParaRPr lang="en-US"/>
        </a:p>
      </dgm:t>
    </dgm:pt>
    <dgm:pt modelId="{F0C29499-64B5-D84F-9889-03257AC5C3FA}" type="sibTrans" cxnId="{D9F914BE-BFA8-004C-A5BD-9CFF51D212B6}">
      <dgm:prSet/>
      <dgm:spPr/>
      <dgm:t>
        <a:bodyPr/>
        <a:lstStyle/>
        <a:p>
          <a:endParaRPr lang="en-US"/>
        </a:p>
      </dgm:t>
    </dgm:pt>
    <dgm:pt modelId="{93503AA0-7867-0C49-A493-773459E0B501}">
      <dgm:prSet custT="1"/>
      <dgm:spPr>
        <a:solidFill>
          <a:srgbClr val="3366FF"/>
        </a:solidFill>
      </dgm:spPr>
      <dgm:t>
        <a:bodyPr/>
        <a:lstStyle/>
        <a:p>
          <a:r>
            <a:rPr lang="en-US" sz="1000" b="0" i="0" u="none" dirty="0" smtClean="0"/>
            <a:t>X-band </a:t>
          </a:r>
          <a:r>
            <a:rPr lang="en-US" sz="1000" b="0" i="0" u="none" dirty="0" err="1" smtClean="0"/>
            <a:t>Rf</a:t>
          </a:r>
          <a:r>
            <a:rPr lang="en-US" sz="1000" b="0" i="0" u="none" dirty="0" smtClean="0"/>
            <a:t> structure High Power Testing </a:t>
          </a:r>
          <a:endParaRPr lang="en-US" sz="1000" dirty="0"/>
        </a:p>
      </dgm:t>
    </dgm:pt>
    <dgm:pt modelId="{5B1CC7BD-BF9B-DD49-8264-E7DBE2CE2C30}" type="parTrans" cxnId="{00245062-7255-9643-952D-F28F54801F88}">
      <dgm:prSet/>
      <dgm:spPr/>
      <dgm:t>
        <a:bodyPr/>
        <a:lstStyle/>
        <a:p>
          <a:endParaRPr lang="en-US"/>
        </a:p>
      </dgm:t>
    </dgm:pt>
    <dgm:pt modelId="{296A40F2-7F7A-5A45-BB9A-06B3FA43A5CC}" type="sibTrans" cxnId="{00245062-7255-9643-952D-F28F54801F88}">
      <dgm:prSet/>
      <dgm:spPr/>
      <dgm:t>
        <a:bodyPr/>
        <a:lstStyle/>
        <a:p>
          <a:endParaRPr lang="en-US"/>
        </a:p>
      </dgm:t>
    </dgm:pt>
    <dgm:pt modelId="{128391D7-7C37-614B-8256-3134CF8156AB}">
      <dgm:prSet custT="1"/>
      <dgm:spPr>
        <a:solidFill>
          <a:srgbClr val="3366FF"/>
        </a:solidFill>
      </dgm:spPr>
      <dgm:t>
        <a:bodyPr/>
        <a:lstStyle/>
        <a:p>
          <a:r>
            <a:rPr lang="en-US" sz="1000" b="0" i="0" u="none" dirty="0" smtClean="0"/>
            <a:t>Novel RF unit developments (high efficiency)</a:t>
          </a:r>
          <a:endParaRPr lang="en-US" sz="1000" dirty="0"/>
        </a:p>
      </dgm:t>
    </dgm:pt>
    <dgm:pt modelId="{89F495CA-0CC8-384F-BEC8-97D30AFF2D83}" type="parTrans" cxnId="{CC6E97B5-5EBF-1F44-9BA6-93DD83AE1D41}">
      <dgm:prSet/>
      <dgm:spPr/>
      <dgm:t>
        <a:bodyPr/>
        <a:lstStyle/>
        <a:p>
          <a:endParaRPr lang="en-US"/>
        </a:p>
      </dgm:t>
    </dgm:pt>
    <dgm:pt modelId="{F2F48020-B188-C84F-948F-A8249580FA12}" type="sibTrans" cxnId="{CC6E97B5-5EBF-1F44-9BA6-93DD83AE1D41}">
      <dgm:prSet/>
      <dgm:spPr/>
      <dgm:t>
        <a:bodyPr/>
        <a:lstStyle/>
        <a:p>
          <a:endParaRPr lang="en-US"/>
        </a:p>
      </dgm:t>
    </dgm:pt>
    <dgm:pt modelId="{B5BAE6BC-9120-CA4D-B695-ACC076A138BA}">
      <dgm:prSet custT="1"/>
      <dgm:spPr>
        <a:solidFill>
          <a:srgbClr val="3366FF"/>
        </a:solidFill>
      </dgm:spPr>
      <dgm:t>
        <a:bodyPr/>
        <a:lstStyle/>
        <a:p>
          <a:r>
            <a:rPr lang="en-US" sz="1000" b="0" i="0" u="none" dirty="0" smtClean="0"/>
            <a:t>Creation and Operation of x-band High power Testing Facilities </a:t>
          </a:r>
          <a:endParaRPr lang="en-US" sz="1000" dirty="0"/>
        </a:p>
      </dgm:t>
    </dgm:pt>
    <dgm:pt modelId="{8D3640FB-F83D-1F4A-BBEE-86BE770F81EA}" type="parTrans" cxnId="{5E02250C-37B6-2447-99F5-97A5D30A1A9C}">
      <dgm:prSet/>
      <dgm:spPr/>
      <dgm:t>
        <a:bodyPr/>
        <a:lstStyle/>
        <a:p>
          <a:endParaRPr lang="en-US"/>
        </a:p>
      </dgm:t>
    </dgm:pt>
    <dgm:pt modelId="{389836A5-B758-D847-B822-1CA6C349D3DD}" type="sibTrans" cxnId="{5E02250C-37B6-2447-99F5-97A5D30A1A9C}">
      <dgm:prSet/>
      <dgm:spPr/>
      <dgm:t>
        <a:bodyPr/>
        <a:lstStyle/>
        <a:p>
          <a:endParaRPr lang="en-US"/>
        </a:p>
      </dgm:t>
    </dgm:pt>
    <dgm:pt modelId="{BEB76E71-F16F-CB40-9F34-3B46BA1106D4}">
      <dgm:prSet custT="1"/>
      <dgm:spPr>
        <a:solidFill>
          <a:srgbClr val="3366FF"/>
        </a:solidFill>
      </dgm:spPr>
      <dgm:t>
        <a:bodyPr/>
        <a:lstStyle/>
        <a:p>
          <a:r>
            <a:rPr lang="en-US" sz="1000" b="0" i="0" u="none" dirty="0" smtClean="0"/>
            <a:t>Basic High Gradient R&amp;D</a:t>
          </a:r>
          <a:endParaRPr lang="en-US" sz="1000" dirty="0"/>
        </a:p>
      </dgm:t>
    </dgm:pt>
    <dgm:pt modelId="{F2502AE7-DAC2-8848-A3EE-F31B1A7415EE}" type="parTrans" cxnId="{A1E6B667-62D2-8949-BBF7-F93EC2B9C260}">
      <dgm:prSet/>
      <dgm:spPr/>
      <dgm:t>
        <a:bodyPr/>
        <a:lstStyle/>
        <a:p>
          <a:endParaRPr lang="en-US"/>
        </a:p>
      </dgm:t>
    </dgm:pt>
    <dgm:pt modelId="{BD689FC2-9E16-B34A-8F28-45871E7F2B00}" type="sibTrans" cxnId="{A1E6B667-62D2-8949-BBF7-F93EC2B9C260}">
      <dgm:prSet/>
      <dgm:spPr/>
      <dgm:t>
        <a:bodyPr/>
        <a:lstStyle/>
        <a:p>
          <a:endParaRPr lang="en-US"/>
        </a:p>
      </dgm:t>
    </dgm:pt>
    <dgm:pt modelId="{BEEC72FF-50AA-644E-996A-95E9CFDE4047}">
      <dgm:prSet custT="1"/>
      <dgm:spPr>
        <a:solidFill>
          <a:srgbClr val="3366FF"/>
        </a:solidFill>
      </dgm:spPr>
      <dgm:t>
        <a:bodyPr/>
        <a:lstStyle/>
        <a:p>
          <a:r>
            <a:rPr lang="en-US" sz="1200" b="0" i="0" u="none" dirty="0" smtClean="0"/>
            <a:t>Technical Developments	</a:t>
          </a:r>
          <a:endParaRPr lang="en-US" sz="1200" dirty="0"/>
        </a:p>
      </dgm:t>
    </dgm:pt>
    <dgm:pt modelId="{4F4077B1-B8DD-3747-8574-25AD504C852F}" type="parTrans" cxnId="{301C2E1B-BC11-EF46-AD57-E63762632ED5}">
      <dgm:prSet/>
      <dgm:spPr/>
      <dgm:t>
        <a:bodyPr/>
        <a:lstStyle/>
        <a:p>
          <a:endParaRPr lang="en-US"/>
        </a:p>
      </dgm:t>
    </dgm:pt>
    <dgm:pt modelId="{C9B4D61A-2AA2-D04F-9F7F-30324A4EB3BC}" type="sibTrans" cxnId="{301C2E1B-BC11-EF46-AD57-E63762632ED5}">
      <dgm:prSet/>
      <dgm:spPr/>
      <dgm:t>
        <a:bodyPr/>
        <a:lstStyle/>
        <a:p>
          <a:endParaRPr lang="en-US"/>
        </a:p>
      </dgm:t>
    </dgm:pt>
    <dgm:pt modelId="{B2E4CCDA-B5FF-E14E-B6FD-4898E0692E66}">
      <dgm:prSet custT="1"/>
      <dgm:spPr>
        <a:solidFill>
          <a:srgbClr val="3366FF"/>
        </a:solidFill>
      </dgm:spPr>
      <dgm:t>
        <a:bodyPr/>
        <a:lstStyle/>
        <a:p>
          <a:r>
            <a:rPr lang="en-US" sz="1000" b="0" i="0" u="none" dirty="0" smtClean="0"/>
            <a:t>Survey &amp; Alignment</a:t>
          </a:r>
          <a:endParaRPr lang="en-US" sz="1000" dirty="0"/>
        </a:p>
      </dgm:t>
    </dgm:pt>
    <dgm:pt modelId="{E577EE9B-D2D8-4849-BB59-B6E2363DB90A}" type="parTrans" cxnId="{34E27DF1-BE3E-A24A-AC21-E0DE55DCF561}">
      <dgm:prSet/>
      <dgm:spPr/>
      <dgm:t>
        <a:bodyPr/>
        <a:lstStyle/>
        <a:p>
          <a:endParaRPr lang="en-US"/>
        </a:p>
      </dgm:t>
    </dgm:pt>
    <dgm:pt modelId="{0B7515CF-D255-3549-ABF3-DE505994A970}" type="sibTrans" cxnId="{34E27DF1-BE3E-A24A-AC21-E0DE55DCF561}">
      <dgm:prSet/>
      <dgm:spPr/>
      <dgm:t>
        <a:bodyPr/>
        <a:lstStyle/>
        <a:p>
          <a:endParaRPr lang="en-US"/>
        </a:p>
      </dgm:t>
    </dgm:pt>
    <dgm:pt modelId="{58766DDD-56F9-1743-B72B-31B51580FC4A}">
      <dgm:prSet custT="1"/>
      <dgm:spPr>
        <a:solidFill>
          <a:srgbClr val="3366FF"/>
        </a:solidFill>
      </dgm:spPr>
      <dgm:t>
        <a:bodyPr/>
        <a:lstStyle/>
        <a:p>
          <a:r>
            <a:rPr lang="en-US" sz="1000" b="0" i="0" u="none" dirty="0" err="1" smtClean="0"/>
            <a:t>Quadrupole</a:t>
          </a:r>
          <a:r>
            <a:rPr lang="en-US" sz="1000" b="0" i="0" u="none" dirty="0" smtClean="0"/>
            <a:t> Stability</a:t>
          </a:r>
          <a:endParaRPr lang="en-US" sz="1000" dirty="0"/>
        </a:p>
      </dgm:t>
    </dgm:pt>
    <dgm:pt modelId="{71E4D3F6-5860-6349-A06C-8657513503FC}" type="parTrans" cxnId="{E77FB559-9DC5-D448-9E53-994232336E81}">
      <dgm:prSet/>
      <dgm:spPr/>
      <dgm:t>
        <a:bodyPr/>
        <a:lstStyle/>
        <a:p>
          <a:endParaRPr lang="en-US"/>
        </a:p>
      </dgm:t>
    </dgm:pt>
    <dgm:pt modelId="{D7AC8F62-801F-374A-BA0C-40551E459A7E}" type="sibTrans" cxnId="{E77FB559-9DC5-D448-9E53-994232336E81}">
      <dgm:prSet/>
      <dgm:spPr/>
      <dgm:t>
        <a:bodyPr/>
        <a:lstStyle/>
        <a:p>
          <a:endParaRPr lang="en-US"/>
        </a:p>
      </dgm:t>
    </dgm:pt>
    <dgm:pt modelId="{AA5F49CE-D4CA-C74D-90EF-7539C924F72D}">
      <dgm:prSet custT="1"/>
      <dgm:spPr>
        <a:solidFill>
          <a:srgbClr val="3366FF"/>
        </a:solidFill>
      </dgm:spPr>
      <dgm:t>
        <a:bodyPr/>
        <a:lstStyle/>
        <a:p>
          <a:r>
            <a:rPr lang="en-US" sz="1000" b="0" i="0" u="none" dirty="0" smtClean="0"/>
            <a:t>Warm Magnet Prototypes</a:t>
          </a:r>
          <a:endParaRPr lang="en-US" sz="1000" dirty="0"/>
        </a:p>
      </dgm:t>
    </dgm:pt>
    <dgm:pt modelId="{11EA4234-6DB6-8445-99CE-79959F013A0D}" type="parTrans" cxnId="{C9590B55-F66B-114D-A02D-9B6C3C21B83A}">
      <dgm:prSet/>
      <dgm:spPr/>
      <dgm:t>
        <a:bodyPr/>
        <a:lstStyle/>
        <a:p>
          <a:endParaRPr lang="en-US"/>
        </a:p>
      </dgm:t>
    </dgm:pt>
    <dgm:pt modelId="{D1FB6A77-B6E0-684D-ABE5-30F0FEE1082C}" type="sibTrans" cxnId="{C9590B55-F66B-114D-A02D-9B6C3C21B83A}">
      <dgm:prSet/>
      <dgm:spPr/>
      <dgm:t>
        <a:bodyPr/>
        <a:lstStyle/>
        <a:p>
          <a:endParaRPr lang="en-US"/>
        </a:p>
      </dgm:t>
    </dgm:pt>
    <dgm:pt modelId="{74074712-B2B7-CE46-AE77-6900862E840D}">
      <dgm:prSet custT="1"/>
      <dgm:spPr>
        <a:solidFill>
          <a:srgbClr val="3366FF"/>
        </a:solidFill>
      </dgm:spPr>
      <dgm:t>
        <a:bodyPr/>
        <a:lstStyle/>
        <a:p>
          <a:r>
            <a:rPr lang="en-US" sz="1000" b="0" i="0" u="none" dirty="0" smtClean="0"/>
            <a:t>Beam Instrumentation and Control</a:t>
          </a:r>
          <a:endParaRPr lang="en-US" sz="1000" dirty="0"/>
        </a:p>
      </dgm:t>
    </dgm:pt>
    <dgm:pt modelId="{E5BCD9EC-519F-794B-9C7D-FFAEF65A5B0A}" type="parTrans" cxnId="{6117AD99-40AA-DE44-B0F9-232500C31AF1}">
      <dgm:prSet/>
      <dgm:spPr/>
      <dgm:t>
        <a:bodyPr/>
        <a:lstStyle/>
        <a:p>
          <a:endParaRPr lang="en-US"/>
        </a:p>
      </dgm:t>
    </dgm:pt>
    <dgm:pt modelId="{86C3FE87-D7D1-264D-ADA4-0A5ECA4EAA74}" type="sibTrans" cxnId="{6117AD99-40AA-DE44-B0F9-232500C31AF1}">
      <dgm:prSet/>
      <dgm:spPr/>
      <dgm:t>
        <a:bodyPr/>
        <a:lstStyle/>
        <a:p>
          <a:endParaRPr lang="en-US"/>
        </a:p>
      </dgm:t>
    </dgm:pt>
    <dgm:pt modelId="{566F93A7-9372-5946-B1FA-07B0D3DDF95A}">
      <dgm:prSet custT="1"/>
      <dgm:spPr>
        <a:solidFill>
          <a:srgbClr val="3366FF"/>
        </a:solidFill>
      </dgm:spPr>
      <dgm:t>
        <a:bodyPr/>
        <a:lstStyle/>
        <a:p>
          <a:r>
            <a:rPr lang="en-US" sz="1000" b="0" i="0" u="none" dirty="0" smtClean="0"/>
            <a:t>Two-Beam module development</a:t>
          </a:r>
          <a:endParaRPr lang="en-US" sz="1000" dirty="0"/>
        </a:p>
      </dgm:t>
    </dgm:pt>
    <dgm:pt modelId="{70304DF5-B135-8A4D-B9D4-9FA25A6C67BC}" type="parTrans" cxnId="{FFA81A90-2C86-D344-B2FC-D0E89117CF1C}">
      <dgm:prSet/>
      <dgm:spPr/>
      <dgm:t>
        <a:bodyPr/>
        <a:lstStyle/>
        <a:p>
          <a:endParaRPr lang="en-US"/>
        </a:p>
      </dgm:t>
    </dgm:pt>
    <dgm:pt modelId="{DED8DBB6-E066-CD4C-9D9A-8266B0D96CCC}" type="sibTrans" cxnId="{FFA81A90-2C86-D344-B2FC-D0E89117CF1C}">
      <dgm:prSet/>
      <dgm:spPr/>
      <dgm:t>
        <a:bodyPr/>
        <a:lstStyle/>
        <a:p>
          <a:endParaRPr lang="en-US"/>
        </a:p>
      </dgm:t>
    </dgm:pt>
    <dgm:pt modelId="{2B0E03E1-42C4-0443-8411-03185D77CD92}">
      <dgm:prSet custT="1"/>
      <dgm:spPr>
        <a:solidFill>
          <a:srgbClr val="3366FF"/>
        </a:solidFill>
      </dgm:spPr>
      <dgm:t>
        <a:bodyPr/>
        <a:lstStyle/>
        <a:p>
          <a:r>
            <a:rPr lang="en-US" sz="1000" b="0" i="0" u="none" dirty="0" smtClean="0"/>
            <a:t>Beam Intercepting Devices</a:t>
          </a:r>
          <a:endParaRPr lang="en-US" sz="1000" dirty="0"/>
        </a:p>
      </dgm:t>
    </dgm:pt>
    <dgm:pt modelId="{2E5ABC3B-F039-D448-995F-0058D5FC9481}" type="parTrans" cxnId="{C2DD7EAE-DAE0-964E-96C6-D70DD4ABF391}">
      <dgm:prSet/>
      <dgm:spPr/>
      <dgm:t>
        <a:bodyPr/>
        <a:lstStyle/>
        <a:p>
          <a:endParaRPr lang="en-US"/>
        </a:p>
      </dgm:t>
    </dgm:pt>
    <dgm:pt modelId="{239301FA-DA03-4942-98E1-8480F89D758F}" type="sibTrans" cxnId="{C2DD7EAE-DAE0-964E-96C6-D70DD4ABF391}">
      <dgm:prSet/>
      <dgm:spPr/>
      <dgm:t>
        <a:bodyPr/>
        <a:lstStyle/>
        <a:p>
          <a:endParaRPr lang="en-US"/>
        </a:p>
      </dgm:t>
    </dgm:pt>
    <dgm:pt modelId="{D4AD068C-7C87-DD47-A255-710FA907AC8F}">
      <dgm:prSet custT="1"/>
      <dgm:spPr>
        <a:solidFill>
          <a:srgbClr val="3366FF"/>
        </a:solidFill>
      </dgm:spPr>
      <dgm:t>
        <a:bodyPr/>
        <a:lstStyle/>
        <a:p>
          <a:r>
            <a:rPr lang="en-US" sz="1000" b="0" i="0" u="none" dirty="0" smtClean="0"/>
            <a:t>Controls</a:t>
          </a:r>
          <a:endParaRPr lang="en-US" sz="1000" dirty="0"/>
        </a:p>
      </dgm:t>
    </dgm:pt>
    <dgm:pt modelId="{3019805C-2E5B-A44E-AE65-F2B83A1C6106}" type="parTrans" cxnId="{AFB8E94C-BD01-034D-8568-0F95402552B1}">
      <dgm:prSet/>
      <dgm:spPr/>
      <dgm:t>
        <a:bodyPr/>
        <a:lstStyle/>
        <a:p>
          <a:endParaRPr lang="en-US"/>
        </a:p>
      </dgm:t>
    </dgm:pt>
    <dgm:pt modelId="{82D1A0D5-E3A1-B54E-AD42-BBB7F57640FF}" type="sibTrans" cxnId="{AFB8E94C-BD01-034D-8568-0F95402552B1}">
      <dgm:prSet/>
      <dgm:spPr/>
      <dgm:t>
        <a:bodyPr/>
        <a:lstStyle/>
        <a:p>
          <a:endParaRPr lang="en-US"/>
        </a:p>
      </dgm:t>
    </dgm:pt>
    <dgm:pt modelId="{12C1800E-4AE8-C644-9187-8BD82BFD469C}">
      <dgm:prSet custT="1"/>
      <dgm:spPr>
        <a:solidFill>
          <a:srgbClr val="3366FF"/>
        </a:solidFill>
      </dgm:spPr>
      <dgm:t>
        <a:bodyPr/>
        <a:lstStyle/>
        <a:p>
          <a:r>
            <a:rPr lang="en-US" sz="1000" b="0" i="0" u="none" dirty="0" smtClean="0"/>
            <a:t>Vacuum Systems</a:t>
          </a:r>
          <a:endParaRPr lang="en-US" sz="1000" dirty="0"/>
        </a:p>
      </dgm:t>
    </dgm:pt>
    <dgm:pt modelId="{6D2E7EC6-A838-1C43-B1E5-2F52B2B82D46}" type="parTrans" cxnId="{6F24A5A2-D1F6-E841-84B2-AC95296FD463}">
      <dgm:prSet/>
      <dgm:spPr/>
      <dgm:t>
        <a:bodyPr/>
        <a:lstStyle/>
        <a:p>
          <a:endParaRPr lang="en-US"/>
        </a:p>
      </dgm:t>
    </dgm:pt>
    <dgm:pt modelId="{06566C35-D2F7-7243-AA1C-C7F287445FFA}" type="sibTrans" cxnId="{6F24A5A2-D1F6-E841-84B2-AC95296FD463}">
      <dgm:prSet/>
      <dgm:spPr/>
      <dgm:t>
        <a:bodyPr/>
        <a:lstStyle/>
        <a:p>
          <a:endParaRPr lang="en-US"/>
        </a:p>
      </dgm:t>
    </dgm:pt>
    <dgm:pt modelId="{4BE2B549-2A35-474F-8BE2-C73CA215BAF1}">
      <dgm:prSet custT="1"/>
      <dgm:spPr>
        <a:solidFill>
          <a:srgbClr val="3366FF"/>
        </a:solidFill>
      </dgm:spPr>
      <dgm:t>
        <a:bodyPr/>
        <a:lstStyle/>
        <a:p>
          <a:r>
            <a:rPr lang="en-US" sz="1000" b="0" i="0" u="none" dirty="0" smtClean="0"/>
            <a:t>Beam Transport Equipment</a:t>
          </a:r>
          <a:endParaRPr lang="en-US" sz="1000" dirty="0"/>
        </a:p>
      </dgm:t>
    </dgm:pt>
    <dgm:pt modelId="{7FF3B16A-7DC0-5D43-B876-E632FCA8C6E9}" type="parTrans" cxnId="{AAEB3DE6-1AFD-9447-82C4-63AE31CF9AE2}">
      <dgm:prSet/>
      <dgm:spPr/>
      <dgm:t>
        <a:bodyPr/>
        <a:lstStyle/>
        <a:p>
          <a:endParaRPr lang="en-US"/>
        </a:p>
      </dgm:t>
    </dgm:pt>
    <dgm:pt modelId="{A220ABE5-78B9-E14D-AE74-E3CA5ABD380B}" type="sibTrans" cxnId="{AAEB3DE6-1AFD-9447-82C4-63AE31CF9AE2}">
      <dgm:prSet/>
      <dgm:spPr/>
      <dgm:t>
        <a:bodyPr/>
        <a:lstStyle/>
        <a:p>
          <a:endParaRPr lang="en-US"/>
        </a:p>
      </dgm:t>
    </dgm:pt>
    <dgm:pt modelId="{9A66590E-7F17-C44C-A13E-BC68F852AB0F}">
      <dgm:prSet custT="1"/>
      <dgm:spPr>
        <a:solidFill>
          <a:srgbClr val="3366FF"/>
        </a:solidFill>
      </dgm:spPr>
      <dgm:t>
        <a:bodyPr/>
        <a:lstStyle/>
        <a:p>
          <a:r>
            <a:rPr lang="en-US" sz="1000" b="0" i="0" u="none" dirty="0" smtClean="0"/>
            <a:t>Integrated Baseline Design and Parameters    </a:t>
          </a:r>
          <a:endParaRPr lang="en-US" sz="1000" dirty="0"/>
        </a:p>
      </dgm:t>
    </dgm:pt>
    <dgm:pt modelId="{7F87D242-D39C-5349-A391-4F592C7F9D2A}" type="parTrans" cxnId="{F31655A5-25A0-FE44-AC8E-A793DCCDAE1C}">
      <dgm:prSet/>
      <dgm:spPr/>
      <dgm:t>
        <a:bodyPr/>
        <a:lstStyle/>
        <a:p>
          <a:endParaRPr lang="en-US"/>
        </a:p>
      </dgm:t>
    </dgm:pt>
    <dgm:pt modelId="{2C38FF2B-1D81-B64F-9A3D-7A9B5F900FC1}" type="sibTrans" cxnId="{F31655A5-25A0-FE44-AC8E-A793DCCDAE1C}">
      <dgm:prSet/>
      <dgm:spPr/>
      <dgm:t>
        <a:bodyPr/>
        <a:lstStyle/>
        <a:p>
          <a:endParaRPr lang="en-US"/>
        </a:p>
      </dgm:t>
    </dgm:pt>
    <dgm:pt modelId="{EDF8856B-6DAD-5E47-A0AC-34D54FFE506D}">
      <dgm:prSet custT="1"/>
      <dgm:spPr>
        <a:solidFill>
          <a:srgbClr val="3366FF"/>
        </a:solidFill>
      </dgm:spPr>
      <dgm:t>
        <a:bodyPr/>
        <a:lstStyle/>
        <a:p>
          <a:r>
            <a:rPr lang="en-US" sz="1000" b="0" i="0" u="none" dirty="0" smtClean="0"/>
            <a:t>X-band </a:t>
          </a:r>
          <a:r>
            <a:rPr lang="en-US" sz="1000" b="0" i="0" u="none" dirty="0" err="1" smtClean="0"/>
            <a:t>Rf</a:t>
          </a:r>
          <a:r>
            <a:rPr lang="en-US" sz="1000" b="0" i="0" u="none" dirty="0" smtClean="0"/>
            <a:t> structure Design</a:t>
          </a:r>
          <a:endParaRPr lang="en-US" sz="1000" dirty="0"/>
        </a:p>
      </dgm:t>
    </dgm:pt>
    <dgm:pt modelId="{E2956E56-DA0E-0A4A-A493-776509694473}" type="parTrans" cxnId="{A6EA11B2-1742-0B47-A616-9A1CACC0A6E4}">
      <dgm:prSet/>
      <dgm:spPr/>
      <dgm:t>
        <a:bodyPr/>
        <a:lstStyle/>
        <a:p>
          <a:endParaRPr lang="en-US"/>
        </a:p>
      </dgm:t>
    </dgm:pt>
    <dgm:pt modelId="{51A52344-F385-8C43-ABB8-62C3A7FA21E2}" type="sibTrans" cxnId="{A6EA11B2-1742-0B47-A616-9A1CACC0A6E4}">
      <dgm:prSet/>
      <dgm:spPr/>
      <dgm:t>
        <a:bodyPr/>
        <a:lstStyle/>
        <a:p>
          <a:endParaRPr lang="en-US"/>
        </a:p>
      </dgm:t>
    </dgm:pt>
    <dgm:pt modelId="{D6B70D95-8293-0845-BB23-F9924AD4858D}">
      <dgm:prSet custT="1"/>
      <dgm:spPr>
        <a:solidFill>
          <a:srgbClr val="3366FF"/>
        </a:solidFill>
      </dgm:spPr>
      <dgm:t>
        <a:bodyPr/>
        <a:lstStyle/>
        <a:p>
          <a:r>
            <a:rPr lang="en-US" sz="1000" b="0" i="0" u="none" dirty="0" smtClean="0"/>
            <a:t>Damping Rings Superconducting Wiggler</a:t>
          </a:r>
          <a:endParaRPr lang="en-US" sz="1000" dirty="0"/>
        </a:p>
      </dgm:t>
    </dgm:pt>
    <dgm:pt modelId="{6AFC2EEA-69CF-DD4B-A874-01F982BF909F}" type="parTrans" cxnId="{AC75B0DF-FAF1-0D40-B870-BFCF52223672}">
      <dgm:prSet/>
      <dgm:spPr/>
      <dgm:t>
        <a:bodyPr/>
        <a:lstStyle/>
        <a:p>
          <a:endParaRPr lang="en-US"/>
        </a:p>
      </dgm:t>
    </dgm:pt>
    <dgm:pt modelId="{638E6CEC-E579-3740-80C9-4022DE67FEFA}" type="sibTrans" cxnId="{AC75B0DF-FAF1-0D40-B870-BFCF52223672}">
      <dgm:prSet/>
      <dgm:spPr/>
      <dgm:t>
        <a:bodyPr/>
        <a:lstStyle/>
        <a:p>
          <a:endParaRPr lang="en-US"/>
        </a:p>
      </dgm:t>
    </dgm:pt>
    <dgm:pt modelId="{C72AAB83-D29F-D140-B2AC-5049E6E0C1E9}">
      <dgm:prSet custT="1"/>
      <dgm:spPr>
        <a:solidFill>
          <a:srgbClr val="3366FF"/>
        </a:solidFill>
      </dgm:spPr>
      <dgm:t>
        <a:bodyPr/>
        <a:lstStyle/>
        <a:p>
          <a:r>
            <a:rPr lang="en-US" sz="1000" dirty="0" smtClean="0"/>
            <a:t>Cost, power, schedule, stages </a:t>
          </a:r>
          <a:endParaRPr lang="en-US" sz="1000" dirty="0"/>
        </a:p>
      </dgm:t>
    </dgm:pt>
    <dgm:pt modelId="{2B4C5F8C-B8DC-904A-9FCD-D0FCB8D93027}" type="parTrans" cxnId="{312548EF-4B0B-3C42-91FF-4D91BAA90AC3}">
      <dgm:prSet/>
      <dgm:spPr/>
      <dgm:t>
        <a:bodyPr/>
        <a:lstStyle/>
        <a:p>
          <a:endParaRPr lang="en-US"/>
        </a:p>
      </dgm:t>
    </dgm:pt>
    <dgm:pt modelId="{35C88431-88BD-0C4E-B9B3-D3A2E0ACF8E7}" type="sibTrans" cxnId="{312548EF-4B0B-3C42-91FF-4D91BAA90AC3}">
      <dgm:prSet/>
      <dgm:spPr/>
      <dgm:t>
        <a:bodyPr/>
        <a:lstStyle/>
        <a:p>
          <a:endParaRPr lang="en-US"/>
        </a:p>
      </dgm:t>
    </dgm:pt>
    <dgm:pt modelId="{BCC9B3D7-FEC2-5248-A23E-747A82883CBC}">
      <dgm:prSet custT="1"/>
      <dgm:spPr>
        <a:solidFill>
          <a:srgbClr val="3366FF"/>
        </a:solidFill>
      </dgm:spPr>
      <dgm:t>
        <a:bodyPr/>
        <a:lstStyle/>
        <a:p>
          <a:r>
            <a:rPr lang="en-US" sz="1200" dirty="0" smtClean="0"/>
            <a:t>Detector and Physics </a:t>
          </a:r>
          <a:endParaRPr lang="en-US" sz="1200" dirty="0"/>
        </a:p>
      </dgm:t>
    </dgm:pt>
    <dgm:pt modelId="{6397AD22-D930-6744-9544-FB9E254C1B2C}" type="parTrans" cxnId="{7A7B1F84-797A-6447-9C00-4B6C6ED64155}">
      <dgm:prSet/>
      <dgm:spPr/>
      <dgm:t>
        <a:bodyPr/>
        <a:lstStyle/>
        <a:p>
          <a:endParaRPr lang="en-US"/>
        </a:p>
      </dgm:t>
    </dgm:pt>
    <dgm:pt modelId="{9BDD094C-FB60-4E42-A9FB-93005E6DE2CB}" type="sibTrans" cxnId="{7A7B1F84-797A-6447-9C00-4B6C6ED64155}">
      <dgm:prSet/>
      <dgm:spPr/>
      <dgm:t>
        <a:bodyPr/>
        <a:lstStyle/>
        <a:p>
          <a:endParaRPr lang="en-US"/>
        </a:p>
      </dgm:t>
    </dgm:pt>
    <dgm:pt modelId="{05A5AB80-C1B2-B64F-B97A-E5C7203221AC}">
      <dgm:prSet custT="1"/>
      <dgm:spPr>
        <a:solidFill>
          <a:srgbClr val="3366FF"/>
        </a:solidFill>
      </dgm:spPr>
      <dgm:t>
        <a:bodyPr/>
        <a:lstStyle/>
        <a:p>
          <a:r>
            <a:rPr lang="en-US" sz="1000" dirty="0" smtClean="0"/>
            <a:t>Physics studies and benchmarking</a:t>
          </a:r>
          <a:endParaRPr lang="en-US" sz="1000" dirty="0"/>
        </a:p>
      </dgm:t>
    </dgm:pt>
    <dgm:pt modelId="{949A6E87-79FD-1346-A55A-886046FAB438}" type="parTrans" cxnId="{C4DB80FB-9216-AD49-8E26-EC87459C5E43}">
      <dgm:prSet/>
      <dgm:spPr/>
      <dgm:t>
        <a:bodyPr/>
        <a:lstStyle/>
        <a:p>
          <a:endParaRPr lang="en-US"/>
        </a:p>
      </dgm:t>
    </dgm:pt>
    <dgm:pt modelId="{53388694-F45D-C04C-987D-C75D699A0053}" type="sibTrans" cxnId="{C4DB80FB-9216-AD49-8E26-EC87459C5E43}">
      <dgm:prSet/>
      <dgm:spPr/>
      <dgm:t>
        <a:bodyPr/>
        <a:lstStyle/>
        <a:p>
          <a:endParaRPr lang="en-US"/>
        </a:p>
      </dgm:t>
    </dgm:pt>
    <dgm:pt modelId="{2E915D62-77F6-2644-8F0D-4201199E08F1}">
      <dgm:prSet custT="1"/>
      <dgm:spPr>
        <a:solidFill>
          <a:srgbClr val="3366FF"/>
        </a:solidFill>
      </dgm:spPr>
      <dgm:t>
        <a:bodyPr/>
        <a:lstStyle/>
        <a:p>
          <a:r>
            <a:rPr lang="en-US" sz="1000" dirty="0" smtClean="0"/>
            <a:t>Detector </a:t>
          </a:r>
          <a:r>
            <a:rPr lang="en-US" sz="1000" dirty="0" err="1" smtClean="0"/>
            <a:t>optimisation</a:t>
          </a:r>
          <a:r>
            <a:rPr lang="en-US" sz="1000" dirty="0" smtClean="0"/>
            <a:t> </a:t>
          </a:r>
          <a:endParaRPr lang="en-US" sz="1000" dirty="0"/>
        </a:p>
      </dgm:t>
    </dgm:pt>
    <dgm:pt modelId="{EF2FA5DC-CA7A-BB44-8C8B-446BF316090A}" type="parTrans" cxnId="{E02474A3-7C75-7042-8E7B-3CAAD89D075D}">
      <dgm:prSet/>
      <dgm:spPr/>
      <dgm:t>
        <a:bodyPr/>
        <a:lstStyle/>
        <a:p>
          <a:endParaRPr lang="en-US"/>
        </a:p>
      </dgm:t>
    </dgm:pt>
    <dgm:pt modelId="{78B3EF0D-BDFF-814F-A6CD-CB29510A48DC}" type="sibTrans" cxnId="{E02474A3-7C75-7042-8E7B-3CAAD89D075D}">
      <dgm:prSet/>
      <dgm:spPr/>
      <dgm:t>
        <a:bodyPr/>
        <a:lstStyle/>
        <a:p>
          <a:endParaRPr lang="en-US"/>
        </a:p>
      </dgm:t>
    </dgm:pt>
    <dgm:pt modelId="{06941BBC-F51A-0A4F-AD75-E0F517FFE70D}">
      <dgm:prSet custT="1"/>
      <dgm:spPr>
        <a:solidFill>
          <a:srgbClr val="3366FF"/>
        </a:solidFill>
      </dgm:spPr>
      <dgm:t>
        <a:bodyPr/>
        <a:lstStyle/>
        <a:p>
          <a:r>
            <a:rPr lang="en-US" sz="1000" dirty="0" smtClean="0"/>
            <a:t>Technical developments </a:t>
          </a:r>
          <a:endParaRPr lang="en-US" sz="1000" dirty="0"/>
        </a:p>
      </dgm:t>
    </dgm:pt>
    <dgm:pt modelId="{E979BC6F-59FF-7143-852B-CF22CBED0728}" type="parTrans" cxnId="{3EEA8A68-25E5-2049-962C-7033BD77CAB1}">
      <dgm:prSet/>
      <dgm:spPr/>
      <dgm:t>
        <a:bodyPr/>
        <a:lstStyle/>
        <a:p>
          <a:endParaRPr lang="en-US"/>
        </a:p>
      </dgm:t>
    </dgm:pt>
    <dgm:pt modelId="{AD079CDD-9FE5-A742-9848-A20845088F8B}" type="sibTrans" cxnId="{3EEA8A68-25E5-2049-962C-7033BD77CAB1}">
      <dgm:prSet/>
      <dgm:spPr/>
      <dgm:t>
        <a:bodyPr/>
        <a:lstStyle/>
        <a:p>
          <a:endParaRPr lang="en-US"/>
        </a:p>
      </dgm:t>
    </dgm:pt>
    <dgm:pt modelId="{8D9B9752-A0FC-B042-921C-2A79525E0DB5}" type="pres">
      <dgm:prSet presAssocID="{E2582D27-BDD4-C34D-8E8D-45B52CF82897}" presName="Name0" presStyleCnt="0">
        <dgm:presLayoutVars>
          <dgm:chMax val="7"/>
          <dgm:chPref val="7"/>
          <dgm:dir/>
        </dgm:presLayoutVars>
      </dgm:prSet>
      <dgm:spPr/>
      <dgm:t>
        <a:bodyPr/>
        <a:lstStyle/>
        <a:p>
          <a:endParaRPr lang="en-US"/>
        </a:p>
      </dgm:t>
    </dgm:pt>
    <dgm:pt modelId="{666215DD-5690-474C-9097-87505C73F7B9}" type="pres">
      <dgm:prSet presAssocID="{E2582D27-BDD4-C34D-8E8D-45B52CF82897}" presName="Name1" presStyleCnt="0"/>
      <dgm:spPr/>
    </dgm:pt>
    <dgm:pt modelId="{02C37743-6625-1841-A3AA-12F7E87E2AB9}" type="pres">
      <dgm:prSet presAssocID="{E2582D27-BDD4-C34D-8E8D-45B52CF82897}" presName="cycle" presStyleCnt="0"/>
      <dgm:spPr/>
    </dgm:pt>
    <dgm:pt modelId="{57BF6E71-97C2-024B-8821-7383BCB7D5B7}" type="pres">
      <dgm:prSet presAssocID="{E2582D27-BDD4-C34D-8E8D-45B52CF82897}" presName="srcNode" presStyleLbl="node1" presStyleIdx="0" presStyleCnt="5"/>
      <dgm:spPr/>
    </dgm:pt>
    <dgm:pt modelId="{198988A0-C7AB-604E-8076-E19D8DE68061}" type="pres">
      <dgm:prSet presAssocID="{E2582D27-BDD4-C34D-8E8D-45B52CF82897}" presName="conn" presStyleLbl="parChTrans1D2" presStyleIdx="0" presStyleCnt="1"/>
      <dgm:spPr/>
      <dgm:t>
        <a:bodyPr/>
        <a:lstStyle/>
        <a:p>
          <a:endParaRPr lang="en-US"/>
        </a:p>
      </dgm:t>
    </dgm:pt>
    <dgm:pt modelId="{444D283B-A7FC-D04B-8C80-64569B86DF64}" type="pres">
      <dgm:prSet presAssocID="{E2582D27-BDD4-C34D-8E8D-45B52CF82897}" presName="extraNode" presStyleLbl="node1" presStyleIdx="0" presStyleCnt="5"/>
      <dgm:spPr/>
    </dgm:pt>
    <dgm:pt modelId="{F524ADEA-A580-C84B-B082-8F92459D202D}" type="pres">
      <dgm:prSet presAssocID="{E2582D27-BDD4-C34D-8E8D-45B52CF82897}" presName="dstNode" presStyleLbl="node1" presStyleIdx="0" presStyleCnt="5"/>
      <dgm:spPr/>
    </dgm:pt>
    <dgm:pt modelId="{561A4180-CB8F-174B-A4CB-A94CAD51B840}" type="pres">
      <dgm:prSet presAssocID="{1103BB63-EA7F-1E4C-856B-E05A9F20E29E}" presName="text_1" presStyleLbl="node1" presStyleIdx="0" presStyleCnt="5" custScaleX="52708" custScaleY="261805" custLinFactNeighborX="-9799" custLinFactNeighborY="-6435">
        <dgm:presLayoutVars>
          <dgm:bulletEnabled val="1"/>
        </dgm:presLayoutVars>
      </dgm:prSet>
      <dgm:spPr/>
      <dgm:t>
        <a:bodyPr/>
        <a:lstStyle/>
        <a:p>
          <a:endParaRPr lang="en-US"/>
        </a:p>
      </dgm:t>
    </dgm:pt>
    <dgm:pt modelId="{21E515EA-4392-864B-ADC3-900663713016}" type="pres">
      <dgm:prSet presAssocID="{1103BB63-EA7F-1E4C-856B-E05A9F20E29E}" presName="accent_1" presStyleCnt="0"/>
      <dgm:spPr/>
    </dgm:pt>
    <dgm:pt modelId="{A3FC7460-4F11-E34D-ACA7-A2CA263133EF}" type="pres">
      <dgm:prSet presAssocID="{1103BB63-EA7F-1E4C-856B-E05A9F20E29E}" presName="accentRepeatNode" presStyleLbl="solidFgAcc1" presStyleIdx="0" presStyleCnt="5"/>
      <dgm:spPr>
        <a:blipFill rotWithShape="0">
          <a:blip xmlns:r="http://schemas.openxmlformats.org/officeDocument/2006/relationships" r:embed="rId1"/>
          <a:stretch>
            <a:fillRect/>
          </a:stretch>
        </a:blipFill>
      </dgm:spPr>
      <dgm:t>
        <a:bodyPr/>
        <a:lstStyle/>
        <a:p>
          <a:endParaRPr lang="en-US"/>
        </a:p>
      </dgm:t>
    </dgm:pt>
    <dgm:pt modelId="{9866D785-DF98-124D-A284-25EB86C5BE14}" type="pres">
      <dgm:prSet presAssocID="{AA9618DE-122A-4E49-97BB-46F78B469315}" presName="text_2" presStyleLbl="node1" presStyleIdx="1" presStyleCnt="5" custScaleX="64743" custScaleY="177482" custLinFactY="42117" custLinFactNeighborX="-5769" custLinFactNeighborY="100000">
        <dgm:presLayoutVars>
          <dgm:bulletEnabled val="1"/>
        </dgm:presLayoutVars>
      </dgm:prSet>
      <dgm:spPr/>
      <dgm:t>
        <a:bodyPr/>
        <a:lstStyle/>
        <a:p>
          <a:endParaRPr lang="en-US"/>
        </a:p>
      </dgm:t>
    </dgm:pt>
    <dgm:pt modelId="{09DA0BE6-DFCE-954E-90A4-5C8E307ABC26}" type="pres">
      <dgm:prSet presAssocID="{AA9618DE-122A-4E49-97BB-46F78B469315}" presName="accent_2" presStyleCnt="0"/>
      <dgm:spPr/>
    </dgm:pt>
    <dgm:pt modelId="{97C737D5-8DDE-5148-9230-0C7D51582EC6}" type="pres">
      <dgm:prSet presAssocID="{AA9618DE-122A-4E49-97BB-46F78B469315}" presName="accentRepeatNode" presStyleLbl="solidFgAcc1" presStyleIdx="1" presStyleCnt="5" custLinFactY="22746" custLinFactNeighborX="-8386" custLinFactNeighborY="100000"/>
      <dgm:spPr>
        <a:blipFill rotWithShape="0">
          <a:blip xmlns:r="http://schemas.openxmlformats.org/officeDocument/2006/relationships" r:embed="rId2"/>
          <a:stretch>
            <a:fillRect/>
          </a:stretch>
        </a:blipFill>
      </dgm:spPr>
      <dgm:t>
        <a:bodyPr/>
        <a:lstStyle/>
        <a:p>
          <a:endParaRPr lang="en-US"/>
        </a:p>
      </dgm:t>
    </dgm:pt>
    <dgm:pt modelId="{64C160E5-40B8-F548-8BDC-13B9F6509506}" type="pres">
      <dgm:prSet presAssocID="{BBFC5027-AE5A-C649-B66D-3C159E8552B0}" presName="text_3" presStyleLbl="node1" presStyleIdx="2" presStyleCnt="5" custScaleX="53384" custScaleY="162437" custLinFactY="-76318" custLinFactNeighborX="15506" custLinFactNeighborY="-100000">
        <dgm:presLayoutVars>
          <dgm:bulletEnabled val="1"/>
        </dgm:presLayoutVars>
      </dgm:prSet>
      <dgm:spPr/>
      <dgm:t>
        <a:bodyPr/>
        <a:lstStyle/>
        <a:p>
          <a:endParaRPr lang="en-US"/>
        </a:p>
      </dgm:t>
    </dgm:pt>
    <dgm:pt modelId="{1FB2F32A-751C-AB43-8BAF-E6741D9927E4}" type="pres">
      <dgm:prSet presAssocID="{BBFC5027-AE5A-C649-B66D-3C159E8552B0}" presName="accent_3" presStyleCnt="0"/>
      <dgm:spPr/>
    </dgm:pt>
    <dgm:pt modelId="{5AD48D52-743D-9848-B203-2E2B439A9D3B}" type="pres">
      <dgm:prSet presAssocID="{BBFC5027-AE5A-C649-B66D-3C159E8552B0}" presName="accentRepeatNode" presStyleLbl="solidFgAcc1" presStyleIdx="2" presStyleCnt="5" custLinFactY="-17742" custLinFactNeighborX="-2044" custLinFactNeighborY="-100000"/>
      <dgm:spPr>
        <a:blipFill rotWithShape="0">
          <a:blip xmlns:r="http://schemas.openxmlformats.org/officeDocument/2006/relationships" r:embed="rId3"/>
          <a:stretch>
            <a:fillRect/>
          </a:stretch>
        </a:blipFill>
      </dgm:spPr>
      <dgm:t>
        <a:bodyPr/>
        <a:lstStyle/>
        <a:p>
          <a:endParaRPr lang="en-US"/>
        </a:p>
      </dgm:t>
    </dgm:pt>
    <dgm:pt modelId="{476DB970-F9E1-804E-B818-F230944D8DED}" type="pres">
      <dgm:prSet presAssocID="{BEEC72FF-50AA-644E-996A-95E9CFDE4047}" presName="text_4" presStyleLbl="node1" presStyleIdx="3" presStyleCnt="5" custScaleX="52381" custScaleY="208446" custLinFactNeighborX="16201" custLinFactNeighborY="12000">
        <dgm:presLayoutVars>
          <dgm:bulletEnabled val="1"/>
        </dgm:presLayoutVars>
      </dgm:prSet>
      <dgm:spPr/>
      <dgm:t>
        <a:bodyPr/>
        <a:lstStyle/>
        <a:p>
          <a:endParaRPr lang="en-US"/>
        </a:p>
      </dgm:t>
    </dgm:pt>
    <dgm:pt modelId="{C1267875-D9BA-B942-8C99-6F4E47938EE9}" type="pres">
      <dgm:prSet presAssocID="{BEEC72FF-50AA-644E-996A-95E9CFDE4047}" presName="accent_4" presStyleCnt="0"/>
      <dgm:spPr/>
    </dgm:pt>
    <dgm:pt modelId="{41BD5E59-5741-B745-90AE-F78A3542C559}" type="pres">
      <dgm:prSet presAssocID="{BEEC72FF-50AA-644E-996A-95E9CFDE4047}" presName="accentRepeatNode" presStyleLbl="solidFgAcc1" presStyleIdx="3" presStyleCnt="5"/>
      <dgm:spPr>
        <a:blipFill rotWithShape="0">
          <a:blip xmlns:r="http://schemas.openxmlformats.org/officeDocument/2006/relationships" r:embed="rId4"/>
          <a:stretch>
            <a:fillRect/>
          </a:stretch>
        </a:blipFill>
      </dgm:spPr>
    </dgm:pt>
    <dgm:pt modelId="{877E6625-C38A-F244-8A30-BB155EC39E23}" type="pres">
      <dgm:prSet presAssocID="{BCC9B3D7-FEC2-5248-A23E-747A82883CBC}" presName="text_5" presStyleLbl="node1" presStyleIdx="4" presStyleCnt="5" custScaleX="67674">
        <dgm:presLayoutVars>
          <dgm:bulletEnabled val="1"/>
        </dgm:presLayoutVars>
      </dgm:prSet>
      <dgm:spPr/>
      <dgm:t>
        <a:bodyPr/>
        <a:lstStyle/>
        <a:p>
          <a:endParaRPr lang="en-US"/>
        </a:p>
      </dgm:t>
    </dgm:pt>
    <dgm:pt modelId="{D4BF2066-D851-AB4C-99C0-8F8448D18C27}" type="pres">
      <dgm:prSet presAssocID="{BCC9B3D7-FEC2-5248-A23E-747A82883CBC}" presName="accent_5" presStyleCnt="0"/>
      <dgm:spPr/>
    </dgm:pt>
    <dgm:pt modelId="{3D86B1DA-3CAC-2141-9041-9B8F2497C5E4}" type="pres">
      <dgm:prSet presAssocID="{BCC9B3D7-FEC2-5248-A23E-747A82883CBC}" presName="accentRepeatNode" presStyleLbl="solidFgAcc1" presStyleIdx="4" presStyleCnt="5"/>
      <dgm:spPr>
        <a:blipFill rotWithShape="0">
          <a:blip xmlns:r="http://schemas.openxmlformats.org/officeDocument/2006/relationships" r:embed="rId5" cstate="print">
            <a:extLst>
              <a:ext uri="{28A0092B-C50C-407E-A947-70E740481C1C}">
                <a14:useLocalDpi xmlns:a14="http://schemas.microsoft.com/office/drawing/2010/main"/>
              </a:ext>
            </a:extLst>
          </a:blip>
          <a:stretch>
            <a:fillRect/>
          </a:stretch>
        </a:blipFill>
      </dgm:spPr>
      <dgm:t>
        <a:bodyPr/>
        <a:lstStyle/>
        <a:p>
          <a:endParaRPr lang="en-US"/>
        </a:p>
      </dgm:t>
    </dgm:pt>
  </dgm:ptLst>
  <dgm:cxnLst>
    <dgm:cxn modelId="{6E3F5A5C-42DB-F24B-B814-45FFBA5830F6}" type="presOf" srcId="{D6B70D95-8293-0845-BB23-F9924AD4858D}" destId="{476DB970-F9E1-804E-B818-F230944D8DED}" srcOrd="0" destOrd="1" presId="urn:microsoft.com/office/officeart/2008/layout/VerticalCurvedList"/>
    <dgm:cxn modelId="{058703B3-C0B2-B24D-9C97-966B92CFB2D1}" type="presOf" srcId="{BEEC72FF-50AA-644E-996A-95E9CFDE4047}" destId="{476DB970-F9E1-804E-B818-F230944D8DED}" srcOrd="0" destOrd="0" presId="urn:microsoft.com/office/officeart/2008/layout/VerticalCurvedList"/>
    <dgm:cxn modelId="{E89832F1-2B94-B84B-96FB-7A9D88400D06}" type="presOf" srcId="{58766DDD-56F9-1743-B72B-31B51580FC4A}" destId="{476DB970-F9E1-804E-B818-F230944D8DED}" srcOrd="0" destOrd="3" presId="urn:microsoft.com/office/officeart/2008/layout/VerticalCurvedList"/>
    <dgm:cxn modelId="{AE3342DE-D57F-5642-86A5-D6FE54B7E0CA}" type="presOf" srcId="{08CAC49B-CCFE-E249-8323-A694A4650D85}" destId="{9866D785-DF98-124D-A284-25EB86C5BE14}" srcOrd="0" destOrd="1" presId="urn:microsoft.com/office/officeart/2008/layout/VerticalCurvedList"/>
    <dgm:cxn modelId="{19AAD1FE-80FA-EF41-8AEF-6B29D0A2CD53}" type="presOf" srcId="{D4AD068C-7C87-DD47-A255-710FA907AC8F}" destId="{476DB970-F9E1-804E-B818-F230944D8DED}" srcOrd="0" destOrd="8" presId="urn:microsoft.com/office/officeart/2008/layout/VerticalCurvedList"/>
    <dgm:cxn modelId="{09EF4797-1D49-9847-A4EA-5BD6C88E7054}" type="presOf" srcId="{A9D78871-70B8-1642-B202-BFA27ABA2081}" destId="{561A4180-CB8F-174B-A4CB-A94CAD51B840}" srcOrd="0" destOrd="2" presId="urn:microsoft.com/office/officeart/2008/layout/VerticalCurvedList"/>
    <dgm:cxn modelId="{9DC31EC2-00DE-F14A-A382-E9EC33AEEF22}" type="presOf" srcId="{EFD84110-9507-5F41-8BAB-6AC88252F11C}" destId="{9866D785-DF98-124D-A284-25EB86C5BE14}" srcOrd="0" destOrd="7" presId="urn:microsoft.com/office/officeart/2008/layout/VerticalCurvedList"/>
    <dgm:cxn modelId="{8B593B57-0698-3F45-B015-E16362B4B9E2}" srcId="{1103BB63-EA7F-1E4C-856B-E05A9F20E29E}" destId="{12762CFE-B369-0A45-A91C-C67970F14CC5}" srcOrd="6" destOrd="0" parTransId="{E12CA09A-104B-2146-BD49-04131ECDD525}" sibTransId="{C65F90D9-62E3-3D40-A52A-5FEA4E2CCB9C}"/>
    <dgm:cxn modelId="{CED05993-55E8-3348-8BC3-6DA0BB174D3F}" type="presOf" srcId="{05A5AB80-C1B2-B64F-B97A-E5C7203221AC}" destId="{877E6625-C38A-F244-8A30-BB155EC39E23}" srcOrd="0" destOrd="1" presId="urn:microsoft.com/office/officeart/2008/layout/VerticalCurvedList"/>
    <dgm:cxn modelId="{1269F9E8-FA01-7C42-864A-1991825268E6}" type="presOf" srcId="{E2582D27-BDD4-C34D-8E8D-45B52CF82897}" destId="{8D9B9752-A0FC-B042-921C-2A79525E0DB5}" srcOrd="0" destOrd="0" presId="urn:microsoft.com/office/officeart/2008/layout/VerticalCurvedList"/>
    <dgm:cxn modelId="{FC75B8B1-8414-564D-A705-542845F935EF}" srcId="{E2582D27-BDD4-C34D-8E8D-45B52CF82897}" destId="{AA9618DE-122A-4E49-97BB-46F78B469315}" srcOrd="1" destOrd="0" parTransId="{2C4F2F06-F734-1344-B400-FD0E8269B5F0}" sibTransId="{5D12F87D-0B91-5545-BAB5-749682506676}"/>
    <dgm:cxn modelId="{8F5598DA-15EE-3E40-8301-B3B2B81E49C4}" type="presOf" srcId="{ECF3853E-3F1A-9A48-B555-50B229D3FC86}" destId="{561A4180-CB8F-174B-A4CB-A94CAD51B840}" srcOrd="0" destOrd="9" presId="urn:microsoft.com/office/officeart/2008/layout/VerticalCurvedList"/>
    <dgm:cxn modelId="{C4DB80FB-9216-AD49-8E26-EC87459C5E43}" srcId="{BCC9B3D7-FEC2-5248-A23E-747A82883CBC}" destId="{05A5AB80-C1B2-B64F-B97A-E5C7203221AC}" srcOrd="0" destOrd="0" parTransId="{949A6E87-79FD-1346-A55A-886046FAB438}" sibTransId="{53388694-F45D-C04C-987D-C75D699A0053}"/>
    <dgm:cxn modelId="{2B338067-FBA6-514F-BB48-39AB997B2271}" type="presOf" srcId="{C72AAB83-D29F-D140-B2AC-5049E6E0C1E9}" destId="{561A4180-CB8F-174B-A4CB-A94CAD51B840}" srcOrd="0" destOrd="11" presId="urn:microsoft.com/office/officeart/2008/layout/VerticalCurvedList"/>
    <dgm:cxn modelId="{A28A4E7B-E00B-F849-A10A-4DC8F6134A56}" type="presOf" srcId="{BBB6113C-F277-B049-8BFD-54C93ED7D48F}" destId="{561A4180-CB8F-174B-A4CB-A94CAD51B840}" srcOrd="0" destOrd="6" presId="urn:microsoft.com/office/officeart/2008/layout/VerticalCurvedList"/>
    <dgm:cxn modelId="{DF7E7631-1BF1-BB47-BECF-940D65E8FF5F}" type="presOf" srcId="{B06E69DF-6685-4F41-BA75-4056F0C878FF}" destId="{9866D785-DF98-124D-A284-25EB86C5BE14}" srcOrd="0" destOrd="6" presId="urn:microsoft.com/office/officeart/2008/layout/VerticalCurvedList"/>
    <dgm:cxn modelId="{A1E6B667-62D2-8949-BBF7-F93EC2B9C260}" srcId="{BBFC5027-AE5A-C649-B66D-3C159E8552B0}" destId="{BEB76E71-F16F-CB40-9F34-3B46BA1106D4}" srcOrd="5" destOrd="0" parTransId="{F2502AE7-DAC2-8848-A3EE-F31B1A7415EE}" sibTransId="{BD689FC2-9E16-B34A-8F28-45871E7F2B00}"/>
    <dgm:cxn modelId="{E864AA01-F068-F249-9C02-A7DD71F8FA69}" type="presOf" srcId="{EDF8856B-6DAD-5E47-A0AC-34D54FFE506D}" destId="{64C160E5-40B8-F548-8BDC-13B9F6509506}" srcOrd="0" destOrd="1" presId="urn:microsoft.com/office/officeart/2008/layout/VerticalCurvedList"/>
    <dgm:cxn modelId="{C043185C-76D9-7349-9461-D3C12B9918EB}" srcId="{1103BB63-EA7F-1E4C-856B-E05A9F20E29E}" destId="{FAB4E486-5DC4-D044-8ACC-FE1E8FCB3E4C}" srcOrd="9" destOrd="0" parTransId="{C52B4739-67DA-A743-B6E3-72CF43E400C2}" sibTransId="{7CA814EB-A36F-C14F-B587-CC00300866D0}"/>
    <dgm:cxn modelId="{8EE56258-BBB7-8D45-B598-9E2AF12DA96A}" type="presOf" srcId="{9A66590E-7F17-C44C-A13E-BC68F852AB0F}" destId="{561A4180-CB8F-174B-A4CB-A94CAD51B840}" srcOrd="0" destOrd="1" presId="urn:microsoft.com/office/officeart/2008/layout/VerticalCurvedList"/>
    <dgm:cxn modelId="{D9F914BE-BFA8-004C-A5BD-9CFF51D212B6}" srcId="{BBFC5027-AE5A-C649-B66D-3C159E8552B0}" destId="{917E3409-A77B-D049-816A-FE129AE500B6}" srcOrd="1" destOrd="0" parTransId="{AD2A87B4-AB2A-FC4D-A873-24D7734ECC9A}" sibTransId="{F0C29499-64B5-D84F-9889-03257AC5C3FA}"/>
    <dgm:cxn modelId="{6CD5D2B8-04E2-A444-9640-8FFF0A1737BD}" srcId="{AA9618DE-122A-4E49-97BB-46F78B469315}" destId="{B1C93A61-18D5-EC41-9325-4BA4377BFA9A}" srcOrd="1" destOrd="0" parTransId="{59FC4446-0453-EA4E-9CDC-4313D6653D91}" sibTransId="{796DF4BB-73B0-DF42-9360-FE1598DD0C97}"/>
    <dgm:cxn modelId="{1895BA5A-6EA8-7C44-84AC-0282BADE1576}" type="presOf" srcId="{12762CFE-B369-0A45-A91C-C67970F14CC5}" destId="{561A4180-CB8F-174B-A4CB-A94CAD51B840}" srcOrd="0" destOrd="7" presId="urn:microsoft.com/office/officeart/2008/layout/VerticalCurvedList"/>
    <dgm:cxn modelId="{312548EF-4B0B-3C42-91FF-4D91BAA90AC3}" srcId="{1103BB63-EA7F-1E4C-856B-E05A9F20E29E}" destId="{C72AAB83-D29F-D140-B2AC-5049E6E0C1E9}" srcOrd="10" destOrd="0" parTransId="{2B4C5F8C-B8DC-904A-9FCD-D0FCB8D93027}" sibTransId="{35C88431-88BD-0C4E-B9B3-D3A2E0ACF8E7}"/>
    <dgm:cxn modelId="{301C2E1B-BC11-EF46-AD57-E63762632ED5}" srcId="{E2582D27-BDD4-C34D-8E8D-45B52CF82897}" destId="{BEEC72FF-50AA-644E-996A-95E9CFDE4047}" srcOrd="3" destOrd="0" parTransId="{4F4077B1-B8DD-3747-8574-25AD504C852F}" sibTransId="{C9B4D61A-2AA2-D04F-9F7F-30324A4EB3BC}"/>
    <dgm:cxn modelId="{89D5BC20-8A01-8647-B1F3-8249B6DD1F53}" type="presOf" srcId="{566F93A7-9372-5946-B1FA-07B0D3DDF95A}" destId="{476DB970-F9E1-804E-B818-F230944D8DED}" srcOrd="0" destOrd="6" presId="urn:microsoft.com/office/officeart/2008/layout/VerticalCurvedList"/>
    <dgm:cxn modelId="{81629632-FC9B-FE45-9FF2-0A110BBD1A0E}" type="presOf" srcId="{917E3409-A77B-D049-816A-FE129AE500B6}" destId="{64C160E5-40B8-F548-8BDC-13B9F6509506}" srcOrd="0" destOrd="2" presId="urn:microsoft.com/office/officeart/2008/layout/VerticalCurvedList"/>
    <dgm:cxn modelId="{AFB8E94C-BD01-034D-8568-0F95402552B1}" srcId="{BEEC72FF-50AA-644E-996A-95E9CFDE4047}" destId="{D4AD068C-7C87-DD47-A255-710FA907AC8F}" srcOrd="7" destOrd="0" parTransId="{3019805C-2E5B-A44E-AE65-F2B83A1C6106}" sibTransId="{82D1A0D5-E3A1-B54E-AD42-BBB7F57640FF}"/>
    <dgm:cxn modelId="{CC6E97B5-5EBF-1F44-9BA6-93DD83AE1D41}" srcId="{BBFC5027-AE5A-C649-B66D-3C159E8552B0}" destId="{128391D7-7C37-614B-8256-3134CF8156AB}" srcOrd="3" destOrd="0" parTransId="{89F495CA-0CC8-384F-BEC8-97D30AFF2D83}" sibTransId="{F2F48020-B188-C84F-948F-A8249580FA12}"/>
    <dgm:cxn modelId="{3A8EBA49-3829-AC4F-B86C-F2BC1A506792}" srcId="{AA9618DE-122A-4E49-97BB-46F78B469315}" destId="{38E92390-F38A-4747-AA14-15B880AC4E58}" srcOrd="2" destOrd="0" parTransId="{7F18B2BA-A02B-8B43-B41D-ACB552CBCB68}" sibTransId="{D6E9784C-07C4-FB42-BBBA-9C92AB61A42D}"/>
    <dgm:cxn modelId="{E77FB559-9DC5-D448-9E53-994232336E81}" srcId="{BEEC72FF-50AA-644E-996A-95E9CFDE4047}" destId="{58766DDD-56F9-1743-B72B-31B51580FC4A}" srcOrd="2" destOrd="0" parTransId="{71E4D3F6-5860-6349-A06C-8657513503FC}" sibTransId="{D7AC8F62-801F-374A-BA0C-40551E459A7E}"/>
    <dgm:cxn modelId="{F31655A5-25A0-FE44-AC8E-A793DCCDAE1C}" srcId="{1103BB63-EA7F-1E4C-856B-E05A9F20E29E}" destId="{9A66590E-7F17-C44C-A13E-BC68F852AB0F}" srcOrd="0" destOrd="0" parTransId="{7F87D242-D39C-5349-A391-4F592C7F9D2A}" sibTransId="{2C38FF2B-1D81-B64F-9A3D-7A9B5F900FC1}"/>
    <dgm:cxn modelId="{6D0D93DC-37BF-6743-9802-197EA1539228}" type="presOf" srcId="{B2E4CCDA-B5FF-E14E-B6FD-4898E0692E66}" destId="{476DB970-F9E1-804E-B818-F230944D8DED}" srcOrd="0" destOrd="2" presId="urn:microsoft.com/office/officeart/2008/layout/VerticalCurvedList"/>
    <dgm:cxn modelId="{14DD2A4B-F3AB-454C-95BC-5C0D8A325DCD}" type="presOf" srcId="{38E92390-F38A-4747-AA14-15B880AC4E58}" destId="{9866D785-DF98-124D-A284-25EB86C5BE14}" srcOrd="0" destOrd="3" presId="urn:microsoft.com/office/officeart/2008/layout/VerticalCurvedList"/>
    <dgm:cxn modelId="{96748EF0-D9E6-DE47-8BD2-CC76DC53820E}" srcId="{AA9618DE-122A-4E49-97BB-46F78B469315}" destId="{08CAC49B-CCFE-E249-8323-A694A4650D85}" srcOrd="0" destOrd="0" parTransId="{734D34F7-3CC5-584B-AACB-CCDEB741598E}" sibTransId="{BB855ECA-4C37-2D4E-8E9A-C5AF645FA66D}"/>
    <dgm:cxn modelId="{AAEB3DE6-1AFD-9447-82C4-63AE31CF9AE2}" srcId="{BEEC72FF-50AA-644E-996A-95E9CFDE4047}" destId="{4BE2B549-2A35-474F-8BE2-C73CA215BAF1}" srcOrd="9" destOrd="0" parTransId="{7FF3B16A-7DC0-5D43-B876-E632FCA8C6E9}" sibTransId="{A220ABE5-78B9-E14D-AE74-E3CA5ABD380B}"/>
    <dgm:cxn modelId="{890FF95D-2DCC-D148-B67C-56D7C1011F67}" srcId="{AA9618DE-122A-4E49-97BB-46F78B469315}" destId="{9119BBC0-A80E-244A-A612-14DDC021AF2A}" srcOrd="3" destOrd="0" parTransId="{75D00965-BE78-AD4C-9B29-A212958F43E1}" sibTransId="{87D8BEB6-A6ED-CC4C-8D02-BE43F6E6D459}"/>
    <dgm:cxn modelId="{C2DD7EAE-DAE0-964E-96C6-D70DD4ABF391}" srcId="{BEEC72FF-50AA-644E-996A-95E9CFDE4047}" destId="{2B0E03E1-42C4-0443-8411-03185D77CD92}" srcOrd="6" destOrd="0" parTransId="{2E5ABC3B-F039-D448-995F-0058D5FC9481}" sibTransId="{239301FA-DA03-4942-98E1-8480F89D758F}"/>
    <dgm:cxn modelId="{6117AD99-40AA-DE44-B0F9-232500C31AF1}" srcId="{BEEC72FF-50AA-644E-996A-95E9CFDE4047}" destId="{74074712-B2B7-CE46-AE77-6900862E840D}" srcOrd="4" destOrd="0" parTransId="{E5BCD9EC-519F-794B-9C7D-FFAEF65A5B0A}" sibTransId="{86C3FE87-D7D1-264D-ADA4-0A5ECA4EAA74}"/>
    <dgm:cxn modelId="{E603BB5A-D4D2-C94B-85A9-A05E729F1169}" srcId="{AA9618DE-122A-4E49-97BB-46F78B469315}" destId="{B06E69DF-6685-4F41-BA75-4056F0C878FF}" srcOrd="5" destOrd="0" parTransId="{C85423DD-5F0C-364B-9BBC-2EFCE6037BE4}" sibTransId="{69103587-5A1A-7947-B3AA-02BF57BE259A}"/>
    <dgm:cxn modelId="{A126138D-3550-BB44-8A4C-4AE4B4A6DD2F}" type="presOf" srcId="{06941BBC-F51A-0A4F-AD75-E0F517FFE70D}" destId="{877E6625-C38A-F244-8A30-BB155EC39E23}" srcOrd="0" destOrd="3" presId="urn:microsoft.com/office/officeart/2008/layout/VerticalCurvedList"/>
    <dgm:cxn modelId="{5E02250C-37B6-2447-99F5-97A5D30A1A9C}" srcId="{BBFC5027-AE5A-C649-B66D-3C159E8552B0}" destId="{B5BAE6BC-9120-CA4D-B695-ACC076A138BA}" srcOrd="4" destOrd="0" parTransId="{8D3640FB-F83D-1F4A-BBEE-86BE770F81EA}" sibTransId="{389836A5-B758-D847-B822-1CA6C349D3DD}"/>
    <dgm:cxn modelId="{0A86E1DA-6B3C-4442-AB8C-2924216B05D1}" type="presOf" srcId="{ED314341-65F6-D442-ACD4-88E47A59521F}" destId="{561A4180-CB8F-174B-A4CB-A94CAD51B840}" srcOrd="0" destOrd="4" presId="urn:microsoft.com/office/officeart/2008/layout/VerticalCurvedList"/>
    <dgm:cxn modelId="{2E726F8D-7EDB-0149-91D6-4568B8E3B94F}" type="presOf" srcId="{AA9618DE-122A-4E49-97BB-46F78B469315}" destId="{9866D785-DF98-124D-A284-25EB86C5BE14}" srcOrd="0" destOrd="0" presId="urn:microsoft.com/office/officeart/2008/layout/VerticalCurvedList"/>
    <dgm:cxn modelId="{48EA0459-BBEE-734B-AC35-A55F06AE28D0}" type="presOf" srcId="{B5BAE6BC-9120-CA4D-B695-ACC076A138BA}" destId="{64C160E5-40B8-F548-8BDC-13B9F6509506}" srcOrd="0" destOrd="5" presId="urn:microsoft.com/office/officeart/2008/layout/VerticalCurvedList"/>
    <dgm:cxn modelId="{92C6A22C-0805-BE41-A641-22899C9CEE4E}" srcId="{1103BB63-EA7F-1E4C-856B-E05A9F20E29E}" destId="{ECF3853E-3F1A-9A48-B555-50B229D3FC86}" srcOrd="8" destOrd="0" parTransId="{AA560A81-7A5F-1A47-BDCD-379F6BF7F404}" sibTransId="{3A75ABE7-5DB8-B844-8B41-262D30C5CBF3}"/>
    <dgm:cxn modelId="{AC75B0DF-FAF1-0D40-B870-BFCF52223672}" srcId="{BEEC72FF-50AA-644E-996A-95E9CFDE4047}" destId="{D6B70D95-8293-0845-BB23-F9924AD4858D}" srcOrd="0" destOrd="0" parTransId="{6AFC2EEA-69CF-DD4B-A874-01F982BF909F}" sibTransId="{638E6CEC-E579-3740-80C9-4022DE67FEFA}"/>
    <dgm:cxn modelId="{549B4EE4-1BA7-EA42-AF4F-95181109F212}" srcId="{AA9618DE-122A-4E49-97BB-46F78B469315}" destId="{EFD84110-9507-5F41-8BAB-6AC88252F11C}" srcOrd="6" destOrd="0" parTransId="{870A6956-19AC-F541-9805-E85BE3726D0D}" sibTransId="{32412628-82D8-D14B-B9EC-59B0E2B96ECF}"/>
    <dgm:cxn modelId="{F3F16782-47EF-0042-A44F-69D90AD232AB}" type="presOf" srcId="{EA15C795-1E1D-5A40-AC21-A606F76185B9}" destId="{561A4180-CB8F-174B-A4CB-A94CAD51B840}" srcOrd="0" destOrd="3" presId="urn:microsoft.com/office/officeart/2008/layout/VerticalCurvedList"/>
    <dgm:cxn modelId="{6F24A5A2-D1F6-E841-84B2-AC95296FD463}" srcId="{BEEC72FF-50AA-644E-996A-95E9CFDE4047}" destId="{12C1800E-4AE8-C644-9187-8BD82BFD469C}" srcOrd="8" destOrd="0" parTransId="{6D2E7EC6-A838-1C43-B1E5-2F52B2B82D46}" sibTransId="{06566C35-D2F7-7243-AA1C-C7F287445FFA}"/>
    <dgm:cxn modelId="{C2AD0A5C-1776-5E4D-9F8F-C7104795A893}" type="presOf" srcId="{2C38FF2B-1D81-B64F-9A3D-7A9B5F900FC1}" destId="{198988A0-C7AB-604E-8076-E19D8DE68061}" srcOrd="0" destOrd="0" presId="urn:microsoft.com/office/officeart/2008/layout/VerticalCurvedList"/>
    <dgm:cxn modelId="{15F93497-F371-6542-AF62-5813E8BCAD06}" type="presOf" srcId="{9119BBC0-A80E-244A-A612-14DDC021AF2A}" destId="{9866D785-DF98-124D-A284-25EB86C5BE14}" srcOrd="0" destOrd="4" presId="urn:microsoft.com/office/officeart/2008/layout/VerticalCurvedList"/>
    <dgm:cxn modelId="{DB30F6DA-925A-4942-AFD5-3EA5601B03E1}" srcId="{E2582D27-BDD4-C34D-8E8D-45B52CF82897}" destId="{BBFC5027-AE5A-C649-B66D-3C159E8552B0}" srcOrd="2" destOrd="0" parTransId="{32222098-D0FE-D242-8DFA-B6F7F6841097}" sibTransId="{DF29CA23-06CC-E249-8964-863947ABC6A8}"/>
    <dgm:cxn modelId="{99616BBD-9BE2-1B4F-AE8E-2EF950CABD1F}" type="presOf" srcId="{C63ABF8A-B6BA-1845-BDF6-9AFA82FF6885}" destId="{9866D785-DF98-124D-A284-25EB86C5BE14}" srcOrd="0" destOrd="5" presId="urn:microsoft.com/office/officeart/2008/layout/VerticalCurvedList"/>
    <dgm:cxn modelId="{1760AD1A-A625-4349-B5B8-99C1433055F9}" type="presOf" srcId="{93503AA0-7867-0C49-A493-773459E0B501}" destId="{64C160E5-40B8-F548-8BDC-13B9F6509506}" srcOrd="0" destOrd="3" presId="urn:microsoft.com/office/officeart/2008/layout/VerticalCurvedList"/>
    <dgm:cxn modelId="{37F2D201-B86C-5244-9410-B86EF11A1D54}" srcId="{1103BB63-EA7F-1E4C-856B-E05A9F20E29E}" destId="{ED314341-65F6-D442-ACD4-88E47A59521F}" srcOrd="3" destOrd="0" parTransId="{4190B674-6F14-D34C-A95A-7A569F672A38}" sibTransId="{2C3E31A7-FFF1-5A4B-8C30-F4F5D52EA569}"/>
    <dgm:cxn modelId="{7A7B1F84-797A-6447-9C00-4B6C6ED64155}" srcId="{E2582D27-BDD4-C34D-8E8D-45B52CF82897}" destId="{BCC9B3D7-FEC2-5248-A23E-747A82883CBC}" srcOrd="4" destOrd="0" parTransId="{6397AD22-D930-6744-9544-FB9E254C1B2C}" sibTransId="{9BDD094C-FB60-4E42-A9FB-93005E6DE2CB}"/>
    <dgm:cxn modelId="{E02474A3-7C75-7042-8E7B-3CAAD89D075D}" srcId="{BCC9B3D7-FEC2-5248-A23E-747A82883CBC}" destId="{2E915D62-77F6-2644-8F0D-4201199E08F1}" srcOrd="1" destOrd="0" parTransId="{EF2FA5DC-CA7A-BB44-8C8B-446BF316090A}" sibTransId="{78B3EF0D-BDFF-814F-A6CD-CB29510A48DC}"/>
    <dgm:cxn modelId="{00245062-7255-9643-952D-F28F54801F88}" srcId="{BBFC5027-AE5A-C649-B66D-3C159E8552B0}" destId="{93503AA0-7867-0C49-A493-773459E0B501}" srcOrd="2" destOrd="0" parTransId="{5B1CC7BD-BF9B-DD49-8264-E7DBE2CE2C30}" sibTransId="{296A40F2-7F7A-5A45-BB9A-06B3FA43A5CC}"/>
    <dgm:cxn modelId="{4D77ED30-76A8-6841-BD2A-F60B08D2DA6F}" type="presOf" srcId="{74074712-B2B7-CE46-AE77-6900862E840D}" destId="{476DB970-F9E1-804E-B818-F230944D8DED}" srcOrd="0" destOrd="5" presId="urn:microsoft.com/office/officeart/2008/layout/VerticalCurvedList"/>
    <dgm:cxn modelId="{A45293D4-3ACD-5F4F-8E03-393F8AD4D8D8}" srcId="{1103BB63-EA7F-1E4C-856B-E05A9F20E29E}" destId="{ABD90B0E-4D6C-B04E-A555-4DB9CF8C9346}" srcOrd="7" destOrd="0" parTransId="{BF9D637E-CA60-FF49-883A-C2F30EABD3EB}" sibTransId="{BA4C3A3F-CE68-4B4E-98E3-B235BB141AD3}"/>
    <dgm:cxn modelId="{1FFEB1BC-EA04-3C48-8409-9523515C4B94}" type="presOf" srcId="{FAB4E486-5DC4-D044-8ACC-FE1E8FCB3E4C}" destId="{561A4180-CB8F-174B-A4CB-A94CAD51B840}" srcOrd="0" destOrd="10" presId="urn:microsoft.com/office/officeart/2008/layout/VerticalCurvedList"/>
    <dgm:cxn modelId="{003BA366-C203-4944-9B88-614DEEC97A4A}" type="presOf" srcId="{1103BB63-EA7F-1E4C-856B-E05A9F20E29E}" destId="{561A4180-CB8F-174B-A4CB-A94CAD51B840}" srcOrd="0" destOrd="0" presId="urn:microsoft.com/office/officeart/2008/layout/VerticalCurvedList"/>
    <dgm:cxn modelId="{0D21AFF3-F39F-7F42-BD1A-D9F2DDD6EFD8}" type="presOf" srcId="{BCC9B3D7-FEC2-5248-A23E-747A82883CBC}" destId="{877E6625-C38A-F244-8A30-BB155EC39E23}" srcOrd="0" destOrd="0" presId="urn:microsoft.com/office/officeart/2008/layout/VerticalCurvedList"/>
    <dgm:cxn modelId="{DDDAF35D-CBD6-794F-AB2A-9979DE9491F0}" type="presOf" srcId="{51B0261C-F5BC-AE49-AF73-075A5D419105}" destId="{561A4180-CB8F-174B-A4CB-A94CAD51B840}" srcOrd="0" destOrd="5" presId="urn:microsoft.com/office/officeart/2008/layout/VerticalCurvedList"/>
    <dgm:cxn modelId="{34E27DF1-BE3E-A24A-AC21-E0DE55DCF561}" srcId="{BEEC72FF-50AA-644E-996A-95E9CFDE4047}" destId="{B2E4CCDA-B5FF-E14E-B6FD-4898E0692E66}" srcOrd="1" destOrd="0" parTransId="{E577EE9B-D2D8-4849-BB59-B6E2363DB90A}" sibTransId="{0B7515CF-D255-3549-ABF3-DE505994A970}"/>
    <dgm:cxn modelId="{6A93DC4A-A06F-3A43-A955-006BD4993A19}" type="presOf" srcId="{BBFC5027-AE5A-C649-B66D-3C159E8552B0}" destId="{64C160E5-40B8-F548-8BDC-13B9F6509506}" srcOrd="0" destOrd="0" presId="urn:microsoft.com/office/officeart/2008/layout/VerticalCurvedList"/>
    <dgm:cxn modelId="{211D1ADF-18B2-084A-A997-86CCC1FC556D}" type="presOf" srcId="{2E915D62-77F6-2644-8F0D-4201199E08F1}" destId="{877E6625-C38A-F244-8A30-BB155EC39E23}" srcOrd="0" destOrd="2" presId="urn:microsoft.com/office/officeart/2008/layout/VerticalCurvedList"/>
    <dgm:cxn modelId="{259442E7-3DC1-A047-9048-301D054677BF}" type="presOf" srcId="{BEB76E71-F16F-CB40-9F34-3B46BA1106D4}" destId="{64C160E5-40B8-F548-8BDC-13B9F6509506}" srcOrd="0" destOrd="6" presId="urn:microsoft.com/office/officeart/2008/layout/VerticalCurvedList"/>
    <dgm:cxn modelId="{7E14AB42-6E83-F943-8915-7551DCFB3663}" type="presOf" srcId="{B1C93A61-18D5-EC41-9325-4BA4377BFA9A}" destId="{9866D785-DF98-124D-A284-25EB86C5BE14}" srcOrd="0" destOrd="2" presId="urn:microsoft.com/office/officeart/2008/layout/VerticalCurvedList"/>
    <dgm:cxn modelId="{E95C82B5-6192-9A42-A6BE-9F30D57F86BF}" srcId="{E2582D27-BDD4-C34D-8E8D-45B52CF82897}" destId="{1103BB63-EA7F-1E4C-856B-E05A9F20E29E}" srcOrd="0" destOrd="0" parTransId="{435ED7D4-85DA-E84B-A770-3134D09B0F7B}" sibTransId="{477B01C6-4305-FF4D-A6EC-544B962AEDB2}"/>
    <dgm:cxn modelId="{696E312F-87CF-5B4C-A7DC-B095AD115BAF}" type="presOf" srcId="{ABD90B0E-4D6C-B04E-A555-4DB9CF8C9346}" destId="{561A4180-CB8F-174B-A4CB-A94CAD51B840}" srcOrd="0" destOrd="8" presId="urn:microsoft.com/office/officeart/2008/layout/VerticalCurvedList"/>
    <dgm:cxn modelId="{3C33B32B-1408-B64E-B8DA-210491FF6AF9}" srcId="{1103BB63-EA7F-1E4C-856B-E05A9F20E29E}" destId="{51B0261C-F5BC-AE49-AF73-075A5D419105}" srcOrd="4" destOrd="0" parTransId="{5E25444B-4204-6643-B814-81E75EE91C8E}" sibTransId="{1B9312F9-DFB5-154E-8AD8-53E8DA7530A1}"/>
    <dgm:cxn modelId="{9051F777-48EB-2245-96FB-D613523141A8}" srcId="{1103BB63-EA7F-1E4C-856B-E05A9F20E29E}" destId="{A9D78871-70B8-1642-B202-BFA27ABA2081}" srcOrd="1" destOrd="0" parTransId="{5B8C29A8-E5D5-3C48-AC21-0E536BF2CE1F}" sibTransId="{EA261EF6-96FB-A44D-BE98-7D847F9A327D}"/>
    <dgm:cxn modelId="{FFA81A90-2C86-D344-B2FC-D0E89117CF1C}" srcId="{BEEC72FF-50AA-644E-996A-95E9CFDE4047}" destId="{566F93A7-9372-5946-B1FA-07B0D3DDF95A}" srcOrd="5" destOrd="0" parTransId="{70304DF5-B135-8A4D-B9D4-9FA25A6C67BC}" sibTransId="{DED8DBB6-E066-CD4C-9D9A-8266B0D96CCC}"/>
    <dgm:cxn modelId="{CEE98E5B-DE8D-2742-AB06-0BC0FBACDE91}" type="presOf" srcId="{4BE2B549-2A35-474F-8BE2-C73CA215BAF1}" destId="{476DB970-F9E1-804E-B818-F230944D8DED}" srcOrd="0" destOrd="10" presId="urn:microsoft.com/office/officeart/2008/layout/VerticalCurvedList"/>
    <dgm:cxn modelId="{C9590B55-F66B-114D-A02D-9B6C3C21B83A}" srcId="{BEEC72FF-50AA-644E-996A-95E9CFDE4047}" destId="{AA5F49CE-D4CA-C74D-90EF-7539C924F72D}" srcOrd="3" destOrd="0" parTransId="{11EA4234-6DB6-8445-99CE-79959F013A0D}" sibTransId="{D1FB6A77-B6E0-684D-ABE5-30F0FEE1082C}"/>
    <dgm:cxn modelId="{5E7E652D-1C16-3441-B075-203BC6FED070}" type="presOf" srcId="{2B0E03E1-42C4-0443-8411-03185D77CD92}" destId="{476DB970-F9E1-804E-B818-F230944D8DED}" srcOrd="0" destOrd="7" presId="urn:microsoft.com/office/officeart/2008/layout/VerticalCurvedList"/>
    <dgm:cxn modelId="{B622ADA2-A6A6-F04B-A1FE-FABB99BC014B}" type="presOf" srcId="{128391D7-7C37-614B-8256-3134CF8156AB}" destId="{64C160E5-40B8-F548-8BDC-13B9F6509506}" srcOrd="0" destOrd="4" presId="urn:microsoft.com/office/officeart/2008/layout/VerticalCurvedList"/>
    <dgm:cxn modelId="{E2653B29-2839-394D-AF44-CA28D7563F8C}" srcId="{AA9618DE-122A-4E49-97BB-46F78B469315}" destId="{C63ABF8A-B6BA-1845-BDF6-9AFA82FF6885}" srcOrd="4" destOrd="0" parTransId="{C1C58BF8-8F30-2C44-BDD7-48C8F0F87894}" sibTransId="{5E9B1B35-4567-CE48-9E71-D8158F385713}"/>
    <dgm:cxn modelId="{DE7748EC-536F-6842-B188-4E5E13665DF4}" srcId="{1103BB63-EA7F-1E4C-856B-E05A9F20E29E}" destId="{EA15C795-1E1D-5A40-AC21-A606F76185B9}" srcOrd="2" destOrd="0" parTransId="{4CFCBDF4-6BA7-2243-821F-96EFAC63868C}" sibTransId="{D14760CF-22E6-C94D-B312-AA0CD91FA3D4}"/>
    <dgm:cxn modelId="{242D3A90-ABEB-594A-AE49-B2DCFE4251B9}" type="presOf" srcId="{AA5F49CE-D4CA-C74D-90EF-7539C924F72D}" destId="{476DB970-F9E1-804E-B818-F230944D8DED}" srcOrd="0" destOrd="4" presId="urn:microsoft.com/office/officeart/2008/layout/VerticalCurvedList"/>
    <dgm:cxn modelId="{4A1316E1-4513-2F48-A4D9-2FD5609DB610}" type="presOf" srcId="{12C1800E-4AE8-C644-9187-8BD82BFD469C}" destId="{476DB970-F9E1-804E-B818-F230944D8DED}" srcOrd="0" destOrd="9" presId="urn:microsoft.com/office/officeart/2008/layout/VerticalCurvedList"/>
    <dgm:cxn modelId="{A6EA11B2-1742-0B47-A616-9A1CACC0A6E4}" srcId="{BBFC5027-AE5A-C649-B66D-3C159E8552B0}" destId="{EDF8856B-6DAD-5E47-A0AC-34D54FFE506D}" srcOrd="0" destOrd="0" parTransId="{E2956E56-DA0E-0A4A-A493-776509694473}" sibTransId="{51A52344-F385-8C43-ABB8-62C3A7FA21E2}"/>
    <dgm:cxn modelId="{0AC58591-4940-574E-8FFA-647488F238AB}" srcId="{1103BB63-EA7F-1E4C-856B-E05A9F20E29E}" destId="{BBB6113C-F277-B049-8BFD-54C93ED7D48F}" srcOrd="5" destOrd="0" parTransId="{11DA305D-3005-0D41-A535-B2D113424B3F}" sibTransId="{D5226003-F993-A44E-A733-BDA7647EE9CD}"/>
    <dgm:cxn modelId="{3EEA8A68-25E5-2049-962C-7033BD77CAB1}" srcId="{BCC9B3D7-FEC2-5248-A23E-747A82883CBC}" destId="{06941BBC-F51A-0A4F-AD75-E0F517FFE70D}" srcOrd="2" destOrd="0" parTransId="{E979BC6F-59FF-7143-852B-CF22CBED0728}" sibTransId="{AD079CDD-9FE5-A742-9848-A20845088F8B}"/>
    <dgm:cxn modelId="{2FAD1121-A955-9440-925F-A82C55132A87}" type="presParOf" srcId="{8D9B9752-A0FC-B042-921C-2A79525E0DB5}" destId="{666215DD-5690-474C-9097-87505C73F7B9}" srcOrd="0" destOrd="0" presId="urn:microsoft.com/office/officeart/2008/layout/VerticalCurvedList"/>
    <dgm:cxn modelId="{48BA3B2E-820F-4A45-8BE8-558A3D2C2954}" type="presParOf" srcId="{666215DD-5690-474C-9097-87505C73F7B9}" destId="{02C37743-6625-1841-A3AA-12F7E87E2AB9}" srcOrd="0" destOrd="0" presId="urn:microsoft.com/office/officeart/2008/layout/VerticalCurvedList"/>
    <dgm:cxn modelId="{02B9A12D-2E5F-0543-9AF4-8B77F7BD8A22}" type="presParOf" srcId="{02C37743-6625-1841-A3AA-12F7E87E2AB9}" destId="{57BF6E71-97C2-024B-8821-7383BCB7D5B7}" srcOrd="0" destOrd="0" presId="urn:microsoft.com/office/officeart/2008/layout/VerticalCurvedList"/>
    <dgm:cxn modelId="{7C4E9ED4-2110-6A46-A04A-37F6FCB16FEC}" type="presParOf" srcId="{02C37743-6625-1841-A3AA-12F7E87E2AB9}" destId="{198988A0-C7AB-604E-8076-E19D8DE68061}" srcOrd="1" destOrd="0" presId="urn:microsoft.com/office/officeart/2008/layout/VerticalCurvedList"/>
    <dgm:cxn modelId="{3735EF47-C8CD-4941-9AE9-FD12212078DC}" type="presParOf" srcId="{02C37743-6625-1841-A3AA-12F7E87E2AB9}" destId="{444D283B-A7FC-D04B-8C80-64569B86DF64}" srcOrd="2" destOrd="0" presId="urn:microsoft.com/office/officeart/2008/layout/VerticalCurvedList"/>
    <dgm:cxn modelId="{8AE25786-8CD4-224F-AA99-F98414B589E8}" type="presParOf" srcId="{02C37743-6625-1841-A3AA-12F7E87E2AB9}" destId="{F524ADEA-A580-C84B-B082-8F92459D202D}" srcOrd="3" destOrd="0" presId="urn:microsoft.com/office/officeart/2008/layout/VerticalCurvedList"/>
    <dgm:cxn modelId="{3E845E0E-915C-B04A-85C4-F41752ACB2D6}" type="presParOf" srcId="{666215DD-5690-474C-9097-87505C73F7B9}" destId="{561A4180-CB8F-174B-A4CB-A94CAD51B840}" srcOrd="1" destOrd="0" presId="urn:microsoft.com/office/officeart/2008/layout/VerticalCurvedList"/>
    <dgm:cxn modelId="{205DE17C-0F71-B549-9F4B-25B8C6C4FF55}" type="presParOf" srcId="{666215DD-5690-474C-9097-87505C73F7B9}" destId="{21E515EA-4392-864B-ADC3-900663713016}" srcOrd="2" destOrd="0" presId="urn:microsoft.com/office/officeart/2008/layout/VerticalCurvedList"/>
    <dgm:cxn modelId="{71F191EB-88EC-4644-B455-F9AA40D79532}" type="presParOf" srcId="{21E515EA-4392-864B-ADC3-900663713016}" destId="{A3FC7460-4F11-E34D-ACA7-A2CA263133EF}" srcOrd="0" destOrd="0" presId="urn:microsoft.com/office/officeart/2008/layout/VerticalCurvedList"/>
    <dgm:cxn modelId="{28E71791-B4D3-3148-9AE0-872849A56FD3}" type="presParOf" srcId="{666215DD-5690-474C-9097-87505C73F7B9}" destId="{9866D785-DF98-124D-A284-25EB86C5BE14}" srcOrd="3" destOrd="0" presId="urn:microsoft.com/office/officeart/2008/layout/VerticalCurvedList"/>
    <dgm:cxn modelId="{A4DA9AB6-88FD-FD4A-A2BB-8A0146F2B6D4}" type="presParOf" srcId="{666215DD-5690-474C-9097-87505C73F7B9}" destId="{09DA0BE6-DFCE-954E-90A4-5C8E307ABC26}" srcOrd="4" destOrd="0" presId="urn:microsoft.com/office/officeart/2008/layout/VerticalCurvedList"/>
    <dgm:cxn modelId="{2474F311-754D-9E45-B169-116A53A608E3}" type="presParOf" srcId="{09DA0BE6-DFCE-954E-90A4-5C8E307ABC26}" destId="{97C737D5-8DDE-5148-9230-0C7D51582EC6}" srcOrd="0" destOrd="0" presId="urn:microsoft.com/office/officeart/2008/layout/VerticalCurvedList"/>
    <dgm:cxn modelId="{5CC68E96-F2E7-F045-98CE-EC0E9E07263A}" type="presParOf" srcId="{666215DD-5690-474C-9097-87505C73F7B9}" destId="{64C160E5-40B8-F548-8BDC-13B9F6509506}" srcOrd="5" destOrd="0" presId="urn:microsoft.com/office/officeart/2008/layout/VerticalCurvedList"/>
    <dgm:cxn modelId="{1CA30E90-A3D1-8247-A72F-C487318E4E29}" type="presParOf" srcId="{666215DD-5690-474C-9097-87505C73F7B9}" destId="{1FB2F32A-751C-AB43-8BAF-E6741D9927E4}" srcOrd="6" destOrd="0" presId="urn:microsoft.com/office/officeart/2008/layout/VerticalCurvedList"/>
    <dgm:cxn modelId="{5ACA4312-427B-2E40-9A47-2CCA9116E073}" type="presParOf" srcId="{1FB2F32A-751C-AB43-8BAF-E6741D9927E4}" destId="{5AD48D52-743D-9848-B203-2E2B439A9D3B}" srcOrd="0" destOrd="0" presId="urn:microsoft.com/office/officeart/2008/layout/VerticalCurvedList"/>
    <dgm:cxn modelId="{D09BDE7F-B024-9A41-9ACD-174E83DD6EFB}" type="presParOf" srcId="{666215DD-5690-474C-9097-87505C73F7B9}" destId="{476DB970-F9E1-804E-B818-F230944D8DED}" srcOrd="7" destOrd="0" presId="urn:microsoft.com/office/officeart/2008/layout/VerticalCurvedList"/>
    <dgm:cxn modelId="{EA778760-320D-0E45-A5E9-F60E5A346BD1}" type="presParOf" srcId="{666215DD-5690-474C-9097-87505C73F7B9}" destId="{C1267875-D9BA-B942-8C99-6F4E47938EE9}" srcOrd="8" destOrd="0" presId="urn:microsoft.com/office/officeart/2008/layout/VerticalCurvedList"/>
    <dgm:cxn modelId="{D6FCF844-3373-C446-B0F1-D390A9528590}" type="presParOf" srcId="{C1267875-D9BA-B942-8C99-6F4E47938EE9}" destId="{41BD5E59-5741-B745-90AE-F78A3542C559}" srcOrd="0" destOrd="0" presId="urn:microsoft.com/office/officeart/2008/layout/VerticalCurvedList"/>
    <dgm:cxn modelId="{BF9D376E-B2BF-BC48-9BC8-F434C5E978FA}" type="presParOf" srcId="{666215DD-5690-474C-9097-87505C73F7B9}" destId="{877E6625-C38A-F244-8A30-BB155EC39E23}" srcOrd="9" destOrd="0" presId="urn:microsoft.com/office/officeart/2008/layout/VerticalCurvedList"/>
    <dgm:cxn modelId="{38CE2AA6-C201-7843-9236-A43570D355D8}" type="presParOf" srcId="{666215DD-5690-474C-9097-87505C73F7B9}" destId="{D4BF2066-D851-AB4C-99C0-8F8448D18C27}" srcOrd="10" destOrd="0" presId="urn:microsoft.com/office/officeart/2008/layout/VerticalCurvedList"/>
    <dgm:cxn modelId="{CD75D6A2-BF6A-7D4E-88FE-EE2655E3B785}" type="presParOf" srcId="{D4BF2066-D851-AB4C-99C0-8F8448D18C27}" destId="{3D86B1DA-3CAC-2141-9041-9B8F2497C5E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8988A0-C7AB-604E-8076-E19D8DE68061}">
      <dsp:nvSpPr>
        <dsp:cNvPr id="0" name=""/>
        <dsp:cNvSpPr/>
      </dsp:nvSpPr>
      <dsp:spPr>
        <a:xfrm>
          <a:off x="-6800967" y="-937033"/>
          <a:ext cx="8852438" cy="8852438"/>
        </a:xfrm>
        <a:prstGeom prst="blockArc">
          <a:avLst>
            <a:gd name="adj1" fmla="val 18900000"/>
            <a:gd name="adj2" fmla="val 2700000"/>
            <a:gd name="adj3" fmla="val 244"/>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1A4180-CB8F-174B-A4CB-A94CAD51B840}">
      <dsp:nvSpPr>
        <dsp:cNvPr id="0" name=""/>
        <dsp:cNvSpPr/>
      </dsp:nvSpPr>
      <dsp:spPr>
        <a:xfrm>
          <a:off x="2348989" y="-54577"/>
          <a:ext cx="4163297" cy="2153576"/>
        </a:xfrm>
        <a:prstGeom prst="rect">
          <a:avLst/>
        </a:prstGeom>
        <a:solidFill>
          <a:srgbClr val="3366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52929" tIns="30480" rIns="30480" bIns="30480" numCol="1" spcCol="1270" anchor="t" anchorCtr="0">
          <a:noAutofit/>
        </a:bodyPr>
        <a:lstStyle/>
        <a:p>
          <a:pPr lvl="0" algn="l" defTabSz="533400">
            <a:lnSpc>
              <a:spcPct val="90000"/>
            </a:lnSpc>
            <a:spcBef>
              <a:spcPct val="0"/>
            </a:spcBef>
            <a:spcAft>
              <a:spcPct val="35000"/>
            </a:spcAft>
          </a:pPr>
          <a:r>
            <a:rPr lang="en-US" sz="1200" b="0" i="0" u="none" kern="1200" dirty="0" smtClean="0"/>
            <a:t>Parameters, Design and Implementation</a:t>
          </a:r>
          <a:endParaRPr lang="en-US" sz="1200" kern="1200" dirty="0"/>
        </a:p>
        <a:p>
          <a:pPr marL="57150" lvl="1" indent="-57150" algn="l" defTabSz="444500">
            <a:lnSpc>
              <a:spcPct val="90000"/>
            </a:lnSpc>
            <a:spcBef>
              <a:spcPct val="0"/>
            </a:spcBef>
            <a:spcAft>
              <a:spcPct val="15000"/>
            </a:spcAft>
            <a:buChar char="••"/>
          </a:pPr>
          <a:r>
            <a:rPr lang="en-US" sz="1000" b="0" i="0" u="none" kern="1200" dirty="0" smtClean="0"/>
            <a:t>Integrated Baseline Design and Parameters    </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Feedback Design, Background, Polarization</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Machine Protection &amp; Operational Scenarios</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Electron and positron sources</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Damping Rings</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Ring-To-Main-</a:t>
          </a:r>
          <a:r>
            <a:rPr lang="en-US" sz="1000" b="0" i="0" u="none" kern="1200" dirty="0" err="1" smtClean="0"/>
            <a:t>Linac</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Main </a:t>
          </a:r>
          <a:r>
            <a:rPr lang="en-US" sz="1000" b="0" i="0" u="none" kern="1200" dirty="0" err="1" smtClean="0"/>
            <a:t>Linac</a:t>
          </a:r>
          <a:r>
            <a:rPr lang="en-US" sz="1000" b="0" i="0" u="none" kern="1200" dirty="0" smtClean="0"/>
            <a:t> - Two-Beam Acceleration</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Beam Delivery System</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Machine-Detector Interface (MDI) activities</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Drive Beam Complex</a:t>
          </a:r>
          <a:endParaRPr lang="en-US" sz="1000" kern="1200" dirty="0"/>
        </a:p>
        <a:p>
          <a:pPr marL="57150" lvl="1" indent="-57150" algn="l" defTabSz="444500">
            <a:lnSpc>
              <a:spcPct val="90000"/>
            </a:lnSpc>
            <a:spcBef>
              <a:spcPct val="0"/>
            </a:spcBef>
            <a:spcAft>
              <a:spcPct val="15000"/>
            </a:spcAft>
            <a:buChar char="••"/>
          </a:pPr>
          <a:r>
            <a:rPr lang="en-US" sz="1000" kern="1200" dirty="0" smtClean="0"/>
            <a:t>Cost, power, schedule, stages </a:t>
          </a:r>
          <a:endParaRPr lang="en-US" sz="1000" kern="1200" dirty="0"/>
        </a:p>
      </dsp:txBody>
      <dsp:txXfrm>
        <a:off x="2348989" y="-54577"/>
        <a:ext cx="4163297" cy="2153576"/>
      </dsp:txXfrm>
    </dsp:sp>
    <dsp:sp modelId="{A3FC7460-4F11-E34D-ACA7-A2CA263133EF}">
      <dsp:nvSpPr>
        <dsp:cNvPr id="0" name=""/>
        <dsp:cNvSpPr/>
      </dsp:nvSpPr>
      <dsp:spPr>
        <a:xfrm>
          <a:off x="741126" y="508093"/>
          <a:ext cx="1028235" cy="1028235"/>
        </a:xfrm>
        <a:prstGeom prst="ellipse">
          <a:avLst/>
        </a:prstGeom>
        <a:blipFill rotWithShape="0">
          <a:blip xmlns:r="http://schemas.openxmlformats.org/officeDocument/2006/relationships" r:embed="rId1"/>
          <a:stretch>
            <a:fillRect/>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866D785-DF98-124D-A284-25EB86C5BE14}">
      <dsp:nvSpPr>
        <dsp:cNvPr id="0" name=""/>
        <dsp:cNvSpPr/>
      </dsp:nvSpPr>
      <dsp:spPr>
        <a:xfrm>
          <a:off x="2711538" y="2694763"/>
          <a:ext cx="4732294" cy="1459945"/>
        </a:xfrm>
        <a:prstGeom prst="rect">
          <a:avLst/>
        </a:prstGeom>
        <a:solidFill>
          <a:srgbClr val="3366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52929" tIns="30480" rIns="30480" bIns="30480" numCol="1" spcCol="1270" anchor="t" anchorCtr="0">
          <a:noAutofit/>
        </a:bodyPr>
        <a:lstStyle/>
        <a:p>
          <a:pPr lvl="0" algn="l" defTabSz="533400">
            <a:lnSpc>
              <a:spcPct val="90000"/>
            </a:lnSpc>
            <a:spcBef>
              <a:spcPct val="0"/>
            </a:spcBef>
            <a:spcAft>
              <a:spcPct val="35000"/>
            </a:spcAft>
          </a:pPr>
          <a:r>
            <a:rPr lang="en-US" sz="1200" b="0" i="0" u="none" kern="1200" dirty="0" smtClean="0"/>
            <a:t>Experimental verification	</a:t>
          </a:r>
          <a:endParaRPr lang="en-US" sz="1200" kern="1200" dirty="0"/>
        </a:p>
        <a:p>
          <a:pPr marL="57150" lvl="1" indent="-57150" algn="l" defTabSz="444500">
            <a:lnSpc>
              <a:spcPct val="90000"/>
            </a:lnSpc>
            <a:spcBef>
              <a:spcPct val="0"/>
            </a:spcBef>
            <a:spcAft>
              <a:spcPct val="15000"/>
            </a:spcAft>
            <a:buChar char="••"/>
          </a:pPr>
          <a:r>
            <a:rPr lang="en-US" sz="1000" b="0" i="0" u="none" kern="1200" dirty="0" smtClean="0"/>
            <a:t>Drive Beam phase feed-forward and feedbacks</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Two-Beam module string, test with beam</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Drive-beam front end including modulator development and injector </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Modulator development, magnet converters</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Drive Beam Photo Injector</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Low </a:t>
          </a:r>
          <a:r>
            <a:rPr lang="en-US" sz="1000" b="0" i="0" u="none" kern="1200" dirty="0" err="1" smtClean="0"/>
            <a:t>emittance</a:t>
          </a:r>
          <a:r>
            <a:rPr lang="en-US" sz="1000" b="0" i="0" u="none" kern="1200" dirty="0" smtClean="0"/>
            <a:t> ring tests </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Accelerator Beam System Tests (ATF and FACET, others)</a:t>
          </a:r>
          <a:endParaRPr lang="en-US" sz="1000" kern="1200" dirty="0"/>
        </a:p>
      </dsp:txBody>
      <dsp:txXfrm>
        <a:off x="2711538" y="2694763"/>
        <a:ext cx="4732294" cy="1459945"/>
      </dsp:txXfrm>
    </dsp:sp>
    <dsp:sp modelId="{97C737D5-8DDE-5148-9230-0C7D51582EC6}">
      <dsp:nvSpPr>
        <dsp:cNvPr id="0" name=""/>
        <dsp:cNvSpPr/>
      </dsp:nvSpPr>
      <dsp:spPr>
        <a:xfrm>
          <a:off x="1244340" y="3003698"/>
          <a:ext cx="1028235" cy="1028235"/>
        </a:xfrm>
        <a:prstGeom prst="ellipse">
          <a:avLst/>
        </a:prstGeom>
        <a:blipFill rotWithShape="0">
          <a:blip xmlns:r="http://schemas.openxmlformats.org/officeDocument/2006/relationships" r:embed="rId2"/>
          <a:stretch>
            <a:fillRect/>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C160E5-40B8-F548-8BDC-13B9F6509506}">
      <dsp:nvSpPr>
        <dsp:cNvPr id="0" name=""/>
        <dsp:cNvSpPr/>
      </dsp:nvSpPr>
      <dsp:spPr>
        <a:xfrm>
          <a:off x="4792430" y="1370721"/>
          <a:ext cx="3805447" cy="1336187"/>
        </a:xfrm>
        <a:prstGeom prst="rect">
          <a:avLst/>
        </a:prstGeom>
        <a:solidFill>
          <a:srgbClr val="3366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52929" tIns="30480" rIns="30480" bIns="30480" numCol="1" spcCol="1270" anchor="t" anchorCtr="0">
          <a:noAutofit/>
        </a:bodyPr>
        <a:lstStyle/>
        <a:p>
          <a:pPr lvl="0" algn="l" defTabSz="533400">
            <a:lnSpc>
              <a:spcPct val="90000"/>
            </a:lnSpc>
            <a:spcBef>
              <a:spcPct val="0"/>
            </a:spcBef>
            <a:spcAft>
              <a:spcPct val="35000"/>
            </a:spcAft>
          </a:pPr>
          <a:r>
            <a:rPr lang="en-US" sz="1200" b="0" i="0" u="none" kern="1200" dirty="0" smtClean="0"/>
            <a:t>X-band Technologies </a:t>
          </a:r>
          <a:r>
            <a:rPr lang="en-US" sz="1000" b="0" i="0" u="none" kern="1200" dirty="0" smtClean="0"/>
            <a:t>	</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X-band </a:t>
          </a:r>
          <a:r>
            <a:rPr lang="en-US" sz="1000" b="0" i="0" u="none" kern="1200" dirty="0" err="1" smtClean="0"/>
            <a:t>Rf</a:t>
          </a:r>
          <a:r>
            <a:rPr lang="en-US" sz="1000" b="0" i="0" u="none" kern="1200" dirty="0" smtClean="0"/>
            <a:t> structure Design</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X-band </a:t>
          </a:r>
          <a:r>
            <a:rPr lang="en-US" sz="1000" b="0" i="0" u="none" kern="1200" dirty="0" err="1" smtClean="0"/>
            <a:t>Rf</a:t>
          </a:r>
          <a:r>
            <a:rPr lang="en-US" sz="1000" b="0" i="0" u="none" kern="1200" dirty="0" smtClean="0"/>
            <a:t> structure Production  </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X-band </a:t>
          </a:r>
          <a:r>
            <a:rPr lang="en-US" sz="1000" b="0" i="0" u="none" kern="1200" dirty="0" err="1" smtClean="0"/>
            <a:t>Rf</a:t>
          </a:r>
          <a:r>
            <a:rPr lang="en-US" sz="1000" b="0" i="0" u="none" kern="1200" dirty="0" smtClean="0"/>
            <a:t> structure High Power Testing </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Novel RF unit developments (high efficiency)</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Creation and Operation of x-band High power Testing Facilities </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Basic High Gradient R&amp;D</a:t>
          </a:r>
          <a:endParaRPr lang="en-US" sz="1000" kern="1200" dirty="0"/>
        </a:p>
      </dsp:txBody>
      <dsp:txXfrm>
        <a:off x="4792430" y="1370721"/>
        <a:ext cx="3805447" cy="1336187"/>
      </dsp:txXfrm>
    </dsp:sp>
    <dsp:sp modelId="{5AD48D52-743D-9848-B203-2E2B439A9D3B}">
      <dsp:nvSpPr>
        <dsp:cNvPr id="0" name=""/>
        <dsp:cNvSpPr/>
      </dsp:nvSpPr>
      <dsp:spPr>
        <a:xfrm>
          <a:off x="1490463" y="1764403"/>
          <a:ext cx="1028235" cy="1028235"/>
        </a:xfrm>
        <a:prstGeom prst="ellipse">
          <a:avLst/>
        </a:prstGeom>
        <a:blipFill rotWithShape="0">
          <a:blip xmlns:r="http://schemas.openxmlformats.org/officeDocument/2006/relationships" r:embed="rId3"/>
          <a:stretch>
            <a:fillRect/>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6DB970-F9E1-804E-B818-F230944D8DED}">
      <dsp:nvSpPr>
        <dsp:cNvPr id="0" name=""/>
        <dsp:cNvSpPr/>
      </dsp:nvSpPr>
      <dsp:spPr>
        <a:xfrm>
          <a:off x="4769194" y="3964058"/>
          <a:ext cx="3828712" cy="1714652"/>
        </a:xfrm>
        <a:prstGeom prst="rect">
          <a:avLst/>
        </a:prstGeom>
        <a:solidFill>
          <a:srgbClr val="3366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52929" tIns="30480" rIns="30480" bIns="30480" numCol="1" spcCol="1270" anchor="t" anchorCtr="0">
          <a:noAutofit/>
        </a:bodyPr>
        <a:lstStyle/>
        <a:p>
          <a:pPr lvl="0" algn="l" defTabSz="533400">
            <a:lnSpc>
              <a:spcPct val="90000"/>
            </a:lnSpc>
            <a:spcBef>
              <a:spcPct val="0"/>
            </a:spcBef>
            <a:spcAft>
              <a:spcPct val="35000"/>
            </a:spcAft>
          </a:pPr>
          <a:r>
            <a:rPr lang="en-US" sz="1200" b="0" i="0" u="none" kern="1200" dirty="0" smtClean="0"/>
            <a:t>Technical Developments	</a:t>
          </a:r>
          <a:endParaRPr lang="en-US" sz="1200" kern="1200" dirty="0"/>
        </a:p>
        <a:p>
          <a:pPr marL="57150" lvl="1" indent="-57150" algn="l" defTabSz="444500">
            <a:lnSpc>
              <a:spcPct val="90000"/>
            </a:lnSpc>
            <a:spcBef>
              <a:spcPct val="0"/>
            </a:spcBef>
            <a:spcAft>
              <a:spcPct val="15000"/>
            </a:spcAft>
            <a:buChar char="••"/>
          </a:pPr>
          <a:r>
            <a:rPr lang="en-US" sz="1000" b="0" i="0" u="none" kern="1200" dirty="0" smtClean="0"/>
            <a:t>Damping Rings Superconducting Wiggler</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Survey &amp; Alignment</a:t>
          </a:r>
          <a:endParaRPr lang="en-US" sz="1000" kern="1200" dirty="0"/>
        </a:p>
        <a:p>
          <a:pPr marL="57150" lvl="1" indent="-57150" algn="l" defTabSz="444500">
            <a:lnSpc>
              <a:spcPct val="90000"/>
            </a:lnSpc>
            <a:spcBef>
              <a:spcPct val="0"/>
            </a:spcBef>
            <a:spcAft>
              <a:spcPct val="15000"/>
            </a:spcAft>
            <a:buChar char="••"/>
          </a:pPr>
          <a:r>
            <a:rPr lang="en-US" sz="1000" b="0" i="0" u="none" kern="1200" dirty="0" err="1" smtClean="0"/>
            <a:t>Quadrupole</a:t>
          </a:r>
          <a:r>
            <a:rPr lang="en-US" sz="1000" b="0" i="0" u="none" kern="1200" dirty="0" smtClean="0"/>
            <a:t> Stability</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Warm Magnet Prototypes</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Beam Instrumentation and Control</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Two-Beam module development</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Beam Intercepting Devices</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Controls</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Vacuum Systems</a:t>
          </a:r>
          <a:endParaRPr lang="en-US" sz="1000" kern="1200" dirty="0"/>
        </a:p>
        <a:p>
          <a:pPr marL="57150" lvl="1" indent="-57150" algn="l" defTabSz="444500">
            <a:lnSpc>
              <a:spcPct val="90000"/>
            </a:lnSpc>
            <a:spcBef>
              <a:spcPct val="0"/>
            </a:spcBef>
            <a:spcAft>
              <a:spcPct val="15000"/>
            </a:spcAft>
            <a:buChar char="••"/>
          </a:pPr>
          <a:r>
            <a:rPr lang="en-US" sz="1000" b="0" i="0" u="none" kern="1200" dirty="0" smtClean="0"/>
            <a:t>Beam Transport Equipment</a:t>
          </a:r>
          <a:endParaRPr lang="en-US" sz="1000" kern="1200" dirty="0"/>
        </a:p>
      </dsp:txBody>
      <dsp:txXfrm>
        <a:off x="4769194" y="3964058"/>
        <a:ext cx="3828712" cy="1714652"/>
      </dsp:txXfrm>
    </dsp:sp>
    <dsp:sp modelId="{41BD5E59-5741-B745-90AE-F78A3542C559}">
      <dsp:nvSpPr>
        <dsp:cNvPr id="0" name=""/>
        <dsp:cNvSpPr/>
      </dsp:nvSpPr>
      <dsp:spPr>
        <a:xfrm>
          <a:off x="1330568" y="4208556"/>
          <a:ext cx="1028235" cy="1028235"/>
        </a:xfrm>
        <a:prstGeom prst="ellipse">
          <a:avLst/>
        </a:prstGeom>
        <a:blipFill rotWithShape="0">
          <a:blip xmlns:r="http://schemas.openxmlformats.org/officeDocument/2006/relationships" r:embed="rId4"/>
          <a:stretch>
            <a:fillRect/>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7E6625-C38A-F244-8A30-BB155EC39E23}">
      <dsp:nvSpPr>
        <dsp:cNvPr id="0" name=""/>
        <dsp:cNvSpPr/>
      </dsp:nvSpPr>
      <dsp:spPr>
        <a:xfrm>
          <a:off x="2531925" y="5544867"/>
          <a:ext cx="5345430" cy="822588"/>
        </a:xfrm>
        <a:prstGeom prst="rect">
          <a:avLst/>
        </a:prstGeom>
        <a:solidFill>
          <a:srgbClr val="3366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52929" tIns="30480" rIns="30480" bIns="30480" numCol="1" spcCol="1270" anchor="t" anchorCtr="0">
          <a:noAutofit/>
        </a:bodyPr>
        <a:lstStyle/>
        <a:p>
          <a:pPr lvl="0" algn="l" defTabSz="533400">
            <a:lnSpc>
              <a:spcPct val="90000"/>
            </a:lnSpc>
            <a:spcBef>
              <a:spcPct val="0"/>
            </a:spcBef>
            <a:spcAft>
              <a:spcPct val="35000"/>
            </a:spcAft>
          </a:pPr>
          <a:r>
            <a:rPr lang="en-US" sz="1200" kern="1200" dirty="0" smtClean="0"/>
            <a:t>Detector and Physics </a:t>
          </a:r>
          <a:endParaRPr lang="en-US" sz="1200" kern="1200" dirty="0"/>
        </a:p>
        <a:p>
          <a:pPr marL="57150" lvl="1" indent="-57150" algn="l" defTabSz="444500">
            <a:lnSpc>
              <a:spcPct val="90000"/>
            </a:lnSpc>
            <a:spcBef>
              <a:spcPct val="0"/>
            </a:spcBef>
            <a:spcAft>
              <a:spcPct val="15000"/>
            </a:spcAft>
            <a:buChar char="••"/>
          </a:pPr>
          <a:r>
            <a:rPr lang="en-US" sz="1000" kern="1200" dirty="0" smtClean="0"/>
            <a:t>Physics studies and benchmarking</a:t>
          </a:r>
          <a:endParaRPr lang="en-US" sz="1000" kern="1200" dirty="0"/>
        </a:p>
        <a:p>
          <a:pPr marL="57150" lvl="1" indent="-57150" algn="l" defTabSz="444500">
            <a:lnSpc>
              <a:spcPct val="90000"/>
            </a:lnSpc>
            <a:spcBef>
              <a:spcPct val="0"/>
            </a:spcBef>
            <a:spcAft>
              <a:spcPct val="15000"/>
            </a:spcAft>
            <a:buChar char="••"/>
          </a:pPr>
          <a:r>
            <a:rPr lang="en-US" sz="1000" kern="1200" dirty="0" smtClean="0"/>
            <a:t>Detector </a:t>
          </a:r>
          <a:r>
            <a:rPr lang="en-US" sz="1000" kern="1200" dirty="0" err="1" smtClean="0"/>
            <a:t>optimisation</a:t>
          </a:r>
          <a:r>
            <a:rPr lang="en-US" sz="1000" kern="1200" dirty="0" smtClean="0"/>
            <a:t> </a:t>
          </a:r>
          <a:endParaRPr lang="en-US" sz="1000" kern="1200" dirty="0"/>
        </a:p>
        <a:p>
          <a:pPr marL="57150" lvl="1" indent="-57150" algn="l" defTabSz="444500">
            <a:lnSpc>
              <a:spcPct val="90000"/>
            </a:lnSpc>
            <a:spcBef>
              <a:spcPct val="0"/>
            </a:spcBef>
            <a:spcAft>
              <a:spcPct val="15000"/>
            </a:spcAft>
            <a:buChar char="••"/>
          </a:pPr>
          <a:r>
            <a:rPr lang="en-US" sz="1000" kern="1200" dirty="0" smtClean="0"/>
            <a:t>Technical developments </a:t>
          </a:r>
          <a:endParaRPr lang="en-US" sz="1000" kern="1200" dirty="0"/>
        </a:p>
      </dsp:txBody>
      <dsp:txXfrm>
        <a:off x="2531925" y="5544867"/>
        <a:ext cx="5345430" cy="822588"/>
      </dsp:txXfrm>
    </dsp:sp>
    <dsp:sp modelId="{3D86B1DA-3CAC-2141-9041-9B8F2497C5E4}">
      <dsp:nvSpPr>
        <dsp:cNvPr id="0" name=""/>
        <dsp:cNvSpPr/>
      </dsp:nvSpPr>
      <dsp:spPr>
        <a:xfrm>
          <a:off x="741126" y="5442043"/>
          <a:ext cx="1028235" cy="1028235"/>
        </a:xfrm>
        <a:prstGeom prst="ellipse">
          <a:avLst/>
        </a:prstGeom>
        <a:blipFill rotWithShape="0">
          <a:blip xmlns:r="http://schemas.openxmlformats.org/officeDocument/2006/relationships" r:embed="rId5" cstate="print">
            <a:extLst>
              <a:ext uri="{28A0092B-C50C-407E-A947-70E740481C1C}">
                <a14:useLocalDpi xmlns:a14="http://schemas.microsoft.com/office/drawing/2010/main"/>
              </a:ext>
            </a:extLst>
          </a:blip>
          <a:stretch>
            <a:fillRect/>
          </a:stretch>
        </a:blip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7.wmf"/><Relationship Id="rId2" Type="http://schemas.openxmlformats.org/officeDocument/2006/relationships/image" Target="../media/image78.emf"/><Relationship Id="rId3" Type="http://schemas.openxmlformats.org/officeDocument/2006/relationships/image" Target="../media/image7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Arial Unicode MS"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cs typeface="Arial Unicode MS" charset="0"/>
              </a:defRPr>
            </a:lvl1pPr>
          </a:lstStyle>
          <a:p>
            <a:pPr>
              <a:defRPr/>
            </a:pPr>
            <a:fld id="{11D8DB34-B73B-F144-9826-428F637BB118}" type="datetimeFigureOut">
              <a:rPr lang="en-US"/>
              <a:pPr>
                <a:defRPr/>
              </a:pPr>
              <a:t>21/07/2014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cs typeface="Arial Unicode MS"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cs typeface="Arial Unicode MS" charset="0"/>
              </a:defRPr>
            </a:lvl1pPr>
          </a:lstStyle>
          <a:p>
            <a:pPr>
              <a:defRPr/>
            </a:pPr>
            <a:fld id="{96C4298E-68B4-6947-8839-855C45F33A0D}" type="slidenum">
              <a:rPr lang="en-US"/>
              <a:pPr>
                <a:defRPr/>
              </a:pPr>
              <a:t>‹#›</a:t>
            </a:fld>
            <a:endParaRPr lang="en-US"/>
          </a:p>
        </p:txBody>
      </p:sp>
    </p:spTree>
    <p:extLst>
      <p:ext uri="{BB962C8B-B14F-4D97-AF65-F5344CB8AC3E}">
        <p14:creationId xmlns:p14="http://schemas.microsoft.com/office/powerpoint/2010/main" val="19931735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fontAlgn="base">
              <a:defRPr sz="1200">
                <a:cs typeface="Arial Unicode MS" charset="0"/>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fontAlgn="base">
              <a:defRPr sz="1200">
                <a:cs typeface="Arial Unicode MS" charset="0"/>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fontAlgn="base">
              <a:defRPr sz="1200">
                <a:cs typeface="Arial Unicode MS" charset="0"/>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fontAlgn="base">
              <a:defRPr sz="1200">
                <a:cs typeface="Arial Unicode MS" charset="0"/>
              </a:defRPr>
            </a:lvl1pPr>
          </a:lstStyle>
          <a:p>
            <a:pPr>
              <a:defRPr/>
            </a:pPr>
            <a:fld id="{413FCB45-9045-044F-B18D-D0D3F5F6B8C0}" type="slidenum">
              <a:rPr lang="en-US"/>
              <a:pPr>
                <a:defRPr/>
              </a:pPr>
              <a:t>‹#›</a:t>
            </a:fld>
            <a:endParaRPr lang="en-US"/>
          </a:p>
        </p:txBody>
      </p:sp>
    </p:spTree>
    <p:extLst>
      <p:ext uri="{BB962C8B-B14F-4D97-AF65-F5344CB8AC3E}">
        <p14:creationId xmlns:p14="http://schemas.microsoft.com/office/powerpoint/2010/main" val="284918201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Arial Unicode MS" charset="0"/>
      </a:defRPr>
    </a:lvl1pPr>
    <a:lvl2pPr marL="4572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2pPr>
    <a:lvl3pPr marL="9144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3pPr>
    <a:lvl4pPr marL="13716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4pPr>
    <a:lvl5pPr marL="18288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1</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スライド イメージ プレースホルダー 1"/>
          <p:cNvSpPr>
            <a:spLocks noGrp="1" noRot="1" noChangeAspect="1" noTextEdit="1"/>
          </p:cNvSpPr>
          <p:nvPr>
            <p:ph type="sldImg"/>
          </p:nvPr>
        </p:nvSpPr>
        <p:spPr>
          <a:ln/>
        </p:spPr>
      </p:sp>
      <p:sp>
        <p:nvSpPr>
          <p:cNvPr id="65539" name="ノート プレースホルダー 2"/>
          <p:cNvSpPr>
            <a:spLocks noGrp="1"/>
          </p:cNvSpPr>
          <p:nvPr>
            <p:ph type="body" idx="1"/>
          </p:nvPr>
        </p:nvSpPr>
        <p:spPr/>
        <p:txBody>
          <a:bodyPr/>
          <a:lstStyle/>
          <a:p>
            <a:pPr>
              <a:defRPr/>
            </a:pPr>
            <a:endParaRPr kumimoji="1" lang="ja-JP" altLang="en-US">
              <a:cs typeface="ＭＳ Ｐゴシック" charset="0"/>
            </a:endParaRPr>
          </a:p>
        </p:txBody>
      </p:sp>
      <p:sp>
        <p:nvSpPr>
          <p:cNvPr id="65540" name="スライド番号プレースホルダー 3"/>
          <p:cNvSpPr>
            <a:spLocks noGrp="1"/>
          </p:cNvSpPr>
          <p:nvPr>
            <p:ph type="sldNum" sz="quarter" idx="5"/>
          </p:nvPr>
        </p:nvSpPr>
        <p:spPr/>
        <p:txBody>
          <a:bodyPr/>
          <a:lstStyle>
            <a:lvl1pPr defTabSz="914485">
              <a:defRPr sz="2300">
                <a:solidFill>
                  <a:schemeClr val="tx1"/>
                </a:solidFill>
                <a:latin typeface="Arial" charset="0"/>
                <a:ea typeface="ＭＳ Ｐゴシック" charset="0"/>
              </a:defRPr>
            </a:lvl1pPr>
            <a:lvl2pPr marL="702756" indent="-270291" defTabSz="914485">
              <a:defRPr sz="2300">
                <a:solidFill>
                  <a:schemeClr val="tx1"/>
                </a:solidFill>
                <a:latin typeface="Arial" charset="0"/>
                <a:ea typeface="ＭＳ Ｐゴシック" charset="0"/>
              </a:defRPr>
            </a:lvl2pPr>
            <a:lvl3pPr marL="1081164" indent="-216233" defTabSz="914485">
              <a:defRPr sz="2300">
                <a:solidFill>
                  <a:schemeClr val="tx1"/>
                </a:solidFill>
                <a:latin typeface="Arial" charset="0"/>
                <a:ea typeface="ＭＳ Ｐゴシック" charset="0"/>
              </a:defRPr>
            </a:lvl3pPr>
            <a:lvl4pPr marL="1513629" indent="-216233" defTabSz="914485">
              <a:defRPr sz="2300">
                <a:solidFill>
                  <a:schemeClr val="tx1"/>
                </a:solidFill>
                <a:latin typeface="Arial" charset="0"/>
                <a:ea typeface="ＭＳ Ｐゴシック" charset="0"/>
              </a:defRPr>
            </a:lvl4pPr>
            <a:lvl5pPr marL="1946095" indent="-216233" defTabSz="914485">
              <a:defRPr sz="2300">
                <a:solidFill>
                  <a:schemeClr val="tx1"/>
                </a:solidFill>
                <a:latin typeface="Arial" charset="0"/>
                <a:ea typeface="ＭＳ Ｐゴシック" charset="0"/>
              </a:defRPr>
            </a:lvl5pPr>
            <a:lvl6pPr marL="2378560" indent="-216233" defTabSz="914485" eaLnBrk="0" fontAlgn="ctr" hangingPunct="0">
              <a:spcBef>
                <a:spcPct val="0"/>
              </a:spcBef>
              <a:spcAft>
                <a:spcPct val="0"/>
              </a:spcAft>
              <a:defRPr sz="2300">
                <a:solidFill>
                  <a:schemeClr val="tx1"/>
                </a:solidFill>
                <a:latin typeface="Arial" charset="0"/>
                <a:ea typeface="ＭＳ Ｐゴシック" charset="0"/>
              </a:defRPr>
            </a:lvl6pPr>
            <a:lvl7pPr marL="2811026" indent="-216233" defTabSz="914485" eaLnBrk="0" fontAlgn="ctr" hangingPunct="0">
              <a:spcBef>
                <a:spcPct val="0"/>
              </a:spcBef>
              <a:spcAft>
                <a:spcPct val="0"/>
              </a:spcAft>
              <a:defRPr sz="2300">
                <a:solidFill>
                  <a:schemeClr val="tx1"/>
                </a:solidFill>
                <a:latin typeface="Arial" charset="0"/>
                <a:ea typeface="ＭＳ Ｐゴシック" charset="0"/>
              </a:defRPr>
            </a:lvl7pPr>
            <a:lvl8pPr marL="3243491" indent="-216233" defTabSz="914485" eaLnBrk="0" fontAlgn="ctr" hangingPunct="0">
              <a:spcBef>
                <a:spcPct val="0"/>
              </a:spcBef>
              <a:spcAft>
                <a:spcPct val="0"/>
              </a:spcAft>
              <a:defRPr sz="2300">
                <a:solidFill>
                  <a:schemeClr val="tx1"/>
                </a:solidFill>
                <a:latin typeface="Arial" charset="0"/>
                <a:ea typeface="ＭＳ Ｐゴシック" charset="0"/>
              </a:defRPr>
            </a:lvl8pPr>
            <a:lvl9pPr marL="3675957" indent="-216233" defTabSz="914485" eaLnBrk="0" fontAlgn="ctr" hangingPunct="0">
              <a:spcBef>
                <a:spcPct val="0"/>
              </a:spcBef>
              <a:spcAft>
                <a:spcPct val="0"/>
              </a:spcAft>
              <a:defRPr sz="2300">
                <a:solidFill>
                  <a:schemeClr val="tx1"/>
                </a:solidFill>
                <a:latin typeface="Arial" charset="0"/>
                <a:ea typeface="ＭＳ Ｐゴシック" charset="0"/>
              </a:defRPr>
            </a:lvl9pPr>
          </a:lstStyle>
          <a:p>
            <a:pPr>
              <a:defRPr/>
            </a:pPr>
            <a:fld id="{AD8133B1-C04B-8949-A15B-555F3BF2C725}" type="slidenum">
              <a:rPr kumimoji="1" lang="ja-JP" altLang="en-US" sz="1200" smtClean="0">
                <a:cs typeface="ＭＳ Ｐゴシック" charset="0"/>
              </a:rPr>
              <a:pPr>
                <a:defRPr/>
              </a:pPr>
              <a:t>14</a:t>
            </a:fld>
            <a:endParaRPr kumimoji="1" lang="ja-JP" altLang="en-US" sz="1200" smtClean="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15</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16</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22</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23</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24</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25</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26</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27</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28</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6</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29</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7</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9C2D860-907E-BF4D-8EF3-51050D44A2C0}" type="slidenum">
              <a:rPr lang="en-US"/>
              <a:pPr>
                <a:defRPr/>
              </a:pPr>
              <a:t>8</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9</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10</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スライド イメージ プレースホルダー 1"/>
          <p:cNvSpPr>
            <a:spLocks noGrp="1" noRot="1" noChangeAspect="1" noTextEdit="1"/>
          </p:cNvSpPr>
          <p:nvPr>
            <p:ph type="sldImg"/>
          </p:nvPr>
        </p:nvSpPr>
        <p:spPr>
          <a:ln/>
        </p:spPr>
      </p:sp>
      <p:sp>
        <p:nvSpPr>
          <p:cNvPr id="65539" name="ノート プレースホルダー 2"/>
          <p:cNvSpPr>
            <a:spLocks noGrp="1"/>
          </p:cNvSpPr>
          <p:nvPr>
            <p:ph type="body" idx="1"/>
          </p:nvPr>
        </p:nvSpPr>
        <p:spPr/>
        <p:txBody>
          <a:bodyPr/>
          <a:lstStyle/>
          <a:p>
            <a:pPr>
              <a:defRPr/>
            </a:pPr>
            <a:endParaRPr kumimoji="1" lang="ja-JP" altLang="en-US">
              <a:cs typeface="ＭＳ Ｐゴシック" charset="0"/>
            </a:endParaRPr>
          </a:p>
        </p:txBody>
      </p:sp>
      <p:sp>
        <p:nvSpPr>
          <p:cNvPr id="65540" name="スライド番号プレースホルダー 3"/>
          <p:cNvSpPr>
            <a:spLocks noGrp="1"/>
          </p:cNvSpPr>
          <p:nvPr>
            <p:ph type="sldNum" sz="quarter" idx="5"/>
          </p:nvPr>
        </p:nvSpPr>
        <p:spPr/>
        <p:txBody>
          <a:bodyPr/>
          <a:lstStyle>
            <a:lvl1pPr defTabSz="914485">
              <a:defRPr sz="2300">
                <a:solidFill>
                  <a:schemeClr val="tx1"/>
                </a:solidFill>
                <a:latin typeface="Arial" charset="0"/>
                <a:ea typeface="ＭＳ Ｐゴシック" charset="0"/>
              </a:defRPr>
            </a:lvl1pPr>
            <a:lvl2pPr marL="702756" indent="-270291" defTabSz="914485">
              <a:defRPr sz="2300">
                <a:solidFill>
                  <a:schemeClr val="tx1"/>
                </a:solidFill>
                <a:latin typeface="Arial" charset="0"/>
                <a:ea typeface="ＭＳ Ｐゴシック" charset="0"/>
              </a:defRPr>
            </a:lvl2pPr>
            <a:lvl3pPr marL="1081164" indent="-216233" defTabSz="914485">
              <a:defRPr sz="2300">
                <a:solidFill>
                  <a:schemeClr val="tx1"/>
                </a:solidFill>
                <a:latin typeface="Arial" charset="0"/>
                <a:ea typeface="ＭＳ Ｐゴシック" charset="0"/>
              </a:defRPr>
            </a:lvl3pPr>
            <a:lvl4pPr marL="1513629" indent="-216233" defTabSz="914485">
              <a:defRPr sz="2300">
                <a:solidFill>
                  <a:schemeClr val="tx1"/>
                </a:solidFill>
                <a:latin typeface="Arial" charset="0"/>
                <a:ea typeface="ＭＳ Ｐゴシック" charset="0"/>
              </a:defRPr>
            </a:lvl4pPr>
            <a:lvl5pPr marL="1946095" indent="-216233" defTabSz="914485">
              <a:defRPr sz="2300">
                <a:solidFill>
                  <a:schemeClr val="tx1"/>
                </a:solidFill>
                <a:latin typeface="Arial" charset="0"/>
                <a:ea typeface="ＭＳ Ｐゴシック" charset="0"/>
              </a:defRPr>
            </a:lvl5pPr>
            <a:lvl6pPr marL="2378560" indent="-216233" defTabSz="914485" eaLnBrk="0" fontAlgn="ctr" hangingPunct="0">
              <a:spcBef>
                <a:spcPct val="0"/>
              </a:spcBef>
              <a:spcAft>
                <a:spcPct val="0"/>
              </a:spcAft>
              <a:defRPr sz="2300">
                <a:solidFill>
                  <a:schemeClr val="tx1"/>
                </a:solidFill>
                <a:latin typeface="Arial" charset="0"/>
                <a:ea typeface="ＭＳ Ｐゴシック" charset="0"/>
              </a:defRPr>
            </a:lvl6pPr>
            <a:lvl7pPr marL="2811026" indent="-216233" defTabSz="914485" eaLnBrk="0" fontAlgn="ctr" hangingPunct="0">
              <a:spcBef>
                <a:spcPct val="0"/>
              </a:spcBef>
              <a:spcAft>
                <a:spcPct val="0"/>
              </a:spcAft>
              <a:defRPr sz="2300">
                <a:solidFill>
                  <a:schemeClr val="tx1"/>
                </a:solidFill>
                <a:latin typeface="Arial" charset="0"/>
                <a:ea typeface="ＭＳ Ｐゴシック" charset="0"/>
              </a:defRPr>
            </a:lvl7pPr>
            <a:lvl8pPr marL="3243491" indent="-216233" defTabSz="914485" eaLnBrk="0" fontAlgn="ctr" hangingPunct="0">
              <a:spcBef>
                <a:spcPct val="0"/>
              </a:spcBef>
              <a:spcAft>
                <a:spcPct val="0"/>
              </a:spcAft>
              <a:defRPr sz="2300">
                <a:solidFill>
                  <a:schemeClr val="tx1"/>
                </a:solidFill>
                <a:latin typeface="Arial" charset="0"/>
                <a:ea typeface="ＭＳ Ｐゴシック" charset="0"/>
              </a:defRPr>
            </a:lvl8pPr>
            <a:lvl9pPr marL="3675957" indent="-216233" defTabSz="914485" eaLnBrk="0" fontAlgn="ctr" hangingPunct="0">
              <a:spcBef>
                <a:spcPct val="0"/>
              </a:spcBef>
              <a:spcAft>
                <a:spcPct val="0"/>
              </a:spcAft>
              <a:defRPr sz="2300">
                <a:solidFill>
                  <a:schemeClr val="tx1"/>
                </a:solidFill>
                <a:latin typeface="Arial" charset="0"/>
                <a:ea typeface="ＭＳ Ｐゴシック" charset="0"/>
              </a:defRPr>
            </a:lvl9pPr>
          </a:lstStyle>
          <a:p>
            <a:pPr>
              <a:defRPr/>
            </a:pPr>
            <a:fld id="{AD8133B1-C04B-8949-A15B-555F3BF2C725}" type="slidenum">
              <a:rPr kumimoji="1" lang="ja-JP" altLang="en-US" sz="1200" smtClean="0">
                <a:cs typeface="ＭＳ Ｐゴシック" charset="0"/>
              </a:rPr>
              <a:pPr>
                <a:defRPr/>
              </a:pPr>
              <a:t>11</a:t>
            </a:fld>
            <a:endParaRPr kumimoji="1" lang="ja-JP" altLang="en-US" sz="1200" smtClean="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スライド イメージ プレースホルダー 1"/>
          <p:cNvSpPr>
            <a:spLocks noGrp="1" noRot="1" noChangeAspect="1" noTextEdit="1"/>
          </p:cNvSpPr>
          <p:nvPr>
            <p:ph type="sldImg"/>
          </p:nvPr>
        </p:nvSpPr>
        <p:spPr>
          <a:ln/>
        </p:spPr>
      </p:sp>
      <p:sp>
        <p:nvSpPr>
          <p:cNvPr id="65539" name="ノート プレースホルダー 2"/>
          <p:cNvSpPr>
            <a:spLocks noGrp="1"/>
          </p:cNvSpPr>
          <p:nvPr>
            <p:ph type="body" idx="1"/>
          </p:nvPr>
        </p:nvSpPr>
        <p:spPr/>
        <p:txBody>
          <a:bodyPr/>
          <a:lstStyle/>
          <a:p>
            <a:pPr>
              <a:defRPr/>
            </a:pPr>
            <a:endParaRPr kumimoji="1" lang="ja-JP" altLang="en-US">
              <a:cs typeface="ＭＳ Ｐゴシック" charset="0"/>
            </a:endParaRPr>
          </a:p>
        </p:txBody>
      </p:sp>
      <p:sp>
        <p:nvSpPr>
          <p:cNvPr id="65540" name="スライド番号プレースホルダー 3"/>
          <p:cNvSpPr>
            <a:spLocks noGrp="1"/>
          </p:cNvSpPr>
          <p:nvPr>
            <p:ph type="sldNum" sz="quarter" idx="5"/>
          </p:nvPr>
        </p:nvSpPr>
        <p:spPr/>
        <p:txBody>
          <a:bodyPr/>
          <a:lstStyle>
            <a:lvl1pPr defTabSz="914485">
              <a:defRPr sz="2300">
                <a:solidFill>
                  <a:schemeClr val="tx1"/>
                </a:solidFill>
                <a:latin typeface="Arial" charset="0"/>
                <a:ea typeface="ＭＳ Ｐゴシック" charset="0"/>
              </a:defRPr>
            </a:lvl1pPr>
            <a:lvl2pPr marL="702756" indent="-270291" defTabSz="914485">
              <a:defRPr sz="2300">
                <a:solidFill>
                  <a:schemeClr val="tx1"/>
                </a:solidFill>
                <a:latin typeface="Arial" charset="0"/>
                <a:ea typeface="ＭＳ Ｐゴシック" charset="0"/>
              </a:defRPr>
            </a:lvl2pPr>
            <a:lvl3pPr marL="1081164" indent="-216233" defTabSz="914485">
              <a:defRPr sz="2300">
                <a:solidFill>
                  <a:schemeClr val="tx1"/>
                </a:solidFill>
                <a:latin typeface="Arial" charset="0"/>
                <a:ea typeface="ＭＳ Ｐゴシック" charset="0"/>
              </a:defRPr>
            </a:lvl3pPr>
            <a:lvl4pPr marL="1513629" indent="-216233" defTabSz="914485">
              <a:defRPr sz="2300">
                <a:solidFill>
                  <a:schemeClr val="tx1"/>
                </a:solidFill>
                <a:latin typeface="Arial" charset="0"/>
                <a:ea typeface="ＭＳ Ｐゴシック" charset="0"/>
              </a:defRPr>
            </a:lvl4pPr>
            <a:lvl5pPr marL="1946095" indent="-216233" defTabSz="914485">
              <a:defRPr sz="2300">
                <a:solidFill>
                  <a:schemeClr val="tx1"/>
                </a:solidFill>
                <a:latin typeface="Arial" charset="0"/>
                <a:ea typeface="ＭＳ Ｐゴシック" charset="0"/>
              </a:defRPr>
            </a:lvl5pPr>
            <a:lvl6pPr marL="2378560" indent="-216233" defTabSz="914485" eaLnBrk="0" fontAlgn="ctr" hangingPunct="0">
              <a:spcBef>
                <a:spcPct val="0"/>
              </a:spcBef>
              <a:spcAft>
                <a:spcPct val="0"/>
              </a:spcAft>
              <a:defRPr sz="2300">
                <a:solidFill>
                  <a:schemeClr val="tx1"/>
                </a:solidFill>
                <a:latin typeface="Arial" charset="0"/>
                <a:ea typeface="ＭＳ Ｐゴシック" charset="0"/>
              </a:defRPr>
            </a:lvl6pPr>
            <a:lvl7pPr marL="2811026" indent="-216233" defTabSz="914485" eaLnBrk="0" fontAlgn="ctr" hangingPunct="0">
              <a:spcBef>
                <a:spcPct val="0"/>
              </a:spcBef>
              <a:spcAft>
                <a:spcPct val="0"/>
              </a:spcAft>
              <a:defRPr sz="2300">
                <a:solidFill>
                  <a:schemeClr val="tx1"/>
                </a:solidFill>
                <a:latin typeface="Arial" charset="0"/>
                <a:ea typeface="ＭＳ Ｐゴシック" charset="0"/>
              </a:defRPr>
            </a:lvl7pPr>
            <a:lvl8pPr marL="3243491" indent="-216233" defTabSz="914485" eaLnBrk="0" fontAlgn="ctr" hangingPunct="0">
              <a:spcBef>
                <a:spcPct val="0"/>
              </a:spcBef>
              <a:spcAft>
                <a:spcPct val="0"/>
              </a:spcAft>
              <a:defRPr sz="2300">
                <a:solidFill>
                  <a:schemeClr val="tx1"/>
                </a:solidFill>
                <a:latin typeface="Arial" charset="0"/>
                <a:ea typeface="ＭＳ Ｐゴシック" charset="0"/>
              </a:defRPr>
            </a:lvl8pPr>
            <a:lvl9pPr marL="3675957" indent="-216233" defTabSz="914485" eaLnBrk="0" fontAlgn="ctr" hangingPunct="0">
              <a:spcBef>
                <a:spcPct val="0"/>
              </a:spcBef>
              <a:spcAft>
                <a:spcPct val="0"/>
              </a:spcAft>
              <a:defRPr sz="2300">
                <a:solidFill>
                  <a:schemeClr val="tx1"/>
                </a:solidFill>
                <a:latin typeface="Arial" charset="0"/>
                <a:ea typeface="ＭＳ Ｐゴシック" charset="0"/>
              </a:defRPr>
            </a:lvl9pPr>
          </a:lstStyle>
          <a:p>
            <a:pPr>
              <a:defRPr/>
            </a:pPr>
            <a:fld id="{AD8133B1-C04B-8949-A15B-555F3BF2C725}" type="slidenum">
              <a:rPr kumimoji="1" lang="ja-JP" altLang="en-US" sz="1200" smtClean="0">
                <a:cs typeface="ＭＳ Ｐゴシック" charset="0"/>
              </a:rPr>
              <a:pPr>
                <a:defRPr/>
              </a:pPr>
              <a:t>12</a:t>
            </a:fld>
            <a:endParaRPr kumimoji="1" lang="ja-JP" altLang="en-US" sz="1200" smtClean="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スライド イメージ プレースホルダー 1"/>
          <p:cNvSpPr>
            <a:spLocks noGrp="1" noRot="1" noChangeAspect="1" noTextEdit="1"/>
          </p:cNvSpPr>
          <p:nvPr>
            <p:ph type="sldImg"/>
          </p:nvPr>
        </p:nvSpPr>
        <p:spPr>
          <a:ln/>
        </p:spPr>
      </p:sp>
      <p:sp>
        <p:nvSpPr>
          <p:cNvPr id="65539" name="ノート プレースホルダー 2"/>
          <p:cNvSpPr>
            <a:spLocks noGrp="1"/>
          </p:cNvSpPr>
          <p:nvPr>
            <p:ph type="body" idx="1"/>
          </p:nvPr>
        </p:nvSpPr>
        <p:spPr/>
        <p:txBody>
          <a:bodyPr/>
          <a:lstStyle/>
          <a:p>
            <a:pPr>
              <a:defRPr/>
            </a:pPr>
            <a:endParaRPr kumimoji="1" lang="ja-JP" altLang="en-US">
              <a:cs typeface="ＭＳ Ｐゴシック" charset="0"/>
            </a:endParaRPr>
          </a:p>
        </p:txBody>
      </p:sp>
      <p:sp>
        <p:nvSpPr>
          <p:cNvPr id="65540" name="スライド番号プレースホルダー 3"/>
          <p:cNvSpPr>
            <a:spLocks noGrp="1"/>
          </p:cNvSpPr>
          <p:nvPr>
            <p:ph type="sldNum" sz="quarter" idx="5"/>
          </p:nvPr>
        </p:nvSpPr>
        <p:spPr/>
        <p:txBody>
          <a:bodyPr/>
          <a:lstStyle>
            <a:lvl1pPr defTabSz="914485">
              <a:defRPr sz="2300">
                <a:solidFill>
                  <a:schemeClr val="tx1"/>
                </a:solidFill>
                <a:latin typeface="Arial" charset="0"/>
                <a:ea typeface="ＭＳ Ｐゴシック" charset="0"/>
              </a:defRPr>
            </a:lvl1pPr>
            <a:lvl2pPr marL="702756" indent="-270291" defTabSz="914485">
              <a:defRPr sz="2300">
                <a:solidFill>
                  <a:schemeClr val="tx1"/>
                </a:solidFill>
                <a:latin typeface="Arial" charset="0"/>
                <a:ea typeface="ＭＳ Ｐゴシック" charset="0"/>
              </a:defRPr>
            </a:lvl2pPr>
            <a:lvl3pPr marL="1081164" indent="-216233" defTabSz="914485">
              <a:defRPr sz="2300">
                <a:solidFill>
                  <a:schemeClr val="tx1"/>
                </a:solidFill>
                <a:latin typeface="Arial" charset="0"/>
                <a:ea typeface="ＭＳ Ｐゴシック" charset="0"/>
              </a:defRPr>
            </a:lvl3pPr>
            <a:lvl4pPr marL="1513629" indent="-216233" defTabSz="914485">
              <a:defRPr sz="2300">
                <a:solidFill>
                  <a:schemeClr val="tx1"/>
                </a:solidFill>
                <a:latin typeface="Arial" charset="0"/>
                <a:ea typeface="ＭＳ Ｐゴシック" charset="0"/>
              </a:defRPr>
            </a:lvl4pPr>
            <a:lvl5pPr marL="1946095" indent="-216233" defTabSz="914485">
              <a:defRPr sz="2300">
                <a:solidFill>
                  <a:schemeClr val="tx1"/>
                </a:solidFill>
                <a:latin typeface="Arial" charset="0"/>
                <a:ea typeface="ＭＳ Ｐゴシック" charset="0"/>
              </a:defRPr>
            </a:lvl5pPr>
            <a:lvl6pPr marL="2378560" indent="-216233" defTabSz="914485" eaLnBrk="0" fontAlgn="ctr" hangingPunct="0">
              <a:spcBef>
                <a:spcPct val="0"/>
              </a:spcBef>
              <a:spcAft>
                <a:spcPct val="0"/>
              </a:spcAft>
              <a:defRPr sz="2300">
                <a:solidFill>
                  <a:schemeClr val="tx1"/>
                </a:solidFill>
                <a:latin typeface="Arial" charset="0"/>
                <a:ea typeface="ＭＳ Ｐゴシック" charset="0"/>
              </a:defRPr>
            </a:lvl6pPr>
            <a:lvl7pPr marL="2811026" indent="-216233" defTabSz="914485" eaLnBrk="0" fontAlgn="ctr" hangingPunct="0">
              <a:spcBef>
                <a:spcPct val="0"/>
              </a:spcBef>
              <a:spcAft>
                <a:spcPct val="0"/>
              </a:spcAft>
              <a:defRPr sz="2300">
                <a:solidFill>
                  <a:schemeClr val="tx1"/>
                </a:solidFill>
                <a:latin typeface="Arial" charset="0"/>
                <a:ea typeface="ＭＳ Ｐゴシック" charset="0"/>
              </a:defRPr>
            </a:lvl7pPr>
            <a:lvl8pPr marL="3243491" indent="-216233" defTabSz="914485" eaLnBrk="0" fontAlgn="ctr" hangingPunct="0">
              <a:spcBef>
                <a:spcPct val="0"/>
              </a:spcBef>
              <a:spcAft>
                <a:spcPct val="0"/>
              </a:spcAft>
              <a:defRPr sz="2300">
                <a:solidFill>
                  <a:schemeClr val="tx1"/>
                </a:solidFill>
                <a:latin typeface="Arial" charset="0"/>
                <a:ea typeface="ＭＳ Ｐゴシック" charset="0"/>
              </a:defRPr>
            </a:lvl8pPr>
            <a:lvl9pPr marL="3675957" indent="-216233" defTabSz="914485" eaLnBrk="0" fontAlgn="ctr" hangingPunct="0">
              <a:spcBef>
                <a:spcPct val="0"/>
              </a:spcBef>
              <a:spcAft>
                <a:spcPct val="0"/>
              </a:spcAft>
              <a:defRPr sz="2300">
                <a:solidFill>
                  <a:schemeClr val="tx1"/>
                </a:solidFill>
                <a:latin typeface="Arial" charset="0"/>
                <a:ea typeface="ＭＳ Ｐゴシック" charset="0"/>
              </a:defRPr>
            </a:lvl9pPr>
          </a:lstStyle>
          <a:p>
            <a:pPr>
              <a:defRPr/>
            </a:pPr>
            <a:fld id="{AD8133B1-C04B-8949-A15B-555F3BF2C725}" type="slidenum">
              <a:rPr kumimoji="1" lang="ja-JP" altLang="en-US" sz="1200" smtClean="0">
                <a:cs typeface="ＭＳ Ｐゴシック" charset="0"/>
              </a:rPr>
              <a:pPr>
                <a:defRPr/>
              </a:pPr>
              <a:t>13</a:t>
            </a:fld>
            <a:endParaRPr kumimoji="1" lang="ja-JP" altLang="en-US" sz="1200" smtClean="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emf"/><Relationship Id="rId5" Type="http://schemas.openxmlformats.org/officeDocument/2006/relationships/image" Target="../media/image6.jpeg"/><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9"/>
          <p:cNvSpPr txBox="1">
            <a:spLocks noChangeArrowheads="1"/>
          </p:cNvSpPr>
          <p:nvPr userDrawn="1"/>
        </p:nvSpPr>
        <p:spPr bwMode="auto">
          <a:xfrm>
            <a:off x="1295400" y="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5" name="Text Box 10"/>
          <p:cNvSpPr txBox="1">
            <a:spLocks noChangeArrowheads="1"/>
          </p:cNvSpPr>
          <p:nvPr userDrawn="1"/>
        </p:nvSpPr>
        <p:spPr bwMode="auto">
          <a:xfrm>
            <a:off x="1828800" y="0"/>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pic>
        <p:nvPicPr>
          <p:cNvPr id="6" name="Picture 14" descr="avh_logo_n7_word_rgb.jpg"/>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343775" y="44450"/>
            <a:ext cx="17653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6" descr="DESY-Logo-cyan-RGB_ger.jpg"/>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99592" y="0"/>
            <a:ext cx="1141413" cy="114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Bild 1"/>
          <p:cNvPicPr>
            <a:picLocks noChangeAspect="1" noChangeArrowheads="1"/>
          </p:cNvPicPr>
          <p:nvPr userDrawn="1"/>
        </p:nvPicPr>
        <p:blipFill>
          <a:blip r:embed="rId4" cstate="screen">
            <a:extLst>
              <a:ext uri="{28A0092B-C50C-407E-A947-70E740481C1C}">
                <a14:useLocalDpi xmlns:a14="http://schemas.microsoft.com/office/drawing/2010/main"/>
              </a:ext>
            </a:extLst>
          </a:blip>
          <a:srcRect l="16827" t="34879" r="66852" b="32123"/>
          <a:stretch>
            <a:fillRect/>
          </a:stretch>
        </p:blipFill>
        <p:spPr bwMode="auto">
          <a:xfrm>
            <a:off x="1907705" y="188640"/>
            <a:ext cx="936104" cy="801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0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
        <p:nvSpPr>
          <p:cNvPr id="102411" name="Rectangle 11"/>
          <p:cNvSpPr>
            <a:spLocks noGrp="1" noChangeArrowheads="1"/>
          </p:cNvSpPr>
          <p:nvPr>
            <p:ph type="ctrTitle"/>
          </p:nvPr>
        </p:nvSpPr>
        <p:spPr>
          <a:xfrm>
            <a:off x="762000" y="2286000"/>
            <a:ext cx="7772400" cy="1143000"/>
          </a:xfrm>
        </p:spPr>
        <p:txBody>
          <a:bodyPr/>
          <a:lstStyle>
            <a:lvl1pPr>
              <a:defRPr sz="4800"/>
            </a:lvl1pPr>
          </a:lstStyle>
          <a:p>
            <a:pPr lvl="0"/>
            <a:r>
              <a:rPr lang="en-US" noProof="0" smtClean="0"/>
              <a:t>Click to edit Master title style</a:t>
            </a:r>
          </a:p>
        </p:txBody>
      </p:sp>
      <p:sp>
        <p:nvSpPr>
          <p:cNvPr id="9" name="Rectangle 3"/>
          <p:cNvSpPr>
            <a:spLocks noGrp="1" noChangeArrowheads="1"/>
          </p:cNvSpPr>
          <p:nvPr>
            <p:ph type="dt" sz="half" idx="10"/>
          </p:nvPr>
        </p:nvSpPr>
        <p:spPr>
          <a:xfrm>
            <a:off x="228600" y="6248400"/>
            <a:ext cx="2667000" cy="457200"/>
          </a:xfrm>
        </p:spPr>
        <p:txBody>
          <a:bodyPr/>
          <a:lstStyle>
            <a:lvl1pPr>
              <a:defRPr/>
            </a:lvl1pPr>
          </a:lstStyle>
          <a:p>
            <a:pPr>
              <a:defRPr/>
            </a:pPr>
            <a:r>
              <a:rPr lang="en-GB" smtClean="0"/>
              <a:t>B. Foster - Hamburg/DESY -  PECFA 7/14</a:t>
            </a:r>
            <a:endParaRPr lang="en-US"/>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pPr>
              <a:defRPr/>
            </a:pPr>
            <a:endParaRPr lang="en-US"/>
          </a:p>
        </p:txBody>
      </p:sp>
      <p:sp>
        <p:nvSpPr>
          <p:cNvPr id="11" name="Rectangle 5"/>
          <p:cNvSpPr>
            <a:spLocks noGrp="1" noChangeArrowheads="1"/>
          </p:cNvSpPr>
          <p:nvPr>
            <p:ph type="sldNum" sz="quarter" idx="12"/>
          </p:nvPr>
        </p:nvSpPr>
        <p:spPr>
          <a:xfrm>
            <a:off x="6553200" y="6248400"/>
            <a:ext cx="1905000" cy="457200"/>
          </a:xfrm>
        </p:spPr>
        <p:txBody>
          <a:bodyPr/>
          <a:lstStyle>
            <a:lvl1pPr>
              <a:defRPr/>
            </a:lvl1pPr>
          </a:lstStyle>
          <a:p>
            <a:pPr>
              <a:defRPr/>
            </a:pPr>
            <a:fld id="{66E12A0B-088F-7A4A-8CE6-550A0857873B}" type="slidenum">
              <a:rPr lang="en-US"/>
              <a:pPr>
                <a:defRPr/>
              </a:pPr>
              <a:t>‹#›</a:t>
            </a:fld>
            <a:endParaRPr lang="en-US"/>
          </a:p>
        </p:txBody>
      </p:sp>
      <p:pic>
        <p:nvPicPr>
          <p:cNvPr id="2" name="Picture 1" descr="oxford_logo.jpg"/>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439" y="0"/>
            <a:ext cx="904032" cy="1096892"/>
          </a:xfrm>
          <a:prstGeom prst="rect">
            <a:avLst/>
          </a:prstGeom>
        </p:spPr>
      </p:pic>
    </p:spTree>
    <p:extLst>
      <p:ext uri="{BB962C8B-B14F-4D97-AF65-F5344CB8AC3E}">
        <p14:creationId xmlns:p14="http://schemas.microsoft.com/office/powerpoint/2010/main" val="1896684432"/>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Hamburg/DESY -  PECFA 7/14</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BA9CBC7-8EEE-084B-AFB8-B393C72668BF}" type="slidenum">
              <a:rPr lang="en-US"/>
              <a:pPr>
                <a:defRPr/>
              </a:pPr>
              <a:t>‹#›</a:t>
            </a:fld>
            <a:endParaRPr lang="en-US"/>
          </a:p>
        </p:txBody>
      </p:sp>
    </p:spTree>
    <p:extLst>
      <p:ext uri="{BB962C8B-B14F-4D97-AF65-F5344CB8AC3E}">
        <p14:creationId xmlns:p14="http://schemas.microsoft.com/office/powerpoint/2010/main" val="664242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1722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685800" y="0"/>
            <a:ext cx="5676900" cy="61722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Hamburg/DESY -  PECFA 7/14</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138AF05-1273-DF4F-A75E-4D4425143F28}" type="slidenum">
              <a:rPr lang="en-US"/>
              <a:pPr>
                <a:defRPr/>
              </a:pPr>
              <a:t>‹#›</a:t>
            </a:fld>
            <a:endParaRPr lang="en-US"/>
          </a:p>
        </p:txBody>
      </p:sp>
    </p:spTree>
    <p:extLst>
      <p:ext uri="{BB962C8B-B14F-4D97-AF65-F5344CB8AC3E}">
        <p14:creationId xmlns:p14="http://schemas.microsoft.com/office/powerpoint/2010/main" val="15790143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6934200" cy="9144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685800" y="1219200"/>
            <a:ext cx="3810000" cy="49530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PECFA 7/14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001E4E2-A1C2-F244-9519-E61993693C28}" type="slidenum">
              <a:rPr lang="en-US"/>
              <a:pPr>
                <a:defRPr/>
              </a:pPr>
              <a:t>‹#›</a:t>
            </a:fld>
            <a:endParaRPr lang="en-US"/>
          </a:p>
        </p:txBody>
      </p:sp>
    </p:spTree>
    <p:extLst>
      <p:ext uri="{BB962C8B-B14F-4D97-AF65-F5344CB8AC3E}">
        <p14:creationId xmlns:p14="http://schemas.microsoft.com/office/powerpoint/2010/main" val="9152547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6934200" cy="914400"/>
          </a:xfrm>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219200"/>
            <a:ext cx="7772400" cy="24003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85800" y="3771900"/>
            <a:ext cx="7772400" cy="24003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PECFA 7/14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4EA486-97DD-1D4A-80CD-DDFFFABE6A7F}" type="slidenum">
              <a:rPr lang="en-US"/>
              <a:pPr>
                <a:defRPr/>
              </a:pPr>
              <a:t>‹#›</a:t>
            </a:fld>
            <a:endParaRPr lang="en-US"/>
          </a:p>
        </p:txBody>
      </p:sp>
    </p:spTree>
    <p:extLst>
      <p:ext uri="{BB962C8B-B14F-4D97-AF65-F5344CB8AC3E}">
        <p14:creationId xmlns:p14="http://schemas.microsoft.com/office/powerpoint/2010/main" val="3210586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Hamburg/DESY -  PECFA 7/14</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2D276BA-553B-5844-9F65-693FD43519EC}" type="slidenum">
              <a:rPr lang="en-US"/>
              <a:pPr>
                <a:defRPr/>
              </a:pPr>
              <a:t>‹#›</a:t>
            </a:fld>
            <a:endParaRPr lang="en-US"/>
          </a:p>
        </p:txBody>
      </p:sp>
    </p:spTree>
    <p:extLst>
      <p:ext uri="{BB962C8B-B14F-4D97-AF65-F5344CB8AC3E}">
        <p14:creationId xmlns:p14="http://schemas.microsoft.com/office/powerpoint/2010/main" val="3607765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Hamburg/DESY -  PECFA 7/14</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B73E82A-3B7A-244E-8E8E-FA7698CF3D4B}" type="slidenum">
              <a:rPr lang="en-US"/>
              <a:pPr>
                <a:defRPr/>
              </a:pPr>
              <a:t>‹#›</a:t>
            </a:fld>
            <a:endParaRPr lang="en-US"/>
          </a:p>
        </p:txBody>
      </p:sp>
    </p:spTree>
    <p:extLst>
      <p:ext uri="{BB962C8B-B14F-4D97-AF65-F5344CB8AC3E}">
        <p14:creationId xmlns:p14="http://schemas.microsoft.com/office/powerpoint/2010/main" val="1833358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PECFA 7/14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260AECB-16CC-2F4B-9638-46F40C0EC8CA}" type="slidenum">
              <a:rPr lang="en-US"/>
              <a:pPr>
                <a:defRPr/>
              </a:pPr>
              <a:t>‹#›</a:t>
            </a:fld>
            <a:endParaRPr lang="en-US"/>
          </a:p>
        </p:txBody>
      </p:sp>
    </p:spTree>
    <p:extLst>
      <p:ext uri="{BB962C8B-B14F-4D97-AF65-F5344CB8AC3E}">
        <p14:creationId xmlns:p14="http://schemas.microsoft.com/office/powerpoint/2010/main" val="171346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GB" smtClean="0"/>
              <a:t>B. Foster - Hamburg/DESY -  PECFA 7/14</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E1DE79C-B552-9840-A937-12663498177B}" type="slidenum">
              <a:rPr lang="en-US"/>
              <a:pPr>
                <a:defRPr/>
              </a:pPr>
              <a:t>‹#›</a:t>
            </a:fld>
            <a:endParaRPr lang="en-US"/>
          </a:p>
        </p:txBody>
      </p:sp>
    </p:spTree>
    <p:extLst>
      <p:ext uri="{BB962C8B-B14F-4D97-AF65-F5344CB8AC3E}">
        <p14:creationId xmlns:p14="http://schemas.microsoft.com/office/powerpoint/2010/main" val="998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GB" smtClean="0"/>
              <a:t>B. Foster - Hamburg/DESY -  PECFA 7/14</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55E2263-D441-0445-A23B-B738D734BC7A}" type="slidenum">
              <a:rPr lang="en-US"/>
              <a:pPr>
                <a:defRPr/>
              </a:pPr>
              <a:t>‹#›</a:t>
            </a:fld>
            <a:endParaRPr lang="en-US"/>
          </a:p>
        </p:txBody>
      </p:sp>
    </p:spTree>
    <p:extLst>
      <p:ext uri="{BB962C8B-B14F-4D97-AF65-F5344CB8AC3E}">
        <p14:creationId xmlns:p14="http://schemas.microsoft.com/office/powerpoint/2010/main" val="3231257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smtClean="0"/>
              <a:t>B. Foster - Hamburg/DESY -  PECFA 7/14</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583371E-7C2E-5F4C-ABBD-2C4C77719426}" type="slidenum">
              <a:rPr lang="en-US"/>
              <a:pPr>
                <a:defRPr/>
              </a:pPr>
              <a:t>‹#›</a:t>
            </a:fld>
            <a:endParaRPr lang="en-US"/>
          </a:p>
        </p:txBody>
      </p:sp>
    </p:spTree>
    <p:extLst>
      <p:ext uri="{BB962C8B-B14F-4D97-AF65-F5344CB8AC3E}">
        <p14:creationId xmlns:p14="http://schemas.microsoft.com/office/powerpoint/2010/main" val="2205807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PECFA 7/14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0739E72-F81A-0246-A74F-F76630A8D20F}" type="slidenum">
              <a:rPr lang="en-US"/>
              <a:pPr>
                <a:defRPr/>
              </a:pPr>
              <a:t>‹#›</a:t>
            </a:fld>
            <a:endParaRPr lang="en-US"/>
          </a:p>
        </p:txBody>
      </p:sp>
    </p:spTree>
    <p:extLst>
      <p:ext uri="{BB962C8B-B14F-4D97-AF65-F5344CB8AC3E}">
        <p14:creationId xmlns:p14="http://schemas.microsoft.com/office/powerpoint/2010/main" val="393143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PECFA 7/14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E40795D-C168-A049-8D09-47F6B229321F}" type="slidenum">
              <a:rPr lang="en-US"/>
              <a:pPr>
                <a:defRPr/>
              </a:pPr>
              <a:t>‹#›</a:t>
            </a:fld>
            <a:endParaRPr lang="en-US"/>
          </a:p>
        </p:txBody>
      </p:sp>
    </p:spTree>
    <p:extLst>
      <p:ext uri="{BB962C8B-B14F-4D97-AF65-F5344CB8AC3E}">
        <p14:creationId xmlns:p14="http://schemas.microsoft.com/office/powerpoint/2010/main" val="406060210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1219200"/>
            <a:ext cx="7772400"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2700" y="6567488"/>
            <a:ext cx="3576588" cy="290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fontAlgn="base">
              <a:defRPr sz="1200">
                <a:cs typeface="Arial Unicode MS" charset="0"/>
              </a:defRPr>
            </a:lvl1pPr>
          </a:lstStyle>
          <a:p>
            <a:pPr>
              <a:defRPr/>
            </a:pPr>
            <a:r>
              <a:rPr lang="en-GB" smtClean="0"/>
              <a:t>B. Foster - Hamburg/DESY -  PECFA 7/14</a:t>
            </a:r>
            <a:endParaRPr lang="en-US" dirty="0"/>
          </a:p>
        </p:txBody>
      </p:sp>
      <p:sp>
        <p:nvSpPr>
          <p:cNvPr id="1029" name="Rectangle 5"/>
          <p:cNvSpPr>
            <a:spLocks noGrp="1" noChangeArrowheads="1"/>
          </p:cNvSpPr>
          <p:nvPr>
            <p:ph type="ftr" sz="quarter" idx="3"/>
          </p:nvPr>
        </p:nvSpPr>
        <p:spPr bwMode="auto">
          <a:xfrm>
            <a:off x="2819400" y="6565900"/>
            <a:ext cx="36576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fontAlgn="base">
              <a:defRPr sz="1600" b="1">
                <a:solidFill>
                  <a:srgbClr val="23346C"/>
                </a:solidFill>
                <a:cs typeface="Arial Unicode MS" charset="0"/>
              </a:defRPr>
            </a:lvl1pPr>
          </a:lstStyle>
          <a:p>
            <a:pPr>
              <a:defRPr/>
            </a:pPr>
            <a:endParaRPr lang="en-US"/>
          </a:p>
        </p:txBody>
      </p:sp>
      <p:sp>
        <p:nvSpPr>
          <p:cNvPr id="1030" name="Rectangle 6"/>
          <p:cNvSpPr>
            <a:spLocks noGrp="1" noChangeArrowheads="1"/>
          </p:cNvSpPr>
          <p:nvPr>
            <p:ph type="sldNum" sz="quarter" idx="4"/>
          </p:nvPr>
        </p:nvSpPr>
        <p:spPr bwMode="auto">
          <a:xfrm>
            <a:off x="7226300" y="6553200"/>
            <a:ext cx="19050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fontAlgn="base">
              <a:defRPr sz="1400">
                <a:cs typeface="Arial Unicode MS" charset="0"/>
              </a:defRPr>
            </a:lvl1pPr>
          </a:lstStyle>
          <a:p>
            <a:pPr>
              <a:defRPr/>
            </a:pPr>
            <a:fld id="{4A8E5AF9-EB34-3941-A304-02422D2D7D5C}" type="slidenum">
              <a:rPr lang="en-US"/>
              <a:pPr>
                <a:defRPr/>
              </a:pPr>
              <a:t>‹#›</a:t>
            </a:fld>
            <a:endParaRPr lang="en-US"/>
          </a:p>
        </p:txBody>
      </p:sp>
      <p:sp>
        <p:nvSpPr>
          <p:cNvPr id="1041" name="Text Box 17"/>
          <p:cNvSpPr txBox="1">
            <a:spLocks noChangeArrowheads="1"/>
          </p:cNvSpPr>
          <p:nvPr/>
        </p:nvSpPr>
        <p:spPr bwMode="auto">
          <a:xfrm>
            <a:off x="1295400" y="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1042" name="Text Box 18"/>
          <p:cNvSpPr txBox="1">
            <a:spLocks noChangeArrowheads="1"/>
          </p:cNvSpPr>
          <p:nvPr/>
        </p:nvSpPr>
        <p:spPr bwMode="auto">
          <a:xfrm>
            <a:off x="1828800" y="0"/>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1044" name="Rectangle 20"/>
          <p:cNvSpPr>
            <a:spLocks noGrp="1" noChangeArrowheads="1"/>
          </p:cNvSpPr>
          <p:nvPr>
            <p:ph type="title"/>
          </p:nvPr>
        </p:nvSpPr>
        <p:spPr bwMode="auto">
          <a:xfrm>
            <a:off x="1447800" y="0"/>
            <a:ext cx="6934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pic>
        <p:nvPicPr>
          <p:cNvPr id="1033" name="Picture 21" descr="1024_greendot_divider"/>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0" y="6450013"/>
            <a:ext cx="91440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107504" y="116632"/>
            <a:ext cx="576064" cy="576064"/>
          </a:xfrm>
          <a:prstGeom prst="rect">
            <a:avLst/>
          </a:prstGeom>
        </p:spPr>
      </p:pic>
      <p:cxnSp>
        <p:nvCxnSpPr>
          <p:cNvPr id="7" name="Straight Connector 6"/>
          <p:cNvCxnSpPr/>
          <p:nvPr userDrawn="1"/>
        </p:nvCxnSpPr>
        <p:spPr bwMode="auto">
          <a:xfrm>
            <a:off x="827584" y="692696"/>
            <a:ext cx="7776864" cy="0"/>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 bg1="lt1" tx1="dk1" bg2="lt2" tx2="dk2" accent1="accent1" accent2="accent2" accent3="accent3" accent4="accent4" accent5="accent5" accent6="accent6" hlink="hlink" folHlink="folHlink"/>
  <p:sldLayoutIdLst>
    <p:sldLayoutId id="2147483717"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p:timing>
    <p:tnLst>
      <p:par>
        <p:cTn xmlns:p14="http://schemas.microsoft.com/office/powerpoint/2010/main" id="1" dur="indefinite" restart="never" nodeType="tmRoot"/>
      </p:par>
    </p:tnLst>
  </p:timing>
  <p:hf hdr="0" ftr="0"/>
  <p:txStyles>
    <p:titleStyle>
      <a:lvl1pPr algn="ctr" rtl="0" eaLnBrk="0" fontAlgn="base" hangingPunct="0">
        <a:spcBef>
          <a:spcPct val="0"/>
        </a:spcBef>
        <a:spcAft>
          <a:spcPct val="0"/>
        </a:spcAft>
        <a:defRPr sz="3600">
          <a:solidFill>
            <a:srgbClr val="23346C"/>
          </a:solidFill>
          <a:latin typeface="+mj-lt"/>
          <a:ea typeface="+mj-ea"/>
          <a:cs typeface="+mj-cs"/>
        </a:defRPr>
      </a:lvl1pPr>
      <a:lvl2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2pPr>
      <a:lvl3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3pPr>
      <a:lvl4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4pPr>
      <a:lvl5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5pPr>
      <a:lvl6pPr marL="457200" algn="ctr" rtl="0" fontAlgn="base">
        <a:spcBef>
          <a:spcPct val="0"/>
        </a:spcBef>
        <a:spcAft>
          <a:spcPct val="0"/>
        </a:spcAft>
        <a:defRPr sz="3600">
          <a:solidFill>
            <a:srgbClr val="23346C"/>
          </a:solidFill>
          <a:latin typeface="Arial" charset="0"/>
          <a:ea typeface="ＭＳ Ｐゴシック" charset="0"/>
          <a:cs typeface="Arial Unicode MS" charset="0"/>
        </a:defRPr>
      </a:lvl6pPr>
      <a:lvl7pPr marL="914400" algn="ctr" rtl="0" fontAlgn="base">
        <a:spcBef>
          <a:spcPct val="0"/>
        </a:spcBef>
        <a:spcAft>
          <a:spcPct val="0"/>
        </a:spcAft>
        <a:defRPr sz="3600">
          <a:solidFill>
            <a:srgbClr val="23346C"/>
          </a:solidFill>
          <a:latin typeface="Arial" charset="0"/>
          <a:ea typeface="ＭＳ Ｐゴシック" charset="0"/>
          <a:cs typeface="Arial Unicode MS" charset="0"/>
        </a:defRPr>
      </a:lvl7pPr>
      <a:lvl8pPr marL="1371600" algn="ctr" rtl="0" fontAlgn="base">
        <a:spcBef>
          <a:spcPct val="0"/>
        </a:spcBef>
        <a:spcAft>
          <a:spcPct val="0"/>
        </a:spcAft>
        <a:defRPr sz="3600">
          <a:solidFill>
            <a:srgbClr val="23346C"/>
          </a:solidFill>
          <a:latin typeface="Arial" charset="0"/>
          <a:ea typeface="ＭＳ Ｐゴシック" charset="0"/>
          <a:cs typeface="Arial Unicode MS" charset="0"/>
        </a:defRPr>
      </a:lvl8pPr>
      <a:lvl9pPr marL="1828800" algn="ctr" rtl="0" fontAlgn="base">
        <a:spcBef>
          <a:spcPct val="0"/>
        </a:spcBef>
        <a:spcAft>
          <a:spcPct val="0"/>
        </a:spcAft>
        <a:defRPr sz="3600">
          <a:solidFill>
            <a:srgbClr val="23346C"/>
          </a:solidFill>
          <a:latin typeface="Arial" charset="0"/>
          <a:ea typeface="ＭＳ Ｐゴシック" charset="0"/>
          <a:cs typeface="Arial Unicode MS" charset="0"/>
        </a:defRPr>
      </a:lvl9pPr>
    </p:titleStyle>
    <p:body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folHlink"/>
          </a:solidFill>
          <a:latin typeface="+mn-lt"/>
          <a:ea typeface="Arial Unicode MS"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5pPr>
      <a:lvl6pPr marL="2514600" indent="-228600" algn="l" rtl="0" fontAlgn="base">
        <a:spcBef>
          <a:spcPct val="20000"/>
        </a:spcBef>
        <a:spcAft>
          <a:spcPct val="0"/>
        </a:spcAft>
        <a:buChar char="»"/>
        <a:defRPr sz="2000">
          <a:solidFill>
            <a:schemeClr val="tx1"/>
          </a:solidFill>
          <a:latin typeface="+mn-lt"/>
          <a:ea typeface="Arial Unicode MS" charset="0"/>
          <a:cs typeface="+mn-cs"/>
        </a:defRPr>
      </a:lvl6pPr>
      <a:lvl7pPr marL="2971800" indent="-228600" algn="l" rtl="0" fontAlgn="base">
        <a:spcBef>
          <a:spcPct val="20000"/>
        </a:spcBef>
        <a:spcAft>
          <a:spcPct val="0"/>
        </a:spcAft>
        <a:buChar char="»"/>
        <a:defRPr sz="2000">
          <a:solidFill>
            <a:schemeClr val="tx1"/>
          </a:solidFill>
          <a:latin typeface="+mn-lt"/>
          <a:ea typeface="Arial Unicode MS" charset="0"/>
          <a:cs typeface="+mn-cs"/>
        </a:defRPr>
      </a:lvl7pPr>
      <a:lvl8pPr marL="3429000" indent="-228600" algn="l" rtl="0" fontAlgn="base">
        <a:spcBef>
          <a:spcPct val="20000"/>
        </a:spcBef>
        <a:spcAft>
          <a:spcPct val="0"/>
        </a:spcAft>
        <a:buChar char="»"/>
        <a:defRPr sz="2000">
          <a:solidFill>
            <a:schemeClr val="tx1"/>
          </a:solidFill>
          <a:latin typeface="+mn-lt"/>
          <a:ea typeface="Arial Unicode MS" charset="0"/>
          <a:cs typeface="+mn-cs"/>
        </a:defRPr>
      </a:lvl8pPr>
      <a:lvl9pPr marL="3886200" indent="-228600" algn="l" rtl="0" fontAlgn="base">
        <a:spcBef>
          <a:spcPct val="20000"/>
        </a:spcBef>
        <a:spcAft>
          <a:spcPct val="0"/>
        </a:spcAft>
        <a:buChar char="»"/>
        <a:defRPr sz="2000">
          <a:solidFill>
            <a:schemeClr val="tx1"/>
          </a:solidFill>
          <a:latin typeface="+mn-lt"/>
          <a:ea typeface="Arial Unicode MS"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0.png"/></Relationships>
</file>

<file path=ppt/slides/_rels/slide12.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62.jpeg"/><Relationship Id="rId5" Type="http://schemas.openxmlformats.org/officeDocument/2006/relationships/image" Target="../media/image63.jpeg"/><Relationship Id="rId6" Type="http://schemas.openxmlformats.org/officeDocument/2006/relationships/image" Target="../media/image64.jpeg"/><Relationship Id="rId7" Type="http://schemas.openxmlformats.org/officeDocument/2006/relationships/image" Target="../media/image65.jpeg"/><Relationship Id="rId8" Type="http://schemas.openxmlformats.org/officeDocument/2006/relationships/image" Target="../media/image66.jpeg"/><Relationship Id="rId9" Type="http://schemas.openxmlformats.org/officeDocument/2006/relationships/image" Target="../media/image67.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1.jpg"/><Relationship Id="rId4" Type="http://schemas.openxmlformats.org/officeDocument/2006/relationships/image" Target="../media/image72.png"/><Relationship Id="rId1" Type="http://schemas.openxmlformats.org/officeDocument/2006/relationships/slideLayout" Target="../slideLayouts/slideLayout2.xml"/><Relationship Id="rId2" Type="http://schemas.openxmlformats.org/officeDocument/2006/relationships/image" Target="../media/image7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 Id="rId3" Type="http://schemas.openxmlformats.org/officeDocument/2006/relationships/image" Target="../media/image74.png"/></Relationships>
</file>

<file path=ppt/slides/_rels/slide2.xml.rels><?xml version="1.0" encoding="UTF-8" standalone="yes"?>
<Relationships xmlns="http://schemas.openxmlformats.org/package/2006/relationships"><Relationship Id="rId20" Type="http://schemas.openxmlformats.org/officeDocument/2006/relationships/image" Target="../media/image25.png"/><Relationship Id="rId21" Type="http://schemas.openxmlformats.org/officeDocument/2006/relationships/image" Target="../media/image26.png"/><Relationship Id="rId22" Type="http://schemas.openxmlformats.org/officeDocument/2006/relationships/image" Target="../media/image27.png"/><Relationship Id="rId23" Type="http://schemas.openxmlformats.org/officeDocument/2006/relationships/image" Target="../media/image28.png"/><Relationship Id="rId24" Type="http://schemas.openxmlformats.org/officeDocument/2006/relationships/image" Target="../media/image29.png"/><Relationship Id="rId25" Type="http://schemas.openxmlformats.org/officeDocument/2006/relationships/image" Target="../media/image30.png"/><Relationship Id="rId26" Type="http://schemas.openxmlformats.org/officeDocument/2006/relationships/image" Target="../media/image31.png"/><Relationship Id="rId27" Type="http://schemas.openxmlformats.org/officeDocument/2006/relationships/image" Target="../media/image32.png"/><Relationship Id="rId28" Type="http://schemas.openxmlformats.org/officeDocument/2006/relationships/image" Target="../media/image33.png"/><Relationship Id="rId29" Type="http://schemas.openxmlformats.org/officeDocument/2006/relationships/image" Target="../media/image34.png"/><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30" Type="http://schemas.openxmlformats.org/officeDocument/2006/relationships/image" Target="../media/image35.png"/><Relationship Id="rId31" Type="http://schemas.openxmlformats.org/officeDocument/2006/relationships/image" Target="../media/image36.png"/><Relationship Id="rId32" Type="http://schemas.openxmlformats.org/officeDocument/2006/relationships/image" Target="../media/image37.png"/><Relationship Id="rId9" Type="http://schemas.openxmlformats.org/officeDocument/2006/relationships/image" Target="../media/image14.png"/><Relationship Id="rId6" Type="http://schemas.openxmlformats.org/officeDocument/2006/relationships/image" Target="../media/image11.png"/><Relationship Id="rId7" Type="http://schemas.openxmlformats.org/officeDocument/2006/relationships/image" Target="../media/image12.png"/><Relationship Id="rId8" Type="http://schemas.openxmlformats.org/officeDocument/2006/relationships/image" Target="../media/image13.png"/><Relationship Id="rId33" Type="http://schemas.openxmlformats.org/officeDocument/2006/relationships/image" Target="../media/image38.png"/><Relationship Id="rId10" Type="http://schemas.openxmlformats.org/officeDocument/2006/relationships/image" Target="../media/image15.png"/><Relationship Id="rId11" Type="http://schemas.openxmlformats.org/officeDocument/2006/relationships/image" Target="../media/image16.png"/><Relationship Id="rId12" Type="http://schemas.openxmlformats.org/officeDocument/2006/relationships/image" Target="../media/image17.png"/><Relationship Id="rId13" Type="http://schemas.openxmlformats.org/officeDocument/2006/relationships/image" Target="../media/image18.png"/><Relationship Id="rId14" Type="http://schemas.openxmlformats.org/officeDocument/2006/relationships/image" Target="../media/image19.png"/><Relationship Id="rId15" Type="http://schemas.openxmlformats.org/officeDocument/2006/relationships/image" Target="../media/image20.png"/><Relationship Id="rId16" Type="http://schemas.openxmlformats.org/officeDocument/2006/relationships/image" Target="../media/image21.png"/><Relationship Id="rId17" Type="http://schemas.openxmlformats.org/officeDocument/2006/relationships/image" Target="../media/image22.png"/><Relationship Id="rId18" Type="http://schemas.openxmlformats.org/officeDocument/2006/relationships/image" Target="../media/image23.png"/><Relationship Id="rId19" Type="http://schemas.openxmlformats.org/officeDocument/2006/relationships/image" Target="../media/image2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5.emf"/><Relationship Id="rId3" Type="http://schemas.openxmlformats.org/officeDocument/2006/relationships/image" Target="../media/image76.png"/></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77.wmf"/><Relationship Id="rId5" Type="http://schemas.openxmlformats.org/officeDocument/2006/relationships/oleObject" Target="../embeddings/oleObject2.bin"/><Relationship Id="rId6" Type="http://schemas.openxmlformats.org/officeDocument/2006/relationships/image" Target="../media/image78.emf"/><Relationship Id="rId7" Type="http://schemas.openxmlformats.org/officeDocument/2006/relationships/oleObject" Target="../embeddings/oleObject3.bin"/><Relationship Id="rId8" Type="http://schemas.openxmlformats.org/officeDocument/2006/relationships/image" Target="../media/image79.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80.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 Id="rId3" Type="http://schemas.openxmlformats.org/officeDocument/2006/relationships/image" Target="../media/image45.emf"/></Relationships>
</file>

<file path=ppt/slides/_rels/slide5.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emf"/><Relationship Id="rId5" Type="http://schemas.openxmlformats.org/officeDocument/2006/relationships/image" Target="../media/image49.emf"/><Relationship Id="rId1" Type="http://schemas.openxmlformats.org/officeDocument/2006/relationships/slideLayout" Target="../slideLayouts/slideLayout6.xml"/><Relationship Id="rId2" Type="http://schemas.openxmlformats.org/officeDocument/2006/relationships/image" Target="../media/image46.emf"/></Relationships>
</file>

<file path=ppt/slides/_rels/slide6.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5" Type="http://schemas.openxmlformats.org/officeDocument/2006/relationships/image" Target="../media/image52.png"/><Relationship Id="rId6" Type="http://schemas.openxmlformats.org/officeDocument/2006/relationships/image" Target="../media/image53.png"/><Relationship Id="rId7" Type="http://schemas.openxmlformats.org/officeDocument/2006/relationships/image" Target="../media/image54.png"/><Relationship Id="rId8" Type="http://schemas.openxmlformats.org/officeDocument/2006/relationships/image" Target="../media/image55.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3" Type="http://schemas.openxmlformats.org/officeDocument/2006/relationships/image" Target="../media/image56.jpeg"/><Relationship Id="rId4" Type="http://schemas.openxmlformats.org/officeDocument/2006/relationships/image" Target="../media/image57.jpeg"/><Relationship Id="rId5" Type="http://schemas.openxmlformats.org/officeDocument/2006/relationships/image" Target="../media/image58.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395536" y="-149696"/>
            <a:ext cx="9145016" cy="914400"/>
          </a:xfrm>
        </p:spPr>
        <p:txBody>
          <a:bodyPr/>
          <a:lstStyle/>
          <a:p>
            <a:pPr eaLnBrk="1" hangingPunct="1">
              <a:defRPr/>
            </a:pPr>
            <a:r>
              <a:rPr lang="en-US" altLang="ja-JP" dirty="0" smtClean="0"/>
              <a:t>Report from Linear Collider Collaboration</a:t>
            </a:r>
            <a:endParaRPr lang="en-US" altLang="ja-JP" dirty="0" smtClean="0"/>
          </a:p>
        </p:txBody>
      </p:sp>
      <p:sp>
        <p:nvSpPr>
          <p:cNvPr id="680963" name="Rectangle 3"/>
          <p:cNvSpPr>
            <a:spLocks noGrp="1" noChangeArrowheads="1"/>
          </p:cNvSpPr>
          <p:nvPr>
            <p:ph type="body" idx="1"/>
          </p:nvPr>
        </p:nvSpPr>
        <p:spPr>
          <a:xfrm>
            <a:off x="0" y="2276872"/>
            <a:ext cx="9512300" cy="609600"/>
          </a:xfrm>
        </p:spPr>
        <p:txBody>
          <a:bodyPr/>
          <a:lstStyle/>
          <a:p>
            <a:pPr marL="0" indent="0" algn="ctr" eaLnBrk="1" hangingPunct="1">
              <a:buNone/>
            </a:pPr>
            <a:r>
              <a:rPr lang="en-US" sz="3600" dirty="0" smtClean="0">
                <a:latin typeface="Arial" charset="0"/>
                <a:ea typeface="ＭＳ Ｐゴシック" charset="0"/>
                <a:cs typeface="Arial Unicode MS" charset="0"/>
              </a:rPr>
              <a:t>95</a:t>
            </a:r>
            <a:r>
              <a:rPr lang="en-US" sz="3600" baseline="30000" dirty="0" smtClean="0">
                <a:latin typeface="Arial" charset="0"/>
                <a:ea typeface="ＭＳ Ｐゴシック" charset="0"/>
                <a:cs typeface="Arial Unicode MS" charset="0"/>
              </a:rPr>
              <a:t>th</a:t>
            </a:r>
            <a:r>
              <a:rPr lang="en-US" sz="3600" dirty="0" smtClean="0">
                <a:latin typeface="Arial" charset="0"/>
                <a:ea typeface="ＭＳ Ｐゴシック" charset="0"/>
                <a:cs typeface="Arial Unicode MS" charset="0"/>
              </a:rPr>
              <a:t> Plenary ECFA</a:t>
            </a:r>
            <a:endParaRPr lang="en-US" sz="3600" dirty="0" smtClean="0">
              <a:latin typeface="Arial" charset="0"/>
              <a:ea typeface="ＭＳ Ｐゴシック" charset="0"/>
              <a:cs typeface="Arial Unicode MS" charset="0"/>
            </a:endParaRPr>
          </a:p>
          <a:p>
            <a:pPr marL="0" indent="0" algn="ctr" eaLnBrk="1" hangingPunct="1">
              <a:buNone/>
            </a:pPr>
            <a:r>
              <a:rPr lang="en-US" sz="3600" dirty="0" smtClean="0">
                <a:latin typeface="Arial" charset="0"/>
                <a:ea typeface="ＭＳ Ｐゴシック" charset="0"/>
                <a:cs typeface="Arial Unicode MS" charset="0"/>
              </a:rPr>
              <a:t>Brian </a:t>
            </a:r>
            <a:r>
              <a:rPr lang="en-US" sz="3600" dirty="0">
                <a:latin typeface="Arial" charset="0"/>
                <a:ea typeface="ＭＳ Ｐゴシック" charset="0"/>
                <a:cs typeface="Arial Unicode MS" charset="0"/>
              </a:rPr>
              <a:t>Foster </a:t>
            </a:r>
            <a:endParaRPr lang="en-US" sz="3600" dirty="0" smtClean="0">
              <a:latin typeface="Arial" charset="0"/>
              <a:ea typeface="ＭＳ Ｐゴシック" charset="0"/>
              <a:cs typeface="Arial Unicode MS" charset="0"/>
            </a:endParaRPr>
          </a:p>
          <a:p>
            <a:pPr marL="0" indent="0" algn="ctr" eaLnBrk="1" hangingPunct="1">
              <a:buNone/>
            </a:pPr>
            <a:r>
              <a:rPr lang="en-US" sz="3200" dirty="0" smtClean="0">
                <a:latin typeface="Arial" charset="0"/>
                <a:ea typeface="ＭＳ Ｐゴシック" charset="0"/>
                <a:cs typeface="Arial Unicode MS" charset="0"/>
              </a:rPr>
              <a:t>(</a:t>
            </a:r>
            <a:r>
              <a:rPr lang="en-US" sz="3200" dirty="0" err="1">
                <a:latin typeface="Arial" charset="0"/>
                <a:ea typeface="ＭＳ Ｐゴシック" charset="0"/>
                <a:cs typeface="Arial Unicode MS" charset="0"/>
              </a:rPr>
              <a:t>Uni</a:t>
            </a:r>
            <a:r>
              <a:rPr lang="en-US" sz="3200" dirty="0">
                <a:latin typeface="Arial" charset="0"/>
                <a:ea typeface="ＭＳ Ｐゴシック" charset="0"/>
                <a:cs typeface="Arial Unicode MS" charset="0"/>
              </a:rPr>
              <a:t> Hamburg/</a:t>
            </a:r>
            <a:r>
              <a:rPr lang="en-US" sz="3200" dirty="0" smtClean="0">
                <a:latin typeface="Arial" charset="0"/>
                <a:ea typeface="ＭＳ Ｐゴシック" charset="0"/>
                <a:cs typeface="Arial Unicode MS" charset="0"/>
              </a:rPr>
              <a:t>DESY/Oxford)</a:t>
            </a:r>
            <a:endParaRPr lang="en-US" sz="3200" dirty="0" smtClean="0">
              <a:latin typeface="Arial" charset="0"/>
              <a:ea typeface="ＭＳ Ｐゴシック" charset="0"/>
              <a:cs typeface="Arial Unicode MS" charset="0"/>
            </a:endParaRPr>
          </a:p>
          <a:p>
            <a:pPr marL="0" indent="0" algn="ctr" eaLnBrk="1" hangingPunct="1">
              <a:buNone/>
            </a:pPr>
            <a:r>
              <a:rPr lang="en-US" sz="3200" dirty="0" smtClean="0">
                <a:latin typeface="Arial" charset="0"/>
                <a:ea typeface="ＭＳ Ｐゴシック" charset="0"/>
                <a:cs typeface="Arial Unicode MS" charset="0"/>
              </a:rPr>
              <a:t>24/7/14</a:t>
            </a:r>
            <a:endParaRPr lang="en-US" sz="3200" dirty="0" smtClean="0">
              <a:latin typeface="Arial" charset="0"/>
              <a:ea typeface="ＭＳ Ｐゴシック" charset="0"/>
              <a:cs typeface="Arial Unicode MS" charset="0"/>
            </a:endParaRPr>
          </a:p>
          <a:p>
            <a:pPr marL="0" indent="0" algn="ctr" eaLnBrk="1" hangingPunct="1">
              <a:buNone/>
            </a:pPr>
            <a:endParaRPr lang="en-US" sz="3200" dirty="0">
              <a:latin typeface="Arial" charset="0"/>
              <a:ea typeface="ＭＳ Ｐゴシック" charset="0"/>
              <a:cs typeface="Arial Unicode MS" charset="0"/>
            </a:endParaRPr>
          </a:p>
          <a:p>
            <a:pPr marL="0" indent="0" algn="ctr" eaLnBrk="1" hangingPunct="1">
              <a:buNone/>
            </a:pPr>
            <a:endParaRPr lang="en-US" altLang="ja-JP" sz="2400" dirty="0">
              <a:latin typeface="Arial" charset="0"/>
              <a:ea typeface="ＭＳ Ｐゴシック" charset="0"/>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a:t>
            </a:fld>
            <a:endParaRPr lang="en-US"/>
          </a:p>
        </p:txBody>
      </p:sp>
      <p:sp>
        <p:nvSpPr>
          <p:cNvPr id="13" name="Date Placeholder 12"/>
          <p:cNvSpPr>
            <a:spLocks noGrp="1"/>
          </p:cNvSpPr>
          <p:nvPr>
            <p:ph type="dt" sz="half" idx="10"/>
          </p:nvPr>
        </p:nvSpPr>
        <p:spPr/>
        <p:txBody>
          <a:bodyPr/>
          <a:lstStyle/>
          <a:p>
            <a:pPr>
              <a:defRPr/>
            </a:pPr>
            <a:r>
              <a:rPr lang="en-GB" smtClean="0"/>
              <a:t>B. Foster - Hamburg/DESY -  PECFA 7/14</a:t>
            </a:r>
            <a:endParaRPr lang="en-US"/>
          </a:p>
        </p:txBody>
      </p:sp>
    </p:spTree>
    <p:extLst>
      <p:ext uri="{BB962C8B-B14F-4D97-AF65-F5344CB8AC3E}">
        <p14:creationId xmlns:p14="http://schemas.microsoft.com/office/powerpoint/2010/main" val="179755184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Recent Developments on ILC</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10</a:t>
            </a:fld>
            <a:endParaRPr lang="en-US"/>
          </a:p>
        </p:txBody>
      </p:sp>
      <p:sp>
        <p:nvSpPr>
          <p:cNvPr id="13" name="Date Placeholder 12"/>
          <p:cNvSpPr>
            <a:spLocks noGrp="1"/>
          </p:cNvSpPr>
          <p:nvPr>
            <p:ph type="dt" sz="half" idx="10"/>
          </p:nvPr>
        </p:nvSpPr>
        <p:spPr/>
        <p:txBody>
          <a:bodyPr/>
          <a:lstStyle/>
          <a:p>
            <a:pPr>
              <a:defRPr/>
            </a:pPr>
            <a:r>
              <a:rPr lang="en-GB" smtClean="0"/>
              <a:t>B. Foster - Hamburg/DESY -  PECFA 7/14</a:t>
            </a:r>
            <a:endParaRPr lang="en-US"/>
          </a:p>
        </p:txBody>
      </p:sp>
      <p:sp>
        <p:nvSpPr>
          <p:cNvPr id="4" name="TextBox 3"/>
          <p:cNvSpPr txBox="1"/>
          <p:nvPr/>
        </p:nvSpPr>
        <p:spPr>
          <a:xfrm>
            <a:off x="1589766" y="5805264"/>
            <a:ext cx="5934562" cy="400110"/>
          </a:xfrm>
          <a:prstGeom prst="rect">
            <a:avLst/>
          </a:prstGeom>
          <a:noFill/>
        </p:spPr>
        <p:txBody>
          <a:bodyPr wrap="none" rtlCol="0">
            <a:spAutoFit/>
          </a:bodyPr>
          <a:lstStyle/>
          <a:p>
            <a:r>
              <a:rPr lang="en-US" dirty="0" smtClean="0"/>
              <a:t>Lyn Evans meets Prime Minister Abe one year ago</a:t>
            </a:r>
            <a:endParaRPr lang="en-US" dirty="0"/>
          </a:p>
        </p:txBody>
      </p:sp>
      <p:pic>
        <p:nvPicPr>
          <p:cNvPr id="5" name="Picture 4"/>
          <p:cNvPicPr>
            <a:picLocks noChangeAspect="1"/>
          </p:cNvPicPr>
          <p:nvPr/>
        </p:nvPicPr>
        <p:blipFill>
          <a:blip r:embed="rId3"/>
          <a:stretch>
            <a:fillRect/>
          </a:stretch>
        </p:blipFill>
        <p:spPr>
          <a:xfrm>
            <a:off x="1062360" y="1116201"/>
            <a:ext cx="6894016" cy="4545047"/>
          </a:xfrm>
          <a:prstGeom prst="rect">
            <a:avLst/>
          </a:prstGeom>
        </p:spPr>
      </p:pic>
    </p:spTree>
    <p:extLst>
      <p:ext uri="{BB962C8B-B14F-4D97-AF65-F5344CB8AC3E}">
        <p14:creationId xmlns:p14="http://schemas.microsoft.com/office/powerpoint/2010/main" val="306794610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タイトル 1"/>
          <p:cNvSpPr>
            <a:spLocks noGrp="1"/>
          </p:cNvSpPr>
          <p:nvPr>
            <p:ph type="title"/>
          </p:nvPr>
        </p:nvSpPr>
        <p:spPr>
          <a:xfrm>
            <a:off x="952500" y="-99392"/>
            <a:ext cx="7861300" cy="906463"/>
          </a:xfrm>
        </p:spPr>
        <p:txBody>
          <a:bodyPr/>
          <a:lstStyle/>
          <a:p>
            <a:pPr>
              <a:defRPr/>
            </a:pPr>
            <a:r>
              <a:rPr lang="en-US" altLang="ja-JP" dirty="0">
                <a:latin typeface="Arial" charset="0"/>
                <a:cs typeface="ＭＳ Ｐゴシック" charset="0"/>
              </a:rPr>
              <a:t>Japanese </a:t>
            </a:r>
            <a:r>
              <a:rPr lang="en-US" altLang="ja-JP" dirty="0" smtClean="0">
                <a:latin typeface="Arial" charset="0"/>
                <a:cs typeface="ＭＳ Ｐゴシック" charset="0"/>
              </a:rPr>
              <a:t>Sites for ILC</a:t>
            </a:r>
            <a:endParaRPr kumimoji="1" lang="ja-JP" altLang="en-US" dirty="0">
              <a:latin typeface="Arial"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11</a:t>
            </a:fld>
            <a:endParaRPr lang="en-US"/>
          </a:p>
        </p:txBody>
      </p:sp>
      <p:sp>
        <p:nvSpPr>
          <p:cNvPr id="3" name="Date Placeholder 2"/>
          <p:cNvSpPr>
            <a:spLocks noGrp="1"/>
          </p:cNvSpPr>
          <p:nvPr>
            <p:ph type="dt" sz="half" idx="10"/>
          </p:nvPr>
        </p:nvSpPr>
        <p:spPr/>
        <p:txBody>
          <a:bodyPr/>
          <a:lstStyle/>
          <a:p>
            <a:pPr>
              <a:defRPr/>
            </a:pPr>
            <a:r>
              <a:rPr lang="en-GB" smtClean="0"/>
              <a:t>B. Foster - Hamburg/DESY -  PECFA 7/14</a:t>
            </a:r>
            <a:endParaRPr lang="en-US"/>
          </a:p>
        </p:txBody>
      </p:sp>
      <p:pic>
        <p:nvPicPr>
          <p:cNvPr id="5" name="Picture 4"/>
          <p:cNvPicPr>
            <a:picLocks noChangeAspect="1"/>
          </p:cNvPicPr>
          <p:nvPr/>
        </p:nvPicPr>
        <p:blipFill>
          <a:blip r:embed="rId3"/>
          <a:stretch>
            <a:fillRect/>
          </a:stretch>
        </p:blipFill>
        <p:spPr>
          <a:xfrm>
            <a:off x="899592" y="908720"/>
            <a:ext cx="7308304" cy="5256584"/>
          </a:xfrm>
          <a:prstGeom prst="rect">
            <a:avLst/>
          </a:prstGeom>
        </p:spPr>
      </p:pic>
    </p:spTree>
    <p:extLst>
      <p:ext uri="{BB962C8B-B14F-4D97-AF65-F5344CB8AC3E}">
        <p14:creationId xmlns:p14="http://schemas.microsoft.com/office/powerpoint/2010/main" val="280734632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タイトル 1"/>
          <p:cNvSpPr>
            <a:spLocks noGrp="1"/>
          </p:cNvSpPr>
          <p:nvPr>
            <p:ph type="title"/>
          </p:nvPr>
        </p:nvSpPr>
        <p:spPr>
          <a:xfrm>
            <a:off x="952500" y="-99392"/>
            <a:ext cx="7861300" cy="906463"/>
          </a:xfrm>
        </p:spPr>
        <p:txBody>
          <a:bodyPr/>
          <a:lstStyle/>
          <a:p>
            <a:pPr>
              <a:defRPr/>
            </a:pPr>
            <a:r>
              <a:rPr lang="en-US" altLang="ja-JP" dirty="0">
                <a:latin typeface="Arial" charset="0"/>
                <a:cs typeface="ＭＳ Ｐゴシック" charset="0"/>
              </a:rPr>
              <a:t>Japanese </a:t>
            </a:r>
            <a:r>
              <a:rPr lang="en-US" altLang="ja-JP" dirty="0" smtClean="0">
                <a:latin typeface="Arial" charset="0"/>
                <a:cs typeface="ＭＳ Ｐゴシック" charset="0"/>
              </a:rPr>
              <a:t>Sites for ILC</a:t>
            </a:r>
            <a:endParaRPr kumimoji="1" lang="ja-JP" altLang="en-US" dirty="0">
              <a:latin typeface="Arial" charset="0"/>
              <a:cs typeface="ＭＳ Ｐゴシック" charset="0"/>
            </a:endParaRPr>
          </a:p>
        </p:txBody>
      </p:sp>
      <p:pic>
        <p:nvPicPr>
          <p:cNvPr id="40962" name="コンテンツ プレースホルダー 21"/>
          <p:cNvPicPr>
            <a:picLocks noGrp="1" noChangeAspect="1"/>
          </p:cNvPicPr>
          <p:nvPr>
            <p:ph idx="1"/>
          </p:nvPr>
        </p:nvPicPr>
        <p:blipFill>
          <a:blip r:embed="rId3" cstate="screen">
            <a:extLst>
              <a:ext uri="{28A0092B-C50C-407E-A947-70E740481C1C}">
                <a14:useLocalDpi xmlns:a14="http://schemas.microsoft.com/office/drawing/2010/main"/>
              </a:ext>
            </a:extLst>
          </a:blip>
          <a:srcRect t="-1038" b="-133"/>
          <a:stretch>
            <a:fillRect/>
          </a:stretch>
        </p:blipFill>
        <p:spPr>
          <a:xfrm>
            <a:off x="390525" y="1168400"/>
            <a:ext cx="8180388" cy="4051300"/>
          </a:xfrm>
          <a:ln>
            <a:solidFill>
              <a:srgbClr val="0000FF"/>
            </a:solidFill>
            <a:miter lim="800000"/>
            <a:headEnd/>
            <a:tailEnd/>
          </a:ln>
        </p:spPr>
      </p:pic>
      <p:pic>
        <p:nvPicPr>
          <p:cNvPr id="40963" name="コンテンツ プレースホルダー 6"/>
          <p:cNvPicPr>
            <a:picLocks noChangeAspect="1"/>
          </p:cNvPicPr>
          <p:nvPr/>
        </p:nvPicPr>
        <p:blipFill>
          <a:blip r:embed="rId4" cstate="screen">
            <a:extLst>
              <a:ext uri="{28A0092B-C50C-407E-A947-70E740481C1C}">
                <a14:useLocalDpi xmlns:a14="http://schemas.microsoft.com/office/drawing/2010/main"/>
              </a:ext>
            </a:extLst>
          </a:blip>
          <a:srcRect b="-656"/>
          <a:stretch>
            <a:fillRect/>
          </a:stretch>
        </p:blipFill>
        <p:spPr bwMode="auto">
          <a:xfrm>
            <a:off x="1806575" y="1647825"/>
            <a:ext cx="1522413" cy="1066800"/>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pic>
      <p:pic>
        <p:nvPicPr>
          <p:cNvPr id="40964" name="コンテンツ プレースホルダー 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759700" y="2441575"/>
            <a:ext cx="1282700" cy="1492250"/>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pic>
      <p:sp>
        <p:nvSpPr>
          <p:cNvPr id="8" name="テキスト ボックス 7"/>
          <p:cNvSpPr txBox="1"/>
          <p:nvPr/>
        </p:nvSpPr>
        <p:spPr>
          <a:xfrm>
            <a:off x="2633663" y="5221288"/>
            <a:ext cx="4025900" cy="707886"/>
          </a:xfrm>
          <a:prstGeom prst="rect">
            <a:avLst/>
          </a:prstGeom>
          <a:solidFill>
            <a:srgbClr val="CCFFCC"/>
          </a:solidFill>
          <a:ln>
            <a:noFill/>
          </a:ln>
        </p:spPr>
        <p:txBody>
          <a:bodyPr>
            <a:spAutoFit/>
          </a:bodyPr>
          <a:lstStyle/>
          <a:p>
            <a:pPr marL="285750" indent="-285750">
              <a:buFontTx/>
              <a:buChar char="-"/>
              <a:defRPr/>
            </a:pPr>
            <a:r>
              <a:rPr kumimoji="1" lang="en-GB" altLang="ja-JP" dirty="0" smtClean="0">
                <a:latin typeface="Arial" pitchFamily="34" charset="0"/>
                <a:ea typeface="+mn-ea"/>
                <a:cs typeface="Arial Unicode MS" charset="0"/>
              </a:rPr>
              <a:t>LCC Directorate/CF&amp;S official site visits taken place. </a:t>
            </a:r>
            <a:endParaRPr kumimoji="1" lang="ja-JP" altLang="en-US" dirty="0">
              <a:latin typeface="Arial" pitchFamily="34" charset="0"/>
              <a:ea typeface="+mn-ea"/>
              <a:cs typeface="Arial Unicode MS" charset="0"/>
            </a:endParaRPr>
          </a:p>
        </p:txBody>
      </p:sp>
      <p:pic>
        <p:nvPicPr>
          <p:cNvPr id="40966" name="図 8" descr="IMG_1153.jp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762875" y="4054475"/>
            <a:ext cx="1266825" cy="949325"/>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pic>
      <p:pic>
        <p:nvPicPr>
          <p:cNvPr id="40967" name="図 9" descr="DSC02653.jp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07963" y="1666875"/>
            <a:ext cx="1417637" cy="1062038"/>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pic>
      <p:pic>
        <p:nvPicPr>
          <p:cNvPr id="40968" name="図 10" descr="DSC02695.jpg"/>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982663" y="5321300"/>
            <a:ext cx="1206500" cy="904875"/>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pic>
      <p:pic>
        <p:nvPicPr>
          <p:cNvPr id="40969" name="図 11" descr="DSC02810.jpg"/>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024688" y="5308600"/>
            <a:ext cx="1169987" cy="877888"/>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12</a:t>
            </a:fld>
            <a:endParaRPr lang="en-US"/>
          </a:p>
        </p:txBody>
      </p:sp>
      <p:sp>
        <p:nvSpPr>
          <p:cNvPr id="3" name="Date Placeholder 2"/>
          <p:cNvSpPr>
            <a:spLocks noGrp="1"/>
          </p:cNvSpPr>
          <p:nvPr>
            <p:ph type="dt" sz="half" idx="10"/>
          </p:nvPr>
        </p:nvSpPr>
        <p:spPr/>
        <p:txBody>
          <a:bodyPr/>
          <a:lstStyle/>
          <a:p>
            <a:pPr>
              <a:defRPr/>
            </a:pPr>
            <a:r>
              <a:rPr lang="en-GB" smtClean="0"/>
              <a:t>B. Foster - Hamburg/DESY -  PECFA 7/14</a:t>
            </a:r>
            <a:endParaRPr lang="en-US"/>
          </a:p>
        </p:txBody>
      </p:sp>
      <p:grpSp>
        <p:nvGrpSpPr>
          <p:cNvPr id="6" name="Group 5"/>
          <p:cNvGrpSpPr/>
          <p:nvPr/>
        </p:nvGrpSpPr>
        <p:grpSpPr>
          <a:xfrm>
            <a:off x="22796" y="1556792"/>
            <a:ext cx="3419872" cy="3744416"/>
            <a:chOff x="0" y="1484784"/>
            <a:chExt cx="3419872" cy="3744416"/>
          </a:xfrm>
        </p:grpSpPr>
        <p:sp>
          <p:nvSpPr>
            <p:cNvPr id="4" name="Rectangle 3"/>
            <p:cNvSpPr/>
            <p:nvPr/>
          </p:nvSpPr>
          <p:spPr bwMode="auto">
            <a:xfrm>
              <a:off x="0" y="1484784"/>
              <a:ext cx="2915816" cy="374441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Arial Unicode MS" charset="0"/>
              </a:endParaRPr>
            </a:p>
          </p:txBody>
        </p:sp>
        <p:sp>
          <p:nvSpPr>
            <p:cNvPr id="5" name="Rectangle 4"/>
            <p:cNvSpPr/>
            <p:nvPr/>
          </p:nvSpPr>
          <p:spPr bwMode="auto">
            <a:xfrm>
              <a:off x="0" y="1484784"/>
              <a:ext cx="3419872" cy="1296144"/>
            </a:xfrm>
            <a:prstGeom prst="rect">
              <a:avLst/>
            </a:prstGeom>
            <a:solidFill>
              <a:srgbClr val="FFFFFF"/>
            </a:solidFill>
            <a:ln w="9525"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Arial Unicode MS" charset="0"/>
              </a:endParaRPr>
            </a:p>
          </p:txBody>
        </p:sp>
      </p:grpSp>
      <p:grpSp>
        <p:nvGrpSpPr>
          <p:cNvPr id="10" name="Group 9"/>
          <p:cNvGrpSpPr/>
          <p:nvPr/>
        </p:nvGrpSpPr>
        <p:grpSpPr>
          <a:xfrm>
            <a:off x="4572000" y="214040"/>
            <a:ext cx="1088628" cy="1342752"/>
            <a:chOff x="4572000" y="214040"/>
            <a:chExt cx="1088628" cy="1342752"/>
          </a:xfrm>
        </p:grpSpPr>
        <p:cxnSp>
          <p:nvCxnSpPr>
            <p:cNvPr id="9" name="Straight Connector 8"/>
            <p:cNvCxnSpPr/>
            <p:nvPr/>
          </p:nvCxnSpPr>
          <p:spPr bwMode="auto">
            <a:xfrm flipV="1">
              <a:off x="4572000" y="1196752"/>
              <a:ext cx="144016" cy="360040"/>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8" name="Straight Connector 17"/>
            <p:cNvCxnSpPr/>
            <p:nvPr/>
          </p:nvCxnSpPr>
          <p:spPr bwMode="auto">
            <a:xfrm flipV="1">
              <a:off x="5516612" y="214040"/>
              <a:ext cx="144016" cy="360040"/>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Tree>
    <p:extLst>
      <p:ext uri="{BB962C8B-B14F-4D97-AF65-F5344CB8AC3E}">
        <p14:creationId xmlns:p14="http://schemas.microsoft.com/office/powerpoint/2010/main" val="3196087414"/>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タイトル 1"/>
          <p:cNvSpPr>
            <a:spLocks noGrp="1"/>
          </p:cNvSpPr>
          <p:nvPr>
            <p:ph type="title"/>
          </p:nvPr>
        </p:nvSpPr>
        <p:spPr>
          <a:xfrm>
            <a:off x="952500" y="-99392"/>
            <a:ext cx="7861300" cy="906463"/>
          </a:xfrm>
        </p:spPr>
        <p:txBody>
          <a:bodyPr/>
          <a:lstStyle/>
          <a:p>
            <a:pPr>
              <a:defRPr/>
            </a:pPr>
            <a:r>
              <a:rPr lang="en-US" altLang="ja-JP" dirty="0">
                <a:latin typeface="Arial" charset="0"/>
                <a:cs typeface="ＭＳ Ｐゴシック" charset="0"/>
              </a:rPr>
              <a:t>Japanese </a:t>
            </a:r>
            <a:r>
              <a:rPr lang="en-US" altLang="ja-JP" dirty="0" smtClean="0">
                <a:latin typeface="Arial" charset="0"/>
                <a:cs typeface="ＭＳ Ｐゴシック" charset="0"/>
              </a:rPr>
              <a:t>Site</a:t>
            </a:r>
            <a:endParaRPr kumimoji="1" lang="ja-JP" altLang="en-US" dirty="0">
              <a:latin typeface="Arial"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13</a:t>
            </a:fld>
            <a:endParaRPr lang="en-US"/>
          </a:p>
        </p:txBody>
      </p:sp>
      <p:sp>
        <p:nvSpPr>
          <p:cNvPr id="3" name="Date Placeholder 2"/>
          <p:cNvSpPr>
            <a:spLocks noGrp="1"/>
          </p:cNvSpPr>
          <p:nvPr>
            <p:ph type="dt" sz="half" idx="10"/>
          </p:nvPr>
        </p:nvSpPr>
        <p:spPr/>
        <p:txBody>
          <a:bodyPr/>
          <a:lstStyle/>
          <a:p>
            <a:pPr>
              <a:defRPr/>
            </a:pPr>
            <a:r>
              <a:rPr lang="en-GB" smtClean="0"/>
              <a:t>B. Foster - Hamburg/DESY -  PECFA 7/14</a:t>
            </a:r>
            <a:endParaRPr lang="en-US"/>
          </a:p>
        </p:txBody>
      </p:sp>
      <p:pic>
        <p:nvPicPr>
          <p:cNvPr id="11" name="Content Placeholder 10" descr="IMG_2172.jpg"/>
          <p:cNvPicPr>
            <a:picLocks noGrp="1" noChangeAspect="1"/>
          </p:cNvPicPr>
          <p:nvPr>
            <p:ph idx="1"/>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94852547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タイトル 1"/>
          <p:cNvSpPr>
            <a:spLocks noGrp="1"/>
          </p:cNvSpPr>
          <p:nvPr>
            <p:ph type="title"/>
          </p:nvPr>
        </p:nvSpPr>
        <p:spPr>
          <a:xfrm>
            <a:off x="952500" y="-99392"/>
            <a:ext cx="7861300" cy="906463"/>
          </a:xfrm>
        </p:spPr>
        <p:txBody>
          <a:bodyPr/>
          <a:lstStyle/>
          <a:p>
            <a:pPr>
              <a:defRPr/>
            </a:pPr>
            <a:r>
              <a:rPr lang="en-US" altLang="ja-JP" dirty="0">
                <a:latin typeface="Arial" charset="0"/>
                <a:cs typeface="ＭＳ Ｐゴシック" charset="0"/>
              </a:rPr>
              <a:t>Japanese </a:t>
            </a:r>
            <a:r>
              <a:rPr lang="en-US" altLang="ja-JP" dirty="0" smtClean="0">
                <a:latin typeface="Arial" charset="0"/>
                <a:cs typeface="ＭＳ Ｐゴシック" charset="0"/>
              </a:rPr>
              <a:t>Site</a:t>
            </a:r>
            <a:endParaRPr kumimoji="1" lang="ja-JP" altLang="en-US" dirty="0">
              <a:latin typeface="Arial"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14</a:t>
            </a:fld>
            <a:endParaRPr lang="en-US"/>
          </a:p>
        </p:txBody>
      </p:sp>
      <p:sp>
        <p:nvSpPr>
          <p:cNvPr id="3" name="Date Placeholder 2"/>
          <p:cNvSpPr>
            <a:spLocks noGrp="1"/>
          </p:cNvSpPr>
          <p:nvPr>
            <p:ph type="dt" sz="half" idx="10"/>
          </p:nvPr>
        </p:nvSpPr>
        <p:spPr/>
        <p:txBody>
          <a:bodyPr/>
          <a:lstStyle/>
          <a:p>
            <a:pPr>
              <a:defRPr/>
            </a:pPr>
            <a:r>
              <a:rPr lang="en-GB" smtClean="0"/>
              <a:t>B. Foster - Hamburg/DESY -  PECFA 7/14</a:t>
            </a:r>
            <a:endParaRPr lang="en-US"/>
          </a:p>
        </p:txBody>
      </p:sp>
      <p:pic>
        <p:nvPicPr>
          <p:cNvPr id="6" name="Content Placeholder 5" descr="IMG_2171.jpg"/>
          <p:cNvPicPr>
            <a:picLocks noGrp="1" noChangeAspect="1"/>
          </p:cNvPicPr>
          <p:nvPr>
            <p:ph idx="1"/>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0696056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Site-specific work plan</a:t>
            </a:r>
            <a:endParaRPr lang="en-US" altLang="ja-JP" dirty="0" smtClean="0"/>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15</a:t>
            </a:fld>
            <a:endParaRPr lang="en-US"/>
          </a:p>
        </p:txBody>
      </p:sp>
      <p:sp>
        <p:nvSpPr>
          <p:cNvPr id="13" name="Date Placeholder 12"/>
          <p:cNvSpPr>
            <a:spLocks noGrp="1"/>
          </p:cNvSpPr>
          <p:nvPr>
            <p:ph type="dt" sz="half" idx="10"/>
          </p:nvPr>
        </p:nvSpPr>
        <p:spPr/>
        <p:txBody>
          <a:bodyPr/>
          <a:lstStyle/>
          <a:p>
            <a:pPr>
              <a:defRPr/>
            </a:pPr>
            <a:r>
              <a:rPr lang="en-GB" smtClean="0"/>
              <a:t>B. Foster - Hamburg/DESY -  PECFA 7/14</a:t>
            </a:r>
            <a:endParaRPr lang="en-US"/>
          </a:p>
        </p:txBody>
      </p:sp>
      <p:sp>
        <p:nvSpPr>
          <p:cNvPr id="7" name="右矢印 33"/>
          <p:cNvSpPr/>
          <p:nvPr/>
        </p:nvSpPr>
        <p:spPr>
          <a:xfrm>
            <a:off x="564486" y="2118167"/>
            <a:ext cx="5947757" cy="1339818"/>
          </a:xfrm>
          <a:prstGeom prst="rightArrow">
            <a:avLst/>
          </a:prstGeom>
          <a:gradFill flip="none" rotWithShape="1">
            <a:gsLst>
              <a:gs pos="0">
                <a:schemeClr val="bg1"/>
              </a:gs>
              <a:gs pos="100000">
                <a:schemeClr val="accent1">
                  <a:lumMod val="45000"/>
                  <a:lumOff val="55000"/>
                </a:schemeClr>
              </a:gs>
            </a:gsLst>
            <a:lin ang="5400000" scaled="1"/>
            <a:tileRect/>
          </a:gra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8" name="右矢印 34"/>
          <p:cNvSpPr/>
          <p:nvPr/>
        </p:nvSpPr>
        <p:spPr>
          <a:xfrm>
            <a:off x="545692" y="3389058"/>
            <a:ext cx="5847225" cy="910034"/>
          </a:xfrm>
          <a:prstGeom prst="rightArrow">
            <a:avLst/>
          </a:prstGeom>
          <a:gradFill flip="none" rotWithShape="1">
            <a:gsLst>
              <a:gs pos="0">
                <a:schemeClr val="bg1"/>
              </a:gs>
              <a:gs pos="100000">
                <a:schemeClr val="accent1">
                  <a:lumMod val="45000"/>
                  <a:lumOff val="55000"/>
                </a:schemeClr>
              </a:gs>
            </a:gsLst>
            <a:lin ang="5400000" scaled="1"/>
            <a:tileRect/>
          </a:gra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9" name="右矢印 4"/>
          <p:cNvSpPr/>
          <p:nvPr/>
        </p:nvSpPr>
        <p:spPr>
          <a:xfrm>
            <a:off x="577868" y="927314"/>
            <a:ext cx="8233068" cy="1652804"/>
          </a:xfrm>
          <a:prstGeom prst="rightArrow">
            <a:avLst/>
          </a:prstGeom>
          <a:solidFill>
            <a:srgbClr val="CCFFCC"/>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10" name="角丸四角形 6"/>
          <p:cNvSpPr/>
          <p:nvPr/>
        </p:nvSpPr>
        <p:spPr>
          <a:xfrm>
            <a:off x="611379" y="1531349"/>
            <a:ext cx="1382094" cy="372691"/>
          </a:xfrm>
          <a:prstGeom prst="roundRect">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b="1" dirty="0" smtClean="0">
                <a:solidFill>
                  <a:schemeClr val="tx1"/>
                </a:solidFill>
                <a:latin typeface="Arial" panose="020B0604020202020204" pitchFamily="34" charset="0"/>
                <a:cs typeface="Arial" panose="020B0604020202020204" pitchFamily="34" charset="0"/>
              </a:rPr>
              <a:t>Planning</a:t>
            </a:r>
            <a:endParaRPr lang="ja-JP" altLang="en-US" b="1" dirty="0">
              <a:solidFill>
                <a:schemeClr val="tx1"/>
              </a:solidFill>
              <a:latin typeface="Arial" panose="020B0604020202020204" pitchFamily="34" charset="0"/>
              <a:cs typeface="Arial" panose="020B0604020202020204" pitchFamily="34" charset="0"/>
            </a:endParaRPr>
          </a:p>
        </p:txBody>
      </p:sp>
      <p:sp>
        <p:nvSpPr>
          <p:cNvPr id="12" name="角丸四角形 8"/>
          <p:cNvSpPr/>
          <p:nvPr/>
        </p:nvSpPr>
        <p:spPr>
          <a:xfrm>
            <a:off x="2039155" y="1537969"/>
            <a:ext cx="2153390" cy="372692"/>
          </a:xfrm>
          <a:prstGeom prst="roundRect">
            <a:avLst/>
          </a:prstGeom>
          <a:solidFill>
            <a:schemeClr val="accent1">
              <a:lumMod val="60000"/>
              <a:lumOff val="4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b="1" dirty="0" smtClean="0">
                <a:solidFill>
                  <a:schemeClr val="tx1"/>
                </a:solidFill>
                <a:latin typeface="Arial" panose="020B0604020202020204" pitchFamily="34" charset="0"/>
                <a:cs typeface="Arial" panose="020B0604020202020204" pitchFamily="34" charset="0"/>
              </a:rPr>
              <a:t>Basic Design</a:t>
            </a:r>
            <a:endParaRPr lang="ja-JP" altLang="en-US" b="1" dirty="0">
              <a:solidFill>
                <a:schemeClr val="tx1"/>
              </a:solidFill>
              <a:latin typeface="Arial" panose="020B0604020202020204" pitchFamily="34" charset="0"/>
              <a:cs typeface="Arial" panose="020B0604020202020204" pitchFamily="34" charset="0"/>
            </a:endParaRPr>
          </a:p>
        </p:txBody>
      </p:sp>
      <p:sp>
        <p:nvSpPr>
          <p:cNvPr id="14" name="角丸四角形 9"/>
          <p:cNvSpPr/>
          <p:nvPr/>
        </p:nvSpPr>
        <p:spPr>
          <a:xfrm>
            <a:off x="4233197" y="1542009"/>
            <a:ext cx="2099916" cy="371703"/>
          </a:xfrm>
          <a:prstGeom prst="roundRect">
            <a:avLst/>
          </a:prstGeom>
          <a:solidFill>
            <a:schemeClr val="accent1">
              <a:lumMod val="60000"/>
              <a:lumOff val="4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b="1" dirty="0" smtClean="0">
                <a:solidFill>
                  <a:schemeClr val="tx1"/>
                </a:solidFill>
                <a:latin typeface="Arial" panose="020B0604020202020204" pitchFamily="34" charset="0"/>
                <a:cs typeface="Arial" panose="020B0604020202020204" pitchFamily="34" charset="0"/>
              </a:rPr>
              <a:t>Detailed Design</a:t>
            </a:r>
            <a:endParaRPr lang="ja-JP" altLang="en-US" b="1" dirty="0">
              <a:solidFill>
                <a:schemeClr val="tx1"/>
              </a:solidFill>
              <a:latin typeface="Arial" panose="020B0604020202020204" pitchFamily="34" charset="0"/>
              <a:cs typeface="Arial" panose="020B0604020202020204" pitchFamily="34" charset="0"/>
            </a:endParaRPr>
          </a:p>
        </p:txBody>
      </p:sp>
      <p:sp>
        <p:nvSpPr>
          <p:cNvPr id="15" name="角丸四角形 11"/>
          <p:cNvSpPr/>
          <p:nvPr/>
        </p:nvSpPr>
        <p:spPr>
          <a:xfrm>
            <a:off x="6595946" y="1412776"/>
            <a:ext cx="1288422" cy="498169"/>
          </a:xfrm>
          <a:prstGeom prst="roundRect">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sz="1800" b="1" dirty="0" smtClean="0">
                <a:solidFill>
                  <a:schemeClr val="tx1"/>
                </a:solidFill>
                <a:latin typeface="Arial" panose="020B0604020202020204" pitchFamily="34" charset="0"/>
                <a:cs typeface="Arial" panose="020B0604020202020204" pitchFamily="34" charset="0"/>
              </a:rPr>
              <a:t>Tendering</a:t>
            </a:r>
            <a:endParaRPr lang="ja-JP" altLang="en-US" sz="1800" b="1" dirty="0">
              <a:solidFill>
                <a:schemeClr val="tx1"/>
              </a:solidFill>
              <a:latin typeface="Arial" panose="020B0604020202020204" pitchFamily="34" charset="0"/>
              <a:cs typeface="Arial" panose="020B0604020202020204" pitchFamily="34" charset="0"/>
            </a:endParaRPr>
          </a:p>
        </p:txBody>
      </p:sp>
      <p:graphicFrame>
        <p:nvGraphicFramePr>
          <p:cNvPr id="16" name="表 13"/>
          <p:cNvGraphicFramePr>
            <a:graphicFrameLocks noGrp="1"/>
          </p:cNvGraphicFramePr>
          <p:nvPr>
            <p:extLst>
              <p:ext uri="{D42A27DB-BD31-4B8C-83A1-F6EECF244321}">
                <p14:modId xmlns:p14="http://schemas.microsoft.com/office/powerpoint/2010/main" val="3185408311"/>
              </p:ext>
            </p:extLst>
          </p:nvPr>
        </p:nvGraphicFramePr>
        <p:xfrm>
          <a:off x="569821" y="819928"/>
          <a:ext cx="7321490" cy="480878"/>
        </p:xfrm>
        <a:graphic>
          <a:graphicData uri="http://schemas.openxmlformats.org/drawingml/2006/table">
            <a:tbl>
              <a:tblPr firstRow="1" bandRow="1">
                <a:effectLst>
                  <a:outerShdw blurRad="50800" dist="38100" dir="16200000" rotWithShape="0">
                    <a:prstClr val="black">
                      <a:alpha val="40000"/>
                    </a:prstClr>
                  </a:outerShdw>
                </a:effectLst>
                <a:tableStyleId>{5C22544A-7EE6-4342-B048-85BDC9FD1C3A}</a:tableStyleId>
              </a:tblPr>
              <a:tblGrid>
                <a:gridCol w="732149"/>
                <a:gridCol w="732149"/>
                <a:gridCol w="732149"/>
                <a:gridCol w="732149"/>
                <a:gridCol w="732149"/>
                <a:gridCol w="732149"/>
                <a:gridCol w="732149"/>
                <a:gridCol w="732149"/>
                <a:gridCol w="732149"/>
                <a:gridCol w="732149"/>
              </a:tblGrid>
              <a:tr h="124587">
                <a:tc gridSpan="2">
                  <a:txBody>
                    <a:bodyPr/>
                    <a:lstStyle/>
                    <a:p>
                      <a:pPr algn="ctr"/>
                      <a:r>
                        <a:rPr kumimoji="1" lang="en-US" altLang="ja-JP" sz="2000" dirty="0" smtClean="0">
                          <a:latin typeface="Calibri"/>
                          <a:cs typeface="Calibri"/>
                        </a:rPr>
                        <a:t>2014</a:t>
                      </a:r>
                      <a:endParaRPr kumimoji="1" lang="ja-JP" altLang="en-US" sz="2000" dirty="0">
                        <a:latin typeface="Calibri"/>
                        <a:cs typeface="Calibri"/>
                      </a:endParaRPr>
                    </a:p>
                  </a:txBody>
                  <a:tcPr marL="68580" marR="68580" marT="34290" marB="34290">
                    <a:solidFill>
                      <a:schemeClr val="accent1">
                        <a:lumMod val="75000"/>
                      </a:schemeClr>
                    </a:solidFill>
                  </a:tcPr>
                </a:tc>
                <a:tc hMerge="1">
                  <a:txBody>
                    <a:bodyPr/>
                    <a:lstStyle/>
                    <a:p>
                      <a:endParaRPr kumimoji="1" lang="ja-JP" altLang="en-US" dirty="0"/>
                    </a:p>
                  </a:txBody>
                  <a:tcPr/>
                </a:tc>
                <a:tc gridSpan="2">
                  <a:txBody>
                    <a:bodyPr/>
                    <a:lstStyle/>
                    <a:p>
                      <a:pPr algn="ctr"/>
                      <a:r>
                        <a:rPr kumimoji="1" lang="en-US" altLang="ja-JP" sz="2000" dirty="0" smtClean="0">
                          <a:latin typeface="Calibri"/>
                          <a:cs typeface="Calibri"/>
                        </a:rPr>
                        <a:t>2015</a:t>
                      </a:r>
                      <a:endParaRPr kumimoji="1" lang="ja-JP" altLang="en-US" sz="2000" dirty="0">
                        <a:latin typeface="Calibri"/>
                        <a:cs typeface="Calibri"/>
                      </a:endParaRPr>
                    </a:p>
                  </a:txBody>
                  <a:tcPr marL="68580" marR="68580" marT="34290" marB="34290">
                    <a:solidFill>
                      <a:schemeClr val="accent1">
                        <a:lumMod val="75000"/>
                      </a:schemeClr>
                    </a:solidFill>
                  </a:tcPr>
                </a:tc>
                <a:tc hMerge="1">
                  <a:txBody>
                    <a:bodyPr/>
                    <a:lstStyle/>
                    <a:p>
                      <a:endParaRPr kumimoji="1" lang="ja-JP" altLang="en-US" dirty="0"/>
                    </a:p>
                  </a:txBody>
                  <a:tcPr/>
                </a:tc>
                <a:tc gridSpan="2">
                  <a:txBody>
                    <a:bodyPr/>
                    <a:lstStyle/>
                    <a:p>
                      <a:pPr algn="ctr"/>
                      <a:r>
                        <a:rPr kumimoji="1" lang="en-US" altLang="ja-JP" sz="2000" dirty="0" smtClean="0">
                          <a:latin typeface="Calibri"/>
                          <a:cs typeface="Calibri"/>
                        </a:rPr>
                        <a:t>2016</a:t>
                      </a:r>
                      <a:endParaRPr kumimoji="1" lang="ja-JP" altLang="en-US" sz="2000" dirty="0">
                        <a:latin typeface="Calibri"/>
                        <a:cs typeface="Calibri"/>
                      </a:endParaRPr>
                    </a:p>
                  </a:txBody>
                  <a:tcPr marL="68580" marR="68580" marT="34290" marB="34290">
                    <a:solidFill>
                      <a:schemeClr val="accent1">
                        <a:lumMod val="75000"/>
                      </a:schemeClr>
                    </a:solidFill>
                  </a:tcPr>
                </a:tc>
                <a:tc hMerge="1">
                  <a:txBody>
                    <a:bodyPr/>
                    <a:lstStyle/>
                    <a:p>
                      <a:endParaRPr kumimoji="1" lang="ja-JP" altLang="en-US" dirty="0"/>
                    </a:p>
                  </a:txBody>
                  <a:tcPr/>
                </a:tc>
                <a:tc gridSpan="2">
                  <a:txBody>
                    <a:bodyPr/>
                    <a:lstStyle/>
                    <a:p>
                      <a:pPr algn="ctr"/>
                      <a:r>
                        <a:rPr kumimoji="1" lang="en-US" altLang="ja-JP" sz="2000" dirty="0" smtClean="0">
                          <a:latin typeface="Calibri"/>
                          <a:cs typeface="Calibri"/>
                        </a:rPr>
                        <a:t>2017</a:t>
                      </a:r>
                      <a:endParaRPr kumimoji="1" lang="ja-JP" altLang="en-US" sz="2000" dirty="0">
                        <a:latin typeface="Calibri"/>
                        <a:cs typeface="Calibri"/>
                      </a:endParaRPr>
                    </a:p>
                  </a:txBody>
                  <a:tcPr marL="68580" marR="68580" marT="34290" marB="34290">
                    <a:solidFill>
                      <a:schemeClr val="accent1">
                        <a:lumMod val="75000"/>
                      </a:schemeClr>
                    </a:solidFill>
                  </a:tcPr>
                </a:tc>
                <a:tc hMerge="1">
                  <a:txBody>
                    <a:bodyPr/>
                    <a:lstStyle/>
                    <a:p>
                      <a:endParaRPr kumimoji="1" lang="ja-JP" altLang="en-US" dirty="0"/>
                    </a:p>
                  </a:txBody>
                  <a:tcPr/>
                </a:tc>
                <a:tc gridSpan="2">
                  <a:txBody>
                    <a:bodyPr/>
                    <a:lstStyle/>
                    <a:p>
                      <a:pPr algn="ctr"/>
                      <a:r>
                        <a:rPr kumimoji="1" lang="en-US" altLang="ja-JP" sz="2000" dirty="0" smtClean="0">
                          <a:latin typeface="Calibri"/>
                          <a:cs typeface="Calibri"/>
                        </a:rPr>
                        <a:t>2018</a:t>
                      </a:r>
                      <a:endParaRPr kumimoji="1" lang="ja-JP" altLang="en-US" sz="2000" dirty="0">
                        <a:latin typeface="Calibri"/>
                        <a:cs typeface="Calibri"/>
                      </a:endParaRPr>
                    </a:p>
                  </a:txBody>
                  <a:tcPr marL="68580" marR="68580" marT="34290" marB="34290">
                    <a:solidFill>
                      <a:schemeClr val="accent1">
                        <a:lumMod val="75000"/>
                      </a:schemeClr>
                    </a:solidFill>
                  </a:tcPr>
                </a:tc>
                <a:tc hMerge="1">
                  <a:txBody>
                    <a:bodyPr/>
                    <a:lstStyle/>
                    <a:p>
                      <a:endParaRPr kumimoji="1" lang="ja-JP" altLang="en-US" dirty="0"/>
                    </a:p>
                  </a:txBody>
                  <a:tcPr/>
                </a:tc>
              </a:tr>
              <a:tr h="107498">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r>
            </a:tbl>
          </a:graphicData>
        </a:graphic>
      </p:graphicFrame>
      <p:sp>
        <p:nvSpPr>
          <p:cNvPr id="17" name="右矢印 14"/>
          <p:cNvSpPr/>
          <p:nvPr/>
        </p:nvSpPr>
        <p:spPr>
          <a:xfrm>
            <a:off x="590874" y="2359537"/>
            <a:ext cx="2115537" cy="864642"/>
          </a:xfrm>
          <a:prstGeom prst="rightArrow">
            <a:avLst/>
          </a:prstGeom>
          <a:solidFill>
            <a:schemeClr val="accent4">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18" name="角丸四角形 15"/>
          <p:cNvSpPr/>
          <p:nvPr/>
        </p:nvSpPr>
        <p:spPr>
          <a:xfrm>
            <a:off x="683569" y="2641256"/>
            <a:ext cx="1553913" cy="297119"/>
          </a:xfrm>
          <a:prstGeom prst="round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b="1" dirty="0" smtClean="0">
                <a:solidFill>
                  <a:srgbClr val="C00000"/>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Basic Survey</a:t>
            </a:r>
            <a:endParaRPr lang="ja-JP" altLang="en-US" b="1" dirty="0">
              <a:solidFill>
                <a:srgbClr val="C00000"/>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p:txBody>
      </p:sp>
      <p:sp>
        <p:nvSpPr>
          <p:cNvPr id="19" name="タイトル 1"/>
          <p:cNvSpPr txBox="1">
            <a:spLocks/>
          </p:cNvSpPr>
          <p:nvPr/>
        </p:nvSpPr>
        <p:spPr>
          <a:xfrm>
            <a:off x="420467" y="2253837"/>
            <a:ext cx="2080116" cy="31170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000" b="1" dirty="0" smtClean="0">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Geological</a:t>
            </a:r>
            <a:r>
              <a:rPr lang="en-US" altLang="ja-JP" sz="2000" b="1" dirty="0" smtClean="0">
                <a:latin typeface="Arial Narrow" panose="020B0606020202030204" pitchFamily="34" charset="0"/>
                <a:cs typeface="Arial" panose="020B0604020202020204" pitchFamily="34" charset="0"/>
              </a:rPr>
              <a:t> </a:t>
            </a:r>
            <a:r>
              <a:rPr lang="en-US" altLang="ja-JP" sz="2000" b="1" dirty="0" smtClean="0">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Survey</a:t>
            </a:r>
            <a:endParaRPr lang="ja-JP" altLang="en-US" sz="2000" b="1" dirty="0">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p:txBody>
      </p:sp>
      <p:sp>
        <p:nvSpPr>
          <p:cNvPr id="20" name="右矢印 20"/>
          <p:cNvSpPr/>
          <p:nvPr/>
        </p:nvSpPr>
        <p:spPr>
          <a:xfrm>
            <a:off x="2744821" y="2327075"/>
            <a:ext cx="2213433" cy="901776"/>
          </a:xfrm>
          <a:prstGeom prst="rightArrow">
            <a:avLst/>
          </a:prstGeom>
          <a:solidFill>
            <a:schemeClr val="accent4">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21" name="角丸四角形 24"/>
          <p:cNvSpPr/>
          <p:nvPr/>
        </p:nvSpPr>
        <p:spPr>
          <a:xfrm>
            <a:off x="2867662" y="2623338"/>
            <a:ext cx="1685248" cy="323151"/>
          </a:xfrm>
          <a:prstGeom prst="round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r>
              <a:rPr lang="en-US" altLang="ja-JP" sz="1800" b="1" dirty="0" smtClean="0">
                <a:solidFill>
                  <a:srgbClr val="C00000"/>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Detailed Survey</a:t>
            </a:r>
            <a:endParaRPr lang="ja-JP" altLang="en-US" sz="1800" b="1" dirty="0">
              <a:solidFill>
                <a:srgbClr val="C00000"/>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p:txBody>
      </p:sp>
      <p:sp>
        <p:nvSpPr>
          <p:cNvPr id="22" name="右矢印 28"/>
          <p:cNvSpPr/>
          <p:nvPr/>
        </p:nvSpPr>
        <p:spPr>
          <a:xfrm>
            <a:off x="1541714" y="3517800"/>
            <a:ext cx="1178159" cy="620967"/>
          </a:xfrm>
          <a:prstGeom prst="rightArrow">
            <a:avLst/>
          </a:prstGeom>
          <a:solidFill>
            <a:schemeClr val="accent6">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23" name="右矢印 30"/>
          <p:cNvSpPr/>
          <p:nvPr/>
        </p:nvSpPr>
        <p:spPr>
          <a:xfrm>
            <a:off x="2983896" y="3447627"/>
            <a:ext cx="1208649" cy="745775"/>
          </a:xfrm>
          <a:prstGeom prst="rightArrow">
            <a:avLst/>
          </a:prstGeom>
          <a:solidFill>
            <a:schemeClr val="accent6">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24" name="角丸四角形 31"/>
          <p:cNvSpPr/>
          <p:nvPr/>
        </p:nvSpPr>
        <p:spPr>
          <a:xfrm>
            <a:off x="3007545" y="3718564"/>
            <a:ext cx="1021600" cy="236424"/>
          </a:xfrm>
          <a:prstGeom prst="roundRect">
            <a:avLst/>
          </a:prstGeom>
          <a:solidFill>
            <a:schemeClr val="accent6">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sz="1600" b="1" dirty="0" smtClean="0">
                <a:solidFill>
                  <a:srgbClr val="C00000"/>
                </a:solidFill>
              </a:rPr>
              <a:t>Detailed</a:t>
            </a:r>
            <a:endParaRPr lang="ja-JP" altLang="en-US" sz="1600" b="1" dirty="0">
              <a:solidFill>
                <a:srgbClr val="C00000"/>
              </a:solidFill>
            </a:endParaRPr>
          </a:p>
        </p:txBody>
      </p:sp>
      <p:sp>
        <p:nvSpPr>
          <p:cNvPr id="25" name="角丸四角形 36"/>
          <p:cNvSpPr/>
          <p:nvPr/>
        </p:nvSpPr>
        <p:spPr>
          <a:xfrm>
            <a:off x="5541579" y="1989554"/>
            <a:ext cx="1577894" cy="431334"/>
          </a:xfrm>
          <a:prstGeom prst="roundRect">
            <a:avLst/>
          </a:prstGeom>
          <a:solidFill>
            <a:schemeClr val="accent5">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b="1" dirty="0" smtClean="0">
                <a:solidFill>
                  <a:schemeClr val="bg1"/>
                </a:solidFill>
              </a:rPr>
              <a:t> </a:t>
            </a:r>
            <a:r>
              <a:rPr lang="en-US" altLang="ja-JP" sz="1600" b="1" dirty="0" smtClean="0">
                <a:solidFill>
                  <a:schemeClr val="bg1"/>
                </a:solidFill>
                <a:latin typeface="Calibri"/>
                <a:cs typeface="Calibri"/>
              </a:rPr>
              <a:t>Cost</a:t>
            </a:r>
            <a:r>
              <a:rPr lang="en-US" altLang="ja-JP" sz="1600" b="1" dirty="0" smtClean="0">
                <a:solidFill>
                  <a:schemeClr val="bg1"/>
                </a:solidFill>
              </a:rPr>
              <a:t> Estimate</a:t>
            </a:r>
            <a:endParaRPr lang="ja-JP" altLang="en-US" sz="1600" b="1" dirty="0">
              <a:solidFill>
                <a:schemeClr val="bg1"/>
              </a:solidFill>
            </a:endParaRPr>
          </a:p>
        </p:txBody>
      </p:sp>
      <p:sp>
        <p:nvSpPr>
          <p:cNvPr id="26" name="角丸四角形 44"/>
          <p:cNvSpPr/>
          <p:nvPr/>
        </p:nvSpPr>
        <p:spPr>
          <a:xfrm>
            <a:off x="8023043" y="2529113"/>
            <a:ext cx="886939" cy="3659538"/>
          </a:xfrm>
          <a:prstGeom prst="round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2700000" sx="101000" sy="101000" algn="tl" rotWithShape="0">
              <a:prstClr val="black">
                <a:alpha val="8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2000" b="1" dirty="0">
              <a:solidFill>
                <a:schemeClr val="tx1"/>
              </a:solidFill>
            </a:endParaRPr>
          </a:p>
        </p:txBody>
      </p:sp>
      <p:sp>
        <p:nvSpPr>
          <p:cNvPr id="27" name="右矢印 45"/>
          <p:cNvSpPr/>
          <p:nvPr/>
        </p:nvSpPr>
        <p:spPr>
          <a:xfrm>
            <a:off x="551938" y="4429055"/>
            <a:ext cx="7308175" cy="902835"/>
          </a:xfrm>
          <a:prstGeom prst="rightArrow">
            <a:avLst/>
          </a:prstGeom>
          <a:solidFill>
            <a:schemeClr val="accent5">
              <a:lumMod val="20000"/>
              <a:lumOff val="8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28" name="角丸四角形 46"/>
          <p:cNvSpPr/>
          <p:nvPr/>
        </p:nvSpPr>
        <p:spPr>
          <a:xfrm>
            <a:off x="2885684" y="4747605"/>
            <a:ext cx="3473617" cy="301305"/>
          </a:xfrm>
          <a:prstGeom prst="round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ja-JP" altLang="en-US" b="1" dirty="0" smtClean="0">
                <a:solidFill>
                  <a:schemeClr val="tx1"/>
                </a:solidFill>
              </a:rPr>
              <a:t>　　</a:t>
            </a:r>
            <a:r>
              <a:rPr lang="en-US" altLang="ja-JP" b="1" dirty="0" smtClean="0">
                <a:solidFill>
                  <a:schemeClr val="tx1"/>
                </a:solidFill>
                <a:effectLst>
                  <a:outerShdw blurRad="38100" dist="38100" dir="2700000" algn="tl">
                    <a:srgbClr val="000000">
                      <a:alpha val="43137"/>
                    </a:srgbClr>
                  </a:outerShdw>
                </a:effectLst>
                <a:latin typeface="Arial Narrow" panose="020B0606020202030204" pitchFamily="34" charset="0"/>
              </a:rPr>
              <a:t>Land Negotiation</a:t>
            </a:r>
            <a:endParaRPr lang="ja-JP" altLang="en-US" b="1" dirty="0">
              <a:solidFill>
                <a:schemeClr val="tx1"/>
              </a:solidFill>
              <a:effectLst>
                <a:outerShdw blurRad="38100" dist="38100" dir="2700000" algn="tl">
                  <a:srgbClr val="000000">
                    <a:alpha val="43137"/>
                  </a:srgbClr>
                </a:outerShdw>
              </a:effectLst>
              <a:latin typeface="Arial Narrow" panose="020B0606020202030204" pitchFamily="34" charset="0"/>
            </a:endParaRPr>
          </a:p>
        </p:txBody>
      </p:sp>
      <p:sp>
        <p:nvSpPr>
          <p:cNvPr id="29" name="角丸四角形 47"/>
          <p:cNvSpPr/>
          <p:nvPr/>
        </p:nvSpPr>
        <p:spPr>
          <a:xfrm>
            <a:off x="1388532" y="4771305"/>
            <a:ext cx="1398939" cy="301811"/>
          </a:xfrm>
          <a:prstGeom prst="round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sz="1600" b="1" dirty="0" smtClean="0">
                <a:solidFill>
                  <a:schemeClr val="tx1"/>
                </a:solidFill>
                <a:latin typeface="Arial Narrow" panose="020B0606020202030204" pitchFamily="34" charset="0"/>
              </a:rPr>
              <a:t>Site Decision</a:t>
            </a:r>
            <a:endParaRPr lang="ja-JP" altLang="en-US" sz="1600" b="1" dirty="0">
              <a:solidFill>
                <a:schemeClr val="tx1"/>
              </a:solidFill>
              <a:latin typeface="Arial Narrow" panose="020B0606020202030204" pitchFamily="34" charset="0"/>
            </a:endParaRPr>
          </a:p>
        </p:txBody>
      </p:sp>
      <p:sp>
        <p:nvSpPr>
          <p:cNvPr id="30" name="タイトル 1"/>
          <p:cNvSpPr txBox="1">
            <a:spLocks/>
          </p:cNvSpPr>
          <p:nvPr/>
        </p:nvSpPr>
        <p:spPr>
          <a:xfrm>
            <a:off x="545692" y="4358882"/>
            <a:ext cx="3066097" cy="378031"/>
          </a:xfrm>
          <a:prstGeom prst="rect">
            <a:avLst/>
          </a:prstGeom>
          <a:solidFill>
            <a:schemeClr val="tx1">
              <a:lumMod val="50000"/>
              <a:lumOff val="50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b="1" dirty="0" smtClean="0">
                <a:solidFill>
                  <a:schemeClr val="bg1"/>
                </a:solidFill>
              </a:rPr>
              <a:t>　</a:t>
            </a:r>
            <a:r>
              <a:rPr lang="en-US" altLang="ja-JP" sz="2000" b="1" dirty="0" smtClean="0">
                <a:solidFill>
                  <a:schemeClr val="bg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Land Acquisition </a:t>
            </a:r>
            <a:endParaRPr lang="ja-JP" altLang="en-US" sz="2000" b="1" dirty="0">
              <a:solidFill>
                <a:schemeClr val="bg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p:txBody>
      </p:sp>
      <p:sp>
        <p:nvSpPr>
          <p:cNvPr id="31" name="角丸四角形 50"/>
          <p:cNvSpPr/>
          <p:nvPr/>
        </p:nvSpPr>
        <p:spPr>
          <a:xfrm>
            <a:off x="6422182" y="4749776"/>
            <a:ext cx="1147018" cy="299134"/>
          </a:xfrm>
          <a:prstGeom prst="roundRect">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50000" r="50000" b="50000"/>
            </a:path>
            <a:tileRect/>
          </a:gra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sz="1600" b="1" dirty="0" smtClean="0">
                <a:solidFill>
                  <a:schemeClr val="tx1"/>
                </a:solidFill>
                <a:latin typeface="Arial Narrow" panose="020B0606020202030204" pitchFamily="34" charset="0"/>
              </a:rPr>
              <a:t>Acquisition</a:t>
            </a:r>
            <a:endParaRPr lang="ja-JP" altLang="en-US" b="1" dirty="0">
              <a:solidFill>
                <a:schemeClr val="tx1"/>
              </a:solidFill>
              <a:latin typeface="Arial Narrow" panose="020B0606020202030204" pitchFamily="34" charset="0"/>
            </a:endParaRPr>
          </a:p>
        </p:txBody>
      </p:sp>
      <p:sp>
        <p:nvSpPr>
          <p:cNvPr id="32" name="角丸四角形 51"/>
          <p:cNvSpPr/>
          <p:nvPr/>
        </p:nvSpPr>
        <p:spPr>
          <a:xfrm>
            <a:off x="4694402" y="4451973"/>
            <a:ext cx="1497324" cy="274690"/>
          </a:xfrm>
          <a:prstGeom prst="round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sz="1600" b="1" dirty="0" smtClean="0">
                <a:solidFill>
                  <a:schemeClr val="tx1"/>
                </a:solidFill>
                <a:latin typeface="Arial Narrow" panose="020B0606020202030204" pitchFamily="34" charset="0"/>
              </a:rPr>
              <a:t>Compensation</a:t>
            </a:r>
            <a:endParaRPr lang="ja-JP" altLang="en-US" sz="1600" b="1" dirty="0">
              <a:solidFill>
                <a:schemeClr val="tx1"/>
              </a:solidFill>
              <a:latin typeface="Arial Narrow" panose="020B0606020202030204" pitchFamily="34" charset="0"/>
            </a:endParaRPr>
          </a:p>
        </p:txBody>
      </p:sp>
      <p:sp>
        <p:nvSpPr>
          <p:cNvPr id="33" name="右矢印 53"/>
          <p:cNvSpPr/>
          <p:nvPr/>
        </p:nvSpPr>
        <p:spPr>
          <a:xfrm>
            <a:off x="560181" y="5256417"/>
            <a:ext cx="7346033" cy="986728"/>
          </a:xfrm>
          <a:prstGeom prst="rightArrow">
            <a:avLst/>
          </a:prstGeom>
          <a:solidFill>
            <a:schemeClr val="accent5">
              <a:lumMod val="20000"/>
              <a:lumOff val="8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34" name="角丸四角形 54"/>
          <p:cNvSpPr/>
          <p:nvPr/>
        </p:nvSpPr>
        <p:spPr>
          <a:xfrm>
            <a:off x="2787470" y="5612950"/>
            <a:ext cx="2964963" cy="300070"/>
          </a:xfrm>
          <a:prstGeom prst="roundRect">
            <a:avLst/>
          </a:prstGeom>
          <a:solidFill>
            <a:schemeClr val="accent1">
              <a:lumMod val="60000"/>
              <a:lumOff val="4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r>
              <a:rPr lang="en-US" altLang="ja-JP" sz="1800" b="1" dirty="0">
                <a:solidFill>
                  <a:srgbClr val="C00000"/>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Environmental Impact </a:t>
            </a:r>
            <a:r>
              <a:rPr lang="en-US" altLang="ja-JP" sz="1800" b="1" dirty="0" smtClean="0">
                <a:solidFill>
                  <a:srgbClr val="C00000"/>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Survey</a:t>
            </a:r>
            <a:endParaRPr lang="ja-JP" altLang="en-US" sz="1800" b="1" dirty="0">
              <a:solidFill>
                <a:srgbClr val="C00000"/>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p:txBody>
      </p:sp>
      <p:sp>
        <p:nvSpPr>
          <p:cNvPr id="35" name="タイトル 1"/>
          <p:cNvSpPr txBox="1">
            <a:spLocks/>
          </p:cNvSpPr>
          <p:nvPr/>
        </p:nvSpPr>
        <p:spPr>
          <a:xfrm>
            <a:off x="551939" y="5177335"/>
            <a:ext cx="3026832" cy="356066"/>
          </a:xfrm>
          <a:prstGeom prst="rect">
            <a:avLst/>
          </a:prstGeom>
          <a:solidFill>
            <a:schemeClr val="tx1">
              <a:lumMod val="50000"/>
              <a:lumOff val="50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000" b="1" dirty="0" smtClean="0">
                <a:solidFill>
                  <a:schemeClr val="bg1"/>
                </a:solidFill>
                <a:latin typeface="Arial Narrow" panose="020B0606020202030204" pitchFamily="34" charset="0"/>
                <a:cs typeface="Arial" panose="020B0604020202020204" pitchFamily="34" charset="0"/>
              </a:rPr>
              <a:t>Environmental Impact Study</a:t>
            </a:r>
            <a:endParaRPr lang="ja-JP" altLang="en-US" sz="2000" b="1" dirty="0">
              <a:solidFill>
                <a:schemeClr val="bg1"/>
              </a:solidFill>
              <a:latin typeface="Arial Narrow" panose="020B0606020202030204" pitchFamily="34" charset="0"/>
              <a:cs typeface="Arial" panose="020B0604020202020204" pitchFamily="34" charset="0"/>
            </a:endParaRPr>
          </a:p>
        </p:txBody>
      </p:sp>
      <p:sp>
        <p:nvSpPr>
          <p:cNvPr id="36" name="角丸四角形 58"/>
          <p:cNvSpPr/>
          <p:nvPr/>
        </p:nvSpPr>
        <p:spPr>
          <a:xfrm>
            <a:off x="6392917" y="5598717"/>
            <a:ext cx="980220" cy="327114"/>
          </a:xfrm>
          <a:prstGeom prst="roundRect">
            <a:avLst/>
          </a:prstGeom>
          <a:gradFill flip="none" rotWithShape="1">
            <a:gsLst>
              <a:gs pos="14000">
                <a:schemeClr val="accent3">
                  <a:lumMod val="0"/>
                  <a:lumOff val="100000"/>
                </a:schemeClr>
              </a:gs>
              <a:gs pos="25000">
                <a:schemeClr val="accent3">
                  <a:lumMod val="0"/>
                  <a:lumOff val="100000"/>
                </a:schemeClr>
              </a:gs>
              <a:gs pos="87000">
                <a:schemeClr val="accent3">
                  <a:lumMod val="100000"/>
                </a:schemeClr>
              </a:gs>
            </a:gsLst>
            <a:path path="circle">
              <a:fillToRect l="50000" t="50000" r="50000" b="50000"/>
            </a:path>
            <a:tileRect/>
          </a:gra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sz="1400" b="1" dirty="0" smtClean="0">
                <a:solidFill>
                  <a:schemeClr val="tx1"/>
                </a:solidFill>
                <a:latin typeface="Arial Narrow" panose="020B0606020202030204" pitchFamily="34" charset="0"/>
                <a:cs typeface="Arial" panose="020B0604020202020204" pitchFamily="34" charset="0"/>
              </a:rPr>
              <a:t>Permission</a:t>
            </a:r>
            <a:endParaRPr lang="ja-JP" altLang="en-US" sz="1400" b="1" dirty="0">
              <a:solidFill>
                <a:schemeClr val="tx1"/>
              </a:solidFill>
              <a:latin typeface="Arial Narrow" panose="020B0606020202030204" pitchFamily="34" charset="0"/>
              <a:cs typeface="Arial" panose="020B0604020202020204" pitchFamily="34" charset="0"/>
            </a:endParaRPr>
          </a:p>
        </p:txBody>
      </p:sp>
      <p:sp>
        <p:nvSpPr>
          <p:cNvPr id="37" name="タイトル 1"/>
          <p:cNvSpPr txBox="1">
            <a:spLocks/>
          </p:cNvSpPr>
          <p:nvPr/>
        </p:nvSpPr>
        <p:spPr>
          <a:xfrm>
            <a:off x="447479" y="3287187"/>
            <a:ext cx="2436062" cy="33567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000" b="1" dirty="0" smtClean="0">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Topographical Survey</a:t>
            </a:r>
            <a:endParaRPr lang="ja-JP" altLang="en-US" sz="2000" b="1" dirty="0">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p:txBody>
      </p:sp>
      <p:sp>
        <p:nvSpPr>
          <p:cNvPr id="38" name="角丸四角形 60"/>
          <p:cNvSpPr/>
          <p:nvPr/>
        </p:nvSpPr>
        <p:spPr>
          <a:xfrm>
            <a:off x="1667653" y="3710238"/>
            <a:ext cx="626044" cy="227655"/>
          </a:xfrm>
          <a:prstGeom prst="roundRect">
            <a:avLst/>
          </a:prstGeom>
          <a:solidFill>
            <a:schemeClr val="accent6">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sz="1600" b="1" dirty="0" smtClean="0">
                <a:solidFill>
                  <a:srgbClr val="C00000"/>
                </a:solidFill>
                <a:latin typeface="Arial Narrow" panose="020B0606020202030204" pitchFamily="34" charset="0"/>
              </a:rPr>
              <a:t>Basic </a:t>
            </a:r>
            <a:endParaRPr lang="ja-JP" altLang="en-US" sz="1600" b="1" dirty="0">
              <a:solidFill>
                <a:srgbClr val="C00000"/>
              </a:solidFill>
              <a:latin typeface="Arial Narrow" panose="020B0606020202030204" pitchFamily="34" charset="0"/>
            </a:endParaRPr>
          </a:p>
        </p:txBody>
      </p:sp>
      <p:sp>
        <p:nvSpPr>
          <p:cNvPr id="39" name="テキスト ボックス 3"/>
          <p:cNvSpPr txBox="1"/>
          <p:nvPr/>
        </p:nvSpPr>
        <p:spPr>
          <a:xfrm rot="16200000">
            <a:off x="6808966" y="4022074"/>
            <a:ext cx="3376626" cy="430887"/>
          </a:xfrm>
          <a:prstGeom prst="rect">
            <a:avLst/>
          </a:prstGeom>
          <a:noFill/>
        </p:spPr>
        <p:txBody>
          <a:bodyPr wrap="square" rtlCol="0">
            <a:spAutoFit/>
          </a:bodyPr>
          <a:lstStyle/>
          <a:p>
            <a:r>
              <a:rPr kumimoji="1" lang="en-US" altLang="ja-JP" sz="2200" dirty="0" smtClean="0">
                <a:latin typeface="Arial Black" panose="020B0A04020102020204" pitchFamily="34" charset="0"/>
                <a:cs typeface="Arial" panose="020B0604020202020204" pitchFamily="34" charset="0"/>
              </a:rPr>
              <a:t>Construction works</a:t>
            </a:r>
            <a:endParaRPr kumimoji="1" lang="ja-JP" altLang="en-US" sz="2200" dirty="0">
              <a:latin typeface="Arial Black" panose="020B0A04020102020204" pitchFamily="34" charset="0"/>
              <a:cs typeface="Arial" panose="020B0604020202020204" pitchFamily="34" charset="0"/>
            </a:endParaRPr>
          </a:p>
        </p:txBody>
      </p:sp>
      <p:sp>
        <p:nvSpPr>
          <p:cNvPr id="40" name="角丸四角形 61"/>
          <p:cNvSpPr/>
          <p:nvPr/>
        </p:nvSpPr>
        <p:spPr>
          <a:xfrm>
            <a:off x="1486764" y="5592501"/>
            <a:ext cx="1202473" cy="318203"/>
          </a:xfrm>
          <a:prstGeom prst="roundRect">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r>
              <a:rPr lang="en-US" altLang="ja-JP" sz="1400" b="1" dirty="0" smtClean="0">
                <a:solidFill>
                  <a:schemeClr val="tx1"/>
                </a:solidFill>
                <a:latin typeface="Arial Narrow" panose="020B0606020202030204" pitchFamily="34" charset="0"/>
                <a:cs typeface="Arial" panose="020B0604020202020204" pitchFamily="34" charset="0"/>
              </a:rPr>
              <a:t>Preparation</a:t>
            </a:r>
            <a:endParaRPr lang="ja-JP" altLang="en-US" sz="1400" b="1" dirty="0">
              <a:solidFill>
                <a:schemeClr val="tx1"/>
              </a:solidFill>
              <a:latin typeface="Arial Narrow" panose="020B0606020202030204" pitchFamily="34" charset="0"/>
              <a:cs typeface="Arial" panose="020B0604020202020204" pitchFamily="34" charset="0"/>
            </a:endParaRPr>
          </a:p>
        </p:txBody>
      </p:sp>
      <p:sp>
        <p:nvSpPr>
          <p:cNvPr id="41" name="右矢印 63"/>
          <p:cNvSpPr/>
          <p:nvPr/>
        </p:nvSpPr>
        <p:spPr>
          <a:xfrm>
            <a:off x="4983202" y="2334944"/>
            <a:ext cx="1294935" cy="901776"/>
          </a:xfrm>
          <a:prstGeom prst="rightArrow">
            <a:avLst/>
          </a:prstGeom>
          <a:solidFill>
            <a:schemeClr val="accent4">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42" name="角丸四角形 64"/>
          <p:cNvSpPr/>
          <p:nvPr/>
        </p:nvSpPr>
        <p:spPr>
          <a:xfrm>
            <a:off x="5045088" y="2622154"/>
            <a:ext cx="948692" cy="323151"/>
          </a:xfrm>
          <a:prstGeom prst="round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r>
              <a:rPr lang="en-US" altLang="ja-JP" sz="1400" b="1" dirty="0" smtClean="0">
                <a:solidFill>
                  <a:srgbClr val="C00000"/>
                </a:solidFill>
                <a:latin typeface="Arial Narrow" panose="020B0606020202030204" pitchFamily="34" charset="0"/>
                <a:cs typeface="Arial" panose="020B0604020202020204" pitchFamily="34" charset="0"/>
              </a:rPr>
              <a:t>Additional.</a:t>
            </a:r>
            <a:endParaRPr lang="ja-JP" altLang="en-US" sz="1400" b="1" dirty="0">
              <a:solidFill>
                <a:srgbClr val="C00000"/>
              </a:solidFill>
              <a:latin typeface="Arial Narrow" panose="020B0606020202030204" pitchFamily="34" charset="0"/>
              <a:cs typeface="Arial" panose="020B0604020202020204" pitchFamily="34" charset="0"/>
            </a:endParaRPr>
          </a:p>
        </p:txBody>
      </p:sp>
      <p:cxnSp>
        <p:nvCxnSpPr>
          <p:cNvPr id="43" name="直線矢印コネクタ 7"/>
          <p:cNvCxnSpPr/>
          <p:nvPr/>
        </p:nvCxnSpPr>
        <p:spPr>
          <a:xfrm flipV="1">
            <a:off x="2706411" y="1930918"/>
            <a:ext cx="0" cy="857238"/>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65"/>
          <p:cNvCxnSpPr/>
          <p:nvPr/>
        </p:nvCxnSpPr>
        <p:spPr>
          <a:xfrm flipV="1">
            <a:off x="4958254" y="1927675"/>
            <a:ext cx="0" cy="857238"/>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45" name="表 32"/>
          <p:cNvGraphicFramePr>
            <a:graphicFrameLocks noGrp="1"/>
          </p:cNvGraphicFramePr>
          <p:nvPr>
            <p:extLst>
              <p:ext uri="{D42A27DB-BD31-4B8C-83A1-F6EECF244321}">
                <p14:modId xmlns:p14="http://schemas.microsoft.com/office/powerpoint/2010/main" val="3213714767"/>
              </p:ext>
            </p:extLst>
          </p:nvPr>
        </p:nvGraphicFramePr>
        <p:xfrm>
          <a:off x="574444" y="6052649"/>
          <a:ext cx="7321490" cy="472440"/>
        </p:xfrm>
        <a:graphic>
          <a:graphicData uri="http://schemas.openxmlformats.org/drawingml/2006/table">
            <a:tbl>
              <a:tblPr firstRow="1" bandRow="1">
                <a:effectLst>
                  <a:outerShdw blurRad="50800" dist="38100" dir="5400000" algn="t" rotWithShape="0">
                    <a:prstClr val="black">
                      <a:alpha val="40000"/>
                    </a:prstClr>
                  </a:outerShdw>
                </a:effectLst>
                <a:tableStyleId>{5C22544A-7EE6-4342-B048-85BDC9FD1C3A}</a:tableStyleId>
              </a:tblPr>
              <a:tblGrid>
                <a:gridCol w="732149"/>
                <a:gridCol w="732149"/>
                <a:gridCol w="732149"/>
                <a:gridCol w="732149"/>
                <a:gridCol w="732149"/>
                <a:gridCol w="732149"/>
                <a:gridCol w="732149"/>
                <a:gridCol w="732149"/>
                <a:gridCol w="732149"/>
                <a:gridCol w="732149"/>
              </a:tblGrid>
              <a:tr h="0">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r>
              <a:tr h="124587">
                <a:tc gridSpan="2">
                  <a:txBody>
                    <a:bodyPr/>
                    <a:lstStyle/>
                    <a:p>
                      <a:pPr algn="ctr"/>
                      <a:r>
                        <a:rPr kumimoji="1" lang="en-US" altLang="ja-JP" sz="2000" b="1" dirty="0" smtClean="0">
                          <a:solidFill>
                            <a:schemeClr val="bg1"/>
                          </a:solidFill>
                        </a:rPr>
                        <a:t>2014</a:t>
                      </a:r>
                      <a:endParaRPr kumimoji="1" lang="ja-JP" altLang="en-US" sz="2000" b="1" dirty="0">
                        <a:solidFill>
                          <a:schemeClr val="bg1"/>
                        </a:solidFill>
                      </a:endParaRPr>
                    </a:p>
                  </a:txBody>
                  <a:tcPr marL="68580" marR="68580" marT="34290" marB="34290">
                    <a:solidFill>
                      <a:schemeClr val="accent5">
                        <a:lumMod val="75000"/>
                      </a:schemeClr>
                    </a:solidFill>
                  </a:tcPr>
                </a:tc>
                <a:tc hMerge="1">
                  <a:txBody>
                    <a:bodyPr/>
                    <a:lstStyle/>
                    <a:p>
                      <a:endParaRPr kumimoji="1" lang="ja-JP" altLang="en-US" dirty="0"/>
                    </a:p>
                  </a:txBody>
                  <a:tcPr/>
                </a:tc>
                <a:tc gridSpan="2">
                  <a:txBody>
                    <a:bodyPr/>
                    <a:lstStyle/>
                    <a:p>
                      <a:pPr algn="ctr"/>
                      <a:r>
                        <a:rPr kumimoji="1" lang="en-US" altLang="ja-JP" sz="2000" b="1" dirty="0" smtClean="0">
                          <a:solidFill>
                            <a:schemeClr val="bg1"/>
                          </a:solidFill>
                        </a:rPr>
                        <a:t>2015</a:t>
                      </a:r>
                      <a:endParaRPr kumimoji="1" lang="ja-JP" altLang="en-US" sz="2000" b="1" dirty="0">
                        <a:solidFill>
                          <a:schemeClr val="bg1"/>
                        </a:solidFill>
                      </a:endParaRPr>
                    </a:p>
                  </a:txBody>
                  <a:tcPr marL="68580" marR="68580" marT="34290" marB="34290">
                    <a:solidFill>
                      <a:schemeClr val="accent5">
                        <a:lumMod val="75000"/>
                      </a:schemeClr>
                    </a:solidFill>
                  </a:tcPr>
                </a:tc>
                <a:tc hMerge="1">
                  <a:txBody>
                    <a:bodyPr/>
                    <a:lstStyle/>
                    <a:p>
                      <a:endParaRPr kumimoji="1" lang="ja-JP" altLang="en-US" dirty="0"/>
                    </a:p>
                  </a:txBody>
                  <a:tcPr/>
                </a:tc>
                <a:tc gridSpan="2">
                  <a:txBody>
                    <a:bodyPr/>
                    <a:lstStyle/>
                    <a:p>
                      <a:pPr algn="ctr"/>
                      <a:r>
                        <a:rPr kumimoji="1" lang="en-US" altLang="ja-JP" sz="2000" b="1" dirty="0" smtClean="0">
                          <a:solidFill>
                            <a:schemeClr val="bg1"/>
                          </a:solidFill>
                        </a:rPr>
                        <a:t>2016</a:t>
                      </a:r>
                      <a:endParaRPr kumimoji="1" lang="ja-JP" altLang="en-US" sz="2000" b="1" dirty="0">
                        <a:solidFill>
                          <a:schemeClr val="bg1"/>
                        </a:solidFill>
                      </a:endParaRPr>
                    </a:p>
                  </a:txBody>
                  <a:tcPr marL="68580" marR="68580" marT="34290" marB="34290">
                    <a:solidFill>
                      <a:schemeClr val="accent5">
                        <a:lumMod val="75000"/>
                      </a:schemeClr>
                    </a:solidFill>
                  </a:tcPr>
                </a:tc>
                <a:tc hMerge="1">
                  <a:txBody>
                    <a:bodyPr/>
                    <a:lstStyle/>
                    <a:p>
                      <a:endParaRPr kumimoji="1" lang="ja-JP" altLang="en-US" dirty="0"/>
                    </a:p>
                  </a:txBody>
                  <a:tcPr/>
                </a:tc>
                <a:tc gridSpan="2">
                  <a:txBody>
                    <a:bodyPr/>
                    <a:lstStyle/>
                    <a:p>
                      <a:pPr algn="ctr"/>
                      <a:r>
                        <a:rPr kumimoji="1" lang="en-US" altLang="ja-JP" sz="2000" b="1" dirty="0" smtClean="0">
                          <a:solidFill>
                            <a:schemeClr val="bg1"/>
                          </a:solidFill>
                        </a:rPr>
                        <a:t>2017</a:t>
                      </a:r>
                      <a:endParaRPr kumimoji="1" lang="ja-JP" altLang="en-US" sz="2000" b="1" dirty="0">
                        <a:solidFill>
                          <a:schemeClr val="bg1"/>
                        </a:solidFill>
                      </a:endParaRPr>
                    </a:p>
                  </a:txBody>
                  <a:tcPr marL="68580" marR="68580" marT="34290" marB="34290">
                    <a:solidFill>
                      <a:schemeClr val="accent5">
                        <a:lumMod val="75000"/>
                      </a:schemeClr>
                    </a:solidFill>
                  </a:tcPr>
                </a:tc>
                <a:tc hMerge="1">
                  <a:txBody>
                    <a:bodyPr/>
                    <a:lstStyle/>
                    <a:p>
                      <a:endParaRPr kumimoji="1" lang="ja-JP" altLang="en-US" dirty="0"/>
                    </a:p>
                  </a:txBody>
                  <a:tcPr/>
                </a:tc>
                <a:tc gridSpan="2">
                  <a:txBody>
                    <a:bodyPr/>
                    <a:lstStyle/>
                    <a:p>
                      <a:pPr algn="ctr"/>
                      <a:r>
                        <a:rPr kumimoji="1" lang="en-US" altLang="ja-JP" sz="2000" b="1" dirty="0" smtClean="0">
                          <a:solidFill>
                            <a:schemeClr val="bg1"/>
                          </a:solidFill>
                        </a:rPr>
                        <a:t>2018</a:t>
                      </a:r>
                      <a:endParaRPr kumimoji="1" lang="ja-JP" altLang="en-US" sz="2000" b="1" dirty="0">
                        <a:solidFill>
                          <a:schemeClr val="bg1"/>
                        </a:solidFill>
                      </a:endParaRPr>
                    </a:p>
                  </a:txBody>
                  <a:tcPr marL="68580" marR="68580" marT="34290" marB="34290">
                    <a:solidFill>
                      <a:schemeClr val="accent5">
                        <a:lumMod val="75000"/>
                      </a:schemeClr>
                    </a:solidFill>
                  </a:tcPr>
                </a:tc>
                <a:tc hMerge="1">
                  <a:txBody>
                    <a:bodyPr/>
                    <a:lstStyle/>
                    <a:p>
                      <a:endParaRPr kumimoji="1" lang="ja-JP" altLang="en-US" dirty="0"/>
                    </a:p>
                  </a:txBody>
                  <a:tcPr/>
                </a:tc>
              </a:tr>
            </a:tbl>
          </a:graphicData>
        </a:graphic>
      </p:graphicFrame>
    </p:spTree>
    <p:extLst>
      <p:ext uri="{BB962C8B-B14F-4D97-AF65-F5344CB8AC3E}">
        <p14:creationId xmlns:p14="http://schemas.microsoft.com/office/powerpoint/2010/main" val="112408721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Collaboration broadening</a:t>
            </a:r>
            <a:endParaRPr lang="en-US" altLang="ja-JP" dirty="0" smtClean="0"/>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16</a:t>
            </a:fld>
            <a:endParaRPr lang="en-US"/>
          </a:p>
        </p:txBody>
      </p:sp>
      <p:sp>
        <p:nvSpPr>
          <p:cNvPr id="13" name="Date Placeholder 12"/>
          <p:cNvSpPr>
            <a:spLocks noGrp="1"/>
          </p:cNvSpPr>
          <p:nvPr>
            <p:ph type="dt" sz="half" idx="10"/>
          </p:nvPr>
        </p:nvSpPr>
        <p:spPr/>
        <p:txBody>
          <a:bodyPr/>
          <a:lstStyle/>
          <a:p>
            <a:pPr>
              <a:defRPr/>
            </a:pPr>
            <a:r>
              <a:rPr lang="en-GB" smtClean="0"/>
              <a:t>B. Foster - Hamburg/DESY -  PECFA 7/14</a:t>
            </a:r>
            <a:endParaRPr lang="en-US"/>
          </a:p>
        </p:txBody>
      </p:sp>
      <p:graphicFrame>
        <p:nvGraphicFramePr>
          <p:cNvPr id="46" name="コンテンツ プレースホルダー 5"/>
          <p:cNvGraphicFramePr>
            <a:graphicFrameLocks/>
          </p:cNvGraphicFramePr>
          <p:nvPr>
            <p:extLst>
              <p:ext uri="{D42A27DB-BD31-4B8C-83A1-F6EECF244321}">
                <p14:modId xmlns:p14="http://schemas.microsoft.com/office/powerpoint/2010/main" val="1181690448"/>
              </p:ext>
            </p:extLst>
          </p:nvPr>
        </p:nvGraphicFramePr>
        <p:xfrm>
          <a:off x="213449" y="908720"/>
          <a:ext cx="8686799" cy="5410199"/>
        </p:xfrm>
        <a:graphic>
          <a:graphicData uri="http://schemas.openxmlformats.org/drawingml/2006/table">
            <a:tbl>
              <a:tblPr firstRow="1" bandRow="1">
                <a:tableStyleId>{5C22544A-7EE6-4342-B048-85BDC9FD1C3A}</a:tableStyleId>
              </a:tblPr>
              <a:tblGrid>
                <a:gridCol w="1974091"/>
                <a:gridCol w="1398481"/>
                <a:gridCol w="2279524"/>
                <a:gridCol w="3034703"/>
              </a:tblGrid>
              <a:tr h="370840">
                <a:tc>
                  <a:txBody>
                    <a:bodyPr/>
                    <a:lstStyle/>
                    <a:p>
                      <a:r>
                        <a:rPr kumimoji="1" lang="en-US" altLang="ja-JP" dirty="0" smtClean="0"/>
                        <a:t>Category</a:t>
                      </a:r>
                      <a:endParaRPr kumimoji="1" lang="ja-JP" altLang="en-US" dirty="0"/>
                    </a:p>
                  </a:txBody>
                  <a:tcPr/>
                </a:tc>
                <a:tc>
                  <a:txBody>
                    <a:bodyPr/>
                    <a:lstStyle/>
                    <a:p>
                      <a:r>
                        <a:rPr kumimoji="1" lang="en-US" altLang="ja-JP" dirty="0" smtClean="0"/>
                        <a:t>Work-base</a:t>
                      </a:r>
                      <a:endParaRPr kumimoji="1" lang="ja-JP" altLang="en-US" dirty="0"/>
                    </a:p>
                  </a:txBody>
                  <a:tcPr/>
                </a:tc>
                <a:tc>
                  <a:txBody>
                    <a:bodyPr/>
                    <a:lstStyle/>
                    <a:p>
                      <a:r>
                        <a:rPr kumimoji="1" lang="en-US" altLang="ja-JP" dirty="0" smtClean="0"/>
                        <a:t>Specific subject</a:t>
                      </a:r>
                      <a:endParaRPr kumimoji="1" lang="ja-JP" altLang="en-US" dirty="0"/>
                    </a:p>
                  </a:txBody>
                  <a:tcPr/>
                </a:tc>
                <a:tc>
                  <a:txBody>
                    <a:bodyPr/>
                    <a:lstStyle/>
                    <a:p>
                      <a:r>
                        <a:rPr kumimoji="1" lang="en-US" altLang="ja-JP" dirty="0" smtClean="0"/>
                        <a:t>Global Collaboration w/</a:t>
                      </a:r>
                      <a:endParaRPr kumimoji="1" lang="ja-JP" altLang="en-US" dirty="0"/>
                    </a:p>
                  </a:txBody>
                  <a:tcPr/>
                </a:tc>
              </a:tr>
              <a:tr h="370840">
                <a:tc>
                  <a:txBody>
                    <a:bodyPr/>
                    <a:lstStyle/>
                    <a:p>
                      <a:r>
                        <a:rPr kumimoji="1" lang="en-US" altLang="ja-JP" dirty="0" smtClean="0"/>
                        <a:t>Positron Source</a:t>
                      </a:r>
                      <a:endParaRPr kumimoji="1" lang="ja-JP" altLang="en-US" dirty="0"/>
                    </a:p>
                  </a:txBody>
                  <a:tcPr/>
                </a:tc>
                <a:tc>
                  <a:txBody>
                    <a:bodyPr/>
                    <a:lstStyle/>
                    <a:p>
                      <a:endParaRPr kumimoji="1" lang="ja-JP" altLang="en-US" dirty="0"/>
                    </a:p>
                  </a:txBody>
                  <a:tcPr/>
                </a:tc>
                <a:tc>
                  <a:txBody>
                    <a:bodyPr/>
                    <a:lstStyle/>
                    <a:p>
                      <a:r>
                        <a:rPr kumimoji="1" lang="en-US" altLang="ja-JP" dirty="0" smtClean="0"/>
                        <a:t>Positron source </a:t>
                      </a:r>
                      <a:endParaRPr kumimoji="1" lang="ja-JP" altLang="en-US" dirty="0"/>
                    </a:p>
                  </a:txBody>
                  <a:tcPr/>
                </a:tc>
                <a:tc>
                  <a:txBody>
                    <a:bodyPr/>
                    <a:lstStyle/>
                    <a:p>
                      <a:r>
                        <a:rPr kumimoji="1" lang="en-US" altLang="ja-JP" dirty="0" err="1" smtClean="0"/>
                        <a:t>PosiPol</a:t>
                      </a:r>
                      <a:r>
                        <a:rPr kumimoji="1" lang="en-US" altLang="ja-JP" dirty="0" smtClean="0"/>
                        <a:t> Collaboration</a:t>
                      </a:r>
                      <a:endParaRPr kumimoji="1" lang="ja-JP" altLang="en-US" dirty="0"/>
                    </a:p>
                  </a:txBody>
                  <a:tcPr/>
                </a:tc>
              </a:tr>
              <a:tr h="370840">
                <a:tc>
                  <a:txBody>
                    <a:bodyPr/>
                    <a:lstStyle/>
                    <a:p>
                      <a:r>
                        <a:rPr kumimoji="1" lang="en-US" altLang="ja-JP" dirty="0" smtClean="0"/>
                        <a:t>Nano Beam </a:t>
                      </a:r>
                      <a:endParaRPr kumimoji="1" lang="ja-JP" altLang="en-US" dirty="0"/>
                    </a:p>
                  </a:txBody>
                  <a:tcPr/>
                </a:tc>
                <a:tc>
                  <a:txBody>
                    <a:bodyPr/>
                    <a:lstStyle/>
                    <a:p>
                      <a:r>
                        <a:rPr kumimoji="1" lang="en-US" altLang="ja-JP" dirty="0" smtClean="0"/>
                        <a:t>ATF</a:t>
                      </a:r>
                      <a:endParaRPr kumimoji="1" lang="ja-JP" altLang="en-US" dirty="0"/>
                    </a:p>
                  </a:txBody>
                  <a:tcPr/>
                </a:tc>
                <a:tc>
                  <a:txBody>
                    <a:bodyPr/>
                    <a:lstStyle/>
                    <a:p>
                      <a:r>
                        <a:rPr kumimoji="1" lang="en-US" altLang="ja-JP" dirty="0" smtClean="0"/>
                        <a:t>37 nm beam</a:t>
                      </a:r>
                    </a:p>
                    <a:p>
                      <a:r>
                        <a:rPr kumimoji="1" lang="en-US" altLang="ja-JP" dirty="0" smtClean="0"/>
                        <a:t>2 nm stability</a:t>
                      </a:r>
                    </a:p>
                  </a:txBody>
                  <a:tcPr/>
                </a:tc>
                <a:tc>
                  <a:txBody>
                    <a:bodyPr/>
                    <a:lstStyle/>
                    <a:p>
                      <a:r>
                        <a:rPr kumimoji="1" lang="en-US" altLang="ja-JP" dirty="0" smtClean="0"/>
                        <a:t>ATF collaboration</a:t>
                      </a:r>
                      <a:endParaRPr kumimoji="1" lang="ja-JP" altLang="en-US" dirty="0"/>
                    </a:p>
                  </a:txBody>
                  <a:tcPr/>
                </a:tc>
              </a:tr>
              <a:tr h="370840">
                <a:tc>
                  <a:txBody>
                    <a:bodyPr/>
                    <a:lstStyle/>
                    <a:p>
                      <a:r>
                        <a:rPr kumimoji="1" lang="en-US" altLang="ja-JP" dirty="0" smtClean="0"/>
                        <a:t>SCRF Cavity Integration</a:t>
                      </a:r>
                      <a:endParaRPr kumimoji="1" lang="ja-JP" altLang="en-US" dirty="0"/>
                    </a:p>
                  </a:txBody>
                  <a:tcPr/>
                </a:tc>
                <a:tc>
                  <a:txBody>
                    <a:bodyPr/>
                    <a:lstStyle/>
                    <a:p>
                      <a:r>
                        <a:rPr kumimoji="1" lang="en-US" altLang="ja-JP" dirty="0" smtClean="0"/>
                        <a:t>STF</a:t>
                      </a:r>
                      <a:endParaRPr kumimoji="1" lang="ja-JP" altLang="en-US" dirty="0"/>
                    </a:p>
                  </a:txBody>
                  <a:tcPr/>
                </a:tc>
                <a:tc>
                  <a:txBody>
                    <a:bodyPr/>
                    <a:lstStyle/>
                    <a:p>
                      <a:r>
                        <a:rPr kumimoji="1" lang="en-US" altLang="ja-JP" dirty="0" smtClean="0"/>
                        <a:t>Power</a:t>
                      </a:r>
                      <a:r>
                        <a:rPr kumimoji="1" lang="en-US" altLang="ja-JP" baseline="0" dirty="0" smtClean="0"/>
                        <a:t> Input Coupler</a:t>
                      </a:r>
                    </a:p>
                    <a:p>
                      <a:r>
                        <a:rPr kumimoji="1" lang="en-US" altLang="ja-JP" baseline="0" dirty="0" smtClean="0">
                          <a:solidFill>
                            <a:srgbClr val="008000"/>
                          </a:solidFill>
                        </a:rPr>
                        <a:t>Tuner</a:t>
                      </a:r>
                    </a:p>
                    <a:p>
                      <a:r>
                        <a:rPr kumimoji="1" lang="en-US" altLang="ja-JP" baseline="0" dirty="0" smtClean="0">
                          <a:solidFill>
                            <a:srgbClr val="008000"/>
                          </a:solidFill>
                        </a:rPr>
                        <a:t>He-Vessel</a:t>
                      </a:r>
                    </a:p>
                  </a:txBody>
                  <a:tcPr/>
                </a:tc>
                <a:tc>
                  <a:txBody>
                    <a:bodyPr/>
                    <a:lstStyle/>
                    <a:p>
                      <a:r>
                        <a:rPr kumimoji="1" lang="en-US" altLang="ja-JP" dirty="0" smtClean="0"/>
                        <a:t>CERN-DESY-KEK</a:t>
                      </a:r>
                    </a:p>
                    <a:p>
                      <a:r>
                        <a:rPr kumimoji="1" lang="en-US" altLang="ja-JP" dirty="0" smtClean="0">
                          <a:solidFill>
                            <a:srgbClr val="FF0000"/>
                          </a:solidFill>
                        </a:rPr>
                        <a:t>CEA-Fermi/SLAC-KEK</a:t>
                      </a:r>
                    </a:p>
                    <a:p>
                      <a:r>
                        <a:rPr kumimoji="1" lang="en-US" altLang="ja-JP" dirty="0" smtClean="0"/>
                        <a:t>DESY-KEK</a:t>
                      </a:r>
                    </a:p>
                    <a:p>
                      <a:r>
                        <a:rPr kumimoji="1" lang="en-US" altLang="ja-JP" dirty="0" smtClean="0">
                          <a:solidFill>
                            <a:srgbClr val="008000"/>
                          </a:solidFill>
                        </a:rPr>
                        <a:t>(WS at CERN?</a:t>
                      </a:r>
                      <a:r>
                        <a:rPr kumimoji="1" lang="en-US" altLang="ja-JP" baseline="0" dirty="0" smtClean="0">
                          <a:solidFill>
                            <a:srgbClr val="008000"/>
                          </a:solidFill>
                        </a:rPr>
                        <a:t> Autumn. 2014) </a:t>
                      </a:r>
                      <a:endParaRPr kumimoji="1" lang="ja-JP" altLang="en-US" dirty="0">
                        <a:solidFill>
                          <a:srgbClr val="008000"/>
                        </a:solidFill>
                      </a:endParaRPr>
                    </a:p>
                  </a:txBody>
                  <a:tcPr/>
                </a:tc>
              </a:tr>
              <a:tr h="370840">
                <a:tc>
                  <a:txBody>
                    <a:bodyPr/>
                    <a:lstStyle/>
                    <a:p>
                      <a:r>
                        <a:rPr kumimoji="1" lang="en-US" altLang="ja-JP" dirty="0" smtClean="0"/>
                        <a:t>CM integration</a:t>
                      </a:r>
                      <a:endParaRPr kumimoji="1" lang="ja-JP" altLang="en-US" dirty="0"/>
                    </a:p>
                  </a:txBody>
                  <a:tcPr/>
                </a:tc>
                <a:tc>
                  <a:txBody>
                    <a:bodyPr/>
                    <a:lstStyle/>
                    <a:p>
                      <a:r>
                        <a:rPr kumimoji="1" lang="en-US" altLang="ja-JP" dirty="0" smtClean="0"/>
                        <a:t>STF,</a:t>
                      </a:r>
                      <a:r>
                        <a:rPr kumimoji="1" lang="en-US" altLang="ja-JP" baseline="0" dirty="0" smtClean="0"/>
                        <a:t> ILC</a:t>
                      </a:r>
                      <a:endParaRPr kumimoji="1" lang="ja-JP" altLang="en-US" dirty="0"/>
                    </a:p>
                  </a:txBody>
                  <a:tcPr/>
                </a:tc>
                <a:tc>
                  <a:txBody>
                    <a:bodyPr/>
                    <a:lstStyle/>
                    <a:p>
                      <a:r>
                        <a:rPr kumimoji="1" lang="en-US" altLang="ja-JP" dirty="0" smtClean="0"/>
                        <a:t>Conduction-cooled</a:t>
                      </a:r>
                    </a:p>
                    <a:p>
                      <a:r>
                        <a:rPr kumimoji="1" lang="en-US" altLang="ja-JP" dirty="0" smtClean="0"/>
                        <a:t>SC</a:t>
                      </a:r>
                      <a:r>
                        <a:rPr kumimoji="1" lang="en-US" altLang="ja-JP" baseline="0" dirty="0" smtClean="0"/>
                        <a:t> </a:t>
                      </a:r>
                      <a:r>
                        <a:rPr kumimoji="1" lang="en-US" altLang="ja-JP" baseline="0" dirty="0" err="1" smtClean="0"/>
                        <a:t>Quadrupole</a:t>
                      </a:r>
                      <a:endParaRPr kumimoji="1" lang="en-US" altLang="ja-JP" baseline="0" dirty="0" smtClean="0"/>
                    </a:p>
                  </a:txBody>
                  <a:tcPr/>
                </a:tc>
                <a:tc>
                  <a:txBody>
                    <a:bodyPr/>
                    <a:lstStyle/>
                    <a:p>
                      <a:r>
                        <a:rPr kumimoji="1" lang="en-US" altLang="ja-JP" dirty="0" err="1" smtClean="0">
                          <a:solidFill>
                            <a:schemeClr val="tx1"/>
                          </a:solidFill>
                        </a:rPr>
                        <a:t>Fermilab</a:t>
                      </a:r>
                      <a:r>
                        <a:rPr kumimoji="1" lang="en-US" altLang="ja-JP" dirty="0" smtClean="0">
                          <a:solidFill>
                            <a:schemeClr val="tx1"/>
                          </a:solidFill>
                        </a:rPr>
                        <a:t>-KEK</a:t>
                      </a:r>
                      <a:endParaRPr kumimoji="1" lang="ja-JP" altLang="en-US" dirty="0">
                        <a:solidFill>
                          <a:schemeClr val="tx1"/>
                        </a:solidFill>
                      </a:endParaRPr>
                    </a:p>
                  </a:txBody>
                  <a:tcPr/>
                </a:tc>
              </a:tr>
              <a:tr h="370840">
                <a:tc>
                  <a:txBody>
                    <a:bodyPr/>
                    <a:lstStyle/>
                    <a:p>
                      <a:r>
                        <a:rPr kumimoji="1" lang="en-US" altLang="ja-JP" dirty="0" smtClean="0"/>
                        <a:t>Cryogenics</a:t>
                      </a:r>
                      <a:endParaRPr kumimoji="1" lang="ja-JP" altLang="en-US" dirty="0"/>
                    </a:p>
                  </a:txBody>
                  <a:tcPr/>
                </a:tc>
                <a:tc>
                  <a:txBody>
                    <a:bodyPr/>
                    <a:lstStyle/>
                    <a:p>
                      <a:r>
                        <a:rPr kumimoji="1" lang="en-US" altLang="ja-JP" dirty="0" smtClean="0"/>
                        <a:t>ILC </a:t>
                      </a:r>
                      <a:endParaRPr kumimoji="1" lang="ja-JP" altLang="en-US" dirty="0"/>
                    </a:p>
                  </a:txBody>
                  <a:tcPr/>
                </a:tc>
                <a:tc>
                  <a:txBody>
                    <a:bodyPr/>
                    <a:lstStyle/>
                    <a:p>
                      <a:r>
                        <a:rPr kumimoji="1" lang="en-US" altLang="ja-JP" dirty="0" err="1" smtClean="0"/>
                        <a:t>Cryog</a:t>
                      </a:r>
                      <a:r>
                        <a:rPr kumimoji="1" lang="en-US" altLang="ja-JP" dirty="0" smtClean="0"/>
                        <a:t>. Underground</a:t>
                      </a:r>
                    </a:p>
                    <a:p>
                      <a:r>
                        <a:rPr kumimoji="1" lang="en-US" altLang="ja-JP" dirty="0" smtClean="0">
                          <a:solidFill>
                            <a:srgbClr val="3366FF"/>
                          </a:solidFill>
                        </a:rPr>
                        <a:t>He </a:t>
                      </a:r>
                      <a:r>
                        <a:rPr kumimoji="1" lang="en-US" altLang="ja-JP" dirty="0" err="1" smtClean="0">
                          <a:solidFill>
                            <a:srgbClr val="3366FF"/>
                          </a:solidFill>
                        </a:rPr>
                        <a:t>inventry</a:t>
                      </a:r>
                      <a:r>
                        <a:rPr kumimoji="1" lang="en-US" altLang="ja-JP" dirty="0" smtClean="0">
                          <a:solidFill>
                            <a:srgbClr val="3366FF"/>
                          </a:solidFill>
                        </a:rPr>
                        <a:t> </a:t>
                      </a:r>
                    </a:p>
                    <a:p>
                      <a:r>
                        <a:rPr kumimoji="1" lang="en-US" altLang="ja-JP" dirty="0" smtClean="0"/>
                        <a:t>High p.</a:t>
                      </a:r>
                      <a:r>
                        <a:rPr kumimoji="1" lang="en-US" altLang="ja-JP" baseline="0" dirty="0" smtClean="0"/>
                        <a:t> Gas Safety</a:t>
                      </a:r>
                      <a:endParaRPr kumimoji="1" lang="ja-JP" altLang="en-US" dirty="0"/>
                    </a:p>
                  </a:txBody>
                  <a:tcPr/>
                </a:tc>
                <a:tc>
                  <a:txBody>
                    <a:bodyPr/>
                    <a:lstStyle/>
                    <a:p>
                      <a:r>
                        <a:rPr kumimoji="1" lang="en-US" altLang="ja-JP" dirty="0" smtClean="0"/>
                        <a:t>CERN-</a:t>
                      </a:r>
                      <a:r>
                        <a:rPr kumimoji="1" lang="en-US" altLang="ja-JP" dirty="0" err="1" smtClean="0"/>
                        <a:t>Fermilab</a:t>
                      </a:r>
                      <a:r>
                        <a:rPr kumimoji="1" lang="en-US" altLang="ja-JP" dirty="0" smtClean="0"/>
                        <a:t>-KEK</a:t>
                      </a:r>
                    </a:p>
                    <a:p>
                      <a:r>
                        <a:rPr kumimoji="1" lang="en-US" altLang="ja-JP" dirty="0" smtClean="0">
                          <a:solidFill>
                            <a:srgbClr val="3366FF"/>
                          </a:solidFill>
                        </a:rPr>
                        <a:t>(</a:t>
                      </a:r>
                      <a:r>
                        <a:rPr kumimoji="1" lang="en-US" altLang="ja-JP" baseline="0" dirty="0" smtClean="0">
                          <a:solidFill>
                            <a:srgbClr val="3366FF"/>
                          </a:solidFill>
                        </a:rPr>
                        <a:t>WS at CERN, 18 June)</a:t>
                      </a:r>
                      <a:endParaRPr kumimoji="1" lang="ja-JP" altLang="en-US" dirty="0">
                        <a:solidFill>
                          <a:srgbClr val="3366FF"/>
                        </a:solidFill>
                      </a:endParaRPr>
                    </a:p>
                  </a:txBody>
                  <a:tcPr/>
                </a:tc>
              </a:tr>
              <a:tr h="370840">
                <a:tc>
                  <a:txBody>
                    <a:bodyPr/>
                    <a:lstStyle/>
                    <a:p>
                      <a:r>
                        <a:rPr kumimoji="1" lang="en-US" altLang="ja-JP" dirty="0" smtClean="0"/>
                        <a:t>CFS</a:t>
                      </a:r>
                      <a:endParaRPr kumimoji="1" lang="ja-JP" altLang="en-US" dirty="0"/>
                    </a:p>
                  </a:txBody>
                  <a:tcPr/>
                </a:tc>
                <a:tc>
                  <a:txBody>
                    <a:bodyPr/>
                    <a:lstStyle/>
                    <a:p>
                      <a:r>
                        <a:rPr kumimoji="1" lang="en-US" altLang="ja-JP" dirty="0" smtClean="0"/>
                        <a:t>ILC</a:t>
                      </a:r>
                      <a:endParaRPr kumimoji="1" lang="ja-JP" altLang="en-US" dirty="0"/>
                    </a:p>
                  </a:txBody>
                  <a:tcPr/>
                </a:tc>
                <a:tc>
                  <a:txBody>
                    <a:bodyPr/>
                    <a:lstStyle/>
                    <a:p>
                      <a:r>
                        <a:rPr kumimoji="1" lang="en-US" altLang="ja-JP" dirty="0" smtClean="0"/>
                        <a:t>CFS design prep. </a:t>
                      </a:r>
                      <a:endParaRPr kumimoji="1" lang="ja-JP" altLang="en-US" dirty="0"/>
                    </a:p>
                  </a:txBody>
                  <a:tcPr/>
                </a:tc>
                <a:tc>
                  <a:txBody>
                    <a:bodyPr/>
                    <a:lstStyle/>
                    <a:p>
                      <a:r>
                        <a:rPr kumimoji="1" lang="en-US" altLang="ja-JP" dirty="0" smtClean="0"/>
                        <a:t>CERN-</a:t>
                      </a:r>
                      <a:r>
                        <a:rPr kumimoji="1" lang="en-US" altLang="ja-JP" dirty="0" err="1" smtClean="0"/>
                        <a:t>Fermilab</a:t>
                      </a:r>
                      <a:r>
                        <a:rPr kumimoji="1" lang="en-US" altLang="ja-JP" dirty="0" smtClean="0"/>
                        <a:t>-KEK</a:t>
                      </a:r>
                      <a:endParaRPr kumimoji="1" lang="ja-JP" altLang="en-US" dirty="0"/>
                    </a:p>
                  </a:txBody>
                  <a:tcPr/>
                </a:tc>
              </a:tr>
              <a:tr h="370840">
                <a:tc>
                  <a:txBody>
                    <a:bodyPr/>
                    <a:lstStyle/>
                    <a:p>
                      <a:r>
                        <a:rPr kumimoji="1" lang="en-US" altLang="ja-JP" dirty="0" smtClean="0"/>
                        <a:t>Radiation Safety</a:t>
                      </a:r>
                      <a:endParaRPr kumimoji="1" lang="ja-JP" altLang="en-US" dirty="0"/>
                    </a:p>
                  </a:txBody>
                  <a:tcPr/>
                </a:tc>
                <a:tc>
                  <a:txBody>
                    <a:bodyPr/>
                    <a:lstStyle/>
                    <a:p>
                      <a:r>
                        <a:rPr kumimoji="1" lang="en-US" altLang="ja-JP" dirty="0" smtClean="0"/>
                        <a:t>ILC</a:t>
                      </a:r>
                      <a:endParaRPr kumimoji="1" lang="ja-JP" altLang="en-US" dirty="0"/>
                    </a:p>
                  </a:txBody>
                  <a:tcPr/>
                </a:tc>
                <a:tc>
                  <a:txBody>
                    <a:bodyPr/>
                    <a:lstStyle/>
                    <a:p>
                      <a:r>
                        <a:rPr kumimoji="1" lang="en-US" altLang="ja-JP" dirty="0" smtClean="0">
                          <a:solidFill>
                            <a:srgbClr val="660066"/>
                          </a:solidFill>
                        </a:rPr>
                        <a:t>ML radiation shield</a:t>
                      </a:r>
                      <a:endParaRPr kumimoji="1" lang="ja-JP" altLang="en-US" dirty="0">
                        <a:solidFill>
                          <a:srgbClr val="660066"/>
                        </a:solidFill>
                      </a:endParaRPr>
                    </a:p>
                  </a:txBody>
                  <a:tcPr/>
                </a:tc>
                <a:tc>
                  <a:txBody>
                    <a:bodyPr/>
                    <a:lstStyle/>
                    <a:p>
                      <a:r>
                        <a:rPr kumimoji="1" lang="en-US" altLang="ja-JP" dirty="0" smtClean="0"/>
                        <a:t>SLAC-DESY-CERN-KEK</a:t>
                      </a:r>
                    </a:p>
                    <a:p>
                      <a:endParaRPr kumimoji="1" lang="en-US" altLang="ja-JP" dirty="0" smtClean="0"/>
                    </a:p>
                  </a:txBody>
                  <a:tcPr/>
                </a:tc>
              </a:tr>
            </a:tbl>
          </a:graphicData>
        </a:graphic>
      </p:graphicFrame>
    </p:spTree>
    <p:extLst>
      <p:ext uri="{BB962C8B-B14F-4D97-AF65-F5344CB8AC3E}">
        <p14:creationId xmlns:p14="http://schemas.microsoft.com/office/powerpoint/2010/main" val="338320099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7" name="表 126"/>
          <p:cNvGraphicFramePr>
            <a:graphicFrameLocks noGrp="1"/>
          </p:cNvGraphicFramePr>
          <p:nvPr>
            <p:extLst>
              <p:ext uri="{D42A27DB-BD31-4B8C-83A1-F6EECF244321}">
                <p14:modId xmlns:p14="http://schemas.microsoft.com/office/powerpoint/2010/main" val="1254500244"/>
              </p:ext>
            </p:extLst>
          </p:nvPr>
        </p:nvGraphicFramePr>
        <p:xfrm>
          <a:off x="279680" y="836355"/>
          <a:ext cx="8684808" cy="5172487"/>
        </p:xfrm>
        <a:graphic>
          <a:graphicData uri="http://schemas.openxmlformats.org/drawingml/2006/table">
            <a:tbl>
              <a:tblPr firstRow="1" bandRow="1">
                <a:tableStyleId>{BC89EF96-8CEA-46FF-86C4-4CE0E7609802}</a:tableStyleId>
              </a:tblPr>
              <a:tblGrid>
                <a:gridCol w="4342404"/>
                <a:gridCol w="4342404"/>
              </a:tblGrid>
              <a:tr h="343184">
                <a:tc>
                  <a:txBody>
                    <a:bodyPr/>
                    <a:lstStyle/>
                    <a:p>
                      <a:r>
                        <a:rPr kumimoji="1" lang="en-US" altLang="ja-JP" sz="1600" b="1" dirty="0" smtClean="0">
                          <a:ln>
                            <a:solidFill>
                              <a:schemeClr val="tx2">
                                <a:lumMod val="60000"/>
                                <a:lumOff val="40000"/>
                              </a:schemeClr>
                            </a:solidFill>
                          </a:ln>
                          <a:latin typeface="Tahoma" pitchFamily="34" charset="0"/>
                          <a:ea typeface="Tahoma" pitchFamily="34" charset="0"/>
                          <a:cs typeface="Tahoma" pitchFamily="34" charset="0"/>
                        </a:rPr>
                        <a:t>Baseline (TDR)</a:t>
                      </a:r>
                      <a:endParaRPr kumimoji="1" lang="ja-JP" altLang="en-US" sz="1600" b="1" dirty="0">
                        <a:ln>
                          <a:solidFill>
                            <a:schemeClr val="tx2">
                              <a:lumMod val="60000"/>
                              <a:lumOff val="40000"/>
                            </a:schemeClr>
                          </a:solidFill>
                        </a:ln>
                        <a:latin typeface="Tahoma" pitchFamily="34" charset="0"/>
                        <a:cs typeface="Tahoma"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2">
                          <a:lumMod val="60000"/>
                          <a:lumOff val="40000"/>
                        </a:schemeClr>
                      </a:solidFill>
                      <a:prstDash val="solid"/>
                      <a:round/>
                      <a:headEnd type="none" w="med" len="med"/>
                      <a:tailEnd type="none" w="med" len="med"/>
                    </a:lnB>
                    <a:solidFill>
                      <a:srgbClr val="EFECFE"/>
                    </a:solidFill>
                  </a:tcPr>
                </a:tc>
                <a:tc>
                  <a:txBody>
                    <a:bodyPr/>
                    <a:lstStyle/>
                    <a:p>
                      <a:r>
                        <a:rPr kumimoji="1" lang="en-US" altLang="ja-JP" sz="1600" b="1" dirty="0" smtClean="0">
                          <a:ln>
                            <a:solidFill>
                              <a:schemeClr val="tx2">
                                <a:lumMod val="60000"/>
                                <a:lumOff val="40000"/>
                              </a:schemeClr>
                            </a:solidFill>
                          </a:ln>
                          <a:latin typeface="Tahoma" pitchFamily="34" charset="0"/>
                          <a:ea typeface="Tahoma" pitchFamily="34" charset="0"/>
                          <a:cs typeface="Tahoma" pitchFamily="34" charset="0"/>
                        </a:rPr>
                        <a:t>Hybrid - A (ADI-CFS Joint Meeting)</a:t>
                      </a:r>
                      <a:endParaRPr kumimoji="1" lang="ja-JP" altLang="en-US" sz="1600" b="1" dirty="0">
                        <a:ln>
                          <a:solidFill>
                            <a:schemeClr val="tx2">
                              <a:lumMod val="60000"/>
                              <a:lumOff val="40000"/>
                            </a:schemeClr>
                          </a:solidFill>
                        </a:ln>
                        <a:latin typeface="Tahoma" pitchFamily="34" charset="0"/>
                        <a:cs typeface="Tahoma"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2">
                          <a:lumMod val="60000"/>
                          <a:lumOff val="40000"/>
                        </a:schemeClr>
                      </a:solidFill>
                      <a:prstDash val="solid"/>
                      <a:round/>
                      <a:headEnd type="none" w="med" len="med"/>
                      <a:tailEnd type="none" w="med" len="med"/>
                    </a:lnB>
                    <a:solidFill>
                      <a:srgbClr val="EFECFE"/>
                    </a:solidFill>
                  </a:tcPr>
                </a:tc>
              </a:tr>
              <a:tr h="1591124">
                <a:tc>
                  <a:txBody>
                    <a:bodyPr/>
                    <a:lstStyle/>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ja-JP" altLang="en-US" sz="1200" dirty="0">
                        <a:ln>
                          <a:solidFill>
                            <a:schemeClr val="tx2">
                              <a:lumMod val="60000"/>
                              <a:lumOff val="40000"/>
                            </a:schemeClr>
                          </a:solidFill>
                        </a:ln>
                        <a:latin typeface="Tahoma" pitchFamily="34" charset="0"/>
                        <a:cs typeface="Tahoma"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endParaRPr kumimoji="1" lang="ja-JP" altLang="en-US" sz="1200" dirty="0">
                        <a:ln>
                          <a:solidFill>
                            <a:schemeClr val="tx2">
                              <a:lumMod val="60000"/>
                              <a:lumOff val="40000"/>
                            </a:schemeClr>
                          </a:solidFill>
                        </a:ln>
                        <a:latin typeface="Tahoma" pitchFamily="34" charset="0"/>
                        <a:cs typeface="Tahoma"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solidFill>
                      <a:schemeClr val="bg1"/>
                    </a:solidFill>
                  </a:tcPr>
                </a:tc>
              </a:tr>
              <a:tr h="842360">
                <a:tc>
                  <a:txBody>
                    <a:bodyPr/>
                    <a:lstStyle/>
                    <a:p>
                      <a:endParaRPr kumimoji="1" lang="ja-JP" altLang="en-US" sz="1200" dirty="0">
                        <a:ln>
                          <a:solidFill>
                            <a:schemeClr val="tx2">
                              <a:lumMod val="60000"/>
                              <a:lumOff val="40000"/>
                            </a:schemeClr>
                          </a:solidFill>
                        </a:ln>
                        <a:latin typeface="Tahoma" pitchFamily="34" charset="0"/>
                        <a:cs typeface="Tahoma"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n>
                          <a:solidFill>
                            <a:schemeClr val="tx2">
                              <a:lumMod val="60000"/>
                              <a:lumOff val="40000"/>
                            </a:schemeClr>
                          </a:solidFill>
                        </a:ln>
                        <a:latin typeface="Tahoma" pitchFamily="34" charset="0"/>
                        <a:cs typeface="Tahoma"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2">
                          <a:lumMod val="60000"/>
                          <a:lumOff val="4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43184">
                <a:tc>
                  <a:txBody>
                    <a:bodyPr/>
                    <a:lstStyle/>
                    <a:p>
                      <a:r>
                        <a:rPr kumimoji="1" lang="en-US" altLang="ja-JP" sz="1600" b="1" dirty="0" smtClean="0">
                          <a:ln>
                            <a:solidFill>
                              <a:schemeClr val="tx2">
                                <a:lumMod val="60000"/>
                                <a:lumOff val="40000"/>
                              </a:schemeClr>
                            </a:solidFill>
                          </a:ln>
                          <a:latin typeface="Tahoma" pitchFamily="34" charset="0"/>
                          <a:ea typeface="Tahoma" pitchFamily="34" charset="0"/>
                          <a:cs typeface="Tahoma" pitchFamily="34" charset="0"/>
                        </a:rPr>
                        <a:t>2 Vertical Shafts  (</a:t>
                      </a:r>
                      <a:r>
                        <a:rPr kumimoji="1" lang="en-US" altLang="ja-JP" sz="1600" b="1" dirty="0" err="1" smtClean="0">
                          <a:ln>
                            <a:solidFill>
                              <a:schemeClr val="tx2">
                                <a:lumMod val="60000"/>
                                <a:lumOff val="40000"/>
                              </a:schemeClr>
                            </a:solidFill>
                          </a:ln>
                          <a:latin typeface="Tahoma" pitchFamily="34" charset="0"/>
                          <a:ea typeface="Tahoma" pitchFamily="34" charset="0"/>
                          <a:cs typeface="Tahoma" pitchFamily="34" charset="0"/>
                        </a:rPr>
                        <a:t>SiD</a:t>
                      </a:r>
                      <a:r>
                        <a:rPr kumimoji="1" lang="en-US" altLang="ja-JP" sz="1600" b="1" dirty="0" smtClean="0">
                          <a:ln>
                            <a:solidFill>
                              <a:schemeClr val="tx2">
                                <a:lumMod val="60000"/>
                                <a:lumOff val="40000"/>
                              </a:schemeClr>
                            </a:solidFill>
                          </a:ln>
                          <a:latin typeface="Tahoma" pitchFamily="34" charset="0"/>
                          <a:ea typeface="Tahoma" pitchFamily="34" charset="0"/>
                          <a:cs typeface="Tahoma" pitchFamily="34" charset="0"/>
                        </a:rPr>
                        <a:t> Proposal)</a:t>
                      </a:r>
                      <a:endParaRPr kumimoji="1" lang="ja-JP" altLang="en-US" sz="1600" b="1" dirty="0">
                        <a:ln>
                          <a:solidFill>
                            <a:schemeClr val="tx2">
                              <a:lumMod val="60000"/>
                              <a:lumOff val="40000"/>
                            </a:schemeClr>
                          </a:solidFill>
                        </a:ln>
                        <a:latin typeface="Tahoma" pitchFamily="34" charset="0"/>
                        <a:cs typeface="Tahoma"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solidFill>
                      <a:srgbClr val="EFECFE"/>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b="1" dirty="0" smtClean="0">
                          <a:ln>
                            <a:solidFill>
                              <a:schemeClr val="tx2">
                                <a:lumMod val="60000"/>
                                <a:lumOff val="40000"/>
                              </a:schemeClr>
                            </a:solidFill>
                          </a:ln>
                          <a:latin typeface="Tahoma" pitchFamily="34" charset="0"/>
                          <a:ea typeface="Tahoma" pitchFamily="34" charset="0"/>
                          <a:cs typeface="Tahoma" pitchFamily="34" charset="0"/>
                        </a:rPr>
                        <a:t>Hybrid - A’ (KEK-CFS Proposal)</a:t>
                      </a:r>
                      <a:endParaRPr kumimoji="1" lang="ja-JP" altLang="en-US" sz="1600" b="1" dirty="0">
                        <a:ln>
                          <a:solidFill>
                            <a:schemeClr val="tx2">
                              <a:lumMod val="60000"/>
                              <a:lumOff val="40000"/>
                            </a:schemeClr>
                          </a:solidFill>
                        </a:ln>
                        <a:latin typeface="Tahoma" pitchFamily="34" charset="0"/>
                        <a:cs typeface="Tahoma"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solidFill>
                      <a:srgbClr val="EFECFE"/>
                    </a:solidFill>
                  </a:tcPr>
                </a:tc>
              </a:tr>
              <a:tr h="1778315">
                <a:tc>
                  <a:txBody>
                    <a:bodyPr/>
                    <a:lstStyle/>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ja-JP" altLang="en-US" sz="1200" dirty="0">
                        <a:ln>
                          <a:solidFill>
                            <a:schemeClr val="tx2">
                              <a:lumMod val="60000"/>
                              <a:lumOff val="40000"/>
                            </a:schemeClr>
                          </a:solidFill>
                        </a:ln>
                        <a:latin typeface="Tahoma" pitchFamily="34" charset="0"/>
                        <a:cs typeface="Tahoma"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endParaRPr kumimoji="1" lang="ja-JP" altLang="en-US" sz="1200" dirty="0">
                        <a:ln>
                          <a:solidFill>
                            <a:schemeClr val="tx2">
                              <a:lumMod val="60000"/>
                              <a:lumOff val="40000"/>
                            </a:schemeClr>
                          </a:solidFill>
                        </a:ln>
                        <a:latin typeface="Tahoma" pitchFamily="34" charset="0"/>
                        <a:cs typeface="Tahoma"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solidFill>
                      <a:schemeClr val="bg1"/>
                    </a:solidFill>
                  </a:tcPr>
                </a:tc>
              </a:tr>
              <a:tr h="161254">
                <a:tc>
                  <a:txBody>
                    <a:bodyPr/>
                    <a:lstStyle/>
                    <a:p>
                      <a:endParaRPr kumimoji="1" lang="ja-JP" altLang="en-US" sz="1200" dirty="0">
                        <a:ln>
                          <a:solidFill>
                            <a:schemeClr val="tx2">
                              <a:lumMod val="60000"/>
                              <a:lumOff val="40000"/>
                            </a:schemeClr>
                          </a:solidFill>
                        </a:ln>
                        <a:latin typeface="Tahoma" pitchFamily="34" charset="0"/>
                        <a:cs typeface="Tahoma"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solidFill>
                      <a:schemeClr val="bg1"/>
                    </a:solidFill>
                  </a:tcPr>
                </a:tc>
                <a:tc>
                  <a:txBody>
                    <a:bodyPr/>
                    <a:lstStyle/>
                    <a:p>
                      <a:endParaRPr kumimoji="1" lang="ja-JP" altLang="en-US" sz="1200" dirty="0" smtClean="0">
                        <a:ln>
                          <a:solidFill>
                            <a:schemeClr val="tx2">
                              <a:lumMod val="60000"/>
                              <a:lumOff val="40000"/>
                            </a:schemeClr>
                          </a:solidFill>
                        </a:ln>
                        <a:latin typeface="Tahoma" pitchFamily="34" charset="0"/>
                        <a:cs typeface="Tahoma"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2">
                          <a:lumMod val="60000"/>
                          <a:lumOff val="40000"/>
                        </a:schemeClr>
                      </a:solidFill>
                      <a:prstDash val="solid"/>
                      <a:round/>
                      <a:headEnd type="none" w="med" len="med"/>
                      <a:tailEnd type="none" w="med" len="med"/>
                    </a:lnT>
                    <a:solidFill>
                      <a:schemeClr val="bg1"/>
                    </a:solidFill>
                  </a:tcPr>
                </a:tc>
              </a:tr>
            </a:tbl>
          </a:graphicData>
        </a:graphic>
      </p:graphicFrame>
      <p:grpSp>
        <p:nvGrpSpPr>
          <p:cNvPr id="30" name="グループ化 29"/>
          <p:cNvGrpSpPr/>
          <p:nvPr/>
        </p:nvGrpSpPr>
        <p:grpSpPr>
          <a:xfrm>
            <a:off x="304158" y="1405868"/>
            <a:ext cx="3952818" cy="1411628"/>
            <a:chOff x="139387" y="1959699"/>
            <a:chExt cx="3952818" cy="1411628"/>
          </a:xfrm>
        </p:grpSpPr>
        <p:sp>
          <p:nvSpPr>
            <p:cNvPr id="5" name="フリーフォーム 4"/>
            <p:cNvSpPr/>
            <p:nvPr/>
          </p:nvSpPr>
          <p:spPr>
            <a:xfrm>
              <a:off x="157010" y="1959699"/>
              <a:ext cx="3550386" cy="754932"/>
            </a:xfrm>
            <a:custGeom>
              <a:avLst/>
              <a:gdLst>
                <a:gd name="connsiteX0" fmla="*/ 0 w 3019425"/>
                <a:gd name="connsiteY0" fmla="*/ 781428 h 781428"/>
                <a:gd name="connsiteX1" fmla="*/ 1638300 w 3019425"/>
                <a:gd name="connsiteY1" fmla="*/ 378 h 781428"/>
                <a:gd name="connsiteX2" fmla="*/ 3019425 w 3019425"/>
                <a:gd name="connsiteY2" fmla="*/ 676653 h 781428"/>
                <a:gd name="connsiteX0" fmla="*/ 0 w 3019425"/>
                <a:gd name="connsiteY0" fmla="*/ 782895 h 782895"/>
                <a:gd name="connsiteX1" fmla="*/ 472606 w 3019425"/>
                <a:gd name="connsiteY1" fmla="*/ 487477 h 782895"/>
                <a:gd name="connsiteX2" fmla="*/ 1638300 w 3019425"/>
                <a:gd name="connsiteY2" fmla="*/ 1845 h 782895"/>
                <a:gd name="connsiteX3" fmla="*/ 3019425 w 3019425"/>
                <a:gd name="connsiteY3" fmla="*/ 678120 h 782895"/>
                <a:gd name="connsiteX0" fmla="*/ 0 w 3141952"/>
                <a:gd name="connsiteY0" fmla="*/ 639915 h 678120"/>
                <a:gd name="connsiteX1" fmla="*/ 595133 w 3141952"/>
                <a:gd name="connsiteY1" fmla="*/ 487477 h 678120"/>
                <a:gd name="connsiteX2" fmla="*/ 1760827 w 3141952"/>
                <a:gd name="connsiteY2" fmla="*/ 1845 h 678120"/>
                <a:gd name="connsiteX3" fmla="*/ 3141952 w 3141952"/>
                <a:gd name="connsiteY3" fmla="*/ 678120 h 678120"/>
                <a:gd name="connsiteX0" fmla="*/ 0 w 3141952"/>
                <a:gd name="connsiteY0" fmla="*/ 640379 h 678584"/>
                <a:gd name="connsiteX1" fmla="*/ 936459 w 3141952"/>
                <a:gd name="connsiteY1" fmla="*/ 468875 h 678584"/>
                <a:gd name="connsiteX2" fmla="*/ 1760827 w 3141952"/>
                <a:gd name="connsiteY2" fmla="*/ 2309 h 678584"/>
                <a:gd name="connsiteX3" fmla="*/ 3141952 w 3141952"/>
                <a:gd name="connsiteY3" fmla="*/ 678584 h 678584"/>
                <a:gd name="connsiteX0" fmla="*/ 0 w 3141952"/>
                <a:gd name="connsiteY0" fmla="*/ 564679 h 602884"/>
                <a:gd name="connsiteX1" fmla="*/ 936459 w 3141952"/>
                <a:gd name="connsiteY1" fmla="*/ 393175 h 602884"/>
                <a:gd name="connsiteX2" fmla="*/ 2163417 w 3141952"/>
                <a:gd name="connsiteY2" fmla="*/ 2855 h 602884"/>
                <a:gd name="connsiteX3" fmla="*/ 3141952 w 3141952"/>
                <a:gd name="connsiteY3" fmla="*/ 602884 h 602884"/>
                <a:gd name="connsiteX0" fmla="*/ 0 w 3141952"/>
                <a:gd name="connsiteY0" fmla="*/ 567508 h 605713"/>
                <a:gd name="connsiteX1" fmla="*/ 936459 w 3141952"/>
                <a:gd name="connsiteY1" fmla="*/ 396004 h 605713"/>
                <a:gd name="connsiteX2" fmla="*/ 2012951 w 3141952"/>
                <a:gd name="connsiteY2" fmla="*/ 2829 h 605713"/>
                <a:gd name="connsiteX3" fmla="*/ 3141952 w 3141952"/>
                <a:gd name="connsiteY3" fmla="*/ 605713 h 605713"/>
                <a:gd name="connsiteX0" fmla="*/ 0 w 3588481"/>
                <a:gd name="connsiteY0" fmla="*/ 567508 h 708567"/>
                <a:gd name="connsiteX1" fmla="*/ 936459 w 3588481"/>
                <a:gd name="connsiteY1" fmla="*/ 396004 h 708567"/>
                <a:gd name="connsiteX2" fmla="*/ 2012951 w 3588481"/>
                <a:gd name="connsiteY2" fmla="*/ 2829 h 708567"/>
                <a:gd name="connsiteX3" fmla="*/ 3588481 w 3588481"/>
                <a:gd name="connsiteY3" fmla="*/ 708567 h 708567"/>
                <a:gd name="connsiteX0" fmla="*/ 0 w 3588481"/>
                <a:gd name="connsiteY0" fmla="*/ 564692 h 705751"/>
                <a:gd name="connsiteX1" fmla="*/ 936459 w 3588481"/>
                <a:gd name="connsiteY1" fmla="*/ 393188 h 705751"/>
                <a:gd name="connsiteX2" fmla="*/ 2012951 w 3588481"/>
                <a:gd name="connsiteY2" fmla="*/ 13 h 705751"/>
                <a:gd name="connsiteX3" fmla="*/ 2987778 w 3588481"/>
                <a:gd name="connsiteY3" fmla="*/ 405768 h 705751"/>
                <a:gd name="connsiteX4" fmla="*/ 3588481 w 3588481"/>
                <a:gd name="connsiteY4" fmla="*/ 705751 h 705751"/>
                <a:gd name="connsiteX0" fmla="*/ 0 w 3588481"/>
                <a:gd name="connsiteY0" fmla="*/ 564692 h 705751"/>
                <a:gd name="connsiteX1" fmla="*/ 936459 w 3588481"/>
                <a:gd name="connsiteY1" fmla="*/ 393188 h 705751"/>
                <a:gd name="connsiteX2" fmla="*/ 2012951 w 3588481"/>
                <a:gd name="connsiteY2" fmla="*/ 13 h 705751"/>
                <a:gd name="connsiteX3" fmla="*/ 2935856 w 3588481"/>
                <a:gd name="connsiteY3" fmla="*/ 536673 h 705751"/>
                <a:gd name="connsiteX4" fmla="*/ 3588481 w 3588481"/>
                <a:gd name="connsiteY4" fmla="*/ 705751 h 705751"/>
                <a:gd name="connsiteX0" fmla="*/ 0 w 3588481"/>
                <a:gd name="connsiteY0" fmla="*/ 545991 h 687050"/>
                <a:gd name="connsiteX1" fmla="*/ 936459 w 3588481"/>
                <a:gd name="connsiteY1" fmla="*/ 374487 h 687050"/>
                <a:gd name="connsiteX2" fmla="*/ 1763726 w 3588481"/>
                <a:gd name="connsiteY2" fmla="*/ 12 h 687050"/>
                <a:gd name="connsiteX3" fmla="*/ 2935856 w 3588481"/>
                <a:gd name="connsiteY3" fmla="*/ 517972 h 687050"/>
                <a:gd name="connsiteX4" fmla="*/ 3588481 w 3588481"/>
                <a:gd name="connsiteY4" fmla="*/ 687050 h 687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8481" h="687050">
                  <a:moveTo>
                    <a:pt x="0" y="545991"/>
                  </a:moveTo>
                  <a:cubicBezTo>
                    <a:pt x="78768" y="496755"/>
                    <a:pt x="642505" y="465484"/>
                    <a:pt x="936459" y="374487"/>
                  </a:cubicBezTo>
                  <a:cubicBezTo>
                    <a:pt x="1230413" y="283490"/>
                    <a:pt x="1421840" y="-2085"/>
                    <a:pt x="1763726" y="12"/>
                  </a:cubicBezTo>
                  <a:cubicBezTo>
                    <a:pt x="2105612" y="2109"/>
                    <a:pt x="2673268" y="400349"/>
                    <a:pt x="2935856" y="517972"/>
                  </a:cubicBezTo>
                  <a:cubicBezTo>
                    <a:pt x="3198444" y="635595"/>
                    <a:pt x="3488364" y="637053"/>
                    <a:pt x="3588481" y="68705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grpSp>
          <p:nvGrpSpPr>
            <p:cNvPr id="6" name="グループ化 5"/>
            <p:cNvGrpSpPr/>
            <p:nvPr/>
          </p:nvGrpSpPr>
          <p:grpSpPr>
            <a:xfrm>
              <a:off x="1557970" y="2868038"/>
              <a:ext cx="665530" cy="294154"/>
              <a:chOff x="1537265" y="821501"/>
              <a:chExt cx="719455" cy="264371"/>
            </a:xfrm>
          </p:grpSpPr>
          <p:sp>
            <p:nvSpPr>
              <p:cNvPr id="16" name="正方形/長方形 15"/>
              <p:cNvSpPr/>
              <p:nvPr/>
            </p:nvSpPr>
            <p:spPr>
              <a:xfrm>
                <a:off x="1537265" y="821501"/>
                <a:ext cx="719455" cy="264371"/>
              </a:xfrm>
              <a:prstGeom prst="rect">
                <a:avLst/>
              </a:prstGeom>
            </p:spPr>
            <p:style>
              <a:lnRef idx="0">
                <a:schemeClr val="accent2"/>
              </a:lnRef>
              <a:fillRef idx="3">
                <a:schemeClr val="accent2"/>
              </a:fillRef>
              <a:effectRef idx="3">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a:latin typeface="Tahoma" pitchFamily="34" charset="0"/>
                    <a:ea typeface="Tahoma" pitchFamily="34" charset="0"/>
                    <a:cs typeface="Tahoma" pitchFamily="34" charset="0"/>
                  </a:rPr>
                  <a:t> </a:t>
                </a:r>
                <a:endParaRPr lang="ja-JP" altLang="en-US" sz="1100" kern="100">
                  <a:latin typeface="Tahoma" pitchFamily="34" charset="0"/>
                  <a:ea typeface="ＭＳ 明朝"/>
                  <a:cs typeface="Tahoma" pitchFamily="34" charset="0"/>
                </a:endParaRPr>
              </a:p>
            </p:txBody>
          </p:sp>
          <p:sp>
            <p:nvSpPr>
              <p:cNvPr id="17" name="フローチャート : 論理積ゲート 16"/>
              <p:cNvSpPr/>
              <p:nvPr/>
            </p:nvSpPr>
            <p:spPr>
              <a:xfrm rot="5400000" flipH="1">
                <a:off x="1859617" y="883431"/>
                <a:ext cx="97065" cy="116751"/>
              </a:xfrm>
              <a:prstGeom prst="flowChartDelay">
                <a:avLst/>
              </a:prstGeo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grpSp>
        <p:sp>
          <p:nvSpPr>
            <p:cNvPr id="7" name="正方形/長方形 6"/>
            <p:cNvSpPr/>
            <p:nvPr/>
          </p:nvSpPr>
          <p:spPr>
            <a:xfrm rot="17880000">
              <a:off x="1007264" y="2222612"/>
              <a:ext cx="52430" cy="1160033"/>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cxnSp>
          <p:nvCxnSpPr>
            <p:cNvPr id="8" name="直線コネクタ 7"/>
            <p:cNvCxnSpPr/>
            <p:nvPr/>
          </p:nvCxnSpPr>
          <p:spPr>
            <a:xfrm>
              <a:off x="271553" y="2486507"/>
              <a:ext cx="665530"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932383" y="2391125"/>
              <a:ext cx="59006" cy="97117"/>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227497" y="2486507"/>
              <a:ext cx="45083" cy="84561"/>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正方形/長方形 10"/>
            <p:cNvSpPr/>
            <p:nvPr/>
          </p:nvSpPr>
          <p:spPr>
            <a:xfrm rot="5400000">
              <a:off x="1378372" y="2762802"/>
              <a:ext cx="40056" cy="320872"/>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12" name="テキスト ボックス 53"/>
            <p:cNvSpPr txBox="1"/>
            <p:nvPr/>
          </p:nvSpPr>
          <p:spPr>
            <a:xfrm>
              <a:off x="157010" y="2772656"/>
              <a:ext cx="1211817" cy="49175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DH/AT</a:t>
              </a:r>
              <a:endParaRPr lang="ja-JP" altLang="en-US" sz="1100" dirty="0">
                <a:latin typeface="Tahoma" pitchFamily="34" charset="0"/>
                <a:cs typeface="Tahoma" pitchFamily="34" charset="0"/>
              </a:endParaRPr>
            </a:p>
            <a:p>
              <a:pPr algn="just" fontAlgn="base"/>
              <a:r>
                <a:rPr lang="en-US" sz="1100" dirty="0">
                  <a:solidFill>
                    <a:srgbClr val="000000"/>
                  </a:solidFill>
                  <a:latin typeface="Tahoma" pitchFamily="34" charset="0"/>
                  <a:ea typeface="Tahoma" pitchFamily="34" charset="0"/>
                  <a:cs typeface="Tahoma" pitchFamily="34" charset="0"/>
                </a:rPr>
                <a:t>W11m Grad7%</a:t>
              </a:r>
              <a:endParaRPr lang="ja-JP" altLang="en-US" sz="1100" dirty="0">
                <a:latin typeface="Tahoma" pitchFamily="34" charset="0"/>
                <a:cs typeface="Tahoma" pitchFamily="34" charset="0"/>
              </a:endParaRPr>
            </a:p>
          </p:txBody>
        </p:sp>
        <p:sp>
          <p:nvSpPr>
            <p:cNvPr id="13" name="テキスト ボックス 59"/>
            <p:cNvSpPr txBox="1"/>
            <p:nvPr/>
          </p:nvSpPr>
          <p:spPr>
            <a:xfrm>
              <a:off x="139387" y="2095349"/>
              <a:ext cx="852002" cy="4334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Assembly</a:t>
              </a:r>
            </a:p>
            <a:p>
              <a:pPr algn="just" fontAlgn="base"/>
              <a:r>
                <a:rPr lang="en-US" sz="1100" dirty="0" smtClean="0">
                  <a:solidFill>
                    <a:srgbClr val="000000"/>
                  </a:solidFill>
                  <a:latin typeface="Tahoma" pitchFamily="34" charset="0"/>
                  <a:ea typeface="Tahoma" pitchFamily="34" charset="0"/>
                  <a:cs typeface="Tahoma" pitchFamily="34" charset="0"/>
                </a:rPr>
                <a:t> </a:t>
              </a:r>
              <a:r>
                <a:rPr lang="en-US" sz="1100" dirty="0" err="1">
                  <a:solidFill>
                    <a:srgbClr val="000000"/>
                  </a:solidFill>
                  <a:latin typeface="Tahoma" pitchFamily="34" charset="0"/>
                  <a:ea typeface="Tahoma" pitchFamily="34" charset="0"/>
                  <a:cs typeface="Tahoma" pitchFamily="34" charset="0"/>
                </a:rPr>
                <a:t>Yd</a:t>
              </a:r>
              <a:endParaRPr lang="ja-JP" altLang="en-US" sz="1100" dirty="0">
                <a:latin typeface="Tahoma" pitchFamily="34" charset="0"/>
                <a:cs typeface="Tahoma" pitchFamily="34" charset="0"/>
              </a:endParaRPr>
            </a:p>
          </p:txBody>
        </p:sp>
        <p:sp>
          <p:nvSpPr>
            <p:cNvPr id="14" name="テキスト ボックス 157"/>
            <p:cNvSpPr txBox="1"/>
            <p:nvPr/>
          </p:nvSpPr>
          <p:spPr>
            <a:xfrm>
              <a:off x="1671922" y="3139114"/>
              <a:ext cx="458176" cy="2322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a:solidFill>
                    <a:srgbClr val="000000"/>
                  </a:solidFill>
                  <a:latin typeface="Tahoma" pitchFamily="34" charset="0"/>
                  <a:ea typeface="Tahoma" pitchFamily="34" charset="0"/>
                  <a:cs typeface="Tahoma" pitchFamily="34" charset="0"/>
                </a:rPr>
                <a:t>D/H</a:t>
              </a:r>
              <a:endParaRPr lang="ja-JP" altLang="en-US" sz="1100" dirty="0">
                <a:latin typeface="Tahoma" pitchFamily="34" charset="0"/>
                <a:cs typeface="Tahoma" pitchFamily="34" charset="0"/>
              </a:endParaRPr>
            </a:p>
          </p:txBody>
        </p:sp>
        <p:grpSp>
          <p:nvGrpSpPr>
            <p:cNvPr id="22" name="グループ化 21"/>
            <p:cNvGrpSpPr/>
            <p:nvPr/>
          </p:nvGrpSpPr>
          <p:grpSpPr>
            <a:xfrm>
              <a:off x="2279164" y="2961018"/>
              <a:ext cx="492871" cy="121298"/>
              <a:chOff x="2351082" y="3432226"/>
              <a:chExt cx="492871" cy="121298"/>
            </a:xfrm>
          </p:grpSpPr>
          <p:sp>
            <p:nvSpPr>
              <p:cNvPr id="18" name="フローチャート : 論理積ゲート 17"/>
              <p:cNvSpPr/>
              <p:nvPr/>
            </p:nvSpPr>
            <p:spPr>
              <a:xfrm rot="5400000" flipH="1">
                <a:off x="2351082" y="3432226"/>
                <a:ext cx="108000" cy="108000"/>
              </a:xfrm>
              <a:prstGeom prst="flowChartDelay">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sp>
            <p:nvSpPr>
              <p:cNvPr id="19" name="フローチャート : 論理積ゲート 18"/>
              <p:cNvSpPr/>
              <p:nvPr/>
            </p:nvSpPr>
            <p:spPr>
              <a:xfrm rot="5400000" flipH="1">
                <a:off x="2735953" y="3432226"/>
                <a:ext cx="108000" cy="108000"/>
              </a:xfrm>
              <a:prstGeom prst="flowChartDelay">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sp>
            <p:nvSpPr>
              <p:cNvPr id="20" name="正方形/長方形 19"/>
              <p:cNvSpPr/>
              <p:nvPr/>
            </p:nvSpPr>
            <p:spPr>
              <a:xfrm>
                <a:off x="2417986" y="3463524"/>
                <a:ext cx="360000" cy="90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grpSp>
        <p:sp>
          <p:nvSpPr>
            <p:cNvPr id="21" name="正方形/長方形 20"/>
            <p:cNvSpPr/>
            <p:nvPr/>
          </p:nvSpPr>
          <p:spPr>
            <a:xfrm rot="2940000" flipH="1">
              <a:off x="2978498" y="2521470"/>
              <a:ext cx="36000" cy="576000"/>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23" name="テキスト ボックス 157"/>
            <p:cNvSpPr txBox="1"/>
            <p:nvPr/>
          </p:nvSpPr>
          <p:spPr>
            <a:xfrm>
              <a:off x="2295034" y="3139114"/>
              <a:ext cx="458176" cy="2322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a:t>
              </a:r>
              <a:endParaRPr lang="ja-JP" altLang="en-US" sz="1100" dirty="0">
                <a:latin typeface="Tahoma" pitchFamily="34" charset="0"/>
                <a:cs typeface="Tahoma" pitchFamily="34" charset="0"/>
              </a:endParaRPr>
            </a:p>
          </p:txBody>
        </p:sp>
        <p:grpSp>
          <p:nvGrpSpPr>
            <p:cNvPr id="27" name="グループ化 26"/>
            <p:cNvGrpSpPr/>
            <p:nvPr/>
          </p:nvGrpSpPr>
          <p:grpSpPr>
            <a:xfrm flipH="1">
              <a:off x="3041246" y="2534688"/>
              <a:ext cx="676424" cy="179943"/>
              <a:chOff x="4367983" y="2862333"/>
              <a:chExt cx="763892" cy="179943"/>
            </a:xfrm>
          </p:grpSpPr>
          <p:cxnSp>
            <p:nvCxnSpPr>
              <p:cNvPr id="24" name="直線コネクタ 23"/>
              <p:cNvCxnSpPr/>
              <p:nvPr/>
            </p:nvCxnSpPr>
            <p:spPr>
              <a:xfrm>
                <a:off x="4412039" y="2957715"/>
                <a:ext cx="665530"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flipV="1">
                <a:off x="5072869" y="2862333"/>
                <a:ext cx="59006" cy="97117"/>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flipV="1">
                <a:off x="4367983" y="2957715"/>
                <a:ext cx="45083" cy="84561"/>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テキスト ボックス 59"/>
            <p:cNvSpPr txBox="1"/>
            <p:nvPr/>
          </p:nvSpPr>
          <p:spPr>
            <a:xfrm>
              <a:off x="2996497" y="2208363"/>
              <a:ext cx="979601" cy="4334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 Surface</a:t>
              </a:r>
            </a:p>
            <a:p>
              <a:pPr algn="just" fontAlgn="base"/>
              <a:r>
                <a:rPr lang="en-US" sz="1100" dirty="0" smtClean="0">
                  <a:solidFill>
                    <a:srgbClr val="000000"/>
                  </a:solidFill>
                  <a:latin typeface="Tahoma" pitchFamily="34" charset="0"/>
                  <a:ea typeface="Tahoma" pitchFamily="34" charset="0"/>
                  <a:cs typeface="Tahoma" pitchFamily="34" charset="0"/>
                </a:rPr>
                <a:t> </a:t>
              </a:r>
              <a:r>
                <a:rPr lang="en-US" sz="1100" dirty="0" err="1">
                  <a:solidFill>
                    <a:srgbClr val="000000"/>
                  </a:solidFill>
                  <a:latin typeface="Tahoma" pitchFamily="34" charset="0"/>
                  <a:ea typeface="Tahoma" pitchFamily="34" charset="0"/>
                  <a:cs typeface="Tahoma" pitchFamily="34" charset="0"/>
                </a:rPr>
                <a:t>Yd</a:t>
              </a:r>
              <a:endParaRPr lang="ja-JP" altLang="en-US" sz="1100" dirty="0">
                <a:latin typeface="Tahoma" pitchFamily="34" charset="0"/>
                <a:cs typeface="Tahoma" pitchFamily="34" charset="0"/>
              </a:endParaRPr>
            </a:p>
          </p:txBody>
        </p:sp>
        <p:sp>
          <p:nvSpPr>
            <p:cNvPr id="29" name="テキスト ボックス 53"/>
            <p:cNvSpPr txBox="1"/>
            <p:nvPr/>
          </p:nvSpPr>
          <p:spPr>
            <a:xfrm>
              <a:off x="2880388" y="2772656"/>
              <a:ext cx="1211817" cy="49175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 </a:t>
              </a:r>
              <a:r>
                <a:rPr lang="en-US" sz="1100" dirty="0">
                  <a:solidFill>
                    <a:srgbClr val="000000"/>
                  </a:solidFill>
                  <a:latin typeface="Tahoma" pitchFamily="34" charset="0"/>
                  <a:ea typeface="Tahoma" pitchFamily="34" charset="0"/>
                  <a:cs typeface="Tahoma" pitchFamily="34" charset="0"/>
                </a:rPr>
                <a:t>AT</a:t>
              </a:r>
              <a:endParaRPr lang="ja-JP" altLang="en-US" sz="1100" dirty="0">
                <a:latin typeface="Tahoma" pitchFamily="34" charset="0"/>
                <a:cs typeface="Tahoma" pitchFamily="34" charset="0"/>
              </a:endParaRPr>
            </a:p>
            <a:p>
              <a:pPr algn="just" fontAlgn="base"/>
              <a:r>
                <a:rPr lang="en-US" sz="1100" dirty="0" smtClean="0">
                  <a:solidFill>
                    <a:srgbClr val="000000"/>
                  </a:solidFill>
                  <a:latin typeface="Tahoma" pitchFamily="34" charset="0"/>
                  <a:ea typeface="Tahoma" pitchFamily="34" charset="0"/>
                  <a:cs typeface="Tahoma" pitchFamily="34" charset="0"/>
                </a:rPr>
                <a:t>W8m Grad10%</a:t>
              </a:r>
              <a:endParaRPr lang="ja-JP" altLang="en-US" sz="1100" dirty="0">
                <a:latin typeface="Tahoma" pitchFamily="34" charset="0"/>
                <a:cs typeface="Tahoma" pitchFamily="34" charset="0"/>
              </a:endParaRPr>
            </a:p>
          </p:txBody>
        </p:sp>
      </p:grpSp>
      <p:grpSp>
        <p:nvGrpSpPr>
          <p:cNvPr id="118" name="グループ化 117"/>
          <p:cNvGrpSpPr/>
          <p:nvPr/>
        </p:nvGrpSpPr>
        <p:grpSpPr>
          <a:xfrm>
            <a:off x="279680" y="4397626"/>
            <a:ext cx="3706074" cy="1432176"/>
            <a:chOff x="5180882" y="1700766"/>
            <a:chExt cx="3706074" cy="1432176"/>
          </a:xfrm>
        </p:grpSpPr>
        <p:sp>
          <p:nvSpPr>
            <p:cNvPr id="114" name="正方形/長方形 113"/>
            <p:cNvSpPr/>
            <p:nvPr/>
          </p:nvSpPr>
          <p:spPr>
            <a:xfrm>
              <a:off x="6684285" y="2188431"/>
              <a:ext cx="36000" cy="441222"/>
            </a:xfrm>
            <a:prstGeom prst="rect">
              <a:avLst/>
            </a:prstGeom>
            <a:solidFill>
              <a:srgbClr val="FF6600"/>
            </a:solidFill>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sp>
          <p:nvSpPr>
            <p:cNvPr id="90" name="フリーフォーム 89"/>
            <p:cNvSpPr/>
            <p:nvPr/>
          </p:nvSpPr>
          <p:spPr>
            <a:xfrm>
              <a:off x="5180882" y="1700766"/>
              <a:ext cx="3706074" cy="610210"/>
            </a:xfrm>
            <a:custGeom>
              <a:avLst/>
              <a:gdLst>
                <a:gd name="connsiteX0" fmla="*/ 0 w 3019425"/>
                <a:gd name="connsiteY0" fmla="*/ 781428 h 781428"/>
                <a:gd name="connsiteX1" fmla="*/ 1638300 w 3019425"/>
                <a:gd name="connsiteY1" fmla="*/ 378 h 781428"/>
                <a:gd name="connsiteX2" fmla="*/ 3019425 w 3019425"/>
                <a:gd name="connsiteY2" fmla="*/ 676653 h 781428"/>
                <a:gd name="connsiteX0" fmla="*/ 0 w 3019425"/>
                <a:gd name="connsiteY0" fmla="*/ 782895 h 782895"/>
                <a:gd name="connsiteX1" fmla="*/ 472606 w 3019425"/>
                <a:gd name="connsiteY1" fmla="*/ 487477 h 782895"/>
                <a:gd name="connsiteX2" fmla="*/ 1638300 w 3019425"/>
                <a:gd name="connsiteY2" fmla="*/ 1845 h 782895"/>
                <a:gd name="connsiteX3" fmla="*/ 3019425 w 3019425"/>
                <a:gd name="connsiteY3" fmla="*/ 678120 h 782895"/>
                <a:gd name="connsiteX0" fmla="*/ 0 w 3141952"/>
                <a:gd name="connsiteY0" fmla="*/ 639915 h 678120"/>
                <a:gd name="connsiteX1" fmla="*/ 595133 w 3141952"/>
                <a:gd name="connsiteY1" fmla="*/ 487477 h 678120"/>
                <a:gd name="connsiteX2" fmla="*/ 1760827 w 3141952"/>
                <a:gd name="connsiteY2" fmla="*/ 1845 h 678120"/>
                <a:gd name="connsiteX3" fmla="*/ 3141952 w 3141952"/>
                <a:gd name="connsiteY3" fmla="*/ 678120 h 678120"/>
                <a:gd name="connsiteX0" fmla="*/ 0 w 3141952"/>
                <a:gd name="connsiteY0" fmla="*/ 640379 h 678584"/>
                <a:gd name="connsiteX1" fmla="*/ 936459 w 3141952"/>
                <a:gd name="connsiteY1" fmla="*/ 468875 h 678584"/>
                <a:gd name="connsiteX2" fmla="*/ 1760827 w 3141952"/>
                <a:gd name="connsiteY2" fmla="*/ 2309 h 678584"/>
                <a:gd name="connsiteX3" fmla="*/ 3141952 w 3141952"/>
                <a:gd name="connsiteY3" fmla="*/ 678584 h 678584"/>
                <a:gd name="connsiteX0" fmla="*/ 0 w 3141952"/>
                <a:gd name="connsiteY0" fmla="*/ 564679 h 602884"/>
                <a:gd name="connsiteX1" fmla="*/ 936459 w 3141952"/>
                <a:gd name="connsiteY1" fmla="*/ 393175 h 602884"/>
                <a:gd name="connsiteX2" fmla="*/ 2163417 w 3141952"/>
                <a:gd name="connsiteY2" fmla="*/ 2855 h 602884"/>
                <a:gd name="connsiteX3" fmla="*/ 3141952 w 3141952"/>
                <a:gd name="connsiteY3" fmla="*/ 602884 h 602884"/>
                <a:gd name="connsiteX0" fmla="*/ 0 w 3141952"/>
                <a:gd name="connsiteY0" fmla="*/ 567508 h 605713"/>
                <a:gd name="connsiteX1" fmla="*/ 936459 w 3141952"/>
                <a:gd name="connsiteY1" fmla="*/ 396004 h 605713"/>
                <a:gd name="connsiteX2" fmla="*/ 2012951 w 3141952"/>
                <a:gd name="connsiteY2" fmla="*/ 2829 h 605713"/>
                <a:gd name="connsiteX3" fmla="*/ 3141952 w 3141952"/>
                <a:gd name="connsiteY3" fmla="*/ 605713 h 605713"/>
                <a:gd name="connsiteX0" fmla="*/ 0 w 3588481"/>
                <a:gd name="connsiteY0" fmla="*/ 567508 h 708567"/>
                <a:gd name="connsiteX1" fmla="*/ 936459 w 3588481"/>
                <a:gd name="connsiteY1" fmla="*/ 396004 h 708567"/>
                <a:gd name="connsiteX2" fmla="*/ 2012951 w 3588481"/>
                <a:gd name="connsiteY2" fmla="*/ 2829 h 708567"/>
                <a:gd name="connsiteX3" fmla="*/ 3588481 w 3588481"/>
                <a:gd name="connsiteY3" fmla="*/ 708567 h 708567"/>
                <a:gd name="connsiteX0" fmla="*/ 0 w 3588481"/>
                <a:gd name="connsiteY0" fmla="*/ 564692 h 705751"/>
                <a:gd name="connsiteX1" fmla="*/ 936459 w 3588481"/>
                <a:gd name="connsiteY1" fmla="*/ 393188 h 705751"/>
                <a:gd name="connsiteX2" fmla="*/ 2012951 w 3588481"/>
                <a:gd name="connsiteY2" fmla="*/ 13 h 705751"/>
                <a:gd name="connsiteX3" fmla="*/ 2987778 w 3588481"/>
                <a:gd name="connsiteY3" fmla="*/ 405768 h 705751"/>
                <a:gd name="connsiteX4" fmla="*/ 3588481 w 3588481"/>
                <a:gd name="connsiteY4" fmla="*/ 705751 h 705751"/>
                <a:gd name="connsiteX0" fmla="*/ 0 w 3588481"/>
                <a:gd name="connsiteY0" fmla="*/ 564692 h 705751"/>
                <a:gd name="connsiteX1" fmla="*/ 936459 w 3588481"/>
                <a:gd name="connsiteY1" fmla="*/ 393188 h 705751"/>
                <a:gd name="connsiteX2" fmla="*/ 2012951 w 3588481"/>
                <a:gd name="connsiteY2" fmla="*/ 13 h 705751"/>
                <a:gd name="connsiteX3" fmla="*/ 2935856 w 3588481"/>
                <a:gd name="connsiteY3" fmla="*/ 536673 h 705751"/>
                <a:gd name="connsiteX4" fmla="*/ 3588481 w 3588481"/>
                <a:gd name="connsiteY4" fmla="*/ 705751 h 705751"/>
                <a:gd name="connsiteX0" fmla="*/ 0 w 3588481"/>
                <a:gd name="connsiteY0" fmla="*/ 545991 h 687050"/>
                <a:gd name="connsiteX1" fmla="*/ 936459 w 3588481"/>
                <a:gd name="connsiteY1" fmla="*/ 374487 h 687050"/>
                <a:gd name="connsiteX2" fmla="*/ 1763726 w 3588481"/>
                <a:gd name="connsiteY2" fmla="*/ 12 h 687050"/>
                <a:gd name="connsiteX3" fmla="*/ 2935856 w 3588481"/>
                <a:gd name="connsiteY3" fmla="*/ 517972 h 687050"/>
                <a:gd name="connsiteX4" fmla="*/ 3588481 w 3588481"/>
                <a:gd name="connsiteY4" fmla="*/ 687050 h 687050"/>
                <a:gd name="connsiteX0" fmla="*/ 0 w 2935856"/>
                <a:gd name="connsiteY0" fmla="*/ 545991 h 545991"/>
                <a:gd name="connsiteX1" fmla="*/ 936459 w 2935856"/>
                <a:gd name="connsiteY1" fmla="*/ 374487 h 545991"/>
                <a:gd name="connsiteX2" fmla="*/ 1763726 w 2935856"/>
                <a:gd name="connsiteY2" fmla="*/ 12 h 545991"/>
                <a:gd name="connsiteX3" fmla="*/ 2935856 w 2935856"/>
                <a:gd name="connsiteY3" fmla="*/ 517972 h 545991"/>
                <a:gd name="connsiteX0" fmla="*/ 0 w 2935856"/>
                <a:gd name="connsiteY0" fmla="*/ 545991 h 545991"/>
                <a:gd name="connsiteX1" fmla="*/ 236105 w 2935856"/>
                <a:gd name="connsiteY1" fmla="*/ 500084 h 545991"/>
                <a:gd name="connsiteX2" fmla="*/ 936459 w 2935856"/>
                <a:gd name="connsiteY2" fmla="*/ 374487 h 545991"/>
                <a:gd name="connsiteX3" fmla="*/ 1763726 w 2935856"/>
                <a:gd name="connsiteY3" fmla="*/ 12 h 545991"/>
                <a:gd name="connsiteX4" fmla="*/ 2935856 w 2935856"/>
                <a:gd name="connsiteY4" fmla="*/ 517972 h 545991"/>
                <a:gd name="connsiteX0" fmla="*/ 0 w 3943143"/>
                <a:gd name="connsiteY0" fmla="*/ 555341 h 555341"/>
                <a:gd name="connsiteX1" fmla="*/ 1243392 w 3943143"/>
                <a:gd name="connsiteY1" fmla="*/ 500084 h 555341"/>
                <a:gd name="connsiteX2" fmla="*/ 1943746 w 3943143"/>
                <a:gd name="connsiteY2" fmla="*/ 374487 h 555341"/>
                <a:gd name="connsiteX3" fmla="*/ 2771013 w 3943143"/>
                <a:gd name="connsiteY3" fmla="*/ 12 h 555341"/>
                <a:gd name="connsiteX4" fmla="*/ 3943143 w 3943143"/>
                <a:gd name="connsiteY4" fmla="*/ 517972 h 555341"/>
                <a:gd name="connsiteX0" fmla="*/ 0 w 3745839"/>
                <a:gd name="connsiteY0" fmla="*/ 555341 h 555341"/>
                <a:gd name="connsiteX1" fmla="*/ 1243392 w 3745839"/>
                <a:gd name="connsiteY1" fmla="*/ 500084 h 555341"/>
                <a:gd name="connsiteX2" fmla="*/ 1943746 w 3745839"/>
                <a:gd name="connsiteY2" fmla="*/ 374487 h 555341"/>
                <a:gd name="connsiteX3" fmla="*/ 2771013 w 3745839"/>
                <a:gd name="connsiteY3" fmla="*/ 12 h 555341"/>
                <a:gd name="connsiteX4" fmla="*/ 3745839 w 3745839"/>
                <a:gd name="connsiteY4" fmla="*/ 340316 h 555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5839" h="555341">
                  <a:moveTo>
                    <a:pt x="0" y="555341"/>
                  </a:moveTo>
                  <a:cubicBezTo>
                    <a:pt x="39351" y="547690"/>
                    <a:pt x="1087316" y="528668"/>
                    <a:pt x="1243392" y="500084"/>
                  </a:cubicBezTo>
                  <a:cubicBezTo>
                    <a:pt x="1399468" y="471500"/>
                    <a:pt x="1689143" y="457832"/>
                    <a:pt x="1943746" y="374487"/>
                  </a:cubicBezTo>
                  <a:cubicBezTo>
                    <a:pt x="2198349" y="291142"/>
                    <a:pt x="2429127" y="-2085"/>
                    <a:pt x="2771013" y="12"/>
                  </a:cubicBezTo>
                  <a:cubicBezTo>
                    <a:pt x="3112899" y="2109"/>
                    <a:pt x="3483251" y="222693"/>
                    <a:pt x="3745839" y="34031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grpSp>
          <p:nvGrpSpPr>
            <p:cNvPr id="91" name="グループ化 90"/>
            <p:cNvGrpSpPr/>
            <p:nvPr/>
          </p:nvGrpSpPr>
          <p:grpSpPr>
            <a:xfrm>
              <a:off x="6555239" y="2629653"/>
              <a:ext cx="665530" cy="294154"/>
              <a:chOff x="1537265" y="821501"/>
              <a:chExt cx="719455" cy="264371"/>
            </a:xfrm>
          </p:grpSpPr>
          <p:sp>
            <p:nvSpPr>
              <p:cNvPr id="92" name="正方形/長方形 91"/>
              <p:cNvSpPr/>
              <p:nvPr/>
            </p:nvSpPr>
            <p:spPr>
              <a:xfrm>
                <a:off x="1537265" y="821501"/>
                <a:ext cx="719455" cy="264371"/>
              </a:xfrm>
              <a:prstGeom prst="rect">
                <a:avLst/>
              </a:prstGeom>
            </p:spPr>
            <p:style>
              <a:lnRef idx="0">
                <a:schemeClr val="accent2"/>
              </a:lnRef>
              <a:fillRef idx="3">
                <a:schemeClr val="accent2"/>
              </a:fillRef>
              <a:effectRef idx="3">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a:latin typeface="Tahoma" pitchFamily="34" charset="0"/>
                    <a:ea typeface="Tahoma" pitchFamily="34" charset="0"/>
                    <a:cs typeface="Tahoma" pitchFamily="34" charset="0"/>
                  </a:rPr>
                  <a:t> </a:t>
                </a:r>
                <a:endParaRPr lang="ja-JP" altLang="en-US" sz="1100" kern="100">
                  <a:latin typeface="Tahoma" pitchFamily="34" charset="0"/>
                  <a:ea typeface="ＭＳ 明朝"/>
                  <a:cs typeface="Tahoma" pitchFamily="34" charset="0"/>
                </a:endParaRPr>
              </a:p>
            </p:txBody>
          </p:sp>
          <p:sp>
            <p:nvSpPr>
              <p:cNvPr id="93" name="フローチャート : 論理積ゲート 92"/>
              <p:cNvSpPr/>
              <p:nvPr/>
            </p:nvSpPr>
            <p:spPr>
              <a:xfrm rot="5400000" flipH="1">
                <a:off x="1859617" y="883431"/>
                <a:ext cx="97065" cy="116751"/>
              </a:xfrm>
              <a:prstGeom prst="flowChartDelay">
                <a:avLst/>
              </a:prstGeo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grpSp>
        <p:cxnSp>
          <p:nvCxnSpPr>
            <p:cNvPr id="94" name="直線コネクタ 93"/>
            <p:cNvCxnSpPr/>
            <p:nvPr/>
          </p:nvCxnSpPr>
          <p:spPr>
            <a:xfrm>
              <a:off x="6062402" y="2268795"/>
              <a:ext cx="504000"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直線コネクタ 94"/>
            <p:cNvCxnSpPr/>
            <p:nvPr/>
          </p:nvCxnSpPr>
          <p:spPr>
            <a:xfrm flipV="1">
              <a:off x="7153489" y="2081039"/>
              <a:ext cx="72000" cy="10800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直線コネクタ 95"/>
            <p:cNvCxnSpPr/>
            <p:nvPr/>
          </p:nvCxnSpPr>
          <p:spPr>
            <a:xfrm flipV="1">
              <a:off x="6561617" y="2186696"/>
              <a:ext cx="45083" cy="84561"/>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97" name="正方形/長方形 96"/>
            <p:cNvSpPr/>
            <p:nvPr/>
          </p:nvSpPr>
          <p:spPr>
            <a:xfrm rot="3720000" flipH="1">
              <a:off x="7385071" y="2650421"/>
              <a:ext cx="36000" cy="360000"/>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98" name="テキスト ボックス 59"/>
            <p:cNvSpPr txBox="1"/>
            <p:nvPr/>
          </p:nvSpPr>
          <p:spPr>
            <a:xfrm>
              <a:off x="6671335" y="1763003"/>
              <a:ext cx="852002" cy="4334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Assembly</a:t>
              </a:r>
            </a:p>
            <a:p>
              <a:pPr algn="just" fontAlgn="base"/>
              <a:r>
                <a:rPr lang="en-US" sz="1100" dirty="0" smtClean="0">
                  <a:solidFill>
                    <a:srgbClr val="000000"/>
                  </a:solidFill>
                  <a:latin typeface="Tahoma" pitchFamily="34" charset="0"/>
                  <a:ea typeface="Tahoma" pitchFamily="34" charset="0"/>
                  <a:cs typeface="Tahoma" pitchFamily="34" charset="0"/>
                </a:rPr>
                <a:t> </a:t>
              </a:r>
              <a:r>
                <a:rPr lang="en-US" sz="1100" dirty="0" err="1">
                  <a:solidFill>
                    <a:srgbClr val="000000"/>
                  </a:solidFill>
                  <a:latin typeface="Tahoma" pitchFamily="34" charset="0"/>
                  <a:ea typeface="Tahoma" pitchFamily="34" charset="0"/>
                  <a:cs typeface="Tahoma" pitchFamily="34" charset="0"/>
                </a:rPr>
                <a:t>Yd</a:t>
              </a:r>
              <a:endParaRPr lang="ja-JP" altLang="en-US" sz="1100" dirty="0">
                <a:latin typeface="Tahoma" pitchFamily="34" charset="0"/>
                <a:cs typeface="Tahoma" pitchFamily="34" charset="0"/>
              </a:endParaRPr>
            </a:p>
          </p:txBody>
        </p:sp>
        <p:sp>
          <p:nvSpPr>
            <p:cNvPr id="99" name="テキスト ボックス 157"/>
            <p:cNvSpPr txBox="1"/>
            <p:nvPr/>
          </p:nvSpPr>
          <p:spPr>
            <a:xfrm>
              <a:off x="6669191" y="2900729"/>
              <a:ext cx="458176" cy="2322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a:solidFill>
                    <a:srgbClr val="000000"/>
                  </a:solidFill>
                  <a:latin typeface="Tahoma" pitchFamily="34" charset="0"/>
                  <a:ea typeface="Tahoma" pitchFamily="34" charset="0"/>
                  <a:cs typeface="Tahoma" pitchFamily="34" charset="0"/>
                </a:rPr>
                <a:t>D/H</a:t>
              </a:r>
              <a:endParaRPr lang="ja-JP" altLang="en-US" sz="1100" dirty="0">
                <a:latin typeface="Tahoma" pitchFamily="34" charset="0"/>
                <a:cs typeface="Tahoma" pitchFamily="34" charset="0"/>
              </a:endParaRPr>
            </a:p>
          </p:txBody>
        </p:sp>
        <p:grpSp>
          <p:nvGrpSpPr>
            <p:cNvPr id="100" name="グループ化 99"/>
            <p:cNvGrpSpPr/>
            <p:nvPr/>
          </p:nvGrpSpPr>
          <p:grpSpPr>
            <a:xfrm>
              <a:off x="7276433" y="2722633"/>
              <a:ext cx="492871" cy="121298"/>
              <a:chOff x="2351082" y="3432226"/>
              <a:chExt cx="492871" cy="121298"/>
            </a:xfrm>
          </p:grpSpPr>
          <p:sp>
            <p:nvSpPr>
              <p:cNvPr id="101" name="フローチャート : 論理積ゲート 100"/>
              <p:cNvSpPr/>
              <p:nvPr/>
            </p:nvSpPr>
            <p:spPr>
              <a:xfrm rot="5400000" flipH="1">
                <a:off x="2351082" y="3432226"/>
                <a:ext cx="108000" cy="108000"/>
              </a:xfrm>
              <a:prstGeom prst="flowChartDelay">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sp>
            <p:nvSpPr>
              <p:cNvPr id="102" name="フローチャート : 論理積ゲート 101"/>
              <p:cNvSpPr/>
              <p:nvPr/>
            </p:nvSpPr>
            <p:spPr>
              <a:xfrm rot="5400000" flipH="1">
                <a:off x="2735953" y="3432226"/>
                <a:ext cx="108000" cy="108000"/>
              </a:xfrm>
              <a:prstGeom prst="flowChartDelay">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sp>
            <p:nvSpPr>
              <p:cNvPr id="103" name="正方形/長方形 102"/>
              <p:cNvSpPr/>
              <p:nvPr/>
            </p:nvSpPr>
            <p:spPr>
              <a:xfrm>
                <a:off x="2417986" y="3463524"/>
                <a:ext cx="360000" cy="90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grpSp>
        <p:sp>
          <p:nvSpPr>
            <p:cNvPr id="104" name="テキスト ボックス 157"/>
            <p:cNvSpPr txBox="1"/>
            <p:nvPr/>
          </p:nvSpPr>
          <p:spPr>
            <a:xfrm>
              <a:off x="7292303" y="2900729"/>
              <a:ext cx="458176" cy="2322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a:t>
              </a:r>
              <a:endParaRPr lang="ja-JP" altLang="en-US" sz="1100" dirty="0">
                <a:latin typeface="Tahoma" pitchFamily="34" charset="0"/>
                <a:cs typeface="Tahoma" pitchFamily="34" charset="0"/>
              </a:endParaRPr>
            </a:p>
          </p:txBody>
        </p:sp>
        <p:sp>
          <p:nvSpPr>
            <p:cNvPr id="105" name="テキスト ボックス 59"/>
            <p:cNvSpPr txBox="1"/>
            <p:nvPr/>
          </p:nvSpPr>
          <p:spPr>
            <a:xfrm>
              <a:off x="5681609" y="1831708"/>
              <a:ext cx="971382" cy="4334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 </a:t>
              </a:r>
            </a:p>
            <a:p>
              <a:pPr algn="just" fontAlgn="base"/>
              <a:r>
                <a:rPr lang="en-US" sz="1100" dirty="0" smtClean="0">
                  <a:solidFill>
                    <a:srgbClr val="000000"/>
                  </a:solidFill>
                  <a:latin typeface="Tahoma" pitchFamily="34" charset="0"/>
                  <a:ea typeface="Tahoma" pitchFamily="34" charset="0"/>
                  <a:cs typeface="Tahoma" pitchFamily="34" charset="0"/>
                </a:rPr>
                <a:t>Surface </a:t>
              </a:r>
              <a:r>
                <a:rPr lang="en-US" sz="1100" dirty="0" err="1" smtClean="0">
                  <a:solidFill>
                    <a:srgbClr val="000000"/>
                  </a:solidFill>
                  <a:latin typeface="Tahoma" pitchFamily="34" charset="0"/>
                  <a:ea typeface="Tahoma" pitchFamily="34" charset="0"/>
                  <a:cs typeface="Tahoma" pitchFamily="34" charset="0"/>
                </a:rPr>
                <a:t>Yd</a:t>
              </a:r>
              <a:endParaRPr lang="ja-JP" altLang="en-US" sz="1100" dirty="0">
                <a:latin typeface="Tahoma" pitchFamily="34" charset="0"/>
                <a:cs typeface="Tahoma" pitchFamily="34" charset="0"/>
              </a:endParaRPr>
            </a:p>
          </p:txBody>
        </p:sp>
        <p:sp>
          <p:nvSpPr>
            <p:cNvPr id="106" name="テキスト ボックス 53"/>
            <p:cNvSpPr txBox="1"/>
            <p:nvPr/>
          </p:nvSpPr>
          <p:spPr>
            <a:xfrm>
              <a:off x="7330433" y="2237171"/>
              <a:ext cx="1556523" cy="49175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DR/AT</a:t>
              </a:r>
              <a:endParaRPr lang="ja-JP" altLang="en-US" sz="1100" dirty="0">
                <a:latin typeface="Tahoma" pitchFamily="34" charset="0"/>
                <a:cs typeface="Tahoma" pitchFamily="34" charset="0"/>
              </a:endParaRPr>
            </a:p>
            <a:p>
              <a:pPr algn="just" fontAlgn="base"/>
              <a:r>
                <a:rPr lang="en-US" sz="1100" dirty="0" smtClean="0">
                  <a:solidFill>
                    <a:srgbClr val="000000"/>
                  </a:solidFill>
                  <a:latin typeface="Tahoma" pitchFamily="34" charset="0"/>
                  <a:ea typeface="Tahoma" pitchFamily="34" charset="0"/>
                  <a:cs typeface="Tahoma" pitchFamily="34" charset="0"/>
                </a:rPr>
                <a:t>W8m Grad10%</a:t>
              </a:r>
              <a:endParaRPr lang="ja-JP" altLang="en-US" sz="1100" dirty="0">
                <a:latin typeface="Tahoma" pitchFamily="34" charset="0"/>
                <a:cs typeface="Tahoma" pitchFamily="34" charset="0"/>
              </a:endParaRPr>
            </a:p>
          </p:txBody>
        </p:sp>
        <p:sp>
          <p:nvSpPr>
            <p:cNvPr id="107" name="正方形/長方形 106"/>
            <p:cNvSpPr/>
            <p:nvPr/>
          </p:nvSpPr>
          <p:spPr>
            <a:xfrm>
              <a:off x="7091367" y="2188431"/>
              <a:ext cx="36000" cy="441222"/>
            </a:xfrm>
            <a:prstGeom prst="rect">
              <a:avLst/>
            </a:prstGeom>
            <a:solidFill>
              <a:srgbClr val="FF6600"/>
            </a:solidFill>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cxnSp>
          <p:nvCxnSpPr>
            <p:cNvPr id="108" name="直線コネクタ 107"/>
            <p:cNvCxnSpPr/>
            <p:nvPr/>
          </p:nvCxnSpPr>
          <p:spPr>
            <a:xfrm>
              <a:off x="6600973" y="2188431"/>
              <a:ext cx="576000"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09" name="正方形/長方形 108"/>
            <p:cNvSpPr/>
            <p:nvPr/>
          </p:nvSpPr>
          <p:spPr>
            <a:xfrm>
              <a:off x="6813456" y="2188431"/>
              <a:ext cx="144000" cy="441222"/>
            </a:xfrm>
            <a:prstGeom prst="rect">
              <a:avLst/>
            </a:prstGeom>
            <a:solidFill>
              <a:srgbClr val="FF6600"/>
            </a:solidFill>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sp>
          <p:nvSpPr>
            <p:cNvPr id="110" name="正方形/長方形 109"/>
            <p:cNvSpPr/>
            <p:nvPr/>
          </p:nvSpPr>
          <p:spPr>
            <a:xfrm rot="17880000">
              <a:off x="7067294" y="1943992"/>
              <a:ext cx="36000" cy="1116000"/>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115" name="テキスト ボックス 157"/>
            <p:cNvSpPr txBox="1"/>
            <p:nvPr/>
          </p:nvSpPr>
          <p:spPr>
            <a:xfrm>
              <a:off x="7079121" y="2121473"/>
              <a:ext cx="686895" cy="23139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UT </a:t>
              </a:r>
              <a:r>
                <a:rPr lang="en-US" sz="1100" dirty="0" err="1" smtClean="0">
                  <a:solidFill>
                    <a:srgbClr val="000000"/>
                  </a:solidFill>
                  <a:latin typeface="Tahoma" pitchFamily="34" charset="0"/>
                  <a:ea typeface="Tahoma" pitchFamily="34" charset="0"/>
                  <a:cs typeface="Tahoma" pitchFamily="34" charset="0"/>
                </a:rPr>
                <a:t>Sht</a:t>
              </a:r>
              <a:endParaRPr lang="ja-JP" altLang="en-US" sz="1100" dirty="0">
                <a:latin typeface="Tahoma" pitchFamily="34" charset="0"/>
                <a:cs typeface="Tahoma" pitchFamily="34" charset="0"/>
              </a:endParaRPr>
            </a:p>
          </p:txBody>
        </p:sp>
        <p:sp>
          <p:nvSpPr>
            <p:cNvPr id="116" name="テキスト ボックス 157"/>
            <p:cNvSpPr txBox="1"/>
            <p:nvPr/>
          </p:nvSpPr>
          <p:spPr>
            <a:xfrm>
              <a:off x="5958991" y="2384608"/>
              <a:ext cx="800605" cy="24338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Second </a:t>
              </a:r>
              <a:r>
                <a:rPr lang="en-US" sz="1100" dirty="0" err="1" smtClean="0">
                  <a:solidFill>
                    <a:srgbClr val="000000"/>
                  </a:solidFill>
                  <a:latin typeface="Tahoma" pitchFamily="34" charset="0"/>
                  <a:ea typeface="Tahoma" pitchFamily="34" charset="0"/>
                  <a:cs typeface="Tahoma" pitchFamily="34" charset="0"/>
                </a:rPr>
                <a:t>Sht</a:t>
              </a:r>
              <a:endParaRPr lang="ja-JP" altLang="en-US" sz="1100" dirty="0">
                <a:latin typeface="Tahoma" pitchFamily="34" charset="0"/>
                <a:cs typeface="Tahoma" pitchFamily="34" charset="0"/>
              </a:endParaRPr>
            </a:p>
          </p:txBody>
        </p:sp>
      </p:grpSp>
      <p:grpSp>
        <p:nvGrpSpPr>
          <p:cNvPr id="117" name="グループ化 116"/>
          <p:cNvGrpSpPr/>
          <p:nvPr/>
        </p:nvGrpSpPr>
        <p:grpSpPr>
          <a:xfrm>
            <a:off x="4859582" y="1431780"/>
            <a:ext cx="3732677" cy="1432176"/>
            <a:chOff x="171312" y="4402651"/>
            <a:chExt cx="3732677" cy="1432176"/>
          </a:xfrm>
        </p:grpSpPr>
        <p:sp>
          <p:nvSpPr>
            <p:cNvPr id="34" name="フリーフォーム 33"/>
            <p:cNvSpPr/>
            <p:nvPr/>
          </p:nvSpPr>
          <p:spPr>
            <a:xfrm>
              <a:off x="197915" y="4402651"/>
              <a:ext cx="3706074" cy="610210"/>
            </a:xfrm>
            <a:custGeom>
              <a:avLst/>
              <a:gdLst>
                <a:gd name="connsiteX0" fmla="*/ 0 w 3019425"/>
                <a:gd name="connsiteY0" fmla="*/ 781428 h 781428"/>
                <a:gd name="connsiteX1" fmla="*/ 1638300 w 3019425"/>
                <a:gd name="connsiteY1" fmla="*/ 378 h 781428"/>
                <a:gd name="connsiteX2" fmla="*/ 3019425 w 3019425"/>
                <a:gd name="connsiteY2" fmla="*/ 676653 h 781428"/>
                <a:gd name="connsiteX0" fmla="*/ 0 w 3019425"/>
                <a:gd name="connsiteY0" fmla="*/ 782895 h 782895"/>
                <a:gd name="connsiteX1" fmla="*/ 472606 w 3019425"/>
                <a:gd name="connsiteY1" fmla="*/ 487477 h 782895"/>
                <a:gd name="connsiteX2" fmla="*/ 1638300 w 3019425"/>
                <a:gd name="connsiteY2" fmla="*/ 1845 h 782895"/>
                <a:gd name="connsiteX3" fmla="*/ 3019425 w 3019425"/>
                <a:gd name="connsiteY3" fmla="*/ 678120 h 782895"/>
                <a:gd name="connsiteX0" fmla="*/ 0 w 3141952"/>
                <a:gd name="connsiteY0" fmla="*/ 639915 h 678120"/>
                <a:gd name="connsiteX1" fmla="*/ 595133 w 3141952"/>
                <a:gd name="connsiteY1" fmla="*/ 487477 h 678120"/>
                <a:gd name="connsiteX2" fmla="*/ 1760827 w 3141952"/>
                <a:gd name="connsiteY2" fmla="*/ 1845 h 678120"/>
                <a:gd name="connsiteX3" fmla="*/ 3141952 w 3141952"/>
                <a:gd name="connsiteY3" fmla="*/ 678120 h 678120"/>
                <a:gd name="connsiteX0" fmla="*/ 0 w 3141952"/>
                <a:gd name="connsiteY0" fmla="*/ 640379 h 678584"/>
                <a:gd name="connsiteX1" fmla="*/ 936459 w 3141952"/>
                <a:gd name="connsiteY1" fmla="*/ 468875 h 678584"/>
                <a:gd name="connsiteX2" fmla="*/ 1760827 w 3141952"/>
                <a:gd name="connsiteY2" fmla="*/ 2309 h 678584"/>
                <a:gd name="connsiteX3" fmla="*/ 3141952 w 3141952"/>
                <a:gd name="connsiteY3" fmla="*/ 678584 h 678584"/>
                <a:gd name="connsiteX0" fmla="*/ 0 w 3141952"/>
                <a:gd name="connsiteY0" fmla="*/ 564679 h 602884"/>
                <a:gd name="connsiteX1" fmla="*/ 936459 w 3141952"/>
                <a:gd name="connsiteY1" fmla="*/ 393175 h 602884"/>
                <a:gd name="connsiteX2" fmla="*/ 2163417 w 3141952"/>
                <a:gd name="connsiteY2" fmla="*/ 2855 h 602884"/>
                <a:gd name="connsiteX3" fmla="*/ 3141952 w 3141952"/>
                <a:gd name="connsiteY3" fmla="*/ 602884 h 602884"/>
                <a:gd name="connsiteX0" fmla="*/ 0 w 3141952"/>
                <a:gd name="connsiteY0" fmla="*/ 567508 h 605713"/>
                <a:gd name="connsiteX1" fmla="*/ 936459 w 3141952"/>
                <a:gd name="connsiteY1" fmla="*/ 396004 h 605713"/>
                <a:gd name="connsiteX2" fmla="*/ 2012951 w 3141952"/>
                <a:gd name="connsiteY2" fmla="*/ 2829 h 605713"/>
                <a:gd name="connsiteX3" fmla="*/ 3141952 w 3141952"/>
                <a:gd name="connsiteY3" fmla="*/ 605713 h 605713"/>
                <a:gd name="connsiteX0" fmla="*/ 0 w 3588481"/>
                <a:gd name="connsiteY0" fmla="*/ 567508 h 708567"/>
                <a:gd name="connsiteX1" fmla="*/ 936459 w 3588481"/>
                <a:gd name="connsiteY1" fmla="*/ 396004 h 708567"/>
                <a:gd name="connsiteX2" fmla="*/ 2012951 w 3588481"/>
                <a:gd name="connsiteY2" fmla="*/ 2829 h 708567"/>
                <a:gd name="connsiteX3" fmla="*/ 3588481 w 3588481"/>
                <a:gd name="connsiteY3" fmla="*/ 708567 h 708567"/>
                <a:gd name="connsiteX0" fmla="*/ 0 w 3588481"/>
                <a:gd name="connsiteY0" fmla="*/ 564692 h 705751"/>
                <a:gd name="connsiteX1" fmla="*/ 936459 w 3588481"/>
                <a:gd name="connsiteY1" fmla="*/ 393188 h 705751"/>
                <a:gd name="connsiteX2" fmla="*/ 2012951 w 3588481"/>
                <a:gd name="connsiteY2" fmla="*/ 13 h 705751"/>
                <a:gd name="connsiteX3" fmla="*/ 2987778 w 3588481"/>
                <a:gd name="connsiteY3" fmla="*/ 405768 h 705751"/>
                <a:gd name="connsiteX4" fmla="*/ 3588481 w 3588481"/>
                <a:gd name="connsiteY4" fmla="*/ 705751 h 705751"/>
                <a:gd name="connsiteX0" fmla="*/ 0 w 3588481"/>
                <a:gd name="connsiteY0" fmla="*/ 564692 h 705751"/>
                <a:gd name="connsiteX1" fmla="*/ 936459 w 3588481"/>
                <a:gd name="connsiteY1" fmla="*/ 393188 h 705751"/>
                <a:gd name="connsiteX2" fmla="*/ 2012951 w 3588481"/>
                <a:gd name="connsiteY2" fmla="*/ 13 h 705751"/>
                <a:gd name="connsiteX3" fmla="*/ 2935856 w 3588481"/>
                <a:gd name="connsiteY3" fmla="*/ 536673 h 705751"/>
                <a:gd name="connsiteX4" fmla="*/ 3588481 w 3588481"/>
                <a:gd name="connsiteY4" fmla="*/ 705751 h 705751"/>
                <a:gd name="connsiteX0" fmla="*/ 0 w 3588481"/>
                <a:gd name="connsiteY0" fmla="*/ 545991 h 687050"/>
                <a:gd name="connsiteX1" fmla="*/ 936459 w 3588481"/>
                <a:gd name="connsiteY1" fmla="*/ 374487 h 687050"/>
                <a:gd name="connsiteX2" fmla="*/ 1763726 w 3588481"/>
                <a:gd name="connsiteY2" fmla="*/ 12 h 687050"/>
                <a:gd name="connsiteX3" fmla="*/ 2935856 w 3588481"/>
                <a:gd name="connsiteY3" fmla="*/ 517972 h 687050"/>
                <a:gd name="connsiteX4" fmla="*/ 3588481 w 3588481"/>
                <a:gd name="connsiteY4" fmla="*/ 687050 h 687050"/>
                <a:gd name="connsiteX0" fmla="*/ 0 w 2935856"/>
                <a:gd name="connsiteY0" fmla="*/ 545991 h 545991"/>
                <a:gd name="connsiteX1" fmla="*/ 936459 w 2935856"/>
                <a:gd name="connsiteY1" fmla="*/ 374487 h 545991"/>
                <a:gd name="connsiteX2" fmla="*/ 1763726 w 2935856"/>
                <a:gd name="connsiteY2" fmla="*/ 12 h 545991"/>
                <a:gd name="connsiteX3" fmla="*/ 2935856 w 2935856"/>
                <a:gd name="connsiteY3" fmla="*/ 517972 h 545991"/>
                <a:gd name="connsiteX0" fmla="*/ 0 w 2935856"/>
                <a:gd name="connsiteY0" fmla="*/ 545991 h 545991"/>
                <a:gd name="connsiteX1" fmla="*/ 236105 w 2935856"/>
                <a:gd name="connsiteY1" fmla="*/ 500084 h 545991"/>
                <a:gd name="connsiteX2" fmla="*/ 936459 w 2935856"/>
                <a:gd name="connsiteY2" fmla="*/ 374487 h 545991"/>
                <a:gd name="connsiteX3" fmla="*/ 1763726 w 2935856"/>
                <a:gd name="connsiteY3" fmla="*/ 12 h 545991"/>
                <a:gd name="connsiteX4" fmla="*/ 2935856 w 2935856"/>
                <a:gd name="connsiteY4" fmla="*/ 517972 h 545991"/>
                <a:gd name="connsiteX0" fmla="*/ 0 w 3943143"/>
                <a:gd name="connsiteY0" fmla="*/ 555341 h 555341"/>
                <a:gd name="connsiteX1" fmla="*/ 1243392 w 3943143"/>
                <a:gd name="connsiteY1" fmla="*/ 500084 h 555341"/>
                <a:gd name="connsiteX2" fmla="*/ 1943746 w 3943143"/>
                <a:gd name="connsiteY2" fmla="*/ 374487 h 555341"/>
                <a:gd name="connsiteX3" fmla="*/ 2771013 w 3943143"/>
                <a:gd name="connsiteY3" fmla="*/ 12 h 555341"/>
                <a:gd name="connsiteX4" fmla="*/ 3943143 w 3943143"/>
                <a:gd name="connsiteY4" fmla="*/ 517972 h 555341"/>
                <a:gd name="connsiteX0" fmla="*/ 0 w 3745839"/>
                <a:gd name="connsiteY0" fmla="*/ 555341 h 555341"/>
                <a:gd name="connsiteX1" fmla="*/ 1243392 w 3745839"/>
                <a:gd name="connsiteY1" fmla="*/ 500084 h 555341"/>
                <a:gd name="connsiteX2" fmla="*/ 1943746 w 3745839"/>
                <a:gd name="connsiteY2" fmla="*/ 374487 h 555341"/>
                <a:gd name="connsiteX3" fmla="*/ 2771013 w 3745839"/>
                <a:gd name="connsiteY3" fmla="*/ 12 h 555341"/>
                <a:gd name="connsiteX4" fmla="*/ 3745839 w 3745839"/>
                <a:gd name="connsiteY4" fmla="*/ 340316 h 555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5839" h="555341">
                  <a:moveTo>
                    <a:pt x="0" y="555341"/>
                  </a:moveTo>
                  <a:cubicBezTo>
                    <a:pt x="39351" y="547690"/>
                    <a:pt x="1087316" y="528668"/>
                    <a:pt x="1243392" y="500084"/>
                  </a:cubicBezTo>
                  <a:cubicBezTo>
                    <a:pt x="1399468" y="471500"/>
                    <a:pt x="1689143" y="457832"/>
                    <a:pt x="1943746" y="374487"/>
                  </a:cubicBezTo>
                  <a:cubicBezTo>
                    <a:pt x="2198349" y="291142"/>
                    <a:pt x="2429127" y="-2085"/>
                    <a:pt x="2771013" y="12"/>
                  </a:cubicBezTo>
                  <a:cubicBezTo>
                    <a:pt x="3112899" y="2109"/>
                    <a:pt x="3483251" y="222693"/>
                    <a:pt x="3745839" y="34031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grpSp>
          <p:nvGrpSpPr>
            <p:cNvPr id="35" name="グループ化 34"/>
            <p:cNvGrpSpPr/>
            <p:nvPr/>
          </p:nvGrpSpPr>
          <p:grpSpPr>
            <a:xfrm>
              <a:off x="1572272" y="5331538"/>
              <a:ext cx="665530" cy="294154"/>
              <a:chOff x="1537265" y="821501"/>
              <a:chExt cx="719455" cy="264371"/>
            </a:xfrm>
          </p:grpSpPr>
          <p:sp>
            <p:nvSpPr>
              <p:cNvPr id="57" name="正方形/長方形 56"/>
              <p:cNvSpPr/>
              <p:nvPr/>
            </p:nvSpPr>
            <p:spPr>
              <a:xfrm>
                <a:off x="1537265" y="821501"/>
                <a:ext cx="719455" cy="264371"/>
              </a:xfrm>
              <a:prstGeom prst="rect">
                <a:avLst/>
              </a:prstGeom>
            </p:spPr>
            <p:style>
              <a:lnRef idx="0">
                <a:schemeClr val="accent2"/>
              </a:lnRef>
              <a:fillRef idx="3">
                <a:schemeClr val="accent2"/>
              </a:fillRef>
              <a:effectRef idx="3">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a:latin typeface="Tahoma" pitchFamily="34" charset="0"/>
                    <a:ea typeface="Tahoma" pitchFamily="34" charset="0"/>
                    <a:cs typeface="Tahoma" pitchFamily="34" charset="0"/>
                  </a:rPr>
                  <a:t> </a:t>
                </a:r>
                <a:endParaRPr lang="ja-JP" altLang="en-US" sz="1100" kern="100">
                  <a:latin typeface="Tahoma" pitchFamily="34" charset="0"/>
                  <a:ea typeface="ＭＳ 明朝"/>
                  <a:cs typeface="Tahoma" pitchFamily="34" charset="0"/>
                </a:endParaRPr>
              </a:p>
            </p:txBody>
          </p:sp>
          <p:sp>
            <p:nvSpPr>
              <p:cNvPr id="58" name="フローチャート : 論理積ゲート 57"/>
              <p:cNvSpPr/>
              <p:nvPr/>
            </p:nvSpPr>
            <p:spPr>
              <a:xfrm rot="5400000" flipH="1">
                <a:off x="1859617" y="883431"/>
                <a:ext cx="97065" cy="116751"/>
              </a:xfrm>
              <a:prstGeom prst="flowChartDelay">
                <a:avLst/>
              </a:prstGeo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grpSp>
        <p:sp>
          <p:nvSpPr>
            <p:cNvPr id="36" name="正方形/長方形 35"/>
            <p:cNvSpPr/>
            <p:nvPr/>
          </p:nvSpPr>
          <p:spPr>
            <a:xfrm rot="17880000">
              <a:off x="1232348" y="5046398"/>
              <a:ext cx="36000" cy="720000"/>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cxnSp>
          <p:nvCxnSpPr>
            <p:cNvPr id="37" name="直線コネクタ 36"/>
            <p:cNvCxnSpPr/>
            <p:nvPr/>
          </p:nvCxnSpPr>
          <p:spPr>
            <a:xfrm>
              <a:off x="1079435" y="4970680"/>
              <a:ext cx="504000"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flipV="1">
              <a:off x="2170522" y="4782924"/>
              <a:ext cx="72000" cy="10800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flipV="1">
              <a:off x="1578650" y="4888581"/>
              <a:ext cx="45083" cy="84561"/>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0" name="正方形/長方形 39"/>
            <p:cNvSpPr/>
            <p:nvPr/>
          </p:nvSpPr>
          <p:spPr>
            <a:xfrm rot="5400000">
              <a:off x="1392674" y="5226302"/>
              <a:ext cx="40056" cy="320872"/>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41" name="テキスト ボックス 53"/>
            <p:cNvSpPr txBox="1"/>
            <p:nvPr/>
          </p:nvSpPr>
          <p:spPr>
            <a:xfrm>
              <a:off x="171312" y="5236156"/>
              <a:ext cx="1211817" cy="49175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DH/AT</a:t>
              </a:r>
              <a:endParaRPr lang="ja-JP" altLang="en-US" sz="1100" dirty="0">
                <a:latin typeface="Tahoma" pitchFamily="34" charset="0"/>
                <a:cs typeface="Tahoma" pitchFamily="34" charset="0"/>
              </a:endParaRPr>
            </a:p>
            <a:p>
              <a:pPr algn="just" fontAlgn="base"/>
              <a:r>
                <a:rPr lang="en-US" sz="1100" dirty="0" smtClean="0">
                  <a:solidFill>
                    <a:srgbClr val="000000"/>
                  </a:solidFill>
                  <a:latin typeface="Tahoma" pitchFamily="34" charset="0"/>
                  <a:ea typeface="Tahoma" pitchFamily="34" charset="0"/>
                  <a:cs typeface="Tahoma" pitchFamily="34" charset="0"/>
                </a:rPr>
                <a:t>W8m Grad10%</a:t>
              </a:r>
              <a:endParaRPr lang="ja-JP" altLang="en-US" sz="1100" dirty="0">
                <a:latin typeface="Tahoma" pitchFamily="34" charset="0"/>
                <a:cs typeface="Tahoma" pitchFamily="34" charset="0"/>
              </a:endParaRPr>
            </a:p>
          </p:txBody>
        </p:sp>
        <p:sp>
          <p:nvSpPr>
            <p:cNvPr id="42" name="テキスト ボックス 59"/>
            <p:cNvSpPr txBox="1"/>
            <p:nvPr/>
          </p:nvSpPr>
          <p:spPr>
            <a:xfrm>
              <a:off x="1688368" y="4464888"/>
              <a:ext cx="852002" cy="4334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Assembly</a:t>
              </a:r>
            </a:p>
            <a:p>
              <a:pPr algn="just" fontAlgn="base"/>
              <a:r>
                <a:rPr lang="en-US" sz="1100" dirty="0" smtClean="0">
                  <a:solidFill>
                    <a:srgbClr val="000000"/>
                  </a:solidFill>
                  <a:latin typeface="Tahoma" pitchFamily="34" charset="0"/>
                  <a:ea typeface="Tahoma" pitchFamily="34" charset="0"/>
                  <a:cs typeface="Tahoma" pitchFamily="34" charset="0"/>
                </a:rPr>
                <a:t> </a:t>
              </a:r>
              <a:r>
                <a:rPr lang="en-US" sz="1100" dirty="0" err="1">
                  <a:solidFill>
                    <a:srgbClr val="000000"/>
                  </a:solidFill>
                  <a:latin typeface="Tahoma" pitchFamily="34" charset="0"/>
                  <a:ea typeface="Tahoma" pitchFamily="34" charset="0"/>
                  <a:cs typeface="Tahoma" pitchFamily="34" charset="0"/>
                </a:rPr>
                <a:t>Yd</a:t>
              </a:r>
              <a:endParaRPr lang="ja-JP" altLang="en-US" sz="1100" dirty="0">
                <a:latin typeface="Tahoma" pitchFamily="34" charset="0"/>
                <a:cs typeface="Tahoma" pitchFamily="34" charset="0"/>
              </a:endParaRPr>
            </a:p>
          </p:txBody>
        </p:sp>
        <p:sp>
          <p:nvSpPr>
            <p:cNvPr id="43" name="テキスト ボックス 157"/>
            <p:cNvSpPr txBox="1"/>
            <p:nvPr/>
          </p:nvSpPr>
          <p:spPr>
            <a:xfrm>
              <a:off x="1686224" y="5602614"/>
              <a:ext cx="458176" cy="2322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a:solidFill>
                    <a:srgbClr val="000000"/>
                  </a:solidFill>
                  <a:latin typeface="Tahoma" pitchFamily="34" charset="0"/>
                  <a:ea typeface="Tahoma" pitchFamily="34" charset="0"/>
                  <a:cs typeface="Tahoma" pitchFamily="34" charset="0"/>
                </a:rPr>
                <a:t>D/H</a:t>
              </a:r>
              <a:endParaRPr lang="ja-JP" altLang="en-US" sz="1100" dirty="0">
                <a:latin typeface="Tahoma" pitchFamily="34" charset="0"/>
                <a:cs typeface="Tahoma" pitchFamily="34" charset="0"/>
              </a:endParaRPr>
            </a:p>
          </p:txBody>
        </p:sp>
        <p:grpSp>
          <p:nvGrpSpPr>
            <p:cNvPr id="45" name="グループ化 44"/>
            <p:cNvGrpSpPr/>
            <p:nvPr/>
          </p:nvGrpSpPr>
          <p:grpSpPr>
            <a:xfrm>
              <a:off x="2293466" y="5424518"/>
              <a:ext cx="492871" cy="121298"/>
              <a:chOff x="2351082" y="3432226"/>
              <a:chExt cx="492871" cy="121298"/>
            </a:xfrm>
          </p:grpSpPr>
          <p:sp>
            <p:nvSpPr>
              <p:cNvPr id="54" name="フローチャート : 論理積ゲート 53"/>
              <p:cNvSpPr/>
              <p:nvPr/>
            </p:nvSpPr>
            <p:spPr>
              <a:xfrm rot="5400000" flipH="1">
                <a:off x="2351082" y="3432226"/>
                <a:ext cx="108000" cy="108000"/>
              </a:xfrm>
              <a:prstGeom prst="flowChartDelay">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sp>
            <p:nvSpPr>
              <p:cNvPr id="55" name="フローチャート : 論理積ゲート 54"/>
              <p:cNvSpPr/>
              <p:nvPr/>
            </p:nvSpPr>
            <p:spPr>
              <a:xfrm rot="5400000" flipH="1">
                <a:off x="2735953" y="3432226"/>
                <a:ext cx="108000" cy="108000"/>
              </a:xfrm>
              <a:prstGeom prst="flowChartDelay">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sp>
            <p:nvSpPr>
              <p:cNvPr id="56" name="正方形/長方形 55"/>
              <p:cNvSpPr/>
              <p:nvPr/>
            </p:nvSpPr>
            <p:spPr>
              <a:xfrm>
                <a:off x="2417986" y="3463524"/>
                <a:ext cx="360000" cy="90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grpSp>
        <p:sp>
          <p:nvSpPr>
            <p:cNvPr id="47" name="テキスト ボックス 157"/>
            <p:cNvSpPr txBox="1"/>
            <p:nvPr/>
          </p:nvSpPr>
          <p:spPr>
            <a:xfrm>
              <a:off x="2309336" y="5602614"/>
              <a:ext cx="458176" cy="2322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a:t>
              </a:r>
              <a:endParaRPr lang="ja-JP" altLang="en-US" sz="1100" dirty="0">
                <a:latin typeface="Tahoma" pitchFamily="34" charset="0"/>
                <a:cs typeface="Tahoma" pitchFamily="34" charset="0"/>
              </a:endParaRPr>
            </a:p>
          </p:txBody>
        </p:sp>
        <p:sp>
          <p:nvSpPr>
            <p:cNvPr id="49" name="テキスト ボックス 59"/>
            <p:cNvSpPr txBox="1"/>
            <p:nvPr/>
          </p:nvSpPr>
          <p:spPr>
            <a:xfrm>
              <a:off x="979522" y="4455144"/>
              <a:ext cx="734376" cy="4334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 </a:t>
              </a:r>
            </a:p>
            <a:p>
              <a:pPr algn="just" fontAlgn="base"/>
              <a:r>
                <a:rPr lang="en-US" sz="1100" dirty="0" smtClean="0">
                  <a:solidFill>
                    <a:srgbClr val="000000"/>
                  </a:solidFill>
                  <a:latin typeface="Tahoma" pitchFamily="34" charset="0"/>
                  <a:ea typeface="Tahoma" pitchFamily="34" charset="0"/>
                  <a:cs typeface="Tahoma" pitchFamily="34" charset="0"/>
                </a:rPr>
                <a:t>Surface</a:t>
              </a:r>
            </a:p>
            <a:p>
              <a:pPr algn="just" fontAlgn="base"/>
              <a:r>
                <a:rPr lang="en-US" sz="1100" dirty="0" smtClean="0">
                  <a:solidFill>
                    <a:srgbClr val="000000"/>
                  </a:solidFill>
                  <a:latin typeface="Tahoma" pitchFamily="34" charset="0"/>
                  <a:ea typeface="Tahoma" pitchFamily="34" charset="0"/>
                  <a:cs typeface="Tahoma" pitchFamily="34" charset="0"/>
                </a:rPr>
                <a:t> </a:t>
              </a:r>
              <a:r>
                <a:rPr lang="en-US" sz="1100" dirty="0" err="1">
                  <a:solidFill>
                    <a:srgbClr val="000000"/>
                  </a:solidFill>
                  <a:latin typeface="Tahoma" pitchFamily="34" charset="0"/>
                  <a:ea typeface="Tahoma" pitchFamily="34" charset="0"/>
                  <a:cs typeface="Tahoma" pitchFamily="34" charset="0"/>
                </a:rPr>
                <a:t>Yd</a:t>
              </a:r>
              <a:endParaRPr lang="ja-JP" altLang="en-US" sz="1100" dirty="0">
                <a:latin typeface="Tahoma" pitchFamily="34" charset="0"/>
                <a:cs typeface="Tahoma" pitchFamily="34" charset="0"/>
              </a:endParaRPr>
            </a:p>
          </p:txBody>
        </p:sp>
        <p:sp>
          <p:nvSpPr>
            <p:cNvPr id="50" name="テキスト ボックス 53"/>
            <p:cNvSpPr txBox="1"/>
            <p:nvPr/>
          </p:nvSpPr>
          <p:spPr>
            <a:xfrm>
              <a:off x="2419384" y="5041797"/>
              <a:ext cx="1211817" cy="42765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 </a:t>
              </a:r>
              <a:r>
                <a:rPr lang="en-US" sz="1100" dirty="0">
                  <a:solidFill>
                    <a:srgbClr val="000000"/>
                  </a:solidFill>
                  <a:latin typeface="Tahoma" pitchFamily="34" charset="0"/>
                  <a:ea typeface="Tahoma" pitchFamily="34" charset="0"/>
                  <a:cs typeface="Tahoma" pitchFamily="34" charset="0"/>
                </a:rPr>
                <a:t>AT</a:t>
              </a:r>
              <a:endParaRPr lang="ja-JP" altLang="en-US" sz="1100" dirty="0">
                <a:latin typeface="Tahoma" pitchFamily="34" charset="0"/>
                <a:cs typeface="Tahoma" pitchFamily="34" charset="0"/>
              </a:endParaRPr>
            </a:p>
            <a:p>
              <a:pPr algn="just" fontAlgn="base"/>
              <a:r>
                <a:rPr lang="en-US" sz="1100" dirty="0" smtClean="0">
                  <a:solidFill>
                    <a:srgbClr val="000000"/>
                  </a:solidFill>
                  <a:latin typeface="Tahoma" pitchFamily="34" charset="0"/>
                  <a:ea typeface="Tahoma" pitchFamily="34" charset="0"/>
                  <a:cs typeface="Tahoma" pitchFamily="34" charset="0"/>
                </a:rPr>
                <a:t>W8m Grad10%</a:t>
              </a:r>
              <a:endParaRPr lang="ja-JP" altLang="en-US" sz="1100" dirty="0">
                <a:latin typeface="Tahoma" pitchFamily="34" charset="0"/>
                <a:cs typeface="Tahoma" pitchFamily="34" charset="0"/>
              </a:endParaRPr>
            </a:p>
          </p:txBody>
        </p:sp>
        <p:sp>
          <p:nvSpPr>
            <p:cNvPr id="59" name="正方形/長方形 58"/>
            <p:cNvSpPr/>
            <p:nvPr/>
          </p:nvSpPr>
          <p:spPr>
            <a:xfrm>
              <a:off x="2108400" y="4890316"/>
              <a:ext cx="36000" cy="441222"/>
            </a:xfrm>
            <a:prstGeom prst="rect">
              <a:avLst/>
            </a:prstGeom>
            <a:solidFill>
              <a:srgbClr val="FF6600"/>
            </a:solidFill>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cxnSp>
          <p:nvCxnSpPr>
            <p:cNvPr id="60" name="直線コネクタ 59"/>
            <p:cNvCxnSpPr/>
            <p:nvPr/>
          </p:nvCxnSpPr>
          <p:spPr>
            <a:xfrm>
              <a:off x="1618006" y="4890316"/>
              <a:ext cx="576000"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正方形/長方形 60"/>
            <p:cNvSpPr/>
            <p:nvPr/>
          </p:nvSpPr>
          <p:spPr>
            <a:xfrm rot="3720000" flipH="1">
              <a:off x="1134268" y="4803680"/>
              <a:ext cx="36000" cy="576000"/>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63" name="正方形/長方形 62"/>
            <p:cNvSpPr/>
            <p:nvPr/>
          </p:nvSpPr>
          <p:spPr>
            <a:xfrm>
              <a:off x="1830489" y="4890316"/>
              <a:ext cx="144000" cy="441222"/>
            </a:xfrm>
            <a:prstGeom prst="rect">
              <a:avLst/>
            </a:prstGeom>
            <a:solidFill>
              <a:srgbClr val="FF6600"/>
            </a:solidFill>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sp>
          <p:nvSpPr>
            <p:cNvPr id="62" name="正方形/長方形 61"/>
            <p:cNvSpPr/>
            <p:nvPr/>
          </p:nvSpPr>
          <p:spPr>
            <a:xfrm rot="17880000">
              <a:off x="2084327" y="4645877"/>
              <a:ext cx="36000" cy="1116000"/>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88" name="テキスト ボックス 157"/>
            <p:cNvSpPr txBox="1"/>
            <p:nvPr/>
          </p:nvSpPr>
          <p:spPr>
            <a:xfrm>
              <a:off x="1188703" y="5098430"/>
              <a:ext cx="800605" cy="24338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Main </a:t>
              </a:r>
              <a:r>
                <a:rPr lang="en-US" sz="1100" dirty="0" err="1" smtClean="0">
                  <a:solidFill>
                    <a:srgbClr val="000000"/>
                  </a:solidFill>
                  <a:latin typeface="Tahoma" pitchFamily="34" charset="0"/>
                  <a:ea typeface="Tahoma" pitchFamily="34" charset="0"/>
                  <a:cs typeface="Tahoma" pitchFamily="34" charset="0"/>
                </a:rPr>
                <a:t>Sht</a:t>
              </a:r>
              <a:endParaRPr lang="ja-JP" altLang="en-US" sz="1100" dirty="0">
                <a:latin typeface="Tahoma" pitchFamily="34" charset="0"/>
                <a:cs typeface="Tahoma" pitchFamily="34" charset="0"/>
              </a:endParaRPr>
            </a:p>
          </p:txBody>
        </p:sp>
        <p:sp>
          <p:nvSpPr>
            <p:cNvPr id="89" name="テキスト ボックス 157"/>
            <p:cNvSpPr txBox="1"/>
            <p:nvPr/>
          </p:nvSpPr>
          <p:spPr>
            <a:xfrm>
              <a:off x="2075345" y="4824160"/>
              <a:ext cx="686895" cy="23139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UT </a:t>
              </a:r>
              <a:r>
                <a:rPr lang="en-US" sz="1100" dirty="0" err="1" smtClean="0">
                  <a:solidFill>
                    <a:srgbClr val="000000"/>
                  </a:solidFill>
                  <a:latin typeface="Tahoma" pitchFamily="34" charset="0"/>
                  <a:ea typeface="Tahoma" pitchFamily="34" charset="0"/>
                  <a:cs typeface="Tahoma" pitchFamily="34" charset="0"/>
                </a:rPr>
                <a:t>Sht</a:t>
              </a:r>
              <a:endParaRPr lang="ja-JP" altLang="en-US" sz="1100" dirty="0">
                <a:latin typeface="Tahoma" pitchFamily="34" charset="0"/>
                <a:cs typeface="Tahoma" pitchFamily="34" charset="0"/>
              </a:endParaRPr>
            </a:p>
          </p:txBody>
        </p:sp>
      </p:grpSp>
      <p:grpSp>
        <p:nvGrpSpPr>
          <p:cNvPr id="119" name="グループ化 118"/>
          <p:cNvGrpSpPr/>
          <p:nvPr/>
        </p:nvGrpSpPr>
        <p:grpSpPr>
          <a:xfrm>
            <a:off x="4856751" y="4444730"/>
            <a:ext cx="3718978" cy="1432176"/>
            <a:chOff x="5180882" y="4402651"/>
            <a:chExt cx="3718978" cy="1432176"/>
          </a:xfrm>
        </p:grpSpPr>
        <p:sp>
          <p:nvSpPr>
            <p:cNvPr id="64" name="フリーフォーム 63"/>
            <p:cNvSpPr/>
            <p:nvPr/>
          </p:nvSpPr>
          <p:spPr>
            <a:xfrm>
              <a:off x="5180882" y="4402651"/>
              <a:ext cx="3706074" cy="610210"/>
            </a:xfrm>
            <a:custGeom>
              <a:avLst/>
              <a:gdLst>
                <a:gd name="connsiteX0" fmla="*/ 0 w 3019425"/>
                <a:gd name="connsiteY0" fmla="*/ 781428 h 781428"/>
                <a:gd name="connsiteX1" fmla="*/ 1638300 w 3019425"/>
                <a:gd name="connsiteY1" fmla="*/ 378 h 781428"/>
                <a:gd name="connsiteX2" fmla="*/ 3019425 w 3019425"/>
                <a:gd name="connsiteY2" fmla="*/ 676653 h 781428"/>
                <a:gd name="connsiteX0" fmla="*/ 0 w 3019425"/>
                <a:gd name="connsiteY0" fmla="*/ 782895 h 782895"/>
                <a:gd name="connsiteX1" fmla="*/ 472606 w 3019425"/>
                <a:gd name="connsiteY1" fmla="*/ 487477 h 782895"/>
                <a:gd name="connsiteX2" fmla="*/ 1638300 w 3019425"/>
                <a:gd name="connsiteY2" fmla="*/ 1845 h 782895"/>
                <a:gd name="connsiteX3" fmla="*/ 3019425 w 3019425"/>
                <a:gd name="connsiteY3" fmla="*/ 678120 h 782895"/>
                <a:gd name="connsiteX0" fmla="*/ 0 w 3141952"/>
                <a:gd name="connsiteY0" fmla="*/ 639915 h 678120"/>
                <a:gd name="connsiteX1" fmla="*/ 595133 w 3141952"/>
                <a:gd name="connsiteY1" fmla="*/ 487477 h 678120"/>
                <a:gd name="connsiteX2" fmla="*/ 1760827 w 3141952"/>
                <a:gd name="connsiteY2" fmla="*/ 1845 h 678120"/>
                <a:gd name="connsiteX3" fmla="*/ 3141952 w 3141952"/>
                <a:gd name="connsiteY3" fmla="*/ 678120 h 678120"/>
                <a:gd name="connsiteX0" fmla="*/ 0 w 3141952"/>
                <a:gd name="connsiteY0" fmla="*/ 640379 h 678584"/>
                <a:gd name="connsiteX1" fmla="*/ 936459 w 3141952"/>
                <a:gd name="connsiteY1" fmla="*/ 468875 h 678584"/>
                <a:gd name="connsiteX2" fmla="*/ 1760827 w 3141952"/>
                <a:gd name="connsiteY2" fmla="*/ 2309 h 678584"/>
                <a:gd name="connsiteX3" fmla="*/ 3141952 w 3141952"/>
                <a:gd name="connsiteY3" fmla="*/ 678584 h 678584"/>
                <a:gd name="connsiteX0" fmla="*/ 0 w 3141952"/>
                <a:gd name="connsiteY0" fmla="*/ 564679 h 602884"/>
                <a:gd name="connsiteX1" fmla="*/ 936459 w 3141952"/>
                <a:gd name="connsiteY1" fmla="*/ 393175 h 602884"/>
                <a:gd name="connsiteX2" fmla="*/ 2163417 w 3141952"/>
                <a:gd name="connsiteY2" fmla="*/ 2855 h 602884"/>
                <a:gd name="connsiteX3" fmla="*/ 3141952 w 3141952"/>
                <a:gd name="connsiteY3" fmla="*/ 602884 h 602884"/>
                <a:gd name="connsiteX0" fmla="*/ 0 w 3141952"/>
                <a:gd name="connsiteY0" fmla="*/ 567508 h 605713"/>
                <a:gd name="connsiteX1" fmla="*/ 936459 w 3141952"/>
                <a:gd name="connsiteY1" fmla="*/ 396004 h 605713"/>
                <a:gd name="connsiteX2" fmla="*/ 2012951 w 3141952"/>
                <a:gd name="connsiteY2" fmla="*/ 2829 h 605713"/>
                <a:gd name="connsiteX3" fmla="*/ 3141952 w 3141952"/>
                <a:gd name="connsiteY3" fmla="*/ 605713 h 605713"/>
                <a:gd name="connsiteX0" fmla="*/ 0 w 3588481"/>
                <a:gd name="connsiteY0" fmla="*/ 567508 h 708567"/>
                <a:gd name="connsiteX1" fmla="*/ 936459 w 3588481"/>
                <a:gd name="connsiteY1" fmla="*/ 396004 h 708567"/>
                <a:gd name="connsiteX2" fmla="*/ 2012951 w 3588481"/>
                <a:gd name="connsiteY2" fmla="*/ 2829 h 708567"/>
                <a:gd name="connsiteX3" fmla="*/ 3588481 w 3588481"/>
                <a:gd name="connsiteY3" fmla="*/ 708567 h 708567"/>
                <a:gd name="connsiteX0" fmla="*/ 0 w 3588481"/>
                <a:gd name="connsiteY0" fmla="*/ 564692 h 705751"/>
                <a:gd name="connsiteX1" fmla="*/ 936459 w 3588481"/>
                <a:gd name="connsiteY1" fmla="*/ 393188 h 705751"/>
                <a:gd name="connsiteX2" fmla="*/ 2012951 w 3588481"/>
                <a:gd name="connsiteY2" fmla="*/ 13 h 705751"/>
                <a:gd name="connsiteX3" fmla="*/ 2987778 w 3588481"/>
                <a:gd name="connsiteY3" fmla="*/ 405768 h 705751"/>
                <a:gd name="connsiteX4" fmla="*/ 3588481 w 3588481"/>
                <a:gd name="connsiteY4" fmla="*/ 705751 h 705751"/>
                <a:gd name="connsiteX0" fmla="*/ 0 w 3588481"/>
                <a:gd name="connsiteY0" fmla="*/ 564692 h 705751"/>
                <a:gd name="connsiteX1" fmla="*/ 936459 w 3588481"/>
                <a:gd name="connsiteY1" fmla="*/ 393188 h 705751"/>
                <a:gd name="connsiteX2" fmla="*/ 2012951 w 3588481"/>
                <a:gd name="connsiteY2" fmla="*/ 13 h 705751"/>
                <a:gd name="connsiteX3" fmla="*/ 2935856 w 3588481"/>
                <a:gd name="connsiteY3" fmla="*/ 536673 h 705751"/>
                <a:gd name="connsiteX4" fmla="*/ 3588481 w 3588481"/>
                <a:gd name="connsiteY4" fmla="*/ 705751 h 705751"/>
                <a:gd name="connsiteX0" fmla="*/ 0 w 3588481"/>
                <a:gd name="connsiteY0" fmla="*/ 545991 h 687050"/>
                <a:gd name="connsiteX1" fmla="*/ 936459 w 3588481"/>
                <a:gd name="connsiteY1" fmla="*/ 374487 h 687050"/>
                <a:gd name="connsiteX2" fmla="*/ 1763726 w 3588481"/>
                <a:gd name="connsiteY2" fmla="*/ 12 h 687050"/>
                <a:gd name="connsiteX3" fmla="*/ 2935856 w 3588481"/>
                <a:gd name="connsiteY3" fmla="*/ 517972 h 687050"/>
                <a:gd name="connsiteX4" fmla="*/ 3588481 w 3588481"/>
                <a:gd name="connsiteY4" fmla="*/ 687050 h 687050"/>
                <a:gd name="connsiteX0" fmla="*/ 0 w 2935856"/>
                <a:gd name="connsiteY0" fmla="*/ 545991 h 545991"/>
                <a:gd name="connsiteX1" fmla="*/ 936459 w 2935856"/>
                <a:gd name="connsiteY1" fmla="*/ 374487 h 545991"/>
                <a:gd name="connsiteX2" fmla="*/ 1763726 w 2935856"/>
                <a:gd name="connsiteY2" fmla="*/ 12 h 545991"/>
                <a:gd name="connsiteX3" fmla="*/ 2935856 w 2935856"/>
                <a:gd name="connsiteY3" fmla="*/ 517972 h 545991"/>
                <a:gd name="connsiteX0" fmla="*/ 0 w 2935856"/>
                <a:gd name="connsiteY0" fmla="*/ 545991 h 545991"/>
                <a:gd name="connsiteX1" fmla="*/ 236105 w 2935856"/>
                <a:gd name="connsiteY1" fmla="*/ 500084 h 545991"/>
                <a:gd name="connsiteX2" fmla="*/ 936459 w 2935856"/>
                <a:gd name="connsiteY2" fmla="*/ 374487 h 545991"/>
                <a:gd name="connsiteX3" fmla="*/ 1763726 w 2935856"/>
                <a:gd name="connsiteY3" fmla="*/ 12 h 545991"/>
                <a:gd name="connsiteX4" fmla="*/ 2935856 w 2935856"/>
                <a:gd name="connsiteY4" fmla="*/ 517972 h 545991"/>
                <a:gd name="connsiteX0" fmla="*/ 0 w 3943143"/>
                <a:gd name="connsiteY0" fmla="*/ 555341 h 555341"/>
                <a:gd name="connsiteX1" fmla="*/ 1243392 w 3943143"/>
                <a:gd name="connsiteY1" fmla="*/ 500084 h 555341"/>
                <a:gd name="connsiteX2" fmla="*/ 1943746 w 3943143"/>
                <a:gd name="connsiteY2" fmla="*/ 374487 h 555341"/>
                <a:gd name="connsiteX3" fmla="*/ 2771013 w 3943143"/>
                <a:gd name="connsiteY3" fmla="*/ 12 h 555341"/>
                <a:gd name="connsiteX4" fmla="*/ 3943143 w 3943143"/>
                <a:gd name="connsiteY4" fmla="*/ 517972 h 555341"/>
                <a:gd name="connsiteX0" fmla="*/ 0 w 3745839"/>
                <a:gd name="connsiteY0" fmla="*/ 555341 h 555341"/>
                <a:gd name="connsiteX1" fmla="*/ 1243392 w 3745839"/>
                <a:gd name="connsiteY1" fmla="*/ 500084 h 555341"/>
                <a:gd name="connsiteX2" fmla="*/ 1943746 w 3745839"/>
                <a:gd name="connsiteY2" fmla="*/ 374487 h 555341"/>
                <a:gd name="connsiteX3" fmla="*/ 2771013 w 3745839"/>
                <a:gd name="connsiteY3" fmla="*/ 12 h 555341"/>
                <a:gd name="connsiteX4" fmla="*/ 3745839 w 3745839"/>
                <a:gd name="connsiteY4" fmla="*/ 340316 h 555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5839" h="555341">
                  <a:moveTo>
                    <a:pt x="0" y="555341"/>
                  </a:moveTo>
                  <a:cubicBezTo>
                    <a:pt x="39351" y="547690"/>
                    <a:pt x="1087316" y="528668"/>
                    <a:pt x="1243392" y="500084"/>
                  </a:cubicBezTo>
                  <a:cubicBezTo>
                    <a:pt x="1399468" y="471500"/>
                    <a:pt x="1689143" y="457832"/>
                    <a:pt x="1943746" y="374487"/>
                  </a:cubicBezTo>
                  <a:cubicBezTo>
                    <a:pt x="2198349" y="291142"/>
                    <a:pt x="2429127" y="-2085"/>
                    <a:pt x="2771013" y="12"/>
                  </a:cubicBezTo>
                  <a:cubicBezTo>
                    <a:pt x="3112899" y="2109"/>
                    <a:pt x="3483251" y="222693"/>
                    <a:pt x="3745839" y="34031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grpSp>
          <p:nvGrpSpPr>
            <p:cNvPr id="65" name="グループ化 64"/>
            <p:cNvGrpSpPr/>
            <p:nvPr/>
          </p:nvGrpSpPr>
          <p:grpSpPr>
            <a:xfrm>
              <a:off x="6555239" y="5331538"/>
              <a:ext cx="665530" cy="294154"/>
              <a:chOff x="1537265" y="821501"/>
              <a:chExt cx="719455" cy="264371"/>
            </a:xfrm>
          </p:grpSpPr>
          <p:sp>
            <p:nvSpPr>
              <p:cNvPr id="66" name="正方形/長方形 65"/>
              <p:cNvSpPr/>
              <p:nvPr/>
            </p:nvSpPr>
            <p:spPr>
              <a:xfrm>
                <a:off x="1537265" y="821501"/>
                <a:ext cx="719455" cy="264371"/>
              </a:xfrm>
              <a:prstGeom prst="rect">
                <a:avLst/>
              </a:prstGeom>
            </p:spPr>
            <p:style>
              <a:lnRef idx="0">
                <a:schemeClr val="accent2"/>
              </a:lnRef>
              <a:fillRef idx="3">
                <a:schemeClr val="accent2"/>
              </a:fillRef>
              <a:effectRef idx="3">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a:latin typeface="Tahoma" pitchFamily="34" charset="0"/>
                    <a:ea typeface="Tahoma" pitchFamily="34" charset="0"/>
                    <a:cs typeface="Tahoma" pitchFamily="34" charset="0"/>
                  </a:rPr>
                  <a:t> </a:t>
                </a:r>
                <a:endParaRPr lang="ja-JP" altLang="en-US" sz="1100" kern="100">
                  <a:latin typeface="Tahoma" pitchFamily="34" charset="0"/>
                  <a:ea typeface="ＭＳ 明朝"/>
                  <a:cs typeface="Tahoma" pitchFamily="34" charset="0"/>
                </a:endParaRPr>
              </a:p>
            </p:txBody>
          </p:sp>
          <p:sp>
            <p:nvSpPr>
              <p:cNvPr id="67" name="フローチャート : 論理積ゲート 66"/>
              <p:cNvSpPr/>
              <p:nvPr/>
            </p:nvSpPr>
            <p:spPr>
              <a:xfrm rot="5400000" flipH="1">
                <a:off x="1859617" y="883431"/>
                <a:ext cx="97065" cy="116751"/>
              </a:xfrm>
              <a:prstGeom prst="flowChartDelay">
                <a:avLst/>
              </a:prstGeo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grpSp>
        <p:cxnSp>
          <p:nvCxnSpPr>
            <p:cNvPr id="69" name="直線コネクタ 68"/>
            <p:cNvCxnSpPr/>
            <p:nvPr/>
          </p:nvCxnSpPr>
          <p:spPr>
            <a:xfrm>
              <a:off x="6062402" y="4970680"/>
              <a:ext cx="504000"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flipV="1">
              <a:off x="7153489" y="4782924"/>
              <a:ext cx="72000" cy="10800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flipV="1">
              <a:off x="6561617" y="4888581"/>
              <a:ext cx="45083" cy="84561"/>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5" name="正方形/長方形 84"/>
            <p:cNvSpPr/>
            <p:nvPr/>
          </p:nvSpPr>
          <p:spPr>
            <a:xfrm rot="3720000" flipH="1">
              <a:off x="7385071" y="5352306"/>
              <a:ext cx="36000" cy="360000"/>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74" name="テキスト ボックス 59"/>
            <p:cNvSpPr txBox="1"/>
            <p:nvPr/>
          </p:nvSpPr>
          <p:spPr>
            <a:xfrm>
              <a:off x="6671335" y="4464888"/>
              <a:ext cx="852002" cy="4334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Assembly</a:t>
              </a:r>
            </a:p>
            <a:p>
              <a:pPr algn="just" fontAlgn="base"/>
              <a:r>
                <a:rPr lang="en-US" sz="1100" dirty="0" smtClean="0">
                  <a:solidFill>
                    <a:srgbClr val="000000"/>
                  </a:solidFill>
                  <a:latin typeface="Tahoma" pitchFamily="34" charset="0"/>
                  <a:ea typeface="Tahoma" pitchFamily="34" charset="0"/>
                  <a:cs typeface="Tahoma" pitchFamily="34" charset="0"/>
                </a:rPr>
                <a:t> </a:t>
              </a:r>
              <a:r>
                <a:rPr lang="en-US" sz="1100" dirty="0" err="1">
                  <a:solidFill>
                    <a:srgbClr val="000000"/>
                  </a:solidFill>
                  <a:latin typeface="Tahoma" pitchFamily="34" charset="0"/>
                  <a:ea typeface="Tahoma" pitchFamily="34" charset="0"/>
                  <a:cs typeface="Tahoma" pitchFamily="34" charset="0"/>
                </a:rPr>
                <a:t>Yd</a:t>
              </a:r>
              <a:endParaRPr lang="ja-JP" altLang="en-US" sz="1100" dirty="0">
                <a:latin typeface="Tahoma" pitchFamily="34" charset="0"/>
                <a:cs typeface="Tahoma" pitchFamily="34" charset="0"/>
              </a:endParaRPr>
            </a:p>
          </p:txBody>
        </p:sp>
        <p:sp>
          <p:nvSpPr>
            <p:cNvPr id="75" name="テキスト ボックス 157"/>
            <p:cNvSpPr txBox="1"/>
            <p:nvPr/>
          </p:nvSpPr>
          <p:spPr>
            <a:xfrm>
              <a:off x="6669191" y="5602614"/>
              <a:ext cx="458176" cy="2322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a:solidFill>
                    <a:srgbClr val="000000"/>
                  </a:solidFill>
                  <a:latin typeface="Tahoma" pitchFamily="34" charset="0"/>
                  <a:ea typeface="Tahoma" pitchFamily="34" charset="0"/>
                  <a:cs typeface="Tahoma" pitchFamily="34" charset="0"/>
                </a:rPr>
                <a:t>D/H</a:t>
              </a:r>
              <a:endParaRPr lang="ja-JP" altLang="en-US" sz="1100" dirty="0">
                <a:latin typeface="Tahoma" pitchFamily="34" charset="0"/>
                <a:cs typeface="Tahoma" pitchFamily="34" charset="0"/>
              </a:endParaRPr>
            </a:p>
          </p:txBody>
        </p:sp>
        <p:grpSp>
          <p:nvGrpSpPr>
            <p:cNvPr id="76" name="グループ化 75"/>
            <p:cNvGrpSpPr/>
            <p:nvPr/>
          </p:nvGrpSpPr>
          <p:grpSpPr>
            <a:xfrm>
              <a:off x="7276433" y="5424518"/>
              <a:ext cx="492871" cy="121298"/>
              <a:chOff x="2351082" y="3432226"/>
              <a:chExt cx="492871" cy="121298"/>
            </a:xfrm>
          </p:grpSpPr>
          <p:sp>
            <p:nvSpPr>
              <p:cNvPr id="77" name="フローチャート : 論理積ゲート 76"/>
              <p:cNvSpPr/>
              <p:nvPr/>
            </p:nvSpPr>
            <p:spPr>
              <a:xfrm rot="5400000" flipH="1">
                <a:off x="2351082" y="3432226"/>
                <a:ext cx="108000" cy="108000"/>
              </a:xfrm>
              <a:prstGeom prst="flowChartDelay">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sp>
            <p:nvSpPr>
              <p:cNvPr id="78" name="フローチャート : 論理積ゲート 77"/>
              <p:cNvSpPr/>
              <p:nvPr/>
            </p:nvSpPr>
            <p:spPr>
              <a:xfrm rot="5400000" flipH="1">
                <a:off x="2735953" y="3432226"/>
                <a:ext cx="108000" cy="108000"/>
              </a:xfrm>
              <a:prstGeom prst="flowChartDelay">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sp>
            <p:nvSpPr>
              <p:cNvPr id="79" name="正方形/長方形 78"/>
              <p:cNvSpPr/>
              <p:nvPr/>
            </p:nvSpPr>
            <p:spPr>
              <a:xfrm>
                <a:off x="2417986" y="3463524"/>
                <a:ext cx="360000" cy="90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grpSp>
        <p:sp>
          <p:nvSpPr>
            <p:cNvPr id="80" name="テキスト ボックス 157"/>
            <p:cNvSpPr txBox="1"/>
            <p:nvPr/>
          </p:nvSpPr>
          <p:spPr>
            <a:xfrm>
              <a:off x="7292303" y="5602614"/>
              <a:ext cx="458176" cy="2322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a:t>
              </a:r>
              <a:endParaRPr lang="ja-JP" altLang="en-US" sz="1100" dirty="0">
                <a:latin typeface="Tahoma" pitchFamily="34" charset="0"/>
                <a:cs typeface="Tahoma" pitchFamily="34" charset="0"/>
              </a:endParaRPr>
            </a:p>
          </p:txBody>
        </p:sp>
        <p:sp>
          <p:nvSpPr>
            <p:cNvPr id="81" name="テキスト ボックス 59"/>
            <p:cNvSpPr txBox="1"/>
            <p:nvPr/>
          </p:nvSpPr>
          <p:spPr>
            <a:xfrm>
              <a:off x="5681609" y="4533593"/>
              <a:ext cx="971382" cy="4334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 </a:t>
              </a:r>
            </a:p>
            <a:p>
              <a:pPr algn="just" fontAlgn="base"/>
              <a:r>
                <a:rPr lang="en-US" sz="1100" dirty="0" smtClean="0">
                  <a:solidFill>
                    <a:srgbClr val="000000"/>
                  </a:solidFill>
                  <a:latin typeface="Tahoma" pitchFamily="34" charset="0"/>
                  <a:ea typeface="Tahoma" pitchFamily="34" charset="0"/>
                  <a:cs typeface="Tahoma" pitchFamily="34" charset="0"/>
                </a:rPr>
                <a:t>Surface </a:t>
              </a:r>
              <a:r>
                <a:rPr lang="en-US" sz="1100" dirty="0" err="1" smtClean="0">
                  <a:solidFill>
                    <a:srgbClr val="000000"/>
                  </a:solidFill>
                  <a:latin typeface="Tahoma" pitchFamily="34" charset="0"/>
                  <a:ea typeface="Tahoma" pitchFamily="34" charset="0"/>
                  <a:cs typeface="Tahoma" pitchFamily="34" charset="0"/>
                </a:rPr>
                <a:t>Yd</a:t>
              </a:r>
              <a:endParaRPr lang="ja-JP" altLang="en-US" sz="1100" dirty="0">
                <a:latin typeface="Tahoma" pitchFamily="34" charset="0"/>
                <a:cs typeface="Tahoma" pitchFamily="34" charset="0"/>
              </a:endParaRPr>
            </a:p>
          </p:txBody>
        </p:sp>
        <p:sp>
          <p:nvSpPr>
            <p:cNvPr id="82" name="テキスト ボックス 53"/>
            <p:cNvSpPr txBox="1"/>
            <p:nvPr/>
          </p:nvSpPr>
          <p:spPr>
            <a:xfrm>
              <a:off x="7343337" y="5018796"/>
              <a:ext cx="1556523" cy="49175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DR-DH Common AT</a:t>
              </a:r>
              <a:endParaRPr lang="ja-JP" altLang="en-US" sz="1100" dirty="0">
                <a:latin typeface="Tahoma" pitchFamily="34" charset="0"/>
                <a:cs typeface="Tahoma" pitchFamily="34" charset="0"/>
              </a:endParaRPr>
            </a:p>
            <a:p>
              <a:pPr algn="just" fontAlgn="base"/>
              <a:r>
                <a:rPr lang="en-US" sz="1100" dirty="0" smtClean="0">
                  <a:solidFill>
                    <a:srgbClr val="000000"/>
                  </a:solidFill>
                  <a:latin typeface="Tahoma" pitchFamily="34" charset="0"/>
                  <a:ea typeface="Tahoma" pitchFamily="34" charset="0"/>
                  <a:cs typeface="Tahoma" pitchFamily="34" charset="0"/>
                </a:rPr>
                <a:t>W8m Grad10%</a:t>
              </a:r>
              <a:endParaRPr lang="ja-JP" altLang="en-US" sz="1100" dirty="0">
                <a:latin typeface="Tahoma" pitchFamily="34" charset="0"/>
                <a:cs typeface="Tahoma" pitchFamily="34" charset="0"/>
              </a:endParaRPr>
            </a:p>
          </p:txBody>
        </p:sp>
        <p:sp>
          <p:nvSpPr>
            <p:cNvPr id="83" name="正方形/長方形 82"/>
            <p:cNvSpPr/>
            <p:nvPr/>
          </p:nvSpPr>
          <p:spPr>
            <a:xfrm>
              <a:off x="7091367" y="4890316"/>
              <a:ext cx="36000" cy="441222"/>
            </a:xfrm>
            <a:prstGeom prst="rect">
              <a:avLst/>
            </a:prstGeom>
            <a:solidFill>
              <a:srgbClr val="FF6600"/>
            </a:solidFill>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cxnSp>
          <p:nvCxnSpPr>
            <p:cNvPr id="84" name="直線コネクタ 83"/>
            <p:cNvCxnSpPr/>
            <p:nvPr/>
          </p:nvCxnSpPr>
          <p:spPr>
            <a:xfrm>
              <a:off x="6600973" y="4890316"/>
              <a:ext cx="576000"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6" name="正方形/長方形 85"/>
            <p:cNvSpPr/>
            <p:nvPr/>
          </p:nvSpPr>
          <p:spPr>
            <a:xfrm>
              <a:off x="6813456" y="4890316"/>
              <a:ext cx="144000" cy="441222"/>
            </a:xfrm>
            <a:prstGeom prst="rect">
              <a:avLst/>
            </a:prstGeom>
            <a:solidFill>
              <a:srgbClr val="FF6600"/>
            </a:solidFill>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sp>
          <p:nvSpPr>
            <p:cNvPr id="87" name="正方形/長方形 86"/>
            <p:cNvSpPr/>
            <p:nvPr/>
          </p:nvSpPr>
          <p:spPr>
            <a:xfrm rot="17880000">
              <a:off x="7067294" y="4645877"/>
              <a:ext cx="36000" cy="1116000"/>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112" name="テキスト ボックス 157"/>
            <p:cNvSpPr txBox="1"/>
            <p:nvPr/>
          </p:nvSpPr>
          <p:spPr>
            <a:xfrm>
              <a:off x="7079121" y="4824160"/>
              <a:ext cx="686895" cy="23139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UT </a:t>
              </a:r>
              <a:r>
                <a:rPr lang="en-US" sz="1100" dirty="0" err="1" smtClean="0">
                  <a:solidFill>
                    <a:srgbClr val="000000"/>
                  </a:solidFill>
                  <a:latin typeface="Tahoma" pitchFamily="34" charset="0"/>
                  <a:ea typeface="Tahoma" pitchFamily="34" charset="0"/>
                  <a:cs typeface="Tahoma" pitchFamily="34" charset="0"/>
                </a:rPr>
                <a:t>Sht</a:t>
              </a:r>
              <a:endParaRPr lang="ja-JP" altLang="en-US" sz="1100" dirty="0">
                <a:latin typeface="Tahoma" pitchFamily="34" charset="0"/>
                <a:cs typeface="Tahoma" pitchFamily="34" charset="0"/>
              </a:endParaRPr>
            </a:p>
          </p:txBody>
        </p:sp>
        <p:sp>
          <p:nvSpPr>
            <p:cNvPr id="113" name="テキスト ボックス 157"/>
            <p:cNvSpPr txBox="1"/>
            <p:nvPr/>
          </p:nvSpPr>
          <p:spPr>
            <a:xfrm>
              <a:off x="6083518" y="5098430"/>
              <a:ext cx="800605" cy="24338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Main </a:t>
              </a:r>
              <a:r>
                <a:rPr lang="en-US" sz="1100" dirty="0" err="1" smtClean="0">
                  <a:solidFill>
                    <a:srgbClr val="000000"/>
                  </a:solidFill>
                  <a:latin typeface="Tahoma" pitchFamily="34" charset="0"/>
                  <a:ea typeface="Tahoma" pitchFamily="34" charset="0"/>
                  <a:cs typeface="Tahoma" pitchFamily="34" charset="0"/>
                </a:rPr>
                <a:t>Sht</a:t>
              </a:r>
              <a:endParaRPr lang="ja-JP" altLang="en-US" sz="1100" dirty="0">
                <a:latin typeface="Tahoma" pitchFamily="34" charset="0"/>
                <a:cs typeface="Tahoma" pitchFamily="34" charset="0"/>
              </a:endParaRPr>
            </a:p>
          </p:txBody>
        </p:sp>
      </p:grpSp>
      <p:sp>
        <p:nvSpPr>
          <p:cNvPr id="122" name="テキスト ボックス 16"/>
          <p:cNvSpPr txBox="1"/>
          <p:nvPr/>
        </p:nvSpPr>
        <p:spPr>
          <a:xfrm>
            <a:off x="6432450" y="6289575"/>
            <a:ext cx="1700293" cy="307777"/>
          </a:xfrm>
          <a:prstGeom prst="rect">
            <a:avLst/>
          </a:prstGeom>
          <a:noFill/>
        </p:spPr>
        <p:txBody>
          <a:bodyPr wrap="none" rtlCol="0">
            <a:spAutoFit/>
          </a:bodyPr>
          <a:lstStyle/>
          <a:p>
            <a:r>
              <a:rPr lang="en-GB" altLang="ja-JP" sz="1400" dirty="0" smtClean="0">
                <a:latin typeface="Times New Roman" panose="02020603050405020304" pitchFamily="18" charset="0"/>
                <a:cs typeface="Times New Roman" panose="02020603050405020304" pitchFamily="18" charset="0"/>
              </a:rPr>
              <a:t>From  Miyahara at al</a:t>
            </a:r>
            <a:endParaRPr kumimoji="1" lang="ja-JP" altLang="en-US" sz="1400" dirty="0">
              <a:latin typeface="Times New Roman" panose="02020603050405020304" pitchFamily="18" charset="0"/>
              <a:cs typeface="Times New Roman" panose="02020603050405020304" pitchFamily="18" charset="0"/>
            </a:endParaRPr>
          </a:p>
        </p:txBody>
      </p:sp>
      <p:sp>
        <p:nvSpPr>
          <p:cNvPr id="2" name="TextBox 1"/>
          <p:cNvSpPr txBox="1"/>
          <p:nvPr/>
        </p:nvSpPr>
        <p:spPr>
          <a:xfrm>
            <a:off x="2595655" y="6018165"/>
            <a:ext cx="4465210" cy="369332"/>
          </a:xfrm>
          <a:prstGeom prst="rect">
            <a:avLst/>
          </a:prstGeom>
          <a:noFill/>
        </p:spPr>
        <p:txBody>
          <a:bodyPr wrap="none" rtlCol="0">
            <a:spAutoFit/>
          </a:bodyPr>
          <a:lstStyle/>
          <a:p>
            <a:r>
              <a:rPr lang="en-US" dirty="0" smtClean="0"/>
              <a:t>Converge in September ?  – CFS/MDI meeting</a:t>
            </a:r>
            <a:endParaRPr lang="en-US" dirty="0"/>
          </a:p>
        </p:txBody>
      </p:sp>
      <p:sp>
        <p:nvSpPr>
          <p:cNvPr id="120"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Detector Hall Evolution</a:t>
            </a:r>
            <a:endParaRPr lang="en-US" altLang="ja-JP" dirty="0" smtClean="0"/>
          </a:p>
        </p:txBody>
      </p:sp>
      <p:sp>
        <p:nvSpPr>
          <p:cNvPr id="3" name="Date Placeholder 2"/>
          <p:cNvSpPr>
            <a:spLocks noGrp="1"/>
          </p:cNvSpPr>
          <p:nvPr>
            <p:ph type="dt" sz="half" idx="10"/>
          </p:nvPr>
        </p:nvSpPr>
        <p:spPr/>
        <p:txBody>
          <a:bodyPr/>
          <a:lstStyle/>
          <a:p>
            <a:pPr>
              <a:defRPr/>
            </a:pPr>
            <a:r>
              <a:rPr lang="en-GB" smtClean="0"/>
              <a:t>B. Foster - Hamburg/DESY -  PECFA 7/14</a:t>
            </a:r>
            <a:endParaRPr lang="en-US"/>
          </a:p>
        </p:txBody>
      </p:sp>
      <p:sp>
        <p:nvSpPr>
          <p:cNvPr id="4" name="Slide Number Placeholder 3"/>
          <p:cNvSpPr>
            <a:spLocks noGrp="1"/>
          </p:cNvSpPr>
          <p:nvPr>
            <p:ph type="sldNum" sz="quarter" idx="12"/>
          </p:nvPr>
        </p:nvSpPr>
        <p:spPr/>
        <p:txBody>
          <a:bodyPr/>
          <a:lstStyle/>
          <a:p>
            <a:pPr>
              <a:defRPr/>
            </a:pPr>
            <a:fld id="{72D276BA-553B-5844-9F65-693FD43519EC}" type="slidenum">
              <a:rPr lang="en-US" smtClean="0"/>
              <a:pPr>
                <a:defRPr/>
              </a:pPr>
              <a:t>17</a:t>
            </a:fld>
            <a:endParaRPr lang="en-US"/>
          </a:p>
        </p:txBody>
      </p:sp>
    </p:spTree>
    <p:extLst>
      <p:ext uri="{BB962C8B-B14F-4D97-AF65-F5344CB8AC3E}">
        <p14:creationId xmlns:p14="http://schemas.microsoft.com/office/powerpoint/2010/main" val="421916189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Technology </a:t>
            </a:r>
            <a:r>
              <a:rPr lang="en-US" altLang="ja-JP" dirty="0" err="1" smtClean="0"/>
              <a:t>optimisation</a:t>
            </a:r>
            <a:endParaRPr lang="en-US" altLang="ja-JP" dirty="0" smtClean="0"/>
          </a:p>
        </p:txBody>
      </p:sp>
      <p:pic>
        <p:nvPicPr>
          <p:cNvPr id="111" name="Picture 110" descr="\\DAPDC5\Manip\SACMElectroPolissage\BancEPV\PhotosManips\P1140323bi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500" y="797791"/>
            <a:ext cx="2448272" cy="3425618"/>
          </a:xfrm>
          <a:prstGeom prst="rect">
            <a:avLst/>
          </a:prstGeom>
          <a:noFill/>
          <a:extLst>
            <a:ext uri="{909E8E84-426E-40dd-AFC4-6F175D3DCCD1}">
              <a14:hiddenFill xmlns:a14="http://schemas.microsoft.com/office/drawing/2010/main">
                <a:solidFill>
                  <a:srgbClr val="FFFFFF"/>
                </a:solidFill>
              </a14:hiddenFill>
            </a:ext>
          </a:extLst>
        </p:spPr>
      </p:pic>
      <p:sp>
        <p:nvSpPr>
          <p:cNvPr id="121" name="TextBox 120"/>
          <p:cNvSpPr txBox="1"/>
          <p:nvPr/>
        </p:nvSpPr>
        <p:spPr>
          <a:xfrm>
            <a:off x="678381" y="4408256"/>
            <a:ext cx="1942171" cy="369332"/>
          </a:xfrm>
          <a:prstGeom prst="rect">
            <a:avLst/>
          </a:prstGeom>
          <a:noFill/>
        </p:spPr>
        <p:txBody>
          <a:bodyPr wrap="none" rtlCol="0">
            <a:spAutoFit/>
          </a:bodyPr>
          <a:lstStyle/>
          <a:p>
            <a:r>
              <a:rPr lang="en-US" dirty="0" smtClean="0"/>
              <a:t>Vertical EP - </a:t>
            </a:r>
            <a:r>
              <a:rPr lang="en-US" dirty="0" err="1" smtClean="0"/>
              <a:t>Saclay</a:t>
            </a:r>
            <a:endParaRPr lang="en-US" dirty="0"/>
          </a:p>
        </p:txBody>
      </p:sp>
      <p:pic>
        <p:nvPicPr>
          <p:cNvPr id="123" name="図 35" descr="BiPolarEP-V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2190" y="797790"/>
            <a:ext cx="4454481" cy="2951323"/>
          </a:xfrm>
          <a:prstGeom prst="rect">
            <a:avLst/>
          </a:prstGeom>
          <a:ln>
            <a:solidFill>
              <a:srgbClr val="FF0000"/>
            </a:solidFill>
          </a:ln>
        </p:spPr>
      </p:pic>
      <p:sp>
        <p:nvSpPr>
          <p:cNvPr id="124" name="TextBox 123"/>
          <p:cNvSpPr txBox="1"/>
          <p:nvPr/>
        </p:nvSpPr>
        <p:spPr>
          <a:xfrm>
            <a:off x="4177983" y="3854077"/>
            <a:ext cx="3594629" cy="369332"/>
          </a:xfrm>
          <a:prstGeom prst="rect">
            <a:avLst/>
          </a:prstGeom>
          <a:noFill/>
        </p:spPr>
        <p:txBody>
          <a:bodyPr wrap="none" rtlCol="0">
            <a:spAutoFit/>
          </a:bodyPr>
          <a:lstStyle/>
          <a:p>
            <a:r>
              <a:rPr lang="en-US" dirty="0" smtClean="0"/>
              <a:t>Bi-polar EP – Faraday Technology Co </a:t>
            </a:r>
            <a:endParaRPr lang="en-US" dirty="0"/>
          </a:p>
        </p:txBody>
      </p:sp>
      <p:pic>
        <p:nvPicPr>
          <p:cNvPr id="125" name="Picture 124" descr="Screen Shot 2014-06-30 at 3.36.05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58227" y="4221088"/>
            <a:ext cx="3406261" cy="2265077"/>
          </a:xfrm>
          <a:prstGeom prst="rect">
            <a:avLst/>
          </a:prstGeom>
        </p:spPr>
      </p:pic>
      <p:sp>
        <p:nvSpPr>
          <p:cNvPr id="126" name="TextBox 125"/>
          <p:cNvSpPr txBox="1"/>
          <p:nvPr/>
        </p:nvSpPr>
        <p:spPr>
          <a:xfrm>
            <a:off x="1475656" y="5301672"/>
            <a:ext cx="3101968" cy="369332"/>
          </a:xfrm>
          <a:prstGeom prst="rect">
            <a:avLst/>
          </a:prstGeom>
          <a:noFill/>
        </p:spPr>
        <p:txBody>
          <a:bodyPr wrap="none" rtlCol="0">
            <a:spAutoFit/>
          </a:bodyPr>
          <a:lstStyle/>
          <a:p>
            <a:r>
              <a:rPr lang="en-US" dirty="0" smtClean="0"/>
              <a:t>Barrel Polishing DESY – No EP ?</a:t>
            </a:r>
            <a:endParaRPr lang="en-US" dirty="0"/>
          </a:p>
        </p:txBody>
      </p:sp>
      <p:sp>
        <p:nvSpPr>
          <p:cNvPr id="3" name="Date Placeholder 2"/>
          <p:cNvSpPr>
            <a:spLocks noGrp="1"/>
          </p:cNvSpPr>
          <p:nvPr>
            <p:ph type="dt" sz="half" idx="10"/>
          </p:nvPr>
        </p:nvSpPr>
        <p:spPr/>
        <p:txBody>
          <a:bodyPr/>
          <a:lstStyle/>
          <a:p>
            <a:pPr>
              <a:defRPr/>
            </a:pPr>
            <a:r>
              <a:rPr lang="en-GB" smtClean="0"/>
              <a:t>B. Foster - Hamburg/DESY -  PECFA 7/14</a:t>
            </a:r>
            <a:endParaRPr lang="en-US"/>
          </a:p>
        </p:txBody>
      </p:sp>
      <p:sp>
        <p:nvSpPr>
          <p:cNvPr id="4" name="Slide Number Placeholder 3"/>
          <p:cNvSpPr>
            <a:spLocks noGrp="1"/>
          </p:cNvSpPr>
          <p:nvPr>
            <p:ph type="sldNum" sz="quarter" idx="12"/>
          </p:nvPr>
        </p:nvSpPr>
        <p:spPr/>
        <p:txBody>
          <a:bodyPr/>
          <a:lstStyle/>
          <a:p>
            <a:pPr>
              <a:defRPr/>
            </a:pPr>
            <a:fld id="{72D276BA-553B-5844-9F65-693FD43519EC}" type="slidenum">
              <a:rPr lang="en-US" smtClean="0"/>
              <a:pPr>
                <a:defRPr/>
              </a:pPr>
              <a:t>18</a:t>
            </a:fld>
            <a:endParaRPr lang="en-US"/>
          </a:p>
        </p:txBody>
      </p:sp>
    </p:spTree>
    <p:extLst>
      <p:ext uri="{BB962C8B-B14F-4D97-AF65-F5344CB8AC3E}">
        <p14:creationId xmlns:p14="http://schemas.microsoft.com/office/powerpoint/2010/main" val="64017403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Technology </a:t>
            </a:r>
            <a:r>
              <a:rPr lang="en-US" altLang="ja-JP" dirty="0" err="1" smtClean="0"/>
              <a:t>optimisation</a:t>
            </a:r>
            <a:r>
              <a:rPr lang="en-US" altLang="ja-JP" dirty="0" smtClean="0"/>
              <a:t> – N</a:t>
            </a:r>
            <a:r>
              <a:rPr lang="en-US" altLang="ja-JP" baseline="-25000" dirty="0" smtClean="0"/>
              <a:t>2</a:t>
            </a:r>
            <a:endParaRPr lang="en-US" altLang="ja-JP" baseline="-25000" dirty="0" smtClean="0"/>
          </a:p>
        </p:txBody>
      </p:sp>
      <p:pic>
        <p:nvPicPr>
          <p:cNvPr id="9" name="Picture 8"/>
          <p:cNvPicPr/>
          <p:nvPr/>
        </p:nvPicPr>
        <p:blipFill>
          <a:blip r:embed="rId2"/>
          <a:stretch>
            <a:fillRect/>
          </a:stretch>
        </p:blipFill>
        <p:spPr>
          <a:xfrm>
            <a:off x="142648" y="950599"/>
            <a:ext cx="4528502" cy="3720965"/>
          </a:xfrm>
          <a:prstGeom prst="rect">
            <a:avLst/>
          </a:prstGeom>
        </p:spPr>
      </p:pic>
      <p:sp>
        <p:nvSpPr>
          <p:cNvPr id="10" name="Content Placeholder 2"/>
          <p:cNvSpPr>
            <a:spLocks noGrp="1"/>
          </p:cNvSpPr>
          <p:nvPr/>
        </p:nvSpPr>
        <p:spPr>
          <a:xfrm>
            <a:off x="334894" y="4849097"/>
            <a:ext cx="8510090" cy="1388215"/>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404040"/>
                </a:solidFill>
                <a:latin typeface="Helvetica"/>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404040"/>
                </a:solidFill>
                <a:latin typeface="Helvetica"/>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000" kern="1200">
                <a:solidFill>
                  <a:srgbClr val="404040"/>
                </a:solidFill>
                <a:latin typeface="Helvetica"/>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1800" kern="1200">
                <a:solidFill>
                  <a:srgbClr val="404040"/>
                </a:solidFill>
                <a:latin typeface="Helvetica"/>
                <a:ea typeface="ＭＳ Ｐゴシック" charset="0"/>
                <a:cs typeface="+mn-cs"/>
              </a:defRPr>
            </a:lvl4pPr>
            <a:lvl5pPr marL="2057400" indent="-228600" algn="l" defTabSz="457200" rtl="0" eaLnBrk="1" fontAlgn="base" hangingPunct="1">
              <a:spcBef>
                <a:spcPct val="20000"/>
              </a:spcBef>
              <a:spcAft>
                <a:spcPct val="0"/>
              </a:spcAft>
              <a:buFont typeface="Arial"/>
              <a:buChar char="•"/>
              <a:defRPr sz="1800" kern="1200">
                <a:solidFill>
                  <a:srgbClr val="404040"/>
                </a:solidFill>
                <a:latin typeface="Helvetica"/>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kern="1200" dirty="0" smtClean="0"/>
              <a:t>Higher Q via nitrogen doping surface processing</a:t>
            </a:r>
          </a:p>
          <a:p>
            <a:r>
              <a:rPr lang="en-US" kern="1200" dirty="0" smtClean="0"/>
              <a:t>High Q via efficient flux expulsion cooling</a:t>
            </a:r>
          </a:p>
          <a:p>
            <a:r>
              <a:rPr lang="en-US" dirty="0" smtClean="0"/>
              <a:t>No high gradient yet</a:t>
            </a:r>
            <a:endParaRPr lang="en-US" kern="1200" dirty="0" smtClean="0"/>
          </a:p>
        </p:txBody>
      </p:sp>
      <p:pic>
        <p:nvPicPr>
          <p:cNvPr id="11" name="Picture 10"/>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20154" y="965367"/>
            <a:ext cx="4195389" cy="3145634"/>
          </a:xfrm>
          <a:prstGeom prst="rect">
            <a:avLst/>
          </a:prstGeom>
        </p:spPr>
      </p:pic>
      <p:sp>
        <p:nvSpPr>
          <p:cNvPr id="12" name="TextBox 11"/>
          <p:cNvSpPr txBox="1"/>
          <p:nvPr/>
        </p:nvSpPr>
        <p:spPr>
          <a:xfrm>
            <a:off x="1070675" y="1658843"/>
            <a:ext cx="1008246" cy="369332"/>
          </a:xfrm>
          <a:prstGeom prst="rect">
            <a:avLst/>
          </a:prstGeom>
          <a:noFill/>
        </p:spPr>
        <p:txBody>
          <a:bodyPr wrap="none" rtlCol="0">
            <a:spAutoFit/>
          </a:bodyPr>
          <a:lstStyle/>
          <a:p>
            <a:r>
              <a:rPr lang="en-US" dirty="0" smtClean="0"/>
              <a:t>Fermilab</a:t>
            </a:r>
            <a:endParaRPr lang="en-US" dirty="0"/>
          </a:p>
        </p:txBody>
      </p:sp>
      <p:sp>
        <p:nvSpPr>
          <p:cNvPr id="13" name="TextBox 12"/>
          <p:cNvSpPr txBox="1"/>
          <p:nvPr/>
        </p:nvSpPr>
        <p:spPr>
          <a:xfrm>
            <a:off x="5566876" y="1289511"/>
            <a:ext cx="852029" cy="369332"/>
          </a:xfrm>
          <a:prstGeom prst="rect">
            <a:avLst/>
          </a:prstGeom>
          <a:noFill/>
        </p:spPr>
        <p:txBody>
          <a:bodyPr wrap="none" rtlCol="0">
            <a:spAutoFit/>
          </a:bodyPr>
          <a:lstStyle/>
          <a:p>
            <a:r>
              <a:rPr lang="en-US" dirty="0" smtClean="0"/>
              <a:t>Cornell</a:t>
            </a:r>
            <a:endParaRPr lang="en-US" dirty="0"/>
          </a:p>
        </p:txBody>
      </p:sp>
      <p:sp>
        <p:nvSpPr>
          <p:cNvPr id="2" name="Date Placeholder 1"/>
          <p:cNvSpPr>
            <a:spLocks noGrp="1"/>
          </p:cNvSpPr>
          <p:nvPr>
            <p:ph type="dt" sz="half" idx="10"/>
          </p:nvPr>
        </p:nvSpPr>
        <p:spPr/>
        <p:txBody>
          <a:bodyPr/>
          <a:lstStyle/>
          <a:p>
            <a:pPr>
              <a:defRPr/>
            </a:pPr>
            <a:r>
              <a:rPr lang="en-GB" smtClean="0"/>
              <a:t>B. Foster - Hamburg/DESY -  PECFA 7/14</a:t>
            </a:r>
            <a:endParaRPr lang="en-US"/>
          </a:p>
        </p:txBody>
      </p:sp>
      <p:sp>
        <p:nvSpPr>
          <p:cNvPr id="3" name="Slide Number Placeholder 2"/>
          <p:cNvSpPr>
            <a:spLocks noGrp="1"/>
          </p:cNvSpPr>
          <p:nvPr>
            <p:ph type="sldNum" sz="quarter" idx="12"/>
          </p:nvPr>
        </p:nvSpPr>
        <p:spPr/>
        <p:txBody>
          <a:bodyPr/>
          <a:lstStyle/>
          <a:p>
            <a:pPr>
              <a:defRPr/>
            </a:pPr>
            <a:fld id="{72D276BA-553B-5844-9F65-693FD43519EC}" type="slidenum">
              <a:rPr lang="en-US" smtClean="0"/>
              <a:pPr>
                <a:defRPr/>
              </a:pPr>
              <a:t>19</a:t>
            </a:fld>
            <a:endParaRPr lang="en-US"/>
          </a:p>
        </p:txBody>
      </p:sp>
    </p:spTree>
    <p:extLst>
      <p:ext uri="{BB962C8B-B14F-4D97-AF65-F5344CB8AC3E}">
        <p14:creationId xmlns:p14="http://schemas.microsoft.com/office/powerpoint/2010/main" val="223871753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ectangle 96"/>
          <p:cNvSpPr>
            <a:spLocks noChangeArrowheads="1"/>
          </p:cNvSpPr>
          <p:nvPr/>
        </p:nvSpPr>
        <p:spPr bwMode="auto">
          <a:xfrm>
            <a:off x="0" y="819150"/>
            <a:ext cx="9144000" cy="6038850"/>
          </a:xfrm>
          <a:prstGeom prst="rect">
            <a:avLst/>
          </a:prstGeom>
          <a:solidFill>
            <a:srgbClr val="00187E"/>
          </a:solidFill>
          <a:ln w="9525">
            <a:solidFill>
              <a:srgbClr val="4A7EBB"/>
            </a:solidFill>
            <a:miter lim="800000"/>
            <a:headEnd/>
            <a:tailEnd/>
          </a:ln>
          <a:effectLst>
            <a:outerShdw dist="23000" dir="5400000" rotWithShape="0">
              <a:srgbClr val="808080">
                <a:alpha val="34999"/>
              </a:srgbClr>
            </a:outerShdw>
          </a:effectLst>
        </p:spPr>
        <p:txBody>
          <a:bodyPr anchor="ctr"/>
          <a:lstStyle/>
          <a:p>
            <a:pPr algn="ctr" defTabSz="456697" fontAlgn="auto">
              <a:spcBef>
                <a:spcPts val="0"/>
              </a:spcBef>
              <a:spcAft>
                <a:spcPts val="0"/>
              </a:spcAft>
              <a:defRPr/>
            </a:pPr>
            <a:endParaRPr lang="en-US">
              <a:solidFill>
                <a:prstClr val="white"/>
              </a:solidFill>
              <a:latin typeface="Calibri"/>
            </a:endParaRPr>
          </a:p>
        </p:txBody>
      </p:sp>
      <p:pic>
        <p:nvPicPr>
          <p:cNvPr id="17411" name="Image 1" descr="CLIC-CollabMap.png"/>
          <p:cNvPicPr>
            <a:picLocks noChangeAspect="1"/>
          </p:cNvPicPr>
          <p:nvPr/>
        </p:nvPicPr>
        <p:blipFill>
          <a:blip r:embed="rId2" cstate="print">
            <a:extLst>
              <a:ext uri="{28A0092B-C50C-407E-A947-70E740481C1C}">
                <a14:useLocalDpi xmlns:a14="http://schemas.microsoft.com/office/drawing/2010/main"/>
              </a:ext>
            </a:extLst>
          </a:blip>
          <a:srcRect t="2928" b="7321"/>
          <a:stretch>
            <a:fillRect/>
          </a:stretch>
        </p:blipFill>
        <p:spPr bwMode="auto">
          <a:xfrm>
            <a:off x="-146050" y="820738"/>
            <a:ext cx="9461500" cy="4262437"/>
          </a:xfrm>
          <a:prstGeom prst="rect">
            <a:avLst/>
          </a:prstGeom>
          <a:noFill/>
          <a:ln w="9525">
            <a:noFill/>
            <a:miter lim="800000"/>
            <a:headEnd/>
            <a:tailEnd/>
          </a:ln>
        </p:spPr>
      </p:pic>
      <p:sp>
        <p:nvSpPr>
          <p:cNvPr id="17412" name="Oval 33"/>
          <p:cNvSpPr>
            <a:spLocks noChangeAspect="1" noChangeArrowheads="1"/>
          </p:cNvSpPr>
          <p:nvPr/>
        </p:nvSpPr>
        <p:spPr bwMode="auto">
          <a:xfrm>
            <a:off x="2289175" y="2252663"/>
            <a:ext cx="152400" cy="1524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13" name="Oval 33"/>
          <p:cNvSpPr>
            <a:spLocks noChangeAspect="1" noChangeArrowheads="1"/>
          </p:cNvSpPr>
          <p:nvPr/>
        </p:nvSpPr>
        <p:spPr bwMode="auto">
          <a:xfrm>
            <a:off x="2211388" y="2260600"/>
            <a:ext cx="152400" cy="152400"/>
          </a:xfrm>
          <a:prstGeom prst="ellipse">
            <a:avLst/>
          </a:prstGeom>
          <a:solidFill>
            <a:srgbClr val="FFFF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14" name="Oval 33"/>
          <p:cNvSpPr>
            <a:spLocks noChangeAspect="1" noChangeArrowheads="1"/>
          </p:cNvSpPr>
          <p:nvPr/>
        </p:nvSpPr>
        <p:spPr bwMode="auto">
          <a:xfrm>
            <a:off x="2371725" y="2252663"/>
            <a:ext cx="152400" cy="1524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15" name="Oval 33"/>
          <p:cNvSpPr>
            <a:spLocks noChangeAspect="1" noChangeArrowheads="1"/>
          </p:cNvSpPr>
          <p:nvPr/>
        </p:nvSpPr>
        <p:spPr bwMode="auto">
          <a:xfrm>
            <a:off x="2463800" y="2370138"/>
            <a:ext cx="152400" cy="1524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16" name="Oval 33"/>
          <p:cNvSpPr>
            <a:spLocks noChangeAspect="1" noChangeArrowheads="1"/>
          </p:cNvSpPr>
          <p:nvPr/>
        </p:nvSpPr>
        <p:spPr bwMode="auto">
          <a:xfrm>
            <a:off x="1524000" y="2366963"/>
            <a:ext cx="152400" cy="1524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17" name="Oval 33"/>
          <p:cNvSpPr>
            <a:spLocks noChangeAspect="1" noChangeArrowheads="1"/>
          </p:cNvSpPr>
          <p:nvPr/>
        </p:nvSpPr>
        <p:spPr bwMode="auto">
          <a:xfrm>
            <a:off x="1600200" y="2519363"/>
            <a:ext cx="152400" cy="1524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18" name="Oval 33"/>
          <p:cNvSpPr>
            <a:spLocks noChangeAspect="1" noChangeArrowheads="1"/>
          </p:cNvSpPr>
          <p:nvPr/>
        </p:nvSpPr>
        <p:spPr bwMode="auto">
          <a:xfrm>
            <a:off x="4267200" y="221456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19" name="Oval 33"/>
          <p:cNvSpPr>
            <a:spLocks noChangeAspect="1" noChangeArrowheads="1"/>
          </p:cNvSpPr>
          <p:nvPr/>
        </p:nvSpPr>
        <p:spPr bwMode="auto">
          <a:xfrm>
            <a:off x="4222750" y="1995488"/>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20" name="Oval 33"/>
          <p:cNvSpPr>
            <a:spLocks noChangeAspect="1" noChangeArrowheads="1"/>
          </p:cNvSpPr>
          <p:nvPr/>
        </p:nvSpPr>
        <p:spPr bwMode="auto">
          <a:xfrm>
            <a:off x="4267200" y="2097088"/>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21" name="Oval 33"/>
          <p:cNvSpPr>
            <a:spLocks noChangeAspect="1" noChangeArrowheads="1"/>
          </p:cNvSpPr>
          <p:nvPr/>
        </p:nvSpPr>
        <p:spPr bwMode="auto">
          <a:xfrm>
            <a:off x="4203700" y="210661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22" name="Oval 33"/>
          <p:cNvSpPr>
            <a:spLocks noChangeAspect="1" noChangeArrowheads="1"/>
          </p:cNvSpPr>
          <p:nvPr/>
        </p:nvSpPr>
        <p:spPr bwMode="auto">
          <a:xfrm>
            <a:off x="4343400" y="221456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23" name="Oval 33"/>
          <p:cNvSpPr>
            <a:spLocks noChangeAspect="1" noChangeArrowheads="1"/>
          </p:cNvSpPr>
          <p:nvPr/>
        </p:nvSpPr>
        <p:spPr bwMode="auto">
          <a:xfrm>
            <a:off x="4343400" y="229076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24" name="Oval 33"/>
          <p:cNvSpPr>
            <a:spLocks noChangeAspect="1" noChangeArrowheads="1"/>
          </p:cNvSpPr>
          <p:nvPr/>
        </p:nvSpPr>
        <p:spPr bwMode="auto">
          <a:xfrm>
            <a:off x="4194175" y="230981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25" name="Oval 33"/>
          <p:cNvSpPr>
            <a:spLocks noChangeAspect="1" noChangeArrowheads="1"/>
          </p:cNvSpPr>
          <p:nvPr/>
        </p:nvSpPr>
        <p:spPr bwMode="auto">
          <a:xfrm>
            <a:off x="4273550" y="2382838"/>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26" name="Oval 33"/>
          <p:cNvSpPr>
            <a:spLocks noChangeAspect="1" noChangeArrowheads="1"/>
          </p:cNvSpPr>
          <p:nvPr/>
        </p:nvSpPr>
        <p:spPr bwMode="auto">
          <a:xfrm>
            <a:off x="4178300" y="239236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27" name="Oval 33"/>
          <p:cNvSpPr>
            <a:spLocks noChangeAspect="1" noChangeArrowheads="1"/>
          </p:cNvSpPr>
          <p:nvPr/>
        </p:nvSpPr>
        <p:spPr bwMode="auto">
          <a:xfrm>
            <a:off x="4572000" y="236696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28" name="Oval 18"/>
          <p:cNvSpPr>
            <a:spLocks noChangeAspect="1" noChangeArrowheads="1"/>
          </p:cNvSpPr>
          <p:nvPr/>
        </p:nvSpPr>
        <p:spPr bwMode="auto">
          <a:xfrm>
            <a:off x="4492625" y="203676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29" name="Oval 33"/>
          <p:cNvSpPr>
            <a:spLocks noChangeAspect="1" noChangeArrowheads="1"/>
          </p:cNvSpPr>
          <p:nvPr/>
        </p:nvSpPr>
        <p:spPr bwMode="auto">
          <a:xfrm>
            <a:off x="5159375" y="1995488"/>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30" name="Oval 33"/>
          <p:cNvSpPr>
            <a:spLocks noChangeAspect="1" noChangeArrowheads="1"/>
          </p:cNvSpPr>
          <p:nvPr/>
        </p:nvSpPr>
        <p:spPr bwMode="auto">
          <a:xfrm>
            <a:off x="4521200" y="1973263"/>
            <a:ext cx="127000" cy="127000"/>
          </a:xfrm>
          <a:prstGeom prst="ellipse">
            <a:avLst/>
          </a:prstGeom>
          <a:solidFill>
            <a:srgbClr val="FFFF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31" name="Oval 33"/>
          <p:cNvSpPr>
            <a:spLocks noChangeAspect="1" noChangeArrowheads="1"/>
          </p:cNvSpPr>
          <p:nvPr/>
        </p:nvSpPr>
        <p:spPr bwMode="auto">
          <a:xfrm>
            <a:off x="4454525" y="189706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32" name="Oval 33"/>
          <p:cNvSpPr>
            <a:spLocks noChangeAspect="1" noChangeArrowheads="1"/>
          </p:cNvSpPr>
          <p:nvPr/>
        </p:nvSpPr>
        <p:spPr bwMode="auto">
          <a:xfrm>
            <a:off x="5232400" y="206216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33" name="Oval 33"/>
          <p:cNvSpPr>
            <a:spLocks noChangeAspect="1" noChangeArrowheads="1"/>
          </p:cNvSpPr>
          <p:nvPr/>
        </p:nvSpPr>
        <p:spPr bwMode="auto">
          <a:xfrm>
            <a:off x="4854575" y="184626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34" name="Oval 33"/>
          <p:cNvSpPr>
            <a:spLocks noChangeAspect="1" noChangeArrowheads="1"/>
          </p:cNvSpPr>
          <p:nvPr/>
        </p:nvSpPr>
        <p:spPr bwMode="auto">
          <a:xfrm>
            <a:off x="6169025" y="2052638"/>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35" name="Oval 33"/>
          <p:cNvSpPr>
            <a:spLocks noChangeAspect="1" noChangeArrowheads="1"/>
          </p:cNvSpPr>
          <p:nvPr/>
        </p:nvSpPr>
        <p:spPr bwMode="auto">
          <a:xfrm>
            <a:off x="7432675" y="244951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36" name="Oval 33"/>
          <p:cNvSpPr>
            <a:spLocks noChangeAspect="1" noChangeArrowheads="1"/>
          </p:cNvSpPr>
          <p:nvPr/>
        </p:nvSpPr>
        <p:spPr bwMode="auto">
          <a:xfrm>
            <a:off x="7004050" y="234791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37" name="Oval 33"/>
          <p:cNvSpPr>
            <a:spLocks noChangeAspect="1" noChangeArrowheads="1"/>
          </p:cNvSpPr>
          <p:nvPr/>
        </p:nvSpPr>
        <p:spPr bwMode="auto">
          <a:xfrm>
            <a:off x="6915150" y="240506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38" name="Oval 33"/>
          <p:cNvSpPr>
            <a:spLocks noChangeAspect="1" noChangeArrowheads="1"/>
          </p:cNvSpPr>
          <p:nvPr/>
        </p:nvSpPr>
        <p:spPr bwMode="auto">
          <a:xfrm>
            <a:off x="7581900" y="4144963"/>
            <a:ext cx="127000" cy="127000"/>
          </a:xfrm>
          <a:prstGeom prst="ellipse">
            <a:avLst/>
          </a:prstGeom>
          <a:solidFill>
            <a:srgbClr val="FFFF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39" name="Oval 33"/>
          <p:cNvSpPr>
            <a:spLocks noChangeAspect="1" noChangeArrowheads="1"/>
          </p:cNvSpPr>
          <p:nvPr/>
        </p:nvSpPr>
        <p:spPr bwMode="auto">
          <a:xfrm>
            <a:off x="5883275" y="281146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40" name="Oval 33"/>
          <p:cNvSpPr>
            <a:spLocks noChangeAspect="1" noChangeArrowheads="1"/>
          </p:cNvSpPr>
          <p:nvPr/>
        </p:nvSpPr>
        <p:spPr bwMode="auto">
          <a:xfrm>
            <a:off x="5803900" y="2624138"/>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41" name="Oval 33"/>
          <p:cNvSpPr>
            <a:spLocks noChangeAspect="1" noChangeArrowheads="1"/>
          </p:cNvSpPr>
          <p:nvPr/>
        </p:nvSpPr>
        <p:spPr bwMode="auto">
          <a:xfrm>
            <a:off x="4416425" y="211931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42" name="Oval 33"/>
          <p:cNvSpPr>
            <a:spLocks noChangeAspect="1" noChangeArrowheads="1"/>
          </p:cNvSpPr>
          <p:nvPr/>
        </p:nvSpPr>
        <p:spPr bwMode="auto">
          <a:xfrm>
            <a:off x="4495800" y="211931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43" name="Oval 33"/>
          <p:cNvSpPr>
            <a:spLocks noChangeAspect="1" noChangeArrowheads="1"/>
          </p:cNvSpPr>
          <p:nvPr/>
        </p:nvSpPr>
        <p:spPr bwMode="auto">
          <a:xfrm>
            <a:off x="4489450" y="218281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44" name="Oval 33"/>
          <p:cNvSpPr>
            <a:spLocks noChangeAspect="1" noChangeArrowheads="1"/>
          </p:cNvSpPr>
          <p:nvPr/>
        </p:nvSpPr>
        <p:spPr bwMode="auto">
          <a:xfrm>
            <a:off x="4425950" y="2198688"/>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45" name="Oval 33"/>
          <p:cNvSpPr>
            <a:spLocks noChangeAspect="1" noChangeArrowheads="1"/>
          </p:cNvSpPr>
          <p:nvPr/>
        </p:nvSpPr>
        <p:spPr bwMode="auto">
          <a:xfrm>
            <a:off x="4470400" y="223996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46" name="Oval 33"/>
          <p:cNvSpPr>
            <a:spLocks noChangeAspect="1" noChangeArrowheads="1"/>
          </p:cNvSpPr>
          <p:nvPr/>
        </p:nvSpPr>
        <p:spPr bwMode="auto">
          <a:xfrm>
            <a:off x="4902200" y="2081213"/>
            <a:ext cx="127000" cy="127000"/>
          </a:xfrm>
          <a:prstGeom prst="ellipse">
            <a:avLst/>
          </a:prstGeom>
          <a:solidFill>
            <a:srgbClr val="FFFF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47" name="Oval 33"/>
          <p:cNvSpPr>
            <a:spLocks noChangeAspect="1" noChangeArrowheads="1"/>
          </p:cNvSpPr>
          <p:nvPr/>
        </p:nvSpPr>
        <p:spPr bwMode="auto">
          <a:xfrm>
            <a:off x="4724400" y="2382838"/>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48" name="Oval 33"/>
          <p:cNvSpPr>
            <a:spLocks noChangeAspect="1" noChangeArrowheads="1"/>
          </p:cNvSpPr>
          <p:nvPr/>
        </p:nvSpPr>
        <p:spPr bwMode="auto">
          <a:xfrm>
            <a:off x="4787900" y="237966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49" name="Oval 33"/>
          <p:cNvSpPr>
            <a:spLocks noChangeAspect="1" noChangeArrowheads="1"/>
          </p:cNvSpPr>
          <p:nvPr/>
        </p:nvSpPr>
        <p:spPr bwMode="auto">
          <a:xfrm>
            <a:off x="4848225" y="237966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50" name="Oval 33"/>
          <p:cNvSpPr>
            <a:spLocks noChangeAspect="1" noChangeArrowheads="1"/>
          </p:cNvSpPr>
          <p:nvPr/>
        </p:nvSpPr>
        <p:spPr bwMode="auto">
          <a:xfrm>
            <a:off x="4959350" y="238601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51" name="Oval 33"/>
          <p:cNvSpPr>
            <a:spLocks noChangeAspect="1" noChangeArrowheads="1"/>
          </p:cNvSpPr>
          <p:nvPr/>
        </p:nvSpPr>
        <p:spPr bwMode="auto">
          <a:xfrm>
            <a:off x="5048250" y="241141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52" name="Rectangle 62"/>
          <p:cNvSpPr>
            <a:spLocks noChangeArrowheads="1"/>
          </p:cNvSpPr>
          <p:nvPr/>
        </p:nvSpPr>
        <p:spPr bwMode="auto">
          <a:xfrm>
            <a:off x="190500" y="765175"/>
            <a:ext cx="8953500" cy="593725"/>
          </a:xfrm>
          <a:prstGeom prst="rect">
            <a:avLst/>
          </a:prstGeom>
          <a:noFill/>
          <a:ln w="9525">
            <a:noFill/>
            <a:miter lim="800000"/>
            <a:headEnd/>
            <a:tailEnd/>
          </a:ln>
        </p:spPr>
        <p:txBody>
          <a:bodyPr lIns="0" tIns="0" bIns="0" anchor="ctr"/>
          <a:lstStyle/>
          <a:p>
            <a:pPr algn="ctr" defTabSz="456697" eaLnBrk="0" fontAlgn="auto" hangingPunct="0">
              <a:spcBef>
                <a:spcPts val="0"/>
              </a:spcBef>
              <a:spcAft>
                <a:spcPts val="0"/>
              </a:spcAft>
            </a:pPr>
            <a:r>
              <a:rPr lang="en-US">
                <a:solidFill>
                  <a:srgbClr val="FFFFFF"/>
                </a:solidFill>
                <a:latin typeface="Calibri" pitchFamily="34" charset="0"/>
              </a:rPr>
              <a:t>29 Countries – over 70 Institutes</a:t>
            </a:r>
          </a:p>
        </p:txBody>
      </p:sp>
      <p:pic>
        <p:nvPicPr>
          <p:cNvPr id="17453" name="Image 66" descr="Australia.png"/>
          <p:cNvPicPr>
            <a:picLocks noChangeAspect="1"/>
          </p:cNvPicPr>
          <p:nvPr/>
        </p:nvPicPr>
        <p:blipFill>
          <a:blip r:embed="rId3" cstate="print"/>
          <a:srcRect/>
          <a:stretch>
            <a:fillRect/>
          </a:stretch>
        </p:blipFill>
        <p:spPr bwMode="auto">
          <a:xfrm>
            <a:off x="68263" y="5083175"/>
            <a:ext cx="627062" cy="609600"/>
          </a:xfrm>
          <a:prstGeom prst="rect">
            <a:avLst/>
          </a:prstGeom>
          <a:noFill/>
          <a:ln w="9525">
            <a:noFill/>
            <a:miter lim="800000"/>
            <a:headEnd/>
            <a:tailEnd/>
          </a:ln>
        </p:spPr>
      </p:pic>
      <p:pic>
        <p:nvPicPr>
          <p:cNvPr id="17454" name="Image 67" descr="China.png"/>
          <p:cNvPicPr>
            <a:picLocks noChangeAspect="1"/>
          </p:cNvPicPr>
          <p:nvPr/>
        </p:nvPicPr>
        <p:blipFill>
          <a:blip r:embed="rId4" cstate="print"/>
          <a:srcRect/>
          <a:stretch>
            <a:fillRect/>
          </a:stretch>
        </p:blipFill>
        <p:spPr bwMode="auto">
          <a:xfrm>
            <a:off x="2068513" y="5070475"/>
            <a:ext cx="609600" cy="609600"/>
          </a:xfrm>
          <a:prstGeom prst="rect">
            <a:avLst/>
          </a:prstGeom>
          <a:noFill/>
          <a:ln w="9525">
            <a:noFill/>
            <a:miter lim="800000"/>
            <a:headEnd/>
            <a:tailEnd/>
          </a:ln>
        </p:spPr>
      </p:pic>
      <p:pic>
        <p:nvPicPr>
          <p:cNvPr id="17455" name="Image 68" descr="Denmark.png"/>
          <p:cNvPicPr>
            <a:picLocks noChangeAspect="1"/>
          </p:cNvPicPr>
          <p:nvPr/>
        </p:nvPicPr>
        <p:blipFill>
          <a:blip r:embed="rId5" cstate="print"/>
          <a:srcRect/>
          <a:stretch>
            <a:fillRect/>
          </a:stretch>
        </p:blipFill>
        <p:spPr bwMode="auto">
          <a:xfrm>
            <a:off x="3416300" y="5070475"/>
            <a:ext cx="609600" cy="609600"/>
          </a:xfrm>
          <a:prstGeom prst="rect">
            <a:avLst/>
          </a:prstGeom>
          <a:noFill/>
          <a:ln w="9525">
            <a:noFill/>
            <a:miter lim="800000"/>
            <a:headEnd/>
            <a:tailEnd/>
          </a:ln>
        </p:spPr>
      </p:pic>
      <p:pic>
        <p:nvPicPr>
          <p:cNvPr id="17456" name="Image 72" descr="France.png"/>
          <p:cNvPicPr>
            <a:picLocks noChangeAspect="1"/>
          </p:cNvPicPr>
          <p:nvPr/>
        </p:nvPicPr>
        <p:blipFill>
          <a:blip r:embed="rId6" cstate="print"/>
          <a:srcRect/>
          <a:stretch>
            <a:fillRect/>
          </a:stretch>
        </p:blipFill>
        <p:spPr bwMode="auto">
          <a:xfrm>
            <a:off x="5499100" y="5041900"/>
            <a:ext cx="609600" cy="609600"/>
          </a:xfrm>
          <a:prstGeom prst="rect">
            <a:avLst/>
          </a:prstGeom>
          <a:noFill/>
          <a:ln w="9525">
            <a:noFill/>
            <a:miter lim="800000"/>
            <a:headEnd/>
            <a:tailEnd/>
          </a:ln>
        </p:spPr>
      </p:pic>
      <p:pic>
        <p:nvPicPr>
          <p:cNvPr id="17457" name="Image 73" descr="Germany.png"/>
          <p:cNvPicPr>
            <a:picLocks noChangeAspect="1"/>
          </p:cNvPicPr>
          <p:nvPr/>
        </p:nvPicPr>
        <p:blipFill>
          <a:blip r:embed="rId7" cstate="print"/>
          <a:srcRect/>
          <a:stretch>
            <a:fillRect/>
          </a:stretch>
        </p:blipFill>
        <p:spPr bwMode="auto">
          <a:xfrm>
            <a:off x="6169025" y="5041900"/>
            <a:ext cx="609600" cy="609600"/>
          </a:xfrm>
          <a:prstGeom prst="rect">
            <a:avLst/>
          </a:prstGeom>
          <a:noFill/>
          <a:ln w="9525">
            <a:noFill/>
            <a:miter lim="800000"/>
            <a:headEnd/>
            <a:tailEnd/>
          </a:ln>
        </p:spPr>
      </p:pic>
      <p:pic>
        <p:nvPicPr>
          <p:cNvPr id="17458" name="Image 74" descr="Greece.png"/>
          <p:cNvPicPr>
            <a:picLocks noChangeAspect="1"/>
          </p:cNvPicPr>
          <p:nvPr/>
        </p:nvPicPr>
        <p:blipFill>
          <a:blip r:embed="rId8" cstate="print"/>
          <a:srcRect/>
          <a:stretch>
            <a:fillRect/>
          </a:stretch>
        </p:blipFill>
        <p:spPr bwMode="auto">
          <a:xfrm>
            <a:off x="6859588" y="5041900"/>
            <a:ext cx="609600" cy="609600"/>
          </a:xfrm>
          <a:prstGeom prst="rect">
            <a:avLst/>
          </a:prstGeom>
          <a:noFill/>
          <a:ln w="9525">
            <a:noFill/>
            <a:miter lim="800000"/>
            <a:headEnd/>
            <a:tailEnd/>
          </a:ln>
        </p:spPr>
      </p:pic>
      <p:pic>
        <p:nvPicPr>
          <p:cNvPr id="17459" name="Image 75" descr="India.png"/>
          <p:cNvPicPr>
            <a:picLocks noChangeAspect="1"/>
          </p:cNvPicPr>
          <p:nvPr/>
        </p:nvPicPr>
        <p:blipFill>
          <a:blip r:embed="rId9" cstate="print"/>
          <a:srcRect/>
          <a:stretch>
            <a:fillRect/>
          </a:stretch>
        </p:blipFill>
        <p:spPr bwMode="auto">
          <a:xfrm>
            <a:off x="7515225" y="5041900"/>
            <a:ext cx="609600" cy="609600"/>
          </a:xfrm>
          <a:prstGeom prst="rect">
            <a:avLst/>
          </a:prstGeom>
          <a:noFill/>
          <a:ln w="9525">
            <a:noFill/>
            <a:miter lim="800000"/>
            <a:headEnd/>
            <a:tailEnd/>
          </a:ln>
        </p:spPr>
      </p:pic>
      <p:pic>
        <p:nvPicPr>
          <p:cNvPr id="17460" name="Image 76" descr="Italy.png"/>
          <p:cNvPicPr>
            <a:picLocks noChangeAspect="1"/>
          </p:cNvPicPr>
          <p:nvPr/>
        </p:nvPicPr>
        <p:blipFill>
          <a:blip r:embed="rId10" cstate="print"/>
          <a:srcRect/>
          <a:stretch>
            <a:fillRect/>
          </a:stretch>
        </p:blipFill>
        <p:spPr bwMode="auto">
          <a:xfrm>
            <a:off x="68263" y="5651500"/>
            <a:ext cx="609600" cy="609600"/>
          </a:xfrm>
          <a:prstGeom prst="rect">
            <a:avLst/>
          </a:prstGeom>
          <a:noFill/>
          <a:ln w="9525">
            <a:noFill/>
            <a:miter lim="800000"/>
            <a:headEnd/>
            <a:tailEnd/>
          </a:ln>
        </p:spPr>
      </p:pic>
      <p:pic>
        <p:nvPicPr>
          <p:cNvPr id="17461" name="Image 77" descr="Japan.png"/>
          <p:cNvPicPr>
            <a:picLocks noChangeAspect="1"/>
          </p:cNvPicPr>
          <p:nvPr/>
        </p:nvPicPr>
        <p:blipFill>
          <a:blip r:embed="rId11" cstate="print"/>
          <a:srcRect/>
          <a:stretch>
            <a:fillRect/>
          </a:stretch>
        </p:blipFill>
        <p:spPr bwMode="auto">
          <a:xfrm>
            <a:off x="1419225" y="5637213"/>
            <a:ext cx="609600" cy="609600"/>
          </a:xfrm>
          <a:prstGeom prst="rect">
            <a:avLst/>
          </a:prstGeom>
          <a:noFill/>
          <a:ln w="9525">
            <a:noFill/>
            <a:miter lim="800000"/>
            <a:headEnd/>
            <a:tailEnd/>
          </a:ln>
        </p:spPr>
      </p:pic>
      <p:pic>
        <p:nvPicPr>
          <p:cNvPr id="17462" name="Image 78" descr="Netherlands.png"/>
          <p:cNvPicPr>
            <a:picLocks noChangeAspect="1"/>
          </p:cNvPicPr>
          <p:nvPr/>
        </p:nvPicPr>
        <p:blipFill>
          <a:blip r:embed="rId12" cstate="print"/>
          <a:srcRect/>
          <a:stretch>
            <a:fillRect/>
          </a:stretch>
        </p:blipFill>
        <p:spPr bwMode="auto">
          <a:xfrm>
            <a:off x="2060575" y="5637213"/>
            <a:ext cx="609600" cy="609600"/>
          </a:xfrm>
          <a:prstGeom prst="rect">
            <a:avLst/>
          </a:prstGeom>
          <a:noFill/>
          <a:ln w="9525">
            <a:noFill/>
            <a:miter lim="800000"/>
            <a:headEnd/>
            <a:tailEnd/>
          </a:ln>
        </p:spPr>
      </p:pic>
      <p:pic>
        <p:nvPicPr>
          <p:cNvPr id="17463" name="Image 79" descr="Pakistan.png"/>
          <p:cNvPicPr>
            <a:picLocks noChangeAspect="1"/>
          </p:cNvPicPr>
          <p:nvPr/>
        </p:nvPicPr>
        <p:blipFill>
          <a:blip r:embed="rId13" cstate="print"/>
          <a:srcRect/>
          <a:stretch>
            <a:fillRect/>
          </a:stretch>
        </p:blipFill>
        <p:spPr bwMode="auto">
          <a:xfrm>
            <a:off x="3416300" y="5637213"/>
            <a:ext cx="609600" cy="609600"/>
          </a:xfrm>
          <a:prstGeom prst="rect">
            <a:avLst/>
          </a:prstGeom>
          <a:noFill/>
          <a:ln w="9525">
            <a:noFill/>
            <a:miter lim="800000"/>
            <a:headEnd/>
            <a:tailEnd/>
          </a:ln>
        </p:spPr>
      </p:pic>
      <p:pic>
        <p:nvPicPr>
          <p:cNvPr id="17464" name="Image 80" descr="Norway.png"/>
          <p:cNvPicPr>
            <a:picLocks noChangeAspect="1"/>
          </p:cNvPicPr>
          <p:nvPr/>
        </p:nvPicPr>
        <p:blipFill>
          <a:blip r:embed="rId14" cstate="print"/>
          <a:srcRect/>
          <a:stretch>
            <a:fillRect/>
          </a:stretch>
        </p:blipFill>
        <p:spPr bwMode="auto">
          <a:xfrm>
            <a:off x="2767013" y="5637213"/>
            <a:ext cx="609600" cy="609600"/>
          </a:xfrm>
          <a:prstGeom prst="rect">
            <a:avLst/>
          </a:prstGeom>
          <a:noFill/>
          <a:ln w="9525">
            <a:noFill/>
            <a:miter lim="800000"/>
            <a:headEnd/>
            <a:tailEnd/>
          </a:ln>
        </p:spPr>
      </p:pic>
      <p:pic>
        <p:nvPicPr>
          <p:cNvPr id="17465" name="Image 81" descr="Russia.png"/>
          <p:cNvPicPr>
            <a:picLocks noChangeAspect="1"/>
          </p:cNvPicPr>
          <p:nvPr/>
        </p:nvPicPr>
        <p:blipFill>
          <a:blip r:embed="rId15" cstate="print"/>
          <a:srcRect/>
          <a:stretch>
            <a:fillRect/>
          </a:stretch>
        </p:blipFill>
        <p:spPr bwMode="auto">
          <a:xfrm>
            <a:off x="5499100" y="5634038"/>
            <a:ext cx="609600" cy="609600"/>
          </a:xfrm>
          <a:prstGeom prst="rect">
            <a:avLst/>
          </a:prstGeom>
          <a:noFill/>
          <a:ln w="9525">
            <a:noFill/>
            <a:miter lim="800000"/>
            <a:headEnd/>
            <a:tailEnd/>
          </a:ln>
        </p:spPr>
      </p:pic>
      <p:pic>
        <p:nvPicPr>
          <p:cNvPr id="17466" name="Image 82" descr="Spain.png"/>
          <p:cNvPicPr>
            <a:picLocks noChangeAspect="1"/>
          </p:cNvPicPr>
          <p:nvPr/>
        </p:nvPicPr>
        <p:blipFill>
          <a:blip r:embed="rId16" cstate="print"/>
          <a:srcRect/>
          <a:stretch>
            <a:fillRect/>
          </a:stretch>
        </p:blipFill>
        <p:spPr bwMode="auto">
          <a:xfrm>
            <a:off x="7515225" y="5610225"/>
            <a:ext cx="609600" cy="609600"/>
          </a:xfrm>
          <a:prstGeom prst="rect">
            <a:avLst/>
          </a:prstGeom>
          <a:noFill/>
          <a:ln w="9525">
            <a:noFill/>
            <a:miter lim="800000"/>
            <a:headEnd/>
            <a:tailEnd/>
          </a:ln>
        </p:spPr>
      </p:pic>
      <p:pic>
        <p:nvPicPr>
          <p:cNvPr id="17467" name="Image 83" descr="Sweden.png"/>
          <p:cNvPicPr>
            <a:picLocks noChangeAspect="1"/>
          </p:cNvPicPr>
          <p:nvPr/>
        </p:nvPicPr>
        <p:blipFill>
          <a:blip r:embed="rId17" cstate="print"/>
          <a:srcRect/>
          <a:stretch>
            <a:fillRect/>
          </a:stretch>
        </p:blipFill>
        <p:spPr bwMode="auto">
          <a:xfrm>
            <a:off x="8210550" y="5610225"/>
            <a:ext cx="609600" cy="609600"/>
          </a:xfrm>
          <a:prstGeom prst="rect">
            <a:avLst/>
          </a:prstGeom>
          <a:noFill/>
          <a:ln w="9525">
            <a:noFill/>
            <a:miter lim="800000"/>
            <a:headEnd/>
            <a:tailEnd/>
          </a:ln>
        </p:spPr>
      </p:pic>
      <p:pic>
        <p:nvPicPr>
          <p:cNvPr id="17468" name="Image 85" descr="United-States.png"/>
          <p:cNvPicPr>
            <a:picLocks noChangeAspect="1"/>
          </p:cNvPicPr>
          <p:nvPr/>
        </p:nvPicPr>
        <p:blipFill>
          <a:blip r:embed="rId18" cstate="print"/>
          <a:srcRect/>
          <a:stretch>
            <a:fillRect/>
          </a:stretch>
        </p:blipFill>
        <p:spPr bwMode="auto">
          <a:xfrm>
            <a:off x="2767013" y="6219825"/>
            <a:ext cx="609600" cy="609600"/>
          </a:xfrm>
          <a:prstGeom prst="rect">
            <a:avLst/>
          </a:prstGeom>
          <a:noFill/>
          <a:ln w="9525">
            <a:noFill/>
            <a:miter lim="800000"/>
            <a:headEnd/>
            <a:tailEnd/>
          </a:ln>
        </p:spPr>
      </p:pic>
      <p:pic>
        <p:nvPicPr>
          <p:cNvPr id="17469" name="Image 86" descr="Turkey.png"/>
          <p:cNvPicPr>
            <a:picLocks noChangeAspect="1"/>
          </p:cNvPicPr>
          <p:nvPr/>
        </p:nvPicPr>
        <p:blipFill>
          <a:blip r:embed="rId19" cstate="print"/>
          <a:srcRect/>
          <a:stretch>
            <a:fillRect/>
          </a:stretch>
        </p:blipFill>
        <p:spPr bwMode="auto">
          <a:xfrm>
            <a:off x="760413" y="6213475"/>
            <a:ext cx="609600" cy="609600"/>
          </a:xfrm>
          <a:prstGeom prst="rect">
            <a:avLst/>
          </a:prstGeom>
          <a:noFill/>
          <a:ln w="9525">
            <a:noFill/>
            <a:miter lim="800000"/>
            <a:headEnd/>
            <a:tailEnd/>
          </a:ln>
        </p:spPr>
      </p:pic>
      <p:pic>
        <p:nvPicPr>
          <p:cNvPr id="17470" name="Image 87" descr="United-Kindom.png"/>
          <p:cNvPicPr>
            <a:picLocks noChangeAspect="1"/>
          </p:cNvPicPr>
          <p:nvPr/>
        </p:nvPicPr>
        <p:blipFill>
          <a:blip r:embed="rId20" cstate="print"/>
          <a:srcRect/>
          <a:stretch>
            <a:fillRect/>
          </a:stretch>
        </p:blipFill>
        <p:spPr bwMode="auto">
          <a:xfrm>
            <a:off x="1419225" y="6213475"/>
            <a:ext cx="609600" cy="609600"/>
          </a:xfrm>
          <a:prstGeom prst="rect">
            <a:avLst/>
          </a:prstGeom>
          <a:noFill/>
          <a:ln w="9525">
            <a:noFill/>
            <a:miter lim="800000"/>
            <a:headEnd/>
            <a:tailEnd/>
          </a:ln>
        </p:spPr>
      </p:pic>
      <p:pic>
        <p:nvPicPr>
          <p:cNvPr id="17471" name="Image 88" descr="Ukraine.png"/>
          <p:cNvPicPr>
            <a:picLocks noChangeAspect="1"/>
          </p:cNvPicPr>
          <p:nvPr/>
        </p:nvPicPr>
        <p:blipFill>
          <a:blip r:embed="rId21" cstate="print"/>
          <a:srcRect/>
          <a:stretch>
            <a:fillRect/>
          </a:stretch>
        </p:blipFill>
        <p:spPr bwMode="auto">
          <a:xfrm>
            <a:off x="2068513" y="6213475"/>
            <a:ext cx="609600" cy="609600"/>
          </a:xfrm>
          <a:prstGeom prst="rect">
            <a:avLst/>
          </a:prstGeom>
          <a:noFill/>
          <a:ln w="9525">
            <a:noFill/>
            <a:miter lim="800000"/>
            <a:headEnd/>
            <a:tailEnd/>
          </a:ln>
        </p:spPr>
      </p:pic>
      <p:pic>
        <p:nvPicPr>
          <p:cNvPr id="17472" name="Image 90" descr="Switzerland-apo.png"/>
          <p:cNvPicPr>
            <a:picLocks noChangeAspect="1"/>
          </p:cNvPicPr>
          <p:nvPr/>
        </p:nvPicPr>
        <p:blipFill>
          <a:blip r:embed="rId22" cstate="print"/>
          <a:srcRect/>
          <a:stretch>
            <a:fillRect/>
          </a:stretch>
        </p:blipFill>
        <p:spPr bwMode="auto">
          <a:xfrm>
            <a:off x="68263" y="6213475"/>
            <a:ext cx="609600" cy="609600"/>
          </a:xfrm>
          <a:prstGeom prst="rect">
            <a:avLst/>
          </a:prstGeom>
          <a:noFill/>
          <a:ln w="9525">
            <a:noFill/>
            <a:miter lim="800000"/>
            <a:headEnd/>
            <a:tailEnd/>
          </a:ln>
        </p:spPr>
      </p:pic>
      <p:pic>
        <p:nvPicPr>
          <p:cNvPr id="17473" name="Image 89" descr="Cern.png"/>
          <p:cNvPicPr>
            <a:picLocks noChangeAspect="1"/>
          </p:cNvPicPr>
          <p:nvPr/>
        </p:nvPicPr>
        <p:blipFill>
          <a:blip r:embed="rId23" cstate="print"/>
          <a:srcRect/>
          <a:stretch>
            <a:fillRect/>
          </a:stretch>
        </p:blipFill>
        <p:spPr bwMode="auto">
          <a:xfrm>
            <a:off x="1419225" y="5070475"/>
            <a:ext cx="609600" cy="609600"/>
          </a:xfrm>
          <a:prstGeom prst="rect">
            <a:avLst/>
          </a:prstGeom>
          <a:noFill/>
          <a:ln w="9525">
            <a:noFill/>
            <a:miter lim="800000"/>
            <a:headEnd/>
            <a:tailEnd/>
          </a:ln>
        </p:spPr>
      </p:pic>
      <p:pic>
        <p:nvPicPr>
          <p:cNvPr id="17474" name="Image 93" descr="Belarus.png"/>
          <p:cNvPicPr>
            <a:picLocks noChangeAspect="1"/>
          </p:cNvPicPr>
          <p:nvPr/>
        </p:nvPicPr>
        <p:blipFill>
          <a:blip r:embed="rId24" cstate="print"/>
          <a:srcRect/>
          <a:stretch>
            <a:fillRect/>
          </a:stretch>
        </p:blipFill>
        <p:spPr bwMode="auto">
          <a:xfrm>
            <a:off x="750888" y="5070475"/>
            <a:ext cx="620712" cy="622300"/>
          </a:xfrm>
          <a:prstGeom prst="rect">
            <a:avLst/>
          </a:prstGeom>
          <a:noFill/>
          <a:ln w="9525">
            <a:noFill/>
            <a:miter lim="800000"/>
            <a:headEnd/>
            <a:tailEnd/>
          </a:ln>
        </p:spPr>
      </p:pic>
      <p:sp>
        <p:nvSpPr>
          <p:cNvPr id="17475" name="Oval 33"/>
          <p:cNvSpPr>
            <a:spLocks noChangeAspect="1" noChangeArrowheads="1"/>
          </p:cNvSpPr>
          <p:nvPr/>
        </p:nvSpPr>
        <p:spPr bwMode="auto">
          <a:xfrm>
            <a:off x="4838700" y="197326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pic>
        <p:nvPicPr>
          <p:cNvPr id="17476" name="Picture 66"/>
          <p:cNvPicPr>
            <a:picLocks noChangeAspect="1"/>
          </p:cNvPicPr>
          <p:nvPr/>
        </p:nvPicPr>
        <p:blipFill>
          <a:blip r:embed="rId25" cstate="print"/>
          <a:srcRect/>
          <a:stretch>
            <a:fillRect/>
          </a:stretch>
        </p:blipFill>
        <p:spPr bwMode="auto">
          <a:xfrm>
            <a:off x="4773613" y="5041900"/>
            <a:ext cx="620712" cy="620713"/>
          </a:xfrm>
          <a:prstGeom prst="rect">
            <a:avLst/>
          </a:prstGeom>
          <a:noFill/>
          <a:ln w="9525">
            <a:noFill/>
            <a:miter lim="800000"/>
            <a:headEnd/>
            <a:tailEnd/>
          </a:ln>
        </p:spPr>
      </p:pic>
      <p:pic>
        <p:nvPicPr>
          <p:cNvPr id="17477" name="Picture 67"/>
          <p:cNvPicPr>
            <a:picLocks noChangeAspect="1"/>
          </p:cNvPicPr>
          <p:nvPr/>
        </p:nvPicPr>
        <p:blipFill>
          <a:blip r:embed="rId26" cstate="print"/>
          <a:srcRect/>
          <a:stretch>
            <a:fillRect/>
          </a:stretch>
        </p:blipFill>
        <p:spPr bwMode="auto">
          <a:xfrm>
            <a:off x="6184900" y="5716588"/>
            <a:ext cx="593725" cy="425450"/>
          </a:xfrm>
          <a:prstGeom prst="rect">
            <a:avLst/>
          </a:prstGeom>
          <a:noFill/>
          <a:ln w="9525">
            <a:noFill/>
            <a:miter lim="800000"/>
            <a:headEnd/>
            <a:tailEnd/>
          </a:ln>
        </p:spPr>
      </p:pic>
      <p:pic>
        <p:nvPicPr>
          <p:cNvPr id="17478" name="Image 4"/>
          <p:cNvPicPr>
            <a:picLocks noChangeAspect="1" noChangeArrowheads="1"/>
          </p:cNvPicPr>
          <p:nvPr/>
        </p:nvPicPr>
        <p:blipFill>
          <a:blip r:embed="rId27" cstate="print"/>
          <a:srcRect/>
          <a:stretch>
            <a:fillRect/>
          </a:stretch>
        </p:blipFill>
        <p:spPr bwMode="auto">
          <a:xfrm>
            <a:off x="2751138" y="5070475"/>
            <a:ext cx="614362" cy="609600"/>
          </a:xfrm>
          <a:prstGeom prst="rect">
            <a:avLst/>
          </a:prstGeom>
          <a:noFill/>
          <a:ln w="9525">
            <a:noFill/>
            <a:miter lim="800000"/>
            <a:headEnd/>
            <a:tailEnd/>
          </a:ln>
        </p:spPr>
      </p:pic>
      <p:pic>
        <p:nvPicPr>
          <p:cNvPr id="17479" name="Image 6"/>
          <p:cNvPicPr>
            <a:picLocks noChangeAspect="1" noChangeArrowheads="1"/>
          </p:cNvPicPr>
          <p:nvPr/>
        </p:nvPicPr>
        <p:blipFill>
          <a:blip r:embed="rId28" cstate="print"/>
          <a:srcRect/>
          <a:stretch>
            <a:fillRect/>
          </a:stretch>
        </p:blipFill>
        <p:spPr bwMode="auto">
          <a:xfrm>
            <a:off x="4094163" y="5041900"/>
            <a:ext cx="600075" cy="650875"/>
          </a:xfrm>
          <a:prstGeom prst="rect">
            <a:avLst/>
          </a:prstGeom>
          <a:noFill/>
          <a:ln w="9525">
            <a:noFill/>
            <a:miter lim="800000"/>
            <a:headEnd/>
            <a:tailEnd/>
          </a:ln>
        </p:spPr>
      </p:pic>
      <p:pic>
        <p:nvPicPr>
          <p:cNvPr id="17480" name="Image 36"/>
          <p:cNvPicPr>
            <a:picLocks noChangeAspect="1" noChangeArrowheads="1"/>
          </p:cNvPicPr>
          <p:nvPr/>
        </p:nvPicPr>
        <p:blipFill>
          <a:blip r:embed="rId29" cstate="print"/>
          <a:srcRect/>
          <a:stretch>
            <a:fillRect/>
          </a:stretch>
        </p:blipFill>
        <p:spPr bwMode="auto">
          <a:xfrm>
            <a:off x="8210550" y="5010150"/>
            <a:ext cx="652463" cy="652463"/>
          </a:xfrm>
          <a:prstGeom prst="rect">
            <a:avLst/>
          </a:prstGeom>
          <a:noFill/>
          <a:ln w="9525">
            <a:noFill/>
            <a:miter lim="800000"/>
            <a:headEnd/>
            <a:tailEnd/>
          </a:ln>
        </p:spPr>
      </p:pic>
      <p:pic>
        <p:nvPicPr>
          <p:cNvPr id="17481" name="Image 28"/>
          <p:cNvPicPr>
            <a:picLocks noChangeAspect="1" noChangeArrowheads="1"/>
          </p:cNvPicPr>
          <p:nvPr/>
        </p:nvPicPr>
        <p:blipFill>
          <a:blip r:embed="rId30" cstate="print"/>
          <a:srcRect/>
          <a:stretch>
            <a:fillRect/>
          </a:stretch>
        </p:blipFill>
        <p:spPr bwMode="auto">
          <a:xfrm>
            <a:off x="750888" y="5637213"/>
            <a:ext cx="611187" cy="611187"/>
          </a:xfrm>
          <a:prstGeom prst="rect">
            <a:avLst/>
          </a:prstGeom>
          <a:noFill/>
          <a:ln w="9525">
            <a:noFill/>
            <a:miter lim="800000"/>
            <a:headEnd/>
            <a:tailEnd/>
          </a:ln>
        </p:spPr>
      </p:pic>
      <p:pic>
        <p:nvPicPr>
          <p:cNvPr id="17482" name="Image 18"/>
          <p:cNvPicPr>
            <a:picLocks noChangeAspect="1" noChangeArrowheads="1"/>
          </p:cNvPicPr>
          <p:nvPr/>
        </p:nvPicPr>
        <p:blipFill>
          <a:blip r:embed="rId31" cstate="print"/>
          <a:srcRect/>
          <a:stretch>
            <a:fillRect/>
          </a:stretch>
        </p:blipFill>
        <p:spPr bwMode="auto">
          <a:xfrm>
            <a:off x="4094163" y="5634038"/>
            <a:ext cx="611187" cy="612775"/>
          </a:xfrm>
          <a:prstGeom prst="rect">
            <a:avLst/>
          </a:prstGeom>
          <a:noFill/>
          <a:ln w="9525">
            <a:noFill/>
            <a:miter lim="800000"/>
            <a:headEnd/>
            <a:tailEnd/>
          </a:ln>
        </p:spPr>
      </p:pic>
      <p:pic>
        <p:nvPicPr>
          <p:cNvPr id="17483" name="Image 19"/>
          <p:cNvPicPr>
            <a:picLocks noChangeAspect="1" noChangeArrowheads="1"/>
          </p:cNvPicPr>
          <p:nvPr/>
        </p:nvPicPr>
        <p:blipFill>
          <a:blip r:embed="rId32" cstate="print"/>
          <a:srcRect/>
          <a:stretch>
            <a:fillRect/>
          </a:stretch>
        </p:blipFill>
        <p:spPr bwMode="auto">
          <a:xfrm>
            <a:off x="4768850" y="5637213"/>
            <a:ext cx="612775" cy="611187"/>
          </a:xfrm>
          <a:prstGeom prst="rect">
            <a:avLst/>
          </a:prstGeom>
          <a:noFill/>
          <a:ln w="9525">
            <a:noFill/>
            <a:miter lim="800000"/>
            <a:headEnd/>
            <a:tailEnd/>
          </a:ln>
        </p:spPr>
      </p:pic>
      <p:pic>
        <p:nvPicPr>
          <p:cNvPr id="17484" name="Image 29"/>
          <p:cNvPicPr>
            <a:picLocks noChangeAspect="1" noChangeArrowheads="1"/>
          </p:cNvPicPr>
          <p:nvPr/>
        </p:nvPicPr>
        <p:blipFill>
          <a:blip r:embed="rId33" cstate="print"/>
          <a:srcRect/>
          <a:stretch>
            <a:fillRect/>
          </a:stretch>
        </p:blipFill>
        <p:spPr bwMode="auto">
          <a:xfrm>
            <a:off x="6853238" y="5622925"/>
            <a:ext cx="612775" cy="612775"/>
          </a:xfrm>
          <a:prstGeom prst="rect">
            <a:avLst/>
          </a:prstGeom>
          <a:noFill/>
          <a:ln w="9525">
            <a:noFill/>
            <a:miter lim="800000"/>
            <a:headEnd/>
            <a:tailEnd/>
          </a:ln>
        </p:spPr>
      </p:pic>
      <p:sp>
        <p:nvSpPr>
          <p:cNvPr id="17485" name="Oval 33"/>
          <p:cNvSpPr>
            <a:spLocks noChangeAspect="1" noChangeArrowheads="1"/>
          </p:cNvSpPr>
          <p:nvPr/>
        </p:nvSpPr>
        <p:spPr bwMode="auto">
          <a:xfrm flipH="1" flipV="1">
            <a:off x="7004050" y="2455863"/>
            <a:ext cx="127000" cy="1143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86" name="Oval 33"/>
          <p:cNvSpPr>
            <a:spLocks noChangeAspect="1" noChangeArrowheads="1"/>
          </p:cNvSpPr>
          <p:nvPr/>
        </p:nvSpPr>
        <p:spPr bwMode="auto">
          <a:xfrm>
            <a:off x="4686300" y="208756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87" name="Oval 33"/>
          <p:cNvSpPr>
            <a:spLocks noChangeAspect="1" noChangeArrowheads="1"/>
          </p:cNvSpPr>
          <p:nvPr/>
        </p:nvSpPr>
        <p:spPr bwMode="auto">
          <a:xfrm>
            <a:off x="4610100" y="2144713"/>
            <a:ext cx="127000" cy="127000"/>
          </a:xfrm>
          <a:prstGeom prst="ellipse">
            <a:avLst/>
          </a:prstGeom>
          <a:solidFill>
            <a:srgbClr val="66FFFF"/>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88" name="Oval 33"/>
          <p:cNvSpPr>
            <a:spLocks noChangeAspect="1" noChangeArrowheads="1"/>
          </p:cNvSpPr>
          <p:nvPr/>
        </p:nvSpPr>
        <p:spPr bwMode="auto">
          <a:xfrm>
            <a:off x="4737100" y="2100263"/>
            <a:ext cx="127000" cy="127000"/>
          </a:xfrm>
          <a:prstGeom prst="ellipse">
            <a:avLst/>
          </a:prstGeom>
          <a:solidFill>
            <a:srgbClr val="66FFFF"/>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89" name="Oval 33"/>
          <p:cNvSpPr>
            <a:spLocks noChangeAspect="1" noChangeArrowheads="1"/>
          </p:cNvSpPr>
          <p:nvPr/>
        </p:nvSpPr>
        <p:spPr bwMode="auto">
          <a:xfrm>
            <a:off x="4460875" y="2132013"/>
            <a:ext cx="127000" cy="127000"/>
          </a:xfrm>
          <a:prstGeom prst="ellipse">
            <a:avLst/>
          </a:prstGeom>
          <a:solidFill>
            <a:srgbClr val="66FFFF"/>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90" name="Oval 33"/>
          <p:cNvSpPr>
            <a:spLocks noChangeAspect="1" noChangeArrowheads="1"/>
          </p:cNvSpPr>
          <p:nvPr/>
        </p:nvSpPr>
        <p:spPr bwMode="auto">
          <a:xfrm>
            <a:off x="5080000" y="2535238"/>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91" name="Oval 33"/>
          <p:cNvSpPr>
            <a:spLocks noChangeAspect="1" noChangeArrowheads="1"/>
          </p:cNvSpPr>
          <p:nvPr/>
        </p:nvSpPr>
        <p:spPr bwMode="auto">
          <a:xfrm>
            <a:off x="5073650" y="2592388"/>
            <a:ext cx="127000" cy="127000"/>
          </a:xfrm>
          <a:prstGeom prst="ellipse">
            <a:avLst/>
          </a:prstGeom>
          <a:solidFill>
            <a:srgbClr val="66FFFF"/>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92" name="Oval 33"/>
          <p:cNvSpPr>
            <a:spLocks noChangeAspect="1" noChangeArrowheads="1"/>
          </p:cNvSpPr>
          <p:nvPr/>
        </p:nvSpPr>
        <p:spPr bwMode="auto">
          <a:xfrm>
            <a:off x="4806950" y="2222500"/>
            <a:ext cx="127000" cy="127000"/>
          </a:xfrm>
          <a:prstGeom prst="ellipse">
            <a:avLst/>
          </a:prstGeom>
          <a:solidFill>
            <a:srgbClr val="66FFFF"/>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93" name="Oval 33"/>
          <p:cNvSpPr>
            <a:spLocks noChangeAspect="1" noChangeArrowheads="1"/>
          </p:cNvSpPr>
          <p:nvPr/>
        </p:nvSpPr>
        <p:spPr bwMode="auto">
          <a:xfrm>
            <a:off x="5640388" y="2630488"/>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94" name="Oval 33"/>
          <p:cNvSpPr>
            <a:spLocks noChangeAspect="1" noChangeArrowheads="1"/>
          </p:cNvSpPr>
          <p:nvPr/>
        </p:nvSpPr>
        <p:spPr bwMode="auto">
          <a:xfrm>
            <a:off x="4724400" y="2260600"/>
            <a:ext cx="127000" cy="127000"/>
          </a:xfrm>
          <a:prstGeom prst="ellipse">
            <a:avLst/>
          </a:prstGeom>
          <a:solidFill>
            <a:srgbClr val="FFFF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95" name="Oval 33"/>
          <p:cNvSpPr>
            <a:spLocks noChangeAspect="1" noChangeArrowheads="1"/>
          </p:cNvSpPr>
          <p:nvPr/>
        </p:nvSpPr>
        <p:spPr bwMode="auto">
          <a:xfrm>
            <a:off x="4918075" y="2138363"/>
            <a:ext cx="127000" cy="1270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96" name="Oval 33"/>
          <p:cNvSpPr>
            <a:spLocks noChangeAspect="1" noChangeArrowheads="1"/>
          </p:cNvSpPr>
          <p:nvPr/>
        </p:nvSpPr>
        <p:spPr bwMode="auto">
          <a:xfrm>
            <a:off x="4248150" y="2065338"/>
            <a:ext cx="127000" cy="127000"/>
          </a:xfrm>
          <a:prstGeom prst="ellipse">
            <a:avLst/>
          </a:prstGeom>
          <a:solidFill>
            <a:srgbClr val="66FFFF"/>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97" name="Oval 33"/>
          <p:cNvSpPr>
            <a:spLocks noChangeAspect="1" noChangeArrowheads="1"/>
          </p:cNvSpPr>
          <p:nvPr/>
        </p:nvSpPr>
        <p:spPr bwMode="auto">
          <a:xfrm>
            <a:off x="4241800" y="2097088"/>
            <a:ext cx="127000" cy="127000"/>
          </a:xfrm>
          <a:prstGeom prst="ellipse">
            <a:avLst/>
          </a:prstGeom>
          <a:solidFill>
            <a:srgbClr val="FFFF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98" name="Oval 33"/>
          <p:cNvSpPr>
            <a:spLocks noChangeAspect="1" noChangeArrowheads="1"/>
          </p:cNvSpPr>
          <p:nvPr/>
        </p:nvSpPr>
        <p:spPr bwMode="auto">
          <a:xfrm>
            <a:off x="2327275" y="2279650"/>
            <a:ext cx="152400" cy="152400"/>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499" name="Oval 33"/>
          <p:cNvSpPr>
            <a:spLocks noChangeAspect="1" noChangeArrowheads="1"/>
          </p:cNvSpPr>
          <p:nvPr/>
        </p:nvSpPr>
        <p:spPr bwMode="auto">
          <a:xfrm>
            <a:off x="339725" y="3432175"/>
            <a:ext cx="180975" cy="180975"/>
          </a:xfrm>
          <a:prstGeom prst="ellipse">
            <a:avLst/>
          </a:prstGeom>
          <a:solidFill>
            <a:srgbClr val="FF00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500" name="Oval 33"/>
          <p:cNvSpPr>
            <a:spLocks noChangeAspect="1" noChangeArrowheads="1"/>
          </p:cNvSpPr>
          <p:nvPr/>
        </p:nvSpPr>
        <p:spPr bwMode="auto">
          <a:xfrm>
            <a:off x="339725" y="4789488"/>
            <a:ext cx="180975" cy="179387"/>
          </a:xfrm>
          <a:prstGeom prst="ellipse">
            <a:avLst/>
          </a:prstGeom>
          <a:solidFill>
            <a:srgbClr val="FFFF00"/>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501" name="Oval 33"/>
          <p:cNvSpPr>
            <a:spLocks noChangeAspect="1" noChangeArrowheads="1"/>
          </p:cNvSpPr>
          <p:nvPr/>
        </p:nvSpPr>
        <p:spPr bwMode="auto">
          <a:xfrm flipH="1" flipV="1">
            <a:off x="334963" y="4160838"/>
            <a:ext cx="179387" cy="180975"/>
          </a:xfrm>
          <a:prstGeom prst="ellipse">
            <a:avLst/>
          </a:prstGeom>
          <a:solidFill>
            <a:srgbClr val="66FFFF"/>
          </a:solidFill>
          <a:ln w="12700">
            <a:solidFill>
              <a:schemeClr val="bg1"/>
            </a:solidFill>
            <a:round/>
            <a:headEnd/>
            <a:tailEnd/>
          </a:ln>
        </p:spPr>
        <p:txBody>
          <a:bodyPr wrap="none" anchor="ctr"/>
          <a:lstStyle/>
          <a:p>
            <a:pPr defTabSz="456697" eaLnBrk="0" fontAlgn="auto" hangingPunct="0">
              <a:spcBef>
                <a:spcPts val="0"/>
              </a:spcBef>
              <a:spcAft>
                <a:spcPts val="0"/>
              </a:spcAft>
            </a:pPr>
            <a:endParaRPr lang="en-US">
              <a:solidFill>
                <a:prstClr val="black"/>
              </a:solidFill>
              <a:latin typeface="Calibri"/>
            </a:endParaRPr>
          </a:p>
        </p:txBody>
      </p:sp>
      <p:sp>
        <p:nvSpPr>
          <p:cNvPr id="17502" name="TextBox 92"/>
          <p:cNvSpPr txBox="1">
            <a:spLocks noChangeArrowheads="1"/>
          </p:cNvSpPr>
          <p:nvPr/>
        </p:nvSpPr>
        <p:spPr bwMode="auto">
          <a:xfrm>
            <a:off x="658813" y="3189288"/>
            <a:ext cx="1425575" cy="646112"/>
          </a:xfrm>
          <a:prstGeom prst="rect">
            <a:avLst/>
          </a:prstGeom>
          <a:noFill/>
          <a:ln w="9525">
            <a:noFill/>
            <a:miter lim="800000"/>
            <a:headEnd/>
            <a:tailEnd/>
          </a:ln>
        </p:spPr>
        <p:txBody>
          <a:bodyPr wrap="none">
            <a:spAutoFit/>
          </a:bodyPr>
          <a:lstStyle/>
          <a:p>
            <a:pPr defTabSz="456697" fontAlgn="auto">
              <a:spcBef>
                <a:spcPts val="0"/>
              </a:spcBef>
              <a:spcAft>
                <a:spcPts val="0"/>
              </a:spcAft>
            </a:pPr>
            <a:r>
              <a:rPr lang="en-US">
                <a:solidFill>
                  <a:prstClr val="white"/>
                </a:solidFill>
                <a:latin typeface="Calibri"/>
              </a:rPr>
              <a:t>Accelerator</a:t>
            </a:r>
            <a:br>
              <a:rPr lang="en-US">
                <a:solidFill>
                  <a:prstClr val="white"/>
                </a:solidFill>
                <a:latin typeface="Calibri"/>
              </a:rPr>
            </a:br>
            <a:r>
              <a:rPr lang="en-US">
                <a:solidFill>
                  <a:prstClr val="white"/>
                </a:solidFill>
                <a:latin typeface="Calibri"/>
              </a:rPr>
              <a:t>collaboration</a:t>
            </a:r>
            <a:endParaRPr lang="en-US" sz="1600">
              <a:solidFill>
                <a:prstClr val="white"/>
              </a:solidFill>
              <a:latin typeface="Calibri"/>
            </a:endParaRPr>
          </a:p>
        </p:txBody>
      </p:sp>
      <p:sp>
        <p:nvSpPr>
          <p:cNvPr id="17503" name="TextBox 93"/>
          <p:cNvSpPr txBox="1">
            <a:spLocks noChangeArrowheads="1"/>
          </p:cNvSpPr>
          <p:nvPr/>
        </p:nvSpPr>
        <p:spPr bwMode="auto">
          <a:xfrm>
            <a:off x="658813" y="3933825"/>
            <a:ext cx="1425575" cy="647700"/>
          </a:xfrm>
          <a:prstGeom prst="rect">
            <a:avLst/>
          </a:prstGeom>
          <a:noFill/>
          <a:ln w="9525">
            <a:noFill/>
            <a:miter lim="800000"/>
            <a:headEnd/>
            <a:tailEnd/>
          </a:ln>
        </p:spPr>
        <p:txBody>
          <a:bodyPr wrap="none">
            <a:spAutoFit/>
          </a:bodyPr>
          <a:lstStyle/>
          <a:p>
            <a:pPr defTabSz="456697" fontAlgn="auto">
              <a:spcBef>
                <a:spcPts val="0"/>
              </a:spcBef>
              <a:spcAft>
                <a:spcPts val="0"/>
              </a:spcAft>
            </a:pPr>
            <a:r>
              <a:rPr lang="en-US">
                <a:solidFill>
                  <a:prstClr val="white"/>
                </a:solidFill>
                <a:latin typeface="Calibri"/>
              </a:rPr>
              <a:t>Detector</a:t>
            </a:r>
            <a:br>
              <a:rPr lang="en-US">
                <a:solidFill>
                  <a:prstClr val="white"/>
                </a:solidFill>
                <a:latin typeface="Calibri"/>
              </a:rPr>
            </a:br>
            <a:r>
              <a:rPr lang="en-US">
                <a:solidFill>
                  <a:prstClr val="white"/>
                </a:solidFill>
                <a:latin typeface="Calibri"/>
              </a:rPr>
              <a:t>collaboration</a:t>
            </a:r>
            <a:endParaRPr lang="en-US" sz="1600">
              <a:solidFill>
                <a:prstClr val="white"/>
              </a:solidFill>
              <a:latin typeface="Calibri"/>
            </a:endParaRPr>
          </a:p>
        </p:txBody>
      </p:sp>
      <p:sp>
        <p:nvSpPr>
          <p:cNvPr id="17504" name="TextBox 94"/>
          <p:cNvSpPr txBox="1">
            <a:spLocks noChangeArrowheads="1"/>
          </p:cNvSpPr>
          <p:nvPr/>
        </p:nvSpPr>
        <p:spPr bwMode="auto">
          <a:xfrm>
            <a:off x="638175" y="4668838"/>
            <a:ext cx="3584575" cy="368300"/>
          </a:xfrm>
          <a:prstGeom prst="rect">
            <a:avLst/>
          </a:prstGeom>
          <a:noFill/>
          <a:ln w="9525">
            <a:noFill/>
            <a:miter lim="800000"/>
            <a:headEnd/>
            <a:tailEnd/>
          </a:ln>
        </p:spPr>
        <p:txBody>
          <a:bodyPr wrap="none">
            <a:spAutoFit/>
          </a:bodyPr>
          <a:lstStyle/>
          <a:p>
            <a:pPr defTabSz="456697" fontAlgn="auto">
              <a:spcBef>
                <a:spcPts val="0"/>
              </a:spcBef>
              <a:spcAft>
                <a:spcPts val="0"/>
              </a:spcAft>
            </a:pPr>
            <a:r>
              <a:rPr lang="en-US">
                <a:solidFill>
                  <a:prstClr val="white"/>
                </a:solidFill>
                <a:latin typeface="Calibri"/>
              </a:rPr>
              <a:t>Accelerator + Detector collaboration</a:t>
            </a:r>
            <a:endParaRPr lang="en-US" sz="1600">
              <a:solidFill>
                <a:prstClr val="white"/>
              </a:solidFill>
              <a:latin typeface="Calibri"/>
            </a:endParaRPr>
          </a:p>
        </p:txBody>
      </p:sp>
      <p:sp>
        <p:nvSpPr>
          <p:cNvPr id="96" name="Rectangle 43"/>
          <p:cNvSpPr>
            <a:spLocks noChangeArrowheads="1"/>
          </p:cNvSpPr>
          <p:nvPr/>
        </p:nvSpPr>
        <p:spPr bwMode="auto">
          <a:xfrm>
            <a:off x="760413" y="-6350"/>
            <a:ext cx="7450137" cy="771525"/>
          </a:xfrm>
          <a:prstGeom prst="rect">
            <a:avLst/>
          </a:prstGeom>
          <a:solidFill>
            <a:srgbClr val="5F8BDD"/>
          </a:solidFill>
          <a:ln w="9525">
            <a:noFill/>
            <a:miter lim="800000"/>
            <a:headEnd/>
            <a:tailEnd/>
          </a:ln>
          <a:effectLst>
            <a:outerShdw blurRad="50800" dist="38100" dir="2700000" algn="tl" rotWithShape="0">
              <a:prstClr val="black">
                <a:alpha val="40000"/>
              </a:prstClr>
            </a:outerShdw>
          </a:effectLst>
        </p:spPr>
        <p:txBody>
          <a:bodyPr anchor="ctr"/>
          <a:lstStyle/>
          <a:p>
            <a:pPr algn="ctr" defTabSz="456697" fontAlgn="auto">
              <a:spcBef>
                <a:spcPts val="0"/>
              </a:spcBef>
              <a:spcAft>
                <a:spcPts val="0"/>
              </a:spcAft>
            </a:pPr>
            <a:r>
              <a:rPr lang="en-GB" sz="3200" dirty="0">
                <a:solidFill>
                  <a:srgbClr val="FFFFFF"/>
                </a:solidFill>
                <a:latin typeface="Calibri" pitchFamily="34" charset="0"/>
              </a:rPr>
              <a:t>CLIC Collaboration</a:t>
            </a:r>
            <a:endParaRPr lang="en-US" sz="3200" dirty="0">
              <a:solidFill>
                <a:srgbClr val="FFFFFF"/>
              </a:solidFill>
              <a:latin typeface="Calibri" pitchFamily="34" charset="0"/>
            </a:endParaRPr>
          </a:p>
        </p:txBody>
      </p:sp>
      <p:sp>
        <p:nvSpPr>
          <p:cNvPr id="2" name="TextBox 1"/>
          <p:cNvSpPr txBox="1"/>
          <p:nvPr/>
        </p:nvSpPr>
        <p:spPr>
          <a:xfrm>
            <a:off x="26600" y="0"/>
            <a:ext cx="3630999" cy="3693319"/>
          </a:xfrm>
          <a:prstGeom prst="rect">
            <a:avLst/>
          </a:prstGeom>
          <a:solidFill>
            <a:schemeClr val="accent1">
              <a:lumMod val="50000"/>
            </a:schemeClr>
          </a:solidFill>
        </p:spPr>
        <p:txBody>
          <a:bodyPr wrap="square" rtlCol="0">
            <a:spAutoFit/>
          </a:bodyPr>
          <a:lstStyle/>
          <a:p>
            <a:r>
              <a:rPr lang="en-US" sz="1800" dirty="0">
                <a:solidFill>
                  <a:srgbClr val="FFFFFF"/>
                </a:solidFill>
              </a:rPr>
              <a:t>Seven new collaboration </a:t>
            </a:r>
            <a:r>
              <a:rPr lang="en-US" sz="1800" dirty="0" smtClean="0">
                <a:solidFill>
                  <a:srgbClr val="FFFFFF"/>
                </a:solidFill>
              </a:rPr>
              <a:t>partners joined in 2013 (</a:t>
            </a:r>
            <a:r>
              <a:rPr lang="en-US" sz="1800" dirty="0">
                <a:solidFill>
                  <a:srgbClr val="FFFFFF"/>
                </a:solidFill>
              </a:rPr>
              <a:t>The Hebrew University Jerusalem, </a:t>
            </a:r>
            <a:r>
              <a:rPr lang="en-US" sz="1800" dirty="0" err="1">
                <a:solidFill>
                  <a:srgbClr val="FFFFFF"/>
                </a:solidFill>
              </a:rPr>
              <a:t>Vinca</a:t>
            </a:r>
            <a:r>
              <a:rPr lang="en-US" sz="1800" dirty="0">
                <a:solidFill>
                  <a:srgbClr val="FFFFFF"/>
                </a:solidFill>
              </a:rPr>
              <a:t> Belgrade, ALBA/CELLS, Tartu University, NCBJ Warsaw, Shandong University, Ankara University Institute of Accelerator Technologies (IAT)</a:t>
            </a:r>
            <a:r>
              <a:rPr lang="en-US" sz="1800" dirty="0" smtClean="0">
                <a:solidFill>
                  <a:srgbClr val="FFFFFF"/>
                </a:solidFill>
              </a:rPr>
              <a:t>). </a:t>
            </a:r>
          </a:p>
          <a:p>
            <a:r>
              <a:rPr lang="en-US" sz="1800" dirty="0" smtClean="0">
                <a:solidFill>
                  <a:srgbClr val="FFFFFF"/>
                </a:solidFill>
              </a:rPr>
              <a:t>In 2014 two (SINAP Shanghai and IPM Tehran) more institutes</a:t>
            </a:r>
          </a:p>
          <a:p>
            <a:r>
              <a:rPr lang="en-US" sz="1800" dirty="0" smtClean="0">
                <a:solidFill>
                  <a:srgbClr val="FFFFFF"/>
                </a:solidFill>
              </a:rPr>
              <a:t> </a:t>
            </a:r>
          </a:p>
          <a:p>
            <a:r>
              <a:rPr lang="en-US" sz="1800" dirty="0" smtClean="0">
                <a:solidFill>
                  <a:srgbClr val="FFFFFF"/>
                </a:solidFill>
              </a:rPr>
              <a:t>Detector collaboration operative with 23 institutes (growing slowly)</a:t>
            </a:r>
            <a:endParaRPr lang="en-US" sz="1800" dirty="0">
              <a:solidFill>
                <a:srgbClr val="FFFFFF"/>
              </a:solidFill>
            </a:endParaRPr>
          </a:p>
        </p:txBody>
      </p:sp>
      <p:sp>
        <p:nvSpPr>
          <p:cNvPr id="3" name="Date Placeholder 2"/>
          <p:cNvSpPr>
            <a:spLocks noGrp="1"/>
          </p:cNvSpPr>
          <p:nvPr>
            <p:ph type="dt" sz="half" idx="10"/>
          </p:nvPr>
        </p:nvSpPr>
        <p:spPr/>
        <p:txBody>
          <a:bodyPr/>
          <a:lstStyle/>
          <a:p>
            <a:pPr>
              <a:defRPr/>
            </a:pPr>
            <a:r>
              <a:rPr lang="en-GB" smtClean="0"/>
              <a:t>B. Foster - Hamburg/DESY -  PECFA 7/14</a:t>
            </a:r>
            <a:endParaRPr lang="en-US"/>
          </a:p>
        </p:txBody>
      </p:sp>
      <p:sp>
        <p:nvSpPr>
          <p:cNvPr id="4" name="Slide Number Placeholder 3"/>
          <p:cNvSpPr>
            <a:spLocks noGrp="1"/>
          </p:cNvSpPr>
          <p:nvPr>
            <p:ph type="sldNum" sz="quarter" idx="12"/>
          </p:nvPr>
        </p:nvSpPr>
        <p:spPr/>
        <p:txBody>
          <a:bodyPr/>
          <a:lstStyle/>
          <a:p>
            <a:pPr>
              <a:defRPr/>
            </a:pPr>
            <a:fld id="{2583371E-7C2E-5F4C-ABBD-2C4C77719426}" type="slidenum">
              <a:rPr lang="en-US" smtClean="0"/>
              <a:pPr>
                <a:defRPr/>
              </a:pPr>
              <a:t>2</a:t>
            </a:fld>
            <a:endParaRPr lang="en-US"/>
          </a:p>
        </p:txBody>
      </p:sp>
    </p:spTree>
    <p:extLst>
      <p:ext uri="{BB962C8B-B14F-4D97-AF65-F5344CB8AC3E}">
        <p14:creationId xmlns:p14="http://schemas.microsoft.com/office/powerpoint/2010/main" val="4772618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Industrial production - XFEL</a:t>
            </a:r>
            <a:endParaRPr lang="en-US" altLang="ja-JP" baseline="-25000" dirty="0" smtClean="0"/>
          </a:p>
        </p:txBody>
      </p:sp>
      <p:pic>
        <p:nvPicPr>
          <p:cNvPr id="8" name="Picture 7" descr="xfel RI histogram.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1544151"/>
            <a:ext cx="6978908" cy="4837177"/>
          </a:xfrm>
          <a:prstGeom prst="rect">
            <a:avLst/>
          </a:prstGeom>
          <a:ln>
            <a:noFill/>
          </a:ln>
          <a:effectLst>
            <a:outerShdw blurRad="292100" dist="139700" dir="2700000" algn="tl" rotWithShape="0">
              <a:srgbClr val="333333">
                <a:alpha val="65000"/>
              </a:srgbClr>
            </a:outerShdw>
          </a:effectLst>
        </p:spPr>
      </p:pic>
      <p:pic>
        <p:nvPicPr>
          <p:cNvPr id="2" name="Picture 1"/>
          <p:cNvPicPr>
            <a:picLocks noChangeAspect="1"/>
          </p:cNvPicPr>
          <p:nvPr/>
        </p:nvPicPr>
        <p:blipFill>
          <a:blip r:embed="rId3"/>
          <a:stretch>
            <a:fillRect/>
          </a:stretch>
        </p:blipFill>
        <p:spPr>
          <a:xfrm>
            <a:off x="0" y="692696"/>
            <a:ext cx="9144000" cy="846132"/>
          </a:xfrm>
          <a:prstGeom prst="rect">
            <a:avLst/>
          </a:prstGeom>
        </p:spPr>
      </p:pic>
      <p:sp>
        <p:nvSpPr>
          <p:cNvPr id="3" name="Date Placeholder 2"/>
          <p:cNvSpPr>
            <a:spLocks noGrp="1"/>
          </p:cNvSpPr>
          <p:nvPr>
            <p:ph type="dt" sz="half" idx="10"/>
          </p:nvPr>
        </p:nvSpPr>
        <p:spPr/>
        <p:txBody>
          <a:bodyPr/>
          <a:lstStyle/>
          <a:p>
            <a:pPr>
              <a:defRPr/>
            </a:pPr>
            <a:r>
              <a:rPr lang="en-GB" smtClean="0"/>
              <a:t>B. Foster - Hamburg/DESY -  PECFA 7/14</a:t>
            </a:r>
            <a:endParaRPr lang="en-US"/>
          </a:p>
        </p:txBody>
      </p:sp>
      <p:sp>
        <p:nvSpPr>
          <p:cNvPr id="4" name="Slide Number Placeholder 3"/>
          <p:cNvSpPr>
            <a:spLocks noGrp="1"/>
          </p:cNvSpPr>
          <p:nvPr>
            <p:ph type="sldNum" sz="quarter" idx="12"/>
          </p:nvPr>
        </p:nvSpPr>
        <p:spPr/>
        <p:txBody>
          <a:bodyPr/>
          <a:lstStyle/>
          <a:p>
            <a:pPr>
              <a:defRPr/>
            </a:pPr>
            <a:fld id="{72D276BA-553B-5844-9F65-693FD43519EC}" type="slidenum">
              <a:rPr lang="en-US" smtClean="0"/>
              <a:pPr>
                <a:defRPr/>
              </a:pPr>
              <a:t>20</a:t>
            </a:fld>
            <a:endParaRPr lang="en-US"/>
          </a:p>
        </p:txBody>
      </p:sp>
    </p:spTree>
    <p:extLst>
      <p:ext uri="{BB962C8B-B14F-4D97-AF65-F5344CB8AC3E}">
        <p14:creationId xmlns:p14="http://schemas.microsoft.com/office/powerpoint/2010/main" val="40355720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ATF2 </a:t>
            </a:r>
            <a:r>
              <a:rPr lang="en-US" altLang="ja-JP" dirty="0" smtClean="0"/>
              <a:t>beam-size </a:t>
            </a:r>
            <a:r>
              <a:rPr lang="en-US" altLang="ja-JP" dirty="0" smtClean="0"/>
              <a:t>success</a:t>
            </a:r>
            <a:endParaRPr lang="en-US" altLang="ja-JP" baseline="-25000" dirty="0" smtClean="0"/>
          </a:p>
        </p:txBody>
      </p:sp>
      <p:graphicFrame>
        <p:nvGraphicFramePr>
          <p:cNvPr id="5" name="オブジェクト 2"/>
          <p:cNvGraphicFramePr>
            <a:graphicFrameLocks noChangeAspect="1"/>
          </p:cNvGraphicFramePr>
          <p:nvPr>
            <p:extLst>
              <p:ext uri="{D42A27DB-BD31-4B8C-83A1-F6EECF244321}">
                <p14:modId xmlns:p14="http://schemas.microsoft.com/office/powerpoint/2010/main" val="1680759988"/>
              </p:ext>
            </p:extLst>
          </p:nvPr>
        </p:nvGraphicFramePr>
        <p:xfrm>
          <a:off x="-180528" y="974745"/>
          <a:ext cx="6390752" cy="3390621"/>
        </p:xfrm>
        <a:graphic>
          <a:graphicData uri="http://schemas.openxmlformats.org/presentationml/2006/ole">
            <mc:AlternateContent xmlns:mc="http://schemas.openxmlformats.org/markup-compatibility/2006">
              <mc:Choice xmlns:v="urn:schemas-microsoft-com:vml" Requires="v">
                <p:oleObj spid="_x0000_s1061" name="KGPlot" r:id="rId3" imgW="9144000" imgH="4851360" progId="KGraph_Plot">
                  <p:embed/>
                </p:oleObj>
              </mc:Choice>
              <mc:Fallback>
                <p:oleObj name="KGPlot" r:id="rId3" imgW="9144000" imgH="4851360" progId="KGraph_Plot">
                  <p:embed/>
                  <p:pic>
                    <p:nvPicPr>
                      <p:cNvPr id="0" name=""/>
                      <p:cNvPicPr/>
                      <p:nvPr/>
                    </p:nvPicPr>
                    <p:blipFill>
                      <a:blip r:embed="rId4"/>
                      <a:stretch>
                        <a:fillRect/>
                      </a:stretch>
                    </p:blipFill>
                    <p:spPr>
                      <a:xfrm>
                        <a:off x="-180528" y="974745"/>
                        <a:ext cx="6390752" cy="3390621"/>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62003487"/>
              </p:ext>
            </p:extLst>
          </p:nvPr>
        </p:nvGraphicFramePr>
        <p:xfrm>
          <a:off x="5563436" y="927479"/>
          <a:ext cx="3776168" cy="2782440"/>
        </p:xfrm>
        <a:graphic>
          <a:graphicData uri="http://schemas.openxmlformats.org/presentationml/2006/ole">
            <mc:AlternateContent xmlns:mc="http://schemas.openxmlformats.org/markup-compatibility/2006">
              <mc:Choice xmlns:v="urn:schemas-microsoft-com:vml" Requires="v">
                <p:oleObj spid="_x0000_s1062" r:id="rId5" imgW="8686800" imgH="6400800" progId="">
                  <p:embed/>
                </p:oleObj>
              </mc:Choice>
              <mc:Fallback>
                <p:oleObj r:id="rId5" imgW="8686800" imgH="6400800" progId="">
                  <p:embed/>
                  <p:pic>
                    <p:nvPicPr>
                      <p:cNvPr id="0" name=""/>
                      <p:cNvPicPr/>
                      <p:nvPr/>
                    </p:nvPicPr>
                    <p:blipFill>
                      <a:blip r:embed="rId6"/>
                      <a:stretch>
                        <a:fillRect/>
                      </a:stretch>
                    </p:blipFill>
                    <p:spPr>
                      <a:xfrm>
                        <a:off x="5563436" y="927479"/>
                        <a:ext cx="3776168" cy="278244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850720153"/>
              </p:ext>
            </p:extLst>
          </p:nvPr>
        </p:nvGraphicFramePr>
        <p:xfrm>
          <a:off x="6348588" y="3396004"/>
          <a:ext cx="2728839" cy="2533922"/>
        </p:xfrm>
        <a:graphic>
          <a:graphicData uri="http://schemas.openxmlformats.org/presentationml/2006/ole">
            <mc:AlternateContent xmlns:mc="http://schemas.openxmlformats.org/markup-compatibility/2006">
              <mc:Choice xmlns:v="urn:schemas-microsoft-com:vml" Requires="v">
                <p:oleObj spid="_x0000_s1063" r:id="rId7" imgW="6400800" imgH="5943600" progId="">
                  <p:embed/>
                </p:oleObj>
              </mc:Choice>
              <mc:Fallback>
                <p:oleObj r:id="rId7" imgW="6400800" imgH="5943600" progId="">
                  <p:embed/>
                  <p:pic>
                    <p:nvPicPr>
                      <p:cNvPr id="0" name=""/>
                      <p:cNvPicPr/>
                      <p:nvPr/>
                    </p:nvPicPr>
                    <p:blipFill>
                      <a:blip r:embed="rId8"/>
                      <a:stretch>
                        <a:fillRect/>
                      </a:stretch>
                    </p:blipFill>
                    <p:spPr>
                      <a:xfrm>
                        <a:off x="6348588" y="3396004"/>
                        <a:ext cx="2728839" cy="2533922"/>
                      </a:xfrm>
                      <a:prstGeom prst="rect">
                        <a:avLst/>
                      </a:prstGeom>
                    </p:spPr>
                  </p:pic>
                </p:oleObj>
              </mc:Fallback>
            </mc:AlternateContent>
          </a:graphicData>
        </a:graphic>
      </p:graphicFrame>
      <p:sp>
        <p:nvSpPr>
          <p:cNvPr id="9" name="テキスト ボックス 1"/>
          <p:cNvSpPr txBox="1"/>
          <p:nvPr/>
        </p:nvSpPr>
        <p:spPr>
          <a:xfrm>
            <a:off x="251520" y="4442336"/>
            <a:ext cx="7249022" cy="1938992"/>
          </a:xfrm>
          <a:prstGeom prst="rect">
            <a:avLst/>
          </a:prstGeom>
          <a:noFill/>
        </p:spPr>
        <p:txBody>
          <a:bodyPr wrap="square" rtlCol="0">
            <a:spAutoFit/>
          </a:bodyPr>
          <a:lstStyle/>
          <a:p>
            <a:r>
              <a:rPr kumimoji="1"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Currently 45± 3 nm</a:t>
            </a:r>
          </a:p>
          <a:p>
            <a:endParaRPr kumimoji="1"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kumimoji="1"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Field quality improvements, orbit </a:t>
            </a:r>
            <a:r>
              <a:rPr kumimoji="1" lang="en-US" altLang="ja-JP" sz="2400" dirty="0" err="1" smtClean="0">
                <a:latin typeface="Arial Unicode MS" panose="020B0604020202020204" pitchFamily="50" charset="-128"/>
                <a:ea typeface="Arial Unicode MS" panose="020B0604020202020204" pitchFamily="50" charset="-128"/>
                <a:cs typeface="Arial Unicode MS" panose="020B0604020202020204" pitchFamily="50" charset="-128"/>
              </a:rPr>
              <a:t>stabilisation</a:t>
            </a:r>
            <a:r>
              <a:rPr kumimoji="1"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 through feedback, shorted turn in 6-pole magnet, beam size monitor improvements</a:t>
            </a:r>
          </a:p>
        </p:txBody>
      </p:sp>
      <p:sp>
        <p:nvSpPr>
          <p:cNvPr id="3" name="Date Placeholder 2"/>
          <p:cNvSpPr>
            <a:spLocks noGrp="1"/>
          </p:cNvSpPr>
          <p:nvPr>
            <p:ph type="dt" sz="half" idx="10"/>
          </p:nvPr>
        </p:nvSpPr>
        <p:spPr/>
        <p:txBody>
          <a:bodyPr/>
          <a:lstStyle/>
          <a:p>
            <a:pPr>
              <a:defRPr/>
            </a:pPr>
            <a:r>
              <a:rPr lang="en-GB" smtClean="0"/>
              <a:t>B. Foster - Hamburg/DESY -  PECFA 7/14</a:t>
            </a:r>
            <a:endParaRPr lang="en-US"/>
          </a:p>
        </p:txBody>
      </p:sp>
      <p:sp>
        <p:nvSpPr>
          <p:cNvPr id="4" name="Slide Number Placeholder 3"/>
          <p:cNvSpPr>
            <a:spLocks noGrp="1"/>
          </p:cNvSpPr>
          <p:nvPr>
            <p:ph type="sldNum" sz="quarter" idx="12"/>
          </p:nvPr>
        </p:nvSpPr>
        <p:spPr/>
        <p:txBody>
          <a:bodyPr/>
          <a:lstStyle/>
          <a:p>
            <a:pPr>
              <a:defRPr/>
            </a:pPr>
            <a:fld id="{72D276BA-553B-5844-9F65-693FD43519EC}" type="slidenum">
              <a:rPr lang="en-US" smtClean="0"/>
              <a:pPr>
                <a:defRPr/>
              </a:pPr>
              <a:t>21</a:t>
            </a:fld>
            <a:endParaRPr lang="en-US"/>
          </a:p>
        </p:txBody>
      </p:sp>
    </p:spTree>
    <p:extLst>
      <p:ext uri="{BB962C8B-B14F-4D97-AF65-F5344CB8AC3E}">
        <p14:creationId xmlns:p14="http://schemas.microsoft.com/office/powerpoint/2010/main" val="129413659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ILC Political </a:t>
            </a:r>
            <a:r>
              <a:rPr lang="en-US" altLang="ja-JP" dirty="0" smtClean="0"/>
              <a:t>Developments</a:t>
            </a:r>
          </a:p>
        </p:txBody>
      </p:sp>
      <p:sp>
        <p:nvSpPr>
          <p:cNvPr id="680964" name="Text Box 4"/>
          <p:cNvSpPr txBox="1">
            <a:spLocks noChangeArrowheads="1"/>
          </p:cNvSpPr>
          <p:nvPr/>
        </p:nvSpPr>
        <p:spPr bwMode="auto">
          <a:xfrm>
            <a:off x="108520" y="764704"/>
            <a:ext cx="9144000"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b="1" dirty="0" smtClean="0">
                <a:solidFill>
                  <a:srgbClr val="FF0000"/>
                </a:solidFill>
                <a:cs typeface="Arial Unicode MS" charset="0"/>
              </a:rPr>
              <a:t>Talk of Chair of Diet ILC Federation, ex-MEXT Minister </a:t>
            </a:r>
          </a:p>
          <a:p>
            <a:pPr eaLnBrk="1" fontAlgn="base" hangingPunct="1">
              <a:spcBef>
                <a:spcPct val="20000"/>
              </a:spcBef>
              <a:defRPr/>
            </a:pPr>
            <a:r>
              <a:rPr lang="en-US" altLang="ja-JP" sz="2400" b="1" dirty="0" err="1" smtClean="0">
                <a:solidFill>
                  <a:srgbClr val="FF0000"/>
                </a:solidFill>
                <a:cs typeface="Arial Unicode MS" charset="0"/>
              </a:rPr>
              <a:t>Mr</a:t>
            </a:r>
            <a:r>
              <a:rPr lang="en-US" altLang="ja-JP" sz="2400" b="1" dirty="0" smtClean="0">
                <a:solidFill>
                  <a:srgbClr val="FF0000"/>
                </a:solidFill>
                <a:cs typeface="Arial Unicode MS" charset="0"/>
              </a:rPr>
              <a:t> Kawamura, @ LCWS in Tokyo, 12.13</a:t>
            </a:r>
            <a:r>
              <a:rPr lang="en-US" altLang="ja-JP" sz="2400" b="1" dirty="0" smtClean="0">
                <a:solidFill>
                  <a:srgbClr val="23346C"/>
                </a:solidFill>
                <a:cs typeface="Arial Unicode MS" charset="0"/>
              </a:rPr>
              <a:t> </a:t>
            </a:r>
          </a:p>
          <a:p>
            <a:pPr eaLnBrk="1" fontAlgn="base" hangingPunct="1">
              <a:spcBef>
                <a:spcPct val="20000"/>
              </a:spcBef>
              <a:defRPr/>
            </a:pPr>
            <a:r>
              <a:rPr lang="en-US" altLang="ja-JP" sz="2400" dirty="0" smtClean="0">
                <a:solidFill>
                  <a:srgbClr val="23346C"/>
                </a:solidFill>
                <a:cs typeface="Arial Unicode MS" charset="0"/>
              </a:rPr>
              <a:t>While not a member of the government, he is a very senior figure in LDP and is known to have the ear of the Prime Minister </a:t>
            </a:r>
            <a:r>
              <a:rPr lang="en-US" altLang="ja-JP" sz="2400" dirty="0" err="1" smtClean="0">
                <a:solidFill>
                  <a:srgbClr val="23346C"/>
                </a:solidFill>
                <a:cs typeface="Arial Unicode MS" charset="0"/>
              </a:rPr>
              <a:t>Mr</a:t>
            </a:r>
            <a:r>
              <a:rPr lang="en-US" altLang="ja-JP" sz="2400" dirty="0" smtClean="0">
                <a:solidFill>
                  <a:srgbClr val="23346C"/>
                </a:solidFill>
                <a:cs typeface="Arial Unicode MS" charset="0"/>
              </a:rPr>
              <a:t> Abe:</a:t>
            </a: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22</a:t>
            </a:fld>
            <a:endParaRPr lang="en-US"/>
          </a:p>
        </p:txBody>
      </p:sp>
      <p:sp>
        <p:nvSpPr>
          <p:cNvPr id="6" name="Date Placeholder 5"/>
          <p:cNvSpPr>
            <a:spLocks noGrp="1"/>
          </p:cNvSpPr>
          <p:nvPr>
            <p:ph type="dt" sz="half" idx="10"/>
          </p:nvPr>
        </p:nvSpPr>
        <p:spPr/>
        <p:txBody>
          <a:bodyPr/>
          <a:lstStyle/>
          <a:p>
            <a:pPr>
              <a:defRPr/>
            </a:pPr>
            <a:r>
              <a:rPr lang="en-GB" smtClean="0"/>
              <a:t>B. Foster - Hamburg/DESY -  PECFA 7/14</a:t>
            </a:r>
            <a:endParaRPr lang="en-US"/>
          </a:p>
        </p:txBody>
      </p:sp>
      <p:sp>
        <p:nvSpPr>
          <p:cNvPr id="7" name="Text Box 4"/>
          <p:cNvSpPr txBox="1">
            <a:spLocks noChangeArrowheads="1"/>
          </p:cNvSpPr>
          <p:nvPr/>
        </p:nvSpPr>
        <p:spPr bwMode="auto">
          <a:xfrm>
            <a:off x="16520" y="2420888"/>
            <a:ext cx="9144000" cy="326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457200" indent="-457200" eaLnBrk="1" fontAlgn="base" hangingPunct="1">
              <a:spcBef>
                <a:spcPct val="20000"/>
              </a:spcBef>
              <a:buAutoNum type="arabicParenR"/>
              <a:defRPr/>
            </a:pPr>
            <a:r>
              <a:rPr lang="en-US" altLang="ja-JP" sz="2400" dirty="0" smtClean="0">
                <a:solidFill>
                  <a:srgbClr val="23346C"/>
                </a:solidFill>
                <a:cs typeface="Arial Unicode MS" charset="0"/>
              </a:rPr>
              <a:t>“We </a:t>
            </a:r>
            <a:r>
              <a:rPr lang="en-US" altLang="ja-JP" sz="2400" dirty="0">
                <a:solidFill>
                  <a:srgbClr val="23346C"/>
                </a:solidFill>
                <a:cs typeface="Arial Unicode MS" charset="0"/>
              </a:rPr>
              <a:t>are aware that people are usually worried that an increase of academic budget in one field may mean a decrease in other fields. … We shall arrange a dedicated budget to accommodate its much wider implications. It is the responsibility of the government to carry this out</a:t>
            </a:r>
            <a:r>
              <a:rPr lang="en-US" altLang="ja-JP" sz="2400" dirty="0" smtClean="0">
                <a:solidFill>
                  <a:srgbClr val="23346C"/>
                </a:solidFill>
                <a:cs typeface="Arial Unicode MS" charset="0"/>
              </a:rPr>
              <a:t>.”</a:t>
            </a:r>
            <a:endParaRPr lang="en-US" altLang="ja-JP" sz="2400" dirty="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8" name="Text Box 4"/>
          <p:cNvSpPr txBox="1">
            <a:spLocks noChangeArrowheads="1"/>
          </p:cNvSpPr>
          <p:nvPr/>
        </p:nvSpPr>
        <p:spPr bwMode="auto">
          <a:xfrm>
            <a:off x="36512" y="4437112"/>
            <a:ext cx="9144000" cy="326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defRPr/>
            </a:pPr>
            <a:r>
              <a:rPr lang="en-US" altLang="ja-JP" sz="2400" dirty="0" smtClean="0">
                <a:solidFill>
                  <a:srgbClr val="23346C"/>
                </a:solidFill>
                <a:cs typeface="Arial Unicode MS" charset="0"/>
              </a:rPr>
              <a:t>2) “The </a:t>
            </a:r>
            <a:r>
              <a:rPr lang="en-US" altLang="ja-JP" sz="2400" dirty="0">
                <a:solidFill>
                  <a:srgbClr val="23346C"/>
                </a:solidFill>
                <a:cs typeface="Arial Unicode MS" charset="0"/>
              </a:rPr>
              <a:t>Department of Education has requested the Department </a:t>
            </a:r>
            <a:r>
              <a:rPr lang="en-US" altLang="ja-JP" sz="2400" dirty="0" smtClean="0">
                <a:solidFill>
                  <a:srgbClr val="23346C"/>
                </a:solidFill>
                <a:cs typeface="Arial Unicode MS" charset="0"/>
              </a:rPr>
              <a:t>      of </a:t>
            </a:r>
            <a:r>
              <a:rPr lang="en-US" altLang="ja-JP" sz="2400" dirty="0">
                <a:solidFill>
                  <a:srgbClr val="23346C"/>
                </a:solidFill>
                <a:cs typeface="Arial Unicode MS" charset="0"/>
              </a:rPr>
              <a:t>Finance to provide an ILC investigation fund of 50 million yen in next year's budget. … once it has been approved, we members of the house will have achieved one of the most important milestones of recent years</a:t>
            </a:r>
            <a:r>
              <a:rPr lang="en-US" altLang="ja-JP" sz="2400" dirty="0" smtClean="0">
                <a:solidFill>
                  <a:srgbClr val="23346C"/>
                </a:solidFill>
                <a:cs typeface="Arial Unicode MS" charset="0"/>
              </a:rPr>
              <a:t>.”</a:t>
            </a:r>
            <a:endParaRPr lang="en-US" altLang="ja-JP" sz="2400" dirty="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Tree>
    <p:extLst>
      <p:ext uri="{BB962C8B-B14F-4D97-AF65-F5344CB8AC3E}">
        <p14:creationId xmlns:p14="http://schemas.microsoft.com/office/powerpoint/2010/main" val="2640728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ILC Political </a:t>
            </a:r>
            <a:r>
              <a:rPr lang="en-US" altLang="ja-JP" dirty="0" smtClean="0"/>
              <a:t>Developments</a:t>
            </a:r>
          </a:p>
        </p:txBody>
      </p:sp>
      <p:sp>
        <p:nvSpPr>
          <p:cNvPr id="680964" name="Text Box 4"/>
          <p:cNvSpPr txBox="1">
            <a:spLocks noChangeArrowheads="1"/>
          </p:cNvSpPr>
          <p:nvPr/>
        </p:nvSpPr>
        <p:spPr bwMode="auto">
          <a:xfrm>
            <a:off x="108520" y="836712"/>
            <a:ext cx="9144000" cy="3711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b="1" dirty="0" smtClean="0">
                <a:solidFill>
                  <a:srgbClr val="FF0000"/>
                </a:solidFill>
                <a:cs typeface="Arial Unicode MS" charset="0"/>
              </a:rPr>
              <a:t>Talk of Chair of Diet ILC Federation, </a:t>
            </a:r>
            <a:r>
              <a:rPr lang="en-US" altLang="ja-JP" sz="2400" b="1" dirty="0" err="1" smtClean="0">
                <a:solidFill>
                  <a:srgbClr val="FF0000"/>
                </a:solidFill>
                <a:cs typeface="Arial Unicode MS" charset="0"/>
              </a:rPr>
              <a:t>Mr</a:t>
            </a:r>
            <a:r>
              <a:rPr lang="en-US" altLang="ja-JP" sz="2400" b="1" dirty="0" smtClean="0">
                <a:solidFill>
                  <a:srgbClr val="FF0000"/>
                </a:solidFill>
                <a:cs typeface="Arial Unicode MS" charset="0"/>
              </a:rPr>
              <a:t> Kawamura</a:t>
            </a:r>
            <a:r>
              <a:rPr lang="en-US" altLang="ja-JP" sz="2400" b="1" dirty="0" smtClean="0">
                <a:solidFill>
                  <a:srgbClr val="23346C"/>
                </a:solidFill>
                <a:cs typeface="Arial Unicode MS" charset="0"/>
              </a:rPr>
              <a:t> </a:t>
            </a:r>
          </a:p>
          <a:p>
            <a:pPr eaLnBrk="1" fontAlgn="base" hangingPunct="1">
              <a:spcBef>
                <a:spcPct val="20000"/>
              </a:spcBef>
              <a:defRPr/>
            </a:pPr>
            <a:r>
              <a:rPr lang="en-US" altLang="ja-JP" sz="2400" dirty="0" smtClean="0">
                <a:solidFill>
                  <a:srgbClr val="23346C"/>
                </a:solidFill>
                <a:cs typeface="Arial Unicode MS" charset="0"/>
              </a:rPr>
              <a:t>3)“The Technical Design Report of ILC was issued in December 2012 (sic)…I would again like to express my appreciation of this effort. I understand that it is now the turn of politicians to respond </a:t>
            </a:r>
            <a:br>
              <a:rPr lang="en-US" altLang="ja-JP" sz="2400" dirty="0" smtClean="0">
                <a:solidFill>
                  <a:srgbClr val="23346C"/>
                </a:solidFill>
                <a:cs typeface="Arial Unicode MS" charset="0"/>
              </a:rPr>
            </a:br>
            <a:r>
              <a:rPr lang="en-US" altLang="ja-JP" sz="2400" dirty="0" smtClean="0">
                <a:solidFill>
                  <a:srgbClr val="23346C"/>
                </a:solidFill>
                <a:cs typeface="Arial Unicode MS" charset="0"/>
              </a:rPr>
              <a:t>to this effort, and to construct a worldwide partnership to realize this project. </a:t>
            </a: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23</a:t>
            </a:fld>
            <a:endParaRPr lang="en-US"/>
          </a:p>
        </p:txBody>
      </p:sp>
      <p:sp>
        <p:nvSpPr>
          <p:cNvPr id="6" name="Date Placeholder 5"/>
          <p:cNvSpPr>
            <a:spLocks noGrp="1"/>
          </p:cNvSpPr>
          <p:nvPr>
            <p:ph type="dt" sz="half" idx="10"/>
          </p:nvPr>
        </p:nvSpPr>
        <p:spPr/>
        <p:txBody>
          <a:bodyPr/>
          <a:lstStyle/>
          <a:p>
            <a:pPr>
              <a:defRPr/>
            </a:pPr>
            <a:r>
              <a:rPr lang="en-GB" smtClean="0"/>
              <a:t>B. Foster - Hamburg/DESY -  PECFA 7/14</a:t>
            </a:r>
            <a:endParaRPr lang="en-US"/>
          </a:p>
        </p:txBody>
      </p:sp>
      <p:sp>
        <p:nvSpPr>
          <p:cNvPr id="7" name="Text Box 4"/>
          <p:cNvSpPr txBox="1">
            <a:spLocks noChangeArrowheads="1"/>
          </p:cNvSpPr>
          <p:nvPr/>
        </p:nvSpPr>
        <p:spPr bwMode="auto">
          <a:xfrm>
            <a:off x="36512" y="3454197"/>
            <a:ext cx="9144000" cy="4007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defRPr/>
            </a:pPr>
            <a:r>
              <a:rPr lang="en-US" altLang="ja-JP" sz="2400" dirty="0" smtClean="0">
                <a:solidFill>
                  <a:srgbClr val="23346C"/>
                </a:solidFill>
                <a:cs typeface="Arial Unicode MS" charset="0"/>
              </a:rPr>
              <a:t>4) “I think that most Diet members' knowledge of physics is at high school students’ level. If you allow me, let me take the liberty of pointing out that the understanding of political dynamics by most particle physicists is also at high school students’ level. If physicists and politicians collaborate by using each other's area of expertise, it is certain that we can accelerate the realization of the ILC project.”</a:t>
            </a: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Tree>
    <p:extLst>
      <p:ext uri="{BB962C8B-B14F-4D97-AF65-F5344CB8AC3E}">
        <p14:creationId xmlns:p14="http://schemas.microsoft.com/office/powerpoint/2010/main" val="13291344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ILC Political </a:t>
            </a:r>
            <a:r>
              <a:rPr lang="en-US" altLang="ja-JP" dirty="0" smtClean="0"/>
              <a:t>Developments</a:t>
            </a:r>
          </a:p>
        </p:txBody>
      </p:sp>
      <p:sp>
        <p:nvSpPr>
          <p:cNvPr id="680964" name="Text Box 4"/>
          <p:cNvSpPr txBox="1">
            <a:spLocks noChangeArrowheads="1"/>
          </p:cNvSpPr>
          <p:nvPr/>
        </p:nvSpPr>
        <p:spPr bwMode="auto">
          <a:xfrm>
            <a:off x="108520" y="908720"/>
            <a:ext cx="9144000" cy="3637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The MEXT Minister has visited the US Secretary of Energy in January; ILC was discussed at the meeting. In February he sent the Secretary of Energy a letter following up that discussion in which he proposes inter-governmental discussion of the ILC project. </a:t>
            </a:r>
            <a:r>
              <a:rPr lang="en-US" altLang="ja-JP" sz="2400" dirty="0" smtClean="0">
                <a:solidFill>
                  <a:srgbClr val="23346C"/>
                </a:solidFill>
                <a:cs typeface="Arial Unicode MS" charset="0"/>
              </a:rPr>
              <a:t>A similar letter was subsequently sent to DG – designated by Council as European contact -  cc EU </a:t>
            </a:r>
            <a:r>
              <a:rPr lang="en-US" altLang="ja-JP" sz="2400" dirty="0" smtClean="0">
                <a:solidFill>
                  <a:srgbClr val="23346C"/>
                </a:solidFill>
                <a:cs typeface="Arial Unicode MS" charset="0"/>
              </a:rPr>
              <a:t>Commission.</a:t>
            </a: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24</a:t>
            </a:fld>
            <a:endParaRPr lang="en-US"/>
          </a:p>
        </p:txBody>
      </p:sp>
      <p:sp>
        <p:nvSpPr>
          <p:cNvPr id="6" name="Date Placeholder 5"/>
          <p:cNvSpPr>
            <a:spLocks noGrp="1"/>
          </p:cNvSpPr>
          <p:nvPr>
            <p:ph type="dt" sz="half" idx="10"/>
          </p:nvPr>
        </p:nvSpPr>
        <p:spPr/>
        <p:txBody>
          <a:bodyPr/>
          <a:lstStyle/>
          <a:p>
            <a:pPr>
              <a:defRPr/>
            </a:pPr>
            <a:r>
              <a:rPr lang="en-GB" smtClean="0"/>
              <a:t>B. Foster - Hamburg/DESY -  PECFA 7/14</a:t>
            </a:r>
            <a:endParaRPr lang="en-US"/>
          </a:p>
        </p:txBody>
      </p:sp>
      <p:sp>
        <p:nvSpPr>
          <p:cNvPr id="8" name="Text Box 4"/>
          <p:cNvSpPr txBox="1">
            <a:spLocks noChangeArrowheads="1"/>
          </p:cNvSpPr>
          <p:nvPr/>
        </p:nvSpPr>
        <p:spPr bwMode="auto">
          <a:xfrm>
            <a:off x="107504" y="3300889"/>
            <a:ext cx="9144000" cy="4376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The MEXT Deputy Minister was in Europe in February </a:t>
            </a:r>
            <a:r>
              <a:rPr lang="en-US" altLang="ja-JP" sz="2400" dirty="0" smtClean="0">
                <a:solidFill>
                  <a:srgbClr val="23346C"/>
                </a:solidFill>
                <a:cs typeface="Arial Unicode MS" charset="0"/>
              </a:rPr>
              <a:t>and July and has had</a:t>
            </a:r>
            <a:r>
              <a:rPr lang="en-US" altLang="ja-JP" sz="2400" dirty="0" smtClean="0">
                <a:solidFill>
                  <a:srgbClr val="23346C"/>
                </a:solidFill>
                <a:cs typeface="Arial Unicode MS" charset="0"/>
              </a:rPr>
              <a:t> </a:t>
            </a:r>
            <a:r>
              <a:rPr lang="en-US" altLang="ja-JP" sz="2400" dirty="0" smtClean="0">
                <a:solidFill>
                  <a:srgbClr val="23346C"/>
                </a:solidFill>
                <a:cs typeface="Arial Unicode MS" charset="0"/>
              </a:rPr>
              <a:t>dinner meetings </a:t>
            </a:r>
            <a:r>
              <a:rPr lang="en-US" altLang="ja-JP" sz="2400" dirty="0" smtClean="0">
                <a:solidFill>
                  <a:srgbClr val="23346C"/>
                </a:solidFill>
                <a:cs typeface="Arial Unicode MS" charset="0"/>
              </a:rPr>
              <a:t>with the DG of CERN and Robert-Jan Smits, the Director of the EC </a:t>
            </a:r>
            <a:r>
              <a:rPr lang="en-US" altLang="ja-JP" sz="2400" dirty="0" smtClean="0">
                <a:solidFill>
                  <a:srgbClr val="23346C"/>
                </a:solidFill>
                <a:cs typeface="Arial Unicode MS" charset="0"/>
              </a:rPr>
              <a:t>Directorate </a:t>
            </a:r>
            <a:r>
              <a:rPr lang="en-US" altLang="ja-JP" sz="2400" dirty="0" smtClean="0">
                <a:solidFill>
                  <a:srgbClr val="23346C"/>
                </a:solidFill>
                <a:cs typeface="Arial Unicode MS" charset="0"/>
              </a:rPr>
              <a:t>of Research and Technology. The purpose of the meeting was to discuss ILC and the next </a:t>
            </a:r>
            <a:r>
              <a:rPr lang="en-US" altLang="ja-JP" sz="2400" dirty="0" smtClean="0">
                <a:solidFill>
                  <a:srgbClr val="23346C"/>
                </a:solidFill>
                <a:cs typeface="Arial Unicode MS" charset="0"/>
              </a:rPr>
              <a:t>steps. At the second meeting, representatives of funding authorities of major European countries and the USA also attended. </a:t>
            </a:r>
            <a:r>
              <a:rPr lang="en-US" altLang="ja-JP" sz="2400" dirty="0" smtClean="0">
                <a:solidFill>
                  <a:srgbClr val="23346C"/>
                </a:solidFill>
                <a:cs typeface="Arial Unicode MS" charset="0"/>
              </a:rPr>
              <a:t>All agreed that the meetings were very useful and f</a:t>
            </a:r>
            <a:r>
              <a:rPr lang="en-US" altLang="ja-JP" sz="2400" dirty="0" smtClean="0">
                <a:solidFill>
                  <a:srgbClr val="23346C"/>
                </a:solidFill>
                <a:cs typeface="Arial Unicode MS" charset="0"/>
              </a:rPr>
              <a:t>urther </a:t>
            </a:r>
            <a:r>
              <a:rPr lang="en-US" altLang="ja-JP" sz="2400" dirty="0" smtClean="0">
                <a:solidFill>
                  <a:srgbClr val="23346C"/>
                </a:solidFill>
                <a:cs typeface="Arial Unicode MS" charset="0"/>
              </a:rPr>
              <a:t>meetings are scheduled to follow.  </a:t>
            </a: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Tree>
    <p:extLst>
      <p:ext uri="{BB962C8B-B14F-4D97-AF65-F5344CB8AC3E}">
        <p14:creationId xmlns:p14="http://schemas.microsoft.com/office/powerpoint/2010/main" val="23346863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ILC Political </a:t>
            </a:r>
            <a:r>
              <a:rPr lang="en-US" altLang="ja-JP" dirty="0" smtClean="0"/>
              <a:t>Developments</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25</a:t>
            </a:fld>
            <a:endParaRPr lang="en-US"/>
          </a:p>
        </p:txBody>
      </p:sp>
      <p:sp>
        <p:nvSpPr>
          <p:cNvPr id="6" name="Date Placeholder 5"/>
          <p:cNvSpPr>
            <a:spLocks noGrp="1"/>
          </p:cNvSpPr>
          <p:nvPr>
            <p:ph type="dt" sz="half" idx="10"/>
          </p:nvPr>
        </p:nvSpPr>
        <p:spPr/>
        <p:txBody>
          <a:bodyPr/>
          <a:lstStyle/>
          <a:p>
            <a:pPr>
              <a:defRPr/>
            </a:pPr>
            <a:r>
              <a:rPr lang="en-GB" smtClean="0"/>
              <a:t>B. Foster - Hamburg/DESY -  PECFA 7/14</a:t>
            </a:r>
            <a:endParaRPr lang="en-US"/>
          </a:p>
        </p:txBody>
      </p:sp>
      <p:sp>
        <p:nvSpPr>
          <p:cNvPr id="9" name="Text Box 4"/>
          <p:cNvSpPr txBox="1">
            <a:spLocks noChangeArrowheads="1"/>
          </p:cNvSpPr>
          <p:nvPr/>
        </p:nvSpPr>
        <p:spPr bwMode="auto">
          <a:xfrm>
            <a:off x="35496" y="1187109"/>
            <a:ext cx="9144000" cy="252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Lyn Evans visited the Indian Chief Science Advisor and the Head of the AEA in January. Lyn + some LCC members </a:t>
            </a:r>
            <a:r>
              <a:rPr lang="en-US" altLang="ja-JP" sz="2400" dirty="0" smtClean="0">
                <a:solidFill>
                  <a:srgbClr val="23346C"/>
                </a:solidFill>
                <a:cs typeface="Arial Unicode MS" charset="0"/>
              </a:rPr>
              <a:t>visited </a:t>
            </a:r>
            <a:r>
              <a:rPr lang="en-US" altLang="ja-JP" sz="2400" dirty="0" smtClean="0">
                <a:solidFill>
                  <a:srgbClr val="23346C"/>
                </a:solidFill>
                <a:cs typeface="Arial Unicode MS" charset="0"/>
              </a:rPr>
              <a:t>China in </a:t>
            </a:r>
            <a:r>
              <a:rPr lang="en-US" altLang="ja-JP" sz="2400" dirty="0" smtClean="0">
                <a:solidFill>
                  <a:srgbClr val="23346C"/>
                </a:solidFill>
                <a:cs typeface="Arial Unicode MS" charset="0"/>
              </a:rPr>
              <a:t>June and had very useful discussions.  </a:t>
            </a: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10" name="Text Box 4"/>
          <p:cNvSpPr txBox="1">
            <a:spLocks noChangeArrowheads="1"/>
          </p:cNvSpPr>
          <p:nvPr/>
        </p:nvSpPr>
        <p:spPr bwMode="auto">
          <a:xfrm>
            <a:off x="35496" y="3044450"/>
            <a:ext cx="9144000" cy="3490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dirty="0" smtClean="0">
                <a:solidFill>
                  <a:srgbClr val="23346C"/>
                </a:solidFill>
                <a:cs typeface="Arial Unicode MS" charset="0"/>
              </a:rPr>
              <a:t>MEXT has set up a committee of “wise persons” who are charged with addressing the major questions brought up in the Science Council of Japan Report. They are looking at issues such as the physics case, the translation of the costing into Japanese accounting, availability of expert staff to build ILC, etc. This is mostly an internal Japanese exercise to give MEXT reassurance in language it understands – there is LCC input. It is due to report before end of Japan Fiscal 2015 – less than 2 years from now.</a:t>
            </a: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Tree>
    <p:extLst>
      <p:ext uri="{BB962C8B-B14F-4D97-AF65-F5344CB8AC3E}">
        <p14:creationId xmlns:p14="http://schemas.microsoft.com/office/powerpoint/2010/main" val="38198312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0-#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Most Recent Developments</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26</a:t>
            </a:fld>
            <a:endParaRPr lang="en-US"/>
          </a:p>
        </p:txBody>
      </p:sp>
      <p:sp>
        <p:nvSpPr>
          <p:cNvPr id="6" name="Date Placeholder 5"/>
          <p:cNvSpPr>
            <a:spLocks noGrp="1"/>
          </p:cNvSpPr>
          <p:nvPr>
            <p:ph type="dt" sz="half" idx="10"/>
          </p:nvPr>
        </p:nvSpPr>
        <p:spPr/>
        <p:txBody>
          <a:bodyPr/>
          <a:lstStyle/>
          <a:p>
            <a:pPr>
              <a:defRPr/>
            </a:pPr>
            <a:r>
              <a:rPr lang="en-GB" smtClean="0"/>
              <a:t>B. Foster - Hamburg/DESY -  PECFA 7/14</a:t>
            </a:r>
            <a:endParaRPr lang="en-US"/>
          </a:p>
        </p:txBody>
      </p:sp>
      <p:pic>
        <p:nvPicPr>
          <p:cNvPr id="3" name="Picture 2" descr="R005866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4376" y="908720"/>
            <a:ext cx="5796136" cy="4347102"/>
          </a:xfrm>
          <a:prstGeom prst="rect">
            <a:avLst/>
          </a:prstGeom>
        </p:spPr>
      </p:pic>
      <p:grpSp>
        <p:nvGrpSpPr>
          <p:cNvPr id="5" name="Group 4"/>
          <p:cNvGrpSpPr/>
          <p:nvPr/>
        </p:nvGrpSpPr>
        <p:grpSpPr>
          <a:xfrm>
            <a:off x="2828" y="836712"/>
            <a:ext cx="8389149" cy="5603269"/>
            <a:chOff x="2828" y="836712"/>
            <a:chExt cx="8389149" cy="5603269"/>
          </a:xfrm>
        </p:grpSpPr>
        <p:sp>
          <p:nvSpPr>
            <p:cNvPr id="8" name="Text Box 4"/>
            <p:cNvSpPr txBox="1">
              <a:spLocks noChangeArrowheads="1"/>
            </p:cNvSpPr>
            <p:nvPr/>
          </p:nvSpPr>
          <p:spPr bwMode="auto">
            <a:xfrm>
              <a:off x="2828" y="836712"/>
              <a:ext cx="3489052" cy="5410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 delegation from </a:t>
              </a:r>
              <a:r>
                <a:rPr lang="en-US" altLang="ja-JP" sz="2400" dirty="0" smtClean="0">
                  <a:solidFill>
                    <a:srgbClr val="23346C"/>
                  </a:solidFill>
                  <a:cs typeface="Arial Unicode MS" charset="0"/>
                </a:rPr>
                <a:t>the </a:t>
              </a:r>
              <a:r>
                <a:rPr lang="en-US" altLang="ja-JP" sz="2400" dirty="0" smtClean="0">
                  <a:solidFill>
                    <a:srgbClr val="23346C"/>
                  </a:solidFill>
                  <a:cs typeface="Arial Unicode MS" charset="0"/>
                </a:rPr>
                <a:t>LCC (Lyn, BF and </a:t>
              </a:r>
              <a:r>
                <a:rPr lang="en-US" altLang="ja-JP" sz="2400" dirty="0" smtClean="0">
                  <a:solidFill>
                    <a:srgbClr val="23346C"/>
                  </a:solidFill>
                  <a:cs typeface="Arial Unicode MS" charset="0"/>
                </a:rPr>
                <a:t/>
              </a:r>
              <a:br>
                <a:rPr lang="en-US" altLang="ja-JP" sz="2400" dirty="0" smtClean="0">
                  <a:solidFill>
                    <a:srgbClr val="23346C"/>
                  </a:solidFill>
                  <a:cs typeface="Arial Unicode MS" charset="0"/>
                </a:rPr>
              </a:br>
              <a:r>
                <a:rPr lang="en-US" altLang="ja-JP" sz="2400" dirty="0" smtClean="0">
                  <a:solidFill>
                    <a:srgbClr val="23346C"/>
                  </a:solidFill>
                  <a:cs typeface="Arial Unicode MS" charset="0"/>
                </a:rPr>
                <a:t>Harry </a:t>
              </a:r>
              <a:r>
                <a:rPr lang="en-US" altLang="ja-JP" sz="2400" dirty="0" err="1" smtClean="0">
                  <a:solidFill>
                    <a:srgbClr val="23346C"/>
                  </a:solidFill>
                  <a:cs typeface="Arial Unicode MS" charset="0"/>
                </a:rPr>
                <a:t>Weerts</a:t>
              </a:r>
              <a:r>
                <a:rPr lang="en-US" altLang="ja-JP" sz="2400" dirty="0" smtClean="0">
                  <a:solidFill>
                    <a:srgbClr val="23346C"/>
                  </a:solidFill>
                  <a:cs typeface="Arial Unicode MS" charset="0"/>
                </a:rPr>
                <a:t>; Hitoshi Murayama translated) met the leadership of the Diet Federation for the ILC – contains &gt; 1/5 of all Diet members, independent of party. Kawamura-san</a:t>
              </a:r>
              <a:r>
                <a:rPr lang="en-US" altLang="ja-JP" sz="2400" dirty="0">
                  <a:solidFill>
                    <a:srgbClr val="23346C"/>
                  </a:solidFill>
                  <a:cs typeface="Arial Unicode MS" charset="0"/>
                </a:rPr>
                <a:t>, </a:t>
              </a:r>
              <a:r>
                <a:rPr lang="en-US" altLang="ja-JP" sz="2400" dirty="0" smtClean="0">
                  <a:solidFill>
                    <a:srgbClr val="23346C"/>
                  </a:solidFill>
                  <a:cs typeface="Arial Unicode MS" charset="0"/>
                </a:rPr>
                <a:t>(chair), </a:t>
              </a:r>
              <a:r>
                <a:rPr lang="en-US" altLang="ja-JP" sz="2400" dirty="0" err="1" smtClean="0">
                  <a:solidFill>
                    <a:srgbClr val="23346C"/>
                  </a:solidFill>
                  <a:cs typeface="Arial Unicode MS" charset="0"/>
                </a:rPr>
                <a:t>Shionoya</a:t>
              </a:r>
              <a:r>
                <a:rPr lang="en-US" altLang="ja-JP" sz="2400" dirty="0" smtClean="0">
                  <a:solidFill>
                    <a:srgbClr val="23346C"/>
                  </a:solidFill>
                  <a:cs typeface="Arial Unicode MS" charset="0"/>
                </a:rPr>
                <a:t>-san, </a:t>
              </a:r>
              <a:r>
                <a:rPr lang="en-US" altLang="ja-JP" sz="2400" dirty="0">
                  <a:solidFill>
                    <a:srgbClr val="23346C"/>
                  </a:solidFill>
                  <a:cs typeface="Arial Unicode MS" charset="0"/>
                </a:rPr>
                <a:t>director general of </a:t>
              </a:r>
              <a:r>
                <a:rPr lang="en-US" altLang="ja-JP" sz="2400" dirty="0" smtClean="0">
                  <a:solidFill>
                    <a:srgbClr val="23346C"/>
                  </a:solidFill>
                  <a:cs typeface="Arial Unicode MS" charset="0"/>
                </a:rPr>
                <a:t>the federation</a:t>
              </a: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4" name="TextBox 3"/>
            <p:cNvSpPr txBox="1"/>
            <p:nvPr/>
          </p:nvSpPr>
          <p:spPr>
            <a:xfrm>
              <a:off x="29592" y="5301208"/>
              <a:ext cx="8362385" cy="1138773"/>
            </a:xfrm>
            <a:prstGeom prst="rect">
              <a:avLst/>
            </a:prstGeom>
            <a:noFill/>
          </p:spPr>
          <p:txBody>
            <a:bodyPr wrap="none" rtlCol="0">
              <a:spAutoFit/>
            </a:bodyPr>
            <a:lstStyle/>
            <a:p>
              <a:pPr lvl="0" eaLnBrk="1" fontAlgn="base" hangingPunct="1">
                <a:spcBef>
                  <a:spcPct val="20000"/>
                </a:spcBef>
                <a:defRPr/>
              </a:pPr>
              <a:r>
                <a:rPr lang="en-US" altLang="ja-JP" sz="2400" dirty="0" err="1" smtClean="0">
                  <a:solidFill>
                    <a:srgbClr val="23346C"/>
                  </a:solidFill>
                  <a:cs typeface="Arial Unicode MS" charset="0"/>
                </a:rPr>
                <a:t>Kosaka</a:t>
              </a:r>
              <a:r>
                <a:rPr lang="en-US" altLang="ja-JP" sz="2400" dirty="0">
                  <a:solidFill>
                    <a:srgbClr val="23346C"/>
                  </a:solidFill>
                  <a:cs typeface="Arial Unicode MS" charset="0"/>
                </a:rPr>
                <a:t>-san and Hori-san all attended. Each of these </a:t>
              </a:r>
              <a:r>
                <a:rPr lang="en-US" altLang="ja-JP" sz="2400" dirty="0" smtClean="0">
                  <a:solidFill>
                    <a:srgbClr val="23346C"/>
                  </a:solidFill>
                  <a:cs typeface="Arial Unicode MS" charset="0"/>
                </a:rPr>
                <a:t>is </a:t>
              </a:r>
              <a:r>
                <a:rPr lang="en-US" altLang="ja-JP" sz="2400" dirty="0">
                  <a:solidFill>
                    <a:srgbClr val="23346C"/>
                  </a:solidFill>
                  <a:cs typeface="Arial Unicode MS" charset="0"/>
                </a:rPr>
                <a:t>very </a:t>
              </a:r>
              <a:br>
                <a:rPr lang="en-US" altLang="ja-JP" sz="2400" dirty="0">
                  <a:solidFill>
                    <a:srgbClr val="23346C"/>
                  </a:solidFill>
                  <a:cs typeface="Arial Unicode MS" charset="0"/>
                </a:rPr>
              </a:br>
              <a:r>
                <a:rPr lang="en-US" altLang="ja-JP" sz="2400" dirty="0" smtClean="0">
                  <a:solidFill>
                    <a:srgbClr val="23346C"/>
                  </a:solidFill>
                  <a:cs typeface="Arial Unicode MS" charset="0"/>
                </a:rPr>
                <a:t>influential</a:t>
              </a:r>
              <a:r>
                <a:rPr lang="en-US" altLang="ja-JP" sz="2400" dirty="0">
                  <a:solidFill>
                    <a:srgbClr val="23346C"/>
                  </a:solidFill>
                  <a:cs typeface="Arial Unicode MS" charset="0"/>
                </a:rPr>
                <a:t>; all are ex-senior Ministers.   </a:t>
              </a:r>
            </a:p>
            <a:p>
              <a:endParaRPr lang="en-US" dirty="0"/>
            </a:p>
          </p:txBody>
        </p:sp>
      </p:grpSp>
    </p:spTree>
    <p:extLst>
      <p:ext uri="{BB962C8B-B14F-4D97-AF65-F5344CB8AC3E}">
        <p14:creationId xmlns:p14="http://schemas.microsoft.com/office/powerpoint/2010/main" val="142714521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Most Recent Developments</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27</a:t>
            </a:fld>
            <a:endParaRPr lang="en-US"/>
          </a:p>
        </p:txBody>
      </p:sp>
      <p:sp>
        <p:nvSpPr>
          <p:cNvPr id="6" name="Date Placeholder 5"/>
          <p:cNvSpPr>
            <a:spLocks noGrp="1"/>
          </p:cNvSpPr>
          <p:nvPr>
            <p:ph type="dt" sz="half" idx="10"/>
          </p:nvPr>
        </p:nvSpPr>
        <p:spPr/>
        <p:txBody>
          <a:bodyPr/>
          <a:lstStyle/>
          <a:p>
            <a:pPr>
              <a:defRPr/>
            </a:pPr>
            <a:r>
              <a:rPr lang="en-GB" smtClean="0"/>
              <a:t>B. Foster - Hamburg/DESY -  PECFA 7/14</a:t>
            </a:r>
            <a:endParaRPr lang="en-US"/>
          </a:p>
        </p:txBody>
      </p:sp>
      <p:sp>
        <p:nvSpPr>
          <p:cNvPr id="9" name="Text Box 4"/>
          <p:cNvSpPr txBox="1">
            <a:spLocks noChangeArrowheads="1"/>
          </p:cNvSpPr>
          <p:nvPr/>
        </p:nvSpPr>
        <p:spPr bwMode="auto">
          <a:xfrm>
            <a:off x="12080" y="692696"/>
            <a:ext cx="9144000" cy="2899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It was an unusually frank &amp; constructive meeting; much of the discussion centered on Europe. Several important initiatives were agreed, including a letter from the Diet members to CERN </a:t>
            </a:r>
            <a:r>
              <a:rPr lang="en-US" altLang="ja-JP" sz="2400" dirty="0" smtClean="0">
                <a:solidFill>
                  <a:srgbClr val="23346C"/>
                </a:solidFill>
                <a:cs typeface="Arial Unicode MS" charset="0"/>
              </a:rPr>
              <a:t>DG and from MEXT – both have now been received.</a:t>
            </a: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7" name="Text Box 4"/>
          <p:cNvSpPr txBox="1">
            <a:spLocks noChangeArrowheads="1"/>
          </p:cNvSpPr>
          <p:nvPr/>
        </p:nvSpPr>
        <p:spPr bwMode="auto">
          <a:xfrm>
            <a:off x="35496" y="2132856"/>
            <a:ext cx="914400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dirty="0" smtClean="0">
                <a:solidFill>
                  <a:srgbClr val="23346C"/>
                </a:solidFill>
                <a:cs typeface="Arial Unicode MS" charset="0"/>
              </a:rPr>
              <a:t>ILC was discussed again at ICFA meeting in Valencia, particularly in the context of Chinese proposal for a circular machine, starting with </a:t>
            </a:r>
            <a:r>
              <a:rPr lang="en-US" altLang="ja-JP" sz="2400" dirty="0" err="1" smtClean="0">
                <a:solidFill>
                  <a:srgbClr val="23346C"/>
                </a:solidFill>
                <a:cs typeface="Arial Unicode MS" charset="0"/>
              </a:rPr>
              <a:t>e</a:t>
            </a:r>
            <a:r>
              <a:rPr lang="en-US" altLang="ja-JP" sz="2400" baseline="30000" dirty="0" err="1" smtClean="0">
                <a:solidFill>
                  <a:srgbClr val="23346C"/>
                </a:solidFill>
                <a:cs typeface="Arial Unicode MS" charset="0"/>
              </a:rPr>
              <a:t>+</a:t>
            </a:r>
            <a:r>
              <a:rPr lang="en-US" altLang="ja-JP" sz="2400" dirty="0" err="1" smtClean="0">
                <a:solidFill>
                  <a:srgbClr val="23346C"/>
                </a:solidFill>
                <a:cs typeface="Arial Unicode MS" charset="0"/>
              </a:rPr>
              <a:t>e</a:t>
            </a:r>
            <a:r>
              <a:rPr lang="en-US" altLang="ja-JP" sz="2400" baseline="30000" dirty="0" smtClean="0">
                <a:solidFill>
                  <a:srgbClr val="23346C"/>
                </a:solidFill>
                <a:cs typeface="Arial Unicode MS" charset="0"/>
              </a:rPr>
              <a:t>-</a:t>
            </a:r>
            <a:r>
              <a:rPr lang="en-US" altLang="ja-JP" sz="2400" dirty="0" smtClean="0">
                <a:solidFill>
                  <a:srgbClr val="23346C"/>
                </a:solidFill>
                <a:cs typeface="Arial Unicode MS" charset="0"/>
              </a:rPr>
              <a:t> at 250 </a:t>
            </a:r>
            <a:r>
              <a:rPr lang="en-US" altLang="ja-JP" sz="2400" dirty="0" err="1" smtClean="0">
                <a:solidFill>
                  <a:srgbClr val="23346C"/>
                </a:solidFill>
                <a:cs typeface="Arial Unicode MS" charset="0"/>
              </a:rPr>
              <a:t>GeV</a:t>
            </a:r>
            <a:r>
              <a:rPr lang="en-US" altLang="ja-JP" sz="2400" dirty="0" smtClean="0">
                <a:solidFill>
                  <a:srgbClr val="23346C"/>
                </a:solidFill>
                <a:cs typeface="Arial Unicode MS" charset="0"/>
              </a:rPr>
              <a:t> and then moving to high-energy pp. </a:t>
            </a:r>
            <a:r>
              <a:rPr lang="en-US" altLang="ja-JP" sz="2400" dirty="0" smtClean="0">
                <a:solidFill>
                  <a:srgbClr val="23346C"/>
                </a:solidFill>
                <a:cs typeface="Arial Unicode MS" charset="0"/>
              </a:rPr>
              <a:t>Important statement agreed: “</a:t>
            </a:r>
            <a:r>
              <a:rPr lang="en-US" sz="2400" dirty="0"/>
              <a:t>ICFA endorses the particle physics strategic plans produced in Europe, Asia and the United States and the globally aligned priorities contained therein. Here, ICFA reaffirms its support of the ILC, which is in a mature state of technical development and offers unprecedented opportunities for precision studies of the newly discovered Higgs boson. In addition, ICFA continues to encourage international studies of circular colliders, with an ultimate goal of proton-proton collisions at energies much higher than those of the LHC</a:t>
            </a:r>
            <a:r>
              <a:rPr lang="en-US" sz="2400" dirty="0" smtClean="0"/>
              <a:t>.”</a:t>
            </a:r>
            <a:endParaRPr lang="en-GB" sz="2400" dirty="0"/>
          </a:p>
        </p:txBody>
      </p:sp>
    </p:spTree>
    <p:extLst>
      <p:ext uri="{BB962C8B-B14F-4D97-AF65-F5344CB8AC3E}">
        <p14:creationId xmlns:p14="http://schemas.microsoft.com/office/powerpoint/2010/main" val="24724561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European activities</a:t>
            </a:r>
          </a:p>
        </p:txBody>
      </p:sp>
      <p:sp>
        <p:nvSpPr>
          <p:cNvPr id="680964" name="Text Box 4"/>
          <p:cNvSpPr txBox="1">
            <a:spLocks noChangeArrowheads="1"/>
          </p:cNvSpPr>
          <p:nvPr/>
        </p:nvSpPr>
        <p:spPr bwMode="auto">
          <a:xfrm>
            <a:off x="0" y="1076544"/>
            <a:ext cx="9144000" cy="1200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a:solidFill>
                  <a:srgbClr val="23346C"/>
                </a:solidFill>
                <a:cs typeface="Arial Unicode MS" charset="0"/>
              </a:rPr>
              <a:t>  </a:t>
            </a:r>
            <a:r>
              <a:rPr lang="en-US" altLang="ja-JP" sz="2400" dirty="0" smtClean="0">
                <a:solidFill>
                  <a:srgbClr val="23346C"/>
                </a:solidFill>
                <a:cs typeface="Arial Unicode MS" charset="0"/>
              </a:rPr>
              <a:t>In last </a:t>
            </a:r>
            <a:r>
              <a:rPr lang="en-US" altLang="ja-JP" sz="2400" dirty="0" smtClean="0">
                <a:solidFill>
                  <a:srgbClr val="23346C"/>
                </a:solidFill>
                <a:cs typeface="Arial Unicode MS" charset="0"/>
              </a:rPr>
              <a:t>12 </a:t>
            </a:r>
            <a:r>
              <a:rPr lang="en-US" altLang="ja-JP" sz="2400" dirty="0" smtClean="0">
                <a:solidFill>
                  <a:srgbClr val="23346C"/>
                </a:solidFill>
                <a:cs typeface="Arial Unicode MS" charset="0"/>
              </a:rPr>
              <a:t>months, BF has visited European funding agencies – </a:t>
            </a:r>
            <a:r>
              <a:rPr lang="en-US" altLang="ja-JP" sz="2400" dirty="0" smtClean="0">
                <a:solidFill>
                  <a:srgbClr val="23346C"/>
                </a:solidFill>
                <a:cs typeface="Arial Unicode MS" charset="0"/>
              </a:rPr>
              <a:t>France, </a:t>
            </a:r>
            <a:r>
              <a:rPr lang="en-US" altLang="ja-JP" sz="2400" dirty="0" smtClean="0">
                <a:solidFill>
                  <a:srgbClr val="23346C"/>
                </a:solidFill>
                <a:cs typeface="Arial Unicode MS" charset="0"/>
              </a:rPr>
              <a:t>Italy, Germany, UK – to discuss </a:t>
            </a:r>
            <a:r>
              <a:rPr lang="en-US" altLang="ja-JP" sz="2400" dirty="0" smtClean="0">
                <a:solidFill>
                  <a:srgbClr val="23346C"/>
                </a:solidFill>
                <a:cs typeface="Arial Unicode MS" charset="0"/>
              </a:rPr>
              <a:t>ILC, situation in Japan  </a:t>
            </a:r>
            <a:r>
              <a:rPr lang="en-US" altLang="ja-JP" sz="2400" dirty="0" smtClean="0">
                <a:solidFill>
                  <a:srgbClr val="23346C"/>
                </a:solidFill>
                <a:cs typeface="Arial Unicode MS" charset="0"/>
              </a:rPr>
              <a:t>and </a:t>
            </a:r>
            <a:r>
              <a:rPr lang="en-US" altLang="ja-JP" sz="2400" dirty="0" smtClean="0">
                <a:solidFill>
                  <a:srgbClr val="23346C"/>
                </a:solidFill>
                <a:cs typeface="Arial Unicode MS" charset="0"/>
              </a:rPr>
              <a:t>European involvement </a:t>
            </a:r>
            <a:r>
              <a:rPr lang="en-US" altLang="ja-JP" sz="2400" dirty="0" smtClean="0">
                <a:solidFill>
                  <a:srgbClr val="23346C"/>
                </a:solidFill>
                <a:cs typeface="Arial Unicode MS" charset="0"/>
              </a:rPr>
              <a:t>over the next few years.</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28</a:t>
            </a:fld>
            <a:endParaRPr lang="en-US"/>
          </a:p>
        </p:txBody>
      </p:sp>
      <p:sp>
        <p:nvSpPr>
          <p:cNvPr id="6" name="Date Placeholder 5"/>
          <p:cNvSpPr>
            <a:spLocks noGrp="1"/>
          </p:cNvSpPr>
          <p:nvPr>
            <p:ph type="dt" sz="half" idx="10"/>
          </p:nvPr>
        </p:nvSpPr>
        <p:spPr/>
        <p:txBody>
          <a:bodyPr/>
          <a:lstStyle/>
          <a:p>
            <a:pPr>
              <a:defRPr/>
            </a:pPr>
            <a:r>
              <a:rPr lang="en-GB" smtClean="0"/>
              <a:t>B. Foster - Hamburg/DESY -  PECFA 7/14</a:t>
            </a:r>
            <a:endParaRPr lang="en-US"/>
          </a:p>
        </p:txBody>
      </p:sp>
      <p:sp>
        <p:nvSpPr>
          <p:cNvPr id="14" name="Rectangle 13"/>
          <p:cNvSpPr>
            <a:spLocks noChangeArrowheads="1"/>
          </p:cNvSpPr>
          <p:nvPr/>
        </p:nvSpPr>
        <p:spPr bwMode="auto">
          <a:xfrm>
            <a:off x="34800" y="2516704"/>
            <a:ext cx="8929688"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spcBef>
                <a:spcPct val="20000"/>
              </a:spcBef>
              <a:buFontTx/>
              <a:buChar char="•"/>
            </a:pPr>
            <a:r>
              <a:rPr lang="en-US" altLang="ja-JP" dirty="0">
                <a:solidFill>
                  <a:srgbClr val="23346C"/>
                </a:solidFill>
              </a:rPr>
              <a:t>  </a:t>
            </a:r>
            <a:r>
              <a:rPr lang="en-US" altLang="ja-JP" sz="2400" dirty="0" smtClean="0">
                <a:solidFill>
                  <a:srgbClr val="23346C"/>
                </a:solidFill>
              </a:rPr>
              <a:t>BF attended annual CERN/EU meeting at CERN on 25.9. Attended by R-J </a:t>
            </a:r>
            <a:r>
              <a:rPr lang="en-US" altLang="ja-JP" sz="2400" dirty="0" err="1" smtClean="0">
                <a:solidFill>
                  <a:srgbClr val="23346C"/>
                </a:solidFill>
              </a:rPr>
              <a:t>Smit</a:t>
            </a:r>
            <a:r>
              <a:rPr lang="en-US" altLang="ja-JP" sz="2400" dirty="0" smtClean="0">
                <a:solidFill>
                  <a:srgbClr val="23346C"/>
                </a:solidFill>
              </a:rPr>
              <a:t>, DG of Directorate Research at EC. </a:t>
            </a:r>
            <a:r>
              <a:rPr lang="en-US" altLang="ja-JP" sz="2400" dirty="0">
                <a:solidFill>
                  <a:srgbClr val="23346C"/>
                </a:solidFill>
              </a:rPr>
              <a:t>ILC was explicit item on </a:t>
            </a:r>
            <a:r>
              <a:rPr lang="en-US" altLang="ja-JP" sz="2400" dirty="0" smtClean="0">
                <a:solidFill>
                  <a:srgbClr val="23346C"/>
                </a:solidFill>
              </a:rPr>
              <a:t>Agenda.</a:t>
            </a:r>
            <a:endParaRPr lang="en-US" altLang="ja-JP" sz="2400" dirty="0">
              <a:solidFill>
                <a:srgbClr val="23346C"/>
              </a:solidFill>
            </a:endParaRPr>
          </a:p>
        </p:txBody>
      </p:sp>
      <p:sp>
        <p:nvSpPr>
          <p:cNvPr id="11" name="Rectangle 10"/>
          <p:cNvSpPr>
            <a:spLocks noChangeArrowheads="1"/>
          </p:cNvSpPr>
          <p:nvPr/>
        </p:nvSpPr>
        <p:spPr bwMode="auto">
          <a:xfrm>
            <a:off x="35496" y="4010288"/>
            <a:ext cx="892968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spcBef>
                <a:spcPct val="20000"/>
              </a:spcBef>
              <a:buFontTx/>
              <a:buChar char="•"/>
            </a:pPr>
            <a:r>
              <a:rPr lang="en-US" altLang="ja-JP" dirty="0">
                <a:solidFill>
                  <a:srgbClr val="23346C"/>
                </a:solidFill>
              </a:rPr>
              <a:t>   </a:t>
            </a:r>
            <a:r>
              <a:rPr lang="en-US" altLang="ja-JP" sz="2400" dirty="0" smtClean="0">
                <a:solidFill>
                  <a:srgbClr val="23346C"/>
                </a:solidFill>
              </a:rPr>
              <a:t>BF described current situation and R-JS responded at length. Discussion was animated. EC is clearly interested in ILC and wishes to follow closely. Agreement to set up “contact group” to maintain close contact over ILC. Met in February </a:t>
            </a:r>
            <a:r>
              <a:rPr lang="en-US" altLang="ja-JP" sz="2400" dirty="0" smtClean="0">
                <a:solidFill>
                  <a:srgbClr val="23346C"/>
                </a:solidFill>
              </a:rPr>
              <a:t>- </a:t>
            </a:r>
            <a:r>
              <a:rPr lang="en-US" altLang="ja-JP" sz="2400" dirty="0" smtClean="0">
                <a:solidFill>
                  <a:srgbClr val="23346C"/>
                </a:solidFill>
              </a:rPr>
              <a:t>maintaining </a:t>
            </a:r>
            <a:r>
              <a:rPr lang="en-US" altLang="ja-JP" sz="2400" dirty="0" smtClean="0">
                <a:solidFill>
                  <a:srgbClr val="23346C"/>
                </a:solidFill>
              </a:rPr>
              <a:t>regular </a:t>
            </a:r>
            <a:r>
              <a:rPr lang="en-US" altLang="ja-JP" sz="2400" dirty="0" smtClean="0">
                <a:solidFill>
                  <a:srgbClr val="23346C"/>
                </a:solidFill>
              </a:rPr>
              <a:t>interchange ~ monthly. </a:t>
            </a:r>
            <a:endParaRPr lang="en-US" altLang="ja-JP" sz="2400" dirty="0">
              <a:solidFill>
                <a:srgbClr val="23346C"/>
              </a:solidFill>
            </a:endParaRPr>
          </a:p>
        </p:txBody>
      </p:sp>
    </p:spTree>
    <p:extLst>
      <p:ext uri="{BB962C8B-B14F-4D97-AF65-F5344CB8AC3E}">
        <p14:creationId xmlns:p14="http://schemas.microsoft.com/office/powerpoint/2010/main" val="1143280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0-#ppt_w/2"/>
                                          </p:val>
                                        </p:tav>
                                        <p:tav tm="100000">
                                          <p:val>
                                            <p:strVal val="#ppt_x"/>
                                          </p:val>
                                        </p:tav>
                                      </p:tavLst>
                                    </p:anim>
                                    <p:anim calcmode="lin" valueType="num">
                                      <p:cBhvr additive="base">
                                        <p:cTn id="14"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14"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Summary and Outlook</a:t>
            </a:r>
          </a:p>
        </p:txBody>
      </p:sp>
      <p:sp>
        <p:nvSpPr>
          <p:cNvPr id="680964" name="Text Box 4"/>
          <p:cNvSpPr txBox="1">
            <a:spLocks noChangeArrowheads="1"/>
          </p:cNvSpPr>
          <p:nvPr/>
        </p:nvSpPr>
        <p:spPr bwMode="auto">
          <a:xfrm>
            <a:off x="0" y="908720"/>
            <a:ext cx="9144000" cy="1274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a:solidFill>
                  <a:srgbClr val="23346C"/>
                </a:solidFill>
                <a:cs typeface="Arial Unicode MS" charset="0"/>
              </a:rPr>
              <a:t>  </a:t>
            </a:r>
            <a:r>
              <a:rPr lang="en-US" altLang="ja-JP" sz="2400" dirty="0" smtClean="0">
                <a:solidFill>
                  <a:srgbClr val="23346C"/>
                </a:solidFill>
                <a:cs typeface="Arial Unicode MS" charset="0"/>
              </a:rPr>
              <a:t>There is a great deal of activity, although much of it is necessarily behind the scenes.</a:t>
            </a:r>
          </a:p>
          <a:p>
            <a:pPr eaLnBrk="1" fontAlgn="base" hangingPunct="1">
              <a:spcBef>
                <a:spcPct val="20000"/>
              </a:spcBef>
              <a:defRPr/>
            </a:pPr>
            <a:endParaRPr lang="en-US" altLang="ja-JP" sz="2400" dirty="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29</a:t>
            </a:fld>
            <a:endParaRPr lang="en-US"/>
          </a:p>
        </p:txBody>
      </p:sp>
      <p:sp>
        <p:nvSpPr>
          <p:cNvPr id="6" name="Date Placeholder 5"/>
          <p:cNvSpPr>
            <a:spLocks noGrp="1"/>
          </p:cNvSpPr>
          <p:nvPr>
            <p:ph type="dt" sz="half" idx="10"/>
          </p:nvPr>
        </p:nvSpPr>
        <p:spPr/>
        <p:txBody>
          <a:bodyPr/>
          <a:lstStyle/>
          <a:p>
            <a:pPr>
              <a:defRPr/>
            </a:pPr>
            <a:r>
              <a:rPr lang="en-GB" smtClean="0"/>
              <a:t>B. Foster - Hamburg/DESY -  PECFA 7/14</a:t>
            </a:r>
            <a:endParaRPr lang="en-US"/>
          </a:p>
        </p:txBody>
      </p:sp>
      <p:sp>
        <p:nvSpPr>
          <p:cNvPr id="10" name="Rectangle 9"/>
          <p:cNvSpPr>
            <a:spLocks noChangeArrowheads="1"/>
          </p:cNvSpPr>
          <p:nvPr/>
        </p:nvSpPr>
        <p:spPr bwMode="auto">
          <a:xfrm>
            <a:off x="35496" y="1805915"/>
            <a:ext cx="92900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spcBef>
                <a:spcPct val="20000"/>
              </a:spcBef>
              <a:buFontTx/>
              <a:buChar char="•"/>
            </a:pPr>
            <a:r>
              <a:rPr lang="en-US" altLang="ja-JP" sz="2400" dirty="0" smtClean="0">
                <a:solidFill>
                  <a:srgbClr val="23346C"/>
                </a:solidFill>
              </a:rPr>
              <a:t>  A single site has now been selected and the political process </a:t>
            </a:r>
            <a:r>
              <a:rPr lang="en-US" altLang="ja-JP" sz="2400" dirty="0" smtClean="0">
                <a:solidFill>
                  <a:srgbClr val="23346C"/>
                </a:solidFill>
              </a:rPr>
              <a:t>has </a:t>
            </a:r>
            <a:r>
              <a:rPr lang="en-US" altLang="ja-JP" sz="2400" dirty="0" smtClean="0">
                <a:solidFill>
                  <a:srgbClr val="23346C"/>
                </a:solidFill>
              </a:rPr>
              <a:t>momentum.</a:t>
            </a:r>
          </a:p>
        </p:txBody>
      </p:sp>
      <p:sp>
        <p:nvSpPr>
          <p:cNvPr id="12" name="Rectangle 11"/>
          <p:cNvSpPr>
            <a:spLocks noChangeArrowheads="1"/>
          </p:cNvSpPr>
          <p:nvPr/>
        </p:nvSpPr>
        <p:spPr bwMode="auto">
          <a:xfrm>
            <a:off x="35496" y="2742019"/>
            <a:ext cx="92900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spcBef>
                <a:spcPct val="20000"/>
              </a:spcBef>
              <a:buFontTx/>
              <a:buChar char="•"/>
            </a:pPr>
            <a:r>
              <a:rPr lang="en-US" altLang="ja-JP" sz="2400" dirty="0" smtClean="0">
                <a:solidFill>
                  <a:srgbClr val="23346C"/>
                </a:solidFill>
              </a:rPr>
              <a:t>  The SCJ report </a:t>
            </a:r>
            <a:r>
              <a:rPr lang="en-US" altLang="ja-JP" sz="2400" dirty="0" smtClean="0">
                <a:solidFill>
                  <a:srgbClr val="23346C"/>
                </a:solidFill>
              </a:rPr>
              <a:t>is being responded to by MEXT, including consideration by an expert group.</a:t>
            </a:r>
            <a:endParaRPr lang="en-US" altLang="ja-JP" sz="2400" dirty="0" smtClean="0">
              <a:solidFill>
                <a:srgbClr val="23346C"/>
              </a:solidFill>
            </a:endParaRPr>
          </a:p>
        </p:txBody>
      </p:sp>
      <p:sp>
        <p:nvSpPr>
          <p:cNvPr id="13" name="Rectangle 12"/>
          <p:cNvSpPr>
            <a:spLocks noChangeArrowheads="1"/>
          </p:cNvSpPr>
          <p:nvPr/>
        </p:nvSpPr>
        <p:spPr bwMode="auto">
          <a:xfrm>
            <a:off x="35496" y="4470211"/>
            <a:ext cx="92900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spcBef>
                <a:spcPct val="20000"/>
              </a:spcBef>
              <a:buFontTx/>
              <a:buChar char="•"/>
            </a:pPr>
            <a:r>
              <a:rPr lang="en-US" altLang="ja-JP" sz="2400" dirty="0" smtClean="0">
                <a:solidFill>
                  <a:srgbClr val="23346C"/>
                </a:solidFill>
              </a:rPr>
              <a:t>  In Europe we are discussing way forward with national funding authorities and EU.</a:t>
            </a:r>
          </a:p>
        </p:txBody>
      </p:sp>
      <p:sp>
        <p:nvSpPr>
          <p:cNvPr id="15" name="Rectangle 14"/>
          <p:cNvSpPr>
            <a:spLocks noChangeArrowheads="1"/>
          </p:cNvSpPr>
          <p:nvPr/>
        </p:nvSpPr>
        <p:spPr bwMode="auto">
          <a:xfrm>
            <a:off x="35496" y="5559623"/>
            <a:ext cx="92900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spcBef>
                <a:spcPct val="20000"/>
              </a:spcBef>
              <a:buFontTx/>
              <a:buChar char="•"/>
            </a:pPr>
            <a:r>
              <a:rPr lang="en-US" altLang="ja-JP" sz="2400" dirty="0" smtClean="0">
                <a:solidFill>
                  <a:srgbClr val="23346C"/>
                </a:solidFill>
              </a:rPr>
              <a:t>  </a:t>
            </a:r>
            <a:r>
              <a:rPr lang="en-US" altLang="ja-JP" sz="2400" dirty="0" smtClean="0">
                <a:solidFill>
                  <a:srgbClr val="23346C"/>
                </a:solidFill>
              </a:rPr>
              <a:t>The next 2 – 3 years will be decisive…..</a:t>
            </a:r>
            <a:endParaRPr lang="en-US" altLang="ja-JP" sz="2400" dirty="0" smtClean="0">
              <a:solidFill>
                <a:srgbClr val="23346C"/>
              </a:solidFill>
            </a:endParaRPr>
          </a:p>
        </p:txBody>
      </p:sp>
      <p:sp>
        <p:nvSpPr>
          <p:cNvPr id="16" name="Rectangle 15"/>
          <p:cNvSpPr>
            <a:spLocks noChangeArrowheads="1"/>
          </p:cNvSpPr>
          <p:nvPr/>
        </p:nvSpPr>
        <p:spPr bwMode="auto">
          <a:xfrm>
            <a:off x="35496" y="3759423"/>
            <a:ext cx="92900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spcBef>
                <a:spcPct val="20000"/>
              </a:spcBef>
              <a:buFontTx/>
              <a:buChar char="•"/>
            </a:pPr>
            <a:r>
              <a:rPr lang="en-US" altLang="ja-JP" sz="2400" dirty="0" smtClean="0">
                <a:solidFill>
                  <a:srgbClr val="23346C"/>
                </a:solidFill>
              </a:rPr>
              <a:t>  </a:t>
            </a:r>
            <a:r>
              <a:rPr lang="en-US" altLang="ja-JP" sz="2400" dirty="0" smtClean="0">
                <a:solidFill>
                  <a:srgbClr val="23346C"/>
                </a:solidFill>
              </a:rPr>
              <a:t>Ministerial-level </a:t>
            </a:r>
            <a:r>
              <a:rPr lang="en-US" altLang="ja-JP" sz="2400" dirty="0" smtClean="0">
                <a:solidFill>
                  <a:srgbClr val="23346C"/>
                </a:solidFill>
              </a:rPr>
              <a:t>meetings have </a:t>
            </a:r>
            <a:r>
              <a:rPr lang="en-US" altLang="ja-JP" sz="2400" dirty="0" smtClean="0">
                <a:solidFill>
                  <a:srgbClr val="23346C"/>
                </a:solidFill>
              </a:rPr>
              <a:t>begun</a:t>
            </a:r>
            <a:r>
              <a:rPr lang="en-US" altLang="ja-JP" sz="2400" dirty="0">
                <a:solidFill>
                  <a:srgbClr val="23346C"/>
                </a:solidFill>
              </a:rPr>
              <a:t> </a:t>
            </a:r>
            <a:r>
              <a:rPr lang="en-US" altLang="ja-JP" sz="2400" dirty="0" smtClean="0">
                <a:solidFill>
                  <a:srgbClr val="23346C"/>
                </a:solidFill>
              </a:rPr>
              <a:t>– still in a very early stage.</a:t>
            </a:r>
            <a:endParaRPr lang="en-US" altLang="ja-JP" sz="2400" dirty="0" smtClean="0">
              <a:solidFill>
                <a:srgbClr val="23346C"/>
              </a:solidFill>
            </a:endParaRPr>
          </a:p>
        </p:txBody>
      </p:sp>
    </p:spTree>
    <p:extLst>
      <p:ext uri="{BB962C8B-B14F-4D97-AF65-F5344CB8AC3E}">
        <p14:creationId xmlns:p14="http://schemas.microsoft.com/office/powerpoint/2010/main" val="1953018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0-#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0-#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10" grpId="0"/>
      <p:bldP spid="12" grpId="0"/>
      <p:bldP spid="13" grpId="0"/>
      <p:bldP spid="15"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3</a:t>
            </a:fld>
            <a:endParaRPr lang="en-US">
              <a:solidFill>
                <a:prstClr val="black">
                  <a:tint val="75000"/>
                </a:prstClr>
              </a:solidFill>
              <a:latin typeface="Calibri"/>
            </a:endParaRPr>
          </a:p>
        </p:txBody>
      </p:sp>
      <p:graphicFrame>
        <p:nvGraphicFramePr>
          <p:cNvPr id="3" name="Diagram 2"/>
          <p:cNvGraphicFramePr/>
          <p:nvPr>
            <p:extLst>
              <p:ext uri="{D42A27DB-BD31-4B8C-83A1-F6EECF244321}">
                <p14:modId xmlns:p14="http://schemas.microsoft.com/office/powerpoint/2010/main" val="1299669717"/>
              </p:ext>
            </p:extLst>
          </p:nvPr>
        </p:nvGraphicFramePr>
        <p:xfrm>
          <a:off x="546126" y="112491"/>
          <a:ext cx="8610600" cy="6578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flipH="1">
            <a:off x="7010399" y="0"/>
            <a:ext cx="2120899" cy="461665"/>
          </a:xfrm>
          <a:prstGeom prst="rect">
            <a:avLst/>
          </a:prstGeom>
          <a:solidFill>
            <a:srgbClr val="4F81BD"/>
          </a:solidFill>
        </p:spPr>
        <p:txBody>
          <a:bodyPr wrap="square" rtlCol="0">
            <a:spAutoFit/>
          </a:bodyPr>
          <a:lstStyle/>
          <a:p>
            <a:r>
              <a:rPr lang="en-US" sz="2400" dirty="0" smtClean="0">
                <a:solidFill>
                  <a:srgbClr val="FFFFFF"/>
                </a:solidFill>
                <a:latin typeface="+mj-lt"/>
              </a:rPr>
              <a:t>Main activities</a:t>
            </a:r>
            <a:endParaRPr lang="en-US" sz="2400" dirty="0">
              <a:solidFill>
                <a:srgbClr val="FFFFFF"/>
              </a:solidFill>
              <a:latin typeface="+mj-lt"/>
            </a:endParaRPr>
          </a:p>
        </p:txBody>
      </p:sp>
      <p:sp>
        <p:nvSpPr>
          <p:cNvPr id="5" name="TextBox 4"/>
          <p:cNvSpPr txBox="1"/>
          <p:nvPr/>
        </p:nvSpPr>
        <p:spPr>
          <a:xfrm>
            <a:off x="5626100" y="381000"/>
            <a:ext cx="3505200" cy="1754327"/>
          </a:xfrm>
          <a:prstGeom prst="rect">
            <a:avLst/>
          </a:prstGeom>
          <a:solidFill>
            <a:schemeClr val="accent5">
              <a:lumMod val="20000"/>
              <a:lumOff val="80000"/>
            </a:schemeClr>
          </a:solidFill>
        </p:spPr>
        <p:txBody>
          <a:bodyPr wrap="square" rtlCol="0">
            <a:spAutoFit/>
          </a:bodyPr>
          <a:lstStyle/>
          <a:p>
            <a:r>
              <a:rPr lang="en-US" sz="1800" dirty="0" smtClean="0"/>
              <a:t>Re-</a:t>
            </a:r>
            <a:r>
              <a:rPr lang="en-US" sz="1800" dirty="0" err="1" smtClean="0"/>
              <a:t>optimise</a:t>
            </a:r>
            <a:r>
              <a:rPr lang="en-US" sz="1800" dirty="0" smtClean="0"/>
              <a:t> for cost and power, </a:t>
            </a:r>
          </a:p>
          <a:p>
            <a:r>
              <a:rPr lang="en-US" sz="1800" dirty="0" smtClean="0"/>
              <a:t>~360 </a:t>
            </a:r>
            <a:r>
              <a:rPr lang="en-US" sz="1800" dirty="0" err="1" smtClean="0"/>
              <a:t>GeV</a:t>
            </a:r>
            <a:r>
              <a:rPr lang="en-US" sz="1800" dirty="0" smtClean="0"/>
              <a:t> initial stage for Higgs, folding in technology </a:t>
            </a:r>
            <a:r>
              <a:rPr lang="en-US" sz="1800" dirty="0" smtClean="0"/>
              <a:t>progress. </a:t>
            </a:r>
            <a:endParaRPr lang="en-US" sz="1800" dirty="0" smtClean="0"/>
          </a:p>
          <a:p>
            <a:endParaRPr lang="en-US" sz="1800" dirty="0"/>
          </a:p>
          <a:p>
            <a:r>
              <a:rPr lang="en-US" sz="1800" dirty="0"/>
              <a:t>T</a:t>
            </a:r>
            <a:r>
              <a:rPr lang="en-US" sz="1800" dirty="0" smtClean="0"/>
              <a:t>he other activities illustrated by a few slides in the </a:t>
            </a:r>
            <a:r>
              <a:rPr lang="en-US" sz="1800" dirty="0" smtClean="0"/>
              <a:t>following: </a:t>
            </a:r>
            <a:endParaRPr lang="en-US" sz="1800" dirty="0"/>
          </a:p>
        </p:txBody>
      </p:sp>
      <p:sp>
        <p:nvSpPr>
          <p:cNvPr id="6" name="Date Placeholder 5"/>
          <p:cNvSpPr>
            <a:spLocks noGrp="1"/>
          </p:cNvSpPr>
          <p:nvPr>
            <p:ph type="dt" sz="half" idx="10"/>
          </p:nvPr>
        </p:nvSpPr>
        <p:spPr/>
        <p:txBody>
          <a:bodyPr/>
          <a:lstStyle/>
          <a:p>
            <a:pPr>
              <a:defRPr/>
            </a:pPr>
            <a:r>
              <a:rPr lang="en-GB" smtClean="0"/>
              <a:t>B. Foster - Hamburg/DESY -  PECFA 7/14</a:t>
            </a:r>
            <a:endParaRPr lang="en-US"/>
          </a:p>
        </p:txBody>
      </p:sp>
    </p:spTree>
    <p:extLst>
      <p:ext uri="{BB962C8B-B14F-4D97-AF65-F5344CB8AC3E}">
        <p14:creationId xmlns:p14="http://schemas.microsoft.com/office/powerpoint/2010/main" val="1223313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393776"/>
            <a:ext cx="4813300" cy="4419600"/>
          </a:xfrm>
        </p:spPr>
        <p:txBody>
          <a:bodyPr>
            <a:normAutofit fontScale="40000" lnSpcReduction="20000"/>
          </a:bodyPr>
          <a:lstStyle/>
          <a:p>
            <a:r>
              <a:rPr lang="en-US" sz="2900" dirty="0" smtClean="0"/>
              <a:t>X-band technology appears interesting for compact, relatively low cost </a:t>
            </a:r>
            <a:r>
              <a:rPr lang="en-US" sz="2900" dirty="0" err="1" smtClean="0"/>
              <a:t>FELs</a:t>
            </a:r>
            <a:endParaRPr lang="en-US" sz="2900" dirty="0" smtClean="0"/>
          </a:p>
          <a:p>
            <a:pPr lvl="1"/>
            <a:r>
              <a:rPr lang="en-US" sz="2900" dirty="0" smtClean="0">
                <a:latin typeface="Calibri"/>
                <a:cs typeface="Calibri"/>
              </a:rPr>
              <a:t>Logical step after S-band and C-band</a:t>
            </a:r>
          </a:p>
          <a:p>
            <a:pPr lvl="1"/>
            <a:r>
              <a:rPr lang="en-US" sz="2900" dirty="0">
                <a:latin typeface="Calibri"/>
                <a:cs typeface="Calibri"/>
              </a:rPr>
              <a:t>Example similar to </a:t>
            </a:r>
            <a:r>
              <a:rPr lang="en-US" sz="2900" dirty="0" err="1">
                <a:latin typeface="Calibri"/>
                <a:cs typeface="Calibri"/>
              </a:rPr>
              <a:t>SwissFEL</a:t>
            </a:r>
            <a:r>
              <a:rPr lang="en-US" sz="2900" dirty="0">
                <a:latin typeface="Calibri"/>
                <a:cs typeface="Calibri"/>
              </a:rPr>
              <a:t>: E=6 </a:t>
            </a:r>
            <a:r>
              <a:rPr lang="en-US" sz="2900" dirty="0" err="1">
                <a:latin typeface="Calibri"/>
                <a:cs typeface="Calibri"/>
              </a:rPr>
              <a:t>GeV</a:t>
            </a:r>
            <a:r>
              <a:rPr lang="en-US" sz="2900" dirty="0">
                <a:latin typeface="Calibri"/>
                <a:cs typeface="Calibri"/>
              </a:rPr>
              <a:t>, Ne=0.25 </a:t>
            </a:r>
            <a:r>
              <a:rPr lang="en-US" sz="2900" dirty="0" err="1" smtClean="0">
                <a:latin typeface="Calibri"/>
                <a:cs typeface="Calibri"/>
              </a:rPr>
              <a:t>nC</a:t>
            </a:r>
            <a:r>
              <a:rPr lang="en-US" sz="3000" dirty="0">
                <a:latin typeface="Calibri"/>
                <a:cs typeface="Calibri"/>
              </a:rPr>
              <a:t>, </a:t>
            </a:r>
            <a:r>
              <a:rPr lang="en-US" sz="3000" dirty="0" err="1">
                <a:latin typeface="Calibri"/>
                <a:cs typeface="Calibri"/>
              </a:rPr>
              <a:t>s</a:t>
            </a:r>
            <a:r>
              <a:rPr lang="en-US" sz="3000" baseline="-25000" dirty="0" err="1">
                <a:latin typeface="Calibri"/>
                <a:cs typeface="Calibri"/>
              </a:rPr>
              <a:t>z</a:t>
            </a:r>
            <a:r>
              <a:rPr lang="en-US" sz="3000" dirty="0">
                <a:latin typeface="Calibri"/>
                <a:cs typeface="Calibri"/>
              </a:rPr>
              <a:t>=8mm</a:t>
            </a:r>
          </a:p>
          <a:p>
            <a:pPr lvl="1"/>
            <a:endParaRPr lang="en-US" sz="2900" dirty="0" smtClean="0">
              <a:solidFill>
                <a:srgbClr val="FF0000"/>
              </a:solidFill>
              <a:latin typeface="Calibri"/>
              <a:cs typeface="Calibri"/>
            </a:endParaRPr>
          </a:p>
          <a:p>
            <a:r>
              <a:rPr lang="en-US" sz="2900" dirty="0" smtClean="0">
                <a:solidFill>
                  <a:srgbClr val="FF0000"/>
                </a:solidFill>
                <a:latin typeface="Calibri"/>
                <a:cs typeface="Calibri"/>
              </a:rPr>
              <a:t>Use of X-band in other projects (as FELs) will support </a:t>
            </a:r>
            <a:r>
              <a:rPr lang="en-US" sz="2900" dirty="0" err="1" smtClean="0">
                <a:solidFill>
                  <a:srgbClr val="FF0000"/>
                </a:solidFill>
                <a:latin typeface="Calibri"/>
                <a:cs typeface="Calibri"/>
              </a:rPr>
              <a:t>industrialisation</a:t>
            </a:r>
            <a:r>
              <a:rPr lang="en-US" sz="2900" dirty="0">
                <a:solidFill>
                  <a:srgbClr val="FF0000"/>
                </a:solidFill>
                <a:latin typeface="Calibri"/>
                <a:cs typeface="Calibri"/>
              </a:rPr>
              <a:t>,</a:t>
            </a:r>
            <a:r>
              <a:rPr lang="en-US" sz="2900" dirty="0" smtClean="0">
                <a:solidFill>
                  <a:srgbClr val="FF0000"/>
                </a:solidFill>
                <a:latin typeface="Calibri"/>
                <a:cs typeface="Calibri"/>
              </a:rPr>
              <a:t> </a:t>
            </a:r>
            <a:r>
              <a:rPr lang="en-US" sz="2900" dirty="0" err="1" smtClean="0">
                <a:solidFill>
                  <a:srgbClr val="FF0000"/>
                </a:solidFill>
                <a:latin typeface="Calibri"/>
                <a:cs typeface="Calibri"/>
              </a:rPr>
              <a:t>Xband</a:t>
            </a:r>
            <a:r>
              <a:rPr lang="en-US" sz="2900" dirty="0" smtClean="0">
                <a:solidFill>
                  <a:srgbClr val="FF0000"/>
                </a:solidFill>
                <a:latin typeface="Calibri"/>
                <a:cs typeface="Calibri"/>
              </a:rPr>
              <a:t> development, system developments  </a:t>
            </a:r>
          </a:p>
          <a:p>
            <a:pPr lvl="1"/>
            <a:r>
              <a:rPr lang="en-US" sz="2900" dirty="0" smtClean="0">
                <a:solidFill>
                  <a:srgbClr val="FF0000"/>
                </a:solidFill>
                <a:latin typeface="Calibri"/>
                <a:cs typeface="Calibri"/>
              </a:rPr>
              <a:t>They will be klystron-based, additional synergy with klystron-based first energy stage</a:t>
            </a:r>
          </a:p>
          <a:p>
            <a:pPr lvl="1"/>
            <a:endParaRPr lang="en-US" sz="2900" dirty="0" smtClean="0">
              <a:latin typeface="Calibri"/>
              <a:cs typeface="Calibri"/>
            </a:endParaRPr>
          </a:p>
          <a:p>
            <a:r>
              <a:rPr lang="en-US" sz="2900" dirty="0">
                <a:latin typeface="Calibri"/>
                <a:cs typeface="Calibri"/>
              </a:rPr>
              <a:t>Started to collaborate on use of X-band in FELs</a:t>
            </a:r>
          </a:p>
          <a:p>
            <a:pPr lvl="1"/>
            <a:r>
              <a:rPr lang="en-US" sz="2900" dirty="0">
                <a:latin typeface="Calibri"/>
                <a:cs typeface="Calibri"/>
              </a:rPr>
              <a:t>Australian Light Source, Turkish Accelerator Centre, </a:t>
            </a:r>
            <a:r>
              <a:rPr lang="en-US" sz="2900" dirty="0" err="1">
                <a:latin typeface="Calibri"/>
                <a:cs typeface="Calibri"/>
              </a:rPr>
              <a:t>Elettra</a:t>
            </a:r>
            <a:r>
              <a:rPr lang="en-US" sz="2900" dirty="0">
                <a:latin typeface="Calibri"/>
                <a:cs typeface="Calibri"/>
              </a:rPr>
              <a:t>, SINAP, Cockcroft Institute, TU Athens, U. Oslo, Uppsala University, CERN</a:t>
            </a:r>
          </a:p>
          <a:p>
            <a:pPr lvl="1"/>
            <a:endParaRPr lang="en-US" sz="2900" dirty="0">
              <a:latin typeface="Calibri"/>
              <a:cs typeface="Calibri"/>
            </a:endParaRPr>
          </a:p>
          <a:p>
            <a:r>
              <a:rPr lang="en-US" sz="2900" dirty="0">
                <a:latin typeface="Calibri"/>
                <a:cs typeface="Calibri"/>
              </a:rPr>
              <a:t>Share common work between </a:t>
            </a:r>
            <a:r>
              <a:rPr lang="en-US" sz="2900" dirty="0" smtClean="0">
                <a:latin typeface="Calibri"/>
                <a:cs typeface="Calibri"/>
              </a:rPr>
              <a:t>partners </a:t>
            </a:r>
            <a:endParaRPr lang="en-US" sz="2900" dirty="0">
              <a:latin typeface="Calibri"/>
              <a:cs typeface="Calibri"/>
            </a:endParaRPr>
          </a:p>
          <a:p>
            <a:pPr lvl="1"/>
            <a:r>
              <a:rPr lang="en-US" sz="2900" dirty="0">
                <a:latin typeface="Calibri"/>
                <a:cs typeface="Calibri"/>
              </a:rPr>
              <a:t>Cost model and </a:t>
            </a:r>
            <a:r>
              <a:rPr lang="en-US" sz="2900" dirty="0" err="1">
                <a:latin typeface="Calibri"/>
                <a:cs typeface="Calibri"/>
              </a:rPr>
              <a:t>optimisation</a:t>
            </a:r>
            <a:endParaRPr lang="en-US" sz="2900" dirty="0">
              <a:latin typeface="Calibri"/>
              <a:cs typeface="Calibri"/>
            </a:endParaRPr>
          </a:p>
          <a:p>
            <a:pPr lvl="1"/>
            <a:r>
              <a:rPr lang="en-US" sz="2900" dirty="0">
                <a:latin typeface="Calibri"/>
                <a:cs typeface="Calibri"/>
              </a:rPr>
              <a:t>Beam dynamics, e.g. beam-based alignment</a:t>
            </a:r>
          </a:p>
          <a:p>
            <a:pPr lvl="1"/>
            <a:r>
              <a:rPr lang="en-US" sz="2900" dirty="0">
                <a:latin typeface="Calibri"/>
                <a:cs typeface="Calibri"/>
              </a:rPr>
              <a:t>Accelerator systems, e.g. alignment, instrumentation…</a:t>
            </a:r>
          </a:p>
          <a:p>
            <a:endParaRPr lang="en-US" sz="2900" dirty="0">
              <a:latin typeface="Calibri"/>
              <a:cs typeface="Calibri"/>
            </a:endParaRPr>
          </a:p>
          <a:p>
            <a:r>
              <a:rPr lang="en-US" sz="2900" dirty="0">
                <a:latin typeface="Calibri"/>
                <a:cs typeface="Calibri"/>
              </a:rPr>
              <a:t>Define common standard solutions</a:t>
            </a:r>
          </a:p>
          <a:p>
            <a:pPr lvl="1"/>
            <a:r>
              <a:rPr lang="en-US" sz="2900" dirty="0">
                <a:latin typeface="Calibri"/>
                <a:cs typeface="Calibri"/>
              </a:rPr>
              <a:t>Common RF component design, -&gt; industry standard</a:t>
            </a:r>
          </a:p>
          <a:p>
            <a:pPr lvl="1"/>
            <a:r>
              <a:rPr lang="en-US" sz="2900" dirty="0">
                <a:latin typeface="Calibri"/>
                <a:cs typeface="Calibri"/>
              </a:rPr>
              <a:t>High repetition rate klystrons (500Hz soon to be ordered for CLIC)</a:t>
            </a:r>
          </a:p>
          <a:p>
            <a:pPr lvl="1"/>
            <a:endParaRPr lang="en-US" sz="2000" dirty="0" smtClean="0">
              <a:latin typeface="Calibri"/>
              <a:cs typeface="Calibri"/>
            </a:endParaRPr>
          </a:p>
        </p:txBody>
      </p:sp>
      <p:pic>
        <p:nvPicPr>
          <p:cNvPr id="5" name="Picture 4" descr="layout_turkey"/>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b="8905"/>
          <a:stretch/>
        </p:blipFill>
        <p:spPr bwMode="auto">
          <a:xfrm>
            <a:off x="0" y="549275"/>
            <a:ext cx="9144000" cy="1875632"/>
          </a:xfrm>
          <a:prstGeom prst="rect">
            <a:avLst/>
          </a:prstGeom>
          <a:noFill/>
        </p:spPr>
      </p:pic>
      <p:sp>
        <p:nvSpPr>
          <p:cNvPr id="9" name="TextBox 8"/>
          <p:cNvSpPr txBox="1"/>
          <p:nvPr/>
        </p:nvSpPr>
        <p:spPr>
          <a:xfrm>
            <a:off x="5105400" y="5363170"/>
            <a:ext cx="3861833" cy="954107"/>
          </a:xfrm>
          <a:prstGeom prst="rect">
            <a:avLst/>
          </a:prstGeom>
          <a:solidFill>
            <a:srgbClr val="4F81BD"/>
          </a:solidFill>
        </p:spPr>
        <p:txBody>
          <a:bodyPr wrap="square" rtlCol="0">
            <a:spAutoFit/>
          </a:bodyPr>
          <a:lstStyle/>
          <a:p>
            <a:endParaRPr lang="en-US" dirty="0" smtClean="0">
              <a:solidFill>
                <a:srgbClr val="FFFFFF"/>
              </a:solidFill>
              <a:latin typeface="+mn-lt"/>
            </a:endParaRPr>
          </a:p>
          <a:p>
            <a:r>
              <a:rPr lang="en-US" sz="2000" dirty="0" smtClean="0">
                <a:solidFill>
                  <a:srgbClr val="FFFFFF"/>
                </a:solidFill>
                <a:latin typeface="+mn-lt"/>
              </a:rPr>
              <a:t>Great potential for collaboration</a:t>
            </a:r>
          </a:p>
          <a:p>
            <a:endParaRPr lang="en-US" dirty="0">
              <a:solidFill>
                <a:srgbClr val="FFFFFF"/>
              </a:solidFill>
            </a:endParaRPr>
          </a:p>
        </p:txBody>
      </p:sp>
      <p:pic>
        <p:nvPicPr>
          <p:cNvPr id="7" name="Picture 6"/>
          <p:cNvPicPr>
            <a:picLocks noChangeAspect="1"/>
          </p:cNvPicPr>
          <p:nvPr/>
        </p:nvPicPr>
        <p:blipFill>
          <a:blip r:embed="rId3"/>
          <a:stretch>
            <a:fillRect/>
          </a:stretch>
        </p:blipFill>
        <p:spPr>
          <a:xfrm>
            <a:off x="5105400" y="2381250"/>
            <a:ext cx="3886200" cy="2914650"/>
          </a:xfrm>
          <a:prstGeom prst="rect">
            <a:avLst/>
          </a:prstGeom>
          <a:ln>
            <a:solidFill>
              <a:srgbClr val="000000"/>
            </a:solidFill>
          </a:ln>
        </p:spPr>
      </p:pic>
      <p:sp>
        <p:nvSpPr>
          <p:cNvPr id="2" name="Title 1"/>
          <p:cNvSpPr>
            <a:spLocks noGrp="1"/>
          </p:cNvSpPr>
          <p:nvPr>
            <p:ph type="title"/>
          </p:nvPr>
        </p:nvSpPr>
        <p:spPr>
          <a:xfrm>
            <a:off x="1447800" y="0"/>
            <a:ext cx="6934200" cy="692696"/>
          </a:xfrm>
          <a:solidFill>
            <a:srgbClr val="4F81BD"/>
          </a:solidFill>
        </p:spPr>
        <p:txBody>
          <a:bodyPr>
            <a:normAutofit/>
          </a:bodyPr>
          <a:lstStyle/>
          <a:p>
            <a:r>
              <a:rPr lang="en-US" sz="3200" dirty="0" err="1" smtClean="0">
                <a:solidFill>
                  <a:srgbClr val="FFFFFF"/>
                </a:solidFill>
              </a:rPr>
              <a:t>Xband</a:t>
            </a:r>
            <a:r>
              <a:rPr lang="en-US" sz="3200" dirty="0" smtClean="0">
                <a:solidFill>
                  <a:srgbClr val="FFFFFF"/>
                </a:solidFill>
              </a:rPr>
              <a:t> facilities - FELs</a:t>
            </a:r>
            <a:endParaRPr lang="en-US" sz="3200" dirty="0">
              <a:solidFill>
                <a:srgbClr val="FFFFFF"/>
              </a:solidFill>
            </a:endParaRPr>
          </a:p>
        </p:txBody>
      </p:sp>
      <p:sp>
        <p:nvSpPr>
          <p:cNvPr id="4" name="Date Placeholder 3"/>
          <p:cNvSpPr>
            <a:spLocks noGrp="1"/>
          </p:cNvSpPr>
          <p:nvPr>
            <p:ph type="dt" sz="half" idx="10"/>
          </p:nvPr>
        </p:nvSpPr>
        <p:spPr/>
        <p:txBody>
          <a:bodyPr/>
          <a:lstStyle/>
          <a:p>
            <a:pPr>
              <a:defRPr/>
            </a:pPr>
            <a:r>
              <a:rPr lang="en-GB" smtClean="0"/>
              <a:t>B. Foster - Hamburg/DESY -  PECFA 7/14</a:t>
            </a:r>
            <a:endParaRPr lang="en-US"/>
          </a:p>
        </p:txBody>
      </p:sp>
      <p:sp>
        <p:nvSpPr>
          <p:cNvPr id="6" name="Slide Number Placeholder 5"/>
          <p:cNvSpPr>
            <a:spLocks noGrp="1"/>
          </p:cNvSpPr>
          <p:nvPr>
            <p:ph type="sldNum" sz="quarter" idx="12"/>
          </p:nvPr>
        </p:nvSpPr>
        <p:spPr/>
        <p:txBody>
          <a:bodyPr/>
          <a:lstStyle/>
          <a:p>
            <a:pPr>
              <a:defRPr/>
            </a:pPr>
            <a:fld id="{72D276BA-553B-5844-9F65-693FD43519EC}" type="slidenum">
              <a:rPr lang="en-US" smtClean="0"/>
              <a:pPr>
                <a:defRPr/>
              </a:pPr>
              <a:t>4</a:t>
            </a:fld>
            <a:endParaRPr lang="en-US"/>
          </a:p>
        </p:txBody>
      </p:sp>
    </p:spTree>
    <p:extLst>
      <p:ext uri="{BB962C8B-B14F-4D97-AF65-F5344CB8AC3E}">
        <p14:creationId xmlns:p14="http://schemas.microsoft.com/office/powerpoint/2010/main" val="12482664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a:p>
        </p:txBody>
      </p:sp>
      <p:sp>
        <p:nvSpPr>
          <p:cNvPr id="3" name="Slide Number Placeholder 2"/>
          <p:cNvSpPr>
            <a:spLocks noGrp="1"/>
          </p:cNvSpPr>
          <p:nvPr>
            <p:ph type="sldNum" sz="quarter" idx="12"/>
          </p:nvPr>
        </p:nvSpPr>
        <p:spPr/>
        <p:txBody>
          <a:bodyPr/>
          <a:lstStyle/>
          <a:p>
            <a:fld id="{0D1D6AF9-1F0E-2547-B7C2-EBD1501318D2}" type="slidenum">
              <a:rPr lang="en-US" smtClean="0">
                <a:solidFill>
                  <a:prstClr val="black">
                    <a:tint val="75000"/>
                  </a:prstClr>
                </a:solidFill>
                <a:latin typeface="Calibri"/>
              </a:rPr>
              <a:pPr/>
              <a:t>5</a:t>
            </a:fld>
            <a:endParaRPr lang="en-US">
              <a:solidFill>
                <a:prstClr val="black">
                  <a:tint val="75000"/>
                </a:prstClr>
              </a:solidFill>
              <a:latin typeface="Calibri"/>
            </a:endParaRPr>
          </a:p>
        </p:txBody>
      </p:sp>
      <p:sp>
        <p:nvSpPr>
          <p:cNvPr id="4" name="Title 4"/>
          <p:cNvSpPr txBox="1">
            <a:spLocks/>
          </p:cNvSpPr>
          <p:nvPr/>
        </p:nvSpPr>
        <p:spPr>
          <a:xfrm>
            <a:off x="685800" y="34019"/>
            <a:ext cx="7676358" cy="616022"/>
          </a:xfrm>
          <a:prstGeom prst="rect">
            <a:avLst/>
          </a:prstGeom>
          <a:solidFill>
            <a:srgbClr val="558ED5"/>
          </a:solidFill>
          <a:ln>
            <a:solidFill>
              <a:schemeClr val="bg1"/>
            </a:solidFill>
          </a:ln>
        </p:spPr>
        <p:txBody>
          <a:bodyPr vert="horz" lIns="91337" tIns="45671" rIns="91337" bIns="45671" rtlCol="0" anchor="ctr">
            <a:normAutofit fontScale="90000" lnSpcReduction="20000"/>
          </a:bodyPr>
          <a:lstStyle>
            <a:lvl1pPr algn="ctr" defTabSz="456697" rtl="0" eaLnBrk="1" latinLnBrk="0" hangingPunct="1">
              <a:spcBef>
                <a:spcPct val="0"/>
              </a:spcBef>
              <a:buNone/>
              <a:defRPr sz="4400" kern="1200">
                <a:solidFill>
                  <a:schemeClr val="tx1"/>
                </a:solidFill>
                <a:latin typeface="+mj-lt"/>
                <a:ea typeface="+mj-ea"/>
                <a:cs typeface="+mj-cs"/>
              </a:defRPr>
            </a:lvl1pPr>
          </a:lstStyle>
          <a:p>
            <a:r>
              <a:rPr lang="en-US" dirty="0" smtClean="0">
                <a:solidFill>
                  <a:srgbClr val="FFFFFF"/>
                </a:solidFill>
              </a:rPr>
              <a:t>CLIC </a:t>
            </a:r>
            <a:r>
              <a:rPr lang="en-US" dirty="0" err="1" smtClean="0">
                <a:solidFill>
                  <a:srgbClr val="FFFFFF"/>
                </a:solidFill>
              </a:rPr>
              <a:t>detector&amp;physics</a:t>
            </a:r>
            <a:endParaRPr lang="en-US" dirty="0">
              <a:solidFill>
                <a:srgbClr val="FFFFFF"/>
              </a:solidFill>
            </a:endParaRPr>
          </a:p>
        </p:txBody>
      </p:sp>
      <p:pic>
        <p:nvPicPr>
          <p:cNvPr id="5" name="Picture 4"/>
          <p:cNvPicPr>
            <a:picLocks noChangeAspect="1"/>
          </p:cNvPicPr>
          <p:nvPr/>
        </p:nvPicPr>
        <p:blipFill>
          <a:blip r:embed="rId2"/>
          <a:stretch>
            <a:fillRect/>
          </a:stretch>
        </p:blipFill>
        <p:spPr>
          <a:xfrm>
            <a:off x="32918" y="685800"/>
            <a:ext cx="6096000" cy="4572000"/>
          </a:xfrm>
          <a:prstGeom prst="rect">
            <a:avLst/>
          </a:prstGeom>
          <a:ln>
            <a:solidFill>
              <a:schemeClr val="tx1"/>
            </a:solidFill>
          </a:ln>
        </p:spPr>
      </p:pic>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4545937"/>
            <a:ext cx="2980908" cy="2339447"/>
          </a:xfrm>
          <a:prstGeom prst="rect">
            <a:avLst/>
          </a:prstGeom>
        </p:spPr>
      </p:pic>
      <p:pic>
        <p:nvPicPr>
          <p:cNvPr id="6" name="Picture 5"/>
          <p:cNvPicPr>
            <a:picLocks noChangeAspect="1"/>
          </p:cNvPicPr>
          <p:nvPr/>
        </p:nvPicPr>
        <p:blipFill>
          <a:blip r:embed="rId4"/>
          <a:stretch>
            <a:fillRect/>
          </a:stretch>
        </p:blipFill>
        <p:spPr>
          <a:xfrm>
            <a:off x="1524000" y="1143000"/>
            <a:ext cx="6096000" cy="4572000"/>
          </a:xfrm>
          <a:prstGeom prst="rect">
            <a:avLst/>
          </a:prstGeom>
          <a:ln>
            <a:solidFill>
              <a:srgbClr val="000000"/>
            </a:solidFill>
          </a:ln>
        </p:spPr>
      </p:pic>
      <p:pic>
        <p:nvPicPr>
          <p:cNvPr id="7" name="Picture 6"/>
          <p:cNvPicPr>
            <a:picLocks noChangeAspect="1"/>
          </p:cNvPicPr>
          <p:nvPr/>
        </p:nvPicPr>
        <p:blipFill>
          <a:blip r:embed="rId5"/>
          <a:stretch>
            <a:fillRect/>
          </a:stretch>
        </p:blipFill>
        <p:spPr>
          <a:xfrm>
            <a:off x="2819400" y="2285601"/>
            <a:ext cx="6096000" cy="4572000"/>
          </a:xfrm>
          <a:prstGeom prst="rect">
            <a:avLst/>
          </a:prstGeom>
          <a:ln>
            <a:solidFill>
              <a:srgbClr val="000000"/>
            </a:solidFill>
          </a:ln>
        </p:spPr>
      </p:pic>
      <p:sp>
        <p:nvSpPr>
          <p:cNvPr id="9" name="Date Placeholder 8"/>
          <p:cNvSpPr>
            <a:spLocks noGrp="1"/>
          </p:cNvSpPr>
          <p:nvPr>
            <p:ph type="dt" sz="half" idx="10"/>
          </p:nvPr>
        </p:nvSpPr>
        <p:spPr/>
        <p:txBody>
          <a:bodyPr/>
          <a:lstStyle/>
          <a:p>
            <a:pPr>
              <a:defRPr/>
            </a:pPr>
            <a:r>
              <a:rPr lang="en-GB" smtClean="0"/>
              <a:t>B. Foster - Hamburg/DESY -  PECFA 7/14</a:t>
            </a:r>
            <a:endParaRPr lang="en-US"/>
          </a:p>
        </p:txBody>
      </p:sp>
    </p:spTree>
    <p:extLst>
      <p:ext uri="{BB962C8B-B14F-4D97-AF65-F5344CB8AC3E}">
        <p14:creationId xmlns:p14="http://schemas.microsoft.com/office/powerpoint/2010/main" val="41439416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ILC - Introduction</a:t>
            </a:r>
            <a:endParaRPr lang="en-US" altLang="ja-JP" dirty="0" smtClean="0"/>
          </a:p>
        </p:txBody>
      </p:sp>
      <p:sp>
        <p:nvSpPr>
          <p:cNvPr id="680963" name="Rectangle 3"/>
          <p:cNvSpPr>
            <a:spLocks noGrp="1" noChangeArrowheads="1"/>
          </p:cNvSpPr>
          <p:nvPr>
            <p:ph type="body" idx="1"/>
          </p:nvPr>
        </p:nvSpPr>
        <p:spPr>
          <a:xfrm>
            <a:off x="-36512" y="731168"/>
            <a:ext cx="9512300" cy="609600"/>
          </a:xfrm>
        </p:spPr>
        <p:txBody>
          <a:bodyPr/>
          <a:lstStyle/>
          <a:p>
            <a:pPr eaLnBrk="1" hangingPunct="1"/>
            <a:r>
              <a:rPr lang="en-US" altLang="ja-JP" sz="2400" dirty="0" smtClean="0">
                <a:latin typeface="Arial" charset="0"/>
                <a:ea typeface="ＭＳ Ｐゴシック" charset="0"/>
                <a:cs typeface="Arial Unicode MS" charset="0"/>
              </a:rPr>
              <a:t>On June 12</a:t>
            </a:r>
            <a:r>
              <a:rPr lang="en-US" altLang="ja-JP" sz="2400" baseline="30000" dirty="0" smtClean="0">
                <a:latin typeface="Arial" charset="0"/>
                <a:ea typeface="ＭＳ Ｐゴシック" charset="0"/>
                <a:cs typeface="Arial Unicode MS" charset="0"/>
              </a:rPr>
              <a:t>th</a:t>
            </a:r>
            <a:r>
              <a:rPr lang="en-US" altLang="ja-JP" sz="2400" dirty="0" smtClean="0">
                <a:latin typeface="Arial" charset="0"/>
                <a:ea typeface="ＭＳ Ｐゴシック" charset="0"/>
                <a:cs typeface="Arial Unicode MS" charset="0"/>
              </a:rPr>
              <a:t>, 2013 </a:t>
            </a:r>
            <a:r>
              <a:rPr lang="en-US" altLang="ja-JP" sz="2400" dirty="0" smtClean="0">
                <a:latin typeface="Arial" charset="0"/>
                <a:ea typeface="ＭＳ Ｐゴシック" charset="0"/>
                <a:cs typeface="Arial Unicode MS" charset="0"/>
              </a:rPr>
              <a:t>ILC TDR was published in Worldwide Event.</a:t>
            </a:r>
            <a:endParaRPr lang="en-US" altLang="ja-JP" sz="2400" dirty="0">
              <a:latin typeface="Arial" charset="0"/>
              <a:ea typeface="ＭＳ Ｐゴシック" charset="0"/>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6</a:t>
            </a:fld>
            <a:endParaRPr lang="en-US"/>
          </a:p>
        </p:txBody>
      </p:sp>
      <p:pic>
        <p:nvPicPr>
          <p:cNvPr id="6" name="Picture 5"/>
          <p:cNvPicPr>
            <a:picLocks noChangeAspect="1"/>
          </p:cNvPicPr>
          <p:nvPr/>
        </p:nvPicPr>
        <p:blipFill>
          <a:blip r:embed="rId3"/>
          <a:stretch>
            <a:fillRect/>
          </a:stretch>
        </p:blipFill>
        <p:spPr>
          <a:xfrm>
            <a:off x="439186" y="1499918"/>
            <a:ext cx="1630040" cy="2110902"/>
          </a:xfrm>
          <a:prstGeom prst="rect">
            <a:avLst/>
          </a:prstGeom>
        </p:spPr>
      </p:pic>
      <p:pic>
        <p:nvPicPr>
          <p:cNvPr id="7" name="Picture 6"/>
          <p:cNvPicPr>
            <a:picLocks noChangeAspect="1"/>
          </p:cNvPicPr>
          <p:nvPr/>
        </p:nvPicPr>
        <p:blipFill>
          <a:blip r:embed="rId4"/>
          <a:stretch>
            <a:fillRect/>
          </a:stretch>
        </p:blipFill>
        <p:spPr>
          <a:xfrm>
            <a:off x="2599426" y="1499918"/>
            <a:ext cx="1630040" cy="2110902"/>
          </a:xfrm>
          <a:prstGeom prst="rect">
            <a:avLst/>
          </a:prstGeom>
        </p:spPr>
      </p:pic>
      <p:pic>
        <p:nvPicPr>
          <p:cNvPr id="8" name="Picture 7"/>
          <p:cNvPicPr>
            <a:picLocks noChangeAspect="1"/>
          </p:cNvPicPr>
          <p:nvPr/>
        </p:nvPicPr>
        <p:blipFill>
          <a:blip r:embed="rId5"/>
          <a:stretch>
            <a:fillRect/>
          </a:stretch>
        </p:blipFill>
        <p:spPr>
          <a:xfrm>
            <a:off x="4743261" y="1499918"/>
            <a:ext cx="1612535" cy="2088232"/>
          </a:xfrm>
          <a:prstGeom prst="rect">
            <a:avLst/>
          </a:prstGeom>
        </p:spPr>
      </p:pic>
      <p:pic>
        <p:nvPicPr>
          <p:cNvPr id="9" name="Picture 8"/>
          <p:cNvPicPr>
            <a:picLocks noChangeAspect="1"/>
          </p:cNvPicPr>
          <p:nvPr/>
        </p:nvPicPr>
        <p:blipFill>
          <a:blip r:embed="rId6"/>
          <a:stretch>
            <a:fillRect/>
          </a:stretch>
        </p:blipFill>
        <p:spPr>
          <a:xfrm>
            <a:off x="6847898" y="1499919"/>
            <a:ext cx="1612534" cy="2088232"/>
          </a:xfrm>
          <a:prstGeom prst="rect">
            <a:avLst/>
          </a:prstGeom>
        </p:spPr>
      </p:pic>
      <p:pic>
        <p:nvPicPr>
          <p:cNvPr id="10" name="Picture 9"/>
          <p:cNvPicPr>
            <a:picLocks noChangeAspect="1"/>
          </p:cNvPicPr>
          <p:nvPr/>
        </p:nvPicPr>
        <p:blipFill>
          <a:blip r:embed="rId7"/>
          <a:stretch>
            <a:fillRect/>
          </a:stretch>
        </p:blipFill>
        <p:spPr>
          <a:xfrm>
            <a:off x="1623852" y="3732166"/>
            <a:ext cx="1767662" cy="2289122"/>
          </a:xfrm>
          <a:prstGeom prst="rect">
            <a:avLst/>
          </a:prstGeom>
        </p:spPr>
      </p:pic>
      <p:pic>
        <p:nvPicPr>
          <p:cNvPr id="11" name="Picture 10"/>
          <p:cNvPicPr>
            <a:picLocks noChangeAspect="1"/>
          </p:cNvPicPr>
          <p:nvPr/>
        </p:nvPicPr>
        <p:blipFill>
          <a:blip r:embed="rId8"/>
          <a:stretch>
            <a:fillRect/>
          </a:stretch>
        </p:blipFill>
        <p:spPr>
          <a:xfrm>
            <a:off x="4046010" y="3732166"/>
            <a:ext cx="3810000" cy="1981200"/>
          </a:xfrm>
          <a:prstGeom prst="rect">
            <a:avLst/>
          </a:prstGeom>
        </p:spPr>
      </p:pic>
      <p:sp>
        <p:nvSpPr>
          <p:cNvPr id="13" name="Date Placeholder 12"/>
          <p:cNvSpPr>
            <a:spLocks noGrp="1"/>
          </p:cNvSpPr>
          <p:nvPr>
            <p:ph type="dt" sz="half" idx="10"/>
          </p:nvPr>
        </p:nvSpPr>
        <p:spPr/>
        <p:txBody>
          <a:bodyPr/>
          <a:lstStyle/>
          <a:p>
            <a:pPr>
              <a:defRPr/>
            </a:pPr>
            <a:r>
              <a:rPr lang="en-GB" smtClean="0"/>
              <a:t>B. Foster - Hamburg/DESY -  PECFA 7/14</a:t>
            </a:r>
            <a:endParaRPr lang="en-US"/>
          </a:p>
        </p:txBody>
      </p:sp>
    </p:spTree>
    <p:extLst>
      <p:ext uri="{BB962C8B-B14F-4D97-AF65-F5344CB8AC3E}">
        <p14:creationId xmlns:p14="http://schemas.microsoft.com/office/powerpoint/2010/main" val="26502486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3">
                                            <p:txEl>
                                              <p:pRg st="0" end="0"/>
                                            </p:txEl>
                                          </p:spTgt>
                                        </p:tgtEl>
                                        <p:attrNameLst>
                                          <p:attrName>style.visibility</p:attrName>
                                        </p:attrNameLst>
                                      </p:cBhvr>
                                      <p:to>
                                        <p:strVal val="visible"/>
                                      </p:to>
                                    </p:set>
                                    <p:anim calcmode="lin" valueType="num">
                                      <p:cBhvr additive="base">
                                        <p:cTn id="7" dur="500" fill="hold"/>
                                        <p:tgtEl>
                                          <p:spTgt spid="6809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8096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par>
                                <p:cTn id="14" presetID="23" presetClass="entr" presetSubtype="16"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childTnLst>
                                </p:cTn>
                              </p:par>
                              <p:par>
                                <p:cTn id="18" presetID="23" presetClass="entr" presetSubtype="16"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childTnLst>
                                </p:cTn>
                              </p:par>
                              <p:par>
                                <p:cTn id="22" presetID="23" presetClass="entr" presetSubtype="1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childTnLst>
                                </p:cTn>
                              </p:par>
                              <p:par>
                                <p:cTn id="30" presetID="23" presetClass="entr" presetSubtype="16"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World-wide Event</a:t>
            </a:r>
          </a:p>
        </p:txBody>
      </p:sp>
      <p:sp>
        <p:nvSpPr>
          <p:cNvPr id="680963" name="Rectangle 3"/>
          <p:cNvSpPr>
            <a:spLocks noGrp="1" noChangeArrowheads="1"/>
          </p:cNvSpPr>
          <p:nvPr>
            <p:ph type="body" idx="1"/>
          </p:nvPr>
        </p:nvSpPr>
        <p:spPr>
          <a:xfrm>
            <a:off x="-36512" y="731168"/>
            <a:ext cx="9512300" cy="609600"/>
          </a:xfrm>
        </p:spPr>
        <p:txBody>
          <a:bodyPr/>
          <a:lstStyle/>
          <a:p>
            <a:pPr eaLnBrk="1" hangingPunct="1"/>
            <a:r>
              <a:rPr lang="en-US" altLang="ja-JP" sz="2400" dirty="0" smtClean="0">
                <a:latin typeface="Arial" charset="0"/>
                <a:ea typeface="ＭＳ Ｐゴシック" charset="0"/>
                <a:cs typeface="Arial Unicode MS" charset="0"/>
              </a:rPr>
              <a:t>On June 12</a:t>
            </a:r>
            <a:r>
              <a:rPr lang="en-US" altLang="ja-JP" sz="2400" baseline="30000" dirty="0" smtClean="0">
                <a:latin typeface="Arial" charset="0"/>
                <a:ea typeface="ＭＳ Ｐゴシック" charset="0"/>
                <a:cs typeface="Arial Unicode MS" charset="0"/>
              </a:rPr>
              <a:t>th</a:t>
            </a:r>
            <a:r>
              <a:rPr lang="en-US" altLang="ja-JP" sz="2400" dirty="0" smtClean="0">
                <a:latin typeface="Arial" charset="0"/>
                <a:ea typeface="ＭＳ Ｐゴシック" charset="0"/>
                <a:cs typeface="Arial Unicode MS" charset="0"/>
              </a:rPr>
              <a:t>, 2013 </a:t>
            </a:r>
            <a:r>
              <a:rPr lang="en-US" altLang="ja-JP" sz="2400" dirty="0" smtClean="0">
                <a:latin typeface="Arial" charset="0"/>
                <a:ea typeface="ＭＳ Ｐゴシック" charset="0"/>
                <a:cs typeface="Arial Unicode MS" charset="0"/>
              </a:rPr>
              <a:t>ILC TDR was published in Worldwide Event.</a:t>
            </a:r>
            <a:endParaRPr lang="en-US" altLang="ja-JP" sz="2400" dirty="0">
              <a:latin typeface="Arial" charset="0"/>
              <a:ea typeface="ＭＳ Ｐゴシック" charset="0"/>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7</a:t>
            </a:fld>
            <a:endParaRPr lang="en-US"/>
          </a:p>
        </p:txBody>
      </p:sp>
      <p:sp>
        <p:nvSpPr>
          <p:cNvPr id="13" name="Date Placeholder 12"/>
          <p:cNvSpPr>
            <a:spLocks noGrp="1"/>
          </p:cNvSpPr>
          <p:nvPr>
            <p:ph type="dt" sz="half" idx="10"/>
          </p:nvPr>
        </p:nvSpPr>
        <p:spPr/>
        <p:txBody>
          <a:bodyPr/>
          <a:lstStyle/>
          <a:p>
            <a:pPr>
              <a:defRPr/>
            </a:pPr>
            <a:r>
              <a:rPr lang="en-GB" smtClean="0"/>
              <a:t>B. Foster - Hamburg/DESY -  PECFA 7/14</a:t>
            </a:r>
            <a:endParaRPr lang="en-US"/>
          </a:p>
        </p:txBody>
      </p:sp>
      <p:sp>
        <p:nvSpPr>
          <p:cNvPr id="14" name="Rectangle 3"/>
          <p:cNvSpPr txBox="1">
            <a:spLocks noChangeArrowheads="1"/>
          </p:cNvSpPr>
          <p:nvPr/>
        </p:nvSpPr>
        <p:spPr bwMode="auto">
          <a:xfrm>
            <a:off x="179512" y="5987752"/>
            <a:ext cx="95123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folHlink"/>
                </a:solidFill>
                <a:latin typeface="+mn-lt"/>
                <a:ea typeface="Arial Unicode MS"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5pPr>
            <a:lvl6pPr marL="2514600" indent="-228600" algn="l" rtl="0" fontAlgn="base">
              <a:spcBef>
                <a:spcPct val="20000"/>
              </a:spcBef>
              <a:spcAft>
                <a:spcPct val="0"/>
              </a:spcAft>
              <a:buChar char="»"/>
              <a:defRPr sz="2000">
                <a:solidFill>
                  <a:schemeClr val="tx1"/>
                </a:solidFill>
                <a:latin typeface="+mn-lt"/>
                <a:ea typeface="Arial Unicode MS" charset="0"/>
                <a:cs typeface="+mn-cs"/>
              </a:defRPr>
            </a:lvl6pPr>
            <a:lvl7pPr marL="2971800" indent="-228600" algn="l" rtl="0" fontAlgn="base">
              <a:spcBef>
                <a:spcPct val="20000"/>
              </a:spcBef>
              <a:spcAft>
                <a:spcPct val="0"/>
              </a:spcAft>
              <a:buChar char="»"/>
              <a:defRPr sz="2000">
                <a:solidFill>
                  <a:schemeClr val="tx1"/>
                </a:solidFill>
                <a:latin typeface="+mn-lt"/>
                <a:ea typeface="Arial Unicode MS" charset="0"/>
                <a:cs typeface="+mn-cs"/>
              </a:defRPr>
            </a:lvl7pPr>
            <a:lvl8pPr marL="3429000" indent="-228600" algn="l" rtl="0" fontAlgn="base">
              <a:spcBef>
                <a:spcPct val="20000"/>
              </a:spcBef>
              <a:spcAft>
                <a:spcPct val="0"/>
              </a:spcAft>
              <a:buChar char="»"/>
              <a:defRPr sz="2000">
                <a:solidFill>
                  <a:schemeClr val="tx1"/>
                </a:solidFill>
                <a:latin typeface="+mn-lt"/>
                <a:ea typeface="Arial Unicode MS" charset="0"/>
                <a:cs typeface="+mn-cs"/>
              </a:defRPr>
            </a:lvl8pPr>
            <a:lvl9pPr marL="3886200" indent="-228600" algn="l" rtl="0" fontAlgn="base">
              <a:spcBef>
                <a:spcPct val="20000"/>
              </a:spcBef>
              <a:spcAft>
                <a:spcPct val="0"/>
              </a:spcAft>
              <a:buChar char="»"/>
              <a:defRPr sz="2000">
                <a:solidFill>
                  <a:schemeClr val="tx1"/>
                </a:solidFill>
                <a:latin typeface="+mn-lt"/>
                <a:ea typeface="Arial Unicode MS" charset="0"/>
                <a:cs typeface="+mn-cs"/>
              </a:defRPr>
            </a:lvl9pPr>
          </a:lstStyle>
          <a:p>
            <a:pPr eaLnBrk="1" hangingPunct="1"/>
            <a:r>
              <a:rPr lang="en-US" altLang="ja-JP" sz="2400" dirty="0" smtClean="0">
                <a:latin typeface="Arial" charset="0"/>
                <a:ea typeface="ＭＳ Ｐゴシック" charset="0"/>
                <a:cs typeface="Arial Unicode MS" charset="0"/>
              </a:rPr>
              <a:t>End of major phase in ILC development – now what?</a:t>
            </a:r>
            <a:endParaRPr lang="en-US" altLang="ja-JP" sz="2400" dirty="0">
              <a:latin typeface="Arial" charset="0"/>
              <a:ea typeface="ＭＳ Ｐゴシック" charset="0"/>
              <a:cs typeface="Arial Unicode MS" charset="0"/>
            </a:endParaRPr>
          </a:p>
        </p:txBody>
      </p:sp>
      <p:pic>
        <p:nvPicPr>
          <p:cNvPr id="3" name="Picture 2" descr="IMG_3328.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512" y="1196752"/>
            <a:ext cx="3264363" cy="4896544"/>
          </a:xfrm>
          <a:prstGeom prst="rect">
            <a:avLst/>
          </a:prstGeom>
        </p:spPr>
      </p:pic>
      <p:pic>
        <p:nvPicPr>
          <p:cNvPr id="4" name="Picture 3" descr="IMG_3371.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07903" y="1124744"/>
            <a:ext cx="5232654" cy="3096344"/>
          </a:xfrm>
          <a:prstGeom prst="rect">
            <a:avLst/>
          </a:prstGeom>
        </p:spPr>
      </p:pic>
      <p:pic>
        <p:nvPicPr>
          <p:cNvPr id="5" name="Picture 4" descr="IMG_3381.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995936" y="2852936"/>
            <a:ext cx="4752020" cy="3168013"/>
          </a:xfrm>
          <a:prstGeom prst="rect">
            <a:avLst/>
          </a:prstGeom>
        </p:spPr>
      </p:pic>
    </p:spTree>
    <p:extLst>
      <p:ext uri="{BB962C8B-B14F-4D97-AF65-F5344CB8AC3E}">
        <p14:creationId xmlns:p14="http://schemas.microsoft.com/office/powerpoint/2010/main" val="25590710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0-#ppt_w/2"/>
                                          </p:val>
                                        </p:tav>
                                        <p:tav tm="100000">
                                          <p:val>
                                            <p:strVal val="#ppt_x"/>
                                          </p:val>
                                        </p:tav>
                                      </p:tavLst>
                                    </p:anim>
                                    <p:anim calcmode="lin" valueType="num">
                                      <p:cBhvr additive="base">
                                        <p:cTn id="25"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p:txBody>
          <a:bodyPr/>
          <a:lstStyle/>
          <a:p>
            <a:pPr eaLnBrk="1" hangingPunct="1">
              <a:defRPr/>
            </a:pPr>
            <a:r>
              <a:rPr lang="en-US" altLang="ja-JP" dirty="0" smtClean="0"/>
              <a:t>LCC Directorate</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8</a:t>
            </a:fld>
            <a:endParaRPr lang="en-US"/>
          </a:p>
        </p:txBody>
      </p:sp>
      <p:sp>
        <p:nvSpPr>
          <p:cNvPr id="3" name="Date Placeholder 2"/>
          <p:cNvSpPr>
            <a:spLocks noGrp="1"/>
          </p:cNvSpPr>
          <p:nvPr>
            <p:ph type="dt" sz="half" idx="10"/>
          </p:nvPr>
        </p:nvSpPr>
        <p:spPr/>
        <p:txBody>
          <a:bodyPr/>
          <a:lstStyle/>
          <a:p>
            <a:pPr>
              <a:defRPr/>
            </a:pPr>
            <a:r>
              <a:rPr lang="en-GB" smtClean="0"/>
              <a:t>B. Foster - Hamburg/DESY -  PECFA 7/14</a:t>
            </a:r>
            <a:endParaRPr lang="en-US"/>
          </a:p>
        </p:txBody>
      </p:sp>
      <p:sp>
        <p:nvSpPr>
          <p:cNvPr id="4" name="Rounded Rectangle 3"/>
          <p:cNvSpPr/>
          <p:nvPr/>
        </p:nvSpPr>
        <p:spPr bwMode="auto">
          <a:xfrm>
            <a:off x="3491880" y="980728"/>
            <a:ext cx="1728192" cy="864096"/>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ＭＳ Ｐゴシック" charset="0"/>
                <a:cs typeface="Arial Unicode MS" charset="0"/>
              </a:rPr>
              <a:t>Lyn Evans</a:t>
            </a:r>
            <a:r>
              <a:rPr kumimoji="0" lang="en-US" sz="2400" b="0" i="0" u="none" strike="noStrike" cap="none" normalizeH="0" dirty="0" smtClean="0">
                <a:ln>
                  <a:noFill/>
                </a:ln>
                <a:solidFill>
                  <a:srgbClr val="000000"/>
                </a:solidFill>
                <a:effectLst/>
                <a:latin typeface="Arial" charset="0"/>
                <a:ea typeface="ＭＳ Ｐゴシック" charset="0"/>
                <a:cs typeface="Arial Unicode MS" charset="0"/>
              </a:rPr>
              <a:t> </a:t>
            </a:r>
          </a:p>
          <a:p>
            <a:pPr marL="0" marR="0" indent="0" algn="l" defTabSz="914400" rtl="0" eaLnBrk="0" fontAlgn="ctr" latinLnBrk="0" hangingPunct="0">
              <a:lnSpc>
                <a:spcPct val="100000"/>
              </a:lnSpc>
              <a:spcBef>
                <a:spcPct val="0"/>
              </a:spcBef>
              <a:spcAft>
                <a:spcPct val="0"/>
              </a:spcAft>
              <a:buClrTx/>
              <a:buSzTx/>
              <a:buFontTx/>
              <a:buNone/>
              <a:tabLst/>
            </a:pPr>
            <a:r>
              <a:rPr lang="en-US" sz="2400" baseline="0" dirty="0" smtClean="0">
                <a:solidFill>
                  <a:srgbClr val="000000"/>
                </a:solidFill>
                <a:cs typeface="Arial Unicode MS" charset="0"/>
              </a:rPr>
              <a:t>Director</a:t>
            </a:r>
            <a:endParaRPr kumimoji="0" lang="en-US" sz="2400" b="0" i="0" u="none" strike="noStrike" cap="none" normalizeH="0" baseline="0" dirty="0">
              <a:ln>
                <a:noFill/>
              </a:ln>
              <a:solidFill>
                <a:srgbClr val="000000"/>
              </a:solidFill>
              <a:effectLst/>
              <a:latin typeface="Arial" charset="0"/>
              <a:ea typeface="ＭＳ Ｐゴシック" charset="0"/>
              <a:cs typeface="Arial Unicode MS" charset="0"/>
            </a:endParaRPr>
          </a:p>
        </p:txBody>
      </p:sp>
      <p:sp>
        <p:nvSpPr>
          <p:cNvPr id="10" name="Rounded Rectangle 9"/>
          <p:cNvSpPr/>
          <p:nvPr/>
        </p:nvSpPr>
        <p:spPr bwMode="auto">
          <a:xfrm>
            <a:off x="35496" y="2348880"/>
            <a:ext cx="2808312" cy="936104"/>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ＭＳ Ｐゴシック" charset="0"/>
                <a:cs typeface="Arial Unicode MS" charset="0"/>
              </a:rPr>
              <a:t>Mike Harrison</a:t>
            </a:r>
          </a:p>
          <a:p>
            <a:pPr marL="0" marR="0" indent="0" algn="l" defTabSz="914400" rtl="0" eaLnBrk="0" fontAlgn="ctr" latinLnBrk="0" hangingPunct="0">
              <a:lnSpc>
                <a:spcPct val="100000"/>
              </a:lnSpc>
              <a:spcBef>
                <a:spcPct val="0"/>
              </a:spcBef>
              <a:spcAft>
                <a:spcPct val="0"/>
              </a:spcAft>
              <a:buClrTx/>
              <a:buSzTx/>
              <a:buFontTx/>
              <a:buNone/>
              <a:tabLst/>
            </a:pPr>
            <a:r>
              <a:rPr lang="en-US" sz="2400" dirty="0" smtClean="0">
                <a:solidFill>
                  <a:srgbClr val="000000"/>
                </a:solidFill>
                <a:cs typeface="Arial Unicode MS" charset="0"/>
              </a:rPr>
              <a:t>Ass. Director, ILC</a:t>
            </a:r>
            <a:endParaRPr lang="en-US" sz="2400" dirty="0">
              <a:solidFill>
                <a:srgbClr val="000000"/>
              </a:solidFill>
              <a:cs typeface="Arial Unicode MS" charset="0"/>
            </a:endParaRPr>
          </a:p>
        </p:txBody>
      </p:sp>
      <p:sp>
        <p:nvSpPr>
          <p:cNvPr id="11" name="Rounded Rectangle 10"/>
          <p:cNvSpPr/>
          <p:nvPr/>
        </p:nvSpPr>
        <p:spPr bwMode="auto">
          <a:xfrm>
            <a:off x="5940152" y="980728"/>
            <a:ext cx="2736304" cy="864096"/>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ＭＳ Ｐゴシック" charset="0"/>
                <a:cs typeface="Arial Unicode MS" charset="0"/>
              </a:rPr>
              <a:t>Hitoshi Murayama</a:t>
            </a:r>
          </a:p>
          <a:p>
            <a:pPr marL="0" marR="0" indent="0" algn="l" defTabSz="914400" rtl="0" eaLnBrk="0" fontAlgn="ctr" latinLnBrk="0" hangingPunct="0">
              <a:lnSpc>
                <a:spcPct val="100000"/>
              </a:lnSpc>
              <a:spcBef>
                <a:spcPct val="0"/>
              </a:spcBef>
              <a:spcAft>
                <a:spcPct val="0"/>
              </a:spcAft>
              <a:buClrTx/>
              <a:buSzTx/>
              <a:buFontTx/>
              <a:buNone/>
              <a:tabLst/>
            </a:pPr>
            <a:r>
              <a:rPr lang="en-US" sz="2400" dirty="0" smtClean="0">
                <a:solidFill>
                  <a:srgbClr val="000000"/>
                </a:solidFill>
                <a:cs typeface="Arial Unicode MS" charset="0"/>
              </a:rPr>
              <a:t>Deputy Director</a:t>
            </a:r>
            <a:endParaRPr kumimoji="0" lang="en-US" sz="2400" b="0" i="0" u="none" strike="noStrike" cap="none" normalizeH="0" baseline="0" dirty="0">
              <a:ln>
                <a:noFill/>
              </a:ln>
              <a:solidFill>
                <a:srgbClr val="000000"/>
              </a:solidFill>
              <a:effectLst/>
              <a:latin typeface="Arial" charset="0"/>
              <a:ea typeface="ＭＳ Ｐゴシック" charset="0"/>
              <a:cs typeface="Arial Unicode MS" charset="0"/>
            </a:endParaRPr>
          </a:p>
        </p:txBody>
      </p:sp>
      <p:sp>
        <p:nvSpPr>
          <p:cNvPr id="12" name="Rounded Rectangle 11"/>
          <p:cNvSpPr/>
          <p:nvPr/>
        </p:nvSpPr>
        <p:spPr bwMode="auto">
          <a:xfrm>
            <a:off x="611560" y="980728"/>
            <a:ext cx="2376264" cy="864096"/>
          </a:xfrm>
          <a:prstGeom prst="roundRect">
            <a:avLst/>
          </a:prstGeom>
          <a:solidFill>
            <a:srgbClr val="FFE5F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ＭＳ Ｐゴシック" charset="0"/>
                <a:cs typeface="Arial Unicode MS" charset="0"/>
              </a:rPr>
              <a:t>LCB</a:t>
            </a:r>
          </a:p>
          <a:p>
            <a:pPr marL="0" marR="0" indent="0" algn="l" defTabSz="914400" rtl="0" eaLnBrk="0" fontAlgn="ctr" latinLnBrk="0" hangingPunct="0">
              <a:lnSpc>
                <a:spcPct val="100000"/>
              </a:lnSpc>
              <a:spcBef>
                <a:spcPct val="0"/>
              </a:spcBef>
              <a:spcAft>
                <a:spcPct val="0"/>
              </a:spcAft>
              <a:buClrTx/>
              <a:buSzTx/>
              <a:buFontTx/>
              <a:buNone/>
              <a:tabLst/>
            </a:pPr>
            <a:r>
              <a:rPr lang="en-US" sz="1800" dirty="0" smtClean="0">
                <a:solidFill>
                  <a:srgbClr val="000000"/>
                </a:solidFill>
                <a:cs typeface="Arial Unicode MS" charset="0"/>
              </a:rPr>
              <a:t>Chair: S. </a:t>
            </a:r>
            <a:r>
              <a:rPr lang="en-US" sz="1800" dirty="0" err="1" smtClean="0">
                <a:solidFill>
                  <a:srgbClr val="000000"/>
                </a:solidFill>
                <a:cs typeface="Arial Unicode MS" charset="0"/>
              </a:rPr>
              <a:t>Komamiya</a:t>
            </a:r>
            <a:r>
              <a:rPr lang="en-US" sz="1800" dirty="0" smtClean="0">
                <a:solidFill>
                  <a:srgbClr val="000000"/>
                </a:solidFill>
                <a:cs typeface="Arial Unicode MS" charset="0"/>
              </a:rPr>
              <a:t>  </a:t>
            </a:r>
            <a:endParaRPr kumimoji="0" lang="en-US" sz="1800" b="0" i="0" u="none" strike="noStrike" cap="none" normalizeH="0" baseline="0" dirty="0">
              <a:ln>
                <a:noFill/>
              </a:ln>
              <a:solidFill>
                <a:srgbClr val="000000"/>
              </a:solidFill>
              <a:effectLst/>
              <a:cs typeface="Arial Unicode MS" charset="0"/>
            </a:endParaRPr>
          </a:p>
        </p:txBody>
      </p:sp>
      <p:sp>
        <p:nvSpPr>
          <p:cNvPr id="14" name="Rounded Rectangle 13"/>
          <p:cNvSpPr/>
          <p:nvPr/>
        </p:nvSpPr>
        <p:spPr bwMode="auto">
          <a:xfrm>
            <a:off x="1547664" y="3717032"/>
            <a:ext cx="2952328" cy="936104"/>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rgbClr val="000000"/>
                </a:solidFill>
                <a:effectLst/>
                <a:latin typeface="Arial" charset="0"/>
                <a:ea typeface="ＭＳ Ｐゴシック" charset="0"/>
                <a:cs typeface="Arial Unicode MS" charset="0"/>
              </a:rPr>
              <a:t>Steinar</a:t>
            </a:r>
            <a:r>
              <a:rPr kumimoji="0" lang="en-US" sz="2400" b="0" i="0" u="none" strike="noStrike" cap="none" normalizeH="0" baseline="0" dirty="0" smtClean="0">
                <a:ln>
                  <a:noFill/>
                </a:ln>
                <a:solidFill>
                  <a:srgbClr val="000000"/>
                </a:solidFill>
                <a:effectLst/>
                <a:latin typeface="Arial" charset="0"/>
                <a:ea typeface="ＭＳ Ｐゴシック" charset="0"/>
                <a:cs typeface="Arial Unicode MS" charset="0"/>
              </a:rPr>
              <a:t> </a:t>
            </a:r>
            <a:r>
              <a:rPr kumimoji="0" lang="en-US" sz="2400" b="0" i="0" u="none" strike="noStrike" cap="none" normalizeH="0" baseline="0" dirty="0" err="1" smtClean="0">
                <a:ln>
                  <a:noFill/>
                </a:ln>
                <a:solidFill>
                  <a:srgbClr val="000000"/>
                </a:solidFill>
                <a:effectLst/>
                <a:latin typeface="Arial" charset="0"/>
                <a:ea typeface="ＭＳ Ｐゴシック" charset="0"/>
                <a:cs typeface="Arial Unicode MS" charset="0"/>
              </a:rPr>
              <a:t>Stapnes</a:t>
            </a:r>
            <a:endParaRPr kumimoji="0" lang="en-US" sz="2400" b="0" i="0" u="none" strike="noStrike" cap="none" normalizeH="0" baseline="0" dirty="0" smtClean="0">
              <a:ln>
                <a:noFill/>
              </a:ln>
              <a:solidFill>
                <a:srgbClr val="000000"/>
              </a:solidFill>
              <a:effectLst/>
              <a:latin typeface="Arial" charset="0"/>
              <a:ea typeface="ＭＳ Ｐゴシック" charset="0"/>
              <a:cs typeface="Arial Unicode MS" charset="0"/>
            </a:endParaRPr>
          </a:p>
          <a:p>
            <a:pPr marL="0" marR="0" indent="0" algn="l" defTabSz="914400" rtl="0" eaLnBrk="0" fontAlgn="ctr" latinLnBrk="0" hangingPunct="0">
              <a:lnSpc>
                <a:spcPct val="100000"/>
              </a:lnSpc>
              <a:spcBef>
                <a:spcPct val="0"/>
              </a:spcBef>
              <a:spcAft>
                <a:spcPct val="0"/>
              </a:spcAft>
              <a:buClrTx/>
              <a:buSzTx/>
              <a:buFontTx/>
              <a:buNone/>
              <a:tabLst/>
            </a:pPr>
            <a:r>
              <a:rPr lang="en-US" sz="2400" dirty="0" smtClean="0">
                <a:solidFill>
                  <a:srgbClr val="000000"/>
                </a:solidFill>
                <a:cs typeface="Arial Unicode MS" charset="0"/>
              </a:rPr>
              <a:t>Ass. Director, CLIC</a:t>
            </a:r>
            <a:endParaRPr lang="en-US" sz="2400" dirty="0">
              <a:solidFill>
                <a:srgbClr val="000000"/>
              </a:solidFill>
              <a:cs typeface="Arial Unicode MS" charset="0"/>
            </a:endParaRPr>
          </a:p>
        </p:txBody>
      </p:sp>
      <p:sp>
        <p:nvSpPr>
          <p:cNvPr id="15" name="Rounded Rectangle 14"/>
          <p:cNvSpPr/>
          <p:nvPr/>
        </p:nvSpPr>
        <p:spPr bwMode="auto">
          <a:xfrm>
            <a:off x="2987824" y="2348880"/>
            <a:ext cx="3096344" cy="115212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ＭＳ Ｐゴシック" charset="0"/>
                <a:cs typeface="Arial Unicode MS" charset="0"/>
              </a:rPr>
              <a:t>Hitoshi</a:t>
            </a:r>
            <a:r>
              <a:rPr kumimoji="0" lang="en-US" sz="2400" b="0" i="0" u="none" strike="noStrike" cap="none" normalizeH="0" dirty="0" smtClean="0">
                <a:ln>
                  <a:noFill/>
                </a:ln>
                <a:solidFill>
                  <a:srgbClr val="000000"/>
                </a:solidFill>
                <a:effectLst/>
                <a:latin typeface="Arial" charset="0"/>
                <a:ea typeface="ＭＳ Ｐゴシック" charset="0"/>
                <a:cs typeface="Arial Unicode MS" charset="0"/>
              </a:rPr>
              <a:t> Yamamoto</a:t>
            </a:r>
            <a:r>
              <a:rPr kumimoji="0" lang="en-US" sz="2400" b="0" i="0" u="none" strike="noStrike" cap="none" normalizeH="0" baseline="0" dirty="0" smtClean="0">
                <a:ln>
                  <a:noFill/>
                </a:ln>
                <a:solidFill>
                  <a:srgbClr val="000000"/>
                </a:solidFill>
                <a:effectLst/>
                <a:latin typeface="Arial" charset="0"/>
                <a:ea typeface="ＭＳ Ｐゴシック" charset="0"/>
                <a:cs typeface="Arial Unicode MS" charset="0"/>
              </a:rPr>
              <a:t> </a:t>
            </a:r>
          </a:p>
          <a:p>
            <a:pPr marL="0" marR="0" indent="0" algn="l" defTabSz="914400" rtl="0" eaLnBrk="0" fontAlgn="ctr" latinLnBrk="0" hangingPunct="0">
              <a:lnSpc>
                <a:spcPct val="100000"/>
              </a:lnSpc>
              <a:spcBef>
                <a:spcPct val="0"/>
              </a:spcBef>
              <a:spcAft>
                <a:spcPct val="0"/>
              </a:spcAft>
              <a:buClrTx/>
              <a:buSzTx/>
              <a:buFontTx/>
              <a:buNone/>
              <a:tabLst/>
            </a:pPr>
            <a:r>
              <a:rPr lang="en-US" sz="2400" dirty="0" smtClean="0">
                <a:solidFill>
                  <a:srgbClr val="000000"/>
                </a:solidFill>
                <a:cs typeface="Arial Unicode MS" charset="0"/>
              </a:rPr>
              <a:t>Ass. Director, Physics &amp; Detectors</a:t>
            </a:r>
            <a:endParaRPr lang="en-US" sz="2400" dirty="0">
              <a:solidFill>
                <a:srgbClr val="000000"/>
              </a:solidFill>
              <a:cs typeface="Arial Unicode MS" charset="0"/>
            </a:endParaRPr>
          </a:p>
        </p:txBody>
      </p:sp>
      <p:sp>
        <p:nvSpPr>
          <p:cNvPr id="16" name="Rounded Rectangle 15"/>
          <p:cNvSpPr/>
          <p:nvPr/>
        </p:nvSpPr>
        <p:spPr bwMode="auto">
          <a:xfrm>
            <a:off x="6300192" y="2348880"/>
            <a:ext cx="2808312" cy="115212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ＭＳ Ｐゴシック" charset="0"/>
                <a:cs typeface="Arial Unicode MS" charset="0"/>
              </a:rPr>
              <a:t>Harry </a:t>
            </a:r>
            <a:r>
              <a:rPr kumimoji="0" lang="en-US" sz="2400" b="0" i="0" u="none" strike="noStrike" cap="none" normalizeH="0" baseline="0" dirty="0" err="1" smtClean="0">
                <a:ln>
                  <a:noFill/>
                </a:ln>
                <a:solidFill>
                  <a:srgbClr val="000000"/>
                </a:solidFill>
                <a:effectLst/>
                <a:latin typeface="Arial" charset="0"/>
                <a:ea typeface="ＭＳ Ｐゴシック" charset="0"/>
                <a:cs typeface="Arial Unicode MS" charset="0"/>
              </a:rPr>
              <a:t>Weerts</a:t>
            </a:r>
            <a:endParaRPr lang="en-US" sz="2400" dirty="0" smtClean="0">
              <a:solidFill>
                <a:srgbClr val="000000"/>
              </a:solidFill>
              <a:cs typeface="Arial Unicode MS" charset="0"/>
            </a:endParaRPr>
          </a:p>
          <a:p>
            <a:pPr marL="0" marR="0" indent="0" algn="l" defTabSz="914400" rtl="0" eaLnBrk="0" fontAlgn="ctr" latinLnBrk="0" hangingPunct="0">
              <a:lnSpc>
                <a:spcPct val="100000"/>
              </a:lnSpc>
              <a:spcBef>
                <a:spcPct val="0"/>
              </a:spcBef>
              <a:spcAft>
                <a:spcPct val="0"/>
              </a:spcAft>
              <a:buClrTx/>
              <a:buSzTx/>
              <a:buFontTx/>
              <a:buNone/>
              <a:tabLst/>
            </a:pPr>
            <a:r>
              <a:rPr lang="en-US" sz="2400" dirty="0" smtClean="0">
                <a:solidFill>
                  <a:srgbClr val="000000"/>
                </a:solidFill>
                <a:cs typeface="Arial Unicode MS" charset="0"/>
              </a:rPr>
              <a:t>Regional Director</a:t>
            </a:r>
          </a:p>
          <a:p>
            <a:pPr marL="0" marR="0" indent="0" algn="l" defTabSz="914400" rtl="0" eaLnBrk="0" fontAlgn="ctr" latinLnBrk="0" hangingPunct="0">
              <a:lnSpc>
                <a:spcPct val="100000"/>
              </a:lnSpc>
              <a:spcBef>
                <a:spcPct val="0"/>
              </a:spcBef>
              <a:spcAft>
                <a:spcPct val="0"/>
              </a:spcAft>
              <a:buClrTx/>
              <a:buSzTx/>
              <a:buFontTx/>
              <a:buNone/>
              <a:tabLst/>
            </a:pPr>
            <a:r>
              <a:rPr lang="en-US" sz="2400" dirty="0" smtClean="0">
                <a:solidFill>
                  <a:srgbClr val="000000"/>
                </a:solidFill>
                <a:cs typeface="Arial Unicode MS" charset="0"/>
              </a:rPr>
              <a:t>Americas</a:t>
            </a:r>
            <a:endParaRPr lang="en-US" sz="2400" dirty="0">
              <a:solidFill>
                <a:srgbClr val="000000"/>
              </a:solidFill>
              <a:cs typeface="Arial Unicode MS" charset="0"/>
            </a:endParaRPr>
          </a:p>
        </p:txBody>
      </p:sp>
      <p:sp>
        <p:nvSpPr>
          <p:cNvPr id="17" name="Rounded Rectangle 16"/>
          <p:cNvSpPr/>
          <p:nvPr/>
        </p:nvSpPr>
        <p:spPr bwMode="auto">
          <a:xfrm>
            <a:off x="6310288" y="3789040"/>
            <a:ext cx="2772816" cy="1224136"/>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Arial" charset="0"/>
                <a:ea typeface="ＭＳ Ｐゴシック" charset="0"/>
                <a:cs typeface="Arial Unicode MS" charset="0"/>
              </a:rPr>
              <a:t>Brian </a:t>
            </a:r>
            <a:r>
              <a:rPr kumimoji="0" lang="en-US" sz="2400" b="0" i="0" u="none" strike="noStrike" cap="none" normalizeH="0" baseline="0" dirty="0" smtClean="0">
                <a:ln>
                  <a:noFill/>
                </a:ln>
                <a:solidFill>
                  <a:srgbClr val="000000"/>
                </a:solidFill>
                <a:effectLst/>
                <a:latin typeface="Arial" charset="0"/>
                <a:ea typeface="ＭＳ Ｐゴシック" charset="0"/>
                <a:cs typeface="Arial Unicode MS" charset="0"/>
              </a:rPr>
              <a:t>Foster</a:t>
            </a:r>
          </a:p>
          <a:p>
            <a:pPr marL="0" marR="0" indent="0" algn="l" defTabSz="914400" rtl="0" eaLnBrk="0" fontAlgn="ctr" latinLnBrk="0" hangingPunct="0">
              <a:lnSpc>
                <a:spcPct val="100000"/>
              </a:lnSpc>
              <a:spcBef>
                <a:spcPct val="0"/>
              </a:spcBef>
              <a:spcAft>
                <a:spcPct val="0"/>
              </a:spcAft>
              <a:buClrTx/>
              <a:buSzTx/>
              <a:buFontTx/>
              <a:buNone/>
              <a:tabLst/>
            </a:pPr>
            <a:r>
              <a:rPr lang="en-US" sz="2400" dirty="0" smtClean="0">
                <a:solidFill>
                  <a:srgbClr val="000000"/>
                </a:solidFill>
                <a:cs typeface="Arial Unicode MS" charset="0"/>
              </a:rPr>
              <a:t>Regional Director</a:t>
            </a:r>
          </a:p>
          <a:p>
            <a:pPr marL="0" marR="0" indent="0" algn="l" defTabSz="914400" rtl="0" eaLnBrk="0" fontAlgn="ctr" latinLnBrk="0" hangingPunct="0">
              <a:lnSpc>
                <a:spcPct val="100000"/>
              </a:lnSpc>
              <a:spcBef>
                <a:spcPct val="0"/>
              </a:spcBef>
              <a:spcAft>
                <a:spcPct val="0"/>
              </a:spcAft>
              <a:buClrTx/>
              <a:buSzTx/>
              <a:buFontTx/>
              <a:buNone/>
              <a:tabLst/>
            </a:pPr>
            <a:r>
              <a:rPr lang="en-US" sz="2400" dirty="0" smtClean="0">
                <a:solidFill>
                  <a:srgbClr val="000000"/>
                </a:solidFill>
                <a:cs typeface="Arial Unicode MS" charset="0"/>
              </a:rPr>
              <a:t>Europe</a:t>
            </a:r>
            <a:endParaRPr lang="en-US" sz="2400" dirty="0">
              <a:solidFill>
                <a:srgbClr val="000000"/>
              </a:solidFill>
              <a:cs typeface="Arial Unicode MS" charset="0"/>
            </a:endParaRPr>
          </a:p>
        </p:txBody>
      </p:sp>
      <p:sp>
        <p:nvSpPr>
          <p:cNvPr id="18" name="Rounded Rectangle 17"/>
          <p:cNvSpPr/>
          <p:nvPr/>
        </p:nvSpPr>
        <p:spPr bwMode="auto">
          <a:xfrm>
            <a:off x="6300192" y="5157192"/>
            <a:ext cx="2772816" cy="1224136"/>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ＭＳ Ｐゴシック" charset="0"/>
                <a:cs typeface="Arial Unicode MS" charset="0"/>
              </a:rPr>
              <a:t>Akira Yamamoto</a:t>
            </a:r>
          </a:p>
          <a:p>
            <a:pPr marL="0" marR="0" indent="0" algn="l" defTabSz="914400" rtl="0" eaLnBrk="0" fontAlgn="ctr" latinLnBrk="0" hangingPunct="0">
              <a:lnSpc>
                <a:spcPct val="100000"/>
              </a:lnSpc>
              <a:spcBef>
                <a:spcPct val="0"/>
              </a:spcBef>
              <a:spcAft>
                <a:spcPct val="0"/>
              </a:spcAft>
              <a:buClrTx/>
              <a:buSzTx/>
              <a:buFontTx/>
              <a:buNone/>
              <a:tabLst/>
            </a:pPr>
            <a:r>
              <a:rPr lang="en-US" sz="2400" dirty="0" smtClean="0">
                <a:solidFill>
                  <a:srgbClr val="000000"/>
                </a:solidFill>
                <a:cs typeface="Arial Unicode MS" charset="0"/>
              </a:rPr>
              <a:t>Regional Director</a:t>
            </a:r>
          </a:p>
          <a:p>
            <a:pPr marL="0" marR="0" indent="0" algn="l" defTabSz="914400" rtl="0" eaLnBrk="0" fontAlgn="ctr" latinLnBrk="0" hangingPunct="0">
              <a:lnSpc>
                <a:spcPct val="100000"/>
              </a:lnSpc>
              <a:spcBef>
                <a:spcPct val="0"/>
              </a:spcBef>
              <a:spcAft>
                <a:spcPct val="0"/>
              </a:spcAft>
              <a:buClrTx/>
              <a:buSzTx/>
              <a:buFontTx/>
              <a:buNone/>
              <a:tabLst/>
            </a:pPr>
            <a:r>
              <a:rPr lang="en-US" sz="2400" dirty="0" smtClean="0">
                <a:solidFill>
                  <a:srgbClr val="000000"/>
                </a:solidFill>
                <a:cs typeface="Arial Unicode MS" charset="0"/>
              </a:rPr>
              <a:t>Asia</a:t>
            </a:r>
            <a:endParaRPr lang="en-US" sz="2400" dirty="0">
              <a:solidFill>
                <a:srgbClr val="000000"/>
              </a:solidFill>
              <a:cs typeface="Arial Unicode MS" charset="0"/>
            </a:endParaRPr>
          </a:p>
        </p:txBody>
      </p:sp>
      <p:sp>
        <p:nvSpPr>
          <p:cNvPr id="19" name="Rounded Rectangle 18"/>
          <p:cNvSpPr/>
          <p:nvPr/>
        </p:nvSpPr>
        <p:spPr bwMode="auto">
          <a:xfrm>
            <a:off x="35496" y="4941168"/>
            <a:ext cx="1728192" cy="1224136"/>
          </a:xfrm>
          <a:prstGeom prst="roundRect">
            <a:avLst/>
          </a:prstGeom>
          <a:solidFill>
            <a:srgbClr val="FEF983"/>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r>
              <a:rPr lang="en-US" sz="2400" dirty="0" smtClean="0">
                <a:solidFill>
                  <a:srgbClr val="000000"/>
                </a:solidFill>
                <a:cs typeface="Arial Unicode MS" charset="0"/>
              </a:rPr>
              <a:t>ILC </a:t>
            </a:r>
          </a:p>
          <a:p>
            <a:pPr marL="0" marR="0" indent="0" algn="l" defTabSz="914400" rtl="0" eaLnBrk="0" fontAlgn="ctr" latinLnBrk="0" hangingPunct="0">
              <a:lnSpc>
                <a:spcPct val="100000"/>
              </a:lnSpc>
              <a:spcBef>
                <a:spcPct val="0"/>
              </a:spcBef>
              <a:spcAft>
                <a:spcPct val="0"/>
              </a:spcAft>
              <a:buClrTx/>
              <a:buSzTx/>
              <a:buFontTx/>
              <a:buNone/>
              <a:tabLst/>
            </a:pPr>
            <a:r>
              <a:rPr lang="en-US" sz="2400" dirty="0" smtClean="0">
                <a:solidFill>
                  <a:srgbClr val="000000"/>
                </a:solidFill>
                <a:cs typeface="Arial Unicode MS" charset="0"/>
              </a:rPr>
              <a:t>Technical</a:t>
            </a:r>
          </a:p>
          <a:p>
            <a:pPr marL="0" marR="0" indent="0" algn="l" defTabSz="914400" rtl="0" eaLnBrk="0" fontAlgn="ctr"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ＭＳ Ｐゴシック" charset="0"/>
                <a:cs typeface="Arial Unicode MS" charset="0"/>
              </a:rPr>
              <a:t>Board</a:t>
            </a:r>
          </a:p>
          <a:p>
            <a:pPr marL="0" marR="0" indent="0" algn="l" defTabSz="914400" rtl="0" eaLnBrk="0" fontAlgn="ctr" latinLnBrk="0" hangingPunct="0">
              <a:lnSpc>
                <a:spcPct val="100000"/>
              </a:lnSpc>
              <a:spcBef>
                <a:spcPct val="0"/>
              </a:spcBef>
              <a:spcAft>
                <a:spcPct val="0"/>
              </a:spcAft>
              <a:buClrTx/>
              <a:buSzTx/>
              <a:buFontTx/>
              <a:buNone/>
              <a:tabLst/>
            </a:pPr>
            <a:r>
              <a:rPr lang="en-US" sz="1800" dirty="0" smtClean="0">
                <a:solidFill>
                  <a:srgbClr val="000000"/>
                </a:solidFill>
                <a:cs typeface="Arial Unicode MS" charset="0"/>
              </a:rPr>
              <a:t>  </a:t>
            </a:r>
            <a:endParaRPr kumimoji="0" lang="en-US" sz="1800" b="0" i="0" u="none" strike="noStrike" cap="none" normalizeH="0" baseline="0" dirty="0">
              <a:ln>
                <a:noFill/>
              </a:ln>
              <a:solidFill>
                <a:srgbClr val="000000"/>
              </a:solidFill>
              <a:effectLst/>
              <a:cs typeface="Arial Unicode MS" charset="0"/>
            </a:endParaRPr>
          </a:p>
        </p:txBody>
      </p:sp>
      <p:sp>
        <p:nvSpPr>
          <p:cNvPr id="20" name="Rounded Rectangle 19"/>
          <p:cNvSpPr/>
          <p:nvPr/>
        </p:nvSpPr>
        <p:spPr bwMode="auto">
          <a:xfrm>
            <a:off x="1873796" y="4941168"/>
            <a:ext cx="2376264" cy="1512168"/>
          </a:xfrm>
          <a:prstGeom prst="roundRect">
            <a:avLst/>
          </a:prstGeom>
          <a:solidFill>
            <a:srgbClr val="FEF983"/>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r>
              <a:rPr lang="en-US" sz="2400" dirty="0" smtClean="0">
                <a:solidFill>
                  <a:srgbClr val="000000"/>
                </a:solidFill>
                <a:cs typeface="Arial Unicode MS" charset="0"/>
              </a:rPr>
              <a:t>CLIC Steering</a:t>
            </a:r>
          </a:p>
          <a:p>
            <a:pPr marL="0" marR="0" indent="0" algn="l" defTabSz="914400" rtl="0" eaLnBrk="0" fontAlgn="ctr" latinLnBrk="0" hangingPunct="0">
              <a:lnSpc>
                <a:spcPct val="100000"/>
              </a:lnSpc>
              <a:spcBef>
                <a:spcPct val="0"/>
              </a:spcBef>
              <a:spcAft>
                <a:spcPct val="0"/>
              </a:spcAft>
              <a:buClrTx/>
              <a:buSzTx/>
              <a:buFontTx/>
              <a:buNone/>
              <a:tabLst/>
            </a:pPr>
            <a:r>
              <a:rPr lang="en-US" sz="2400" dirty="0" err="1" smtClean="0">
                <a:solidFill>
                  <a:srgbClr val="000000"/>
                </a:solidFill>
                <a:cs typeface="Arial Unicode MS" charset="0"/>
              </a:rPr>
              <a:t>Comm</a:t>
            </a:r>
            <a:r>
              <a:rPr lang="en-US" sz="2400" dirty="0" smtClean="0">
                <a:solidFill>
                  <a:srgbClr val="000000"/>
                </a:solidFill>
                <a:cs typeface="Arial Unicode MS" charset="0"/>
              </a:rPr>
              <a:t> &amp; Collaboration</a:t>
            </a:r>
          </a:p>
          <a:p>
            <a:pPr marL="0" marR="0" indent="0" algn="l" defTabSz="914400" rtl="0" eaLnBrk="0" fontAlgn="ctr"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ＭＳ Ｐゴシック" charset="0"/>
                <a:cs typeface="Arial Unicode MS" charset="0"/>
              </a:rPr>
              <a:t>Council</a:t>
            </a:r>
          </a:p>
          <a:p>
            <a:pPr marL="0" marR="0" indent="0" algn="l" defTabSz="914400" rtl="0" eaLnBrk="0" fontAlgn="ctr" latinLnBrk="0" hangingPunct="0">
              <a:lnSpc>
                <a:spcPct val="100000"/>
              </a:lnSpc>
              <a:spcBef>
                <a:spcPct val="0"/>
              </a:spcBef>
              <a:spcAft>
                <a:spcPct val="0"/>
              </a:spcAft>
              <a:buClrTx/>
              <a:buSzTx/>
              <a:buFontTx/>
              <a:buNone/>
              <a:tabLst/>
            </a:pPr>
            <a:r>
              <a:rPr lang="en-US" sz="1800" dirty="0" smtClean="0">
                <a:solidFill>
                  <a:srgbClr val="000000"/>
                </a:solidFill>
                <a:cs typeface="Arial Unicode MS" charset="0"/>
              </a:rPr>
              <a:t>  </a:t>
            </a:r>
            <a:endParaRPr kumimoji="0" lang="en-US" sz="1800" b="0" i="0" u="none" strike="noStrike" cap="none" normalizeH="0" baseline="0" dirty="0">
              <a:ln>
                <a:noFill/>
              </a:ln>
              <a:solidFill>
                <a:srgbClr val="000000"/>
              </a:solidFill>
              <a:effectLst/>
              <a:cs typeface="Arial Unicode MS" charset="0"/>
            </a:endParaRPr>
          </a:p>
        </p:txBody>
      </p:sp>
      <p:sp>
        <p:nvSpPr>
          <p:cNvPr id="21" name="Rounded Rectangle 20"/>
          <p:cNvSpPr/>
          <p:nvPr/>
        </p:nvSpPr>
        <p:spPr bwMode="auto">
          <a:xfrm>
            <a:off x="4355976" y="5013176"/>
            <a:ext cx="1656184" cy="1440160"/>
          </a:xfrm>
          <a:prstGeom prst="roundRect">
            <a:avLst/>
          </a:prstGeom>
          <a:solidFill>
            <a:srgbClr val="FEF983"/>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en-US" sz="2400" dirty="0" smtClean="0"/>
              <a:t>LCCPD</a:t>
            </a:r>
          </a:p>
          <a:p>
            <a:r>
              <a:rPr lang="en-US" sz="2400" dirty="0" err="1" smtClean="0"/>
              <a:t>eb</a:t>
            </a:r>
            <a:r>
              <a:rPr lang="en-US" sz="1800" dirty="0" smtClean="0">
                <a:solidFill>
                  <a:srgbClr val="000000"/>
                </a:solidFill>
                <a:cs typeface="Arial Unicode MS" charset="0"/>
              </a:rPr>
              <a:t>  </a:t>
            </a:r>
            <a:endParaRPr kumimoji="0" lang="en-US" sz="1800" b="0" i="0" u="none" strike="noStrike" cap="none" normalizeH="0" baseline="0" dirty="0">
              <a:ln>
                <a:noFill/>
              </a:ln>
              <a:solidFill>
                <a:srgbClr val="000000"/>
              </a:solidFill>
              <a:effectLst/>
              <a:cs typeface="Arial Unicode MS" charset="0"/>
            </a:endParaRPr>
          </a:p>
        </p:txBody>
      </p:sp>
      <p:cxnSp>
        <p:nvCxnSpPr>
          <p:cNvPr id="22" name="Straight Connector 21"/>
          <p:cNvCxnSpPr>
            <a:stCxn id="12" idx="3"/>
            <a:endCxn id="4" idx="1"/>
          </p:cNvCxnSpPr>
          <p:nvPr/>
        </p:nvCxnSpPr>
        <p:spPr bwMode="auto">
          <a:xfrm>
            <a:off x="2987824" y="1412776"/>
            <a:ext cx="504056" cy="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6" name="Straight Arrow Connector 25"/>
          <p:cNvCxnSpPr>
            <a:stCxn id="12" idx="3"/>
            <a:endCxn id="4" idx="1"/>
          </p:cNvCxnSpPr>
          <p:nvPr/>
        </p:nvCxnSpPr>
        <p:spPr bwMode="auto">
          <a:xfrm>
            <a:off x="2987824" y="1412776"/>
            <a:ext cx="504056" cy="0"/>
          </a:xfrm>
          <a:prstGeom prst="straightConnector1">
            <a:avLst/>
          </a:prstGeom>
          <a:solidFill>
            <a:schemeClr val="accent1"/>
          </a:solidFill>
          <a:ln w="9525" cap="flat" cmpd="sng" algn="ctr">
            <a:solidFill>
              <a:srgbClr val="FF0000"/>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8" name="Straight Arrow Connector 27"/>
          <p:cNvCxnSpPr>
            <a:stCxn id="11" idx="1"/>
            <a:endCxn id="4" idx="3"/>
          </p:cNvCxnSpPr>
          <p:nvPr/>
        </p:nvCxnSpPr>
        <p:spPr bwMode="auto">
          <a:xfrm flipH="1">
            <a:off x="5220072" y="1412776"/>
            <a:ext cx="720080" cy="0"/>
          </a:xfrm>
          <a:prstGeom prst="straightConnector1">
            <a:avLst/>
          </a:prstGeom>
          <a:solidFill>
            <a:schemeClr val="accent1"/>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80961" name="Straight Connector 680960"/>
          <p:cNvCxnSpPr/>
          <p:nvPr/>
        </p:nvCxnSpPr>
        <p:spPr bwMode="auto">
          <a:xfrm>
            <a:off x="1403648" y="2204864"/>
            <a:ext cx="4752528" cy="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80964" name="Straight Arrow Connector 680963"/>
          <p:cNvCxnSpPr>
            <a:endCxn id="4" idx="2"/>
          </p:cNvCxnSpPr>
          <p:nvPr/>
        </p:nvCxnSpPr>
        <p:spPr bwMode="auto">
          <a:xfrm flipV="1">
            <a:off x="4355976" y="1844824"/>
            <a:ext cx="0" cy="360040"/>
          </a:xfrm>
          <a:prstGeom prst="straightConnector1">
            <a:avLst/>
          </a:prstGeom>
          <a:solidFill>
            <a:schemeClr val="accent1"/>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80967" name="Straight Connector 680966"/>
          <p:cNvCxnSpPr/>
          <p:nvPr/>
        </p:nvCxnSpPr>
        <p:spPr bwMode="auto">
          <a:xfrm>
            <a:off x="6156176" y="2204864"/>
            <a:ext cx="0" cy="3456384"/>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3" name="Straight Connector 22"/>
          <p:cNvCxnSpPr/>
          <p:nvPr/>
        </p:nvCxnSpPr>
        <p:spPr bwMode="auto">
          <a:xfrm>
            <a:off x="1403648" y="2197100"/>
            <a:ext cx="4552" cy="15178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5" name="Straight Connector 34"/>
          <p:cNvCxnSpPr/>
          <p:nvPr/>
        </p:nvCxnSpPr>
        <p:spPr bwMode="auto">
          <a:xfrm>
            <a:off x="4499992" y="2204864"/>
            <a:ext cx="4552" cy="15178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80965" name="Straight Connector 680964"/>
          <p:cNvCxnSpPr/>
          <p:nvPr/>
        </p:nvCxnSpPr>
        <p:spPr bwMode="auto">
          <a:xfrm>
            <a:off x="2915816" y="2204864"/>
            <a:ext cx="0" cy="1512168"/>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80969" name="Straight Connector 680968"/>
          <p:cNvCxnSpPr/>
          <p:nvPr/>
        </p:nvCxnSpPr>
        <p:spPr bwMode="auto">
          <a:xfrm flipH="1">
            <a:off x="6156176" y="2996952"/>
            <a:ext cx="144016" cy="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3" name="Straight Connector 42"/>
          <p:cNvCxnSpPr/>
          <p:nvPr/>
        </p:nvCxnSpPr>
        <p:spPr bwMode="auto">
          <a:xfrm flipH="1">
            <a:off x="6156176" y="5661248"/>
            <a:ext cx="144016" cy="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80975" name="Straight Arrow Connector 680974"/>
          <p:cNvCxnSpPr>
            <a:stCxn id="19" idx="0"/>
          </p:cNvCxnSpPr>
          <p:nvPr/>
        </p:nvCxnSpPr>
        <p:spPr bwMode="auto">
          <a:xfrm flipV="1">
            <a:off x="899592" y="3284984"/>
            <a:ext cx="0" cy="1656184"/>
          </a:xfrm>
          <a:prstGeom prst="straightConnector1">
            <a:avLst/>
          </a:prstGeom>
          <a:solidFill>
            <a:schemeClr val="accent1"/>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0" name="Straight Arrow Connector 49"/>
          <p:cNvCxnSpPr/>
          <p:nvPr/>
        </p:nvCxnSpPr>
        <p:spPr bwMode="auto">
          <a:xfrm flipV="1">
            <a:off x="2915816" y="4653136"/>
            <a:ext cx="0" cy="288032"/>
          </a:xfrm>
          <a:prstGeom prst="straightConnector1">
            <a:avLst/>
          </a:prstGeom>
          <a:solidFill>
            <a:schemeClr val="accent1"/>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4" name="Straight Arrow Connector 53"/>
          <p:cNvCxnSpPr/>
          <p:nvPr/>
        </p:nvCxnSpPr>
        <p:spPr bwMode="auto">
          <a:xfrm flipV="1">
            <a:off x="5292080" y="3501008"/>
            <a:ext cx="0" cy="1520552"/>
          </a:xfrm>
          <a:prstGeom prst="straightConnector1">
            <a:avLst/>
          </a:prstGeom>
          <a:solidFill>
            <a:schemeClr val="accent1"/>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6" name="Straight Connector 55"/>
          <p:cNvCxnSpPr/>
          <p:nvPr/>
        </p:nvCxnSpPr>
        <p:spPr bwMode="auto">
          <a:xfrm flipH="1">
            <a:off x="6156176" y="4437112"/>
            <a:ext cx="144016" cy="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134888354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Recent Developments on ILC</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9</a:t>
            </a:fld>
            <a:endParaRPr lang="en-US"/>
          </a:p>
        </p:txBody>
      </p:sp>
      <p:sp>
        <p:nvSpPr>
          <p:cNvPr id="13" name="Date Placeholder 12"/>
          <p:cNvSpPr>
            <a:spLocks noGrp="1"/>
          </p:cNvSpPr>
          <p:nvPr>
            <p:ph type="dt" sz="half" idx="10"/>
          </p:nvPr>
        </p:nvSpPr>
        <p:spPr/>
        <p:txBody>
          <a:bodyPr/>
          <a:lstStyle/>
          <a:p>
            <a:pPr>
              <a:defRPr/>
            </a:pPr>
            <a:r>
              <a:rPr lang="en-GB" smtClean="0"/>
              <a:t>B. Foster - Hamburg/DESY -  PECFA 7/14</a:t>
            </a:r>
            <a:endParaRPr lang="en-US"/>
          </a:p>
        </p:txBody>
      </p:sp>
      <p:graphicFrame>
        <p:nvGraphicFramePr>
          <p:cNvPr id="11" name="コンテンツ プレースホルダー 6"/>
          <p:cNvGraphicFramePr>
            <a:graphicFrameLocks noGrp="1" noChangeAspect="1"/>
          </p:cNvGraphicFramePr>
          <p:nvPr>
            <p:ph idx="1"/>
            <p:extLst>
              <p:ext uri="{D42A27DB-BD31-4B8C-83A1-F6EECF244321}">
                <p14:modId xmlns:p14="http://schemas.microsoft.com/office/powerpoint/2010/main" val="3684588930"/>
              </p:ext>
            </p:extLst>
          </p:nvPr>
        </p:nvGraphicFramePr>
        <p:xfrm>
          <a:off x="467544" y="836712"/>
          <a:ext cx="8136904" cy="5616624"/>
        </p:xfrm>
        <a:graphic>
          <a:graphicData uri="http://schemas.openxmlformats.org/drawingml/2006/table">
            <a:tbl>
              <a:tblPr firstRow="1" bandRow="1"/>
              <a:tblGrid>
                <a:gridCol w="951129"/>
                <a:gridCol w="1730316"/>
                <a:gridCol w="1096885"/>
                <a:gridCol w="1292758"/>
                <a:gridCol w="1710619"/>
                <a:gridCol w="1355197"/>
              </a:tblGrid>
              <a:tr h="372390">
                <a:tc gridSpan="6">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r>
                        <a:rPr kumimoji="1" lang="en-US" altLang="ja-JP" sz="1000" dirty="0" smtClean="0">
                          <a:solidFill>
                            <a:srgbClr val="CCFFCC"/>
                          </a:solidFill>
                        </a:rPr>
                        <a:t>LCC-ILC Director</a:t>
                      </a:r>
                      <a:r>
                        <a:rPr kumimoji="1" lang="en-US" altLang="ja-JP" sz="1000" baseline="0" dirty="0" smtClean="0">
                          <a:solidFill>
                            <a:srgbClr val="CCFFCC"/>
                          </a:solidFill>
                        </a:rPr>
                        <a:t>: M. Harrison, Deputies: N. Walker and H. </a:t>
                      </a:r>
                      <a:r>
                        <a:rPr kumimoji="1" lang="en-US" altLang="ja-JP" sz="1000" baseline="0" dirty="0" err="1" smtClean="0">
                          <a:solidFill>
                            <a:srgbClr val="CCFFCC"/>
                          </a:solidFill>
                        </a:rPr>
                        <a:t>Hayano</a:t>
                      </a:r>
                      <a:r>
                        <a:rPr kumimoji="1" lang="en-US" altLang="ja-JP" sz="1000" baseline="0" dirty="0" smtClean="0">
                          <a:solidFill>
                            <a:srgbClr val="CCFFCC"/>
                          </a:solidFill>
                        </a:rPr>
                        <a:t>                  </a:t>
                      </a:r>
                      <a:r>
                        <a:rPr kumimoji="1" lang="en-US" altLang="ja-JP" sz="1000" b="0" baseline="0" dirty="0" smtClean="0">
                          <a:solidFill>
                            <a:schemeClr val="bg1">
                              <a:lumMod val="65000"/>
                            </a:schemeClr>
                          </a:solidFill>
                        </a:rPr>
                        <a:t>*KEK LC Project Office </a:t>
                      </a:r>
                      <a:r>
                        <a:rPr kumimoji="1" lang="en-US" altLang="ja-JP" sz="1000" b="0" baseline="0" dirty="0" smtClean="0">
                          <a:solidFill>
                            <a:schemeClr val="bg1">
                              <a:lumMod val="65000"/>
                            </a:schemeClr>
                          </a:solidFill>
                        </a:rPr>
                        <a:t>       Head</a:t>
                      </a:r>
                      <a:r>
                        <a:rPr kumimoji="1" lang="en-US" altLang="ja-JP" sz="1000" b="0" baseline="0" dirty="0" smtClean="0">
                          <a:solidFill>
                            <a:schemeClr val="bg1">
                              <a:lumMod val="65000"/>
                            </a:schemeClr>
                          </a:solidFill>
                        </a:rPr>
                        <a:t>: A. Yamamoto       </a:t>
                      </a:r>
                      <a:endParaRPr kumimoji="1" lang="ja-JP" altLang="en-US" sz="1000" b="0" dirty="0">
                        <a:solidFill>
                          <a:schemeClr val="bg1">
                            <a:lumMod val="65000"/>
                          </a:schemeClr>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0090"/>
                    </a:solidFill>
                  </a:tcPr>
                </a:tc>
                <a:tc hMerge="1">
                  <a:txBody>
                    <a:bodyPr/>
                    <a:lstStyle/>
                    <a:p>
                      <a:endParaRPr kumimoji="1" lang="en-US" altLang="ja-JP" sz="1400" dirty="0" smtClean="0"/>
                    </a:p>
                  </a:txBody>
                  <a:tcPr/>
                </a:tc>
                <a:tc hMerge="1">
                  <a:txBody>
                    <a:bodyPr/>
                    <a:lstStyle/>
                    <a:p>
                      <a:endParaRPr kumimoji="1" lang="ja-JP" altLang="en-US" sz="1400" dirty="0">
                        <a:solidFill>
                          <a:schemeClr val="bg1">
                            <a:lumMod val="95000"/>
                          </a:schemeClr>
                        </a:solidFill>
                      </a:endParaRPr>
                    </a:p>
                  </a:txBody>
                  <a:tcPr/>
                </a:tc>
                <a:tc hMerge="1">
                  <a:txBody>
                    <a:bodyPr/>
                    <a:lstStyle/>
                    <a:p>
                      <a:endParaRPr kumimoji="1" lang="ja-JP" altLang="en-US" sz="1400" dirty="0"/>
                    </a:p>
                  </a:txBody>
                  <a:tcPr/>
                </a:tc>
                <a:tc hMerge="1">
                  <a:txBody>
                    <a:bodyPr/>
                    <a:lstStyle/>
                    <a:p>
                      <a:endParaRPr kumimoji="1" lang="en-US" altLang="ja-JP" sz="1400" dirty="0" smtClean="0"/>
                    </a:p>
                  </a:txBody>
                  <a:tcPr/>
                </a:tc>
                <a:tc hMerge="1">
                  <a:txBody>
                    <a:bodyPr/>
                    <a:lstStyle/>
                    <a:p>
                      <a:endParaRPr kumimoji="1" lang="en-US" altLang="ja-JP" sz="1400" dirty="0" smtClean="0">
                        <a:solidFill>
                          <a:srgbClr val="F2F2F2"/>
                        </a:solidFill>
                      </a:endParaRPr>
                    </a:p>
                  </a:txBody>
                  <a:tcPr/>
                </a:tc>
              </a:tr>
              <a:tr h="37239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800" b="1" dirty="0" smtClean="0">
                          <a:solidFill>
                            <a:srgbClr val="000090"/>
                          </a:solidFill>
                        </a:rPr>
                        <a:t>Sub-Group</a:t>
                      </a:r>
                      <a:endParaRPr kumimoji="1" lang="ja-JP" altLang="en-US" sz="800" b="1" dirty="0">
                        <a:solidFill>
                          <a:srgbClr val="000090"/>
                        </a:solidFill>
                      </a:endParaRPr>
                    </a:p>
                  </a:txBody>
                  <a:tcPr marL="64008" marR="64008" marT="32004" marB="32004"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b="1" u="sng" dirty="0" smtClean="0">
                          <a:solidFill>
                            <a:srgbClr val="FFFF00"/>
                          </a:solidFill>
                        </a:rPr>
                        <a:t>Global Leader</a:t>
                      </a:r>
                      <a:r>
                        <a:rPr kumimoji="1" lang="en-US" altLang="ja-JP" sz="1000" b="1" dirty="0" smtClean="0">
                          <a:solidFill>
                            <a:srgbClr val="FFFF00"/>
                          </a:solidFill>
                        </a:rPr>
                        <a:t> </a:t>
                      </a:r>
                    </a:p>
                    <a:p>
                      <a:r>
                        <a:rPr kumimoji="1" lang="en-US" altLang="ja-JP" sz="1000" b="1" dirty="0" smtClean="0">
                          <a:solidFill>
                            <a:srgbClr val="FFFF00"/>
                          </a:solidFill>
                        </a:rPr>
                        <a:t>   Deputy/Contact p.</a:t>
                      </a:r>
                    </a:p>
                  </a:txBody>
                  <a:tcPr marL="64008" marR="64008" marT="32004" marB="32004"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800" b="1" u="sng" dirty="0" smtClean="0">
                          <a:solidFill>
                            <a:schemeClr val="bg1"/>
                          </a:solidFill>
                        </a:rPr>
                        <a:t>KEK</a:t>
                      </a:r>
                      <a:r>
                        <a:rPr kumimoji="1" lang="en-US" altLang="ja-JP" sz="800" b="1" u="sng" baseline="0" dirty="0" smtClean="0">
                          <a:solidFill>
                            <a:schemeClr val="bg1"/>
                          </a:solidFill>
                        </a:rPr>
                        <a:t>-Leader*</a:t>
                      </a:r>
                    </a:p>
                    <a:p>
                      <a:r>
                        <a:rPr kumimoji="1" lang="en-US" altLang="ja-JP" sz="800" b="1" baseline="0" dirty="0" smtClean="0">
                          <a:solidFill>
                            <a:schemeClr val="bg1"/>
                          </a:solidFill>
                        </a:rPr>
                        <a:t>   Deputy</a:t>
                      </a:r>
                      <a:endParaRPr kumimoji="1" lang="ja-JP" altLang="en-US" sz="800" b="1" dirty="0">
                        <a:solidFill>
                          <a:schemeClr val="bg1"/>
                        </a:solidFill>
                      </a:endParaRPr>
                    </a:p>
                  </a:txBody>
                  <a:tcPr marL="64008" marR="64008" marT="32004" marB="32004"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800" b="1" dirty="0" smtClean="0">
                          <a:solidFill>
                            <a:srgbClr val="000090"/>
                          </a:solidFill>
                        </a:rPr>
                        <a:t>Sub-Group</a:t>
                      </a:r>
                      <a:endParaRPr kumimoji="1" lang="ja-JP" altLang="en-US" sz="800" b="1" dirty="0">
                        <a:solidFill>
                          <a:srgbClr val="000090"/>
                        </a:solidFill>
                      </a:endParaRPr>
                    </a:p>
                  </a:txBody>
                  <a:tcPr marL="64008" marR="64008" marT="32004" marB="32004"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b="1" u="sng" dirty="0" smtClean="0">
                          <a:solidFill>
                            <a:srgbClr val="FFFF00"/>
                          </a:solidFill>
                        </a:rPr>
                        <a:t>Global Leader</a:t>
                      </a:r>
                      <a:r>
                        <a:rPr kumimoji="1" lang="en-US" altLang="ja-JP" sz="1000" b="1" dirty="0" smtClean="0">
                          <a:solidFill>
                            <a:srgbClr val="FFFF00"/>
                          </a:solidFill>
                        </a:rPr>
                        <a:t> </a:t>
                      </a:r>
                    </a:p>
                    <a:p>
                      <a:r>
                        <a:rPr kumimoji="1" lang="en-US" altLang="ja-JP" sz="1000" b="1" dirty="0" smtClean="0">
                          <a:solidFill>
                            <a:srgbClr val="FFFF00"/>
                          </a:solidFill>
                        </a:rPr>
                        <a:t>   Deputy/</a:t>
                      </a:r>
                      <a:r>
                        <a:rPr kumimoji="1" lang="en-US" altLang="ja-JP" sz="1000" b="1" baseline="0" dirty="0" smtClean="0">
                          <a:solidFill>
                            <a:srgbClr val="FFFF00"/>
                          </a:solidFill>
                        </a:rPr>
                        <a:t>Contact P.</a:t>
                      </a:r>
                      <a:endParaRPr kumimoji="1" lang="en-US" altLang="ja-JP" sz="1000" b="1" dirty="0" smtClean="0">
                        <a:solidFill>
                          <a:srgbClr val="FFFF00"/>
                        </a:solidFill>
                      </a:endParaRPr>
                    </a:p>
                  </a:txBody>
                  <a:tcPr marL="64008" marR="64008" marT="32004" marB="32004"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800" b="1" u="sng" dirty="0" smtClean="0">
                          <a:solidFill>
                            <a:srgbClr val="FFFFFF"/>
                          </a:solidFill>
                        </a:rPr>
                        <a:t>KEK-</a:t>
                      </a:r>
                      <a:r>
                        <a:rPr kumimoji="1" lang="en-US" altLang="ja-JP" sz="800" b="1" u="sng" baseline="0" dirty="0" smtClean="0">
                          <a:solidFill>
                            <a:srgbClr val="FFFFFF"/>
                          </a:solidFill>
                        </a:rPr>
                        <a:t>Leader*</a:t>
                      </a:r>
                    </a:p>
                    <a:p>
                      <a:r>
                        <a:rPr kumimoji="1" lang="en-US" altLang="ja-JP" sz="800" b="1" baseline="0" dirty="0" smtClean="0">
                          <a:solidFill>
                            <a:srgbClr val="FFFFFF"/>
                          </a:solidFill>
                        </a:rPr>
                        <a:t>   Deputy</a:t>
                      </a:r>
                      <a:endParaRPr kumimoji="1" lang="en-US" altLang="ja-JP" sz="800" b="1" dirty="0" smtClean="0">
                        <a:solidFill>
                          <a:srgbClr val="FFFFFF"/>
                        </a:solidFill>
                      </a:endParaRPr>
                    </a:p>
                  </a:txBody>
                  <a:tcPr marL="64008" marR="64008" marT="32004" marB="32004"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60000"/>
                        <a:lumOff val="40000"/>
                      </a:srgbClr>
                    </a:solidFill>
                  </a:tcPr>
                </a:tc>
              </a:tr>
              <a:tr h="83403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800" b="1" dirty="0" smtClean="0">
                          <a:solidFill>
                            <a:srgbClr val="000090"/>
                          </a:solidFill>
                        </a:rPr>
                        <a:t>Acc. Design </a:t>
                      </a:r>
                      <a:r>
                        <a:rPr kumimoji="1" lang="en-US" altLang="ja-JP" sz="800" b="1" dirty="0" err="1" smtClean="0">
                          <a:solidFill>
                            <a:srgbClr val="000090"/>
                          </a:solidFill>
                        </a:rPr>
                        <a:t>Integr</a:t>
                      </a:r>
                      <a:r>
                        <a:rPr kumimoji="1" lang="en-US" altLang="ja-JP" sz="800" b="1" dirty="0" smtClean="0">
                          <a:solidFill>
                            <a:srgbClr val="000090"/>
                          </a:solidFill>
                        </a:rPr>
                        <a:t>.</a:t>
                      </a:r>
                      <a:endParaRPr kumimoji="1" lang="ja-JP" altLang="en-US" sz="800" b="1" dirty="0">
                        <a:solidFill>
                          <a:srgbClr val="00009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40000"/>
                        <a:lumOff val="6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b="1" u="sng" dirty="0" smtClean="0">
                          <a:solidFill>
                            <a:srgbClr val="008000"/>
                          </a:solidFill>
                        </a:rPr>
                        <a:t>N. Walker (DESY)</a:t>
                      </a:r>
                      <a:endParaRPr kumimoji="1" lang="en-US" altLang="ja-JP" sz="1000" b="1" dirty="0" smtClean="0">
                        <a:solidFill>
                          <a:srgbClr val="008000"/>
                        </a:solidFill>
                      </a:endParaRPr>
                    </a:p>
                    <a:p>
                      <a:r>
                        <a:rPr kumimoji="1" lang="en-US" altLang="ja-JP" sz="1000" dirty="0" smtClean="0"/>
                        <a:t>   K. </a:t>
                      </a:r>
                      <a:r>
                        <a:rPr kumimoji="1" lang="en-US" altLang="ja-JP" sz="1000" dirty="0" err="1" smtClean="0"/>
                        <a:t>Yokoya</a:t>
                      </a:r>
                      <a:r>
                        <a:rPr kumimoji="1" lang="en-US" altLang="ja-JP" sz="1000" dirty="0" smtClean="0"/>
                        <a:t>(KEK)</a:t>
                      </a:r>
                      <a:endParaRPr kumimoji="1" lang="ja-JP" altLang="en-US" sz="1000" dirty="0"/>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u="sng" dirty="0" smtClean="0">
                          <a:solidFill>
                            <a:schemeClr val="tx1">
                              <a:lumMod val="95000"/>
                              <a:lumOff val="5000"/>
                            </a:schemeClr>
                          </a:solidFill>
                        </a:rPr>
                        <a:t>K. </a:t>
                      </a:r>
                      <a:r>
                        <a:rPr kumimoji="1" lang="en-US" altLang="ja-JP" sz="1000" u="sng" dirty="0" err="1" smtClean="0">
                          <a:solidFill>
                            <a:schemeClr val="tx1">
                              <a:lumMod val="95000"/>
                              <a:lumOff val="5000"/>
                            </a:schemeClr>
                          </a:solidFill>
                        </a:rPr>
                        <a:t>Yokoya</a:t>
                      </a:r>
                      <a:endParaRPr kumimoji="1" lang="ja-JP" altLang="en-US" sz="1000" u="sng" dirty="0">
                        <a:solidFill>
                          <a:schemeClr val="tx1">
                            <a:lumMod val="95000"/>
                            <a:lumOff val="5000"/>
                          </a:schemeClr>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800" b="1" dirty="0" smtClean="0">
                          <a:solidFill>
                            <a:srgbClr val="000090"/>
                          </a:solidFill>
                        </a:rPr>
                        <a:t>SRF</a:t>
                      </a:r>
                      <a:endParaRPr kumimoji="1" lang="ja-JP" altLang="en-US" sz="800" b="1" dirty="0">
                        <a:solidFill>
                          <a:srgbClr val="00009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EB4E3"/>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b="1" u="sng" dirty="0" smtClean="0"/>
                        <a:t>H. </a:t>
                      </a:r>
                      <a:r>
                        <a:rPr kumimoji="1" lang="en-US" altLang="ja-JP" sz="1000" b="1" u="sng" dirty="0" err="1" smtClean="0"/>
                        <a:t>Hayano</a:t>
                      </a:r>
                      <a:r>
                        <a:rPr kumimoji="1" lang="en-US" altLang="ja-JP" sz="1000" b="1" u="sng" dirty="0" smtClean="0"/>
                        <a:t> (KEK)</a:t>
                      </a:r>
                      <a:endParaRPr kumimoji="1" lang="en-US" altLang="ja-JP" sz="1000" b="1" dirty="0" smtClean="0"/>
                    </a:p>
                    <a:p>
                      <a:r>
                        <a:rPr kumimoji="1" lang="en-US" altLang="ja-JP" sz="1000" dirty="0" smtClean="0">
                          <a:solidFill>
                            <a:srgbClr val="3366FF"/>
                          </a:solidFill>
                        </a:rPr>
                        <a:t>  C. Ginsburg (Fermi), </a:t>
                      </a:r>
                    </a:p>
                    <a:p>
                      <a:r>
                        <a:rPr kumimoji="1" lang="en-US" altLang="ja-JP" sz="1000" dirty="0" smtClean="0">
                          <a:solidFill>
                            <a:schemeClr val="tx1"/>
                          </a:solidFill>
                        </a:rPr>
                        <a:t>  E.</a:t>
                      </a:r>
                      <a:r>
                        <a:rPr kumimoji="1" lang="en-US" altLang="ja-JP" sz="1000" baseline="0" dirty="0" smtClean="0">
                          <a:solidFill>
                            <a:schemeClr val="tx1"/>
                          </a:solidFill>
                        </a:rPr>
                        <a:t> </a:t>
                      </a:r>
                      <a:r>
                        <a:rPr kumimoji="1" lang="en-US" altLang="ja-JP" sz="1000" baseline="0" dirty="0" err="1" smtClean="0">
                          <a:solidFill>
                            <a:schemeClr val="tx1"/>
                          </a:solidFill>
                        </a:rPr>
                        <a:t>Montesinos</a:t>
                      </a:r>
                      <a:r>
                        <a:rPr kumimoji="1" lang="en-US" altLang="ja-JP" sz="1000" baseline="0" dirty="0" smtClean="0">
                          <a:solidFill>
                            <a:schemeClr val="tx1"/>
                          </a:solidFill>
                        </a:rPr>
                        <a:t> (CERN)</a:t>
                      </a:r>
                      <a:endParaRPr kumimoji="1" lang="en-US" altLang="ja-JP" sz="1000" dirty="0" smtClean="0">
                        <a:solidFill>
                          <a:schemeClr val="tx1"/>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u="sng" dirty="0" smtClean="0">
                          <a:solidFill>
                            <a:srgbClr val="0D0D0D"/>
                          </a:solidFill>
                        </a:rPr>
                        <a:t>H.</a:t>
                      </a:r>
                      <a:r>
                        <a:rPr kumimoji="1" lang="en-US" altLang="ja-JP" sz="1000" u="sng" baseline="0" dirty="0" smtClean="0">
                          <a:solidFill>
                            <a:srgbClr val="0D0D0D"/>
                          </a:solidFill>
                        </a:rPr>
                        <a:t> </a:t>
                      </a:r>
                      <a:r>
                        <a:rPr kumimoji="1" lang="en-US" altLang="ja-JP" sz="1000" u="sng" baseline="0" dirty="0" err="1" smtClean="0">
                          <a:solidFill>
                            <a:srgbClr val="0D0D0D"/>
                          </a:solidFill>
                        </a:rPr>
                        <a:t>Hayano</a:t>
                      </a:r>
                      <a:endParaRPr kumimoji="1" lang="en-US" altLang="ja-JP" sz="1000" u="sng" dirty="0" smtClean="0">
                        <a:solidFill>
                          <a:srgbClr val="0D0D0D"/>
                        </a:solidFill>
                      </a:endParaRPr>
                    </a:p>
                    <a:p>
                      <a:r>
                        <a:rPr kumimoji="1" lang="en-US" altLang="ja-JP" sz="1000" u="none" dirty="0" smtClean="0">
                          <a:solidFill>
                            <a:srgbClr val="0D0D0D"/>
                          </a:solidFill>
                        </a:rPr>
                        <a:t>  Y. Yamamoto</a:t>
                      </a:r>
                      <a:endParaRPr kumimoji="1" lang="ja-JP" altLang="en-US" sz="1000" u="none" dirty="0">
                        <a:solidFill>
                          <a:srgbClr val="0D0D0D"/>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473951">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800" b="1" dirty="0" smtClean="0">
                          <a:solidFill>
                            <a:srgbClr val="000090"/>
                          </a:solidFill>
                        </a:rPr>
                        <a:t>Sources</a:t>
                      </a:r>
                    </a:p>
                    <a:p>
                      <a:r>
                        <a:rPr kumimoji="1" lang="en-US" altLang="ja-JP" sz="800" dirty="0" smtClean="0">
                          <a:solidFill>
                            <a:srgbClr val="000090"/>
                          </a:solidFill>
                        </a:rPr>
                        <a:t>(e-, e+)</a:t>
                      </a:r>
                      <a:endParaRPr kumimoji="1" lang="ja-JP" altLang="en-US" sz="800" dirty="0">
                        <a:solidFill>
                          <a:srgbClr val="00009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40000"/>
                        <a:lumOff val="6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b="1" u="sng" dirty="0" smtClean="0">
                          <a:solidFill>
                            <a:srgbClr val="3366FF"/>
                          </a:solidFill>
                        </a:rPr>
                        <a:t>W. </a:t>
                      </a:r>
                      <a:r>
                        <a:rPr kumimoji="1" lang="en-US" altLang="ja-JP" sz="1000" b="1" u="sng" dirty="0" err="1" smtClean="0">
                          <a:solidFill>
                            <a:srgbClr val="3366FF"/>
                          </a:solidFill>
                        </a:rPr>
                        <a:t>Gai</a:t>
                      </a:r>
                      <a:r>
                        <a:rPr kumimoji="1" lang="en-US" altLang="ja-JP" sz="1000" b="1" u="sng" dirty="0" smtClean="0">
                          <a:solidFill>
                            <a:srgbClr val="3366FF"/>
                          </a:solidFill>
                        </a:rPr>
                        <a:t> (ANL)</a:t>
                      </a:r>
                      <a:r>
                        <a:rPr kumimoji="1" lang="en-US" altLang="ja-JP" sz="1000" b="1" dirty="0" smtClean="0">
                          <a:solidFill>
                            <a:srgbClr val="3366FF"/>
                          </a:solidFill>
                        </a:rPr>
                        <a:t> </a:t>
                      </a:r>
                    </a:p>
                    <a:p>
                      <a:r>
                        <a:rPr kumimoji="1" lang="en-US" altLang="ja-JP" sz="800" dirty="0" smtClean="0"/>
                        <a:t>   M. </a:t>
                      </a:r>
                      <a:r>
                        <a:rPr kumimoji="1" lang="en-US" altLang="ja-JP" sz="800" dirty="0" err="1" smtClean="0"/>
                        <a:t>Kuriki</a:t>
                      </a:r>
                      <a:r>
                        <a:rPr kumimoji="1" lang="en-US" altLang="ja-JP" sz="800" dirty="0" smtClean="0"/>
                        <a:t> (Hiroshima U.)</a:t>
                      </a:r>
                      <a:endParaRPr kumimoji="1" lang="ja-JP" altLang="en-US" sz="800" dirty="0"/>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u="sng" dirty="0" smtClean="0">
                          <a:solidFill>
                            <a:schemeClr val="tx1">
                              <a:lumMod val="95000"/>
                              <a:lumOff val="5000"/>
                            </a:schemeClr>
                          </a:solidFill>
                        </a:rPr>
                        <a:t>J. Urakawa </a:t>
                      </a:r>
                    </a:p>
                    <a:p>
                      <a:r>
                        <a:rPr kumimoji="1" lang="en-US" altLang="ja-JP" sz="1000" u="none" dirty="0" smtClean="0">
                          <a:solidFill>
                            <a:schemeClr val="tx1">
                              <a:lumMod val="95000"/>
                              <a:lumOff val="5000"/>
                            </a:schemeClr>
                          </a:solidFill>
                        </a:rPr>
                        <a:t>   T. Omori</a:t>
                      </a:r>
                      <a:endParaRPr kumimoji="1" lang="ja-JP" altLang="en-US" sz="1000" u="none" dirty="0">
                        <a:solidFill>
                          <a:schemeClr val="tx1">
                            <a:lumMod val="95000"/>
                            <a:lumOff val="5000"/>
                          </a:schemeClr>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800" b="1" dirty="0" smtClean="0">
                          <a:solidFill>
                            <a:srgbClr val="000090"/>
                          </a:solidFill>
                        </a:rPr>
                        <a:t>RF Power</a:t>
                      </a:r>
                      <a:r>
                        <a:rPr kumimoji="1" lang="en-US" altLang="ja-JP" sz="800" b="1" baseline="0" dirty="0" smtClean="0">
                          <a:solidFill>
                            <a:srgbClr val="000090"/>
                          </a:solidFill>
                        </a:rPr>
                        <a:t> &amp; </a:t>
                      </a:r>
                      <a:r>
                        <a:rPr kumimoji="1" lang="en-US" altLang="ja-JP" sz="800" b="1" baseline="0" dirty="0" err="1" smtClean="0">
                          <a:solidFill>
                            <a:srgbClr val="000090"/>
                          </a:solidFill>
                        </a:rPr>
                        <a:t>Cntl</a:t>
                      </a:r>
                      <a:endParaRPr kumimoji="1" lang="ja-JP" altLang="en-US" sz="800" b="1" dirty="0">
                        <a:solidFill>
                          <a:srgbClr val="00009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EB4E3"/>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b="1" u="sng" dirty="0" smtClean="0"/>
                        <a:t>S.</a:t>
                      </a:r>
                      <a:r>
                        <a:rPr kumimoji="1" lang="en-US" altLang="ja-JP" sz="1000" b="1" u="sng" baseline="0" dirty="0" smtClean="0"/>
                        <a:t> </a:t>
                      </a:r>
                      <a:r>
                        <a:rPr kumimoji="1" lang="en-US" altLang="ja-JP" sz="1000" b="1" u="sng" baseline="0" dirty="0" err="1" smtClean="0"/>
                        <a:t>Michizono</a:t>
                      </a:r>
                      <a:r>
                        <a:rPr kumimoji="1" lang="en-US" altLang="ja-JP" sz="1000" b="1" u="sng" baseline="0" dirty="0" smtClean="0"/>
                        <a:t> (KEK)</a:t>
                      </a:r>
                      <a:r>
                        <a:rPr kumimoji="1" lang="en-US" altLang="ja-JP" sz="1000" b="1" baseline="0" dirty="0" smtClean="0">
                          <a:solidFill>
                            <a:srgbClr val="3366FF"/>
                          </a:solidFill>
                        </a:rPr>
                        <a:t> </a:t>
                      </a:r>
                    </a:p>
                    <a:p>
                      <a:r>
                        <a:rPr kumimoji="1" lang="en-US" altLang="ja-JP" sz="1000" baseline="0" dirty="0" smtClean="0">
                          <a:solidFill>
                            <a:srgbClr val="3366FF"/>
                          </a:solidFill>
                        </a:rPr>
                        <a:t>  </a:t>
                      </a:r>
                      <a:r>
                        <a:rPr kumimoji="1" lang="en-US" altLang="ja-JP" sz="1000" baseline="0" dirty="0" smtClean="0">
                          <a:solidFill>
                            <a:schemeClr val="bg1">
                              <a:lumMod val="65000"/>
                            </a:schemeClr>
                          </a:solidFill>
                        </a:rPr>
                        <a:t> TBD (AMs </a:t>
                      </a:r>
                      <a:r>
                        <a:rPr kumimoji="1" lang="en-US" altLang="ja-JP" sz="1000" baseline="0" dirty="0" smtClean="0">
                          <a:solidFill>
                            <a:srgbClr val="7F7F7F"/>
                          </a:solidFill>
                        </a:rPr>
                        <a:t>, EU)</a:t>
                      </a:r>
                      <a:endParaRPr kumimoji="1" lang="ja-JP" altLang="en-US" sz="1000" strike="sngStrike" dirty="0">
                        <a:solidFill>
                          <a:srgbClr val="7F7F7F"/>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u="sng" dirty="0" err="1" smtClean="0">
                          <a:solidFill>
                            <a:srgbClr val="0D0D0D"/>
                          </a:solidFill>
                        </a:rPr>
                        <a:t>Michizono</a:t>
                      </a:r>
                      <a:endParaRPr kumimoji="1" lang="en-US" altLang="ja-JP" sz="1000" u="sng" dirty="0" smtClean="0">
                        <a:solidFill>
                          <a:srgbClr val="0D0D0D"/>
                        </a:solidFill>
                      </a:endParaRPr>
                    </a:p>
                    <a:p>
                      <a:r>
                        <a:rPr kumimoji="1" lang="en-US" altLang="ja-JP" sz="1000" u="none" dirty="0" smtClean="0">
                          <a:solidFill>
                            <a:srgbClr val="0D0D0D"/>
                          </a:solidFill>
                        </a:rPr>
                        <a:t>  T. Matsumoto</a:t>
                      </a:r>
                      <a:endParaRPr kumimoji="1" lang="ja-JP" altLang="en-US" sz="1000" u="none" dirty="0">
                        <a:solidFill>
                          <a:srgbClr val="0D0D0D"/>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83403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800" b="1" dirty="0" smtClean="0">
                          <a:solidFill>
                            <a:srgbClr val="000090"/>
                          </a:solidFill>
                        </a:rPr>
                        <a:t>Damping Ring</a:t>
                      </a:r>
                      <a:endParaRPr kumimoji="1" lang="ja-JP" altLang="en-US" sz="800" b="1" dirty="0">
                        <a:solidFill>
                          <a:srgbClr val="00009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40000"/>
                        <a:lumOff val="6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b="1" u="sng" dirty="0" smtClean="0">
                          <a:solidFill>
                            <a:srgbClr val="3366FF"/>
                          </a:solidFill>
                        </a:rPr>
                        <a:t>D. Rubin (Cornell) </a:t>
                      </a:r>
                      <a:r>
                        <a:rPr kumimoji="1" lang="en-US" altLang="ja-JP" sz="1000" b="1" dirty="0" smtClean="0">
                          <a:solidFill>
                            <a:srgbClr val="3366FF"/>
                          </a:solidFill>
                        </a:rPr>
                        <a:t> </a:t>
                      </a:r>
                    </a:p>
                    <a:p>
                      <a:r>
                        <a:rPr kumimoji="1" lang="en-US" altLang="ja-JP" sz="1000" dirty="0" smtClean="0"/>
                        <a:t>  N. </a:t>
                      </a:r>
                      <a:r>
                        <a:rPr kumimoji="1" lang="en-US" altLang="ja-JP" sz="1000" dirty="0" err="1" smtClean="0"/>
                        <a:t>Terunuma</a:t>
                      </a:r>
                      <a:r>
                        <a:rPr kumimoji="1" lang="en-US" altLang="ja-JP" sz="1000" dirty="0" smtClean="0"/>
                        <a:t> (KEK)</a:t>
                      </a:r>
                      <a:endParaRPr kumimoji="1" lang="ja-JP" altLang="en-US" sz="1000" dirty="0"/>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u="sng" dirty="0" smtClean="0">
                          <a:solidFill>
                            <a:schemeClr val="tx1">
                              <a:lumMod val="95000"/>
                              <a:lumOff val="5000"/>
                            </a:schemeClr>
                          </a:solidFill>
                        </a:rPr>
                        <a:t>N. </a:t>
                      </a:r>
                      <a:r>
                        <a:rPr kumimoji="1" lang="en-US" altLang="ja-JP" sz="1000" u="sng" dirty="0" err="1" smtClean="0">
                          <a:solidFill>
                            <a:schemeClr val="tx1">
                              <a:lumMod val="95000"/>
                              <a:lumOff val="5000"/>
                            </a:schemeClr>
                          </a:solidFill>
                        </a:rPr>
                        <a:t>Terunuma</a:t>
                      </a:r>
                      <a:r>
                        <a:rPr kumimoji="1" lang="en-US" altLang="ja-JP" sz="1000" u="none" dirty="0" smtClean="0">
                          <a:solidFill>
                            <a:schemeClr val="tx1">
                              <a:lumMod val="95000"/>
                              <a:lumOff val="5000"/>
                            </a:schemeClr>
                          </a:solidFill>
                        </a:rPr>
                        <a:t>  </a:t>
                      </a:r>
                      <a:endParaRPr kumimoji="1" lang="ja-JP" altLang="en-US" sz="1000" u="sng" dirty="0">
                        <a:solidFill>
                          <a:schemeClr val="tx1">
                            <a:lumMod val="95000"/>
                            <a:lumOff val="5000"/>
                          </a:schemeClr>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800" b="1" dirty="0" smtClean="0">
                          <a:solidFill>
                            <a:srgbClr val="000090"/>
                          </a:solidFill>
                        </a:rPr>
                        <a:t>Cryogenics</a:t>
                      </a:r>
                    </a:p>
                    <a:p>
                      <a:r>
                        <a:rPr kumimoji="1" lang="en-US" altLang="ja-JP" sz="800" dirty="0" smtClean="0">
                          <a:solidFill>
                            <a:srgbClr val="000090"/>
                          </a:solidFill>
                        </a:rPr>
                        <a:t>(incl. H</a:t>
                      </a:r>
                      <a:r>
                        <a:rPr kumimoji="1" lang="en-US" altLang="ja-JP" sz="800" baseline="0" dirty="0" smtClean="0">
                          <a:solidFill>
                            <a:srgbClr val="000090"/>
                          </a:solidFill>
                        </a:rPr>
                        <a:t>P gas issues</a:t>
                      </a:r>
                      <a:r>
                        <a:rPr kumimoji="1" lang="en-US" altLang="ja-JP" sz="800" dirty="0" smtClean="0">
                          <a:solidFill>
                            <a:srgbClr val="000090"/>
                          </a:solidFill>
                        </a:rPr>
                        <a:t>) </a:t>
                      </a:r>
                      <a:endParaRPr kumimoji="1" lang="ja-JP" altLang="en-US" sz="800" dirty="0">
                        <a:solidFill>
                          <a:srgbClr val="00009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EB4E3"/>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b="1" u="sng" dirty="0" smtClean="0">
                          <a:solidFill>
                            <a:schemeClr val="tx1"/>
                          </a:solidFill>
                        </a:rPr>
                        <a:t>H. </a:t>
                      </a:r>
                      <a:r>
                        <a:rPr kumimoji="1" lang="en-US" altLang="ja-JP" sz="1000" b="1" u="sng" dirty="0" err="1" smtClean="0">
                          <a:solidFill>
                            <a:schemeClr val="tx1"/>
                          </a:solidFill>
                        </a:rPr>
                        <a:t>Nakai</a:t>
                      </a:r>
                      <a:r>
                        <a:rPr kumimoji="1" lang="en-US" altLang="ja-JP" sz="1000" b="1" u="sng" dirty="0" smtClean="0">
                          <a:solidFill>
                            <a:schemeClr val="tx1"/>
                          </a:solidFill>
                        </a:rPr>
                        <a:t>: KEK</a:t>
                      </a:r>
                      <a:endParaRPr kumimoji="1" lang="en-US" altLang="ja-JP" sz="1000" b="1" dirty="0" smtClean="0">
                        <a:solidFill>
                          <a:schemeClr val="tx1"/>
                        </a:solidFill>
                      </a:endParaRPr>
                    </a:p>
                    <a:p>
                      <a:r>
                        <a:rPr kumimoji="1" lang="en-US" altLang="ja-JP" sz="1000" dirty="0" smtClean="0">
                          <a:solidFill>
                            <a:srgbClr val="3366FF"/>
                          </a:solidFill>
                        </a:rPr>
                        <a:t>  T. Peterson (Fermi)</a:t>
                      </a:r>
                      <a:r>
                        <a:rPr kumimoji="1" lang="en-US" altLang="ja-JP" sz="1000" dirty="0" smtClean="0"/>
                        <a:t>, </a:t>
                      </a:r>
                      <a:r>
                        <a:rPr kumimoji="1" lang="en-US" altLang="ja-JP" sz="1000" dirty="0" smtClean="0">
                          <a:solidFill>
                            <a:srgbClr val="008000"/>
                          </a:solidFill>
                        </a:rPr>
                        <a:t> </a:t>
                      </a:r>
                    </a:p>
                    <a:p>
                      <a:r>
                        <a:rPr kumimoji="1" lang="en-US" altLang="ja-JP" sz="1000" dirty="0" smtClean="0">
                          <a:solidFill>
                            <a:srgbClr val="008000"/>
                          </a:solidFill>
                        </a:rPr>
                        <a:t>  D. </a:t>
                      </a:r>
                      <a:r>
                        <a:rPr kumimoji="1" lang="en-US" altLang="ja-JP" sz="1000" dirty="0" err="1" smtClean="0">
                          <a:solidFill>
                            <a:srgbClr val="008000"/>
                          </a:solidFill>
                        </a:rPr>
                        <a:t>Delikaris</a:t>
                      </a:r>
                      <a:r>
                        <a:rPr kumimoji="1" lang="en-US" altLang="ja-JP" sz="1000" dirty="0" smtClean="0">
                          <a:solidFill>
                            <a:srgbClr val="008000"/>
                          </a:solidFill>
                        </a:rPr>
                        <a:t> (CERN)</a:t>
                      </a:r>
                      <a:endParaRPr kumimoji="1" lang="ja-JP" altLang="en-US" sz="1000" dirty="0">
                        <a:solidFill>
                          <a:srgbClr val="00800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u="sng" dirty="0" smtClean="0">
                          <a:solidFill>
                            <a:srgbClr val="000000"/>
                          </a:solidFill>
                        </a:rPr>
                        <a:t>H. </a:t>
                      </a:r>
                      <a:r>
                        <a:rPr kumimoji="1" lang="en-US" altLang="ja-JP" sz="1000" u="sng" dirty="0" err="1" smtClean="0">
                          <a:solidFill>
                            <a:srgbClr val="000000"/>
                          </a:solidFill>
                        </a:rPr>
                        <a:t>Nakai</a:t>
                      </a:r>
                      <a:endParaRPr kumimoji="1" lang="en-US" altLang="ja-JP" sz="1000" u="sng" dirty="0" smtClean="0">
                        <a:solidFill>
                          <a:srgbClr val="000000"/>
                        </a:solidFill>
                      </a:endParaRPr>
                    </a:p>
                    <a:p>
                      <a:r>
                        <a:rPr kumimoji="1" lang="en-US" altLang="ja-JP" sz="1000" u="none" dirty="0" smtClean="0">
                          <a:solidFill>
                            <a:srgbClr val="000000"/>
                          </a:solidFill>
                        </a:rPr>
                        <a:t>  </a:t>
                      </a:r>
                      <a:r>
                        <a:rPr kumimoji="1" lang="en-US" altLang="ja-JP" sz="1000" u="none" baseline="0" dirty="0" err="1" smtClean="0">
                          <a:solidFill>
                            <a:srgbClr val="000000"/>
                          </a:solidFill>
                        </a:rPr>
                        <a:t>Cryog</a:t>
                      </a:r>
                      <a:r>
                        <a:rPr kumimoji="1" lang="en-US" altLang="ja-JP" sz="1000" u="none" baseline="0" dirty="0" smtClean="0">
                          <a:solidFill>
                            <a:srgbClr val="000000"/>
                          </a:solidFill>
                        </a:rPr>
                        <a:t>. Center</a:t>
                      </a:r>
                      <a:endParaRPr kumimoji="1" lang="ja-JP" altLang="en-US" sz="1000" u="none" dirty="0">
                        <a:solidFill>
                          <a:srgbClr val="00000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68015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800" dirty="0" smtClean="0">
                          <a:solidFill>
                            <a:srgbClr val="000090"/>
                          </a:solidFill>
                        </a:rPr>
                        <a:t>RTML</a:t>
                      </a:r>
                      <a:endParaRPr kumimoji="1" lang="ja-JP" altLang="en-US" sz="800" dirty="0">
                        <a:solidFill>
                          <a:srgbClr val="00009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40000"/>
                        <a:lumOff val="6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b="1" baseline="0" dirty="0" smtClean="0"/>
                        <a:t> </a:t>
                      </a:r>
                      <a:r>
                        <a:rPr kumimoji="1" lang="en-US" altLang="ja-JP" sz="1000" b="1" u="sng" baseline="0" dirty="0" smtClean="0"/>
                        <a:t>S. Kuroda (KEK)</a:t>
                      </a:r>
                    </a:p>
                    <a:p>
                      <a:r>
                        <a:rPr kumimoji="1" lang="en-US" altLang="ja-JP" sz="1000" baseline="0" dirty="0" smtClean="0"/>
                        <a:t>  </a:t>
                      </a:r>
                      <a:r>
                        <a:rPr kumimoji="1" lang="en-US" altLang="ja-JP" sz="1000" baseline="0" dirty="0" smtClean="0">
                          <a:solidFill>
                            <a:srgbClr val="008000"/>
                          </a:solidFill>
                        </a:rPr>
                        <a:t> A. Latina (CERN)</a:t>
                      </a:r>
                      <a:endParaRPr kumimoji="1" lang="ja-JP" altLang="en-US" sz="1000" dirty="0">
                        <a:solidFill>
                          <a:srgbClr val="00800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u="sng" dirty="0" smtClean="0">
                          <a:solidFill>
                            <a:schemeClr val="tx1">
                              <a:lumMod val="95000"/>
                              <a:lumOff val="5000"/>
                            </a:schemeClr>
                          </a:solidFill>
                        </a:rPr>
                        <a:t>S.</a:t>
                      </a:r>
                      <a:r>
                        <a:rPr kumimoji="1" lang="en-US" altLang="ja-JP" sz="1000" u="sng" baseline="0" dirty="0" smtClean="0">
                          <a:solidFill>
                            <a:schemeClr val="tx1">
                              <a:lumMod val="95000"/>
                              <a:lumOff val="5000"/>
                            </a:schemeClr>
                          </a:solidFill>
                        </a:rPr>
                        <a:t> Kuroda</a:t>
                      </a:r>
                      <a:endParaRPr kumimoji="1" lang="ja-JP" altLang="en-US" sz="1000" u="sng" dirty="0">
                        <a:solidFill>
                          <a:schemeClr val="tx1">
                            <a:lumMod val="95000"/>
                            <a:lumOff val="5000"/>
                          </a:schemeClr>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800" b="1" dirty="0" smtClean="0">
                          <a:solidFill>
                            <a:srgbClr val="000090"/>
                          </a:solidFill>
                        </a:rPr>
                        <a:t>CFS</a:t>
                      </a:r>
                      <a:endParaRPr kumimoji="1" lang="ja-JP" altLang="en-US" sz="800" b="1" dirty="0">
                        <a:solidFill>
                          <a:srgbClr val="00009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EB4E3"/>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indent="0">
                        <a:buNone/>
                      </a:pPr>
                      <a:r>
                        <a:rPr kumimoji="1" lang="en-US" altLang="ja-JP" sz="1000" b="1" u="sng" dirty="0" smtClean="0">
                          <a:solidFill>
                            <a:schemeClr val="tx1"/>
                          </a:solidFill>
                        </a:rPr>
                        <a:t>A. </a:t>
                      </a:r>
                      <a:r>
                        <a:rPr kumimoji="1" lang="en-US" altLang="ja-JP" sz="1000" b="1" u="sng" dirty="0" err="1" smtClean="0">
                          <a:solidFill>
                            <a:schemeClr val="tx1"/>
                          </a:solidFill>
                        </a:rPr>
                        <a:t>Enomoto</a:t>
                      </a:r>
                      <a:r>
                        <a:rPr kumimoji="1" lang="en-US" altLang="ja-JP" sz="1000" b="1" u="sng" dirty="0" smtClean="0">
                          <a:solidFill>
                            <a:schemeClr val="tx1"/>
                          </a:solidFill>
                        </a:rPr>
                        <a:t> (KEK)</a:t>
                      </a:r>
                      <a:r>
                        <a:rPr kumimoji="1" lang="en-US" altLang="ja-JP" sz="1000" dirty="0" smtClean="0">
                          <a:solidFill>
                            <a:schemeClr val="tx1"/>
                          </a:solidFill>
                        </a:rPr>
                        <a:t> </a:t>
                      </a:r>
                    </a:p>
                    <a:p>
                      <a:pPr marL="0" indent="0">
                        <a:buNone/>
                      </a:pPr>
                      <a:r>
                        <a:rPr kumimoji="1" lang="en-US" altLang="ja-JP" sz="1000" dirty="0" smtClean="0">
                          <a:solidFill>
                            <a:srgbClr val="3366FF"/>
                          </a:solidFill>
                        </a:rPr>
                        <a:t>   V. </a:t>
                      </a:r>
                      <a:r>
                        <a:rPr kumimoji="1" lang="en-US" altLang="ja-JP" sz="1000" dirty="0" err="1" smtClean="0">
                          <a:solidFill>
                            <a:srgbClr val="3366FF"/>
                          </a:solidFill>
                        </a:rPr>
                        <a:t>Kuchler</a:t>
                      </a:r>
                      <a:r>
                        <a:rPr kumimoji="1" lang="en-US" altLang="ja-JP" sz="1000" dirty="0" smtClean="0">
                          <a:solidFill>
                            <a:srgbClr val="3366FF"/>
                          </a:solidFill>
                        </a:rPr>
                        <a:t> (Fermi),</a:t>
                      </a:r>
                      <a:r>
                        <a:rPr kumimoji="1" lang="en-US" altLang="ja-JP" sz="1000" baseline="0" dirty="0" smtClean="0">
                          <a:solidFill>
                            <a:srgbClr val="3366FF"/>
                          </a:solidFill>
                        </a:rPr>
                        <a:t>  </a:t>
                      </a:r>
                    </a:p>
                    <a:p>
                      <a:pPr marL="0" indent="0">
                        <a:buNone/>
                      </a:pPr>
                      <a:r>
                        <a:rPr kumimoji="1" lang="en-US" altLang="ja-JP" sz="1000" baseline="0" dirty="0" smtClean="0">
                          <a:solidFill>
                            <a:srgbClr val="3366FF"/>
                          </a:solidFill>
                        </a:rPr>
                        <a:t>   </a:t>
                      </a:r>
                      <a:r>
                        <a:rPr kumimoji="1" lang="en-US" altLang="ja-JP" sz="1000" dirty="0" smtClean="0">
                          <a:solidFill>
                            <a:srgbClr val="008000"/>
                          </a:solidFill>
                        </a:rPr>
                        <a:t>J. Osborne (CERN), </a:t>
                      </a:r>
                      <a:endParaRPr kumimoji="1" lang="ja-JP" altLang="en-US" sz="1000" dirty="0">
                        <a:solidFill>
                          <a:srgbClr val="00800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indent="0">
                        <a:buNone/>
                      </a:pPr>
                      <a:r>
                        <a:rPr kumimoji="1" lang="en-US" altLang="ja-JP" sz="1000" u="sng" dirty="0" smtClean="0">
                          <a:solidFill>
                            <a:srgbClr val="0D0D0D"/>
                          </a:solidFill>
                        </a:rPr>
                        <a:t>A. </a:t>
                      </a:r>
                      <a:r>
                        <a:rPr kumimoji="1" lang="en-US" altLang="ja-JP" sz="1000" u="sng" dirty="0" err="1" smtClean="0">
                          <a:solidFill>
                            <a:srgbClr val="0D0D0D"/>
                          </a:solidFill>
                        </a:rPr>
                        <a:t>Enomoto</a:t>
                      </a:r>
                      <a:endParaRPr kumimoji="1" lang="en-US" altLang="ja-JP" sz="1000" u="sng" dirty="0" smtClean="0">
                        <a:solidFill>
                          <a:srgbClr val="0D0D0D"/>
                        </a:solidFill>
                      </a:endParaRPr>
                    </a:p>
                    <a:p>
                      <a:pPr marL="0" indent="0">
                        <a:buNone/>
                      </a:pPr>
                      <a:r>
                        <a:rPr kumimoji="1" lang="en-US" altLang="ja-JP" sz="1000" u="none" dirty="0" smtClean="0">
                          <a:solidFill>
                            <a:srgbClr val="0D0D0D"/>
                          </a:solidFill>
                        </a:rPr>
                        <a:t>  M. Miyahara</a:t>
                      </a:r>
                      <a:endParaRPr kumimoji="1" lang="ja-JP" altLang="en-US" sz="1000" u="none" dirty="0">
                        <a:solidFill>
                          <a:srgbClr val="0D0D0D"/>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53858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800" b="1" dirty="0" smtClean="0">
                          <a:solidFill>
                            <a:srgbClr val="000090"/>
                          </a:solidFill>
                        </a:rPr>
                        <a:t>Main </a:t>
                      </a:r>
                      <a:r>
                        <a:rPr kumimoji="1" lang="en-US" altLang="ja-JP" sz="800" b="1" dirty="0" err="1" smtClean="0">
                          <a:solidFill>
                            <a:srgbClr val="000090"/>
                          </a:solidFill>
                        </a:rPr>
                        <a:t>Linac</a:t>
                      </a:r>
                      <a:r>
                        <a:rPr kumimoji="1" lang="en-US" altLang="ja-JP" sz="800" b="1" dirty="0" smtClean="0">
                          <a:solidFill>
                            <a:srgbClr val="000090"/>
                          </a:solidFill>
                        </a:rPr>
                        <a:t> </a:t>
                      </a:r>
                    </a:p>
                    <a:p>
                      <a:r>
                        <a:rPr kumimoji="1" lang="en-US" altLang="ja-JP" sz="800" dirty="0" smtClean="0">
                          <a:solidFill>
                            <a:srgbClr val="000090"/>
                          </a:solidFill>
                        </a:rPr>
                        <a:t>(</a:t>
                      </a:r>
                      <a:r>
                        <a:rPr kumimoji="1" lang="en-US" altLang="ja-JP" sz="700" dirty="0" smtClean="0">
                          <a:solidFill>
                            <a:srgbClr val="000090"/>
                          </a:solidFill>
                        </a:rPr>
                        <a:t>incl. B. </a:t>
                      </a:r>
                      <a:r>
                        <a:rPr kumimoji="1" lang="en-US" altLang="ja-JP" sz="700" dirty="0" err="1" smtClean="0">
                          <a:solidFill>
                            <a:srgbClr val="000090"/>
                          </a:solidFill>
                        </a:rPr>
                        <a:t>Compr</a:t>
                      </a:r>
                      <a:r>
                        <a:rPr kumimoji="1" lang="en-US" altLang="ja-JP" sz="700" dirty="0" smtClean="0">
                          <a:solidFill>
                            <a:srgbClr val="000090"/>
                          </a:solidFill>
                        </a:rPr>
                        <a:t>.</a:t>
                      </a:r>
                      <a:r>
                        <a:rPr kumimoji="1" lang="en-US" altLang="ja-JP" sz="700" baseline="0" dirty="0" smtClean="0">
                          <a:solidFill>
                            <a:srgbClr val="000090"/>
                          </a:solidFill>
                        </a:rPr>
                        <a:t> &amp; </a:t>
                      </a:r>
                      <a:r>
                        <a:rPr kumimoji="1" lang="en-US" altLang="ja-JP" sz="700" dirty="0" smtClean="0">
                          <a:solidFill>
                            <a:srgbClr val="000090"/>
                          </a:solidFill>
                        </a:rPr>
                        <a:t>B. Dynamics)</a:t>
                      </a:r>
                      <a:endParaRPr kumimoji="1" lang="ja-JP" altLang="en-US" sz="700" dirty="0">
                        <a:solidFill>
                          <a:srgbClr val="00009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40000"/>
                        <a:lumOff val="6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b="1" u="sng" dirty="0" smtClean="0">
                          <a:solidFill>
                            <a:srgbClr val="3366FF"/>
                          </a:solidFill>
                        </a:rPr>
                        <a:t>N. </a:t>
                      </a:r>
                      <a:r>
                        <a:rPr kumimoji="1" lang="en-US" altLang="ja-JP" sz="1000" b="1" u="sng" dirty="0" err="1" smtClean="0">
                          <a:solidFill>
                            <a:srgbClr val="3366FF"/>
                          </a:solidFill>
                        </a:rPr>
                        <a:t>Solyak</a:t>
                      </a:r>
                      <a:r>
                        <a:rPr kumimoji="1" lang="en-US" altLang="ja-JP" sz="1000" b="1" u="sng" dirty="0" smtClean="0">
                          <a:solidFill>
                            <a:srgbClr val="3366FF"/>
                          </a:solidFill>
                        </a:rPr>
                        <a:t> (Fermi)</a:t>
                      </a:r>
                      <a:endParaRPr kumimoji="1" lang="en-US" altLang="ja-JP" sz="1000" b="1" dirty="0" smtClean="0">
                        <a:solidFill>
                          <a:srgbClr val="3366FF"/>
                        </a:solidFill>
                      </a:endParaRPr>
                    </a:p>
                    <a:p>
                      <a:r>
                        <a:rPr kumimoji="1" lang="en-US" altLang="ja-JP" sz="1000" dirty="0" smtClean="0"/>
                        <a:t>   K. Kubo (KEK)</a:t>
                      </a:r>
                      <a:endParaRPr kumimoji="1" lang="ja-JP" altLang="en-US" sz="1000" dirty="0"/>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u="sng" dirty="0" smtClean="0">
                          <a:solidFill>
                            <a:schemeClr val="tx1">
                              <a:lumMod val="95000"/>
                              <a:lumOff val="5000"/>
                            </a:schemeClr>
                          </a:solidFill>
                        </a:rPr>
                        <a:t>K.</a:t>
                      </a:r>
                      <a:r>
                        <a:rPr kumimoji="1" lang="en-US" altLang="ja-JP" sz="1000" u="sng" baseline="0" dirty="0" smtClean="0">
                          <a:solidFill>
                            <a:schemeClr val="tx1">
                              <a:lumMod val="95000"/>
                              <a:lumOff val="5000"/>
                            </a:schemeClr>
                          </a:solidFill>
                        </a:rPr>
                        <a:t> Kubo</a:t>
                      </a:r>
                      <a:endParaRPr kumimoji="1" lang="ja-JP" altLang="en-US" sz="1000" u="sng" dirty="0">
                        <a:solidFill>
                          <a:schemeClr val="tx1">
                            <a:lumMod val="95000"/>
                            <a:lumOff val="5000"/>
                          </a:schemeClr>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800" b="1" dirty="0" smtClean="0">
                          <a:solidFill>
                            <a:srgbClr val="000090"/>
                          </a:solidFill>
                        </a:rPr>
                        <a:t>Radiation Safety </a:t>
                      </a: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EB4E3"/>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b="1" u="sng" dirty="0" smtClean="0"/>
                        <a:t>T. </a:t>
                      </a:r>
                      <a:r>
                        <a:rPr kumimoji="1" lang="en-US" altLang="ja-JP" sz="1000" b="1" u="sng" dirty="0" err="1" smtClean="0"/>
                        <a:t>Sanami</a:t>
                      </a:r>
                      <a:r>
                        <a:rPr kumimoji="1" lang="en-US" altLang="ja-JP" sz="1000" b="1" u="sng" baseline="0" dirty="0" smtClean="0"/>
                        <a:t>  (</a:t>
                      </a:r>
                      <a:r>
                        <a:rPr kumimoji="1" lang="en-US" altLang="ja-JP" sz="1000" b="1" u="sng" dirty="0" smtClean="0"/>
                        <a:t>KEK)</a:t>
                      </a:r>
                      <a:endParaRPr kumimoji="1" lang="en-US" altLang="ja-JP" sz="1000" b="1" dirty="0" smtClean="0">
                        <a:solidFill>
                          <a:srgbClr val="3366FF"/>
                        </a:solidFill>
                      </a:endParaRPr>
                    </a:p>
                    <a:p>
                      <a:r>
                        <a:rPr kumimoji="1" lang="en-US" altLang="ja-JP" sz="1000" dirty="0" smtClean="0">
                          <a:solidFill>
                            <a:srgbClr val="7F7F7F"/>
                          </a:solidFill>
                        </a:rPr>
                        <a:t>   TBD (</a:t>
                      </a:r>
                      <a:r>
                        <a:rPr kumimoji="1" lang="en-US" altLang="ja-JP" sz="1000" baseline="0" dirty="0" smtClean="0">
                          <a:solidFill>
                            <a:srgbClr val="7F7F7F"/>
                          </a:solidFill>
                        </a:rPr>
                        <a:t>AMs,  EU)</a:t>
                      </a:r>
                      <a:endParaRPr kumimoji="1" lang="ja-JP" altLang="en-US" sz="1000" dirty="0">
                        <a:solidFill>
                          <a:srgbClr val="7F7F7F"/>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u="sng" dirty="0" smtClean="0">
                          <a:solidFill>
                            <a:srgbClr val="0D0D0D"/>
                          </a:solidFill>
                        </a:rPr>
                        <a:t>T. </a:t>
                      </a:r>
                      <a:r>
                        <a:rPr kumimoji="1" lang="en-US" altLang="ja-JP" sz="1000" u="sng" dirty="0" err="1" smtClean="0">
                          <a:solidFill>
                            <a:srgbClr val="0D0D0D"/>
                          </a:solidFill>
                        </a:rPr>
                        <a:t>Sanami</a:t>
                      </a:r>
                      <a:r>
                        <a:rPr kumimoji="1" lang="en-US" altLang="ja-JP" sz="1000" u="sng" dirty="0" smtClean="0">
                          <a:solidFill>
                            <a:srgbClr val="0D0D0D"/>
                          </a:solidFill>
                        </a:rPr>
                        <a:t> </a:t>
                      </a:r>
                    </a:p>
                    <a:p>
                      <a:r>
                        <a:rPr kumimoji="1" lang="en-US" altLang="ja-JP" sz="1000" u="none" dirty="0" smtClean="0">
                          <a:solidFill>
                            <a:srgbClr val="0D0D0D"/>
                          </a:solidFill>
                        </a:rPr>
                        <a:t>  T. </a:t>
                      </a:r>
                      <a:r>
                        <a:rPr kumimoji="1" lang="en-US" altLang="ja-JP" sz="1000" u="none" dirty="0" err="1" smtClean="0">
                          <a:solidFill>
                            <a:srgbClr val="0D0D0D"/>
                          </a:solidFill>
                        </a:rPr>
                        <a:t>Sanuki</a:t>
                      </a:r>
                      <a:endParaRPr kumimoji="1" lang="ja-JP" altLang="en-US" sz="1000" u="none" dirty="0">
                        <a:solidFill>
                          <a:srgbClr val="0D0D0D"/>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581667">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800" b="1" dirty="0" smtClean="0">
                          <a:solidFill>
                            <a:srgbClr val="000090"/>
                          </a:solidFill>
                        </a:rPr>
                        <a:t>BDS</a:t>
                      </a:r>
                      <a:endParaRPr kumimoji="1" lang="ja-JP" altLang="en-US" sz="800" b="1" dirty="0">
                        <a:solidFill>
                          <a:srgbClr val="00009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40000"/>
                        <a:lumOff val="6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b="1" u="sng" dirty="0" smtClean="0">
                          <a:solidFill>
                            <a:srgbClr val="3366FF"/>
                          </a:solidFill>
                        </a:rPr>
                        <a:t>G. White (SLAC),</a:t>
                      </a:r>
                      <a:r>
                        <a:rPr kumimoji="1" lang="en-US" altLang="ja-JP" sz="1000" dirty="0" smtClean="0"/>
                        <a:t> </a:t>
                      </a:r>
                    </a:p>
                    <a:p>
                      <a:r>
                        <a:rPr kumimoji="1" lang="en-US" altLang="ja-JP" sz="1000" dirty="0" smtClean="0">
                          <a:solidFill>
                            <a:srgbClr val="008000"/>
                          </a:solidFill>
                        </a:rPr>
                        <a:t>  R.</a:t>
                      </a:r>
                      <a:r>
                        <a:rPr kumimoji="1" lang="en-US" altLang="ja-JP" sz="1000" baseline="0" dirty="0" smtClean="0">
                          <a:solidFill>
                            <a:srgbClr val="008000"/>
                          </a:solidFill>
                        </a:rPr>
                        <a:t> Tomas (</a:t>
                      </a:r>
                      <a:r>
                        <a:rPr kumimoji="1" lang="en-US" altLang="ja-JP" sz="1000" baseline="0" dirty="0" err="1" smtClean="0">
                          <a:solidFill>
                            <a:srgbClr val="008000"/>
                          </a:solidFill>
                        </a:rPr>
                        <a:t>Cern</a:t>
                      </a:r>
                      <a:r>
                        <a:rPr kumimoji="1" lang="en-US" altLang="ja-JP" sz="1000" baseline="0" dirty="0" smtClean="0">
                          <a:solidFill>
                            <a:srgbClr val="008000"/>
                          </a:solidFill>
                        </a:rPr>
                        <a:t>)</a:t>
                      </a:r>
                    </a:p>
                    <a:p>
                      <a:r>
                        <a:rPr kumimoji="1" lang="en-US" altLang="ja-JP" sz="1000" baseline="0" dirty="0" smtClean="0"/>
                        <a:t>  </a:t>
                      </a:r>
                      <a:r>
                        <a:rPr kumimoji="1" lang="en-US" altLang="ja-JP" sz="1000" dirty="0" smtClean="0"/>
                        <a:t>T.  </a:t>
                      </a:r>
                      <a:r>
                        <a:rPr kumimoji="1" lang="en-US" altLang="ja-JP" sz="1000" dirty="0" err="1" smtClean="0"/>
                        <a:t>Okugi</a:t>
                      </a:r>
                      <a:r>
                        <a:rPr kumimoji="1" lang="en-US" altLang="ja-JP" sz="1000" dirty="0" smtClean="0"/>
                        <a:t> (KEK)</a:t>
                      </a:r>
                      <a:endParaRPr kumimoji="1" lang="ja-JP" altLang="en-US" sz="1000" dirty="0"/>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u="sng" dirty="0" smtClean="0">
                          <a:solidFill>
                            <a:schemeClr val="tx1">
                              <a:lumMod val="95000"/>
                              <a:lumOff val="5000"/>
                            </a:schemeClr>
                          </a:solidFill>
                        </a:rPr>
                        <a:t>T.</a:t>
                      </a:r>
                      <a:r>
                        <a:rPr kumimoji="1" lang="en-US" altLang="ja-JP" sz="1000" u="sng" baseline="0" dirty="0" smtClean="0">
                          <a:solidFill>
                            <a:schemeClr val="tx1">
                              <a:lumMod val="95000"/>
                              <a:lumOff val="5000"/>
                            </a:schemeClr>
                          </a:solidFill>
                        </a:rPr>
                        <a:t> </a:t>
                      </a:r>
                      <a:r>
                        <a:rPr kumimoji="1" lang="en-US" altLang="ja-JP" sz="1000" u="sng" baseline="0" dirty="0" err="1" smtClean="0">
                          <a:solidFill>
                            <a:schemeClr val="tx1">
                              <a:lumMod val="95000"/>
                              <a:lumOff val="5000"/>
                            </a:schemeClr>
                          </a:solidFill>
                        </a:rPr>
                        <a:t>Okugi</a:t>
                      </a:r>
                      <a:endParaRPr kumimoji="1" lang="ja-JP" altLang="en-US" sz="1000" u="sng" dirty="0">
                        <a:solidFill>
                          <a:schemeClr val="tx1">
                            <a:lumMod val="95000"/>
                            <a:lumOff val="5000"/>
                          </a:schemeClr>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800" b="1" dirty="0" smtClean="0">
                          <a:solidFill>
                            <a:srgbClr val="000090"/>
                          </a:solidFill>
                        </a:rPr>
                        <a:t>Electrical</a:t>
                      </a:r>
                      <a:r>
                        <a:rPr kumimoji="1" lang="en-US" altLang="ja-JP" sz="800" b="1" baseline="0" dirty="0" smtClean="0">
                          <a:solidFill>
                            <a:srgbClr val="000090"/>
                          </a:solidFill>
                        </a:rPr>
                        <a:t> Support</a:t>
                      </a:r>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800" baseline="0" dirty="0" smtClean="0">
                          <a:solidFill>
                            <a:srgbClr val="000090"/>
                          </a:solidFill>
                        </a:rPr>
                        <a:t>(Power Supply etc.)</a:t>
                      </a:r>
                      <a:endParaRPr kumimoji="1" lang="ja-JP" altLang="en-US" sz="800" dirty="0" smtClean="0">
                        <a:solidFill>
                          <a:srgbClr val="00009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EB4E3"/>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dirty="0" smtClean="0">
                          <a:solidFill>
                            <a:schemeClr val="bg1">
                              <a:lumMod val="50000"/>
                            </a:schemeClr>
                          </a:solidFill>
                        </a:rPr>
                        <a:t>TBD</a:t>
                      </a:r>
                      <a:endParaRPr kumimoji="1" lang="ja-JP" altLang="en-US" sz="1000" dirty="0">
                        <a:solidFill>
                          <a:schemeClr val="bg1">
                            <a:lumMod val="50000"/>
                          </a:schemeClr>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u="sng" dirty="0" smtClean="0">
                          <a:solidFill>
                            <a:srgbClr val="0D0D0D"/>
                          </a:solidFill>
                        </a:rPr>
                        <a:t>TBD</a:t>
                      </a:r>
                      <a:endParaRPr kumimoji="1" lang="ja-JP" altLang="en-US" sz="1000" u="sng" dirty="0">
                        <a:solidFill>
                          <a:srgbClr val="0D0D0D"/>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37239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800" b="1" dirty="0" smtClean="0">
                          <a:solidFill>
                            <a:srgbClr val="000090"/>
                          </a:solidFill>
                        </a:rPr>
                        <a:t>MDI</a:t>
                      </a:r>
                      <a:endParaRPr kumimoji="1" lang="ja-JP" altLang="en-US" sz="800" b="1" dirty="0">
                        <a:solidFill>
                          <a:srgbClr val="00009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40000"/>
                        <a:lumOff val="6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b="1" u="sng" dirty="0" smtClean="0">
                          <a:solidFill>
                            <a:srgbClr val="008000"/>
                          </a:solidFill>
                        </a:rPr>
                        <a:t>K. </a:t>
                      </a:r>
                      <a:r>
                        <a:rPr kumimoji="1" lang="en-US" altLang="ja-JP" sz="1000" b="1" u="sng" dirty="0" err="1" smtClean="0">
                          <a:solidFill>
                            <a:srgbClr val="008000"/>
                          </a:solidFill>
                        </a:rPr>
                        <a:t>Buesser</a:t>
                      </a:r>
                      <a:r>
                        <a:rPr kumimoji="1" lang="en-US" altLang="ja-JP" sz="1000" b="1" u="sng" dirty="0" smtClean="0">
                          <a:solidFill>
                            <a:srgbClr val="008000"/>
                          </a:solidFill>
                        </a:rPr>
                        <a:t> (DESY)</a:t>
                      </a:r>
                      <a:endParaRPr kumimoji="1" lang="en-US" altLang="ja-JP" sz="1000" dirty="0" smtClean="0"/>
                    </a:p>
                    <a:p>
                      <a:r>
                        <a:rPr kumimoji="1" lang="en-US" altLang="ja-JP" sz="1000" dirty="0" smtClean="0"/>
                        <a:t>   T. </a:t>
                      </a:r>
                      <a:r>
                        <a:rPr kumimoji="1" lang="en-US" altLang="ja-JP" sz="1000" dirty="0" err="1" smtClean="0"/>
                        <a:t>Tauchi</a:t>
                      </a:r>
                      <a:r>
                        <a:rPr kumimoji="1" lang="en-US" altLang="ja-JP" sz="1000" dirty="0" smtClean="0"/>
                        <a:t> (KEK)</a:t>
                      </a:r>
                      <a:endParaRPr kumimoji="1" lang="ja-JP" altLang="en-US" sz="1000" dirty="0">
                        <a:solidFill>
                          <a:schemeClr val="bg1">
                            <a:lumMod val="50000"/>
                          </a:schemeClr>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u="sng" dirty="0" smtClean="0">
                          <a:solidFill>
                            <a:schemeClr val="tx1">
                              <a:lumMod val="95000"/>
                              <a:lumOff val="5000"/>
                            </a:schemeClr>
                          </a:solidFill>
                        </a:rPr>
                        <a:t>T. </a:t>
                      </a:r>
                      <a:r>
                        <a:rPr kumimoji="1" lang="en-US" altLang="ja-JP" sz="1000" u="sng" dirty="0" err="1" smtClean="0">
                          <a:solidFill>
                            <a:schemeClr val="tx1">
                              <a:lumMod val="95000"/>
                              <a:lumOff val="5000"/>
                            </a:schemeClr>
                          </a:solidFill>
                        </a:rPr>
                        <a:t>Tauchi</a:t>
                      </a:r>
                      <a:endParaRPr kumimoji="1" lang="ja-JP" altLang="en-US" sz="1000" u="sng" dirty="0">
                        <a:solidFill>
                          <a:schemeClr val="tx1">
                            <a:lumMod val="95000"/>
                            <a:lumOff val="5000"/>
                          </a:schemeClr>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800" b="1" dirty="0" smtClean="0">
                          <a:solidFill>
                            <a:srgbClr val="000090"/>
                          </a:solidFill>
                        </a:rPr>
                        <a:t>Mechanical</a:t>
                      </a:r>
                      <a:r>
                        <a:rPr kumimoji="1" lang="en-US" altLang="ja-JP" sz="800" b="1" baseline="0" dirty="0" smtClean="0">
                          <a:solidFill>
                            <a:srgbClr val="000090"/>
                          </a:solidFill>
                        </a:rPr>
                        <a:t> S.</a:t>
                      </a:r>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800" baseline="0" dirty="0" smtClean="0">
                          <a:solidFill>
                            <a:srgbClr val="000090"/>
                          </a:solidFill>
                        </a:rPr>
                        <a:t>(Vac. &amp; others)</a:t>
                      </a:r>
                      <a:endParaRPr kumimoji="1" lang="ja-JP" altLang="en-US" sz="800" dirty="0" smtClean="0">
                        <a:solidFill>
                          <a:srgbClr val="00009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EB4E3"/>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dirty="0" smtClean="0">
                          <a:solidFill>
                            <a:schemeClr val="bg1">
                              <a:lumMod val="50000"/>
                            </a:schemeClr>
                          </a:solidFill>
                        </a:rPr>
                        <a:t>TBD</a:t>
                      </a:r>
                      <a:endParaRPr kumimoji="1" lang="ja-JP" altLang="en-US" sz="1000" dirty="0">
                        <a:solidFill>
                          <a:schemeClr val="bg1">
                            <a:lumMod val="50000"/>
                          </a:schemeClr>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u="sng" dirty="0" smtClean="0">
                          <a:solidFill>
                            <a:srgbClr val="0D0D0D"/>
                          </a:solidFill>
                        </a:rPr>
                        <a:t>TBD</a:t>
                      </a:r>
                      <a:endParaRPr kumimoji="1" lang="ja-JP" altLang="en-US" sz="1000" u="sng" dirty="0">
                        <a:solidFill>
                          <a:srgbClr val="0D0D0D"/>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557046">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endParaRPr kumimoji="1" lang="ja-JP" altLang="en-US" sz="800" b="1" dirty="0">
                        <a:solidFill>
                          <a:srgbClr val="00009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40000"/>
                        <a:lumOff val="6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endParaRPr kumimoji="1" lang="ja-JP" altLang="en-US" sz="1000" dirty="0"/>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endParaRPr kumimoji="1" lang="ja-JP" altLang="en-US" sz="1000" u="sng" dirty="0">
                        <a:solidFill>
                          <a:schemeClr val="tx1">
                            <a:lumMod val="95000"/>
                            <a:lumOff val="5000"/>
                          </a:schemeClr>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800" b="1" dirty="0" smtClean="0">
                          <a:solidFill>
                            <a:srgbClr val="000090"/>
                          </a:solidFill>
                        </a:rPr>
                        <a:t>Domestic Program,</a:t>
                      </a:r>
                    </a:p>
                    <a:p>
                      <a:r>
                        <a:rPr kumimoji="1" lang="en-US" altLang="ja-JP" sz="800" b="1" dirty="0" smtClean="0">
                          <a:solidFill>
                            <a:srgbClr val="000090"/>
                          </a:solidFill>
                        </a:rPr>
                        <a:t>Hub</a:t>
                      </a:r>
                      <a:r>
                        <a:rPr kumimoji="1" lang="en-US" altLang="ja-JP" sz="800" b="1" baseline="0" dirty="0" smtClean="0">
                          <a:solidFill>
                            <a:srgbClr val="000090"/>
                          </a:solidFill>
                        </a:rPr>
                        <a:t> Lab. Facilities</a:t>
                      </a:r>
                      <a:endParaRPr kumimoji="1" lang="ja-JP" altLang="en-US" sz="800" b="1" dirty="0">
                        <a:solidFill>
                          <a:srgbClr val="000090"/>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EB4E3"/>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dirty="0" smtClean="0">
                          <a:solidFill>
                            <a:schemeClr val="bg1">
                              <a:lumMod val="50000"/>
                            </a:schemeClr>
                          </a:solidFill>
                        </a:rPr>
                        <a:t>TBD</a:t>
                      </a:r>
                      <a:endParaRPr kumimoji="1" lang="ja-JP" altLang="en-US" sz="1000" dirty="0">
                        <a:solidFill>
                          <a:schemeClr val="bg1">
                            <a:lumMod val="50000"/>
                          </a:schemeClr>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1000" u="sng" dirty="0" smtClean="0">
                          <a:solidFill>
                            <a:srgbClr val="0D0D0D"/>
                          </a:solidFill>
                        </a:rPr>
                        <a:t>H. </a:t>
                      </a:r>
                      <a:r>
                        <a:rPr kumimoji="1" lang="en-US" altLang="ja-JP" sz="1000" u="sng" dirty="0" err="1" smtClean="0">
                          <a:solidFill>
                            <a:srgbClr val="0D0D0D"/>
                          </a:solidFill>
                        </a:rPr>
                        <a:t>Hayano</a:t>
                      </a:r>
                      <a:endParaRPr kumimoji="1" lang="en-US" altLang="ja-JP" sz="1000" u="sng" dirty="0" smtClean="0">
                        <a:solidFill>
                          <a:srgbClr val="0D0D0D"/>
                        </a:solidFill>
                      </a:endParaRPr>
                    </a:p>
                    <a:p>
                      <a:r>
                        <a:rPr kumimoji="1" lang="en-US" altLang="ja-JP" sz="1000" u="none" dirty="0" smtClean="0">
                          <a:solidFill>
                            <a:srgbClr val="0D0D0D"/>
                          </a:solidFill>
                        </a:rPr>
                        <a:t>  T.</a:t>
                      </a:r>
                      <a:r>
                        <a:rPr kumimoji="1" lang="en-US" altLang="ja-JP" sz="1000" u="none" baseline="0" dirty="0" smtClean="0">
                          <a:solidFill>
                            <a:srgbClr val="0D0D0D"/>
                          </a:solidFill>
                        </a:rPr>
                        <a:t> Saeki</a:t>
                      </a:r>
                      <a:endParaRPr kumimoji="1" lang="ja-JP" altLang="en-US" sz="1000" u="none" dirty="0">
                        <a:solidFill>
                          <a:srgbClr val="0D0D0D"/>
                        </a:solidFill>
                      </a:endParaRPr>
                    </a:p>
                  </a:txBody>
                  <a:tcPr marL="64008" marR="64008" marT="32004" marB="32004">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bl>
          </a:graphicData>
        </a:graphic>
      </p:graphicFrame>
    </p:spTree>
    <p:extLst>
      <p:ext uri="{BB962C8B-B14F-4D97-AF65-F5344CB8AC3E}">
        <p14:creationId xmlns:p14="http://schemas.microsoft.com/office/powerpoint/2010/main" val="82219646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Arial Unicode MS"/>
      </a:majorFont>
      <a:minorFont>
        <a:latin typeface="Arial"/>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Unicode M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Unicode M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73176</TotalTime>
  <Words>2899</Words>
  <Application>Microsoft Macintosh PowerPoint</Application>
  <PresentationFormat>On-screen Show (4:3)</PresentationFormat>
  <Paragraphs>502</Paragraphs>
  <Slides>29</Slides>
  <Notes>20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Blank Presentation</vt:lpstr>
      <vt:lpstr>KGPlot</vt:lpstr>
      <vt:lpstr>Report from Linear Collider Collaboration</vt:lpstr>
      <vt:lpstr>PowerPoint Presentation</vt:lpstr>
      <vt:lpstr>PowerPoint Presentation</vt:lpstr>
      <vt:lpstr>Xband facilities - FELs</vt:lpstr>
      <vt:lpstr>PowerPoint Presentation</vt:lpstr>
      <vt:lpstr>ILC - Introduction</vt:lpstr>
      <vt:lpstr>World-wide Event</vt:lpstr>
      <vt:lpstr>LCC Directorate</vt:lpstr>
      <vt:lpstr>Recent Developments on ILC</vt:lpstr>
      <vt:lpstr>Recent Developments on ILC</vt:lpstr>
      <vt:lpstr>Japanese Sites for ILC</vt:lpstr>
      <vt:lpstr>Japanese Sites for ILC</vt:lpstr>
      <vt:lpstr>Japanese Site</vt:lpstr>
      <vt:lpstr>Japanese Site</vt:lpstr>
      <vt:lpstr>Site-specific work plan</vt:lpstr>
      <vt:lpstr>Collaboration broadening</vt:lpstr>
      <vt:lpstr>Detector Hall Evolution</vt:lpstr>
      <vt:lpstr>Technology optimisation</vt:lpstr>
      <vt:lpstr>Technology optimisation – N2</vt:lpstr>
      <vt:lpstr>Industrial production - XFEL</vt:lpstr>
      <vt:lpstr>ATF2 beam-size success</vt:lpstr>
      <vt:lpstr>ILC Political Developments</vt:lpstr>
      <vt:lpstr>ILC Political Developments</vt:lpstr>
      <vt:lpstr>ILC Political Developments</vt:lpstr>
      <vt:lpstr>ILC Political Developments</vt:lpstr>
      <vt:lpstr>Most Recent Developments</vt:lpstr>
      <vt:lpstr>Most Recent Developments</vt:lpstr>
      <vt:lpstr>European activities</vt:lpstr>
      <vt:lpstr>Summary and Outlook</vt:lpstr>
    </vt:vector>
  </TitlesOfParts>
  <Company>SLAC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BDS Status, VLCW06</dc:title>
  <dc:creator>Andrei Seryi</dc:creator>
  <cp:lastModifiedBy>Brian Foster</cp:lastModifiedBy>
  <cp:revision>832</cp:revision>
  <dcterms:created xsi:type="dcterms:W3CDTF">2005-11-21T04:08:26Z</dcterms:created>
  <dcterms:modified xsi:type="dcterms:W3CDTF">2014-07-24T14:41:18Z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